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slideLayouts/slideLayout40.xml" ContentType="application/vnd.openxmlformats-officedocument.presentationml.slideLayout+xml"/>
  <Override PartName="/ppt/slideLayouts/slideLayout4.xml" ContentType="application/vnd.openxmlformats-officedocument.presentationml.slideLayout+xml"/>
  <Override PartName="/ppt/notesMasters/notesMaster1.xml" ContentType="application/vnd.openxmlformats-officedocument.presentationml.notesMaster+xml"/>
  <Override PartName="/docMetadata/LabelInfo.xml" ContentType="application/vnd.ms-office.classificationlabels+xml"/>
  <Override PartName="/ppt/slideLayouts/slideLayout65.xml" ContentType="application/vnd.openxmlformats-officedocument.presentationml.slideLayout+xml"/>
  <Override PartName="/docProps/app.xml" ContentType="application/vnd.openxmlformats-officedocument.extended-properties+xml"/>
  <Override PartName="/docProps/core.xml" ContentType="application/vnd.openxmlformats-package.core-properties+xml"/>
  <Override PartName="/ppt/slideLayouts/slideLayout50.xml" ContentType="application/vnd.openxmlformats-officedocument.presentationml.slideLayout+xml"/>
  <Override PartName="/ppt/authors.xml" ContentType="application/vnd.ms-powerpoint.authors+xml"/>
  <Override PartName="/ppt/notesSlides/notesSlide8.xml" ContentType="application/vnd.openxmlformats-officedocument.presentationml.notesSlide+xml"/>
  <Override PartName="/ppt/slideLayouts/slideLayout52.xml" ContentType="application/vnd.openxmlformats-officedocument.presentationml.slideLayout+xml"/>
  <Override PartName="/ppt/theme/theme3.xml" ContentType="application/vnd.openxmlformats-officedocument.theme+xml"/>
  <Override PartName="/ppt/theme/theme5.xml" ContentType="application/vnd.openxmlformats-officedocument.theme+xml"/>
  <Override PartName="/ppt/slideLayouts/slideLayout25.xml" ContentType="application/vnd.openxmlformats-officedocument.presentationml.slideLayout+xml"/>
  <Override PartName="/ppt/slideLayouts/slideLayout38.xml" ContentType="application/vnd.openxmlformats-officedocument.presentationml.slideLayout+xml"/>
  <Override PartName="/ppt/notesSlides/notesSlide3.xml" ContentType="application/vnd.openxmlformats-officedocument.presentationml.notesSlide+xml"/>
  <Override PartName="/ppt/slides/slide5.xml" ContentType="application/vnd.openxmlformats-officedocument.presentationml.slide+xml"/>
  <Override PartName="/ppt/slideMasters/slideMaster3.xml" ContentType="application/vnd.openxmlformats-officedocument.presentationml.slideMaster+xml"/>
  <Override PartName="/ppt/viewProps.xml" ContentType="application/vnd.openxmlformats-officedocument.presentationml.viewProps+xml"/>
  <Override PartName="/ppt/notesSlides/notesSlide1.xml" ContentType="application/vnd.openxmlformats-officedocument.presentationml.notesSlide+xml"/>
  <Override PartName="/ppt/slides/slide7.xml" ContentType="application/vnd.openxmlformats-officedocument.presentationml.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2.xml" ContentType="application/vnd.openxmlformats-officedocument.presentationml.slide+xml"/>
  <Override PartName="/ppt/notesSlides/notesSlide5.xml" ContentType="application/vnd.openxmlformats-officedocument.presentationml.notesSlide+xml"/>
  <Override PartName="/ppt/slides/slide3.xml" ContentType="application/vnd.openxmlformats-officedocument.presentationml.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1.xml" ContentType="application/vnd.openxmlformats-officedocument.presentationml.slide+xml"/>
  <Override PartName="/ppt/notesSlides/notesSlide9.xml" ContentType="application/vnd.openxmlformats-officedocument.presentationml.notesSlide+xml"/>
  <Override PartName="/ppt/presProps.xml" ContentType="application/vnd.openxmlformats-officedocument.presentationml.presProps+xml"/>
  <Override PartName="/ppt/slideLayouts/slideLayout57.xml" ContentType="application/vnd.openxmlformats-officedocument.presentationml.slideLayout+xml"/>
  <Override PartName="/ppt/presentation.xml" ContentType="application/vnd.openxmlformats-officedocument.presentationml.presentation.main+xml"/>
  <Override PartName="/ppt/slideLayouts/slideLayout41.xml" ContentType="application/vnd.openxmlformats-officedocument.presentationml.slideLayout+xml"/>
  <Override PartName="/ppt/slideLayouts/slideLayout21.xml" ContentType="application/vnd.openxmlformats-officedocument.presentationml.slideLayout+xml"/>
  <Override PartName="/ppt/slideLayouts/slideLayout62.xml" ContentType="application/vnd.openxmlformats-officedocument.presentationml.slideLayout+xml"/>
  <Override PartName="/ppt/slideLayouts/slideLayout31.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Layouts/slideLayout61.xml" ContentType="application/vnd.openxmlformats-officedocument.presentationml.slideLayout+xml"/>
  <Override PartName="/ppt/slideLayouts/slideLayout14.xml" ContentType="application/vnd.openxmlformats-officedocument.presentationml.slideLayout+xml"/>
  <Override PartName="/ppt/slides/slide10.xml" ContentType="application/vnd.openxmlformats-officedocument.presentationml.slide+xml"/>
  <Override PartName="/ppt/theme/theme1.xml" ContentType="application/vnd.openxmlformats-officedocument.theme+xml"/>
  <Override PartName="/ppt/slideLayouts/slideLayout46.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s/slide1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s/slide11.xml" ContentType="application/vnd.openxmlformats-officedocument.presentationml.slide+xml"/>
  <Override PartName="/ppt/slideLayouts/slideLayout16.xml" ContentType="application/vnd.openxmlformats-officedocument.presentationml.slideLayout+xml"/>
  <Override PartName="/ppt/slides/slide12.xml" ContentType="application/vnd.openxmlformats-officedocument.presentationml.slide+xml"/>
  <Override PartName="/ppt/slideLayouts/slideLayout17.xml" ContentType="application/vnd.openxmlformats-officedocument.presentationml.slideLayout+xml"/>
  <Override PartName="/ppt/slides/slide13.xml" ContentType="application/vnd.openxmlformats-officedocument.presentationml.slid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9.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1.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Masters/slideMaster4.xml" ContentType="application/vnd.openxmlformats-officedocument.presentationml.slideMaster+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2.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5" r:id="rId1"/>
    <p:sldMasterId id="2147484295" r:id="rId2"/>
    <p:sldMasterId id="2147484661" r:id="rId3"/>
    <p:sldMasterId id="2147484674" r:id="rId4"/>
  </p:sldMasterIdLst>
  <p:notesMasterIdLst>
    <p:notesMasterId r:id="rId20"/>
  </p:notesMasterIdLst>
  <p:sldIdLst>
    <p:sldId id="282" r:id="rId5"/>
    <p:sldId id="263" r:id="rId6"/>
    <p:sldId id="2147482899" r:id="rId7"/>
    <p:sldId id="275" r:id="rId8"/>
    <p:sldId id="257" r:id="rId9"/>
    <p:sldId id="259" r:id="rId10"/>
    <p:sldId id="2147482907" r:id="rId11"/>
    <p:sldId id="256" r:id="rId12"/>
    <p:sldId id="258" r:id="rId13"/>
    <p:sldId id="271" r:id="rId14"/>
    <p:sldId id="266" r:id="rId15"/>
    <p:sldId id="267" r:id="rId16"/>
    <p:sldId id="262" r:id="rId17"/>
    <p:sldId id="265" r:id="rId18"/>
    <p:sldId id="26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64330017-4636-4466-9373-7051DAD0E86D}">
          <p14:sldIdLst>
            <p14:sldId id="282"/>
          </p14:sldIdLst>
        </p14:section>
        <p14:section name="Introduction" id="{B31F903B-0C6F-4D8A-95A3-D17F1578B561}">
          <p14:sldIdLst>
            <p14:sldId id="263"/>
            <p14:sldId id="2147482899"/>
            <p14:sldId id="275"/>
            <p14:sldId id="257"/>
            <p14:sldId id="259"/>
            <p14:sldId id="2147482907"/>
          </p14:sldIdLst>
        </p14:section>
        <p14:section name="Agent Solution Screenshots" id="{B160CC32-7CAA-42CC-B70D-825E0471F180}">
          <p14:sldIdLst>
            <p14:sldId id="256"/>
            <p14:sldId id="258"/>
            <p14:sldId id="271"/>
            <p14:sldId id="266"/>
            <p14:sldId id="267"/>
            <p14:sldId id="262"/>
            <p14:sldId id="265"/>
          </p14:sldIdLst>
        </p14:section>
        <p14:section name="End" id="{7500A4C2-39EE-452C-BCA7-D6C2353D04A7}">
          <p14:sldIdLst>
            <p14:sldId id="26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ECEC"/>
    <a:srgbClr val="FCF6FB"/>
    <a:srgbClr val="8D61C6"/>
    <a:srgbClr val="F6DEF3"/>
    <a:srgbClr val="E8ECF0"/>
    <a:srgbClr val="5084DB"/>
    <a:srgbClr val="83B3E4"/>
    <a:srgbClr val="22205C"/>
    <a:srgbClr val="A230A6"/>
    <a:srgbClr val="3535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EFE76E-052E-4969-8FE5-EABE73C4C4D7}" v="4" dt="2026-04-14T19:43:56.1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54" y="15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28" Type="http://schemas.openxmlformats.org/officeDocument/2006/relationships/customXml" Target="../customXml/item2.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7D4FDD-C3A4-4324-BA30-9BBC46AE94AC}" type="datetimeFigureOut">
              <a:rPr lang="en-US" smtClean="0"/>
              <a:t>4/14/2026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1222C-7C1A-438C-A286-2CB0EA56964F}" type="slidenum">
              <a:rPr lang="en-US" smtClean="0"/>
              <a:t>‹#›</a:t>
            </a:fld>
            <a:endParaRPr lang="en-US"/>
          </a:p>
        </p:txBody>
      </p:sp>
    </p:spTree>
    <p:extLst>
      <p:ext uri="{BB962C8B-B14F-4D97-AF65-F5344CB8AC3E}">
        <p14:creationId xmlns:p14="http://schemas.microsoft.com/office/powerpoint/2010/main" val="799458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D9F3A-0AA8-8866-2ACF-E04B97D5E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FF83EE-3EE7-C8A7-A951-CFBBDC694A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BB130F-F589-D74A-B463-929F21FD4C17}"/>
              </a:ext>
            </a:extLst>
          </p:cNvPr>
          <p:cNvSpPr>
            <a:spLocks noGrp="1"/>
          </p:cNvSpPr>
          <p:nvPr>
            <p:ph type="body" idx="1"/>
          </p:nvPr>
        </p:nvSpPr>
        <p:spPr/>
        <p:txBody>
          <a:bodyPr/>
          <a:lstStyle/>
          <a:p>
            <a:r>
              <a:rPr lang="en-US" b="1">
                <a:latin typeface="Segoe UI"/>
                <a:cs typeface="Segoe UI"/>
              </a:rPr>
              <a:t>CELA disclaimer </a:t>
            </a:r>
            <a:r>
              <a:rPr lang="en-US">
                <a:latin typeface="Segoe UI"/>
                <a:cs typeface="Segoe UI"/>
              </a:rPr>
              <a:t> </a:t>
            </a:r>
          </a:p>
          <a:p>
            <a:r>
              <a:rPr lang="en-US">
                <a:latin typeface="Segoe UI"/>
                <a:cs typeface="Segoe UI"/>
              </a:rPr>
              <a:t>Terms displayed or discussed are for explanation/education only. Such terms may differ from your agreement.</a:t>
            </a:r>
            <a:endParaRPr lang="en-US">
              <a:cs typeface="Segoe UI"/>
            </a:endParaRPr>
          </a:p>
          <a:p>
            <a:endParaRPr lang="en-US"/>
          </a:p>
        </p:txBody>
      </p:sp>
      <p:sp>
        <p:nvSpPr>
          <p:cNvPr id="4" name="Slide Number Placeholder 3">
            <a:extLst>
              <a:ext uri="{FF2B5EF4-FFF2-40B4-BE49-F238E27FC236}">
                <a16:creationId xmlns:a16="http://schemas.microsoft.com/office/drawing/2014/main" id="{7524A480-6DB8-CCDD-63D6-E599D5A4A4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9540C-90C6-514F-8B4B-F6FA88B306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7156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8C44F-6FA7-DC5E-907D-7746C86DA6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D79B43-F60F-ED3F-45E4-C9504585BB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C75FB1-19A0-05E9-34DA-29F3038ED1B0}"/>
              </a:ext>
            </a:extLst>
          </p:cNvPr>
          <p:cNvSpPr>
            <a:spLocks noGrp="1"/>
          </p:cNvSpPr>
          <p:nvPr>
            <p:ph type="body" idx="1"/>
          </p:nvPr>
        </p:nvSpPr>
        <p:spPr/>
        <p:txBody>
          <a:bodyPr/>
          <a:lstStyle/>
          <a:p>
            <a:r>
              <a:rPr lang="en-US" b="1">
                <a:latin typeface="Segoe UI"/>
                <a:cs typeface="Segoe UI"/>
              </a:rPr>
              <a:t>CELA disclaimer </a:t>
            </a:r>
            <a:r>
              <a:rPr lang="en-US">
                <a:latin typeface="Segoe UI"/>
                <a:cs typeface="Segoe UI"/>
              </a:rPr>
              <a:t> </a:t>
            </a:r>
          </a:p>
          <a:p>
            <a:r>
              <a:rPr lang="en-US">
                <a:latin typeface="Segoe UI"/>
                <a:cs typeface="Segoe UI"/>
              </a:rPr>
              <a:t>Terms displayed or discussed are for explanation/education only. Such terms may differ from your agreement.</a:t>
            </a:r>
            <a:endParaRPr lang="en-US">
              <a:cs typeface="Segoe UI"/>
            </a:endParaRPr>
          </a:p>
          <a:p>
            <a:endParaRPr lang="en-US"/>
          </a:p>
          <a:p>
            <a:endParaRPr lang="en-US"/>
          </a:p>
          <a:p>
            <a:endParaRPr lang="en-US"/>
          </a:p>
          <a:p>
            <a:endParaRPr lang="en-US"/>
          </a:p>
          <a:p>
            <a:pPr algn="l"/>
            <a:endParaRPr lang="en-US"/>
          </a:p>
        </p:txBody>
      </p:sp>
      <p:sp>
        <p:nvSpPr>
          <p:cNvPr id="4" name="Slide Number Placeholder 3">
            <a:extLst>
              <a:ext uri="{FF2B5EF4-FFF2-40B4-BE49-F238E27FC236}">
                <a16:creationId xmlns:a16="http://schemas.microsoft.com/office/drawing/2014/main" id="{EF9AFCE7-78FE-1181-72C1-E4A3FC65A94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FFB8AE-7DB6-43F2-B7E9-E43418B2759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96066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Segoe UI"/>
                <a:cs typeface="Segoe UI"/>
              </a:rPr>
              <a:t>CELA disclaimer </a:t>
            </a:r>
            <a:r>
              <a:rPr lang="en-US">
                <a:latin typeface="Segoe UI"/>
                <a:cs typeface="Segoe UI"/>
              </a:rPr>
              <a:t> </a:t>
            </a:r>
          </a:p>
          <a:p>
            <a:r>
              <a:rPr lang="en-US">
                <a:latin typeface="Segoe UI"/>
                <a:cs typeface="Segoe UI"/>
              </a:rPr>
              <a:t>Terms displayed or discussed are for explanation/education only. Such terms may differ from your agreement.</a:t>
            </a:r>
            <a:endParaRPr lang="en-US">
              <a:cs typeface="Segoe UI"/>
            </a:endParaRPr>
          </a:p>
          <a:p>
            <a:endParaRPr lang="en-US">
              <a:cs typeface="Segoe U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671444-625B-4820-91B1-E65A25805F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80650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8AA6-CF35-5D58-09B5-0294F6AFA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7EDE76-11E0-2407-2E81-F05A389D38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6ECE47-1D2E-811D-B3EB-52C80E11C9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6C6F10-89F7-52CE-3FB3-1DB0C6F305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294F1D-BBEE-493C-A062-93A1846CD0B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03726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001222C-7C1A-438C-A286-2CB0EA56964F}" type="slidenum">
              <a:rPr lang="en-US" smtClean="0"/>
              <a:t>5</a:t>
            </a:fld>
            <a:endParaRPr lang="en-US"/>
          </a:p>
        </p:txBody>
      </p:sp>
    </p:spTree>
    <p:extLst>
      <p:ext uri="{BB962C8B-B14F-4D97-AF65-F5344CB8AC3E}">
        <p14:creationId xmlns:p14="http://schemas.microsoft.com/office/powerpoint/2010/main" val="419904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001222C-7C1A-438C-A286-2CB0EA56964F}" type="slidenum">
              <a:rPr lang="en-US" smtClean="0"/>
              <a:t>6</a:t>
            </a:fld>
            <a:endParaRPr lang="en-US"/>
          </a:p>
        </p:txBody>
      </p:sp>
    </p:spTree>
    <p:extLst>
      <p:ext uri="{BB962C8B-B14F-4D97-AF65-F5344CB8AC3E}">
        <p14:creationId xmlns:p14="http://schemas.microsoft.com/office/powerpoint/2010/main" val="628740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B216B-C5A6-1EA2-D83F-45EEC549C9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E22D49-5DE7-44C3-F6C6-9BE6A7ED1D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7D6B70-14CB-C0DF-94C8-F2A04B161AFE}"/>
              </a:ext>
            </a:extLst>
          </p:cNvPr>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000000"/>
              </a:solidFill>
              <a:effectLst/>
              <a:uLnTx/>
              <a:uFillTx/>
              <a:latin typeface="Segoe UI"/>
              <a:ea typeface="+mn-ea"/>
              <a:cs typeface="+mn-cs"/>
            </a:endParaRPr>
          </a:p>
        </p:txBody>
      </p:sp>
      <p:sp>
        <p:nvSpPr>
          <p:cNvPr id="4" name="Slide Number Placeholder 3">
            <a:extLst>
              <a:ext uri="{FF2B5EF4-FFF2-40B4-BE49-F238E27FC236}">
                <a16:creationId xmlns:a16="http://schemas.microsoft.com/office/drawing/2014/main" id="{C5C47B48-E8E9-4F31-9679-73B373BB7E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01222C-7C1A-438C-A286-2CB0EA56964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67880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C6858-0F6A-EB64-4BEF-FA836B25DD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391300-A47F-205D-49BA-C908123532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32E35C-C2A7-6B3D-3E65-933BB7708D11}"/>
              </a:ext>
            </a:extLst>
          </p:cNvPr>
          <p:cNvSpPr>
            <a:spLocks noGrp="1"/>
          </p:cNvSpPr>
          <p:nvPr>
            <p:ph type="body" idx="1"/>
          </p:nvPr>
        </p:nvSpPr>
        <p:spPr/>
        <p:txBody>
          <a:bodyPr/>
          <a:lstStyle/>
          <a:p>
            <a:r>
              <a:rPr lang="en-US" b="1">
                <a:latin typeface="Segoe UI"/>
                <a:cs typeface="Segoe UI"/>
              </a:rPr>
              <a:t>Title: </a:t>
            </a:r>
            <a:r>
              <a:rPr lang="en-GB" sz="1200" b="1">
                <a:solidFill>
                  <a:schemeClr val="tx1"/>
                </a:solidFill>
                <a:latin typeface="Segoe UI Semibold"/>
                <a:ea typeface="+mn-ea"/>
                <a:cs typeface="Segoe UI Semibold"/>
              </a:rPr>
              <a:t>Click-through demo</a:t>
            </a:r>
          </a:p>
          <a:p>
            <a:r>
              <a:rPr lang="en-US" b="0">
                <a:latin typeface="Segoe UI"/>
                <a:cs typeface="Segoe UI"/>
              </a:rPr>
              <a:t>Now, let’s see how that all comes together for our key persona. </a:t>
            </a:r>
          </a:p>
          <a:p>
            <a:endParaRPr lang="en-US" b="1">
              <a:latin typeface="Segoe UI"/>
              <a:cs typeface="Segoe UI"/>
            </a:endParaRPr>
          </a:p>
          <a:p>
            <a:r>
              <a:rPr lang="en-US" b="1">
                <a:latin typeface="Segoe UI"/>
                <a:cs typeface="Segoe UI"/>
              </a:rPr>
              <a:t>CELA disclaimer </a:t>
            </a:r>
            <a:r>
              <a:rPr lang="en-US">
                <a:latin typeface="Segoe UI"/>
                <a:cs typeface="Segoe UI"/>
              </a:rPr>
              <a:t> </a:t>
            </a:r>
          </a:p>
          <a:p>
            <a:r>
              <a:rPr lang="en-US">
                <a:latin typeface="Segoe UI"/>
                <a:cs typeface="Segoe UI"/>
              </a:rPr>
              <a:t>Terms displayed or discussed are for explanation/education only. Such terms may differ from your agreement.</a:t>
            </a:r>
            <a:endParaRPr lang="en-US">
              <a:cs typeface="Segoe UI"/>
            </a:endParaRPr>
          </a:p>
          <a:p>
            <a:endParaRPr lang="en-US"/>
          </a:p>
          <a:p>
            <a:endParaRPr lang="en-US"/>
          </a:p>
          <a:p>
            <a:endParaRPr lang="en-US"/>
          </a:p>
          <a:p>
            <a:endParaRPr lang="en-GB"/>
          </a:p>
        </p:txBody>
      </p:sp>
      <p:sp>
        <p:nvSpPr>
          <p:cNvPr id="4" name="Slide Number Placeholder 3">
            <a:extLst>
              <a:ext uri="{FF2B5EF4-FFF2-40B4-BE49-F238E27FC236}">
                <a16:creationId xmlns:a16="http://schemas.microsoft.com/office/drawing/2014/main" id="{E9EA74D7-214B-8EC0-C88C-F6AAA0588A75}"/>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79CACC8-84BD-4A87-AFE8-73E67016737F}" type="slidenum">
              <a:rPr kumimoji="0" lang="nl-NL"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892723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00E95-8CD9-E489-0938-A82C36443D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FA93A8-29EF-8DE0-7584-C0B9FD9EBA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A3FF06-F45E-D2DC-0DCC-A650173E56E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effectLst/>
              </a:rPr>
              <a:t>CELA disclaimer   </a:t>
            </a:r>
            <a:br>
              <a:rPr lang="en-US" sz="1200">
                <a:effectLst/>
                <a:cs typeface="+mn-lt"/>
              </a:rPr>
            </a:br>
            <a:r>
              <a:rPr lang="en-US" sz="1200">
                <a:effectLst/>
              </a:rPr>
              <a:t>Terms displayed or discussed are for explanation/education only. Such terms may differ from your agreement. </a:t>
            </a:r>
            <a:endParaRPr lang="en-US"/>
          </a:p>
        </p:txBody>
      </p:sp>
      <p:sp>
        <p:nvSpPr>
          <p:cNvPr id="4" name="Slide Number Placeholder 3">
            <a:extLst>
              <a:ext uri="{FF2B5EF4-FFF2-40B4-BE49-F238E27FC236}">
                <a16:creationId xmlns:a16="http://schemas.microsoft.com/office/drawing/2014/main" id="{435A9CDB-08CA-10CD-40D8-641100EF1371}"/>
              </a:ext>
            </a:extLst>
          </p:cNvPr>
          <p:cNvSpPr>
            <a:spLocks noGrp="1"/>
          </p:cNvSpPr>
          <p:nvPr>
            <p:ph type="sldNum" sz="quarter" idx="5"/>
          </p:nvPr>
        </p:nvSpPr>
        <p:spPr/>
        <p:txBody>
          <a:bodyPr/>
          <a:lstStyle/>
          <a:p>
            <a:fld id="{6001222C-7C1A-438C-A286-2CB0EA56964F}" type="slidenum">
              <a:rPr lang="en-US" smtClean="0"/>
              <a:t>9</a:t>
            </a:fld>
            <a:endParaRPr lang="en-US"/>
          </a:p>
        </p:txBody>
      </p:sp>
    </p:spTree>
    <p:extLst>
      <p:ext uri="{BB962C8B-B14F-4D97-AF65-F5344CB8AC3E}">
        <p14:creationId xmlns:p14="http://schemas.microsoft.com/office/powerpoint/2010/main" val="2326217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0EFFC-3ADF-FB0E-DB68-DFDF27AFE7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EDEBEA-0C57-EEE6-E18E-B57B652DB4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2AE554-99F0-DBCE-AE13-DC88DC74B3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8F222D62-4FCB-D5EC-F88F-89CB5026F199}"/>
              </a:ext>
            </a:extLst>
          </p:cNvPr>
          <p:cNvSpPr>
            <a:spLocks noGrp="1"/>
          </p:cNvSpPr>
          <p:nvPr>
            <p:ph type="sldNum" sz="quarter" idx="5"/>
          </p:nvPr>
        </p:nvSpPr>
        <p:spPr/>
        <p:txBody>
          <a:bodyPr/>
          <a:lstStyle/>
          <a:p>
            <a:fld id="{6001222C-7C1A-438C-A286-2CB0EA56964F}" type="slidenum">
              <a:rPr lang="en-US" smtClean="0"/>
              <a:t>10</a:t>
            </a:fld>
            <a:endParaRPr lang="en-US"/>
          </a:p>
        </p:txBody>
      </p:sp>
    </p:spTree>
    <p:extLst>
      <p:ext uri="{BB962C8B-B14F-4D97-AF65-F5344CB8AC3E}">
        <p14:creationId xmlns:p14="http://schemas.microsoft.com/office/powerpoint/2010/main" val="4086792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A54DF-232B-F8B2-46D2-E7985FC9D3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9D56D-A350-D316-B250-904E6B6F47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78A53B-CF99-21D2-0497-0CA11A06A35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271F6CE2-D4C1-356D-E6F0-D8915A961C7E}"/>
              </a:ext>
            </a:extLst>
          </p:cNvPr>
          <p:cNvSpPr>
            <a:spLocks noGrp="1"/>
          </p:cNvSpPr>
          <p:nvPr>
            <p:ph type="sldNum" sz="quarter" idx="5"/>
          </p:nvPr>
        </p:nvSpPr>
        <p:spPr/>
        <p:txBody>
          <a:bodyPr/>
          <a:lstStyle/>
          <a:p>
            <a:fld id="{6001222C-7C1A-438C-A286-2CB0EA56964F}" type="slidenum">
              <a:rPr lang="en-US" smtClean="0"/>
              <a:t>11</a:t>
            </a:fld>
            <a:endParaRPr lang="en-US"/>
          </a:p>
        </p:txBody>
      </p:sp>
    </p:spTree>
    <p:extLst>
      <p:ext uri="{BB962C8B-B14F-4D97-AF65-F5344CB8AC3E}">
        <p14:creationId xmlns:p14="http://schemas.microsoft.com/office/powerpoint/2010/main" val="2349895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7635B-72F0-EED6-11E9-CAA157D8C0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1D503E-18A3-626E-3AE5-7EF678F6B9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49479C-A2A7-58F5-1122-E589A05FFC01}"/>
              </a:ext>
            </a:extLst>
          </p:cNvPr>
          <p:cNvSpPr>
            <a:spLocks noGrp="1"/>
          </p:cNvSpPr>
          <p:nvPr>
            <p:ph type="body" idx="1"/>
          </p:nvPr>
        </p:nvSpPr>
        <p:spPr/>
        <p:txBody>
          <a:bodyPr/>
          <a:lstStyle/>
          <a:p>
            <a:endParaRPr lang="en-US" sz="1800"/>
          </a:p>
        </p:txBody>
      </p:sp>
      <p:sp>
        <p:nvSpPr>
          <p:cNvPr id="4" name="Slide Number Placeholder 3">
            <a:extLst>
              <a:ext uri="{FF2B5EF4-FFF2-40B4-BE49-F238E27FC236}">
                <a16:creationId xmlns:a16="http://schemas.microsoft.com/office/drawing/2014/main" id="{4904DFAE-9974-1DC6-F1E4-E42B0FC8F3E1}"/>
              </a:ext>
            </a:extLst>
          </p:cNvPr>
          <p:cNvSpPr>
            <a:spLocks noGrp="1"/>
          </p:cNvSpPr>
          <p:nvPr>
            <p:ph type="sldNum" sz="quarter" idx="5"/>
          </p:nvPr>
        </p:nvSpPr>
        <p:spPr/>
        <p:txBody>
          <a:bodyPr/>
          <a:lstStyle/>
          <a:p>
            <a:fld id="{6001222C-7C1A-438C-A286-2CB0EA56964F}" type="slidenum">
              <a:rPr lang="en-US" smtClean="0"/>
              <a:t>12</a:t>
            </a:fld>
            <a:endParaRPr lang="en-US"/>
          </a:p>
        </p:txBody>
      </p:sp>
    </p:spTree>
    <p:extLst>
      <p:ext uri="{BB962C8B-B14F-4D97-AF65-F5344CB8AC3E}">
        <p14:creationId xmlns:p14="http://schemas.microsoft.com/office/powerpoint/2010/main" val="579301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FEE0F-A0DF-C106-048B-B74D40679A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5FA89F-0E4F-7A92-4702-12A2DB56CF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7884CB-FD27-E500-3D42-D94FD6BD4C33}"/>
              </a:ext>
            </a:extLst>
          </p:cNvPr>
          <p:cNvSpPr>
            <a:spLocks noGrp="1"/>
          </p:cNvSpPr>
          <p:nvPr>
            <p:ph type="body" idx="1"/>
          </p:nvPr>
        </p:nvSpPr>
        <p:spPr/>
        <p:txBody>
          <a:bodyPr/>
          <a:lstStyle/>
          <a:p>
            <a:r>
              <a:rPr lang="en-US" b="1">
                <a:latin typeface="Segoe UI"/>
                <a:cs typeface="Segoe UI"/>
              </a:rPr>
              <a:t>CELA disclaimer </a:t>
            </a:r>
            <a:r>
              <a:rPr lang="en-US">
                <a:latin typeface="Segoe UI"/>
                <a:cs typeface="Segoe UI"/>
              </a:rPr>
              <a:t> </a:t>
            </a:r>
          </a:p>
          <a:p>
            <a:r>
              <a:rPr lang="en-US">
                <a:latin typeface="Segoe UI"/>
                <a:cs typeface="Segoe UI"/>
              </a:rPr>
              <a:t>Terms displayed or discussed are for explanation/education only. Such terms may differ from your agreement.</a:t>
            </a:r>
            <a:endParaRPr lang="en-US">
              <a:cs typeface="Segoe UI"/>
            </a:endParaRPr>
          </a:p>
          <a:p>
            <a:endParaRPr lang="en-US"/>
          </a:p>
          <a:p>
            <a:endParaRPr lang="en-US"/>
          </a:p>
          <a:p>
            <a:endParaRPr lang="en-US"/>
          </a:p>
          <a:p>
            <a:endParaRPr lang="en-GB"/>
          </a:p>
        </p:txBody>
      </p:sp>
      <p:sp>
        <p:nvSpPr>
          <p:cNvPr id="4" name="Slide Number Placeholder 3">
            <a:extLst>
              <a:ext uri="{FF2B5EF4-FFF2-40B4-BE49-F238E27FC236}">
                <a16:creationId xmlns:a16="http://schemas.microsoft.com/office/drawing/2014/main" id="{6EE84D84-9CB9-8B15-6FD2-6811704A6A50}"/>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79CACC8-84BD-4A87-AFE8-73E67016737F}" type="slidenum">
              <a:rPr kumimoji="0" lang="nl-NL"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21494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7C33A-4058-7D74-5A47-08375FA1F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A88B7-8927-F1BC-0132-A42F11990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48625A-9841-A859-F6A7-4507F24E079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a:ln>
                <a:noFill/>
              </a:ln>
              <a:solidFill>
                <a:srgbClr val="000000"/>
              </a:solidFill>
              <a:effectLst/>
              <a:uLnTx/>
              <a:uFillTx/>
              <a:latin typeface="Segoe UI"/>
              <a:ea typeface="+mn-ea"/>
              <a:cs typeface="+mn-cs"/>
            </a:endParaRPr>
          </a:p>
        </p:txBody>
      </p:sp>
      <p:sp>
        <p:nvSpPr>
          <p:cNvPr id="4" name="Slide Number Placeholder 3">
            <a:extLst>
              <a:ext uri="{FF2B5EF4-FFF2-40B4-BE49-F238E27FC236}">
                <a16:creationId xmlns:a16="http://schemas.microsoft.com/office/drawing/2014/main" id="{DEE3ADD6-5F5A-DC16-7BBC-B06BD5A71E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01222C-7C1A-438C-A286-2CB0EA56964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6865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ACC2D-1373-3C4F-DE3D-017999938D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B8053E-9E4C-F088-624F-7244B771D5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CC7E4E-BED0-1002-9502-A2C35354919B}"/>
              </a:ext>
            </a:extLst>
          </p:cNvPr>
          <p:cNvSpPr>
            <a:spLocks noGrp="1"/>
          </p:cNvSpPr>
          <p:nvPr>
            <p:ph type="body" idx="1"/>
          </p:nvPr>
        </p:nvSpPr>
        <p:spPr/>
        <p:txBody>
          <a:bodyPr/>
          <a:lstStyle/>
          <a:p>
            <a:r>
              <a:rPr lang="en-US" b="1">
                <a:latin typeface="Segoe UI"/>
                <a:cs typeface="Segoe UI"/>
              </a:rPr>
              <a:t>CELA disclaimer </a:t>
            </a:r>
            <a:r>
              <a:rPr lang="en-US">
                <a:latin typeface="Segoe UI"/>
                <a:cs typeface="Segoe UI"/>
              </a:rPr>
              <a:t> </a:t>
            </a:r>
          </a:p>
          <a:p>
            <a:r>
              <a:rPr lang="en-US">
                <a:latin typeface="Segoe UI"/>
                <a:cs typeface="Segoe UI"/>
              </a:rPr>
              <a:t>Terms displayed or discussed are for explanation/education only. Such terms may differ from your agreement.</a:t>
            </a:r>
            <a:endParaRPr lang="en-US"/>
          </a:p>
          <a:p>
            <a:endParaRPr lang="en-US"/>
          </a:p>
          <a:p>
            <a:endParaRPr lang="en-GB"/>
          </a:p>
        </p:txBody>
      </p:sp>
      <p:sp>
        <p:nvSpPr>
          <p:cNvPr id="4" name="Slide Number Placeholder 3">
            <a:extLst>
              <a:ext uri="{FF2B5EF4-FFF2-40B4-BE49-F238E27FC236}">
                <a16:creationId xmlns:a16="http://schemas.microsoft.com/office/drawing/2014/main" id="{23491C8A-BB83-E744-C3F2-C31585ADB7E7}"/>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79CACC8-84BD-4A87-AFE8-73E67016737F}" type="slidenum">
              <a:rPr kumimoji="0" lang="nl-NL"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15</a:t>
            </a:fld>
            <a:endParaRPr kumimoji="0" lang="nl-NL"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4266996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Gradient">
    <p:bg>
      <p:bgPr>
        <a:solidFill>
          <a:schemeClr val="bg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23E87F42-010F-3E27-4A6C-FF0B393BD4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7" y="0"/>
            <a:ext cx="12188952" cy="6858351"/>
          </a:xfrm>
          <a:prstGeom prst="rect">
            <a:avLst/>
          </a:prstGeom>
        </p:spPr>
      </p:pic>
      <p:pic>
        <p:nvPicPr>
          <p:cNvPr id="7" name="MS logo gray - EMF">
            <a:extLst>
              <a:ext uri="{FF2B5EF4-FFF2-40B4-BE49-F238E27FC236}">
                <a16:creationId xmlns:a16="http://schemas.microsoft.com/office/drawing/2014/main" id="{1A134BE8-0BA3-4A4E-8C07-9127207B8A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589FF709-91C1-4573-83A1-5F07DB1F5083}"/>
              </a:ext>
            </a:extLst>
          </p:cNvPr>
          <p:cNvSpPr>
            <a:spLocks noGrp="1"/>
          </p:cNvSpPr>
          <p:nvPr>
            <p:ph type="title" hasCustomPrompt="1"/>
          </p:nvPr>
        </p:nvSpPr>
        <p:spPr>
          <a:xfrm>
            <a:off x="569912" y="2769057"/>
            <a:ext cx="6895759" cy="1231106"/>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Event name or </a:t>
            </a:r>
            <a:br>
              <a:rPr lang="en-US"/>
            </a:br>
            <a:r>
              <a:rPr lang="en-US"/>
              <a:t>presentation title </a:t>
            </a:r>
          </a:p>
        </p:txBody>
      </p:sp>
      <p:sp>
        <p:nvSpPr>
          <p:cNvPr id="3" name="Subtitle">
            <a:extLst>
              <a:ext uri="{FF2B5EF4-FFF2-40B4-BE49-F238E27FC236}">
                <a16:creationId xmlns:a16="http://schemas.microsoft.com/office/drawing/2014/main" id="{AA1ADBE6-5E29-7A6B-E210-597F443C7BFA}"/>
              </a:ext>
            </a:extLst>
          </p:cNvPr>
          <p:cNvSpPr>
            <a:spLocks noGrp="1"/>
          </p:cNvSpPr>
          <p:nvPr>
            <p:ph type="body" sz="quarter" idx="12" hasCustomPrompt="1"/>
          </p:nvPr>
        </p:nvSpPr>
        <p:spPr>
          <a:xfrm>
            <a:off x="582042" y="4215827"/>
            <a:ext cx="6895759"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sp>
        <p:nvSpPr>
          <p:cNvPr id="8" name="Text Placeholder 4">
            <a:extLst>
              <a:ext uri="{FF2B5EF4-FFF2-40B4-BE49-F238E27FC236}">
                <a16:creationId xmlns:a16="http://schemas.microsoft.com/office/drawing/2014/main" id="{8251606E-7ED4-0FCC-48A7-298DABEC7CCD}"/>
              </a:ext>
            </a:extLst>
          </p:cNvPr>
          <p:cNvSpPr>
            <a:spLocks noGrp="1"/>
          </p:cNvSpPr>
          <p:nvPr>
            <p:ph type="body" sz="quarter" idx="13" hasCustomPrompt="1"/>
          </p:nvPr>
        </p:nvSpPr>
        <p:spPr>
          <a:xfrm>
            <a:off x="582042"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Date</a:t>
            </a:r>
          </a:p>
        </p:txBody>
      </p:sp>
      <p:sp>
        <p:nvSpPr>
          <p:cNvPr id="9" name="Text Placeholder 4">
            <a:extLst>
              <a:ext uri="{FF2B5EF4-FFF2-40B4-BE49-F238E27FC236}">
                <a16:creationId xmlns:a16="http://schemas.microsoft.com/office/drawing/2014/main" id="{D9F65BD8-C626-5B2C-AF8A-7F9CB38095B1}"/>
              </a:ext>
            </a:extLst>
          </p:cNvPr>
          <p:cNvSpPr>
            <a:spLocks noGrp="1"/>
          </p:cNvSpPr>
          <p:nvPr>
            <p:ph type="body" sz="quarter" idx="14" hasCustomPrompt="1"/>
          </p:nvPr>
        </p:nvSpPr>
        <p:spPr>
          <a:xfrm>
            <a:off x="2471054" y="6446520"/>
            <a:ext cx="6336792"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Microsoft confidential</a:t>
            </a:r>
          </a:p>
        </p:txBody>
      </p:sp>
      <p:sp>
        <p:nvSpPr>
          <p:cNvPr id="12" name="Text Placeholder 13">
            <a:extLst>
              <a:ext uri="{FF2B5EF4-FFF2-40B4-BE49-F238E27FC236}">
                <a16:creationId xmlns:a16="http://schemas.microsoft.com/office/drawing/2014/main" id="{8BD3E7DB-4E42-00BB-7E78-2258EE569DED}"/>
              </a:ext>
            </a:extLst>
          </p:cNvPr>
          <p:cNvSpPr>
            <a:spLocks noGrp="1"/>
          </p:cNvSpPr>
          <p:nvPr>
            <p:ph type="body" sz="quarter" idx="16" hasCustomPrompt="1"/>
          </p:nvPr>
        </p:nvSpPr>
        <p:spPr>
          <a:xfrm>
            <a:off x="569911" y="4963768"/>
            <a:ext cx="1700348"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#1]</a:t>
            </a:r>
          </a:p>
        </p:txBody>
      </p:sp>
      <p:sp>
        <p:nvSpPr>
          <p:cNvPr id="13" name="Text Placeholder 13">
            <a:extLst>
              <a:ext uri="{FF2B5EF4-FFF2-40B4-BE49-F238E27FC236}">
                <a16:creationId xmlns:a16="http://schemas.microsoft.com/office/drawing/2014/main" id="{1FF3DE55-AA90-4C70-E066-1A6FD29B34CF}"/>
              </a:ext>
            </a:extLst>
          </p:cNvPr>
          <p:cNvSpPr>
            <a:spLocks noGrp="1"/>
          </p:cNvSpPr>
          <p:nvPr>
            <p:ph type="body" sz="quarter" idx="17" hasCustomPrompt="1"/>
          </p:nvPr>
        </p:nvSpPr>
        <p:spPr>
          <a:xfrm>
            <a:off x="569911" y="5307501"/>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#2]</a:t>
            </a:r>
          </a:p>
        </p:txBody>
      </p:sp>
      <p:sp>
        <p:nvSpPr>
          <p:cNvPr id="14" name="Text Placeholder 13">
            <a:extLst>
              <a:ext uri="{FF2B5EF4-FFF2-40B4-BE49-F238E27FC236}">
                <a16:creationId xmlns:a16="http://schemas.microsoft.com/office/drawing/2014/main" id="{A7114B71-FD34-0DCF-DE50-BFD6EC4E444F}"/>
              </a:ext>
            </a:extLst>
          </p:cNvPr>
          <p:cNvSpPr>
            <a:spLocks noGrp="1"/>
          </p:cNvSpPr>
          <p:nvPr>
            <p:ph type="body" sz="quarter" idx="18" hasCustomPrompt="1"/>
          </p:nvPr>
        </p:nvSpPr>
        <p:spPr>
          <a:xfrm>
            <a:off x="569911" y="5651233"/>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#3]</a:t>
            </a:r>
          </a:p>
        </p:txBody>
      </p:sp>
    </p:spTree>
    <p:extLst>
      <p:ext uri="{BB962C8B-B14F-4D97-AF65-F5344CB8AC3E}">
        <p14:creationId xmlns:p14="http://schemas.microsoft.com/office/powerpoint/2010/main" val="11222528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Photo_1/2 page">
    <p:bg>
      <p:bgPr>
        <a:solidFill>
          <a:schemeClr val="bg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BCC0E392-D5CA-C32F-D9A7-56502655F39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7" y="0"/>
            <a:ext cx="12188952" cy="6858351"/>
          </a:xfrm>
          <a:prstGeom prst="rect">
            <a:avLst/>
          </a:prstGeom>
        </p:spPr>
      </p:pic>
      <p:pic>
        <p:nvPicPr>
          <p:cNvPr id="7" name="MS logo gray - EMF">
            <a:extLst>
              <a:ext uri="{FF2B5EF4-FFF2-40B4-BE49-F238E27FC236}">
                <a16:creationId xmlns:a16="http://schemas.microsoft.com/office/drawing/2014/main" id="{1A134BE8-0BA3-4A4E-8C07-9127207B8A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589FF709-91C1-4573-83A1-5F07DB1F5083}"/>
              </a:ext>
            </a:extLst>
          </p:cNvPr>
          <p:cNvSpPr>
            <a:spLocks noGrp="1"/>
          </p:cNvSpPr>
          <p:nvPr>
            <p:ph type="title" hasCustomPrompt="1"/>
          </p:nvPr>
        </p:nvSpPr>
        <p:spPr>
          <a:xfrm>
            <a:off x="569912" y="2769057"/>
            <a:ext cx="5055384" cy="1231106"/>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Event name or </a:t>
            </a:r>
            <a:br>
              <a:rPr lang="en-US"/>
            </a:br>
            <a:r>
              <a:rPr lang="en-US"/>
              <a:t>presentation title </a:t>
            </a:r>
          </a:p>
        </p:txBody>
      </p:sp>
      <p:sp>
        <p:nvSpPr>
          <p:cNvPr id="3" name="Subtitle">
            <a:extLst>
              <a:ext uri="{FF2B5EF4-FFF2-40B4-BE49-F238E27FC236}">
                <a16:creationId xmlns:a16="http://schemas.microsoft.com/office/drawing/2014/main" id="{AA1ADBE6-5E29-7A6B-E210-597F443C7BFA}"/>
              </a:ext>
            </a:extLst>
          </p:cNvPr>
          <p:cNvSpPr>
            <a:spLocks noGrp="1"/>
          </p:cNvSpPr>
          <p:nvPr>
            <p:ph type="body" sz="quarter" idx="12" hasCustomPrompt="1"/>
          </p:nvPr>
        </p:nvSpPr>
        <p:spPr>
          <a:xfrm>
            <a:off x="582042" y="4215826"/>
            <a:ext cx="5055384"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sp>
        <p:nvSpPr>
          <p:cNvPr id="8" name="Text Placeholder 4">
            <a:extLst>
              <a:ext uri="{FF2B5EF4-FFF2-40B4-BE49-F238E27FC236}">
                <a16:creationId xmlns:a16="http://schemas.microsoft.com/office/drawing/2014/main" id="{00208FBC-E96F-C956-73C6-8A700A34C3FA}"/>
              </a:ext>
            </a:extLst>
          </p:cNvPr>
          <p:cNvSpPr>
            <a:spLocks noGrp="1"/>
          </p:cNvSpPr>
          <p:nvPr>
            <p:ph type="body" sz="quarter" idx="13" hasCustomPrompt="1"/>
          </p:nvPr>
        </p:nvSpPr>
        <p:spPr>
          <a:xfrm>
            <a:off x="582042"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Date</a:t>
            </a:r>
          </a:p>
        </p:txBody>
      </p:sp>
      <p:sp>
        <p:nvSpPr>
          <p:cNvPr id="9" name="Text Placeholder 4">
            <a:extLst>
              <a:ext uri="{FF2B5EF4-FFF2-40B4-BE49-F238E27FC236}">
                <a16:creationId xmlns:a16="http://schemas.microsoft.com/office/drawing/2014/main" id="{D0A31E97-520B-733B-C008-ADA22D8A53A6}"/>
              </a:ext>
            </a:extLst>
          </p:cNvPr>
          <p:cNvSpPr>
            <a:spLocks noGrp="1"/>
          </p:cNvSpPr>
          <p:nvPr>
            <p:ph type="body" sz="quarter" idx="14" hasCustomPrompt="1"/>
          </p:nvPr>
        </p:nvSpPr>
        <p:spPr>
          <a:xfrm>
            <a:off x="2471054" y="6446520"/>
            <a:ext cx="6336792"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Microsoft confidential</a:t>
            </a:r>
          </a:p>
        </p:txBody>
      </p:sp>
      <p:sp>
        <p:nvSpPr>
          <p:cNvPr id="6" name="Picture Placeholder" descr="This photo is a 'placeholder' only. Drag or drop your photo here, or click and tap the center to insert a photo.">
            <a:extLst>
              <a:ext uri="{FF2B5EF4-FFF2-40B4-BE49-F238E27FC236}">
                <a16:creationId xmlns:a16="http://schemas.microsoft.com/office/drawing/2014/main" id="{C2831A91-2F18-9527-DDF7-F70EC570E8C6}"/>
              </a:ext>
            </a:extLst>
          </p:cNvPr>
          <p:cNvSpPr>
            <a:spLocks noGrp="1"/>
          </p:cNvSpPr>
          <p:nvPr>
            <p:ph type="pic" sz="quarter" idx="19" hasCustomPrompt="1"/>
          </p:nvPr>
        </p:nvSpPr>
        <p:spPr bwMode="ltGray">
          <a:xfrm>
            <a:off x="6096000" y="0"/>
            <a:ext cx="6096000" cy="6858000"/>
          </a:xfrm>
          <a:prstGeom prst="rect">
            <a:avLst/>
          </a:prstGeom>
          <a:blipFill>
            <a:blip r:embed="rId4" cstate="email">
              <a:extLst>
                <a:ext uri="{28A0092B-C50C-407E-A947-70E740481C1C}">
                  <a14:useLocalDpi xmlns:a14="http://schemas.microsoft.com/office/drawing/2010/main"/>
                </a:ext>
              </a:extLst>
            </a:blip>
            <a:stretch>
              <a:fillRect/>
            </a:stretch>
          </a:blipFill>
        </p:spPr>
        <p:txBody>
          <a:bodyPr lIns="0" tIns="2377440" rIns="0" bIns="0" anchor="t"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a:p>
            <a:endParaRPr lang="en-US"/>
          </a:p>
        </p:txBody>
      </p:sp>
      <p:sp>
        <p:nvSpPr>
          <p:cNvPr id="12" name="Text Placeholder 13">
            <a:extLst>
              <a:ext uri="{FF2B5EF4-FFF2-40B4-BE49-F238E27FC236}">
                <a16:creationId xmlns:a16="http://schemas.microsoft.com/office/drawing/2014/main" id="{4135685B-B380-16DF-1547-81CB886F1770}"/>
              </a:ext>
            </a:extLst>
          </p:cNvPr>
          <p:cNvSpPr>
            <a:spLocks noGrp="1"/>
          </p:cNvSpPr>
          <p:nvPr>
            <p:ph type="body" sz="quarter" idx="16" hasCustomPrompt="1"/>
          </p:nvPr>
        </p:nvSpPr>
        <p:spPr>
          <a:xfrm>
            <a:off x="569911" y="4963768"/>
            <a:ext cx="1700348"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#1]</a:t>
            </a:r>
          </a:p>
        </p:txBody>
      </p:sp>
      <p:sp>
        <p:nvSpPr>
          <p:cNvPr id="13" name="Text Placeholder 13">
            <a:extLst>
              <a:ext uri="{FF2B5EF4-FFF2-40B4-BE49-F238E27FC236}">
                <a16:creationId xmlns:a16="http://schemas.microsoft.com/office/drawing/2014/main" id="{6955AC14-E981-E3BB-D98D-2BC3501FCFC5}"/>
              </a:ext>
            </a:extLst>
          </p:cNvPr>
          <p:cNvSpPr>
            <a:spLocks noGrp="1"/>
          </p:cNvSpPr>
          <p:nvPr>
            <p:ph type="body" sz="quarter" idx="17" hasCustomPrompt="1"/>
          </p:nvPr>
        </p:nvSpPr>
        <p:spPr>
          <a:xfrm>
            <a:off x="569911" y="5307501"/>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#2]</a:t>
            </a:r>
          </a:p>
        </p:txBody>
      </p:sp>
      <p:sp>
        <p:nvSpPr>
          <p:cNvPr id="14" name="Text Placeholder 13">
            <a:extLst>
              <a:ext uri="{FF2B5EF4-FFF2-40B4-BE49-F238E27FC236}">
                <a16:creationId xmlns:a16="http://schemas.microsoft.com/office/drawing/2014/main" id="{4E976BFD-AAFD-9CA8-02DC-76CF576C46D9}"/>
              </a:ext>
            </a:extLst>
          </p:cNvPr>
          <p:cNvSpPr>
            <a:spLocks noGrp="1"/>
          </p:cNvSpPr>
          <p:nvPr>
            <p:ph type="body" sz="quarter" idx="18" hasCustomPrompt="1"/>
          </p:nvPr>
        </p:nvSpPr>
        <p:spPr>
          <a:xfrm>
            <a:off x="569911" y="5651233"/>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#3]</a:t>
            </a:r>
          </a:p>
        </p:txBody>
      </p:sp>
    </p:spTree>
    <p:extLst>
      <p:ext uri="{BB962C8B-B14F-4D97-AF65-F5344CB8AC3E}">
        <p14:creationId xmlns:p14="http://schemas.microsoft.com/office/powerpoint/2010/main" val="1072102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Photo_1/3 page">
    <p:bg>
      <p:bgPr>
        <a:solidFill>
          <a:schemeClr val="bg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23E87F42-010F-3E27-4A6C-FF0B393BD4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7" y="0"/>
            <a:ext cx="12188952" cy="6858351"/>
          </a:xfrm>
          <a:prstGeom prst="rect">
            <a:avLst/>
          </a:prstGeom>
        </p:spPr>
      </p:pic>
      <p:pic>
        <p:nvPicPr>
          <p:cNvPr id="7" name="MS logo gray - EMF">
            <a:extLst>
              <a:ext uri="{FF2B5EF4-FFF2-40B4-BE49-F238E27FC236}">
                <a16:creationId xmlns:a16="http://schemas.microsoft.com/office/drawing/2014/main" id="{1A134BE8-0BA3-4A4E-8C07-9127207B8A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589FF709-91C1-4573-83A1-5F07DB1F5083}"/>
              </a:ext>
            </a:extLst>
          </p:cNvPr>
          <p:cNvSpPr>
            <a:spLocks noGrp="1"/>
          </p:cNvSpPr>
          <p:nvPr>
            <p:ph type="title" hasCustomPrompt="1"/>
          </p:nvPr>
        </p:nvSpPr>
        <p:spPr>
          <a:xfrm>
            <a:off x="569912" y="2769057"/>
            <a:ext cx="6895759" cy="1231106"/>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Event name or </a:t>
            </a:r>
            <a:br>
              <a:rPr lang="en-US"/>
            </a:br>
            <a:r>
              <a:rPr lang="en-US"/>
              <a:t>presentation title </a:t>
            </a:r>
          </a:p>
        </p:txBody>
      </p:sp>
      <p:sp>
        <p:nvSpPr>
          <p:cNvPr id="3" name="Subtitle">
            <a:extLst>
              <a:ext uri="{FF2B5EF4-FFF2-40B4-BE49-F238E27FC236}">
                <a16:creationId xmlns:a16="http://schemas.microsoft.com/office/drawing/2014/main" id="{AA1ADBE6-5E29-7A6B-E210-597F443C7BFA}"/>
              </a:ext>
            </a:extLst>
          </p:cNvPr>
          <p:cNvSpPr>
            <a:spLocks noGrp="1"/>
          </p:cNvSpPr>
          <p:nvPr>
            <p:ph type="body" sz="quarter" idx="12" hasCustomPrompt="1"/>
          </p:nvPr>
        </p:nvSpPr>
        <p:spPr>
          <a:xfrm>
            <a:off x="582042" y="4215827"/>
            <a:ext cx="6895759"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sp>
        <p:nvSpPr>
          <p:cNvPr id="8" name="Text Placeholder 4">
            <a:extLst>
              <a:ext uri="{FF2B5EF4-FFF2-40B4-BE49-F238E27FC236}">
                <a16:creationId xmlns:a16="http://schemas.microsoft.com/office/drawing/2014/main" id="{8251606E-7ED4-0FCC-48A7-298DABEC7CCD}"/>
              </a:ext>
            </a:extLst>
          </p:cNvPr>
          <p:cNvSpPr>
            <a:spLocks noGrp="1"/>
          </p:cNvSpPr>
          <p:nvPr>
            <p:ph type="body" sz="quarter" idx="13" hasCustomPrompt="1"/>
          </p:nvPr>
        </p:nvSpPr>
        <p:spPr>
          <a:xfrm>
            <a:off x="582042"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Date</a:t>
            </a:r>
          </a:p>
        </p:txBody>
      </p:sp>
      <p:sp>
        <p:nvSpPr>
          <p:cNvPr id="9" name="Text Placeholder 4">
            <a:extLst>
              <a:ext uri="{FF2B5EF4-FFF2-40B4-BE49-F238E27FC236}">
                <a16:creationId xmlns:a16="http://schemas.microsoft.com/office/drawing/2014/main" id="{D9F65BD8-C626-5B2C-AF8A-7F9CB38095B1}"/>
              </a:ext>
            </a:extLst>
          </p:cNvPr>
          <p:cNvSpPr>
            <a:spLocks noGrp="1"/>
          </p:cNvSpPr>
          <p:nvPr>
            <p:ph type="body" sz="quarter" idx="14" hasCustomPrompt="1"/>
          </p:nvPr>
        </p:nvSpPr>
        <p:spPr>
          <a:xfrm>
            <a:off x="2471054" y="6446520"/>
            <a:ext cx="6336792"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Microsoft confidential</a:t>
            </a:r>
          </a:p>
        </p:txBody>
      </p:sp>
      <p:sp>
        <p:nvSpPr>
          <p:cNvPr id="6" name="Picture Placeholder" descr="This photo is a 'placeholder' only. Drag or drop your photo here, or click and tap the center to insert a photo.">
            <a:extLst>
              <a:ext uri="{FF2B5EF4-FFF2-40B4-BE49-F238E27FC236}">
                <a16:creationId xmlns:a16="http://schemas.microsoft.com/office/drawing/2014/main" id="{7D075368-BA70-E259-E472-56961BBBB323}"/>
              </a:ext>
            </a:extLst>
          </p:cNvPr>
          <p:cNvSpPr>
            <a:spLocks noGrp="1"/>
          </p:cNvSpPr>
          <p:nvPr>
            <p:ph type="pic" sz="quarter" idx="19" hasCustomPrompt="1"/>
          </p:nvPr>
        </p:nvSpPr>
        <p:spPr bwMode="ltGray">
          <a:xfrm>
            <a:off x="8129016" y="0"/>
            <a:ext cx="4059936" cy="6858000"/>
          </a:xfrm>
          <a:prstGeom prst="rect">
            <a:avLst/>
          </a:prstGeo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
        <p:nvSpPr>
          <p:cNvPr id="12" name="Text Placeholder 13">
            <a:extLst>
              <a:ext uri="{FF2B5EF4-FFF2-40B4-BE49-F238E27FC236}">
                <a16:creationId xmlns:a16="http://schemas.microsoft.com/office/drawing/2014/main" id="{8BD3E7DB-4E42-00BB-7E78-2258EE569DED}"/>
              </a:ext>
            </a:extLst>
          </p:cNvPr>
          <p:cNvSpPr>
            <a:spLocks noGrp="1"/>
          </p:cNvSpPr>
          <p:nvPr>
            <p:ph type="body" sz="quarter" idx="16" hasCustomPrompt="1"/>
          </p:nvPr>
        </p:nvSpPr>
        <p:spPr>
          <a:xfrm>
            <a:off x="569911" y="4963768"/>
            <a:ext cx="1700348"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#1]</a:t>
            </a:r>
          </a:p>
        </p:txBody>
      </p:sp>
      <p:sp>
        <p:nvSpPr>
          <p:cNvPr id="13" name="Text Placeholder 13">
            <a:extLst>
              <a:ext uri="{FF2B5EF4-FFF2-40B4-BE49-F238E27FC236}">
                <a16:creationId xmlns:a16="http://schemas.microsoft.com/office/drawing/2014/main" id="{1FF3DE55-AA90-4C70-E066-1A6FD29B34CF}"/>
              </a:ext>
            </a:extLst>
          </p:cNvPr>
          <p:cNvSpPr>
            <a:spLocks noGrp="1"/>
          </p:cNvSpPr>
          <p:nvPr>
            <p:ph type="body" sz="quarter" idx="17" hasCustomPrompt="1"/>
          </p:nvPr>
        </p:nvSpPr>
        <p:spPr>
          <a:xfrm>
            <a:off x="569911" y="5307501"/>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#2]</a:t>
            </a:r>
          </a:p>
        </p:txBody>
      </p:sp>
      <p:sp>
        <p:nvSpPr>
          <p:cNvPr id="14" name="Text Placeholder 13">
            <a:extLst>
              <a:ext uri="{FF2B5EF4-FFF2-40B4-BE49-F238E27FC236}">
                <a16:creationId xmlns:a16="http://schemas.microsoft.com/office/drawing/2014/main" id="{A7114B71-FD34-0DCF-DE50-BFD6EC4E444F}"/>
              </a:ext>
            </a:extLst>
          </p:cNvPr>
          <p:cNvSpPr>
            <a:spLocks noGrp="1"/>
          </p:cNvSpPr>
          <p:nvPr>
            <p:ph type="body" sz="quarter" idx="18" hasCustomPrompt="1"/>
          </p:nvPr>
        </p:nvSpPr>
        <p:spPr>
          <a:xfrm>
            <a:off x="569911" y="5651233"/>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#3]</a:t>
            </a:r>
          </a:p>
        </p:txBody>
      </p:sp>
    </p:spTree>
    <p:extLst>
      <p:ext uri="{BB962C8B-B14F-4D97-AF65-F5344CB8AC3E}">
        <p14:creationId xmlns:p14="http://schemas.microsoft.com/office/powerpoint/2010/main" val="29168903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_Photo_Full page">
    <p:bg>
      <p:bgPr>
        <a:solidFill>
          <a:schemeClr val="bg1"/>
        </a:solidFill>
        <a:effectLst/>
      </p:bgPr>
    </p:bg>
    <p:spTree>
      <p:nvGrpSpPr>
        <p:cNvPr id="1" name=""/>
        <p:cNvGrpSpPr/>
        <p:nvPr/>
      </p:nvGrpSpPr>
      <p:grpSpPr>
        <a:xfrm>
          <a:off x="0" y="0"/>
          <a:ext cx="0" cy="0"/>
          <a:chOff x="0" y="0"/>
          <a:chExt cx="0" cy="0"/>
        </a:xfrm>
      </p:grpSpPr>
      <p:sp>
        <p:nvSpPr>
          <p:cNvPr id="8" name="Picture Placeholder" descr="This photo is a 'placeholder' only. Drag or drop your photo here, or click and tap the center to insert a photo.">
            <a:extLst>
              <a:ext uri="{FF2B5EF4-FFF2-40B4-BE49-F238E27FC236}">
                <a16:creationId xmlns:a16="http://schemas.microsoft.com/office/drawing/2014/main" id="{96E14AAE-865A-8848-0110-5A143FFCA061}"/>
              </a:ext>
            </a:extLst>
          </p:cNvPr>
          <p:cNvSpPr>
            <a:spLocks noGrp="1"/>
          </p:cNvSpPr>
          <p:nvPr>
            <p:ph type="pic" sz="quarter" idx="19" hasCustomPrompt="1"/>
          </p:nvPr>
        </p:nvSpPr>
        <p:spPr bwMode="ltGray">
          <a:xfrm>
            <a:off x="0" y="0"/>
            <a:ext cx="12192000" cy="6858000"/>
          </a:xfrm>
          <a:prstGeom prst="rect">
            <a:avLst/>
          </a:prstGeom>
          <a:blipFill>
            <a:blip r:embed="rId2" cstate="email">
              <a:extLst>
                <a:ext uri="{28A0092B-C50C-407E-A947-70E740481C1C}">
                  <a14:useLocalDpi xmlns:a14="http://schemas.microsoft.com/office/drawing/2010/main"/>
                </a:ext>
              </a:extLst>
            </a:blip>
            <a:srcRect/>
            <a:stretch>
              <a:fillRect t="-26667" b="-73333"/>
            </a:stretch>
          </a:blipFill>
        </p:spPr>
        <p:txBody>
          <a:bodyPr lIns="0" tIns="2377440" rIns="0" bIns="0" anchor="t"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a:p>
            <a:endParaRPr lang="en-US"/>
          </a:p>
        </p:txBody>
      </p:sp>
      <p:pic>
        <p:nvPicPr>
          <p:cNvPr id="7" name="MS logo gray - EMF">
            <a:extLst>
              <a:ext uri="{FF2B5EF4-FFF2-40B4-BE49-F238E27FC236}">
                <a16:creationId xmlns:a16="http://schemas.microsoft.com/office/drawing/2014/main" id="{1A134BE8-0BA3-4A4E-8C07-9127207B8A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589FF709-91C1-4573-83A1-5F07DB1F5083}"/>
              </a:ext>
            </a:extLst>
          </p:cNvPr>
          <p:cNvSpPr>
            <a:spLocks noGrp="1"/>
          </p:cNvSpPr>
          <p:nvPr>
            <p:ph type="title" hasCustomPrompt="1"/>
          </p:nvPr>
        </p:nvSpPr>
        <p:spPr>
          <a:xfrm>
            <a:off x="569912" y="2769057"/>
            <a:ext cx="8193024" cy="1231106"/>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Event name or </a:t>
            </a:r>
            <a:br>
              <a:rPr lang="en-US"/>
            </a:br>
            <a:r>
              <a:rPr lang="en-US"/>
              <a:t>presentation title </a:t>
            </a:r>
          </a:p>
        </p:txBody>
      </p:sp>
      <p:sp>
        <p:nvSpPr>
          <p:cNvPr id="3" name="Subtitle">
            <a:extLst>
              <a:ext uri="{FF2B5EF4-FFF2-40B4-BE49-F238E27FC236}">
                <a16:creationId xmlns:a16="http://schemas.microsoft.com/office/drawing/2014/main" id="{AA1ADBE6-5E29-7A6B-E210-597F443C7BFA}"/>
              </a:ext>
            </a:extLst>
          </p:cNvPr>
          <p:cNvSpPr>
            <a:spLocks noGrp="1"/>
          </p:cNvSpPr>
          <p:nvPr>
            <p:ph type="body" sz="quarter" idx="12" hasCustomPrompt="1"/>
          </p:nvPr>
        </p:nvSpPr>
        <p:spPr>
          <a:xfrm>
            <a:off x="582042" y="4215827"/>
            <a:ext cx="8193024" cy="246888"/>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sp>
        <p:nvSpPr>
          <p:cNvPr id="4" name="Text Placeholder 4">
            <a:extLst>
              <a:ext uri="{FF2B5EF4-FFF2-40B4-BE49-F238E27FC236}">
                <a16:creationId xmlns:a16="http://schemas.microsoft.com/office/drawing/2014/main" id="{9F62B460-7838-D919-2107-2AE2DB807FF1}"/>
              </a:ext>
            </a:extLst>
          </p:cNvPr>
          <p:cNvSpPr>
            <a:spLocks noGrp="1"/>
          </p:cNvSpPr>
          <p:nvPr>
            <p:ph type="body" sz="quarter" idx="13" hasCustomPrompt="1"/>
          </p:nvPr>
        </p:nvSpPr>
        <p:spPr>
          <a:xfrm>
            <a:off x="582042"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Date</a:t>
            </a:r>
          </a:p>
        </p:txBody>
      </p:sp>
      <p:sp>
        <p:nvSpPr>
          <p:cNvPr id="5" name="Text Placeholder 4">
            <a:extLst>
              <a:ext uri="{FF2B5EF4-FFF2-40B4-BE49-F238E27FC236}">
                <a16:creationId xmlns:a16="http://schemas.microsoft.com/office/drawing/2014/main" id="{AE54E53D-428B-872F-679F-3347A7E78D46}"/>
              </a:ext>
            </a:extLst>
          </p:cNvPr>
          <p:cNvSpPr>
            <a:spLocks noGrp="1"/>
          </p:cNvSpPr>
          <p:nvPr>
            <p:ph type="body" sz="quarter" idx="14" hasCustomPrompt="1"/>
          </p:nvPr>
        </p:nvSpPr>
        <p:spPr>
          <a:xfrm>
            <a:off x="2471054" y="6446520"/>
            <a:ext cx="6336792"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Microsoft confidential</a:t>
            </a:r>
          </a:p>
        </p:txBody>
      </p:sp>
      <p:sp>
        <p:nvSpPr>
          <p:cNvPr id="12" name="Text Placeholder 13">
            <a:extLst>
              <a:ext uri="{FF2B5EF4-FFF2-40B4-BE49-F238E27FC236}">
                <a16:creationId xmlns:a16="http://schemas.microsoft.com/office/drawing/2014/main" id="{559BB543-DD77-1FAF-565C-74322028C1A9}"/>
              </a:ext>
            </a:extLst>
          </p:cNvPr>
          <p:cNvSpPr>
            <a:spLocks noGrp="1"/>
          </p:cNvSpPr>
          <p:nvPr>
            <p:ph type="body" sz="quarter" idx="16" hasCustomPrompt="1"/>
          </p:nvPr>
        </p:nvSpPr>
        <p:spPr>
          <a:xfrm>
            <a:off x="569911" y="4963768"/>
            <a:ext cx="1700348"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#1]</a:t>
            </a:r>
          </a:p>
        </p:txBody>
      </p:sp>
      <p:sp>
        <p:nvSpPr>
          <p:cNvPr id="13" name="Text Placeholder 13">
            <a:extLst>
              <a:ext uri="{FF2B5EF4-FFF2-40B4-BE49-F238E27FC236}">
                <a16:creationId xmlns:a16="http://schemas.microsoft.com/office/drawing/2014/main" id="{2E8DD705-0138-7AF6-872C-EBDC94779EE6}"/>
              </a:ext>
            </a:extLst>
          </p:cNvPr>
          <p:cNvSpPr>
            <a:spLocks noGrp="1"/>
          </p:cNvSpPr>
          <p:nvPr>
            <p:ph type="body" sz="quarter" idx="17" hasCustomPrompt="1"/>
          </p:nvPr>
        </p:nvSpPr>
        <p:spPr>
          <a:xfrm>
            <a:off x="569911" y="5307501"/>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#2]</a:t>
            </a:r>
          </a:p>
        </p:txBody>
      </p:sp>
      <p:sp>
        <p:nvSpPr>
          <p:cNvPr id="14" name="Text Placeholder 13">
            <a:extLst>
              <a:ext uri="{FF2B5EF4-FFF2-40B4-BE49-F238E27FC236}">
                <a16:creationId xmlns:a16="http://schemas.microsoft.com/office/drawing/2014/main" id="{9746DB29-FA36-1490-E923-0B9C21A41665}"/>
              </a:ext>
            </a:extLst>
          </p:cNvPr>
          <p:cNvSpPr>
            <a:spLocks noGrp="1"/>
          </p:cNvSpPr>
          <p:nvPr>
            <p:ph type="body" sz="quarter" idx="18" hasCustomPrompt="1"/>
          </p:nvPr>
        </p:nvSpPr>
        <p:spPr>
          <a:xfrm>
            <a:off x="569911" y="5651233"/>
            <a:ext cx="1720514" cy="294299"/>
          </a:xfrm>
          <a:prstGeom prst="roundRect">
            <a:avLst>
              <a:gd name="adj" fmla="val 50000"/>
            </a:avLst>
          </a:prstGeom>
          <a:solidFill>
            <a:srgbClr val="454142"/>
          </a:solidFill>
          <a:ln w="6350">
            <a:noFill/>
          </a:ln>
        </p:spPr>
        <p:txBody>
          <a:bodyPr vert="horz" wrap="none" lIns="137160" tIns="27432" rIns="137160" bIns="27432" rtlCol="0" anchor="ctr">
            <a:spAutoFit/>
          </a:bodyPr>
          <a:lstStyle>
            <a:lvl1pPr>
              <a:defRPr lang="en-US" sz="1000" dirty="0" smtClean="0">
                <a:solidFill>
                  <a:schemeClr val="bg1"/>
                </a:solidFill>
                <a:latin typeface="+mj-lt"/>
              </a:defRPr>
            </a:lvl1pPr>
          </a:lstStyle>
          <a:p>
            <a:pPr marL="0" lvl="0" indent="0">
              <a:spcBef>
                <a:spcPts val="0"/>
              </a:spcBef>
              <a:buNone/>
            </a:pPr>
            <a:r>
              <a:rPr lang="en-US"/>
              <a:t>[Add Product name #3]</a:t>
            </a:r>
          </a:p>
        </p:txBody>
      </p:sp>
    </p:spTree>
    <p:extLst>
      <p:ext uri="{BB962C8B-B14F-4D97-AF65-F5344CB8AC3E}">
        <p14:creationId xmlns:p14="http://schemas.microsoft.com/office/powerpoint/2010/main" val="33018119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_Gradient_Warm Gray">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2D19AFB-6939-2FBA-48C9-66A2961406A7}"/>
              </a:ext>
            </a:extLst>
          </p:cNvPr>
          <p:cNvSpPr>
            <a:spLocks noGrp="1"/>
          </p:cNvSpPr>
          <p:nvPr>
            <p:ph type="title" hasCustomPrompt="1"/>
          </p:nvPr>
        </p:nvSpPr>
        <p:spPr>
          <a:xfrm>
            <a:off x="569911" y="3384610"/>
            <a:ext cx="8193024" cy="615553"/>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Section divider title</a:t>
            </a:r>
          </a:p>
        </p:txBody>
      </p:sp>
      <p:sp>
        <p:nvSpPr>
          <p:cNvPr id="2" name="Text Placeholder 4">
            <a:extLst>
              <a:ext uri="{FF2B5EF4-FFF2-40B4-BE49-F238E27FC236}">
                <a16:creationId xmlns:a16="http://schemas.microsoft.com/office/drawing/2014/main" id="{F9CC4CD7-01CD-2983-6312-47D1240CC951}"/>
              </a:ext>
            </a:extLst>
          </p:cNvPr>
          <p:cNvSpPr>
            <a:spLocks noGrp="1"/>
          </p:cNvSpPr>
          <p:nvPr>
            <p:ph type="body" sz="quarter" idx="12" hasCustomPrompt="1"/>
          </p:nvPr>
        </p:nvSpPr>
        <p:spPr>
          <a:xfrm>
            <a:off x="582042" y="4215828"/>
            <a:ext cx="8193024"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Subtitle</a:t>
            </a:r>
          </a:p>
        </p:txBody>
      </p:sp>
    </p:spTree>
    <p:extLst>
      <p:ext uri="{BB962C8B-B14F-4D97-AF65-F5344CB8AC3E}">
        <p14:creationId xmlns:p14="http://schemas.microsoft.com/office/powerpoint/2010/main" val="25161418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Section_Gradient_Warm Gray_with Image">
    <p:bg>
      <p:bgPr>
        <a:solidFill>
          <a:schemeClr val="bg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DB0FCDB8-9110-73B2-3622-E788D3CFCBC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7" y="0"/>
            <a:ext cx="12188952" cy="6858351"/>
          </a:xfrm>
          <a:prstGeom prst="rect">
            <a:avLst/>
          </a:prstGeom>
        </p:spPr>
      </p:pic>
      <p:sp>
        <p:nvSpPr>
          <p:cNvPr id="17" name="Title 1">
            <a:extLst>
              <a:ext uri="{FF2B5EF4-FFF2-40B4-BE49-F238E27FC236}">
                <a16:creationId xmlns:a16="http://schemas.microsoft.com/office/drawing/2014/main" id="{D706A20D-6595-A60E-C56C-327354C21B7B}"/>
              </a:ext>
            </a:extLst>
          </p:cNvPr>
          <p:cNvSpPr>
            <a:spLocks noGrp="1"/>
          </p:cNvSpPr>
          <p:nvPr>
            <p:ph type="title" hasCustomPrompt="1"/>
          </p:nvPr>
        </p:nvSpPr>
        <p:spPr>
          <a:xfrm>
            <a:off x="569911" y="3384610"/>
            <a:ext cx="6949440" cy="615553"/>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Section divider title</a:t>
            </a:r>
          </a:p>
        </p:txBody>
      </p:sp>
      <p:sp>
        <p:nvSpPr>
          <p:cNvPr id="3" name="Text Placeholder 4">
            <a:extLst>
              <a:ext uri="{FF2B5EF4-FFF2-40B4-BE49-F238E27FC236}">
                <a16:creationId xmlns:a16="http://schemas.microsoft.com/office/drawing/2014/main" id="{3DD5C656-A67B-D995-3684-B7DA465FC13A}"/>
              </a:ext>
            </a:extLst>
          </p:cNvPr>
          <p:cNvSpPr>
            <a:spLocks noGrp="1"/>
          </p:cNvSpPr>
          <p:nvPr>
            <p:ph type="body" sz="quarter" idx="12" hasCustomPrompt="1"/>
          </p:nvPr>
        </p:nvSpPr>
        <p:spPr>
          <a:xfrm>
            <a:off x="582042" y="4215828"/>
            <a:ext cx="6949440"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Subtitle</a:t>
            </a:r>
          </a:p>
        </p:txBody>
      </p:sp>
      <p:sp>
        <p:nvSpPr>
          <p:cNvPr id="2" name="Picture Placeholder" descr="This photo is a 'placeholder' only. Drag or drop your photo here, or click and tap the center to insert a photo.">
            <a:extLst>
              <a:ext uri="{FF2B5EF4-FFF2-40B4-BE49-F238E27FC236}">
                <a16:creationId xmlns:a16="http://schemas.microsoft.com/office/drawing/2014/main" id="{B9E79D5A-6F2A-4695-B4B3-D65CC2234934}"/>
              </a:ext>
            </a:extLst>
          </p:cNvPr>
          <p:cNvSpPr>
            <a:spLocks noGrp="1"/>
          </p:cNvSpPr>
          <p:nvPr>
            <p:ph type="pic" sz="quarter" idx="19" hasCustomPrompt="1"/>
          </p:nvPr>
        </p:nvSpPr>
        <p:spPr bwMode="ltGray">
          <a:xfrm>
            <a:off x="8077200" y="0"/>
            <a:ext cx="4114800" cy="6858000"/>
          </a:xfrm>
          <a:prstGeom prst="rect">
            <a:avLst/>
          </a:prstGeom>
          <a:solidFill>
            <a:srgbClr val="D9D9D6"/>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Tree>
    <p:extLst>
      <p:ext uri="{BB962C8B-B14F-4D97-AF65-F5344CB8AC3E}">
        <p14:creationId xmlns:p14="http://schemas.microsoft.com/office/powerpoint/2010/main" val="15440435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075">
          <p15:clr>
            <a:srgbClr val="FBAE40"/>
          </p15:clr>
        </p15:guide>
        <p15:guide id="2" orient="horz" pos="2450">
          <p15:clr>
            <a:srgbClr val="FBAE40"/>
          </p15:clr>
        </p15:guide>
        <p15:guide id="3" orient="horz" pos="264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_1-column_Large ty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3127475"/>
            <a:ext cx="4710813" cy="615553"/>
          </a:xfrm>
        </p:spPr>
        <p:txBody>
          <a:bodyPr anchor="ctr" anchorCtr="0"/>
          <a:lstStyle>
            <a:lvl1pPr>
              <a:defRPr sz="4000" b="0" i="0">
                <a:solidFill>
                  <a:schemeClr val="tx1"/>
                </a:solidFill>
                <a:latin typeface="+mj-lt"/>
                <a:cs typeface="Segoe UI Semibold" panose="020B0502040204020203" pitchFamily="34" charset="0"/>
              </a:defRPr>
            </a:lvl1pPr>
          </a:lstStyle>
          <a:p>
            <a:r>
              <a:rPr lang="en-US"/>
              <a:t>Agenda</a:t>
            </a:r>
          </a:p>
        </p:txBody>
      </p:sp>
      <p:sp>
        <p:nvSpPr>
          <p:cNvPr id="3" name="Text Placeholder 3">
            <a:extLst>
              <a:ext uri="{FF2B5EF4-FFF2-40B4-BE49-F238E27FC236}">
                <a16:creationId xmlns:a16="http://schemas.microsoft.com/office/drawing/2014/main" id="{6407BFDD-926C-A843-EBF8-302E0C66AD35}"/>
              </a:ext>
            </a:extLst>
          </p:cNvPr>
          <p:cNvSpPr>
            <a:spLocks noGrp="1"/>
          </p:cNvSpPr>
          <p:nvPr>
            <p:ph type="body" sz="quarter" idx="12" hasCustomPrompt="1"/>
          </p:nvPr>
        </p:nvSpPr>
        <p:spPr>
          <a:xfrm>
            <a:off x="6891337" y="582612"/>
            <a:ext cx="4708524" cy="5692773"/>
          </a:xfrm>
          <a:prstGeom prst="rect">
            <a:avLst/>
          </a:prstGeom>
        </p:spPr>
        <p:txBody>
          <a:bodyPr anchor="ctr" anchorCtr="0">
            <a:noAutofit/>
          </a:bodyPr>
          <a:lstStyle>
            <a:lvl1pPr marL="0" marR="0" indent="0" algn="l" defTabSz="932742" rtl="0" eaLnBrk="1" fontAlgn="auto" latinLnBrk="0" hangingPunct="1">
              <a:lnSpc>
                <a:spcPct val="100000"/>
              </a:lnSpc>
              <a:spcBef>
                <a:spcPts val="0"/>
              </a:spcBef>
              <a:spcAft>
                <a:spcPts val="2400"/>
              </a:spcAft>
              <a:buClrTx/>
              <a:buSzPct val="90000"/>
              <a:buFont typeface="Arial" panose="020B0604020202020204" pitchFamily="34" charset="0"/>
              <a:buNone/>
              <a:tabLst/>
              <a:defRPr lang="en-US" sz="2400" kern="1200" spc="0" baseline="0" dirty="0">
                <a:solidFill>
                  <a:schemeClr val="tx1"/>
                </a:solidFill>
                <a:latin typeface="+mn-lt"/>
                <a:ea typeface="+mn-ea"/>
                <a:cs typeface="Segoe UI" panose="020B0502040204020203" pitchFamily="34" charset="0"/>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add agenda items</a:t>
            </a:r>
          </a:p>
        </p:txBody>
      </p:sp>
      <p:cxnSp>
        <p:nvCxnSpPr>
          <p:cNvPr id="6" name="Straight Connector 5">
            <a:extLst>
              <a:ext uri="{FF2B5EF4-FFF2-40B4-BE49-F238E27FC236}">
                <a16:creationId xmlns:a16="http://schemas.microsoft.com/office/drawing/2014/main" id="{D08A9FF3-4F9A-F932-1509-86ED6A290654}"/>
              </a:ext>
            </a:extLst>
          </p:cNvPr>
          <p:cNvCxnSpPr>
            <a:cxnSpLocks/>
          </p:cNvCxnSpPr>
          <p:nvPr userDrawn="1"/>
        </p:nvCxnSpPr>
        <p:spPr>
          <a:xfrm>
            <a:off x="6096000" y="582613"/>
            <a:ext cx="0" cy="5692774"/>
          </a:xfrm>
          <a:prstGeom prst="line">
            <a:avLst/>
          </a:prstGeom>
          <a:ln w="6350">
            <a:gradFill>
              <a:gsLst>
                <a:gs pos="0">
                  <a:srgbClr val="454142"/>
                </a:gs>
                <a:gs pos="100000">
                  <a:schemeClr val="tx1"/>
                </a:gs>
              </a:gsLst>
              <a:lin ang="5400000" scaled="1"/>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68506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68">
          <p15:clr>
            <a:srgbClr val="954F72"/>
          </p15:clr>
        </p15:guide>
        <p15:guide id="7" pos="1556">
          <p15:clr>
            <a:srgbClr val="954F72"/>
          </p15:clr>
        </p15:guide>
        <p15:guide id="8" pos="1958">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_2-colum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Agenda</a:t>
            </a:r>
          </a:p>
        </p:txBody>
      </p:sp>
      <p:sp>
        <p:nvSpPr>
          <p:cNvPr id="7" name="Text Placeholder 4">
            <a:extLst>
              <a:ext uri="{FF2B5EF4-FFF2-40B4-BE49-F238E27FC236}">
                <a16:creationId xmlns:a16="http://schemas.microsoft.com/office/drawing/2014/main" id="{8D3AFA1B-C429-B83D-8D02-B5D2749675F4}"/>
              </a:ext>
            </a:extLst>
          </p:cNvPr>
          <p:cNvSpPr>
            <a:spLocks noGrp="1"/>
          </p:cNvSpPr>
          <p:nvPr>
            <p:ph type="body" sz="quarter" idx="12" hasCustomPrompt="1"/>
          </p:nvPr>
        </p:nvSpPr>
        <p:spPr>
          <a:xfrm>
            <a:off x="592137" y="2588260"/>
            <a:ext cx="3471863" cy="277320"/>
          </a:xfrm>
          <a:prstGeom prst="rect">
            <a:avLst/>
          </a:prstGeom>
        </p:spPr>
        <p:txBody>
          <a:bodyPr/>
          <a:lstStyle>
            <a:lvl1pPr marL="342900" indent="-342900">
              <a:lnSpc>
                <a:spcPct val="200000"/>
              </a:lnSpc>
              <a:spcBef>
                <a:spcPts val="0"/>
              </a:spcBef>
              <a:buSzPct val="100000"/>
              <a:buFont typeface="+mj-lt"/>
              <a:buAutoNum type="arabicPeriod"/>
              <a:tabLst>
                <a:tab pos="457200" algn="l"/>
              </a:tabLst>
              <a:defRPr>
                <a:solidFill>
                  <a:schemeClr val="tx1"/>
                </a:solidFill>
              </a:defRPr>
            </a:lvl1pPr>
          </a:lstStyle>
          <a:p>
            <a:pPr marL="342900" marR="0" lvl="0" indent="-342900" algn="l" defTabSz="932742" rtl="0" eaLnBrk="1" fontAlgn="auto" latinLnBrk="0" hangingPunct="1">
              <a:lnSpc>
                <a:spcPct val="125000"/>
              </a:lnSpc>
              <a:spcBef>
                <a:spcPct val="20000"/>
              </a:spcBef>
              <a:spcAft>
                <a:spcPts val="0"/>
              </a:spcAft>
              <a:buClrTx/>
              <a:buSzPct val="90000"/>
              <a:tabLst/>
              <a:defRPr/>
            </a:pPr>
            <a:r>
              <a:rPr lang="en-US"/>
              <a:t>Click to add agenda items</a:t>
            </a:r>
          </a:p>
        </p:txBody>
      </p:sp>
      <p:sp>
        <p:nvSpPr>
          <p:cNvPr id="8" name="Text Placeholder 4">
            <a:extLst>
              <a:ext uri="{FF2B5EF4-FFF2-40B4-BE49-F238E27FC236}">
                <a16:creationId xmlns:a16="http://schemas.microsoft.com/office/drawing/2014/main" id="{55C1871A-6E6A-2788-D8A8-24520DF009E2}"/>
              </a:ext>
            </a:extLst>
          </p:cNvPr>
          <p:cNvSpPr>
            <a:spLocks noGrp="1"/>
          </p:cNvSpPr>
          <p:nvPr>
            <p:ph type="body" sz="quarter" idx="14" hasCustomPrompt="1"/>
          </p:nvPr>
        </p:nvSpPr>
        <p:spPr>
          <a:xfrm>
            <a:off x="4356100" y="2588259"/>
            <a:ext cx="3478213" cy="277320"/>
          </a:xfrm>
          <a:prstGeom prst="rect">
            <a:avLst/>
          </a:prstGeom>
        </p:spPr>
        <p:txBody>
          <a:bodyPr/>
          <a:lstStyle>
            <a:lvl1pPr marL="342900" indent="-342900">
              <a:lnSpc>
                <a:spcPct val="200000"/>
              </a:lnSpc>
              <a:spcBef>
                <a:spcPts val="0"/>
              </a:spcBef>
              <a:buSzPct val="100000"/>
              <a:buFont typeface="+mj-lt"/>
              <a:buAutoNum type="arabicPeriod"/>
              <a:defRPr>
                <a:solidFill>
                  <a:schemeClr val="tx1"/>
                </a:solidFill>
              </a:defRPr>
            </a:lvl1pPr>
          </a:lstStyle>
          <a:p>
            <a:pPr marL="342900" marR="0" lvl="0" indent="-342900" algn="l" defTabSz="932742" rtl="0" eaLnBrk="1" fontAlgn="auto" latinLnBrk="0" hangingPunct="1">
              <a:lnSpc>
                <a:spcPct val="125000"/>
              </a:lnSpc>
              <a:spcBef>
                <a:spcPct val="20000"/>
              </a:spcBef>
              <a:spcAft>
                <a:spcPts val="0"/>
              </a:spcAft>
              <a:buClrTx/>
              <a:buSzPct val="90000"/>
              <a:tabLst/>
              <a:defRPr/>
            </a:pPr>
            <a:r>
              <a:rPr lang="en-US"/>
              <a:t>Click to add agenda items</a:t>
            </a:r>
          </a:p>
        </p:txBody>
      </p:sp>
    </p:spTree>
    <p:extLst>
      <p:ext uri="{BB962C8B-B14F-4D97-AF65-F5344CB8AC3E}">
        <p14:creationId xmlns:p14="http://schemas.microsoft.com/office/powerpoint/2010/main" val="256709997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0">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12">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2">
          <p15:clr>
            <a:srgbClr val="954F7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age_Big headline">
    <p:bg>
      <p:bgPr>
        <a:solidFill>
          <a:schemeClr val="bg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E59AFC-909D-1098-D672-A384B97467B1}"/>
              </a:ext>
            </a:extLst>
          </p:cNvPr>
          <p:cNvSpPr>
            <a:spLocks noGrp="1"/>
          </p:cNvSpPr>
          <p:nvPr>
            <p:ph type="title" hasCustomPrompt="1"/>
          </p:nvPr>
        </p:nvSpPr>
        <p:spPr>
          <a:xfrm>
            <a:off x="525081" y="2448062"/>
            <a:ext cx="10430257" cy="1015663"/>
          </a:xfrm>
        </p:spPr>
        <p:txBody>
          <a:bodyPr anchor="b" anchorCtr="0"/>
          <a:lstStyle>
            <a:lvl1pPr>
              <a:defRPr sz="6600" spc="-100" baseline="0">
                <a:latin typeface="+mn-lt"/>
              </a:defRPr>
            </a:lvl1pPr>
          </a:lstStyle>
          <a:p>
            <a:r>
              <a:rPr lang="en-US"/>
              <a:t>Big headline</a:t>
            </a:r>
          </a:p>
        </p:txBody>
      </p:sp>
      <p:sp>
        <p:nvSpPr>
          <p:cNvPr id="9" name="Text Placeholder 3">
            <a:extLst>
              <a:ext uri="{FF2B5EF4-FFF2-40B4-BE49-F238E27FC236}">
                <a16:creationId xmlns:a16="http://schemas.microsoft.com/office/drawing/2014/main" id="{EAE3F76B-93DD-2A11-C7C5-3051EECE9777}"/>
              </a:ext>
            </a:extLst>
          </p:cNvPr>
          <p:cNvSpPr>
            <a:spLocks noGrp="1"/>
          </p:cNvSpPr>
          <p:nvPr>
            <p:ph type="body" sz="quarter" idx="15"/>
          </p:nvPr>
        </p:nvSpPr>
        <p:spPr>
          <a:xfrm>
            <a:off x="586389" y="4278313"/>
            <a:ext cx="5055459"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0" name="Text Placeholder 3">
            <a:extLst>
              <a:ext uri="{FF2B5EF4-FFF2-40B4-BE49-F238E27FC236}">
                <a16:creationId xmlns:a16="http://schemas.microsoft.com/office/drawing/2014/main" id="{7477A8E4-EDF0-DDB3-8098-28D44E2342D6}"/>
              </a:ext>
            </a:extLst>
          </p:cNvPr>
          <p:cNvSpPr>
            <a:spLocks noGrp="1"/>
          </p:cNvSpPr>
          <p:nvPr>
            <p:ph type="body" sz="quarter" idx="16"/>
          </p:nvPr>
        </p:nvSpPr>
        <p:spPr>
          <a:xfrm>
            <a:off x="6246409" y="4278313"/>
            <a:ext cx="5055459"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178428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68">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36">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05B49E74-D3F8-9BC9-0A3F-F524E6C5A414}"/>
              </a:ext>
            </a:extLst>
          </p:cNvPr>
          <p:cNvSpPr>
            <a:spLocks noGrp="1"/>
          </p:cNvSpPr>
          <p:nvPr>
            <p:ph type="body" sz="quarter" idx="15"/>
          </p:nvPr>
        </p:nvSpPr>
        <p:spPr>
          <a:xfrm>
            <a:off x="586389" y="1591056"/>
            <a:ext cx="819302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1396846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1-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11">
            <a:extLst>
              <a:ext uri="{FF2B5EF4-FFF2-40B4-BE49-F238E27FC236}">
                <a16:creationId xmlns:a16="http://schemas.microsoft.com/office/drawing/2014/main" id="{A790AA64-2857-089A-38D7-2F214254E968}"/>
              </a:ext>
            </a:extLst>
          </p:cNvPr>
          <p:cNvSpPr>
            <a:spLocks noGrp="1"/>
          </p:cNvSpPr>
          <p:nvPr>
            <p:ph type="body" sz="quarter" idx="17"/>
          </p:nvPr>
        </p:nvSpPr>
        <p:spPr>
          <a:xfrm>
            <a:off x="584199" y="1594155"/>
            <a:ext cx="8196463"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6" name="Text Placeholder 3">
            <a:extLst>
              <a:ext uri="{FF2B5EF4-FFF2-40B4-BE49-F238E27FC236}">
                <a16:creationId xmlns:a16="http://schemas.microsoft.com/office/drawing/2014/main" id="{55AAAF14-6312-27D6-344A-FC49DD3F1116}"/>
              </a:ext>
            </a:extLst>
          </p:cNvPr>
          <p:cNvSpPr>
            <a:spLocks noGrp="1"/>
          </p:cNvSpPr>
          <p:nvPr>
            <p:ph type="body" sz="quarter" idx="15"/>
          </p:nvPr>
        </p:nvSpPr>
        <p:spPr>
          <a:xfrm>
            <a:off x="586390" y="2085764"/>
            <a:ext cx="819302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8586561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12" name="Text Placeholder 3">
            <a:extLst>
              <a:ext uri="{FF2B5EF4-FFF2-40B4-BE49-F238E27FC236}">
                <a16:creationId xmlns:a16="http://schemas.microsoft.com/office/drawing/2014/main" id="{53CBC165-170D-08C9-3B02-A3330AE9A5C6}"/>
              </a:ext>
            </a:extLst>
          </p:cNvPr>
          <p:cNvSpPr>
            <a:spLocks noGrp="1"/>
          </p:cNvSpPr>
          <p:nvPr>
            <p:ph type="body" sz="quarter" idx="15"/>
          </p:nvPr>
        </p:nvSpPr>
        <p:spPr>
          <a:xfrm>
            <a:off x="586390" y="1591056"/>
            <a:ext cx="5217510"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74320" indent="-137160">
              <a:spcAft>
                <a:spcPts val="0"/>
              </a:spcAft>
              <a:buFont typeface="Arial" panose="020B0604020202020204" pitchFamily="34" charset="0"/>
              <a:buChar char="•"/>
              <a:defRPr>
                <a:solidFill>
                  <a:schemeClr val="tx1"/>
                </a:solidFill>
              </a:defRPr>
            </a:lvl2pPr>
            <a:lvl3pPr marL="411480" indent="-137160">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3" name="Text Placeholder 3">
            <a:extLst>
              <a:ext uri="{FF2B5EF4-FFF2-40B4-BE49-F238E27FC236}">
                <a16:creationId xmlns:a16="http://schemas.microsoft.com/office/drawing/2014/main" id="{7382E19E-C6C9-5DF7-1994-AFE741475188}"/>
              </a:ext>
            </a:extLst>
          </p:cNvPr>
          <p:cNvSpPr>
            <a:spLocks noGrp="1"/>
          </p:cNvSpPr>
          <p:nvPr>
            <p:ph type="body" sz="quarter" idx="20"/>
          </p:nvPr>
        </p:nvSpPr>
        <p:spPr>
          <a:xfrm>
            <a:off x="6253664" y="1591056"/>
            <a:ext cx="5187106"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74320" indent="-137160">
              <a:spcAft>
                <a:spcPts val="0"/>
              </a:spcAft>
              <a:buFont typeface="Arial" panose="020B0604020202020204" pitchFamily="34" charset="0"/>
              <a:buChar char="•"/>
              <a:defRPr>
                <a:solidFill>
                  <a:schemeClr val="tx1"/>
                </a:solidFill>
              </a:defRPr>
            </a:lvl2pPr>
            <a:lvl3pPr marL="411480" indent="-137160">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8371389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8">
          <p15:clr>
            <a:srgbClr val="954F72"/>
          </p15:clr>
        </p15:guide>
        <p15:guide id="9" pos="2150">
          <p15:clr>
            <a:srgbClr val="954F72"/>
          </p15:clr>
        </p15:guide>
        <p15:guide id="10" pos="2544">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88">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column_Text_with Subhead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7" name="Text Placeholder 11">
            <a:extLst>
              <a:ext uri="{FF2B5EF4-FFF2-40B4-BE49-F238E27FC236}">
                <a16:creationId xmlns:a16="http://schemas.microsoft.com/office/drawing/2014/main" id="{B99DE518-C598-A940-A59E-AD0A05432BA4}"/>
              </a:ext>
            </a:extLst>
          </p:cNvPr>
          <p:cNvSpPr>
            <a:spLocks noGrp="1"/>
          </p:cNvSpPr>
          <p:nvPr>
            <p:ph type="body" sz="quarter" idx="16"/>
          </p:nvPr>
        </p:nvSpPr>
        <p:spPr>
          <a:xfrm>
            <a:off x="584200" y="1594155"/>
            <a:ext cx="5219700"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24E25ABE-71E1-BA48-6C8C-383755934901}"/>
              </a:ext>
            </a:extLst>
          </p:cNvPr>
          <p:cNvSpPr>
            <a:spLocks noGrp="1"/>
          </p:cNvSpPr>
          <p:nvPr>
            <p:ph type="body" sz="quarter" idx="15"/>
          </p:nvPr>
        </p:nvSpPr>
        <p:spPr>
          <a:xfrm>
            <a:off x="586390" y="2085764"/>
            <a:ext cx="5217510"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8" name="Text Placeholder 11">
            <a:extLst>
              <a:ext uri="{FF2B5EF4-FFF2-40B4-BE49-F238E27FC236}">
                <a16:creationId xmlns:a16="http://schemas.microsoft.com/office/drawing/2014/main" id="{1B7E7F6E-4D9D-5F8C-A5F0-526CA973BE99}"/>
              </a:ext>
            </a:extLst>
          </p:cNvPr>
          <p:cNvSpPr>
            <a:spLocks noGrp="1"/>
          </p:cNvSpPr>
          <p:nvPr>
            <p:ph type="body" sz="quarter" idx="19"/>
          </p:nvPr>
        </p:nvSpPr>
        <p:spPr>
          <a:xfrm>
            <a:off x="6244220" y="1594155"/>
            <a:ext cx="5219700"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3" name="Text Placeholder 3">
            <a:extLst>
              <a:ext uri="{FF2B5EF4-FFF2-40B4-BE49-F238E27FC236}">
                <a16:creationId xmlns:a16="http://schemas.microsoft.com/office/drawing/2014/main" id="{37DAE155-2008-5357-51E8-E6B1FA7558C2}"/>
              </a:ext>
            </a:extLst>
          </p:cNvPr>
          <p:cNvSpPr>
            <a:spLocks noGrp="1"/>
          </p:cNvSpPr>
          <p:nvPr>
            <p:ph type="body" sz="quarter" idx="20"/>
          </p:nvPr>
        </p:nvSpPr>
        <p:spPr>
          <a:xfrm>
            <a:off x="6253664" y="2085764"/>
            <a:ext cx="5187106"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5905493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8">
          <p15:clr>
            <a:srgbClr val="954F72"/>
          </p15:clr>
        </p15:guide>
        <p15:guide id="9" pos="2150">
          <p15:clr>
            <a:srgbClr val="954F72"/>
          </p15:clr>
        </p15:guide>
        <p15:guide id="10" pos="2544">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F940B0D9-7832-B819-D230-4F210761A29F}"/>
              </a:ext>
            </a:extLst>
          </p:cNvPr>
          <p:cNvSpPr>
            <a:spLocks noGrp="1"/>
          </p:cNvSpPr>
          <p:nvPr>
            <p:ph type="body" sz="quarter" idx="15"/>
          </p:nvPr>
        </p:nvSpPr>
        <p:spPr>
          <a:xfrm>
            <a:off x="586390" y="1591310"/>
            <a:ext cx="3479198"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9" name="Text Placeholder 3">
            <a:extLst>
              <a:ext uri="{FF2B5EF4-FFF2-40B4-BE49-F238E27FC236}">
                <a16:creationId xmlns:a16="http://schemas.microsoft.com/office/drawing/2014/main" id="{C0D492BA-29A5-F31A-7F93-39ADE3E5EDA1}"/>
              </a:ext>
            </a:extLst>
          </p:cNvPr>
          <p:cNvSpPr>
            <a:spLocks noGrp="1"/>
          </p:cNvSpPr>
          <p:nvPr>
            <p:ph type="body" sz="quarter" idx="16"/>
          </p:nvPr>
        </p:nvSpPr>
        <p:spPr>
          <a:xfrm>
            <a:off x="4362862" y="1591310"/>
            <a:ext cx="3479198"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0" name="Text Placeholder 3">
            <a:extLst>
              <a:ext uri="{FF2B5EF4-FFF2-40B4-BE49-F238E27FC236}">
                <a16:creationId xmlns:a16="http://schemas.microsoft.com/office/drawing/2014/main" id="{36EDCFC9-DB25-88C3-92DA-E2554C14A27E}"/>
              </a:ext>
            </a:extLst>
          </p:cNvPr>
          <p:cNvSpPr>
            <a:spLocks noGrp="1"/>
          </p:cNvSpPr>
          <p:nvPr>
            <p:ph type="body" sz="quarter" idx="17"/>
          </p:nvPr>
        </p:nvSpPr>
        <p:spPr>
          <a:xfrm>
            <a:off x="8130190" y="1591310"/>
            <a:ext cx="3479198"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5918569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column_Text_with Subhead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11" name="Text Placeholder 11">
            <a:extLst>
              <a:ext uri="{FF2B5EF4-FFF2-40B4-BE49-F238E27FC236}">
                <a16:creationId xmlns:a16="http://schemas.microsoft.com/office/drawing/2014/main" id="{3C284B3A-DEE1-29EB-8131-8DF975DF34DC}"/>
              </a:ext>
            </a:extLst>
          </p:cNvPr>
          <p:cNvSpPr>
            <a:spLocks noGrp="1"/>
          </p:cNvSpPr>
          <p:nvPr>
            <p:ph type="body" sz="quarter" idx="16"/>
          </p:nvPr>
        </p:nvSpPr>
        <p:spPr>
          <a:xfrm>
            <a:off x="584200" y="1594155"/>
            <a:ext cx="3479071"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CF3D4312-BF2B-32E8-5504-BD03D020A7F6}"/>
              </a:ext>
            </a:extLst>
          </p:cNvPr>
          <p:cNvSpPr>
            <a:spLocks noGrp="1"/>
          </p:cNvSpPr>
          <p:nvPr>
            <p:ph type="body" sz="quarter" idx="15"/>
          </p:nvPr>
        </p:nvSpPr>
        <p:spPr>
          <a:xfrm>
            <a:off x="586390" y="2286000"/>
            <a:ext cx="3477611"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3" name="Text Placeholder 11">
            <a:extLst>
              <a:ext uri="{FF2B5EF4-FFF2-40B4-BE49-F238E27FC236}">
                <a16:creationId xmlns:a16="http://schemas.microsoft.com/office/drawing/2014/main" id="{17AB9DF2-C697-A678-389D-BE5F6AF6F25B}"/>
              </a:ext>
            </a:extLst>
          </p:cNvPr>
          <p:cNvSpPr>
            <a:spLocks noGrp="1"/>
          </p:cNvSpPr>
          <p:nvPr>
            <p:ph type="body" sz="quarter" idx="22"/>
          </p:nvPr>
        </p:nvSpPr>
        <p:spPr>
          <a:xfrm>
            <a:off x="4357547" y="1594155"/>
            <a:ext cx="3479071"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4" name="Text Placeholder 3">
            <a:extLst>
              <a:ext uri="{FF2B5EF4-FFF2-40B4-BE49-F238E27FC236}">
                <a16:creationId xmlns:a16="http://schemas.microsoft.com/office/drawing/2014/main" id="{C8ADB951-618D-18AA-AF3F-A625B8916844}"/>
              </a:ext>
            </a:extLst>
          </p:cNvPr>
          <p:cNvSpPr>
            <a:spLocks noGrp="1"/>
          </p:cNvSpPr>
          <p:nvPr>
            <p:ph type="body" sz="quarter" idx="23"/>
          </p:nvPr>
        </p:nvSpPr>
        <p:spPr>
          <a:xfrm>
            <a:off x="4359737" y="2286000"/>
            <a:ext cx="3477611"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3" name="Text Placeholder 11">
            <a:extLst>
              <a:ext uri="{FF2B5EF4-FFF2-40B4-BE49-F238E27FC236}">
                <a16:creationId xmlns:a16="http://schemas.microsoft.com/office/drawing/2014/main" id="{4759A57E-BDDC-1596-6959-BA7696DE9B08}"/>
              </a:ext>
            </a:extLst>
          </p:cNvPr>
          <p:cNvSpPr>
            <a:spLocks noGrp="1"/>
          </p:cNvSpPr>
          <p:nvPr>
            <p:ph type="body" sz="quarter" idx="24"/>
          </p:nvPr>
        </p:nvSpPr>
        <p:spPr>
          <a:xfrm>
            <a:off x="8130894" y="1594155"/>
            <a:ext cx="3479071"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4" name="Text Placeholder 3">
            <a:extLst>
              <a:ext uri="{FF2B5EF4-FFF2-40B4-BE49-F238E27FC236}">
                <a16:creationId xmlns:a16="http://schemas.microsoft.com/office/drawing/2014/main" id="{CDA52B45-289B-E4AF-9D79-083305995111}"/>
              </a:ext>
            </a:extLst>
          </p:cNvPr>
          <p:cNvSpPr>
            <a:spLocks noGrp="1"/>
          </p:cNvSpPr>
          <p:nvPr>
            <p:ph type="body" sz="quarter" idx="25"/>
          </p:nvPr>
        </p:nvSpPr>
        <p:spPr>
          <a:xfrm>
            <a:off x="8133084" y="2286000"/>
            <a:ext cx="3477611"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20904456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4">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verview_Statem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7D313E-5649-B673-5249-168928A483FA}"/>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a:stretch/>
        </p:blipFill>
        <p:spPr>
          <a:xfrm flipH="1">
            <a:off x="0" y="0"/>
            <a:ext cx="12192000" cy="6857998"/>
          </a:xfrm>
          <a:prstGeom prst="rect">
            <a:avLst/>
          </a:prstGeom>
        </p:spPr>
      </p:pic>
      <p:sp>
        <p:nvSpPr>
          <p:cNvPr id="4" name="Rectangle 3">
            <a:extLst>
              <a:ext uri="{FF2B5EF4-FFF2-40B4-BE49-F238E27FC236}">
                <a16:creationId xmlns:a16="http://schemas.microsoft.com/office/drawing/2014/main" id="{9D802B55-2DE6-5957-79ED-207079A3BBDE}"/>
              </a:ext>
            </a:extLst>
          </p:cNvPr>
          <p:cNvSpPr/>
          <p:nvPr userDrawn="1"/>
        </p:nvSpPr>
        <p:spPr bwMode="auto">
          <a:xfrm>
            <a:off x="0" y="0"/>
            <a:ext cx="12188952" cy="6858000"/>
          </a:xfrm>
          <a:prstGeom prst="rect">
            <a:avLst/>
          </a:prstGeom>
          <a:solidFill>
            <a:schemeClr val="bg1">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2813447"/>
            <a:ext cx="2824863" cy="1231106"/>
          </a:xfrm>
        </p:spPr>
        <p:txBody>
          <a:bodyPr anchor="ctr"/>
          <a:lstStyle>
            <a:lvl1pPr>
              <a:defRPr sz="4000" b="0" i="0">
                <a:solidFill>
                  <a:schemeClr val="tx1"/>
                </a:solidFill>
                <a:latin typeface="+mj-lt"/>
                <a:cs typeface="Segoe UI Semibold" panose="020B0502040204020203" pitchFamily="34" charset="0"/>
              </a:defRPr>
            </a:lvl1pPr>
          </a:lstStyle>
          <a:p>
            <a:r>
              <a:rPr lang="en-US"/>
              <a:t>Overview header</a:t>
            </a:r>
          </a:p>
        </p:txBody>
      </p:sp>
      <p:sp>
        <p:nvSpPr>
          <p:cNvPr id="5" name="Footer Placeholder 1">
            <a:extLst>
              <a:ext uri="{FF2B5EF4-FFF2-40B4-BE49-F238E27FC236}">
                <a16:creationId xmlns:a16="http://schemas.microsoft.com/office/drawing/2014/main" id="{FF4CE491-18E0-F0DD-BBC7-1A9E44641625}"/>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
        <p:nvSpPr>
          <p:cNvPr id="9" name="Text Placeholder 8">
            <a:extLst>
              <a:ext uri="{FF2B5EF4-FFF2-40B4-BE49-F238E27FC236}">
                <a16:creationId xmlns:a16="http://schemas.microsoft.com/office/drawing/2014/main" id="{A6CC6DC9-831F-6767-A68C-072E539AC65C}"/>
              </a:ext>
            </a:extLst>
          </p:cNvPr>
          <p:cNvSpPr>
            <a:spLocks noGrp="1"/>
          </p:cNvSpPr>
          <p:nvPr>
            <p:ph type="body" sz="quarter" idx="10" hasCustomPrompt="1"/>
          </p:nvPr>
        </p:nvSpPr>
        <p:spPr>
          <a:xfrm>
            <a:off x="4356100" y="1581149"/>
            <a:ext cx="7243763" cy="3694113"/>
          </a:xfrm>
          <a:prstGeom prst="roundRect">
            <a:avLst>
              <a:gd name="adj" fmla="val 4978"/>
            </a:avLst>
          </a:prstGeom>
          <a:solidFill>
            <a:schemeClr val="bg1"/>
          </a:solidFill>
          <a:ln w="25400">
            <a:noFill/>
          </a:ln>
          <a:effectLst>
            <a:outerShdw blurRad="304800" dist="38100" dir="2700000" algn="tl" rotWithShape="0">
              <a:srgbClr val="8C8279">
                <a:alpha val="20000"/>
              </a:srgbClr>
            </a:outerShdw>
          </a:effectLst>
        </p:spPr>
        <p:txBody>
          <a:bodyPr wrap="square" lIns="457200" tIns="365760" rIns="457200" bIns="365760" anchor="ctr">
            <a:noAutofit/>
          </a:bodyPr>
          <a:lstStyle>
            <a:lvl1pPr>
              <a:defRPr lang="en-US" sz="2400" smtClean="0"/>
            </a:lvl1pPr>
            <a:lvl2pPr>
              <a:defRPr lang="en-US" sz="1400" smtClean="0"/>
            </a:lvl2pPr>
            <a:lvl3pPr>
              <a:defRPr lang="en-US" smtClean="0"/>
            </a:lvl3pPr>
            <a:lvl4pPr>
              <a:defRPr lang="en-US" smtClean="0"/>
            </a:lvl4pPr>
            <a:lvl5pPr>
              <a:defRPr lang="en-US"/>
            </a:lvl5pPr>
          </a:lstStyle>
          <a:p>
            <a:pPr lvl="0">
              <a:lnSpc>
                <a:spcPct val="130000"/>
              </a:lnSpc>
              <a:spcBef>
                <a:spcPts val="0"/>
              </a:spcBef>
            </a:pPr>
            <a:r>
              <a:rPr lang="en-US"/>
              <a:t>Click to add body content.</a:t>
            </a:r>
          </a:p>
        </p:txBody>
      </p:sp>
    </p:spTree>
    <p:extLst>
      <p:ext uri="{BB962C8B-B14F-4D97-AF65-F5344CB8AC3E}">
        <p14:creationId xmlns:p14="http://schemas.microsoft.com/office/powerpoint/2010/main" val="452418997"/>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column_Text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1176857"/>
            <a:ext cx="4714664" cy="1231106"/>
          </a:xfrm>
        </p:spPr>
        <p:txBody>
          <a:bodyPr anchor="b"/>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8" name="Text Placeholder 11">
            <a:extLst>
              <a:ext uri="{FF2B5EF4-FFF2-40B4-BE49-F238E27FC236}">
                <a16:creationId xmlns:a16="http://schemas.microsoft.com/office/drawing/2014/main" id="{4ACB92EB-B163-EB38-0156-C028F872F1C8}"/>
              </a:ext>
            </a:extLst>
          </p:cNvPr>
          <p:cNvSpPr>
            <a:spLocks noGrp="1"/>
          </p:cNvSpPr>
          <p:nvPr>
            <p:ph type="body" sz="quarter" idx="16"/>
          </p:nvPr>
        </p:nvSpPr>
        <p:spPr>
          <a:xfrm>
            <a:off x="584200" y="2584278"/>
            <a:ext cx="4714663"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9" name="Text Placeholder 3">
            <a:extLst>
              <a:ext uri="{FF2B5EF4-FFF2-40B4-BE49-F238E27FC236}">
                <a16:creationId xmlns:a16="http://schemas.microsoft.com/office/drawing/2014/main" id="{20190326-CB8A-9A65-714A-07CD312C349A}"/>
              </a:ext>
            </a:extLst>
          </p:cNvPr>
          <p:cNvSpPr>
            <a:spLocks noGrp="1"/>
          </p:cNvSpPr>
          <p:nvPr>
            <p:ph type="body" sz="quarter" idx="15"/>
          </p:nvPr>
        </p:nvSpPr>
        <p:spPr>
          <a:xfrm>
            <a:off x="586389" y="3088243"/>
            <a:ext cx="4712685" cy="467820"/>
          </a:xfrm>
          <a:prstGeom prst="rect">
            <a:avLst/>
          </a:prstGeom>
        </p:spPr>
        <p:txBody>
          <a:bodyPr wrap="square">
            <a:spAutoFit/>
          </a:bodyPr>
          <a:lstStyle>
            <a:lvl1pPr marL="0" indent="0">
              <a:spcAft>
                <a:spcPts val="0"/>
              </a:spcAft>
              <a:buFont typeface="Arial" panose="020B0604020202020204" pitchFamily="34" charset="0"/>
              <a:buNone/>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7E90DBB6-E167-EFBB-7028-79615839561D}"/>
              </a:ext>
            </a:extLst>
          </p:cNvPr>
          <p:cNvSpPr>
            <a:spLocks noGrp="1"/>
          </p:cNvSpPr>
          <p:nvPr>
            <p:ph type="pic" sz="quarter" idx="19" hasCustomPrompt="1"/>
          </p:nvPr>
        </p:nvSpPr>
        <p:spPr bwMode="ltGray">
          <a:xfrm>
            <a:off x="6096000" y="0"/>
            <a:ext cx="6096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Tree>
    <p:extLst>
      <p:ext uri="{BB962C8B-B14F-4D97-AF65-F5344CB8AC3E}">
        <p14:creationId xmlns:p14="http://schemas.microsoft.com/office/powerpoint/2010/main" val="266318763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6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column_Text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11" name="Text Placeholder 11">
            <a:extLst>
              <a:ext uri="{FF2B5EF4-FFF2-40B4-BE49-F238E27FC236}">
                <a16:creationId xmlns:a16="http://schemas.microsoft.com/office/drawing/2014/main" id="{3C284B3A-DEE1-29EB-8131-8DF975DF34DC}"/>
              </a:ext>
            </a:extLst>
          </p:cNvPr>
          <p:cNvSpPr>
            <a:spLocks noGrp="1"/>
          </p:cNvSpPr>
          <p:nvPr>
            <p:ph type="body" sz="quarter" idx="16"/>
          </p:nvPr>
        </p:nvSpPr>
        <p:spPr>
          <a:xfrm>
            <a:off x="584200" y="1594155"/>
            <a:ext cx="7250113" cy="369332"/>
          </a:xfrm>
          <a:prstGeom prst="rect">
            <a:avLst/>
          </a:prstGeom>
        </p:spPr>
        <p:txBody>
          <a:bodyPr anchor="t"/>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CF3D4312-BF2B-32E8-5504-BD03D020A7F6}"/>
              </a:ext>
            </a:extLst>
          </p:cNvPr>
          <p:cNvSpPr>
            <a:spLocks noGrp="1"/>
          </p:cNvSpPr>
          <p:nvPr>
            <p:ph type="body" sz="quarter" idx="15"/>
          </p:nvPr>
        </p:nvSpPr>
        <p:spPr>
          <a:xfrm>
            <a:off x="586390" y="2085764"/>
            <a:ext cx="7247070" cy="467820"/>
          </a:xfrm>
          <a:prstGeom prst="rect">
            <a:avLst/>
          </a:prstGeom>
        </p:spPr>
        <p:txBody>
          <a:bodyPr wrap="square">
            <a:sp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265176" indent="0">
              <a:buFont typeface="Arial" panose="020B0604020202020204" pitchFamily="34" charset="0"/>
              <a:buNone/>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Tree>
    <p:extLst>
      <p:ext uri="{BB962C8B-B14F-4D97-AF65-F5344CB8AC3E}">
        <p14:creationId xmlns:p14="http://schemas.microsoft.com/office/powerpoint/2010/main" val="180919416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photos_with Caption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716CBF8D-4C8A-D667-58CE-C8A22C93DED8}"/>
              </a:ext>
            </a:extLst>
          </p:cNvPr>
          <p:cNvSpPr>
            <a:spLocks noGrp="1"/>
          </p:cNvSpPr>
          <p:nvPr>
            <p:ph type="pic" sz="quarter" idx="19" hasCustomPrompt="1"/>
          </p:nvPr>
        </p:nvSpPr>
        <p:spPr bwMode="ltGray">
          <a:xfrm>
            <a:off x="584200" y="1591310"/>
            <a:ext cx="5365752" cy="2687003"/>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18" name="Text Placeholder 11">
            <a:extLst>
              <a:ext uri="{FF2B5EF4-FFF2-40B4-BE49-F238E27FC236}">
                <a16:creationId xmlns:a16="http://schemas.microsoft.com/office/drawing/2014/main" id="{FF2BCABA-7928-0037-D0EF-38F1FAAC5362}"/>
              </a:ext>
            </a:extLst>
          </p:cNvPr>
          <p:cNvSpPr>
            <a:spLocks noGrp="1"/>
          </p:cNvSpPr>
          <p:nvPr>
            <p:ph type="body" sz="quarter" idx="16"/>
          </p:nvPr>
        </p:nvSpPr>
        <p:spPr>
          <a:xfrm>
            <a:off x="584199" y="4575104"/>
            <a:ext cx="5364429" cy="184666"/>
          </a:xfrm>
          <a:prstGeom prst="rect">
            <a:avLst/>
          </a:prstGeom>
        </p:spPr>
        <p:txBody>
          <a:bodyPr anchor="t"/>
          <a:lstStyle>
            <a:lvl1pPr marL="0" indent="0">
              <a:spcBef>
                <a:spcPts val="0"/>
              </a:spcBef>
              <a:buNone/>
              <a:defRPr sz="1200">
                <a:solidFill>
                  <a:schemeClr val="tx1"/>
                </a:solidFill>
                <a:latin typeface="+mj-lt"/>
              </a:defRPr>
            </a:lvl1pPr>
          </a:lstStyle>
          <a:p>
            <a:pPr lvl="0"/>
            <a:r>
              <a:rPr lang="en-US"/>
              <a:t>Click to edit Master text styles</a:t>
            </a:r>
          </a:p>
        </p:txBody>
      </p:sp>
      <p:sp>
        <p:nvSpPr>
          <p:cNvPr id="19" name="Text Placeholder 3">
            <a:extLst>
              <a:ext uri="{FF2B5EF4-FFF2-40B4-BE49-F238E27FC236}">
                <a16:creationId xmlns:a16="http://schemas.microsoft.com/office/drawing/2014/main" id="{1056B6E8-083F-87EA-AD66-DF2D022A2515}"/>
              </a:ext>
            </a:extLst>
          </p:cNvPr>
          <p:cNvSpPr>
            <a:spLocks noGrp="1"/>
          </p:cNvSpPr>
          <p:nvPr>
            <p:ph type="body" sz="quarter" idx="15"/>
          </p:nvPr>
        </p:nvSpPr>
        <p:spPr>
          <a:xfrm>
            <a:off x="586390" y="4976443"/>
            <a:ext cx="5362178" cy="153888"/>
          </a:xfrm>
          <a:prstGeom prst="rect">
            <a:avLst/>
          </a:prstGeom>
        </p:spPr>
        <p:txBody>
          <a:bodyPr wrap="square">
            <a:spAutoFit/>
          </a:bodyPr>
          <a:lstStyle>
            <a:lvl1pPr marL="0" indent="0">
              <a:buFont typeface="Arial" panose="020B0604020202020204" pitchFamily="34" charset="0"/>
              <a:buNone/>
              <a:defRPr sz="1000">
                <a:solidFill>
                  <a:schemeClr val="tx1"/>
                </a:solidFill>
              </a:defRPr>
            </a:lvl1pPr>
            <a:lvl2pPr marL="137160" indent="0">
              <a:buFont typeface="Arial" panose="020B0604020202020204" pitchFamily="34" charset="0"/>
              <a:buNone/>
              <a:defRPr>
                <a:solidFill>
                  <a:schemeClr val="tx1"/>
                </a:solidFill>
              </a:defRPr>
            </a:lvl2pPr>
            <a:lvl3pPr marL="411480" indent="-137160">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A07B0D1-31C1-C209-CE85-DD1D42B62A74}"/>
              </a:ext>
            </a:extLst>
          </p:cNvPr>
          <p:cNvSpPr>
            <a:spLocks noGrp="1"/>
          </p:cNvSpPr>
          <p:nvPr>
            <p:ph type="pic" sz="quarter" idx="20" hasCustomPrompt="1"/>
          </p:nvPr>
        </p:nvSpPr>
        <p:spPr bwMode="ltGray">
          <a:xfrm>
            <a:off x="6242049" y="1591310"/>
            <a:ext cx="5357813" cy="2687003"/>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20" name="Text Placeholder 11">
            <a:extLst>
              <a:ext uri="{FF2B5EF4-FFF2-40B4-BE49-F238E27FC236}">
                <a16:creationId xmlns:a16="http://schemas.microsoft.com/office/drawing/2014/main" id="{B0CE4749-2B49-FDC6-1E4B-4745903086DB}"/>
              </a:ext>
            </a:extLst>
          </p:cNvPr>
          <p:cNvSpPr>
            <a:spLocks noGrp="1"/>
          </p:cNvSpPr>
          <p:nvPr>
            <p:ph type="body" sz="quarter" idx="22"/>
          </p:nvPr>
        </p:nvSpPr>
        <p:spPr>
          <a:xfrm>
            <a:off x="6243372" y="4575104"/>
            <a:ext cx="5356490" cy="184666"/>
          </a:xfrm>
          <a:prstGeom prst="rect">
            <a:avLst/>
          </a:prstGeom>
        </p:spPr>
        <p:txBody>
          <a:bodyPr anchor="t"/>
          <a:lstStyle>
            <a:lvl1pPr marL="0" indent="0">
              <a:spcBef>
                <a:spcPts val="0"/>
              </a:spcBef>
              <a:buNone/>
              <a:defRPr sz="1200">
                <a:solidFill>
                  <a:schemeClr val="tx1"/>
                </a:solidFill>
                <a:latin typeface="+mj-lt"/>
              </a:defRPr>
            </a:lvl1pPr>
          </a:lstStyle>
          <a:p>
            <a:pPr lvl="0"/>
            <a:r>
              <a:rPr lang="en-US"/>
              <a:t>Click to edit Master text styles</a:t>
            </a:r>
          </a:p>
        </p:txBody>
      </p:sp>
      <p:sp>
        <p:nvSpPr>
          <p:cNvPr id="23" name="Text Placeholder 3">
            <a:extLst>
              <a:ext uri="{FF2B5EF4-FFF2-40B4-BE49-F238E27FC236}">
                <a16:creationId xmlns:a16="http://schemas.microsoft.com/office/drawing/2014/main" id="{FEC9D9DE-CE99-5608-0152-4E27F1BE0034}"/>
              </a:ext>
            </a:extLst>
          </p:cNvPr>
          <p:cNvSpPr>
            <a:spLocks noGrp="1"/>
          </p:cNvSpPr>
          <p:nvPr>
            <p:ph type="body" sz="quarter" idx="33"/>
          </p:nvPr>
        </p:nvSpPr>
        <p:spPr>
          <a:xfrm>
            <a:off x="6252435" y="4976442"/>
            <a:ext cx="5357598" cy="153888"/>
          </a:xfrm>
          <a:prstGeom prst="rect">
            <a:avLst/>
          </a:prstGeom>
        </p:spPr>
        <p:txBody>
          <a:bodyPr wrap="square">
            <a:spAutoFit/>
          </a:bodyPr>
          <a:lstStyle>
            <a:lvl1pPr marL="0" indent="0">
              <a:buFont typeface="Arial" panose="020B0604020202020204" pitchFamily="34" charset="0"/>
              <a:buNone/>
              <a:defRPr sz="1000">
                <a:solidFill>
                  <a:schemeClr val="tx1"/>
                </a:solidFill>
              </a:defRPr>
            </a:lvl1pPr>
            <a:lvl2pPr marL="137160" indent="0">
              <a:buFont typeface="Arial" panose="020B0604020202020204" pitchFamily="34" charset="0"/>
              <a:buNone/>
              <a:defRPr>
                <a:solidFill>
                  <a:schemeClr val="tx1"/>
                </a:solidFill>
              </a:defRPr>
            </a:lvl2pPr>
            <a:lvl3pPr marL="411480" indent="-137160">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p:txBody>
      </p:sp>
    </p:spTree>
    <p:extLst>
      <p:ext uri="{BB962C8B-B14F-4D97-AF65-F5344CB8AC3E}">
        <p14:creationId xmlns:p14="http://schemas.microsoft.com/office/powerpoint/2010/main" val="1589693638"/>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0">
          <p15:clr>
            <a:srgbClr val="954F72"/>
          </p15:clr>
        </p15:guide>
        <p15:guide id="6" pos="1372">
          <p15:clr>
            <a:srgbClr val="954F72"/>
          </p15:clr>
        </p15:guide>
        <p15:guide id="7" pos="1560">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20">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hree photos_with Caption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716CBF8D-4C8A-D667-58CE-C8A22C93DED8}"/>
              </a:ext>
            </a:extLst>
          </p:cNvPr>
          <p:cNvSpPr>
            <a:spLocks noGrp="1"/>
          </p:cNvSpPr>
          <p:nvPr>
            <p:ph type="pic" sz="quarter" idx="19" hasCustomPrompt="1"/>
          </p:nvPr>
        </p:nvSpPr>
        <p:spPr bwMode="ltGray">
          <a:xfrm>
            <a:off x="584200" y="1591310"/>
            <a:ext cx="3481388" cy="2687003"/>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18" name="Text Placeholder 11">
            <a:extLst>
              <a:ext uri="{FF2B5EF4-FFF2-40B4-BE49-F238E27FC236}">
                <a16:creationId xmlns:a16="http://schemas.microsoft.com/office/drawing/2014/main" id="{FF2BCABA-7928-0037-D0EF-38F1FAAC5362}"/>
              </a:ext>
            </a:extLst>
          </p:cNvPr>
          <p:cNvSpPr>
            <a:spLocks noGrp="1"/>
          </p:cNvSpPr>
          <p:nvPr>
            <p:ph type="body" sz="quarter" idx="16"/>
          </p:nvPr>
        </p:nvSpPr>
        <p:spPr>
          <a:xfrm>
            <a:off x="584200" y="4575104"/>
            <a:ext cx="3479070" cy="184666"/>
          </a:xfrm>
          <a:prstGeom prst="rect">
            <a:avLst/>
          </a:prstGeom>
        </p:spPr>
        <p:txBody>
          <a:bodyPr anchor="t"/>
          <a:lstStyle>
            <a:lvl1pPr marL="0" indent="0">
              <a:spcBef>
                <a:spcPts val="0"/>
              </a:spcBef>
              <a:buNone/>
              <a:defRPr sz="1200">
                <a:solidFill>
                  <a:schemeClr val="tx1"/>
                </a:solidFill>
                <a:latin typeface="+mj-lt"/>
              </a:defRPr>
            </a:lvl1pPr>
          </a:lstStyle>
          <a:p>
            <a:pPr lvl="0"/>
            <a:r>
              <a:rPr lang="en-US"/>
              <a:t>Click to edit Master text styles</a:t>
            </a:r>
          </a:p>
        </p:txBody>
      </p:sp>
      <p:sp>
        <p:nvSpPr>
          <p:cNvPr id="19" name="Text Placeholder 3">
            <a:extLst>
              <a:ext uri="{FF2B5EF4-FFF2-40B4-BE49-F238E27FC236}">
                <a16:creationId xmlns:a16="http://schemas.microsoft.com/office/drawing/2014/main" id="{1056B6E8-083F-87EA-AD66-DF2D022A2515}"/>
              </a:ext>
            </a:extLst>
          </p:cNvPr>
          <p:cNvSpPr>
            <a:spLocks noGrp="1"/>
          </p:cNvSpPr>
          <p:nvPr>
            <p:ph type="body" sz="quarter" idx="15"/>
          </p:nvPr>
        </p:nvSpPr>
        <p:spPr>
          <a:xfrm>
            <a:off x="586390" y="4976443"/>
            <a:ext cx="3477610" cy="153888"/>
          </a:xfrm>
          <a:prstGeom prst="rect">
            <a:avLst/>
          </a:prstGeom>
        </p:spPr>
        <p:txBody>
          <a:bodyPr wrap="square">
            <a:spAutoFit/>
          </a:bodyPr>
          <a:lstStyle>
            <a:lvl1pPr marL="0" indent="0">
              <a:buFont typeface="Arial" panose="020B0604020202020204" pitchFamily="34" charset="0"/>
              <a:buNone/>
              <a:defRPr sz="1000">
                <a:solidFill>
                  <a:schemeClr val="tx1"/>
                </a:solidFill>
              </a:defRPr>
            </a:lvl1pPr>
            <a:lvl2pPr marL="137160" indent="0">
              <a:buFont typeface="Arial" panose="020B0604020202020204" pitchFamily="34" charset="0"/>
              <a:buNone/>
              <a:defRPr>
                <a:solidFill>
                  <a:schemeClr val="tx1"/>
                </a:solidFill>
              </a:defRPr>
            </a:lvl2pPr>
            <a:lvl3pPr marL="411480" indent="-137160">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A07B0D1-31C1-C209-CE85-DD1D42B62A74}"/>
              </a:ext>
            </a:extLst>
          </p:cNvPr>
          <p:cNvSpPr>
            <a:spLocks noGrp="1"/>
          </p:cNvSpPr>
          <p:nvPr>
            <p:ph type="pic" sz="quarter" idx="20" hasCustomPrompt="1"/>
          </p:nvPr>
        </p:nvSpPr>
        <p:spPr bwMode="ltGray">
          <a:xfrm>
            <a:off x="4353560" y="1591310"/>
            <a:ext cx="3481388" cy="2687003"/>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20" name="Text Placeholder 11">
            <a:extLst>
              <a:ext uri="{FF2B5EF4-FFF2-40B4-BE49-F238E27FC236}">
                <a16:creationId xmlns:a16="http://schemas.microsoft.com/office/drawing/2014/main" id="{B0CE4749-2B49-FDC6-1E4B-4745903086DB}"/>
              </a:ext>
            </a:extLst>
          </p:cNvPr>
          <p:cNvSpPr>
            <a:spLocks noGrp="1"/>
          </p:cNvSpPr>
          <p:nvPr>
            <p:ph type="body" sz="quarter" idx="22"/>
          </p:nvPr>
        </p:nvSpPr>
        <p:spPr>
          <a:xfrm>
            <a:off x="4374792" y="4575104"/>
            <a:ext cx="3476891" cy="184666"/>
          </a:xfrm>
          <a:prstGeom prst="rect">
            <a:avLst/>
          </a:prstGeom>
        </p:spPr>
        <p:txBody>
          <a:bodyPr anchor="t"/>
          <a:lstStyle>
            <a:lvl1pPr marL="0" indent="0">
              <a:spcBef>
                <a:spcPts val="0"/>
              </a:spcBef>
              <a:buNone/>
              <a:defRPr sz="1200">
                <a:solidFill>
                  <a:schemeClr val="tx1"/>
                </a:solidFill>
                <a:latin typeface="+mj-lt"/>
              </a:defRPr>
            </a:lvl1pPr>
          </a:lstStyle>
          <a:p>
            <a:pPr lvl="0"/>
            <a:r>
              <a:rPr lang="en-US"/>
              <a:t>Click to edit Master text styles</a:t>
            </a:r>
          </a:p>
        </p:txBody>
      </p:sp>
      <p:sp>
        <p:nvSpPr>
          <p:cNvPr id="23" name="Text Placeholder 3">
            <a:extLst>
              <a:ext uri="{FF2B5EF4-FFF2-40B4-BE49-F238E27FC236}">
                <a16:creationId xmlns:a16="http://schemas.microsoft.com/office/drawing/2014/main" id="{FEC9D9DE-CE99-5608-0152-4E27F1BE0034}"/>
              </a:ext>
            </a:extLst>
          </p:cNvPr>
          <p:cNvSpPr>
            <a:spLocks noGrp="1"/>
          </p:cNvSpPr>
          <p:nvPr>
            <p:ph type="body" sz="quarter" idx="33"/>
          </p:nvPr>
        </p:nvSpPr>
        <p:spPr>
          <a:xfrm>
            <a:off x="4383855" y="4976442"/>
            <a:ext cx="3477610" cy="153888"/>
          </a:xfrm>
          <a:prstGeom prst="rect">
            <a:avLst/>
          </a:prstGeom>
        </p:spPr>
        <p:txBody>
          <a:bodyPr wrap="square">
            <a:spAutoFit/>
          </a:bodyPr>
          <a:lstStyle>
            <a:lvl1pPr marL="0" indent="0">
              <a:buFont typeface="Arial" panose="020B0604020202020204" pitchFamily="34" charset="0"/>
              <a:buNone/>
              <a:defRPr sz="1000">
                <a:solidFill>
                  <a:schemeClr val="tx1"/>
                </a:solidFill>
              </a:defRPr>
            </a:lvl1pPr>
            <a:lvl2pPr marL="137160" indent="0">
              <a:buFont typeface="Arial" panose="020B0604020202020204" pitchFamily="34" charset="0"/>
              <a:buNone/>
              <a:defRPr>
                <a:solidFill>
                  <a:schemeClr val="tx1"/>
                </a:solidFill>
              </a:defRPr>
            </a:lvl2pPr>
            <a:lvl3pPr marL="411480" indent="-137160">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p:txBody>
      </p:sp>
      <p:sp>
        <p:nvSpPr>
          <p:cNvPr id="8" name="Picture Placeholder" descr="This photo is a 'placeholder' only. Drag or drop your photo here, or click and tap the center to insert a photo.">
            <a:extLst>
              <a:ext uri="{FF2B5EF4-FFF2-40B4-BE49-F238E27FC236}">
                <a16:creationId xmlns:a16="http://schemas.microsoft.com/office/drawing/2014/main" id="{BAAE6802-21C6-E5BE-3A2D-31CF010C9EFB}"/>
              </a:ext>
            </a:extLst>
          </p:cNvPr>
          <p:cNvSpPr>
            <a:spLocks noGrp="1"/>
          </p:cNvSpPr>
          <p:nvPr>
            <p:ph type="pic" sz="quarter" idx="21" hasCustomPrompt="1"/>
          </p:nvPr>
        </p:nvSpPr>
        <p:spPr bwMode="ltGray">
          <a:xfrm>
            <a:off x="8128000" y="1591309"/>
            <a:ext cx="3486092" cy="2684159"/>
          </a:xfrm>
          <a:prstGeom prst="rect">
            <a:avLst/>
          </a:prstGeom>
          <a:solidFill>
            <a:srgbClr val="F4F4F7"/>
          </a:solidFill>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21" name="Text Placeholder 11">
            <a:extLst>
              <a:ext uri="{FF2B5EF4-FFF2-40B4-BE49-F238E27FC236}">
                <a16:creationId xmlns:a16="http://schemas.microsoft.com/office/drawing/2014/main" id="{F80D639A-857F-73A5-343B-28EC4082B8E5}"/>
              </a:ext>
            </a:extLst>
          </p:cNvPr>
          <p:cNvSpPr>
            <a:spLocks noGrp="1"/>
          </p:cNvSpPr>
          <p:nvPr>
            <p:ph type="body" sz="quarter" idx="24"/>
          </p:nvPr>
        </p:nvSpPr>
        <p:spPr>
          <a:xfrm>
            <a:off x="8133626" y="4571913"/>
            <a:ext cx="3485371" cy="187857"/>
          </a:xfrm>
          <a:prstGeom prst="rect">
            <a:avLst/>
          </a:prstGeom>
        </p:spPr>
        <p:txBody>
          <a:bodyPr anchor="t"/>
          <a:lstStyle>
            <a:lvl1pPr marL="0" indent="0">
              <a:spcBef>
                <a:spcPts val="0"/>
              </a:spcBef>
              <a:buNone/>
              <a:defRPr sz="1200">
                <a:solidFill>
                  <a:schemeClr val="tx1"/>
                </a:solidFill>
                <a:latin typeface="+mj-lt"/>
              </a:defRPr>
            </a:lvl1pPr>
          </a:lstStyle>
          <a:p>
            <a:pPr lvl="0"/>
            <a:r>
              <a:rPr lang="en-US"/>
              <a:t>Click to edit Master text styles</a:t>
            </a:r>
          </a:p>
        </p:txBody>
      </p:sp>
      <p:sp>
        <p:nvSpPr>
          <p:cNvPr id="24" name="Text Placeholder 3">
            <a:extLst>
              <a:ext uri="{FF2B5EF4-FFF2-40B4-BE49-F238E27FC236}">
                <a16:creationId xmlns:a16="http://schemas.microsoft.com/office/drawing/2014/main" id="{5712E1C1-EE18-EA11-6D06-673117B00DCD}"/>
              </a:ext>
            </a:extLst>
          </p:cNvPr>
          <p:cNvSpPr>
            <a:spLocks noGrp="1"/>
          </p:cNvSpPr>
          <p:nvPr>
            <p:ph type="body" sz="quarter" idx="34"/>
          </p:nvPr>
        </p:nvSpPr>
        <p:spPr>
          <a:xfrm>
            <a:off x="8128000" y="4973784"/>
            <a:ext cx="3486092" cy="156547"/>
          </a:xfrm>
          <a:prstGeom prst="rect">
            <a:avLst/>
          </a:prstGeom>
        </p:spPr>
        <p:txBody>
          <a:bodyPr wrap="square">
            <a:spAutoFit/>
          </a:bodyPr>
          <a:lstStyle>
            <a:lvl1pPr marL="0" indent="0">
              <a:buFont typeface="Arial" panose="020B0604020202020204" pitchFamily="34" charset="0"/>
              <a:buNone/>
              <a:defRPr sz="1000">
                <a:solidFill>
                  <a:schemeClr val="tx1"/>
                </a:solidFill>
              </a:defRPr>
            </a:lvl1pPr>
            <a:lvl2pPr marL="137160" indent="0">
              <a:buFont typeface="Arial" panose="020B0604020202020204" pitchFamily="34" charset="0"/>
              <a:buNone/>
              <a:defRPr>
                <a:solidFill>
                  <a:schemeClr val="tx1"/>
                </a:solidFill>
              </a:defRPr>
            </a:lvl2pPr>
            <a:lvl3pPr marL="411480" indent="-137160">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p:txBody>
      </p:sp>
    </p:spTree>
    <p:extLst>
      <p:ext uri="{BB962C8B-B14F-4D97-AF65-F5344CB8AC3E}">
        <p14:creationId xmlns:p14="http://schemas.microsoft.com/office/powerpoint/2010/main" val="242558031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0">
          <p15:clr>
            <a:srgbClr val="954F72"/>
          </p15:clr>
        </p15:guide>
        <p15:guide id="6" pos="1372">
          <p15:clr>
            <a:srgbClr val="954F72"/>
          </p15:clr>
        </p15:guide>
        <p15:guide id="7" pos="1560">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lank_with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4123811837"/>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_with Head_Sma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21656"/>
            <a:ext cx="8193024" cy="369332"/>
          </a:xfrm>
        </p:spPr>
        <p:txBody>
          <a:bodyPr/>
          <a:lstStyle>
            <a:lvl1pPr>
              <a:defRPr sz="24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901214570"/>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upporting_Five card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6B8738-659C-4487-C179-9703F1061EED}"/>
              </a:ext>
            </a:extLst>
          </p:cNvPr>
          <p:cNvPicPr>
            <a:picLocks noChangeAspect="1"/>
          </p:cNvPicPr>
          <p:nvPr userDrawn="1"/>
        </p:nvPicPr>
        <p:blipFill>
          <a:blip r:embed="rId2" cstate="print">
            <a:alphaModFix amt="50000"/>
            <a:extLst>
              <a:ext uri="{28A0092B-C50C-407E-A947-70E740481C1C}">
                <a14:useLocalDpi xmlns:a14="http://schemas.microsoft.com/office/drawing/2010/main" val="0"/>
              </a:ext>
            </a:extLst>
          </a:blip>
          <a:srcRect/>
          <a:stretch/>
        </p:blipFill>
        <p:spPr>
          <a:xfrm flipH="1" flipV="1">
            <a:off x="0" y="0"/>
            <a:ext cx="12192000" cy="6857998"/>
          </a:xfrm>
          <a:prstGeom prst="rect">
            <a:avLst/>
          </a:prstGeom>
        </p:spPr>
      </p:pic>
      <p:sp>
        <p:nvSpPr>
          <p:cNvPr id="4" name="Rectangle 3">
            <a:extLst>
              <a:ext uri="{FF2B5EF4-FFF2-40B4-BE49-F238E27FC236}">
                <a16:creationId xmlns:a16="http://schemas.microsoft.com/office/drawing/2014/main" id="{434A0B02-C6C0-76D3-BC6B-A619975932D2}"/>
              </a:ext>
            </a:extLst>
          </p:cNvPr>
          <p:cNvSpPr/>
          <p:nvPr userDrawn="1"/>
        </p:nvSpPr>
        <p:spPr bwMode="auto">
          <a:xfrm>
            <a:off x="0" y="0"/>
            <a:ext cx="12188952" cy="6858000"/>
          </a:xfrm>
          <a:prstGeom prst="rect">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DDCB9D8-091C-855D-6103-97E1C8B88EE7}"/>
              </a:ext>
            </a:extLst>
          </p:cNvPr>
          <p:cNvSpPr>
            <a:spLocks noGrp="1"/>
          </p:cNvSpPr>
          <p:nvPr>
            <p:ph type="body" sz="quarter" idx="10" hasCustomPrompt="1"/>
          </p:nvPr>
        </p:nvSpPr>
        <p:spPr>
          <a:xfrm>
            <a:off x="579438" y="2286000"/>
            <a:ext cx="201168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9" name="Picture Placeholder 8">
            <a:extLst>
              <a:ext uri="{FF2B5EF4-FFF2-40B4-BE49-F238E27FC236}">
                <a16:creationId xmlns:a16="http://schemas.microsoft.com/office/drawing/2014/main" id="{4B66BF77-842B-E478-2CD5-2F1B38D90857}"/>
              </a:ext>
            </a:extLst>
          </p:cNvPr>
          <p:cNvSpPr>
            <a:spLocks noGrp="1"/>
          </p:cNvSpPr>
          <p:nvPr>
            <p:ph type="pic" sz="quarter" idx="11" hasCustomPrompt="1"/>
          </p:nvPr>
        </p:nvSpPr>
        <p:spPr>
          <a:xfrm>
            <a:off x="823912" y="2578100"/>
            <a:ext cx="594360" cy="594360"/>
          </a:xfrm>
          <a:noFill/>
        </p:spPr>
        <p:txBody>
          <a:bodyPr anchor="ctr">
            <a:noAutofit/>
          </a:bodyPr>
          <a:lstStyle>
            <a:lvl1pPr algn="ctr">
              <a:defRPr sz="1000">
                <a:latin typeface="+mj-lt"/>
              </a:defRPr>
            </a:lvl1pPr>
          </a:lstStyle>
          <a:p>
            <a:r>
              <a:rPr lang="en-US"/>
              <a:t>Add icon here</a:t>
            </a:r>
          </a:p>
        </p:txBody>
      </p:sp>
      <p:sp>
        <p:nvSpPr>
          <p:cNvPr id="10" name="Text Placeholder 4">
            <a:extLst>
              <a:ext uri="{FF2B5EF4-FFF2-40B4-BE49-F238E27FC236}">
                <a16:creationId xmlns:a16="http://schemas.microsoft.com/office/drawing/2014/main" id="{55DE381C-B715-D8CB-028F-82A8FA4A81F3}"/>
              </a:ext>
            </a:extLst>
          </p:cNvPr>
          <p:cNvSpPr>
            <a:spLocks noGrp="1"/>
          </p:cNvSpPr>
          <p:nvPr>
            <p:ph type="body" sz="quarter" idx="12" hasCustomPrompt="1"/>
          </p:nvPr>
        </p:nvSpPr>
        <p:spPr>
          <a:xfrm>
            <a:off x="2831624" y="2286000"/>
            <a:ext cx="201168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1" name="Picture Placeholder 8">
            <a:extLst>
              <a:ext uri="{FF2B5EF4-FFF2-40B4-BE49-F238E27FC236}">
                <a16:creationId xmlns:a16="http://schemas.microsoft.com/office/drawing/2014/main" id="{FC55940D-5215-4624-9763-659212CD60D0}"/>
              </a:ext>
            </a:extLst>
          </p:cNvPr>
          <p:cNvSpPr>
            <a:spLocks noGrp="1"/>
          </p:cNvSpPr>
          <p:nvPr>
            <p:ph type="pic" sz="quarter" idx="13" hasCustomPrompt="1"/>
          </p:nvPr>
        </p:nvSpPr>
        <p:spPr>
          <a:xfrm>
            <a:off x="3076098" y="2578100"/>
            <a:ext cx="594360" cy="594360"/>
          </a:xfrm>
          <a:noFill/>
        </p:spPr>
        <p:txBody>
          <a:bodyPr anchor="ctr">
            <a:noAutofit/>
          </a:bodyPr>
          <a:lstStyle>
            <a:lvl1pPr algn="ctr">
              <a:defRPr sz="1000">
                <a:latin typeface="+mj-lt"/>
              </a:defRPr>
            </a:lvl1pPr>
          </a:lstStyle>
          <a:p>
            <a:r>
              <a:rPr lang="en-US"/>
              <a:t>Add icon here</a:t>
            </a:r>
          </a:p>
        </p:txBody>
      </p:sp>
      <p:sp>
        <p:nvSpPr>
          <p:cNvPr id="12" name="Text Placeholder 4">
            <a:extLst>
              <a:ext uri="{FF2B5EF4-FFF2-40B4-BE49-F238E27FC236}">
                <a16:creationId xmlns:a16="http://schemas.microsoft.com/office/drawing/2014/main" id="{969AE215-68AF-1C26-1CC8-F113B53DA13F}"/>
              </a:ext>
            </a:extLst>
          </p:cNvPr>
          <p:cNvSpPr>
            <a:spLocks noGrp="1"/>
          </p:cNvSpPr>
          <p:nvPr>
            <p:ph type="body" sz="quarter" idx="14" hasCustomPrompt="1"/>
          </p:nvPr>
        </p:nvSpPr>
        <p:spPr>
          <a:xfrm>
            <a:off x="5083810" y="2286000"/>
            <a:ext cx="201168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3" name="Picture Placeholder 8">
            <a:extLst>
              <a:ext uri="{FF2B5EF4-FFF2-40B4-BE49-F238E27FC236}">
                <a16:creationId xmlns:a16="http://schemas.microsoft.com/office/drawing/2014/main" id="{9E42ABD2-AAE7-4029-18D3-14883AA94966}"/>
              </a:ext>
            </a:extLst>
          </p:cNvPr>
          <p:cNvSpPr>
            <a:spLocks noGrp="1"/>
          </p:cNvSpPr>
          <p:nvPr>
            <p:ph type="pic" sz="quarter" idx="15" hasCustomPrompt="1"/>
          </p:nvPr>
        </p:nvSpPr>
        <p:spPr>
          <a:xfrm>
            <a:off x="5328284" y="2578100"/>
            <a:ext cx="594360" cy="594360"/>
          </a:xfrm>
          <a:noFill/>
        </p:spPr>
        <p:txBody>
          <a:bodyPr anchor="ctr">
            <a:noAutofit/>
          </a:bodyPr>
          <a:lstStyle>
            <a:lvl1pPr algn="ctr">
              <a:defRPr sz="1000">
                <a:latin typeface="+mj-lt"/>
              </a:defRPr>
            </a:lvl1pPr>
          </a:lstStyle>
          <a:p>
            <a:r>
              <a:rPr lang="en-US"/>
              <a:t>Add icon here</a:t>
            </a:r>
          </a:p>
        </p:txBody>
      </p:sp>
      <p:sp>
        <p:nvSpPr>
          <p:cNvPr id="14" name="Text Placeholder 4">
            <a:extLst>
              <a:ext uri="{FF2B5EF4-FFF2-40B4-BE49-F238E27FC236}">
                <a16:creationId xmlns:a16="http://schemas.microsoft.com/office/drawing/2014/main" id="{1799D8BF-7885-0C6F-40E7-1E8302ABEB96}"/>
              </a:ext>
            </a:extLst>
          </p:cNvPr>
          <p:cNvSpPr>
            <a:spLocks noGrp="1"/>
          </p:cNvSpPr>
          <p:nvPr>
            <p:ph type="body" sz="quarter" idx="16" hasCustomPrompt="1"/>
          </p:nvPr>
        </p:nvSpPr>
        <p:spPr>
          <a:xfrm>
            <a:off x="7335996" y="2286000"/>
            <a:ext cx="201168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5" name="Picture Placeholder 8">
            <a:extLst>
              <a:ext uri="{FF2B5EF4-FFF2-40B4-BE49-F238E27FC236}">
                <a16:creationId xmlns:a16="http://schemas.microsoft.com/office/drawing/2014/main" id="{D8FE1B2B-6582-B2AB-95CB-994D678F300C}"/>
              </a:ext>
            </a:extLst>
          </p:cNvPr>
          <p:cNvSpPr>
            <a:spLocks noGrp="1"/>
          </p:cNvSpPr>
          <p:nvPr>
            <p:ph type="pic" sz="quarter" idx="17" hasCustomPrompt="1"/>
          </p:nvPr>
        </p:nvSpPr>
        <p:spPr>
          <a:xfrm>
            <a:off x="7580470" y="2578100"/>
            <a:ext cx="594360" cy="594360"/>
          </a:xfrm>
          <a:noFill/>
        </p:spPr>
        <p:txBody>
          <a:bodyPr anchor="ctr">
            <a:noAutofit/>
          </a:bodyPr>
          <a:lstStyle>
            <a:lvl1pPr algn="ctr">
              <a:defRPr sz="1000">
                <a:latin typeface="+mj-lt"/>
              </a:defRPr>
            </a:lvl1pPr>
          </a:lstStyle>
          <a:p>
            <a:r>
              <a:rPr lang="en-US"/>
              <a:t>Add icon here</a:t>
            </a:r>
          </a:p>
        </p:txBody>
      </p:sp>
      <p:sp>
        <p:nvSpPr>
          <p:cNvPr id="16" name="Text Placeholder 4">
            <a:extLst>
              <a:ext uri="{FF2B5EF4-FFF2-40B4-BE49-F238E27FC236}">
                <a16:creationId xmlns:a16="http://schemas.microsoft.com/office/drawing/2014/main" id="{8FC0CFE3-E01F-87C1-5505-8E5440D118DE}"/>
              </a:ext>
            </a:extLst>
          </p:cNvPr>
          <p:cNvSpPr>
            <a:spLocks noGrp="1"/>
          </p:cNvSpPr>
          <p:nvPr>
            <p:ph type="body" sz="quarter" idx="18" hasCustomPrompt="1"/>
          </p:nvPr>
        </p:nvSpPr>
        <p:spPr>
          <a:xfrm>
            <a:off x="9588183" y="2286000"/>
            <a:ext cx="201168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7" name="Picture Placeholder 8">
            <a:extLst>
              <a:ext uri="{FF2B5EF4-FFF2-40B4-BE49-F238E27FC236}">
                <a16:creationId xmlns:a16="http://schemas.microsoft.com/office/drawing/2014/main" id="{028A90C3-A2FB-B3D4-7023-773976A2423C}"/>
              </a:ext>
            </a:extLst>
          </p:cNvPr>
          <p:cNvSpPr>
            <a:spLocks noGrp="1"/>
          </p:cNvSpPr>
          <p:nvPr>
            <p:ph type="pic" sz="quarter" idx="19" hasCustomPrompt="1"/>
          </p:nvPr>
        </p:nvSpPr>
        <p:spPr>
          <a:xfrm>
            <a:off x="9832657" y="2578100"/>
            <a:ext cx="594360" cy="594360"/>
          </a:xfrm>
          <a:noFill/>
        </p:spPr>
        <p:txBody>
          <a:bodyPr anchor="ctr">
            <a:noAutofit/>
          </a:bodyPr>
          <a:lstStyle>
            <a:lvl1pPr algn="ctr">
              <a:defRPr sz="1000">
                <a:latin typeface="+mj-lt"/>
              </a:defRPr>
            </a:lvl1pPr>
          </a:lstStyle>
          <a:p>
            <a:r>
              <a:rPr lang="en-US"/>
              <a:t>Add icon here</a:t>
            </a:r>
          </a:p>
        </p:txBody>
      </p:sp>
      <p:sp>
        <p:nvSpPr>
          <p:cNvPr id="19" name="Text Placeholder 18">
            <a:extLst>
              <a:ext uri="{FF2B5EF4-FFF2-40B4-BE49-F238E27FC236}">
                <a16:creationId xmlns:a16="http://schemas.microsoft.com/office/drawing/2014/main" id="{89D18796-A5FA-3E18-DE30-EEA3FAF0ECD6}"/>
              </a:ext>
            </a:extLst>
          </p:cNvPr>
          <p:cNvSpPr>
            <a:spLocks noGrp="1"/>
          </p:cNvSpPr>
          <p:nvPr>
            <p:ph type="body" sz="quarter" idx="20" hasCustomPrompt="1"/>
          </p:nvPr>
        </p:nvSpPr>
        <p:spPr>
          <a:xfrm>
            <a:off x="579438" y="4144741"/>
            <a:ext cx="2011362"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0" name="Text Placeholder 18">
            <a:extLst>
              <a:ext uri="{FF2B5EF4-FFF2-40B4-BE49-F238E27FC236}">
                <a16:creationId xmlns:a16="http://schemas.microsoft.com/office/drawing/2014/main" id="{3895944A-1BD4-F664-EB70-7FDEACD1C21C}"/>
              </a:ext>
            </a:extLst>
          </p:cNvPr>
          <p:cNvSpPr>
            <a:spLocks noGrp="1"/>
          </p:cNvSpPr>
          <p:nvPr>
            <p:ph type="body" sz="quarter" idx="21" hasCustomPrompt="1"/>
          </p:nvPr>
        </p:nvSpPr>
        <p:spPr>
          <a:xfrm>
            <a:off x="2831704" y="4144741"/>
            <a:ext cx="2011362"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1" name="Text Placeholder 18">
            <a:extLst>
              <a:ext uri="{FF2B5EF4-FFF2-40B4-BE49-F238E27FC236}">
                <a16:creationId xmlns:a16="http://schemas.microsoft.com/office/drawing/2014/main" id="{EF8F9704-C794-9448-7255-7C9E63B85D93}"/>
              </a:ext>
            </a:extLst>
          </p:cNvPr>
          <p:cNvSpPr>
            <a:spLocks noGrp="1"/>
          </p:cNvSpPr>
          <p:nvPr>
            <p:ph type="body" sz="quarter" idx="22" hasCustomPrompt="1"/>
          </p:nvPr>
        </p:nvSpPr>
        <p:spPr>
          <a:xfrm>
            <a:off x="5083970" y="4144741"/>
            <a:ext cx="2011362"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2" name="Text Placeholder 18">
            <a:extLst>
              <a:ext uri="{FF2B5EF4-FFF2-40B4-BE49-F238E27FC236}">
                <a16:creationId xmlns:a16="http://schemas.microsoft.com/office/drawing/2014/main" id="{0F001ACD-BD00-3BDB-F414-2FBBC6306C41}"/>
              </a:ext>
            </a:extLst>
          </p:cNvPr>
          <p:cNvSpPr>
            <a:spLocks noGrp="1"/>
          </p:cNvSpPr>
          <p:nvPr>
            <p:ph type="body" sz="quarter" idx="23" hasCustomPrompt="1"/>
          </p:nvPr>
        </p:nvSpPr>
        <p:spPr>
          <a:xfrm>
            <a:off x="7336236" y="4144741"/>
            <a:ext cx="2011362"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3" name="Text Placeholder 18">
            <a:extLst>
              <a:ext uri="{FF2B5EF4-FFF2-40B4-BE49-F238E27FC236}">
                <a16:creationId xmlns:a16="http://schemas.microsoft.com/office/drawing/2014/main" id="{332487BB-F28F-624E-6B1F-8412C9E224A0}"/>
              </a:ext>
            </a:extLst>
          </p:cNvPr>
          <p:cNvSpPr>
            <a:spLocks noGrp="1"/>
          </p:cNvSpPr>
          <p:nvPr>
            <p:ph type="body" sz="quarter" idx="24" hasCustomPrompt="1"/>
          </p:nvPr>
        </p:nvSpPr>
        <p:spPr>
          <a:xfrm>
            <a:off x="9588501" y="4144741"/>
            <a:ext cx="2011362"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6" name="Footer Placeholder 1">
            <a:extLst>
              <a:ext uri="{FF2B5EF4-FFF2-40B4-BE49-F238E27FC236}">
                <a16:creationId xmlns:a16="http://schemas.microsoft.com/office/drawing/2014/main" id="{C48503B7-26F1-31BD-E252-7D7A92D8A0C4}"/>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1831140375"/>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Supporting_Five cards_Th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DDCB9D8-091C-855D-6103-97E1C8B88EE7}"/>
              </a:ext>
            </a:extLst>
          </p:cNvPr>
          <p:cNvSpPr>
            <a:spLocks noGrp="1"/>
          </p:cNvSpPr>
          <p:nvPr>
            <p:ph type="body" sz="quarter" idx="10" hasCustomPrompt="1"/>
          </p:nvPr>
        </p:nvSpPr>
        <p:spPr>
          <a:xfrm>
            <a:off x="579438" y="2286000"/>
            <a:ext cx="2011680" cy="2426043"/>
          </a:xfrm>
          <a:prstGeom prst="roundRect">
            <a:avLst>
              <a:gd name="adj" fmla="val 5490"/>
            </a:avLst>
          </a:prstGeom>
          <a:solidFill>
            <a:schemeClr val="bg1">
              <a:alpha val="66000"/>
            </a:schemeClr>
          </a:solidFill>
          <a:ln w="635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9" name="Picture Placeholder 8">
            <a:extLst>
              <a:ext uri="{FF2B5EF4-FFF2-40B4-BE49-F238E27FC236}">
                <a16:creationId xmlns:a16="http://schemas.microsoft.com/office/drawing/2014/main" id="{4B66BF77-842B-E478-2CD5-2F1B38D90857}"/>
              </a:ext>
            </a:extLst>
          </p:cNvPr>
          <p:cNvSpPr>
            <a:spLocks noGrp="1"/>
          </p:cNvSpPr>
          <p:nvPr>
            <p:ph type="pic" sz="quarter" idx="11" hasCustomPrompt="1"/>
          </p:nvPr>
        </p:nvSpPr>
        <p:spPr>
          <a:xfrm>
            <a:off x="823912" y="2578100"/>
            <a:ext cx="594360" cy="594360"/>
          </a:xfrm>
          <a:noFill/>
        </p:spPr>
        <p:txBody>
          <a:bodyPr anchor="ctr">
            <a:noAutofit/>
          </a:bodyPr>
          <a:lstStyle>
            <a:lvl1pPr algn="ctr">
              <a:defRPr sz="1000">
                <a:latin typeface="+mj-lt"/>
              </a:defRPr>
            </a:lvl1pPr>
          </a:lstStyle>
          <a:p>
            <a:r>
              <a:rPr lang="en-US"/>
              <a:t>Add icon here</a:t>
            </a:r>
          </a:p>
        </p:txBody>
      </p:sp>
      <p:sp>
        <p:nvSpPr>
          <p:cNvPr id="10" name="Text Placeholder 4">
            <a:extLst>
              <a:ext uri="{FF2B5EF4-FFF2-40B4-BE49-F238E27FC236}">
                <a16:creationId xmlns:a16="http://schemas.microsoft.com/office/drawing/2014/main" id="{55DE381C-B715-D8CB-028F-82A8FA4A81F3}"/>
              </a:ext>
            </a:extLst>
          </p:cNvPr>
          <p:cNvSpPr>
            <a:spLocks noGrp="1"/>
          </p:cNvSpPr>
          <p:nvPr>
            <p:ph type="body" sz="quarter" idx="12" hasCustomPrompt="1"/>
          </p:nvPr>
        </p:nvSpPr>
        <p:spPr>
          <a:xfrm>
            <a:off x="2831624" y="2286000"/>
            <a:ext cx="2011680" cy="2426043"/>
          </a:xfrm>
          <a:prstGeom prst="roundRect">
            <a:avLst>
              <a:gd name="adj" fmla="val 5490"/>
            </a:avLst>
          </a:prstGeom>
          <a:solidFill>
            <a:schemeClr val="bg1">
              <a:alpha val="66000"/>
            </a:schemeClr>
          </a:solidFill>
          <a:ln w="635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1" name="Picture Placeholder 8">
            <a:extLst>
              <a:ext uri="{FF2B5EF4-FFF2-40B4-BE49-F238E27FC236}">
                <a16:creationId xmlns:a16="http://schemas.microsoft.com/office/drawing/2014/main" id="{FC55940D-5215-4624-9763-659212CD60D0}"/>
              </a:ext>
            </a:extLst>
          </p:cNvPr>
          <p:cNvSpPr>
            <a:spLocks noGrp="1"/>
          </p:cNvSpPr>
          <p:nvPr>
            <p:ph type="pic" sz="quarter" idx="13" hasCustomPrompt="1"/>
          </p:nvPr>
        </p:nvSpPr>
        <p:spPr>
          <a:xfrm>
            <a:off x="3076098" y="2578100"/>
            <a:ext cx="594360" cy="594360"/>
          </a:xfrm>
          <a:noFill/>
        </p:spPr>
        <p:txBody>
          <a:bodyPr anchor="ctr">
            <a:noAutofit/>
          </a:bodyPr>
          <a:lstStyle>
            <a:lvl1pPr algn="ctr">
              <a:defRPr sz="1000">
                <a:latin typeface="+mj-lt"/>
              </a:defRPr>
            </a:lvl1pPr>
          </a:lstStyle>
          <a:p>
            <a:r>
              <a:rPr lang="en-US"/>
              <a:t>Add icon here</a:t>
            </a:r>
          </a:p>
        </p:txBody>
      </p:sp>
      <p:sp>
        <p:nvSpPr>
          <p:cNvPr id="12" name="Text Placeholder 4">
            <a:extLst>
              <a:ext uri="{FF2B5EF4-FFF2-40B4-BE49-F238E27FC236}">
                <a16:creationId xmlns:a16="http://schemas.microsoft.com/office/drawing/2014/main" id="{969AE215-68AF-1C26-1CC8-F113B53DA13F}"/>
              </a:ext>
            </a:extLst>
          </p:cNvPr>
          <p:cNvSpPr>
            <a:spLocks noGrp="1"/>
          </p:cNvSpPr>
          <p:nvPr>
            <p:ph type="body" sz="quarter" idx="14" hasCustomPrompt="1"/>
          </p:nvPr>
        </p:nvSpPr>
        <p:spPr>
          <a:xfrm>
            <a:off x="5083810" y="2286000"/>
            <a:ext cx="2011680" cy="2426043"/>
          </a:xfrm>
          <a:prstGeom prst="roundRect">
            <a:avLst>
              <a:gd name="adj" fmla="val 5490"/>
            </a:avLst>
          </a:prstGeom>
          <a:solidFill>
            <a:schemeClr val="bg1">
              <a:alpha val="66000"/>
            </a:schemeClr>
          </a:solidFill>
          <a:ln w="635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3" name="Picture Placeholder 8">
            <a:extLst>
              <a:ext uri="{FF2B5EF4-FFF2-40B4-BE49-F238E27FC236}">
                <a16:creationId xmlns:a16="http://schemas.microsoft.com/office/drawing/2014/main" id="{9E42ABD2-AAE7-4029-18D3-14883AA94966}"/>
              </a:ext>
            </a:extLst>
          </p:cNvPr>
          <p:cNvSpPr>
            <a:spLocks noGrp="1"/>
          </p:cNvSpPr>
          <p:nvPr>
            <p:ph type="pic" sz="quarter" idx="15" hasCustomPrompt="1"/>
          </p:nvPr>
        </p:nvSpPr>
        <p:spPr>
          <a:xfrm>
            <a:off x="5328284" y="2578100"/>
            <a:ext cx="594360" cy="594360"/>
          </a:xfrm>
          <a:noFill/>
        </p:spPr>
        <p:txBody>
          <a:bodyPr anchor="ctr">
            <a:noAutofit/>
          </a:bodyPr>
          <a:lstStyle>
            <a:lvl1pPr algn="ctr">
              <a:defRPr sz="1000">
                <a:latin typeface="+mj-lt"/>
              </a:defRPr>
            </a:lvl1pPr>
          </a:lstStyle>
          <a:p>
            <a:r>
              <a:rPr lang="en-US"/>
              <a:t>Add icon here</a:t>
            </a:r>
          </a:p>
        </p:txBody>
      </p:sp>
      <p:sp>
        <p:nvSpPr>
          <p:cNvPr id="14" name="Text Placeholder 4">
            <a:extLst>
              <a:ext uri="{FF2B5EF4-FFF2-40B4-BE49-F238E27FC236}">
                <a16:creationId xmlns:a16="http://schemas.microsoft.com/office/drawing/2014/main" id="{1799D8BF-7885-0C6F-40E7-1E8302ABEB96}"/>
              </a:ext>
            </a:extLst>
          </p:cNvPr>
          <p:cNvSpPr>
            <a:spLocks noGrp="1"/>
          </p:cNvSpPr>
          <p:nvPr>
            <p:ph type="body" sz="quarter" idx="16" hasCustomPrompt="1"/>
          </p:nvPr>
        </p:nvSpPr>
        <p:spPr>
          <a:xfrm>
            <a:off x="7335996" y="2286000"/>
            <a:ext cx="2011680" cy="2426043"/>
          </a:xfrm>
          <a:prstGeom prst="roundRect">
            <a:avLst>
              <a:gd name="adj" fmla="val 5490"/>
            </a:avLst>
          </a:prstGeom>
          <a:solidFill>
            <a:schemeClr val="bg1">
              <a:alpha val="66000"/>
            </a:schemeClr>
          </a:solidFill>
          <a:ln w="635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5" name="Picture Placeholder 8">
            <a:extLst>
              <a:ext uri="{FF2B5EF4-FFF2-40B4-BE49-F238E27FC236}">
                <a16:creationId xmlns:a16="http://schemas.microsoft.com/office/drawing/2014/main" id="{D8FE1B2B-6582-B2AB-95CB-994D678F300C}"/>
              </a:ext>
            </a:extLst>
          </p:cNvPr>
          <p:cNvSpPr>
            <a:spLocks noGrp="1"/>
          </p:cNvSpPr>
          <p:nvPr>
            <p:ph type="pic" sz="quarter" idx="17" hasCustomPrompt="1"/>
          </p:nvPr>
        </p:nvSpPr>
        <p:spPr>
          <a:xfrm>
            <a:off x="7580470" y="2578100"/>
            <a:ext cx="594360" cy="594360"/>
          </a:xfrm>
          <a:noFill/>
        </p:spPr>
        <p:txBody>
          <a:bodyPr anchor="ctr">
            <a:noAutofit/>
          </a:bodyPr>
          <a:lstStyle>
            <a:lvl1pPr algn="ctr">
              <a:defRPr sz="1000">
                <a:latin typeface="+mj-lt"/>
              </a:defRPr>
            </a:lvl1pPr>
          </a:lstStyle>
          <a:p>
            <a:r>
              <a:rPr lang="en-US"/>
              <a:t>Add icon here</a:t>
            </a:r>
          </a:p>
        </p:txBody>
      </p:sp>
      <p:sp>
        <p:nvSpPr>
          <p:cNvPr id="16" name="Text Placeholder 4">
            <a:extLst>
              <a:ext uri="{FF2B5EF4-FFF2-40B4-BE49-F238E27FC236}">
                <a16:creationId xmlns:a16="http://schemas.microsoft.com/office/drawing/2014/main" id="{8FC0CFE3-E01F-87C1-5505-8E5440D118DE}"/>
              </a:ext>
            </a:extLst>
          </p:cNvPr>
          <p:cNvSpPr>
            <a:spLocks noGrp="1"/>
          </p:cNvSpPr>
          <p:nvPr>
            <p:ph type="body" sz="quarter" idx="18" hasCustomPrompt="1"/>
          </p:nvPr>
        </p:nvSpPr>
        <p:spPr>
          <a:xfrm>
            <a:off x="9588183" y="2286000"/>
            <a:ext cx="2011680" cy="2426043"/>
          </a:xfrm>
          <a:prstGeom prst="roundRect">
            <a:avLst>
              <a:gd name="adj" fmla="val 5490"/>
            </a:avLst>
          </a:prstGeom>
          <a:solidFill>
            <a:schemeClr val="bg1">
              <a:alpha val="66000"/>
            </a:schemeClr>
          </a:solidFill>
          <a:ln w="635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7" name="Picture Placeholder 8">
            <a:extLst>
              <a:ext uri="{FF2B5EF4-FFF2-40B4-BE49-F238E27FC236}">
                <a16:creationId xmlns:a16="http://schemas.microsoft.com/office/drawing/2014/main" id="{028A90C3-A2FB-B3D4-7023-773976A2423C}"/>
              </a:ext>
            </a:extLst>
          </p:cNvPr>
          <p:cNvSpPr>
            <a:spLocks noGrp="1"/>
          </p:cNvSpPr>
          <p:nvPr>
            <p:ph type="pic" sz="quarter" idx="19" hasCustomPrompt="1"/>
          </p:nvPr>
        </p:nvSpPr>
        <p:spPr>
          <a:xfrm>
            <a:off x="9832657" y="2578100"/>
            <a:ext cx="594360" cy="594360"/>
          </a:xfrm>
          <a:noFill/>
        </p:spPr>
        <p:txBody>
          <a:bodyPr anchor="ctr">
            <a:noAutofit/>
          </a:bodyPr>
          <a:lstStyle>
            <a:lvl1pPr algn="ctr">
              <a:defRPr sz="1000">
                <a:latin typeface="+mj-lt"/>
              </a:defRPr>
            </a:lvl1pPr>
          </a:lstStyle>
          <a:p>
            <a:r>
              <a:rPr lang="en-US"/>
              <a:t>Add icon here</a:t>
            </a:r>
          </a:p>
        </p:txBody>
      </p:sp>
      <p:sp>
        <p:nvSpPr>
          <p:cNvPr id="19" name="Text Placeholder 18">
            <a:extLst>
              <a:ext uri="{FF2B5EF4-FFF2-40B4-BE49-F238E27FC236}">
                <a16:creationId xmlns:a16="http://schemas.microsoft.com/office/drawing/2014/main" id="{89D18796-A5FA-3E18-DE30-EEA3FAF0ECD6}"/>
              </a:ext>
            </a:extLst>
          </p:cNvPr>
          <p:cNvSpPr>
            <a:spLocks noGrp="1"/>
          </p:cNvSpPr>
          <p:nvPr>
            <p:ph type="body" sz="quarter" idx="20" hasCustomPrompt="1"/>
          </p:nvPr>
        </p:nvSpPr>
        <p:spPr>
          <a:xfrm>
            <a:off x="579438"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0" name="Text Placeholder 18">
            <a:extLst>
              <a:ext uri="{FF2B5EF4-FFF2-40B4-BE49-F238E27FC236}">
                <a16:creationId xmlns:a16="http://schemas.microsoft.com/office/drawing/2014/main" id="{3895944A-1BD4-F664-EB70-7FDEACD1C21C}"/>
              </a:ext>
            </a:extLst>
          </p:cNvPr>
          <p:cNvSpPr>
            <a:spLocks noGrp="1"/>
          </p:cNvSpPr>
          <p:nvPr>
            <p:ph type="body" sz="quarter" idx="21" hasCustomPrompt="1"/>
          </p:nvPr>
        </p:nvSpPr>
        <p:spPr>
          <a:xfrm>
            <a:off x="2831704"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1" name="Text Placeholder 18">
            <a:extLst>
              <a:ext uri="{FF2B5EF4-FFF2-40B4-BE49-F238E27FC236}">
                <a16:creationId xmlns:a16="http://schemas.microsoft.com/office/drawing/2014/main" id="{EF8F9704-C794-9448-7255-7C9E63B85D93}"/>
              </a:ext>
            </a:extLst>
          </p:cNvPr>
          <p:cNvSpPr>
            <a:spLocks noGrp="1"/>
          </p:cNvSpPr>
          <p:nvPr>
            <p:ph type="body" sz="quarter" idx="22" hasCustomPrompt="1"/>
          </p:nvPr>
        </p:nvSpPr>
        <p:spPr>
          <a:xfrm>
            <a:off x="5083970"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2" name="Text Placeholder 18">
            <a:extLst>
              <a:ext uri="{FF2B5EF4-FFF2-40B4-BE49-F238E27FC236}">
                <a16:creationId xmlns:a16="http://schemas.microsoft.com/office/drawing/2014/main" id="{0F001ACD-BD00-3BDB-F414-2FBBC6306C41}"/>
              </a:ext>
            </a:extLst>
          </p:cNvPr>
          <p:cNvSpPr>
            <a:spLocks noGrp="1"/>
          </p:cNvSpPr>
          <p:nvPr>
            <p:ph type="body" sz="quarter" idx="23" hasCustomPrompt="1"/>
          </p:nvPr>
        </p:nvSpPr>
        <p:spPr>
          <a:xfrm>
            <a:off x="7336236"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3" name="Text Placeholder 18">
            <a:extLst>
              <a:ext uri="{FF2B5EF4-FFF2-40B4-BE49-F238E27FC236}">
                <a16:creationId xmlns:a16="http://schemas.microsoft.com/office/drawing/2014/main" id="{332487BB-F28F-624E-6B1F-8412C9E224A0}"/>
              </a:ext>
            </a:extLst>
          </p:cNvPr>
          <p:cNvSpPr>
            <a:spLocks noGrp="1"/>
          </p:cNvSpPr>
          <p:nvPr>
            <p:ph type="body" sz="quarter" idx="24" hasCustomPrompt="1"/>
          </p:nvPr>
        </p:nvSpPr>
        <p:spPr>
          <a:xfrm>
            <a:off x="9588501"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6" name="Footer Placeholder 1">
            <a:extLst>
              <a:ext uri="{FF2B5EF4-FFF2-40B4-BE49-F238E27FC236}">
                <a16:creationId xmlns:a16="http://schemas.microsoft.com/office/drawing/2014/main" id="{C48503B7-26F1-31BD-E252-7D7A92D8A0C4}"/>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3480106495"/>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Supporting_Five cards_Flu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DDCB9D8-091C-855D-6103-97E1C8B88EE7}"/>
              </a:ext>
            </a:extLst>
          </p:cNvPr>
          <p:cNvSpPr>
            <a:spLocks noGrp="1"/>
          </p:cNvSpPr>
          <p:nvPr>
            <p:ph type="body" sz="quarter" idx="10" hasCustomPrompt="1"/>
          </p:nvPr>
        </p:nvSpPr>
        <p:spPr>
          <a:xfrm>
            <a:off x="579438" y="2286000"/>
            <a:ext cx="2011680" cy="2426043"/>
          </a:xfrm>
          <a:prstGeom prst="roundRect">
            <a:avLst>
              <a:gd name="adj" fmla="val 5490"/>
            </a:avLst>
          </a:prstGeom>
          <a:solidFill>
            <a:schemeClr val="bg1"/>
          </a:solidFill>
          <a:ln w="12700">
            <a:solidFill>
              <a:srgbClr val="D9D9D9"/>
            </a:solidFill>
          </a:ln>
          <a:effectLst>
            <a:outerShdw blurRad="215900" dist="38100" dir="10800000" algn="ctr" rotWithShape="0">
              <a:schemeClr val="tx1">
                <a:alpha val="2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9" name="Picture Placeholder 8">
            <a:extLst>
              <a:ext uri="{FF2B5EF4-FFF2-40B4-BE49-F238E27FC236}">
                <a16:creationId xmlns:a16="http://schemas.microsoft.com/office/drawing/2014/main" id="{4B66BF77-842B-E478-2CD5-2F1B38D90857}"/>
              </a:ext>
            </a:extLst>
          </p:cNvPr>
          <p:cNvSpPr>
            <a:spLocks noGrp="1"/>
          </p:cNvSpPr>
          <p:nvPr>
            <p:ph type="pic" sz="quarter" idx="11" hasCustomPrompt="1"/>
          </p:nvPr>
        </p:nvSpPr>
        <p:spPr>
          <a:xfrm>
            <a:off x="823912" y="2578100"/>
            <a:ext cx="594360" cy="594360"/>
          </a:xfrm>
          <a:noFill/>
        </p:spPr>
        <p:txBody>
          <a:bodyPr anchor="ctr">
            <a:noAutofit/>
          </a:bodyPr>
          <a:lstStyle>
            <a:lvl1pPr algn="ctr">
              <a:defRPr sz="1000">
                <a:latin typeface="+mj-lt"/>
              </a:defRPr>
            </a:lvl1pPr>
          </a:lstStyle>
          <a:p>
            <a:r>
              <a:rPr lang="en-US"/>
              <a:t>Add icon here</a:t>
            </a:r>
          </a:p>
        </p:txBody>
      </p:sp>
      <p:sp>
        <p:nvSpPr>
          <p:cNvPr id="10" name="Text Placeholder 4">
            <a:extLst>
              <a:ext uri="{FF2B5EF4-FFF2-40B4-BE49-F238E27FC236}">
                <a16:creationId xmlns:a16="http://schemas.microsoft.com/office/drawing/2014/main" id="{55DE381C-B715-D8CB-028F-82A8FA4A81F3}"/>
              </a:ext>
            </a:extLst>
          </p:cNvPr>
          <p:cNvSpPr>
            <a:spLocks noGrp="1"/>
          </p:cNvSpPr>
          <p:nvPr>
            <p:ph type="body" sz="quarter" idx="12" hasCustomPrompt="1"/>
          </p:nvPr>
        </p:nvSpPr>
        <p:spPr>
          <a:xfrm>
            <a:off x="2831624" y="2286000"/>
            <a:ext cx="2011680" cy="2426043"/>
          </a:xfrm>
          <a:prstGeom prst="roundRect">
            <a:avLst>
              <a:gd name="adj" fmla="val 5490"/>
            </a:avLst>
          </a:prstGeom>
          <a:solidFill>
            <a:schemeClr val="bg1"/>
          </a:solidFill>
          <a:ln w="12700">
            <a:solidFill>
              <a:srgbClr val="D9D9D9"/>
            </a:solidFill>
          </a:ln>
          <a:effectLst>
            <a:outerShdw blurRad="215900" dist="38100" dir="10800000" algn="ctr" rotWithShape="0">
              <a:schemeClr val="tx1">
                <a:alpha val="2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1" name="Picture Placeholder 8">
            <a:extLst>
              <a:ext uri="{FF2B5EF4-FFF2-40B4-BE49-F238E27FC236}">
                <a16:creationId xmlns:a16="http://schemas.microsoft.com/office/drawing/2014/main" id="{FC55940D-5215-4624-9763-659212CD60D0}"/>
              </a:ext>
            </a:extLst>
          </p:cNvPr>
          <p:cNvSpPr>
            <a:spLocks noGrp="1"/>
          </p:cNvSpPr>
          <p:nvPr>
            <p:ph type="pic" sz="quarter" idx="13" hasCustomPrompt="1"/>
          </p:nvPr>
        </p:nvSpPr>
        <p:spPr>
          <a:xfrm>
            <a:off x="3076098" y="2578100"/>
            <a:ext cx="594360" cy="594360"/>
          </a:xfrm>
          <a:noFill/>
        </p:spPr>
        <p:txBody>
          <a:bodyPr anchor="ctr">
            <a:noAutofit/>
          </a:bodyPr>
          <a:lstStyle>
            <a:lvl1pPr algn="ctr">
              <a:defRPr sz="1000">
                <a:latin typeface="+mj-lt"/>
              </a:defRPr>
            </a:lvl1pPr>
          </a:lstStyle>
          <a:p>
            <a:r>
              <a:rPr lang="en-US"/>
              <a:t>Add icon here</a:t>
            </a:r>
          </a:p>
        </p:txBody>
      </p:sp>
      <p:sp>
        <p:nvSpPr>
          <p:cNvPr id="12" name="Text Placeholder 4">
            <a:extLst>
              <a:ext uri="{FF2B5EF4-FFF2-40B4-BE49-F238E27FC236}">
                <a16:creationId xmlns:a16="http://schemas.microsoft.com/office/drawing/2014/main" id="{969AE215-68AF-1C26-1CC8-F113B53DA13F}"/>
              </a:ext>
            </a:extLst>
          </p:cNvPr>
          <p:cNvSpPr>
            <a:spLocks noGrp="1"/>
          </p:cNvSpPr>
          <p:nvPr>
            <p:ph type="body" sz="quarter" idx="14" hasCustomPrompt="1"/>
          </p:nvPr>
        </p:nvSpPr>
        <p:spPr>
          <a:xfrm>
            <a:off x="5090161" y="2286000"/>
            <a:ext cx="2011680" cy="2426043"/>
          </a:xfrm>
          <a:prstGeom prst="roundRect">
            <a:avLst>
              <a:gd name="adj" fmla="val 5490"/>
            </a:avLst>
          </a:prstGeom>
          <a:solidFill>
            <a:schemeClr val="bg1"/>
          </a:solidFill>
          <a:ln w="12700">
            <a:solidFill>
              <a:srgbClr val="D9D9D9"/>
            </a:solidFill>
          </a:ln>
          <a:effectLst>
            <a:outerShdw blurRad="215900" dist="38100" dir="10800000" algn="ctr" rotWithShape="0">
              <a:schemeClr val="tx1">
                <a:alpha val="2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3" name="Picture Placeholder 8">
            <a:extLst>
              <a:ext uri="{FF2B5EF4-FFF2-40B4-BE49-F238E27FC236}">
                <a16:creationId xmlns:a16="http://schemas.microsoft.com/office/drawing/2014/main" id="{9E42ABD2-AAE7-4029-18D3-14883AA94966}"/>
              </a:ext>
            </a:extLst>
          </p:cNvPr>
          <p:cNvSpPr>
            <a:spLocks noGrp="1"/>
          </p:cNvSpPr>
          <p:nvPr>
            <p:ph type="pic" sz="quarter" idx="15" hasCustomPrompt="1"/>
          </p:nvPr>
        </p:nvSpPr>
        <p:spPr>
          <a:xfrm>
            <a:off x="5328284" y="2578100"/>
            <a:ext cx="594360" cy="594360"/>
          </a:xfrm>
          <a:noFill/>
        </p:spPr>
        <p:txBody>
          <a:bodyPr anchor="ctr">
            <a:noAutofit/>
          </a:bodyPr>
          <a:lstStyle>
            <a:lvl1pPr algn="ctr">
              <a:defRPr sz="1000">
                <a:latin typeface="+mj-lt"/>
              </a:defRPr>
            </a:lvl1pPr>
          </a:lstStyle>
          <a:p>
            <a:r>
              <a:rPr lang="en-US"/>
              <a:t>Add icon here</a:t>
            </a:r>
          </a:p>
        </p:txBody>
      </p:sp>
      <p:sp>
        <p:nvSpPr>
          <p:cNvPr id="14" name="Text Placeholder 4">
            <a:extLst>
              <a:ext uri="{FF2B5EF4-FFF2-40B4-BE49-F238E27FC236}">
                <a16:creationId xmlns:a16="http://schemas.microsoft.com/office/drawing/2014/main" id="{1799D8BF-7885-0C6F-40E7-1E8302ABEB96}"/>
              </a:ext>
            </a:extLst>
          </p:cNvPr>
          <p:cNvSpPr>
            <a:spLocks noGrp="1"/>
          </p:cNvSpPr>
          <p:nvPr>
            <p:ph type="body" sz="quarter" idx="16" hasCustomPrompt="1"/>
          </p:nvPr>
        </p:nvSpPr>
        <p:spPr>
          <a:xfrm>
            <a:off x="7342347" y="2286000"/>
            <a:ext cx="2011680" cy="2426043"/>
          </a:xfrm>
          <a:prstGeom prst="roundRect">
            <a:avLst>
              <a:gd name="adj" fmla="val 5490"/>
            </a:avLst>
          </a:prstGeom>
          <a:solidFill>
            <a:schemeClr val="bg1"/>
          </a:solidFill>
          <a:ln w="12700">
            <a:solidFill>
              <a:srgbClr val="D9D9D9"/>
            </a:solidFill>
          </a:ln>
          <a:effectLst>
            <a:outerShdw blurRad="215900" dist="38100" dir="10800000" algn="ctr" rotWithShape="0">
              <a:schemeClr val="tx1">
                <a:alpha val="20000"/>
              </a:scheme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5" name="Picture Placeholder 8">
            <a:extLst>
              <a:ext uri="{FF2B5EF4-FFF2-40B4-BE49-F238E27FC236}">
                <a16:creationId xmlns:a16="http://schemas.microsoft.com/office/drawing/2014/main" id="{D8FE1B2B-6582-B2AB-95CB-994D678F300C}"/>
              </a:ext>
            </a:extLst>
          </p:cNvPr>
          <p:cNvSpPr>
            <a:spLocks noGrp="1"/>
          </p:cNvSpPr>
          <p:nvPr>
            <p:ph type="pic" sz="quarter" idx="17" hasCustomPrompt="1"/>
          </p:nvPr>
        </p:nvSpPr>
        <p:spPr>
          <a:xfrm>
            <a:off x="7580470" y="2578100"/>
            <a:ext cx="594360" cy="594360"/>
          </a:xfrm>
          <a:noFill/>
        </p:spPr>
        <p:txBody>
          <a:bodyPr anchor="ctr">
            <a:noAutofit/>
          </a:bodyPr>
          <a:lstStyle>
            <a:lvl1pPr algn="ctr">
              <a:defRPr sz="1000">
                <a:latin typeface="+mj-lt"/>
              </a:defRPr>
            </a:lvl1pPr>
          </a:lstStyle>
          <a:p>
            <a:r>
              <a:rPr lang="en-US"/>
              <a:t>Add icon here</a:t>
            </a:r>
          </a:p>
        </p:txBody>
      </p:sp>
      <p:sp>
        <p:nvSpPr>
          <p:cNvPr id="16" name="Text Placeholder 4">
            <a:extLst>
              <a:ext uri="{FF2B5EF4-FFF2-40B4-BE49-F238E27FC236}">
                <a16:creationId xmlns:a16="http://schemas.microsoft.com/office/drawing/2014/main" id="{8FC0CFE3-E01F-87C1-5505-8E5440D118DE}"/>
              </a:ext>
            </a:extLst>
          </p:cNvPr>
          <p:cNvSpPr>
            <a:spLocks noGrp="1"/>
          </p:cNvSpPr>
          <p:nvPr>
            <p:ph type="body" sz="quarter" idx="18" hasCustomPrompt="1"/>
          </p:nvPr>
        </p:nvSpPr>
        <p:spPr>
          <a:xfrm>
            <a:off x="9588183" y="2286000"/>
            <a:ext cx="2011680" cy="2426043"/>
          </a:xfrm>
          <a:prstGeom prst="roundRect">
            <a:avLst>
              <a:gd name="adj" fmla="val 5490"/>
            </a:avLst>
          </a:prstGeom>
          <a:solidFill>
            <a:schemeClr val="bg1"/>
          </a:solidFill>
          <a:ln w="12700">
            <a:solidFill>
              <a:srgbClr val="D9D9D9"/>
            </a:solidFill>
          </a:ln>
          <a:effectLst>
            <a:outerShdw blurRad="215900" dist="38100" dir="10800000" algn="ctr" rotWithShape="0">
              <a:schemeClr val="tx1">
                <a:alpha val="20000"/>
              </a:schemeClr>
            </a:outerShdw>
            <a:softEdge rad="0"/>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7" name="Picture Placeholder 8">
            <a:extLst>
              <a:ext uri="{FF2B5EF4-FFF2-40B4-BE49-F238E27FC236}">
                <a16:creationId xmlns:a16="http://schemas.microsoft.com/office/drawing/2014/main" id="{028A90C3-A2FB-B3D4-7023-773976A2423C}"/>
              </a:ext>
            </a:extLst>
          </p:cNvPr>
          <p:cNvSpPr>
            <a:spLocks noGrp="1"/>
          </p:cNvSpPr>
          <p:nvPr>
            <p:ph type="pic" sz="quarter" idx="19" hasCustomPrompt="1"/>
          </p:nvPr>
        </p:nvSpPr>
        <p:spPr>
          <a:xfrm>
            <a:off x="9832657" y="2578100"/>
            <a:ext cx="594360" cy="594360"/>
          </a:xfrm>
          <a:noFill/>
        </p:spPr>
        <p:txBody>
          <a:bodyPr anchor="ctr">
            <a:noAutofit/>
          </a:bodyPr>
          <a:lstStyle>
            <a:lvl1pPr algn="ctr">
              <a:defRPr sz="1000">
                <a:latin typeface="+mj-lt"/>
              </a:defRPr>
            </a:lvl1pPr>
          </a:lstStyle>
          <a:p>
            <a:r>
              <a:rPr lang="en-US"/>
              <a:t>Add icon here</a:t>
            </a:r>
          </a:p>
        </p:txBody>
      </p:sp>
      <p:sp>
        <p:nvSpPr>
          <p:cNvPr id="19" name="Text Placeholder 18">
            <a:extLst>
              <a:ext uri="{FF2B5EF4-FFF2-40B4-BE49-F238E27FC236}">
                <a16:creationId xmlns:a16="http://schemas.microsoft.com/office/drawing/2014/main" id="{89D18796-A5FA-3E18-DE30-EEA3FAF0ECD6}"/>
              </a:ext>
            </a:extLst>
          </p:cNvPr>
          <p:cNvSpPr>
            <a:spLocks noGrp="1"/>
          </p:cNvSpPr>
          <p:nvPr>
            <p:ph type="body" sz="quarter" idx="20" hasCustomPrompt="1"/>
          </p:nvPr>
        </p:nvSpPr>
        <p:spPr>
          <a:xfrm>
            <a:off x="579438"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0" name="Text Placeholder 18">
            <a:extLst>
              <a:ext uri="{FF2B5EF4-FFF2-40B4-BE49-F238E27FC236}">
                <a16:creationId xmlns:a16="http://schemas.microsoft.com/office/drawing/2014/main" id="{3895944A-1BD4-F664-EB70-7FDEACD1C21C}"/>
              </a:ext>
            </a:extLst>
          </p:cNvPr>
          <p:cNvSpPr>
            <a:spLocks noGrp="1"/>
          </p:cNvSpPr>
          <p:nvPr>
            <p:ph type="body" sz="quarter" idx="21" hasCustomPrompt="1"/>
          </p:nvPr>
        </p:nvSpPr>
        <p:spPr>
          <a:xfrm>
            <a:off x="2831704"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1" name="Text Placeholder 18">
            <a:extLst>
              <a:ext uri="{FF2B5EF4-FFF2-40B4-BE49-F238E27FC236}">
                <a16:creationId xmlns:a16="http://schemas.microsoft.com/office/drawing/2014/main" id="{EF8F9704-C794-9448-7255-7C9E63B85D93}"/>
              </a:ext>
            </a:extLst>
          </p:cNvPr>
          <p:cNvSpPr>
            <a:spLocks noGrp="1"/>
          </p:cNvSpPr>
          <p:nvPr>
            <p:ph type="body" sz="quarter" idx="22" hasCustomPrompt="1"/>
          </p:nvPr>
        </p:nvSpPr>
        <p:spPr>
          <a:xfrm>
            <a:off x="5083970"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2" name="Text Placeholder 18">
            <a:extLst>
              <a:ext uri="{FF2B5EF4-FFF2-40B4-BE49-F238E27FC236}">
                <a16:creationId xmlns:a16="http://schemas.microsoft.com/office/drawing/2014/main" id="{0F001ACD-BD00-3BDB-F414-2FBBC6306C41}"/>
              </a:ext>
            </a:extLst>
          </p:cNvPr>
          <p:cNvSpPr>
            <a:spLocks noGrp="1"/>
          </p:cNvSpPr>
          <p:nvPr>
            <p:ph type="body" sz="quarter" idx="23" hasCustomPrompt="1"/>
          </p:nvPr>
        </p:nvSpPr>
        <p:spPr>
          <a:xfrm>
            <a:off x="7336236"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23" name="Text Placeholder 18">
            <a:extLst>
              <a:ext uri="{FF2B5EF4-FFF2-40B4-BE49-F238E27FC236}">
                <a16:creationId xmlns:a16="http://schemas.microsoft.com/office/drawing/2014/main" id="{332487BB-F28F-624E-6B1F-8412C9E224A0}"/>
              </a:ext>
            </a:extLst>
          </p:cNvPr>
          <p:cNvSpPr>
            <a:spLocks noGrp="1"/>
          </p:cNvSpPr>
          <p:nvPr>
            <p:ph type="body" sz="quarter" idx="24" hasCustomPrompt="1"/>
          </p:nvPr>
        </p:nvSpPr>
        <p:spPr>
          <a:xfrm>
            <a:off x="9588501" y="4144742"/>
            <a:ext cx="2011362" cy="567302"/>
          </a:xfrm>
        </p:spPr>
        <p:txBody>
          <a:bodyPr lIns="201168" rIns="182880">
            <a:noAutofit/>
          </a:bodyPr>
          <a:lstStyle>
            <a:lvl1pPr>
              <a:defRPr sz="1200"/>
            </a:lvl1pPr>
          </a:lstStyle>
          <a:p>
            <a:pPr lvl="0"/>
            <a:r>
              <a:rPr lang="en-US"/>
              <a:t>Supporting detail </a:t>
            </a:r>
            <a:br>
              <a:rPr lang="en-US"/>
            </a:br>
            <a:r>
              <a:rPr lang="en-US"/>
              <a:t>body content</a:t>
            </a:r>
          </a:p>
        </p:txBody>
      </p:sp>
      <p:sp>
        <p:nvSpPr>
          <p:cNvPr id="6" name="Footer Placeholder 1">
            <a:extLst>
              <a:ext uri="{FF2B5EF4-FFF2-40B4-BE49-F238E27FC236}">
                <a16:creationId xmlns:a16="http://schemas.microsoft.com/office/drawing/2014/main" id="{C48503B7-26F1-31BD-E252-7D7A92D8A0C4}"/>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2123643435"/>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upporting_Four card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8ED0B6-0772-8595-DDA6-FCFE92FDE2DE}"/>
              </a:ext>
            </a:extLst>
          </p:cNvPr>
          <p:cNvPicPr>
            <a:picLocks noChangeAspect="1"/>
          </p:cNvPicPr>
          <p:nvPr userDrawn="1"/>
        </p:nvPicPr>
        <p:blipFill>
          <a:blip r:embed="rId2" cstate="print">
            <a:alphaModFix amt="50000"/>
            <a:extLst>
              <a:ext uri="{28A0092B-C50C-407E-A947-70E740481C1C}">
                <a14:useLocalDpi xmlns:a14="http://schemas.microsoft.com/office/drawing/2010/main" val="0"/>
              </a:ext>
            </a:extLst>
          </a:blip>
          <a:srcRect/>
          <a:stretch/>
        </p:blipFill>
        <p:spPr>
          <a:xfrm flipH="1" flipV="1">
            <a:off x="0" y="0"/>
            <a:ext cx="12192000" cy="6857998"/>
          </a:xfrm>
          <a:prstGeom prst="rect">
            <a:avLst/>
          </a:prstGeom>
        </p:spPr>
      </p:pic>
      <p:sp>
        <p:nvSpPr>
          <p:cNvPr id="4" name="Rectangle 3">
            <a:extLst>
              <a:ext uri="{FF2B5EF4-FFF2-40B4-BE49-F238E27FC236}">
                <a16:creationId xmlns:a16="http://schemas.microsoft.com/office/drawing/2014/main" id="{08037EDD-BD21-5EBA-5A70-F2299BCCB50E}"/>
              </a:ext>
            </a:extLst>
          </p:cNvPr>
          <p:cNvSpPr/>
          <p:nvPr userDrawn="1"/>
        </p:nvSpPr>
        <p:spPr bwMode="auto">
          <a:xfrm>
            <a:off x="0" y="0"/>
            <a:ext cx="12188952" cy="6858000"/>
          </a:xfrm>
          <a:prstGeom prst="rect">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DDCB9D8-091C-855D-6103-97E1C8B88EE7}"/>
              </a:ext>
            </a:extLst>
          </p:cNvPr>
          <p:cNvSpPr>
            <a:spLocks noGrp="1"/>
          </p:cNvSpPr>
          <p:nvPr>
            <p:ph type="body" sz="quarter" idx="10" hasCustomPrompt="1"/>
          </p:nvPr>
        </p:nvSpPr>
        <p:spPr>
          <a:xfrm>
            <a:off x="579438" y="2286000"/>
            <a:ext cx="256032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9" name="Picture Placeholder 8">
            <a:extLst>
              <a:ext uri="{FF2B5EF4-FFF2-40B4-BE49-F238E27FC236}">
                <a16:creationId xmlns:a16="http://schemas.microsoft.com/office/drawing/2014/main" id="{4B66BF77-842B-E478-2CD5-2F1B38D90857}"/>
              </a:ext>
            </a:extLst>
          </p:cNvPr>
          <p:cNvSpPr>
            <a:spLocks noGrp="1"/>
          </p:cNvSpPr>
          <p:nvPr>
            <p:ph type="pic" sz="quarter" idx="11" hasCustomPrompt="1"/>
          </p:nvPr>
        </p:nvSpPr>
        <p:spPr>
          <a:xfrm>
            <a:off x="823912" y="2578100"/>
            <a:ext cx="594360" cy="594360"/>
          </a:xfrm>
          <a:noFill/>
        </p:spPr>
        <p:txBody>
          <a:bodyPr anchor="ctr">
            <a:noAutofit/>
          </a:bodyPr>
          <a:lstStyle>
            <a:lvl1pPr algn="ctr">
              <a:defRPr sz="1000">
                <a:latin typeface="+mj-lt"/>
              </a:defRPr>
            </a:lvl1pPr>
          </a:lstStyle>
          <a:p>
            <a:r>
              <a:rPr lang="en-US"/>
              <a:t>Add icon here</a:t>
            </a:r>
          </a:p>
        </p:txBody>
      </p:sp>
      <p:sp>
        <p:nvSpPr>
          <p:cNvPr id="10" name="Text Placeholder 4">
            <a:extLst>
              <a:ext uri="{FF2B5EF4-FFF2-40B4-BE49-F238E27FC236}">
                <a16:creationId xmlns:a16="http://schemas.microsoft.com/office/drawing/2014/main" id="{55DE381C-B715-D8CB-028F-82A8FA4A81F3}"/>
              </a:ext>
            </a:extLst>
          </p:cNvPr>
          <p:cNvSpPr>
            <a:spLocks noGrp="1"/>
          </p:cNvSpPr>
          <p:nvPr>
            <p:ph type="body" sz="quarter" idx="12" hasCustomPrompt="1"/>
          </p:nvPr>
        </p:nvSpPr>
        <p:spPr>
          <a:xfrm>
            <a:off x="3399473" y="2286000"/>
            <a:ext cx="256032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1" name="Picture Placeholder 8">
            <a:extLst>
              <a:ext uri="{FF2B5EF4-FFF2-40B4-BE49-F238E27FC236}">
                <a16:creationId xmlns:a16="http://schemas.microsoft.com/office/drawing/2014/main" id="{FC55940D-5215-4624-9763-659212CD60D0}"/>
              </a:ext>
            </a:extLst>
          </p:cNvPr>
          <p:cNvSpPr>
            <a:spLocks noGrp="1"/>
          </p:cNvSpPr>
          <p:nvPr>
            <p:ph type="pic" sz="quarter" idx="13" hasCustomPrompt="1"/>
          </p:nvPr>
        </p:nvSpPr>
        <p:spPr>
          <a:xfrm>
            <a:off x="3643947" y="2578100"/>
            <a:ext cx="594360" cy="594360"/>
          </a:xfrm>
          <a:noFill/>
        </p:spPr>
        <p:txBody>
          <a:bodyPr anchor="ctr">
            <a:noAutofit/>
          </a:bodyPr>
          <a:lstStyle>
            <a:lvl1pPr algn="ctr">
              <a:defRPr sz="1000">
                <a:latin typeface="+mj-lt"/>
              </a:defRPr>
            </a:lvl1pPr>
          </a:lstStyle>
          <a:p>
            <a:r>
              <a:rPr lang="en-US"/>
              <a:t>Add icon here</a:t>
            </a:r>
          </a:p>
        </p:txBody>
      </p:sp>
      <p:sp>
        <p:nvSpPr>
          <p:cNvPr id="12" name="Text Placeholder 4">
            <a:extLst>
              <a:ext uri="{FF2B5EF4-FFF2-40B4-BE49-F238E27FC236}">
                <a16:creationId xmlns:a16="http://schemas.microsoft.com/office/drawing/2014/main" id="{969AE215-68AF-1C26-1CC8-F113B53DA13F}"/>
              </a:ext>
            </a:extLst>
          </p:cNvPr>
          <p:cNvSpPr>
            <a:spLocks noGrp="1"/>
          </p:cNvSpPr>
          <p:nvPr>
            <p:ph type="body" sz="quarter" idx="14" hasCustomPrompt="1"/>
          </p:nvPr>
        </p:nvSpPr>
        <p:spPr>
          <a:xfrm>
            <a:off x="6219508" y="2286000"/>
            <a:ext cx="256032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3" name="Picture Placeholder 8">
            <a:extLst>
              <a:ext uri="{FF2B5EF4-FFF2-40B4-BE49-F238E27FC236}">
                <a16:creationId xmlns:a16="http://schemas.microsoft.com/office/drawing/2014/main" id="{9E42ABD2-AAE7-4029-18D3-14883AA94966}"/>
              </a:ext>
            </a:extLst>
          </p:cNvPr>
          <p:cNvSpPr>
            <a:spLocks noGrp="1"/>
          </p:cNvSpPr>
          <p:nvPr>
            <p:ph type="pic" sz="quarter" idx="15" hasCustomPrompt="1"/>
          </p:nvPr>
        </p:nvSpPr>
        <p:spPr>
          <a:xfrm>
            <a:off x="6463982" y="2578100"/>
            <a:ext cx="594360" cy="594360"/>
          </a:xfrm>
          <a:noFill/>
        </p:spPr>
        <p:txBody>
          <a:bodyPr anchor="ctr">
            <a:noAutofit/>
          </a:bodyPr>
          <a:lstStyle>
            <a:lvl1pPr algn="ctr">
              <a:defRPr sz="1000">
                <a:latin typeface="+mj-lt"/>
              </a:defRPr>
            </a:lvl1pPr>
          </a:lstStyle>
          <a:p>
            <a:r>
              <a:rPr lang="en-US"/>
              <a:t>Add icon here</a:t>
            </a:r>
          </a:p>
        </p:txBody>
      </p:sp>
      <p:sp>
        <p:nvSpPr>
          <p:cNvPr id="14" name="Text Placeholder 4">
            <a:extLst>
              <a:ext uri="{FF2B5EF4-FFF2-40B4-BE49-F238E27FC236}">
                <a16:creationId xmlns:a16="http://schemas.microsoft.com/office/drawing/2014/main" id="{1799D8BF-7885-0C6F-40E7-1E8302ABEB96}"/>
              </a:ext>
            </a:extLst>
          </p:cNvPr>
          <p:cNvSpPr>
            <a:spLocks noGrp="1"/>
          </p:cNvSpPr>
          <p:nvPr>
            <p:ph type="body" sz="quarter" idx="16" hasCustomPrompt="1"/>
          </p:nvPr>
        </p:nvSpPr>
        <p:spPr>
          <a:xfrm>
            <a:off x="9039543" y="2286000"/>
            <a:ext cx="2560320"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5" name="Picture Placeholder 8">
            <a:extLst>
              <a:ext uri="{FF2B5EF4-FFF2-40B4-BE49-F238E27FC236}">
                <a16:creationId xmlns:a16="http://schemas.microsoft.com/office/drawing/2014/main" id="{D8FE1B2B-6582-B2AB-95CB-994D678F300C}"/>
              </a:ext>
            </a:extLst>
          </p:cNvPr>
          <p:cNvSpPr>
            <a:spLocks noGrp="1"/>
          </p:cNvSpPr>
          <p:nvPr>
            <p:ph type="pic" sz="quarter" idx="17" hasCustomPrompt="1"/>
          </p:nvPr>
        </p:nvSpPr>
        <p:spPr>
          <a:xfrm>
            <a:off x="9284017" y="2578100"/>
            <a:ext cx="594360" cy="594360"/>
          </a:xfrm>
          <a:noFill/>
        </p:spPr>
        <p:txBody>
          <a:bodyPr anchor="ctr">
            <a:noAutofit/>
          </a:bodyPr>
          <a:lstStyle>
            <a:lvl1pPr algn="ctr">
              <a:defRPr sz="1000">
                <a:latin typeface="+mj-lt"/>
              </a:defRPr>
            </a:lvl1pPr>
          </a:lstStyle>
          <a:p>
            <a:r>
              <a:rPr lang="en-US"/>
              <a:t>Add icon here</a:t>
            </a:r>
          </a:p>
        </p:txBody>
      </p:sp>
      <p:sp>
        <p:nvSpPr>
          <p:cNvPr id="19" name="Text Placeholder 18">
            <a:extLst>
              <a:ext uri="{FF2B5EF4-FFF2-40B4-BE49-F238E27FC236}">
                <a16:creationId xmlns:a16="http://schemas.microsoft.com/office/drawing/2014/main" id="{89D18796-A5FA-3E18-DE30-EEA3FAF0ECD6}"/>
              </a:ext>
            </a:extLst>
          </p:cNvPr>
          <p:cNvSpPr>
            <a:spLocks noGrp="1"/>
          </p:cNvSpPr>
          <p:nvPr>
            <p:ph type="body" sz="quarter" idx="20" hasCustomPrompt="1"/>
          </p:nvPr>
        </p:nvSpPr>
        <p:spPr>
          <a:xfrm>
            <a:off x="579438" y="4144741"/>
            <a:ext cx="2560320"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0" name="Text Placeholder 18">
            <a:extLst>
              <a:ext uri="{FF2B5EF4-FFF2-40B4-BE49-F238E27FC236}">
                <a16:creationId xmlns:a16="http://schemas.microsoft.com/office/drawing/2014/main" id="{3895944A-1BD4-F664-EB70-7FDEACD1C21C}"/>
              </a:ext>
            </a:extLst>
          </p:cNvPr>
          <p:cNvSpPr>
            <a:spLocks noGrp="1"/>
          </p:cNvSpPr>
          <p:nvPr>
            <p:ph type="body" sz="quarter" idx="21" hasCustomPrompt="1"/>
          </p:nvPr>
        </p:nvSpPr>
        <p:spPr>
          <a:xfrm>
            <a:off x="3399473" y="4144741"/>
            <a:ext cx="2560320"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1" name="Text Placeholder 18">
            <a:extLst>
              <a:ext uri="{FF2B5EF4-FFF2-40B4-BE49-F238E27FC236}">
                <a16:creationId xmlns:a16="http://schemas.microsoft.com/office/drawing/2014/main" id="{EF8F9704-C794-9448-7255-7C9E63B85D93}"/>
              </a:ext>
            </a:extLst>
          </p:cNvPr>
          <p:cNvSpPr>
            <a:spLocks noGrp="1"/>
          </p:cNvSpPr>
          <p:nvPr>
            <p:ph type="body" sz="quarter" idx="22" hasCustomPrompt="1"/>
          </p:nvPr>
        </p:nvSpPr>
        <p:spPr>
          <a:xfrm>
            <a:off x="6219508" y="4144741"/>
            <a:ext cx="2560320"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2" name="Text Placeholder 18">
            <a:extLst>
              <a:ext uri="{FF2B5EF4-FFF2-40B4-BE49-F238E27FC236}">
                <a16:creationId xmlns:a16="http://schemas.microsoft.com/office/drawing/2014/main" id="{0F001ACD-BD00-3BDB-F414-2FBBC6306C41}"/>
              </a:ext>
            </a:extLst>
          </p:cNvPr>
          <p:cNvSpPr>
            <a:spLocks noGrp="1"/>
          </p:cNvSpPr>
          <p:nvPr>
            <p:ph type="body" sz="quarter" idx="23" hasCustomPrompt="1"/>
          </p:nvPr>
        </p:nvSpPr>
        <p:spPr>
          <a:xfrm>
            <a:off x="9039783" y="4144741"/>
            <a:ext cx="2560320"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6" name="Footer Placeholder 1">
            <a:extLst>
              <a:ext uri="{FF2B5EF4-FFF2-40B4-BE49-F238E27FC236}">
                <a16:creationId xmlns:a16="http://schemas.microsoft.com/office/drawing/2014/main" id="{98758C0F-8FEC-C1CC-1517-E499A0BF0FA3}"/>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2457797602"/>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upporting_Three card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5AF843-3DBB-64EC-0200-7065BF8440EF}"/>
              </a:ext>
            </a:extLst>
          </p:cNvPr>
          <p:cNvPicPr>
            <a:picLocks noChangeAspect="1"/>
          </p:cNvPicPr>
          <p:nvPr userDrawn="1"/>
        </p:nvPicPr>
        <p:blipFill>
          <a:blip r:embed="rId2" cstate="print">
            <a:alphaModFix amt="50000"/>
            <a:extLst>
              <a:ext uri="{28A0092B-C50C-407E-A947-70E740481C1C}">
                <a14:useLocalDpi xmlns:a14="http://schemas.microsoft.com/office/drawing/2010/main" val="0"/>
              </a:ext>
            </a:extLst>
          </a:blip>
          <a:srcRect/>
          <a:stretch/>
        </p:blipFill>
        <p:spPr>
          <a:xfrm flipH="1" flipV="1">
            <a:off x="0" y="0"/>
            <a:ext cx="12192000" cy="6857998"/>
          </a:xfrm>
          <a:prstGeom prst="rect">
            <a:avLst/>
          </a:prstGeom>
        </p:spPr>
      </p:pic>
      <p:sp>
        <p:nvSpPr>
          <p:cNvPr id="4" name="Rectangle 3">
            <a:extLst>
              <a:ext uri="{FF2B5EF4-FFF2-40B4-BE49-F238E27FC236}">
                <a16:creationId xmlns:a16="http://schemas.microsoft.com/office/drawing/2014/main" id="{59DBF395-0982-6672-D85B-495E7EEA2F28}"/>
              </a:ext>
            </a:extLst>
          </p:cNvPr>
          <p:cNvSpPr/>
          <p:nvPr userDrawn="1"/>
        </p:nvSpPr>
        <p:spPr bwMode="auto">
          <a:xfrm>
            <a:off x="0" y="0"/>
            <a:ext cx="12188952" cy="6858000"/>
          </a:xfrm>
          <a:prstGeom prst="rect">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DDCB9D8-091C-855D-6103-97E1C8B88EE7}"/>
              </a:ext>
            </a:extLst>
          </p:cNvPr>
          <p:cNvSpPr>
            <a:spLocks noGrp="1"/>
          </p:cNvSpPr>
          <p:nvPr>
            <p:ph type="body" sz="quarter" idx="10" hasCustomPrompt="1"/>
          </p:nvPr>
        </p:nvSpPr>
        <p:spPr>
          <a:xfrm>
            <a:off x="579437" y="2286000"/>
            <a:ext cx="3471863"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9" name="Picture Placeholder 8">
            <a:extLst>
              <a:ext uri="{FF2B5EF4-FFF2-40B4-BE49-F238E27FC236}">
                <a16:creationId xmlns:a16="http://schemas.microsoft.com/office/drawing/2014/main" id="{4B66BF77-842B-E478-2CD5-2F1B38D90857}"/>
              </a:ext>
            </a:extLst>
          </p:cNvPr>
          <p:cNvSpPr>
            <a:spLocks noGrp="1"/>
          </p:cNvSpPr>
          <p:nvPr>
            <p:ph type="pic" sz="quarter" idx="11" hasCustomPrompt="1"/>
          </p:nvPr>
        </p:nvSpPr>
        <p:spPr>
          <a:xfrm>
            <a:off x="823912" y="2578100"/>
            <a:ext cx="594360" cy="594360"/>
          </a:xfrm>
          <a:noFill/>
        </p:spPr>
        <p:txBody>
          <a:bodyPr anchor="ctr">
            <a:noAutofit/>
          </a:bodyPr>
          <a:lstStyle>
            <a:lvl1pPr algn="ctr">
              <a:defRPr sz="1000">
                <a:latin typeface="+mj-lt"/>
              </a:defRPr>
            </a:lvl1pPr>
          </a:lstStyle>
          <a:p>
            <a:r>
              <a:rPr lang="en-US"/>
              <a:t>Add icon here</a:t>
            </a:r>
          </a:p>
        </p:txBody>
      </p:sp>
      <p:sp>
        <p:nvSpPr>
          <p:cNvPr id="10" name="Text Placeholder 4">
            <a:extLst>
              <a:ext uri="{FF2B5EF4-FFF2-40B4-BE49-F238E27FC236}">
                <a16:creationId xmlns:a16="http://schemas.microsoft.com/office/drawing/2014/main" id="{55DE381C-B715-D8CB-028F-82A8FA4A81F3}"/>
              </a:ext>
            </a:extLst>
          </p:cNvPr>
          <p:cNvSpPr>
            <a:spLocks noGrp="1"/>
          </p:cNvSpPr>
          <p:nvPr>
            <p:ph type="body" sz="quarter" idx="12" hasCustomPrompt="1"/>
          </p:nvPr>
        </p:nvSpPr>
        <p:spPr>
          <a:xfrm>
            <a:off x="4353718" y="2286000"/>
            <a:ext cx="3471863"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1" name="Picture Placeholder 8">
            <a:extLst>
              <a:ext uri="{FF2B5EF4-FFF2-40B4-BE49-F238E27FC236}">
                <a16:creationId xmlns:a16="http://schemas.microsoft.com/office/drawing/2014/main" id="{FC55940D-5215-4624-9763-659212CD60D0}"/>
              </a:ext>
            </a:extLst>
          </p:cNvPr>
          <p:cNvSpPr>
            <a:spLocks noGrp="1"/>
          </p:cNvSpPr>
          <p:nvPr>
            <p:ph type="pic" sz="quarter" idx="13" hasCustomPrompt="1"/>
          </p:nvPr>
        </p:nvSpPr>
        <p:spPr>
          <a:xfrm>
            <a:off x="4598193" y="2578100"/>
            <a:ext cx="594360" cy="594360"/>
          </a:xfrm>
          <a:noFill/>
        </p:spPr>
        <p:txBody>
          <a:bodyPr anchor="ctr">
            <a:noAutofit/>
          </a:bodyPr>
          <a:lstStyle>
            <a:lvl1pPr algn="ctr">
              <a:defRPr sz="1000">
                <a:latin typeface="+mj-lt"/>
              </a:defRPr>
            </a:lvl1pPr>
          </a:lstStyle>
          <a:p>
            <a:r>
              <a:rPr lang="en-US"/>
              <a:t>Add icon here</a:t>
            </a:r>
          </a:p>
        </p:txBody>
      </p:sp>
      <p:sp>
        <p:nvSpPr>
          <p:cNvPr id="12" name="Text Placeholder 4">
            <a:extLst>
              <a:ext uri="{FF2B5EF4-FFF2-40B4-BE49-F238E27FC236}">
                <a16:creationId xmlns:a16="http://schemas.microsoft.com/office/drawing/2014/main" id="{969AE215-68AF-1C26-1CC8-F113B53DA13F}"/>
              </a:ext>
            </a:extLst>
          </p:cNvPr>
          <p:cNvSpPr>
            <a:spLocks noGrp="1"/>
          </p:cNvSpPr>
          <p:nvPr>
            <p:ph type="body" sz="quarter" idx="14" hasCustomPrompt="1"/>
          </p:nvPr>
        </p:nvSpPr>
        <p:spPr>
          <a:xfrm>
            <a:off x="8127999" y="2286000"/>
            <a:ext cx="3471863" cy="3281362"/>
          </a:xfrm>
          <a:prstGeom prst="roundRect">
            <a:avLst>
              <a:gd name="adj" fmla="val 5490"/>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2880" tIns="1051560" rIns="182880" bIns="91440" numCol="1" spcCol="0" rtlCol="0" fromWordArt="0" anchor="t"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13" name="Picture Placeholder 8">
            <a:extLst>
              <a:ext uri="{FF2B5EF4-FFF2-40B4-BE49-F238E27FC236}">
                <a16:creationId xmlns:a16="http://schemas.microsoft.com/office/drawing/2014/main" id="{9E42ABD2-AAE7-4029-18D3-14883AA94966}"/>
              </a:ext>
            </a:extLst>
          </p:cNvPr>
          <p:cNvSpPr>
            <a:spLocks noGrp="1"/>
          </p:cNvSpPr>
          <p:nvPr>
            <p:ph type="pic" sz="quarter" idx="15" hasCustomPrompt="1"/>
          </p:nvPr>
        </p:nvSpPr>
        <p:spPr>
          <a:xfrm>
            <a:off x="8372474" y="2578100"/>
            <a:ext cx="594360" cy="594360"/>
          </a:xfrm>
          <a:noFill/>
        </p:spPr>
        <p:txBody>
          <a:bodyPr anchor="ctr">
            <a:noAutofit/>
          </a:bodyPr>
          <a:lstStyle>
            <a:lvl1pPr algn="ctr">
              <a:defRPr sz="1000">
                <a:latin typeface="+mj-lt"/>
              </a:defRPr>
            </a:lvl1pPr>
          </a:lstStyle>
          <a:p>
            <a:r>
              <a:rPr lang="en-US"/>
              <a:t>Add icon here</a:t>
            </a:r>
          </a:p>
        </p:txBody>
      </p:sp>
      <p:sp>
        <p:nvSpPr>
          <p:cNvPr id="19" name="Text Placeholder 18">
            <a:extLst>
              <a:ext uri="{FF2B5EF4-FFF2-40B4-BE49-F238E27FC236}">
                <a16:creationId xmlns:a16="http://schemas.microsoft.com/office/drawing/2014/main" id="{89D18796-A5FA-3E18-DE30-EEA3FAF0ECD6}"/>
              </a:ext>
            </a:extLst>
          </p:cNvPr>
          <p:cNvSpPr>
            <a:spLocks noGrp="1"/>
          </p:cNvSpPr>
          <p:nvPr>
            <p:ph type="body" sz="quarter" idx="20" hasCustomPrompt="1"/>
          </p:nvPr>
        </p:nvSpPr>
        <p:spPr>
          <a:xfrm>
            <a:off x="579437" y="4144741"/>
            <a:ext cx="3471863"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0" name="Text Placeholder 18">
            <a:extLst>
              <a:ext uri="{FF2B5EF4-FFF2-40B4-BE49-F238E27FC236}">
                <a16:creationId xmlns:a16="http://schemas.microsoft.com/office/drawing/2014/main" id="{3895944A-1BD4-F664-EB70-7FDEACD1C21C}"/>
              </a:ext>
            </a:extLst>
          </p:cNvPr>
          <p:cNvSpPr>
            <a:spLocks noGrp="1"/>
          </p:cNvSpPr>
          <p:nvPr>
            <p:ph type="body" sz="quarter" idx="21" hasCustomPrompt="1"/>
          </p:nvPr>
        </p:nvSpPr>
        <p:spPr>
          <a:xfrm>
            <a:off x="4353718" y="4144741"/>
            <a:ext cx="3471863"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21" name="Text Placeholder 18">
            <a:extLst>
              <a:ext uri="{FF2B5EF4-FFF2-40B4-BE49-F238E27FC236}">
                <a16:creationId xmlns:a16="http://schemas.microsoft.com/office/drawing/2014/main" id="{EF8F9704-C794-9448-7255-7C9E63B85D93}"/>
              </a:ext>
            </a:extLst>
          </p:cNvPr>
          <p:cNvSpPr>
            <a:spLocks noGrp="1"/>
          </p:cNvSpPr>
          <p:nvPr>
            <p:ph type="body" sz="quarter" idx="22" hasCustomPrompt="1"/>
          </p:nvPr>
        </p:nvSpPr>
        <p:spPr>
          <a:xfrm>
            <a:off x="8127999" y="4144741"/>
            <a:ext cx="3471863" cy="1130521"/>
          </a:xfrm>
        </p:spPr>
        <p:txBody>
          <a:bodyPr lIns="201168" rIns="182880">
            <a:noAutofit/>
          </a:bodyPr>
          <a:lstStyle>
            <a:lvl1pPr>
              <a:defRPr sz="1200"/>
            </a:lvl1pPr>
          </a:lstStyle>
          <a:p>
            <a:pPr lvl="0"/>
            <a:r>
              <a:rPr lang="en-US"/>
              <a:t>Supporting detail </a:t>
            </a:r>
            <a:br>
              <a:rPr lang="en-US"/>
            </a:br>
            <a:r>
              <a:rPr lang="en-US"/>
              <a:t>body content</a:t>
            </a:r>
          </a:p>
        </p:txBody>
      </p:sp>
      <p:sp>
        <p:nvSpPr>
          <p:cNvPr id="6" name="Footer Placeholder 1">
            <a:extLst>
              <a:ext uri="{FF2B5EF4-FFF2-40B4-BE49-F238E27FC236}">
                <a16:creationId xmlns:a16="http://schemas.microsoft.com/office/drawing/2014/main" id="{BD6E9C5C-6DF0-199B-2776-CC9F9EF38A31}"/>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4021833733"/>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upporting_Five Cards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
        <p:nvSpPr>
          <p:cNvPr id="3" name="Text Placeholder 4">
            <a:extLst>
              <a:ext uri="{FF2B5EF4-FFF2-40B4-BE49-F238E27FC236}">
                <a16:creationId xmlns:a16="http://schemas.microsoft.com/office/drawing/2014/main" id="{BEF6B487-BBE1-1BBE-0BB8-EA6392C3E4ED}"/>
              </a:ext>
            </a:extLst>
          </p:cNvPr>
          <p:cNvSpPr>
            <a:spLocks noGrp="1"/>
          </p:cNvSpPr>
          <p:nvPr>
            <p:ph type="body" sz="quarter" idx="10" hasCustomPrompt="1"/>
          </p:nvPr>
        </p:nvSpPr>
        <p:spPr>
          <a:xfrm>
            <a:off x="585216" y="1586084"/>
            <a:ext cx="6592824" cy="73152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4" name="Picture Placeholder 8">
            <a:extLst>
              <a:ext uri="{FF2B5EF4-FFF2-40B4-BE49-F238E27FC236}">
                <a16:creationId xmlns:a16="http://schemas.microsoft.com/office/drawing/2014/main" id="{C6CBA228-536C-0BEC-D399-8BB6729C0627}"/>
              </a:ext>
            </a:extLst>
          </p:cNvPr>
          <p:cNvSpPr>
            <a:spLocks noGrp="1" noChangeAspect="1"/>
          </p:cNvSpPr>
          <p:nvPr>
            <p:ph type="pic" sz="quarter" idx="11" hasCustomPrompt="1"/>
          </p:nvPr>
        </p:nvSpPr>
        <p:spPr>
          <a:xfrm>
            <a:off x="776294" y="1677524"/>
            <a:ext cx="548640" cy="548640"/>
          </a:xfrm>
          <a:noFill/>
        </p:spPr>
        <p:txBody>
          <a:bodyPr anchor="ctr">
            <a:noAutofit/>
          </a:bodyPr>
          <a:lstStyle>
            <a:lvl1pPr algn="ctr">
              <a:defRPr sz="1000">
                <a:latin typeface="+mj-lt"/>
              </a:defRPr>
            </a:lvl1pPr>
          </a:lstStyle>
          <a:p>
            <a:r>
              <a:rPr lang="en-US"/>
              <a:t>Add icon here</a:t>
            </a:r>
          </a:p>
        </p:txBody>
      </p:sp>
      <p:sp>
        <p:nvSpPr>
          <p:cNvPr id="21" name="Text Placeholder 4">
            <a:extLst>
              <a:ext uri="{FF2B5EF4-FFF2-40B4-BE49-F238E27FC236}">
                <a16:creationId xmlns:a16="http://schemas.microsoft.com/office/drawing/2014/main" id="{716B380D-A607-794F-148B-423F256C1320}"/>
              </a:ext>
            </a:extLst>
          </p:cNvPr>
          <p:cNvSpPr>
            <a:spLocks noGrp="1"/>
          </p:cNvSpPr>
          <p:nvPr>
            <p:ph type="body" sz="quarter" idx="20" hasCustomPrompt="1"/>
          </p:nvPr>
        </p:nvSpPr>
        <p:spPr>
          <a:xfrm>
            <a:off x="585216" y="2508379"/>
            <a:ext cx="6592824" cy="73152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2" name="Picture Placeholder 8">
            <a:extLst>
              <a:ext uri="{FF2B5EF4-FFF2-40B4-BE49-F238E27FC236}">
                <a16:creationId xmlns:a16="http://schemas.microsoft.com/office/drawing/2014/main" id="{BEC3E464-906E-F731-E535-C94C1CE1F3AC}"/>
              </a:ext>
            </a:extLst>
          </p:cNvPr>
          <p:cNvSpPr>
            <a:spLocks noGrp="1" noChangeAspect="1"/>
          </p:cNvSpPr>
          <p:nvPr>
            <p:ph type="pic" sz="quarter" idx="21" hasCustomPrompt="1"/>
          </p:nvPr>
        </p:nvSpPr>
        <p:spPr>
          <a:xfrm>
            <a:off x="776294" y="2599819"/>
            <a:ext cx="548640" cy="548640"/>
          </a:xfrm>
          <a:noFill/>
        </p:spPr>
        <p:txBody>
          <a:bodyPr anchor="ctr">
            <a:noAutofit/>
          </a:bodyPr>
          <a:lstStyle>
            <a:lvl1pPr algn="ctr">
              <a:defRPr sz="1000">
                <a:latin typeface="+mj-lt"/>
              </a:defRPr>
            </a:lvl1pPr>
          </a:lstStyle>
          <a:p>
            <a:r>
              <a:rPr lang="en-US"/>
              <a:t>Add icon here</a:t>
            </a:r>
          </a:p>
        </p:txBody>
      </p:sp>
      <p:sp>
        <p:nvSpPr>
          <p:cNvPr id="23" name="Text Placeholder 4">
            <a:extLst>
              <a:ext uri="{FF2B5EF4-FFF2-40B4-BE49-F238E27FC236}">
                <a16:creationId xmlns:a16="http://schemas.microsoft.com/office/drawing/2014/main" id="{E876E288-AF68-04AE-CC33-66C87D722295}"/>
              </a:ext>
            </a:extLst>
          </p:cNvPr>
          <p:cNvSpPr>
            <a:spLocks noGrp="1"/>
          </p:cNvSpPr>
          <p:nvPr>
            <p:ph type="body" sz="quarter" idx="22" hasCustomPrompt="1"/>
          </p:nvPr>
        </p:nvSpPr>
        <p:spPr>
          <a:xfrm>
            <a:off x="585216" y="3430674"/>
            <a:ext cx="6592824" cy="73152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4" name="Picture Placeholder 8">
            <a:extLst>
              <a:ext uri="{FF2B5EF4-FFF2-40B4-BE49-F238E27FC236}">
                <a16:creationId xmlns:a16="http://schemas.microsoft.com/office/drawing/2014/main" id="{2FED055F-8EE4-726D-1505-A3D211F32549}"/>
              </a:ext>
            </a:extLst>
          </p:cNvPr>
          <p:cNvSpPr>
            <a:spLocks noGrp="1" noChangeAspect="1"/>
          </p:cNvSpPr>
          <p:nvPr>
            <p:ph type="pic" sz="quarter" idx="23" hasCustomPrompt="1"/>
          </p:nvPr>
        </p:nvSpPr>
        <p:spPr>
          <a:xfrm>
            <a:off x="776294" y="3522114"/>
            <a:ext cx="548640" cy="548640"/>
          </a:xfrm>
          <a:noFill/>
        </p:spPr>
        <p:txBody>
          <a:bodyPr anchor="ctr">
            <a:noAutofit/>
          </a:bodyPr>
          <a:lstStyle>
            <a:lvl1pPr algn="ctr">
              <a:defRPr sz="1000">
                <a:latin typeface="+mj-lt"/>
              </a:defRPr>
            </a:lvl1pPr>
          </a:lstStyle>
          <a:p>
            <a:r>
              <a:rPr lang="en-US"/>
              <a:t>Add icon here</a:t>
            </a:r>
          </a:p>
        </p:txBody>
      </p:sp>
      <p:sp>
        <p:nvSpPr>
          <p:cNvPr id="25" name="Text Placeholder 4">
            <a:extLst>
              <a:ext uri="{FF2B5EF4-FFF2-40B4-BE49-F238E27FC236}">
                <a16:creationId xmlns:a16="http://schemas.microsoft.com/office/drawing/2014/main" id="{9A718BA7-C022-AC6A-788C-61E8C34A123A}"/>
              </a:ext>
            </a:extLst>
          </p:cNvPr>
          <p:cNvSpPr>
            <a:spLocks noGrp="1"/>
          </p:cNvSpPr>
          <p:nvPr>
            <p:ph type="body" sz="quarter" idx="24" hasCustomPrompt="1"/>
          </p:nvPr>
        </p:nvSpPr>
        <p:spPr>
          <a:xfrm>
            <a:off x="585216" y="4352969"/>
            <a:ext cx="6592824" cy="73152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6" name="Picture Placeholder 8">
            <a:extLst>
              <a:ext uri="{FF2B5EF4-FFF2-40B4-BE49-F238E27FC236}">
                <a16:creationId xmlns:a16="http://schemas.microsoft.com/office/drawing/2014/main" id="{C470E721-D70D-421E-AB17-3F84FC2C8553}"/>
              </a:ext>
            </a:extLst>
          </p:cNvPr>
          <p:cNvSpPr>
            <a:spLocks noGrp="1" noChangeAspect="1"/>
          </p:cNvSpPr>
          <p:nvPr>
            <p:ph type="pic" sz="quarter" idx="25" hasCustomPrompt="1"/>
          </p:nvPr>
        </p:nvSpPr>
        <p:spPr>
          <a:xfrm>
            <a:off x="776294" y="4444409"/>
            <a:ext cx="548640" cy="548640"/>
          </a:xfrm>
          <a:noFill/>
        </p:spPr>
        <p:txBody>
          <a:bodyPr anchor="ctr">
            <a:noAutofit/>
          </a:bodyPr>
          <a:lstStyle>
            <a:lvl1pPr algn="ctr">
              <a:defRPr sz="1000">
                <a:latin typeface="+mj-lt"/>
              </a:defRPr>
            </a:lvl1pPr>
          </a:lstStyle>
          <a:p>
            <a:r>
              <a:rPr lang="en-US"/>
              <a:t>Add icon here</a:t>
            </a:r>
          </a:p>
        </p:txBody>
      </p:sp>
      <p:sp>
        <p:nvSpPr>
          <p:cNvPr id="27" name="Text Placeholder 4">
            <a:extLst>
              <a:ext uri="{FF2B5EF4-FFF2-40B4-BE49-F238E27FC236}">
                <a16:creationId xmlns:a16="http://schemas.microsoft.com/office/drawing/2014/main" id="{75397520-97D2-0917-A920-CECA6D7DDF14}"/>
              </a:ext>
            </a:extLst>
          </p:cNvPr>
          <p:cNvSpPr>
            <a:spLocks noGrp="1"/>
          </p:cNvSpPr>
          <p:nvPr>
            <p:ph type="body" sz="quarter" idx="26" hasCustomPrompt="1"/>
          </p:nvPr>
        </p:nvSpPr>
        <p:spPr>
          <a:xfrm>
            <a:off x="585216" y="5275263"/>
            <a:ext cx="6592824" cy="73152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8" name="Picture Placeholder 8">
            <a:extLst>
              <a:ext uri="{FF2B5EF4-FFF2-40B4-BE49-F238E27FC236}">
                <a16:creationId xmlns:a16="http://schemas.microsoft.com/office/drawing/2014/main" id="{31AA0EE9-0115-42C1-650A-0E4215C6FD64}"/>
              </a:ext>
            </a:extLst>
          </p:cNvPr>
          <p:cNvSpPr>
            <a:spLocks noGrp="1" noChangeAspect="1"/>
          </p:cNvSpPr>
          <p:nvPr>
            <p:ph type="pic" sz="quarter" idx="27" hasCustomPrompt="1"/>
          </p:nvPr>
        </p:nvSpPr>
        <p:spPr>
          <a:xfrm>
            <a:off x="776294" y="5366703"/>
            <a:ext cx="548640" cy="548640"/>
          </a:xfrm>
          <a:noFill/>
        </p:spPr>
        <p:txBody>
          <a:bodyPr anchor="ctr">
            <a:noAutofit/>
          </a:bodyPr>
          <a:lstStyle>
            <a:lvl1pPr algn="ctr">
              <a:defRPr sz="1000">
                <a:latin typeface="+mj-lt"/>
              </a:defRPr>
            </a:lvl1pPr>
          </a:lstStyle>
          <a:p>
            <a:r>
              <a:rPr lang="en-US"/>
              <a:t>Add icon here</a:t>
            </a:r>
          </a:p>
        </p:txBody>
      </p:sp>
    </p:spTree>
    <p:extLst>
      <p:ext uri="{BB962C8B-B14F-4D97-AF65-F5344CB8AC3E}">
        <p14:creationId xmlns:p14="http://schemas.microsoft.com/office/powerpoint/2010/main" val="127147677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upporting_Four Cards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
        <p:nvSpPr>
          <p:cNvPr id="3" name="Text Placeholder 4">
            <a:extLst>
              <a:ext uri="{FF2B5EF4-FFF2-40B4-BE49-F238E27FC236}">
                <a16:creationId xmlns:a16="http://schemas.microsoft.com/office/drawing/2014/main" id="{BEF6B487-BBE1-1BBE-0BB8-EA6392C3E4ED}"/>
              </a:ext>
            </a:extLst>
          </p:cNvPr>
          <p:cNvSpPr>
            <a:spLocks noGrp="1"/>
          </p:cNvSpPr>
          <p:nvPr>
            <p:ph type="body" sz="quarter" idx="10" hasCustomPrompt="1"/>
          </p:nvPr>
        </p:nvSpPr>
        <p:spPr>
          <a:xfrm>
            <a:off x="585216" y="1586084"/>
            <a:ext cx="6592824" cy="82296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4" name="Picture Placeholder 8">
            <a:extLst>
              <a:ext uri="{FF2B5EF4-FFF2-40B4-BE49-F238E27FC236}">
                <a16:creationId xmlns:a16="http://schemas.microsoft.com/office/drawing/2014/main" id="{C6CBA228-536C-0BEC-D399-8BB6729C0627}"/>
              </a:ext>
            </a:extLst>
          </p:cNvPr>
          <p:cNvSpPr>
            <a:spLocks noGrp="1" noChangeAspect="1"/>
          </p:cNvSpPr>
          <p:nvPr>
            <p:ph type="pic" sz="quarter" idx="11" hasCustomPrompt="1"/>
          </p:nvPr>
        </p:nvSpPr>
        <p:spPr>
          <a:xfrm>
            <a:off x="829690" y="1723244"/>
            <a:ext cx="548640" cy="548640"/>
          </a:xfrm>
          <a:noFill/>
        </p:spPr>
        <p:txBody>
          <a:bodyPr anchor="ctr">
            <a:noAutofit/>
          </a:bodyPr>
          <a:lstStyle>
            <a:lvl1pPr algn="ctr">
              <a:defRPr sz="1000">
                <a:latin typeface="+mj-lt"/>
              </a:defRPr>
            </a:lvl1pPr>
          </a:lstStyle>
          <a:p>
            <a:r>
              <a:rPr lang="en-US"/>
              <a:t>Add icon here</a:t>
            </a:r>
          </a:p>
        </p:txBody>
      </p:sp>
      <p:sp>
        <p:nvSpPr>
          <p:cNvPr id="21" name="Text Placeholder 4">
            <a:extLst>
              <a:ext uri="{FF2B5EF4-FFF2-40B4-BE49-F238E27FC236}">
                <a16:creationId xmlns:a16="http://schemas.microsoft.com/office/drawing/2014/main" id="{716B380D-A607-794F-148B-423F256C1320}"/>
              </a:ext>
            </a:extLst>
          </p:cNvPr>
          <p:cNvSpPr>
            <a:spLocks noGrp="1"/>
          </p:cNvSpPr>
          <p:nvPr>
            <p:ph type="body" sz="quarter" idx="20" hasCustomPrompt="1"/>
          </p:nvPr>
        </p:nvSpPr>
        <p:spPr>
          <a:xfrm>
            <a:off x="585216" y="2642417"/>
            <a:ext cx="6592824" cy="82296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2" name="Picture Placeholder 8">
            <a:extLst>
              <a:ext uri="{FF2B5EF4-FFF2-40B4-BE49-F238E27FC236}">
                <a16:creationId xmlns:a16="http://schemas.microsoft.com/office/drawing/2014/main" id="{BEC3E464-906E-F731-E535-C94C1CE1F3AC}"/>
              </a:ext>
            </a:extLst>
          </p:cNvPr>
          <p:cNvSpPr>
            <a:spLocks noGrp="1" noChangeAspect="1"/>
          </p:cNvSpPr>
          <p:nvPr>
            <p:ph type="pic" sz="quarter" idx="21" hasCustomPrompt="1"/>
          </p:nvPr>
        </p:nvSpPr>
        <p:spPr>
          <a:xfrm>
            <a:off x="829690" y="2779577"/>
            <a:ext cx="548640" cy="548640"/>
          </a:xfrm>
          <a:noFill/>
        </p:spPr>
        <p:txBody>
          <a:bodyPr anchor="ctr">
            <a:noAutofit/>
          </a:bodyPr>
          <a:lstStyle>
            <a:lvl1pPr algn="ctr">
              <a:defRPr sz="1000">
                <a:latin typeface="+mj-lt"/>
              </a:defRPr>
            </a:lvl1pPr>
          </a:lstStyle>
          <a:p>
            <a:r>
              <a:rPr lang="en-US"/>
              <a:t>Add icon here</a:t>
            </a:r>
          </a:p>
        </p:txBody>
      </p:sp>
      <p:sp>
        <p:nvSpPr>
          <p:cNvPr id="23" name="Text Placeholder 4">
            <a:extLst>
              <a:ext uri="{FF2B5EF4-FFF2-40B4-BE49-F238E27FC236}">
                <a16:creationId xmlns:a16="http://schemas.microsoft.com/office/drawing/2014/main" id="{E876E288-AF68-04AE-CC33-66C87D722295}"/>
              </a:ext>
            </a:extLst>
          </p:cNvPr>
          <p:cNvSpPr>
            <a:spLocks noGrp="1"/>
          </p:cNvSpPr>
          <p:nvPr>
            <p:ph type="body" sz="quarter" idx="22" hasCustomPrompt="1"/>
          </p:nvPr>
        </p:nvSpPr>
        <p:spPr>
          <a:xfrm>
            <a:off x="585216" y="3698750"/>
            <a:ext cx="6592824" cy="82296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4" name="Picture Placeholder 8">
            <a:extLst>
              <a:ext uri="{FF2B5EF4-FFF2-40B4-BE49-F238E27FC236}">
                <a16:creationId xmlns:a16="http://schemas.microsoft.com/office/drawing/2014/main" id="{2FED055F-8EE4-726D-1505-A3D211F32549}"/>
              </a:ext>
            </a:extLst>
          </p:cNvPr>
          <p:cNvSpPr>
            <a:spLocks noGrp="1" noChangeAspect="1"/>
          </p:cNvSpPr>
          <p:nvPr>
            <p:ph type="pic" sz="quarter" idx="23" hasCustomPrompt="1"/>
          </p:nvPr>
        </p:nvSpPr>
        <p:spPr>
          <a:xfrm>
            <a:off x="829690" y="3835910"/>
            <a:ext cx="548640" cy="548640"/>
          </a:xfrm>
          <a:noFill/>
        </p:spPr>
        <p:txBody>
          <a:bodyPr anchor="ctr">
            <a:noAutofit/>
          </a:bodyPr>
          <a:lstStyle>
            <a:lvl1pPr algn="ctr">
              <a:defRPr sz="1000">
                <a:latin typeface="+mj-lt"/>
              </a:defRPr>
            </a:lvl1pPr>
          </a:lstStyle>
          <a:p>
            <a:r>
              <a:rPr lang="en-US"/>
              <a:t>Add icon here</a:t>
            </a:r>
          </a:p>
        </p:txBody>
      </p:sp>
      <p:sp>
        <p:nvSpPr>
          <p:cNvPr id="25" name="Text Placeholder 4">
            <a:extLst>
              <a:ext uri="{FF2B5EF4-FFF2-40B4-BE49-F238E27FC236}">
                <a16:creationId xmlns:a16="http://schemas.microsoft.com/office/drawing/2014/main" id="{9A718BA7-C022-AC6A-788C-61E8C34A123A}"/>
              </a:ext>
            </a:extLst>
          </p:cNvPr>
          <p:cNvSpPr>
            <a:spLocks noGrp="1"/>
          </p:cNvSpPr>
          <p:nvPr>
            <p:ph type="body" sz="quarter" idx="24" hasCustomPrompt="1"/>
          </p:nvPr>
        </p:nvSpPr>
        <p:spPr>
          <a:xfrm>
            <a:off x="585216" y="4755082"/>
            <a:ext cx="6592824" cy="822960"/>
          </a:xfrm>
          <a:prstGeom prst="roundRect">
            <a:avLst>
              <a:gd name="adj" fmla="val 13247"/>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6" name="Picture Placeholder 8">
            <a:extLst>
              <a:ext uri="{FF2B5EF4-FFF2-40B4-BE49-F238E27FC236}">
                <a16:creationId xmlns:a16="http://schemas.microsoft.com/office/drawing/2014/main" id="{C470E721-D70D-421E-AB17-3F84FC2C8553}"/>
              </a:ext>
            </a:extLst>
          </p:cNvPr>
          <p:cNvSpPr>
            <a:spLocks noGrp="1" noChangeAspect="1"/>
          </p:cNvSpPr>
          <p:nvPr>
            <p:ph type="pic" sz="quarter" idx="25" hasCustomPrompt="1"/>
          </p:nvPr>
        </p:nvSpPr>
        <p:spPr>
          <a:xfrm>
            <a:off x="829690" y="4892242"/>
            <a:ext cx="548640" cy="548640"/>
          </a:xfrm>
          <a:noFill/>
        </p:spPr>
        <p:txBody>
          <a:bodyPr anchor="ctr">
            <a:noAutofit/>
          </a:bodyPr>
          <a:lstStyle>
            <a:lvl1pPr algn="ctr">
              <a:defRPr sz="1000">
                <a:latin typeface="+mj-lt"/>
              </a:defRPr>
            </a:lvl1pPr>
          </a:lstStyle>
          <a:p>
            <a:r>
              <a:rPr lang="en-US"/>
              <a:t>Add icon here</a:t>
            </a:r>
          </a:p>
        </p:txBody>
      </p:sp>
    </p:spTree>
    <p:extLst>
      <p:ext uri="{BB962C8B-B14F-4D97-AF65-F5344CB8AC3E}">
        <p14:creationId xmlns:p14="http://schemas.microsoft.com/office/powerpoint/2010/main" val="56077184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upporting_Three Cards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
        <p:nvSpPr>
          <p:cNvPr id="3" name="Text Placeholder 4">
            <a:extLst>
              <a:ext uri="{FF2B5EF4-FFF2-40B4-BE49-F238E27FC236}">
                <a16:creationId xmlns:a16="http://schemas.microsoft.com/office/drawing/2014/main" id="{BEF6B487-BBE1-1BBE-0BB8-EA6392C3E4ED}"/>
              </a:ext>
            </a:extLst>
          </p:cNvPr>
          <p:cNvSpPr>
            <a:spLocks noGrp="1"/>
          </p:cNvSpPr>
          <p:nvPr>
            <p:ph type="body" sz="quarter" idx="10" hasCustomPrompt="1"/>
          </p:nvPr>
        </p:nvSpPr>
        <p:spPr>
          <a:xfrm>
            <a:off x="585216" y="1586084"/>
            <a:ext cx="6592824" cy="1280160"/>
          </a:xfrm>
          <a:prstGeom prst="roundRect">
            <a:avLst>
              <a:gd name="adj" fmla="val 8039"/>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4" name="Picture Placeholder 8">
            <a:extLst>
              <a:ext uri="{FF2B5EF4-FFF2-40B4-BE49-F238E27FC236}">
                <a16:creationId xmlns:a16="http://schemas.microsoft.com/office/drawing/2014/main" id="{C6CBA228-536C-0BEC-D399-8BB6729C0627}"/>
              </a:ext>
            </a:extLst>
          </p:cNvPr>
          <p:cNvSpPr>
            <a:spLocks noGrp="1" noChangeAspect="1"/>
          </p:cNvSpPr>
          <p:nvPr>
            <p:ph type="pic" sz="quarter" idx="11" hasCustomPrompt="1"/>
          </p:nvPr>
        </p:nvSpPr>
        <p:spPr>
          <a:xfrm>
            <a:off x="829690" y="1951844"/>
            <a:ext cx="548640" cy="548640"/>
          </a:xfrm>
          <a:noFill/>
        </p:spPr>
        <p:txBody>
          <a:bodyPr anchor="ctr">
            <a:noAutofit/>
          </a:bodyPr>
          <a:lstStyle>
            <a:lvl1pPr algn="ctr">
              <a:defRPr sz="1000">
                <a:latin typeface="+mj-lt"/>
              </a:defRPr>
            </a:lvl1pPr>
          </a:lstStyle>
          <a:p>
            <a:r>
              <a:rPr lang="en-US"/>
              <a:t>Add icon here</a:t>
            </a:r>
          </a:p>
        </p:txBody>
      </p:sp>
      <p:sp>
        <p:nvSpPr>
          <p:cNvPr id="21" name="Text Placeholder 4">
            <a:extLst>
              <a:ext uri="{FF2B5EF4-FFF2-40B4-BE49-F238E27FC236}">
                <a16:creationId xmlns:a16="http://schemas.microsoft.com/office/drawing/2014/main" id="{716B380D-A607-794F-148B-423F256C1320}"/>
              </a:ext>
            </a:extLst>
          </p:cNvPr>
          <p:cNvSpPr>
            <a:spLocks noGrp="1"/>
          </p:cNvSpPr>
          <p:nvPr>
            <p:ph type="body" sz="quarter" idx="20" hasCustomPrompt="1"/>
          </p:nvPr>
        </p:nvSpPr>
        <p:spPr>
          <a:xfrm>
            <a:off x="585216" y="3110634"/>
            <a:ext cx="6592824" cy="1280160"/>
          </a:xfrm>
          <a:prstGeom prst="roundRect">
            <a:avLst>
              <a:gd name="adj" fmla="val 8783"/>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2" name="Picture Placeholder 8">
            <a:extLst>
              <a:ext uri="{FF2B5EF4-FFF2-40B4-BE49-F238E27FC236}">
                <a16:creationId xmlns:a16="http://schemas.microsoft.com/office/drawing/2014/main" id="{BEC3E464-906E-F731-E535-C94C1CE1F3AC}"/>
              </a:ext>
            </a:extLst>
          </p:cNvPr>
          <p:cNvSpPr>
            <a:spLocks noGrp="1" noChangeAspect="1"/>
          </p:cNvSpPr>
          <p:nvPr>
            <p:ph type="pic" sz="quarter" idx="21" hasCustomPrompt="1"/>
          </p:nvPr>
        </p:nvSpPr>
        <p:spPr>
          <a:xfrm>
            <a:off x="829690" y="3476394"/>
            <a:ext cx="548640" cy="548640"/>
          </a:xfrm>
          <a:noFill/>
        </p:spPr>
        <p:txBody>
          <a:bodyPr anchor="ctr">
            <a:noAutofit/>
          </a:bodyPr>
          <a:lstStyle>
            <a:lvl1pPr algn="ctr">
              <a:defRPr sz="1000">
                <a:latin typeface="+mj-lt"/>
              </a:defRPr>
            </a:lvl1pPr>
          </a:lstStyle>
          <a:p>
            <a:r>
              <a:rPr lang="en-US"/>
              <a:t>Add icon here</a:t>
            </a:r>
          </a:p>
        </p:txBody>
      </p:sp>
      <p:sp>
        <p:nvSpPr>
          <p:cNvPr id="23" name="Text Placeholder 4">
            <a:extLst>
              <a:ext uri="{FF2B5EF4-FFF2-40B4-BE49-F238E27FC236}">
                <a16:creationId xmlns:a16="http://schemas.microsoft.com/office/drawing/2014/main" id="{E876E288-AF68-04AE-CC33-66C87D722295}"/>
              </a:ext>
            </a:extLst>
          </p:cNvPr>
          <p:cNvSpPr>
            <a:spLocks noGrp="1"/>
          </p:cNvSpPr>
          <p:nvPr>
            <p:ph type="body" sz="quarter" idx="22" hasCustomPrompt="1"/>
          </p:nvPr>
        </p:nvSpPr>
        <p:spPr>
          <a:xfrm>
            <a:off x="585216" y="4635183"/>
            <a:ext cx="6592824" cy="1280160"/>
          </a:xfrm>
          <a:prstGeom prst="roundRect">
            <a:avLst>
              <a:gd name="adj" fmla="val 8039"/>
            </a:avLst>
          </a:prstGeom>
          <a:solidFill>
            <a:schemeClr val="bg1">
              <a:alpha val="66000"/>
            </a:schemeClr>
          </a:solidFill>
          <a:ln w="254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97280" tIns="91440" rIns="182880" bIns="91440" numCol="1" spcCol="0" rtlCol="0" fromWordArt="0" anchor="ctr" anchorCtr="0" forceAA="0" compatLnSpc="1">
            <a:prstTxWarp prst="textNoShape">
              <a:avLst/>
            </a:prstTxWarp>
            <a:noAutofit/>
          </a:bodyPr>
          <a:lstStyle>
            <a:lvl1pPr>
              <a:spcBef>
                <a:spcPts val="600"/>
              </a:spcBef>
              <a:defRPr kumimoji="0" lang="en-US"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Supporting  detail</a:t>
            </a:r>
          </a:p>
        </p:txBody>
      </p:sp>
      <p:sp>
        <p:nvSpPr>
          <p:cNvPr id="24" name="Picture Placeholder 8">
            <a:extLst>
              <a:ext uri="{FF2B5EF4-FFF2-40B4-BE49-F238E27FC236}">
                <a16:creationId xmlns:a16="http://schemas.microsoft.com/office/drawing/2014/main" id="{2FED055F-8EE4-726D-1505-A3D211F32549}"/>
              </a:ext>
            </a:extLst>
          </p:cNvPr>
          <p:cNvSpPr>
            <a:spLocks noGrp="1" noChangeAspect="1"/>
          </p:cNvSpPr>
          <p:nvPr>
            <p:ph type="pic" sz="quarter" idx="23" hasCustomPrompt="1"/>
          </p:nvPr>
        </p:nvSpPr>
        <p:spPr>
          <a:xfrm>
            <a:off x="829690" y="5000943"/>
            <a:ext cx="548640" cy="548640"/>
          </a:xfrm>
          <a:noFill/>
        </p:spPr>
        <p:txBody>
          <a:bodyPr anchor="ctr">
            <a:noAutofit/>
          </a:bodyPr>
          <a:lstStyle>
            <a:lvl1pPr algn="ctr">
              <a:defRPr sz="1000">
                <a:latin typeface="+mj-lt"/>
              </a:defRPr>
            </a:lvl1pPr>
          </a:lstStyle>
          <a:p>
            <a:r>
              <a:rPr lang="en-US"/>
              <a:t>Add icon here</a:t>
            </a:r>
          </a:p>
        </p:txBody>
      </p:sp>
    </p:spTree>
    <p:extLst>
      <p:ext uri="{BB962C8B-B14F-4D97-AF65-F5344CB8AC3E}">
        <p14:creationId xmlns:p14="http://schemas.microsoft.com/office/powerpoint/2010/main" val="18925230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esona_Background">
    <p:spTree>
      <p:nvGrpSpPr>
        <p:cNvPr id="1" name=""/>
        <p:cNvGrpSpPr/>
        <p:nvPr/>
      </p:nvGrpSpPr>
      <p:grpSpPr>
        <a:xfrm>
          <a:off x="0" y="0"/>
          <a:ext cx="0" cy="0"/>
          <a:chOff x="0" y="0"/>
          <a:chExt cx="0" cy="0"/>
        </a:xfrm>
      </p:grpSpPr>
      <p:pic>
        <p:nvPicPr>
          <p:cNvPr id="14" name="Picture 13" descr="A close-up of a fingerprint&#10;&#10;Description automatically generated">
            <a:extLst>
              <a:ext uri="{FF2B5EF4-FFF2-40B4-BE49-F238E27FC236}">
                <a16:creationId xmlns:a16="http://schemas.microsoft.com/office/drawing/2014/main" id="{E335B6B2-8C79-14D8-86E5-6C299BFADBF5}"/>
              </a:ext>
            </a:extLst>
          </p:cNvPr>
          <p:cNvPicPr>
            <a:picLocks noChangeAspect="1"/>
          </p:cNvPicPr>
          <p:nvPr userDrawn="1"/>
        </p:nvPicPr>
        <p:blipFill>
          <a:blip r:embed="rId2">
            <a:alphaModFix amt="30000"/>
            <a:extLst>
              <a:ext uri="{28A0092B-C50C-407E-A947-70E740481C1C}">
                <a14:useLocalDpi xmlns:a14="http://schemas.microsoft.com/office/drawing/2010/main" val="0"/>
              </a:ext>
            </a:extLst>
          </a:blip>
          <a:stretch>
            <a:fillRect/>
          </a:stretch>
        </p:blipFill>
        <p:spPr>
          <a:xfrm>
            <a:off x="0" y="1"/>
            <a:ext cx="12192000" cy="6857998"/>
          </a:xfrm>
          <a:prstGeom prst="rect">
            <a:avLst/>
          </a:prstGeom>
        </p:spPr>
      </p:pic>
      <p:sp>
        <p:nvSpPr>
          <p:cNvPr id="10" name="Text Placeholder 8">
            <a:extLst>
              <a:ext uri="{FF2B5EF4-FFF2-40B4-BE49-F238E27FC236}">
                <a16:creationId xmlns:a16="http://schemas.microsoft.com/office/drawing/2014/main" id="{0E38FB14-F747-9339-3EE5-C4F449EB30B0}"/>
              </a:ext>
            </a:extLst>
          </p:cNvPr>
          <p:cNvSpPr>
            <a:spLocks noGrp="1"/>
          </p:cNvSpPr>
          <p:nvPr>
            <p:ph type="body" sz="quarter" idx="22" hasCustomPrompt="1"/>
          </p:nvPr>
        </p:nvSpPr>
        <p:spPr>
          <a:xfrm>
            <a:off x="1235075" y="582614"/>
            <a:ext cx="9720263" cy="4984750"/>
          </a:xfrm>
          <a:prstGeom prst="rect">
            <a:avLst/>
          </a:prstGeom>
          <a:noFill/>
        </p:spPr>
        <p:txBody>
          <a:bodyPr lIns="182880" tIns="0" rIns="182880" bIns="0" anchor="ctr">
            <a:noAutofit/>
          </a:bodyPr>
          <a:lstStyle>
            <a:lvl1pPr marL="57150" indent="-57150" algn="ctr">
              <a:lnSpc>
                <a:spcPct val="114000"/>
              </a:lnSpc>
              <a:spcBef>
                <a:spcPts val="0"/>
              </a:spcBef>
              <a:buNone/>
              <a:defRPr sz="4000"/>
            </a:lvl1pPr>
          </a:lstStyle>
          <a:p>
            <a:pPr lvl="0"/>
            <a:r>
              <a:rPr lang="en-US"/>
              <a:t>Persona quote here.</a:t>
            </a:r>
          </a:p>
        </p:txBody>
      </p:sp>
      <p:grpSp>
        <p:nvGrpSpPr>
          <p:cNvPr id="15" name="Group 14">
            <a:extLst>
              <a:ext uri="{FF2B5EF4-FFF2-40B4-BE49-F238E27FC236}">
                <a16:creationId xmlns:a16="http://schemas.microsoft.com/office/drawing/2014/main" id="{4B854EEF-C7A8-E835-8786-CE9606DBA72F}"/>
              </a:ext>
            </a:extLst>
          </p:cNvPr>
          <p:cNvGrpSpPr/>
          <p:nvPr userDrawn="1"/>
        </p:nvGrpSpPr>
        <p:grpSpPr>
          <a:xfrm>
            <a:off x="-363537" y="-794469"/>
            <a:ext cx="11967909" cy="6830621"/>
            <a:chOff x="-363537" y="-794469"/>
            <a:chExt cx="11967909" cy="6830621"/>
          </a:xfrm>
          <a:solidFill>
            <a:schemeClr val="bg1">
              <a:alpha val="50000"/>
            </a:schemeClr>
          </a:solidFill>
        </p:grpSpPr>
        <p:grpSp>
          <p:nvGrpSpPr>
            <p:cNvPr id="4" name="Group 3">
              <a:extLst>
                <a:ext uri="{FF2B5EF4-FFF2-40B4-BE49-F238E27FC236}">
                  <a16:creationId xmlns:a16="http://schemas.microsoft.com/office/drawing/2014/main" id="{2B14080C-F3F4-13A4-2D8E-5320ED763F40}"/>
                </a:ext>
              </a:extLst>
            </p:cNvPr>
            <p:cNvGrpSpPr/>
            <p:nvPr userDrawn="1"/>
          </p:nvGrpSpPr>
          <p:grpSpPr>
            <a:xfrm>
              <a:off x="-363537" y="-794469"/>
              <a:ext cx="3776662" cy="2755861"/>
              <a:chOff x="579438" y="1126541"/>
              <a:chExt cx="1890712" cy="1379668"/>
            </a:xfrm>
            <a:grpFill/>
          </p:grpSpPr>
          <p:sp>
            <p:nvSpPr>
              <p:cNvPr id="5" name="Freeform: Shape 4">
                <a:extLst>
                  <a:ext uri="{FF2B5EF4-FFF2-40B4-BE49-F238E27FC236}">
                    <a16:creationId xmlns:a16="http://schemas.microsoft.com/office/drawing/2014/main" id="{FA5A5D7C-C668-A60C-1337-AD8F0D6A26DB}"/>
                  </a:ext>
                </a:extLst>
              </p:cNvPr>
              <p:cNvSpPr/>
              <p:nvPr/>
            </p:nvSpPr>
            <p:spPr>
              <a:xfrm>
                <a:off x="579438" y="1126586"/>
                <a:ext cx="853803" cy="137962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76BEE04-3ED7-AD80-3879-30C1CBBF3E38}"/>
                  </a:ext>
                </a:extLst>
              </p:cNvPr>
              <p:cNvSpPr/>
              <p:nvPr/>
            </p:nvSpPr>
            <p:spPr>
              <a:xfrm>
                <a:off x="1619164" y="1126541"/>
                <a:ext cx="850986" cy="1378818"/>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grpSp>
          <p:nvGrpSpPr>
            <p:cNvPr id="11" name="Group 10">
              <a:extLst>
                <a:ext uri="{FF2B5EF4-FFF2-40B4-BE49-F238E27FC236}">
                  <a16:creationId xmlns:a16="http://schemas.microsoft.com/office/drawing/2014/main" id="{6C70D4CC-A130-7A9B-CEC9-C69848BA9B1F}"/>
                </a:ext>
              </a:extLst>
            </p:cNvPr>
            <p:cNvGrpSpPr/>
            <p:nvPr userDrawn="1"/>
          </p:nvGrpSpPr>
          <p:grpSpPr>
            <a:xfrm>
              <a:off x="9720263" y="4661303"/>
              <a:ext cx="1884109" cy="1374849"/>
              <a:chOff x="9720263" y="3973878"/>
              <a:chExt cx="1884109" cy="1374849"/>
            </a:xfrm>
            <a:grpFill/>
          </p:grpSpPr>
          <p:sp>
            <p:nvSpPr>
              <p:cNvPr id="12" name="Freeform: Shape 11">
                <a:extLst>
                  <a:ext uri="{FF2B5EF4-FFF2-40B4-BE49-F238E27FC236}">
                    <a16:creationId xmlns:a16="http://schemas.microsoft.com/office/drawing/2014/main" id="{CC0CB980-D16C-70CA-5907-7B1A40AD2E83}"/>
                  </a:ext>
                </a:extLst>
              </p:cNvPr>
              <p:cNvSpPr/>
              <p:nvPr/>
            </p:nvSpPr>
            <p:spPr>
              <a:xfrm rot="10800000">
                <a:off x="10753551" y="3973878"/>
                <a:ext cx="850821" cy="1374804"/>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1529C7C-3341-030E-AF28-EBAE8B95AA15}"/>
                  </a:ext>
                </a:extLst>
              </p:cNvPr>
              <p:cNvSpPr/>
              <p:nvPr/>
            </p:nvSpPr>
            <p:spPr>
              <a:xfrm rot="10800000">
                <a:off x="9720263" y="3974725"/>
                <a:ext cx="848015" cy="1374002"/>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grpSp>
      <p:sp>
        <p:nvSpPr>
          <p:cNvPr id="7" name="Text Placeholder 10">
            <a:extLst>
              <a:ext uri="{FF2B5EF4-FFF2-40B4-BE49-F238E27FC236}">
                <a16:creationId xmlns:a16="http://schemas.microsoft.com/office/drawing/2014/main" id="{1DB6741D-E112-B32A-45E9-4DCFCB970F38}"/>
              </a:ext>
            </a:extLst>
          </p:cNvPr>
          <p:cNvSpPr>
            <a:spLocks noGrp="1"/>
          </p:cNvSpPr>
          <p:nvPr>
            <p:ph type="body" sz="quarter" idx="11" hasCustomPrompt="1"/>
          </p:nvPr>
        </p:nvSpPr>
        <p:spPr>
          <a:xfrm>
            <a:off x="2470150" y="5346775"/>
            <a:ext cx="6166943" cy="184666"/>
          </a:xfrm>
        </p:spPr>
        <p:txBody>
          <a:bodyPr anchor="b"/>
          <a:lstStyle>
            <a:lvl1pPr marL="0" indent="0">
              <a:buNone/>
              <a:defRPr sz="1200">
                <a:latin typeface="+mj-lt"/>
              </a:defRPr>
            </a:lvl1pPr>
          </a:lstStyle>
          <a:p>
            <a:pPr lvl="0"/>
            <a:r>
              <a:rPr lang="en-US"/>
              <a:t>Persona Name</a:t>
            </a:r>
          </a:p>
        </p:txBody>
      </p:sp>
      <p:sp>
        <p:nvSpPr>
          <p:cNvPr id="8" name="Text Placeholder 10">
            <a:extLst>
              <a:ext uri="{FF2B5EF4-FFF2-40B4-BE49-F238E27FC236}">
                <a16:creationId xmlns:a16="http://schemas.microsoft.com/office/drawing/2014/main" id="{746E9D18-10CD-EFF5-7F9D-D2CEACFCC517}"/>
              </a:ext>
            </a:extLst>
          </p:cNvPr>
          <p:cNvSpPr>
            <a:spLocks noGrp="1"/>
          </p:cNvSpPr>
          <p:nvPr>
            <p:ph type="body" sz="quarter" idx="12" hasCustomPrompt="1"/>
          </p:nvPr>
        </p:nvSpPr>
        <p:spPr>
          <a:xfrm>
            <a:off x="2470150" y="5578907"/>
            <a:ext cx="6166943" cy="246221"/>
          </a:xfrm>
        </p:spPr>
        <p:txBody>
          <a:bodyPr/>
          <a:lstStyle>
            <a:lvl1pPr marL="0" indent="0">
              <a:buNone/>
              <a:defRPr sz="1600">
                <a:solidFill>
                  <a:srgbClr val="454142"/>
                </a:solidFill>
                <a:latin typeface="+mj-lt"/>
              </a:defRPr>
            </a:lvl1pPr>
          </a:lstStyle>
          <a:p>
            <a:pPr lvl="0"/>
            <a:r>
              <a:rPr lang="en-US"/>
              <a:t>Persona Title</a:t>
            </a:r>
          </a:p>
        </p:txBody>
      </p:sp>
      <p:sp>
        <p:nvSpPr>
          <p:cNvPr id="9" name="Picture Placeholder 12">
            <a:extLst>
              <a:ext uri="{FF2B5EF4-FFF2-40B4-BE49-F238E27FC236}">
                <a16:creationId xmlns:a16="http://schemas.microsoft.com/office/drawing/2014/main" id="{84A1A5A6-DEC9-08DC-DCBE-9D260F64A95A}"/>
              </a:ext>
            </a:extLst>
          </p:cNvPr>
          <p:cNvSpPr>
            <a:spLocks noGrp="1" noChangeAspect="1"/>
          </p:cNvSpPr>
          <p:nvPr>
            <p:ph type="pic" sz="quarter" idx="13" hasCustomPrompt="1"/>
          </p:nvPr>
        </p:nvSpPr>
        <p:spPr>
          <a:xfrm>
            <a:off x="1235075" y="5121707"/>
            <a:ext cx="914400" cy="91440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Tree>
    <p:extLst>
      <p:ext uri="{BB962C8B-B14F-4D97-AF65-F5344CB8AC3E}">
        <p14:creationId xmlns:p14="http://schemas.microsoft.com/office/powerpoint/2010/main" val="2936342080"/>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esona_Full Screen">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0E38FB14-F747-9339-3EE5-C4F449EB30B0}"/>
              </a:ext>
            </a:extLst>
          </p:cNvPr>
          <p:cNvSpPr>
            <a:spLocks noGrp="1"/>
          </p:cNvSpPr>
          <p:nvPr>
            <p:ph type="body" sz="quarter" idx="22" hasCustomPrompt="1"/>
          </p:nvPr>
        </p:nvSpPr>
        <p:spPr>
          <a:xfrm>
            <a:off x="1235075" y="582613"/>
            <a:ext cx="9720263" cy="4984750"/>
          </a:xfrm>
          <a:prstGeom prst="rect">
            <a:avLst/>
          </a:prstGeom>
          <a:noFill/>
        </p:spPr>
        <p:txBody>
          <a:bodyPr lIns="182880" tIns="0" rIns="182880" bIns="0" anchor="ctr">
            <a:noAutofit/>
          </a:bodyPr>
          <a:lstStyle>
            <a:lvl1pPr marL="57150" indent="-57150" algn="ctr">
              <a:lnSpc>
                <a:spcPct val="114000"/>
              </a:lnSpc>
              <a:spcBef>
                <a:spcPts val="0"/>
              </a:spcBef>
              <a:buNone/>
              <a:defRPr sz="4000"/>
            </a:lvl1pPr>
          </a:lstStyle>
          <a:p>
            <a:pPr lvl="0"/>
            <a:r>
              <a:rPr lang="en-US"/>
              <a:t>Persona quote here.</a:t>
            </a:r>
          </a:p>
        </p:txBody>
      </p:sp>
      <p:grpSp>
        <p:nvGrpSpPr>
          <p:cNvPr id="15" name="Group 14">
            <a:extLst>
              <a:ext uri="{FF2B5EF4-FFF2-40B4-BE49-F238E27FC236}">
                <a16:creationId xmlns:a16="http://schemas.microsoft.com/office/drawing/2014/main" id="{4B854EEF-C7A8-E835-8786-CE9606DBA72F}"/>
              </a:ext>
            </a:extLst>
          </p:cNvPr>
          <p:cNvGrpSpPr/>
          <p:nvPr userDrawn="1"/>
        </p:nvGrpSpPr>
        <p:grpSpPr>
          <a:xfrm>
            <a:off x="-363537" y="-795362"/>
            <a:ext cx="11967909" cy="6829584"/>
            <a:chOff x="-363537" y="-795362"/>
            <a:chExt cx="11967909" cy="6829584"/>
          </a:xfrm>
          <a:gradFill>
            <a:gsLst>
              <a:gs pos="50000">
                <a:srgbClr val="F4F3F5"/>
              </a:gs>
              <a:gs pos="0">
                <a:schemeClr val="bg1">
                  <a:lumMod val="85000"/>
                  <a:alpha val="50000"/>
                </a:schemeClr>
              </a:gs>
              <a:gs pos="100000">
                <a:schemeClr val="bg1">
                  <a:lumMod val="85000"/>
                  <a:alpha val="50000"/>
                </a:schemeClr>
              </a:gs>
            </a:gsLst>
            <a:lin ang="3600000" scaled="0"/>
          </a:gradFill>
        </p:grpSpPr>
        <p:grpSp>
          <p:nvGrpSpPr>
            <p:cNvPr id="4" name="Group 3">
              <a:extLst>
                <a:ext uri="{FF2B5EF4-FFF2-40B4-BE49-F238E27FC236}">
                  <a16:creationId xmlns:a16="http://schemas.microsoft.com/office/drawing/2014/main" id="{2B14080C-F3F4-13A4-2D8E-5320ED763F40}"/>
                </a:ext>
              </a:extLst>
            </p:cNvPr>
            <p:cNvGrpSpPr/>
            <p:nvPr userDrawn="1"/>
          </p:nvGrpSpPr>
          <p:grpSpPr>
            <a:xfrm>
              <a:off x="-363537" y="-795362"/>
              <a:ext cx="3776662" cy="2755861"/>
              <a:chOff x="579438" y="1126094"/>
              <a:chExt cx="1890712" cy="1379668"/>
            </a:xfrm>
            <a:grpFill/>
          </p:grpSpPr>
          <p:sp>
            <p:nvSpPr>
              <p:cNvPr id="5" name="Freeform: Shape 4">
                <a:extLst>
                  <a:ext uri="{FF2B5EF4-FFF2-40B4-BE49-F238E27FC236}">
                    <a16:creationId xmlns:a16="http://schemas.microsoft.com/office/drawing/2014/main" id="{FA5A5D7C-C668-A60C-1337-AD8F0D6A26DB}"/>
                  </a:ext>
                </a:extLst>
              </p:cNvPr>
              <p:cNvSpPr/>
              <p:nvPr/>
            </p:nvSpPr>
            <p:spPr>
              <a:xfrm>
                <a:off x="579438" y="1126139"/>
                <a:ext cx="853803" cy="137962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76BEE04-3ED7-AD80-3879-30C1CBBF3E38}"/>
                  </a:ext>
                </a:extLst>
              </p:cNvPr>
              <p:cNvSpPr/>
              <p:nvPr/>
            </p:nvSpPr>
            <p:spPr>
              <a:xfrm>
                <a:off x="1619164" y="1126094"/>
                <a:ext cx="850986" cy="1378818"/>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grpSp>
          <p:nvGrpSpPr>
            <p:cNvPr id="11" name="Group 10">
              <a:extLst>
                <a:ext uri="{FF2B5EF4-FFF2-40B4-BE49-F238E27FC236}">
                  <a16:creationId xmlns:a16="http://schemas.microsoft.com/office/drawing/2014/main" id="{6C70D4CC-A130-7A9B-CEC9-C69848BA9B1F}"/>
                </a:ext>
              </a:extLst>
            </p:cNvPr>
            <p:cNvGrpSpPr/>
            <p:nvPr userDrawn="1"/>
          </p:nvGrpSpPr>
          <p:grpSpPr>
            <a:xfrm>
              <a:off x="9720263" y="4659373"/>
              <a:ext cx="1884109" cy="1374849"/>
              <a:chOff x="9720263" y="3971948"/>
              <a:chExt cx="1884109" cy="1374849"/>
            </a:xfrm>
            <a:grpFill/>
          </p:grpSpPr>
          <p:sp>
            <p:nvSpPr>
              <p:cNvPr id="12" name="Freeform: Shape 11">
                <a:extLst>
                  <a:ext uri="{FF2B5EF4-FFF2-40B4-BE49-F238E27FC236}">
                    <a16:creationId xmlns:a16="http://schemas.microsoft.com/office/drawing/2014/main" id="{CC0CB980-D16C-70CA-5907-7B1A40AD2E83}"/>
                  </a:ext>
                </a:extLst>
              </p:cNvPr>
              <p:cNvSpPr/>
              <p:nvPr/>
            </p:nvSpPr>
            <p:spPr>
              <a:xfrm rot="10800000">
                <a:off x="10753551" y="3971948"/>
                <a:ext cx="850821" cy="1374804"/>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1529C7C-3341-030E-AF28-EBAE8B95AA15}"/>
                  </a:ext>
                </a:extLst>
              </p:cNvPr>
              <p:cNvSpPr/>
              <p:nvPr/>
            </p:nvSpPr>
            <p:spPr>
              <a:xfrm rot="10800000">
                <a:off x="9720263" y="3972795"/>
                <a:ext cx="848015" cy="1374002"/>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grpSp>
      <p:sp>
        <p:nvSpPr>
          <p:cNvPr id="7" name="Text Placeholder 10">
            <a:extLst>
              <a:ext uri="{FF2B5EF4-FFF2-40B4-BE49-F238E27FC236}">
                <a16:creationId xmlns:a16="http://schemas.microsoft.com/office/drawing/2014/main" id="{1DB6741D-E112-B32A-45E9-4DCFCB970F38}"/>
              </a:ext>
            </a:extLst>
          </p:cNvPr>
          <p:cNvSpPr>
            <a:spLocks noGrp="1"/>
          </p:cNvSpPr>
          <p:nvPr>
            <p:ph type="body" sz="quarter" idx="11" hasCustomPrompt="1"/>
          </p:nvPr>
        </p:nvSpPr>
        <p:spPr>
          <a:xfrm>
            <a:off x="2470150" y="5346775"/>
            <a:ext cx="6166943" cy="184666"/>
          </a:xfrm>
        </p:spPr>
        <p:txBody>
          <a:bodyPr anchor="b"/>
          <a:lstStyle>
            <a:lvl1pPr marL="0" indent="0">
              <a:buNone/>
              <a:defRPr sz="1200">
                <a:latin typeface="+mj-lt"/>
              </a:defRPr>
            </a:lvl1pPr>
          </a:lstStyle>
          <a:p>
            <a:pPr lvl="0"/>
            <a:r>
              <a:rPr lang="en-US"/>
              <a:t>Persona Name</a:t>
            </a:r>
          </a:p>
        </p:txBody>
      </p:sp>
      <p:sp>
        <p:nvSpPr>
          <p:cNvPr id="8" name="Text Placeholder 10">
            <a:extLst>
              <a:ext uri="{FF2B5EF4-FFF2-40B4-BE49-F238E27FC236}">
                <a16:creationId xmlns:a16="http://schemas.microsoft.com/office/drawing/2014/main" id="{746E9D18-10CD-EFF5-7F9D-D2CEACFCC517}"/>
              </a:ext>
            </a:extLst>
          </p:cNvPr>
          <p:cNvSpPr>
            <a:spLocks noGrp="1"/>
          </p:cNvSpPr>
          <p:nvPr>
            <p:ph type="body" sz="quarter" idx="12" hasCustomPrompt="1"/>
          </p:nvPr>
        </p:nvSpPr>
        <p:spPr>
          <a:xfrm>
            <a:off x="2470150" y="5578907"/>
            <a:ext cx="6166943" cy="246221"/>
          </a:xfrm>
        </p:spPr>
        <p:txBody>
          <a:bodyPr/>
          <a:lstStyle>
            <a:lvl1pPr marL="0" indent="0">
              <a:buNone/>
              <a:defRPr sz="1600">
                <a:solidFill>
                  <a:srgbClr val="454142"/>
                </a:solidFill>
                <a:latin typeface="+mj-lt"/>
              </a:defRPr>
            </a:lvl1pPr>
          </a:lstStyle>
          <a:p>
            <a:pPr lvl="0"/>
            <a:r>
              <a:rPr lang="en-US"/>
              <a:t>Persona Title</a:t>
            </a:r>
          </a:p>
        </p:txBody>
      </p:sp>
      <p:sp>
        <p:nvSpPr>
          <p:cNvPr id="9" name="Picture Placeholder 12">
            <a:extLst>
              <a:ext uri="{FF2B5EF4-FFF2-40B4-BE49-F238E27FC236}">
                <a16:creationId xmlns:a16="http://schemas.microsoft.com/office/drawing/2014/main" id="{84A1A5A6-DEC9-08DC-DCBE-9D260F64A95A}"/>
              </a:ext>
            </a:extLst>
          </p:cNvPr>
          <p:cNvSpPr>
            <a:spLocks noGrp="1" noChangeAspect="1"/>
          </p:cNvSpPr>
          <p:nvPr>
            <p:ph type="pic" sz="quarter" idx="13" hasCustomPrompt="1"/>
          </p:nvPr>
        </p:nvSpPr>
        <p:spPr>
          <a:xfrm>
            <a:off x="1235075" y="5121707"/>
            <a:ext cx="914400" cy="91440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Tree>
    <p:extLst>
      <p:ext uri="{BB962C8B-B14F-4D97-AF65-F5344CB8AC3E}">
        <p14:creationId xmlns:p14="http://schemas.microsoft.com/office/powerpoint/2010/main" val="290706662"/>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esona_Sing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7" name="Text Placeholder 10">
            <a:extLst>
              <a:ext uri="{FF2B5EF4-FFF2-40B4-BE49-F238E27FC236}">
                <a16:creationId xmlns:a16="http://schemas.microsoft.com/office/drawing/2014/main" id="{1DB6741D-E112-B32A-45E9-4DCFCB970F38}"/>
              </a:ext>
            </a:extLst>
          </p:cNvPr>
          <p:cNvSpPr>
            <a:spLocks noGrp="1"/>
          </p:cNvSpPr>
          <p:nvPr>
            <p:ph type="body" sz="quarter" idx="11" hasCustomPrompt="1"/>
          </p:nvPr>
        </p:nvSpPr>
        <p:spPr>
          <a:xfrm>
            <a:off x="2610345" y="5175044"/>
            <a:ext cx="6166943" cy="246221"/>
          </a:xfrm>
        </p:spPr>
        <p:txBody>
          <a:bodyPr anchor="b"/>
          <a:lstStyle>
            <a:lvl1pPr marL="0" indent="0">
              <a:buNone/>
              <a:defRPr sz="1600">
                <a:latin typeface="+mj-lt"/>
              </a:defRPr>
            </a:lvl1pPr>
          </a:lstStyle>
          <a:p>
            <a:pPr lvl="0"/>
            <a:r>
              <a:rPr lang="en-US"/>
              <a:t>Persona Name</a:t>
            </a:r>
          </a:p>
        </p:txBody>
      </p:sp>
      <p:sp>
        <p:nvSpPr>
          <p:cNvPr id="8" name="Text Placeholder 10">
            <a:extLst>
              <a:ext uri="{FF2B5EF4-FFF2-40B4-BE49-F238E27FC236}">
                <a16:creationId xmlns:a16="http://schemas.microsoft.com/office/drawing/2014/main" id="{746E9D18-10CD-EFF5-7F9D-D2CEACFCC517}"/>
              </a:ext>
            </a:extLst>
          </p:cNvPr>
          <p:cNvSpPr>
            <a:spLocks noGrp="1"/>
          </p:cNvSpPr>
          <p:nvPr>
            <p:ph type="body" sz="quarter" idx="12" hasCustomPrompt="1"/>
          </p:nvPr>
        </p:nvSpPr>
        <p:spPr>
          <a:xfrm>
            <a:off x="2610345" y="5468731"/>
            <a:ext cx="6166943" cy="369332"/>
          </a:xfrm>
        </p:spPr>
        <p:txBody>
          <a:bodyPr/>
          <a:lstStyle>
            <a:lvl1pPr marL="0" indent="0">
              <a:buNone/>
              <a:defRPr sz="2400">
                <a:solidFill>
                  <a:srgbClr val="454142"/>
                </a:solidFill>
                <a:latin typeface="+mj-lt"/>
              </a:defRPr>
            </a:lvl1pPr>
          </a:lstStyle>
          <a:p>
            <a:pPr lvl="0"/>
            <a:r>
              <a:rPr lang="en-US"/>
              <a:t>Persona Title</a:t>
            </a:r>
          </a:p>
        </p:txBody>
      </p:sp>
      <p:sp>
        <p:nvSpPr>
          <p:cNvPr id="9" name="Picture Placeholder 12">
            <a:extLst>
              <a:ext uri="{FF2B5EF4-FFF2-40B4-BE49-F238E27FC236}">
                <a16:creationId xmlns:a16="http://schemas.microsoft.com/office/drawing/2014/main" id="{84A1A5A6-DEC9-08DC-DCBE-9D260F64A95A}"/>
              </a:ext>
            </a:extLst>
          </p:cNvPr>
          <p:cNvSpPr>
            <a:spLocks noGrp="1" noChangeAspect="1"/>
          </p:cNvSpPr>
          <p:nvPr>
            <p:ph type="pic" sz="quarter" idx="13" hasCustomPrompt="1"/>
          </p:nvPr>
        </p:nvSpPr>
        <p:spPr>
          <a:xfrm>
            <a:off x="1235075" y="4946091"/>
            <a:ext cx="1097280" cy="109728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10" name="Text Placeholder 8">
            <a:extLst>
              <a:ext uri="{FF2B5EF4-FFF2-40B4-BE49-F238E27FC236}">
                <a16:creationId xmlns:a16="http://schemas.microsoft.com/office/drawing/2014/main" id="{0E38FB14-F747-9339-3EE5-C4F449EB30B0}"/>
              </a:ext>
            </a:extLst>
          </p:cNvPr>
          <p:cNvSpPr>
            <a:spLocks noGrp="1"/>
          </p:cNvSpPr>
          <p:nvPr>
            <p:ph type="body" sz="quarter" idx="22" hasCustomPrompt="1"/>
          </p:nvPr>
        </p:nvSpPr>
        <p:spPr>
          <a:xfrm>
            <a:off x="1235075" y="1582751"/>
            <a:ext cx="9720263" cy="3051582"/>
          </a:xfrm>
          <a:prstGeom prst="rect">
            <a:avLst/>
          </a:prstGeom>
          <a:noFill/>
        </p:spPr>
        <p:txBody>
          <a:bodyPr lIns="182880" tIns="0" rIns="182880" bIns="0" anchor="ctr">
            <a:noAutofit/>
          </a:bodyPr>
          <a:lstStyle>
            <a:lvl1pPr marL="57150" indent="-57150" algn="ctr">
              <a:lnSpc>
                <a:spcPct val="114000"/>
              </a:lnSpc>
              <a:spcBef>
                <a:spcPts val="0"/>
              </a:spcBef>
              <a:buNone/>
              <a:defRPr sz="2400"/>
            </a:lvl1pPr>
          </a:lstStyle>
          <a:p>
            <a:pPr lvl="0"/>
            <a:r>
              <a:rPr lang="en-US"/>
              <a:t>Persona quote here.</a:t>
            </a:r>
          </a:p>
        </p:txBody>
      </p:sp>
      <p:grpSp>
        <p:nvGrpSpPr>
          <p:cNvPr id="14" name="Group 13">
            <a:extLst>
              <a:ext uri="{FF2B5EF4-FFF2-40B4-BE49-F238E27FC236}">
                <a16:creationId xmlns:a16="http://schemas.microsoft.com/office/drawing/2014/main" id="{DC8E0CF2-AD58-E84C-DF7C-3ECD939CDA65}"/>
              </a:ext>
            </a:extLst>
          </p:cNvPr>
          <p:cNvGrpSpPr/>
          <p:nvPr userDrawn="1"/>
        </p:nvGrpSpPr>
        <p:grpSpPr>
          <a:xfrm>
            <a:off x="579438" y="1289050"/>
            <a:ext cx="11024934" cy="3676687"/>
            <a:chOff x="579438" y="1289050"/>
            <a:chExt cx="11024934" cy="3676687"/>
          </a:xfrm>
          <a:gradFill>
            <a:gsLst>
              <a:gs pos="50000">
                <a:schemeClr val="bg1">
                  <a:lumMod val="95000"/>
                </a:schemeClr>
              </a:gs>
              <a:gs pos="0">
                <a:srgbClr val="F4F3F5"/>
              </a:gs>
              <a:gs pos="100000">
                <a:srgbClr val="F4F3F5"/>
              </a:gs>
            </a:gsLst>
            <a:lin ang="3600000" scaled="0"/>
          </a:gradFill>
        </p:grpSpPr>
        <p:sp>
          <p:nvSpPr>
            <p:cNvPr id="5" name="Freeform: Shape 4">
              <a:extLst>
                <a:ext uri="{FF2B5EF4-FFF2-40B4-BE49-F238E27FC236}">
                  <a16:creationId xmlns:a16="http://schemas.microsoft.com/office/drawing/2014/main" id="{FA5A5D7C-C668-A60C-1337-AD8F0D6A26DB}"/>
                </a:ext>
              </a:extLst>
            </p:cNvPr>
            <p:cNvSpPr/>
            <p:nvPr/>
          </p:nvSpPr>
          <p:spPr>
            <a:xfrm>
              <a:off x="579438" y="1289095"/>
              <a:ext cx="853803" cy="137962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76BEE04-3ED7-AD80-3879-30C1CBBF3E38}"/>
                </a:ext>
              </a:extLst>
            </p:cNvPr>
            <p:cNvSpPr/>
            <p:nvPr/>
          </p:nvSpPr>
          <p:spPr>
            <a:xfrm>
              <a:off x="1619164" y="1289050"/>
              <a:ext cx="850986" cy="1378818"/>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CC0CB980-D16C-70CA-5907-7B1A40AD2E83}"/>
                </a:ext>
              </a:extLst>
            </p:cNvPr>
            <p:cNvSpPr/>
            <p:nvPr/>
          </p:nvSpPr>
          <p:spPr>
            <a:xfrm rot="10800000">
              <a:off x="10753551" y="3590888"/>
              <a:ext cx="850821" cy="1374804"/>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1529C7C-3341-030E-AF28-EBAE8B95AA15}"/>
                </a:ext>
              </a:extLst>
            </p:cNvPr>
            <p:cNvSpPr/>
            <p:nvPr/>
          </p:nvSpPr>
          <p:spPr>
            <a:xfrm rot="10800000">
              <a:off x="9720263" y="3591735"/>
              <a:ext cx="848015" cy="1374002"/>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641471183"/>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ersonas_Du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Rectangle: Rounded Corners 4">
            <a:extLst>
              <a:ext uri="{FF2B5EF4-FFF2-40B4-BE49-F238E27FC236}">
                <a16:creationId xmlns:a16="http://schemas.microsoft.com/office/drawing/2014/main" id="{038A7BA5-5995-943F-1384-32563AD848B2}"/>
              </a:ext>
            </a:extLst>
          </p:cNvPr>
          <p:cNvSpPr/>
          <p:nvPr userDrawn="1"/>
        </p:nvSpPr>
        <p:spPr bwMode="auto">
          <a:xfrm>
            <a:off x="588261" y="1578484"/>
            <a:ext cx="5360101" cy="4279392"/>
          </a:xfrm>
          <a:prstGeom prst="roundRect">
            <a:avLst>
              <a:gd name="adj" fmla="val 4606"/>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6" name="Group 5">
            <a:extLst>
              <a:ext uri="{FF2B5EF4-FFF2-40B4-BE49-F238E27FC236}">
                <a16:creationId xmlns:a16="http://schemas.microsoft.com/office/drawing/2014/main" id="{FC98AACE-2C06-CE93-F941-BC2DC5775667}"/>
              </a:ext>
            </a:extLst>
          </p:cNvPr>
          <p:cNvGrpSpPr>
            <a:grpSpLocks noChangeAspect="1"/>
          </p:cNvGrpSpPr>
          <p:nvPr userDrawn="1"/>
        </p:nvGrpSpPr>
        <p:grpSpPr>
          <a:xfrm>
            <a:off x="900904" y="3346435"/>
            <a:ext cx="626552" cy="457200"/>
            <a:chOff x="534935" y="2971801"/>
            <a:chExt cx="4867570" cy="3551908"/>
          </a:xfrm>
          <a:gradFill>
            <a:gsLst>
              <a:gs pos="100000">
                <a:schemeClr val="bg1">
                  <a:lumMod val="85000"/>
                </a:schemeClr>
              </a:gs>
              <a:gs pos="0">
                <a:srgbClr val="B1B3B3">
                  <a:lumMod val="50000"/>
                  <a:lumOff val="50000"/>
                </a:srgbClr>
              </a:gs>
            </a:gsLst>
            <a:lin ang="3600000" scaled="0"/>
          </a:gradFill>
        </p:grpSpPr>
        <p:sp>
          <p:nvSpPr>
            <p:cNvPr id="7" name="Freeform: Shape 6">
              <a:extLst>
                <a:ext uri="{FF2B5EF4-FFF2-40B4-BE49-F238E27FC236}">
                  <a16:creationId xmlns:a16="http://schemas.microsoft.com/office/drawing/2014/main" id="{056E5332-DFD7-DAC9-D209-9CFFA73590F4}"/>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A4FDAF6F-F674-CB0B-7DF4-B17760DCFCD2}"/>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10" name="Text Placeholder 10">
            <a:extLst>
              <a:ext uri="{FF2B5EF4-FFF2-40B4-BE49-F238E27FC236}">
                <a16:creationId xmlns:a16="http://schemas.microsoft.com/office/drawing/2014/main" id="{4E0F22F3-870D-4C92-B33F-4E9ACD4BED3F}"/>
              </a:ext>
            </a:extLst>
          </p:cNvPr>
          <p:cNvSpPr>
            <a:spLocks noGrp="1"/>
          </p:cNvSpPr>
          <p:nvPr>
            <p:ph type="body" sz="quarter" idx="11" hasCustomPrompt="1"/>
          </p:nvPr>
        </p:nvSpPr>
        <p:spPr>
          <a:xfrm>
            <a:off x="2470150" y="2194030"/>
            <a:ext cx="3154680" cy="246221"/>
          </a:xfrm>
        </p:spPr>
        <p:txBody>
          <a:bodyPr anchor="b"/>
          <a:lstStyle>
            <a:lvl1pPr marL="0" indent="0">
              <a:buNone/>
              <a:defRPr sz="1600">
                <a:latin typeface="+mj-lt"/>
              </a:defRPr>
            </a:lvl1pPr>
          </a:lstStyle>
          <a:p>
            <a:pPr lvl="0"/>
            <a:r>
              <a:rPr lang="en-US"/>
              <a:t>Persona Name</a:t>
            </a:r>
          </a:p>
        </p:txBody>
      </p:sp>
      <p:sp>
        <p:nvSpPr>
          <p:cNvPr id="11" name="Text Placeholder 10">
            <a:extLst>
              <a:ext uri="{FF2B5EF4-FFF2-40B4-BE49-F238E27FC236}">
                <a16:creationId xmlns:a16="http://schemas.microsoft.com/office/drawing/2014/main" id="{6508E496-BD60-F6E0-09B6-408FD668DD9D}"/>
              </a:ext>
            </a:extLst>
          </p:cNvPr>
          <p:cNvSpPr>
            <a:spLocks noGrp="1"/>
          </p:cNvSpPr>
          <p:nvPr>
            <p:ph type="body" sz="quarter" idx="12" hasCustomPrompt="1"/>
          </p:nvPr>
        </p:nvSpPr>
        <p:spPr>
          <a:xfrm>
            <a:off x="2470150" y="2487717"/>
            <a:ext cx="3154680" cy="369332"/>
          </a:xfrm>
        </p:spPr>
        <p:txBody>
          <a:bodyPr/>
          <a:lstStyle>
            <a:lvl1pPr marL="0" indent="0">
              <a:buNone/>
              <a:defRPr sz="2400">
                <a:solidFill>
                  <a:srgbClr val="454142"/>
                </a:solidFill>
                <a:latin typeface="+mj-lt"/>
              </a:defRPr>
            </a:lvl1pPr>
          </a:lstStyle>
          <a:p>
            <a:pPr lvl="0"/>
            <a:r>
              <a:rPr lang="en-US"/>
              <a:t>Persona Title</a:t>
            </a:r>
          </a:p>
        </p:txBody>
      </p:sp>
      <p:sp>
        <p:nvSpPr>
          <p:cNvPr id="12" name="Picture Placeholder 12">
            <a:extLst>
              <a:ext uri="{FF2B5EF4-FFF2-40B4-BE49-F238E27FC236}">
                <a16:creationId xmlns:a16="http://schemas.microsoft.com/office/drawing/2014/main" id="{2FBCCEAE-7763-3B28-690B-E986DA35C962}"/>
              </a:ext>
            </a:extLst>
          </p:cNvPr>
          <p:cNvSpPr>
            <a:spLocks noGrp="1" noChangeAspect="1"/>
          </p:cNvSpPr>
          <p:nvPr>
            <p:ph type="pic" sz="quarter" idx="13" hasCustomPrompt="1"/>
          </p:nvPr>
        </p:nvSpPr>
        <p:spPr>
          <a:xfrm>
            <a:off x="900904" y="1882617"/>
            <a:ext cx="1280160" cy="128016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16" name="Text Placeholder 8">
            <a:extLst>
              <a:ext uri="{FF2B5EF4-FFF2-40B4-BE49-F238E27FC236}">
                <a16:creationId xmlns:a16="http://schemas.microsoft.com/office/drawing/2014/main" id="{675FFC1C-F717-B6BC-48FB-547121E8D1E7}"/>
              </a:ext>
            </a:extLst>
          </p:cNvPr>
          <p:cNvSpPr>
            <a:spLocks noGrp="1"/>
          </p:cNvSpPr>
          <p:nvPr>
            <p:ph type="body" sz="quarter" idx="22" hasCustomPrompt="1"/>
          </p:nvPr>
        </p:nvSpPr>
        <p:spPr>
          <a:xfrm>
            <a:off x="900904" y="3575050"/>
            <a:ext cx="4723670" cy="1992299"/>
          </a:xfrm>
          <a:prstGeom prst="rect">
            <a:avLst/>
          </a:prstGeom>
          <a:noFill/>
        </p:spPr>
        <p:txBody>
          <a:bodyPr lIns="182880" tIns="91440" rIns="182880" bIns="274320" anchor="ctr">
            <a:noAutofit/>
          </a:bodyPr>
          <a:lstStyle>
            <a:lvl1pPr marL="57150" indent="-57150" algn="ctr">
              <a:lnSpc>
                <a:spcPct val="114000"/>
              </a:lnSpc>
              <a:spcBef>
                <a:spcPts val="0"/>
              </a:spcBef>
              <a:buNone/>
              <a:defRPr sz="1600"/>
            </a:lvl1pPr>
          </a:lstStyle>
          <a:p>
            <a:pPr lvl="0"/>
            <a:r>
              <a:rPr lang="en-US"/>
              <a:t>Persona quote here.</a:t>
            </a:r>
          </a:p>
        </p:txBody>
      </p:sp>
      <p:grpSp>
        <p:nvGrpSpPr>
          <p:cNvPr id="21" name="Group 20">
            <a:extLst>
              <a:ext uri="{FF2B5EF4-FFF2-40B4-BE49-F238E27FC236}">
                <a16:creationId xmlns:a16="http://schemas.microsoft.com/office/drawing/2014/main" id="{5B937586-5580-F25A-12E0-115C5CFB0F8F}"/>
              </a:ext>
            </a:extLst>
          </p:cNvPr>
          <p:cNvGrpSpPr>
            <a:grpSpLocks noChangeAspect="1"/>
          </p:cNvGrpSpPr>
          <p:nvPr userDrawn="1"/>
        </p:nvGrpSpPr>
        <p:grpSpPr>
          <a:xfrm rot="10800000">
            <a:off x="4998022" y="5110163"/>
            <a:ext cx="626552" cy="457200"/>
            <a:chOff x="534935" y="2971801"/>
            <a:chExt cx="4867570" cy="3551908"/>
          </a:xfrm>
          <a:gradFill>
            <a:gsLst>
              <a:gs pos="100000">
                <a:schemeClr val="bg1">
                  <a:lumMod val="85000"/>
                </a:schemeClr>
              </a:gs>
              <a:gs pos="0">
                <a:srgbClr val="B1B3B3">
                  <a:lumMod val="50000"/>
                  <a:lumOff val="50000"/>
                </a:srgbClr>
              </a:gs>
            </a:gsLst>
            <a:lin ang="3600000" scaled="0"/>
          </a:gradFill>
        </p:grpSpPr>
        <p:sp>
          <p:nvSpPr>
            <p:cNvPr id="22" name="Freeform: Shape 21">
              <a:extLst>
                <a:ext uri="{FF2B5EF4-FFF2-40B4-BE49-F238E27FC236}">
                  <a16:creationId xmlns:a16="http://schemas.microsoft.com/office/drawing/2014/main" id="{3EC4C7DD-78AF-4603-9C0F-78E60652DDC1}"/>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15FB823-98C1-629F-246F-63D075A7750C}"/>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24" name="Rectangle: Rounded Corners 23">
            <a:extLst>
              <a:ext uri="{FF2B5EF4-FFF2-40B4-BE49-F238E27FC236}">
                <a16:creationId xmlns:a16="http://schemas.microsoft.com/office/drawing/2014/main" id="{22FEEDF3-A87B-E8D7-4076-109B1DB8E20D}"/>
              </a:ext>
            </a:extLst>
          </p:cNvPr>
          <p:cNvSpPr/>
          <p:nvPr userDrawn="1"/>
        </p:nvSpPr>
        <p:spPr bwMode="auto">
          <a:xfrm>
            <a:off x="6254529" y="1578484"/>
            <a:ext cx="5360101" cy="4279392"/>
          </a:xfrm>
          <a:prstGeom prst="roundRect">
            <a:avLst>
              <a:gd name="adj" fmla="val 4606"/>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25" name="Group 24">
            <a:extLst>
              <a:ext uri="{FF2B5EF4-FFF2-40B4-BE49-F238E27FC236}">
                <a16:creationId xmlns:a16="http://schemas.microsoft.com/office/drawing/2014/main" id="{02D5B39C-FFEA-0EB0-A560-9937940CDA28}"/>
              </a:ext>
            </a:extLst>
          </p:cNvPr>
          <p:cNvGrpSpPr>
            <a:grpSpLocks noChangeAspect="1"/>
          </p:cNvGrpSpPr>
          <p:nvPr userDrawn="1"/>
        </p:nvGrpSpPr>
        <p:grpSpPr>
          <a:xfrm>
            <a:off x="6567172" y="3346435"/>
            <a:ext cx="626552" cy="457200"/>
            <a:chOff x="534935" y="2971801"/>
            <a:chExt cx="4867570" cy="3551908"/>
          </a:xfrm>
          <a:gradFill>
            <a:gsLst>
              <a:gs pos="100000">
                <a:schemeClr val="bg1">
                  <a:lumMod val="85000"/>
                </a:schemeClr>
              </a:gs>
              <a:gs pos="0">
                <a:srgbClr val="B1B3B3">
                  <a:lumMod val="50000"/>
                  <a:lumOff val="50000"/>
                </a:srgbClr>
              </a:gs>
            </a:gsLst>
            <a:lin ang="3600000" scaled="0"/>
          </a:gradFill>
        </p:grpSpPr>
        <p:sp>
          <p:nvSpPr>
            <p:cNvPr id="26" name="Freeform: Shape 25">
              <a:extLst>
                <a:ext uri="{FF2B5EF4-FFF2-40B4-BE49-F238E27FC236}">
                  <a16:creationId xmlns:a16="http://schemas.microsoft.com/office/drawing/2014/main" id="{EED0145B-1849-8915-DD24-35CD16C77E39}"/>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D363022D-7203-0A46-C1E3-288F190B8880}"/>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28" name="Text Placeholder 10">
            <a:extLst>
              <a:ext uri="{FF2B5EF4-FFF2-40B4-BE49-F238E27FC236}">
                <a16:creationId xmlns:a16="http://schemas.microsoft.com/office/drawing/2014/main" id="{48373318-4C78-54BA-B044-B498538CCF9A}"/>
              </a:ext>
            </a:extLst>
          </p:cNvPr>
          <p:cNvSpPr>
            <a:spLocks noGrp="1"/>
          </p:cNvSpPr>
          <p:nvPr>
            <p:ph type="body" sz="quarter" idx="23" hasCustomPrompt="1"/>
          </p:nvPr>
        </p:nvSpPr>
        <p:spPr>
          <a:xfrm>
            <a:off x="8136418" y="2194030"/>
            <a:ext cx="3154680" cy="246221"/>
          </a:xfrm>
        </p:spPr>
        <p:txBody>
          <a:bodyPr anchor="b"/>
          <a:lstStyle>
            <a:lvl1pPr marL="0" indent="0">
              <a:buNone/>
              <a:defRPr sz="1600">
                <a:latin typeface="+mj-lt"/>
              </a:defRPr>
            </a:lvl1pPr>
          </a:lstStyle>
          <a:p>
            <a:pPr lvl="0"/>
            <a:r>
              <a:rPr lang="en-US"/>
              <a:t>Persona Name</a:t>
            </a:r>
          </a:p>
        </p:txBody>
      </p:sp>
      <p:sp>
        <p:nvSpPr>
          <p:cNvPr id="29" name="Text Placeholder 10">
            <a:extLst>
              <a:ext uri="{FF2B5EF4-FFF2-40B4-BE49-F238E27FC236}">
                <a16:creationId xmlns:a16="http://schemas.microsoft.com/office/drawing/2014/main" id="{6B84CA70-334C-5E8C-4C24-38FB7F6F776A}"/>
              </a:ext>
            </a:extLst>
          </p:cNvPr>
          <p:cNvSpPr>
            <a:spLocks noGrp="1"/>
          </p:cNvSpPr>
          <p:nvPr>
            <p:ph type="body" sz="quarter" idx="24" hasCustomPrompt="1"/>
          </p:nvPr>
        </p:nvSpPr>
        <p:spPr>
          <a:xfrm>
            <a:off x="8136418" y="2487717"/>
            <a:ext cx="3154680" cy="369332"/>
          </a:xfrm>
        </p:spPr>
        <p:txBody>
          <a:bodyPr/>
          <a:lstStyle>
            <a:lvl1pPr marL="0" indent="0">
              <a:buNone/>
              <a:defRPr sz="2400">
                <a:solidFill>
                  <a:srgbClr val="454142"/>
                </a:solidFill>
                <a:latin typeface="+mj-lt"/>
              </a:defRPr>
            </a:lvl1pPr>
          </a:lstStyle>
          <a:p>
            <a:pPr lvl="0"/>
            <a:r>
              <a:rPr lang="en-US"/>
              <a:t>Persona Title</a:t>
            </a:r>
          </a:p>
        </p:txBody>
      </p:sp>
      <p:sp>
        <p:nvSpPr>
          <p:cNvPr id="30" name="Picture Placeholder 12">
            <a:extLst>
              <a:ext uri="{FF2B5EF4-FFF2-40B4-BE49-F238E27FC236}">
                <a16:creationId xmlns:a16="http://schemas.microsoft.com/office/drawing/2014/main" id="{AE0D7FB4-1261-377E-2777-AF67EE7E4913}"/>
              </a:ext>
            </a:extLst>
          </p:cNvPr>
          <p:cNvSpPr>
            <a:spLocks noGrp="1" noChangeAspect="1"/>
          </p:cNvSpPr>
          <p:nvPr>
            <p:ph type="pic" sz="quarter" idx="25" hasCustomPrompt="1"/>
          </p:nvPr>
        </p:nvSpPr>
        <p:spPr>
          <a:xfrm>
            <a:off x="6567172" y="1882617"/>
            <a:ext cx="1280160" cy="128016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31" name="Text Placeholder 8">
            <a:extLst>
              <a:ext uri="{FF2B5EF4-FFF2-40B4-BE49-F238E27FC236}">
                <a16:creationId xmlns:a16="http://schemas.microsoft.com/office/drawing/2014/main" id="{83931CDE-ED46-0DDB-DA5A-27DEEEE3E79B}"/>
              </a:ext>
            </a:extLst>
          </p:cNvPr>
          <p:cNvSpPr>
            <a:spLocks noGrp="1"/>
          </p:cNvSpPr>
          <p:nvPr>
            <p:ph type="body" sz="quarter" idx="26" hasCustomPrompt="1"/>
          </p:nvPr>
        </p:nvSpPr>
        <p:spPr>
          <a:xfrm>
            <a:off x="6567172" y="3575050"/>
            <a:ext cx="4723670" cy="1992299"/>
          </a:xfrm>
          <a:prstGeom prst="rect">
            <a:avLst/>
          </a:prstGeom>
          <a:noFill/>
        </p:spPr>
        <p:txBody>
          <a:bodyPr lIns="182880" tIns="91440" rIns="182880" bIns="274320" anchor="ctr">
            <a:noAutofit/>
          </a:bodyPr>
          <a:lstStyle>
            <a:lvl1pPr marL="57150" indent="-57150" algn="ctr">
              <a:lnSpc>
                <a:spcPct val="114000"/>
              </a:lnSpc>
              <a:spcBef>
                <a:spcPts val="0"/>
              </a:spcBef>
              <a:buNone/>
              <a:defRPr sz="1600"/>
            </a:lvl1pPr>
          </a:lstStyle>
          <a:p>
            <a:pPr lvl="0"/>
            <a:r>
              <a:rPr lang="en-US"/>
              <a:t>Persona quote here.</a:t>
            </a:r>
          </a:p>
        </p:txBody>
      </p:sp>
      <p:grpSp>
        <p:nvGrpSpPr>
          <p:cNvPr id="32" name="Group 31">
            <a:extLst>
              <a:ext uri="{FF2B5EF4-FFF2-40B4-BE49-F238E27FC236}">
                <a16:creationId xmlns:a16="http://schemas.microsoft.com/office/drawing/2014/main" id="{EE13CE26-DC09-4858-CA66-9F6DC96A112A}"/>
              </a:ext>
            </a:extLst>
          </p:cNvPr>
          <p:cNvGrpSpPr>
            <a:grpSpLocks noChangeAspect="1"/>
          </p:cNvGrpSpPr>
          <p:nvPr userDrawn="1"/>
        </p:nvGrpSpPr>
        <p:grpSpPr>
          <a:xfrm rot="10800000">
            <a:off x="10664290" y="5110163"/>
            <a:ext cx="626552" cy="457200"/>
            <a:chOff x="534935" y="2971801"/>
            <a:chExt cx="4867570" cy="3551908"/>
          </a:xfrm>
          <a:gradFill>
            <a:gsLst>
              <a:gs pos="100000">
                <a:schemeClr val="bg1">
                  <a:lumMod val="85000"/>
                </a:schemeClr>
              </a:gs>
              <a:gs pos="0">
                <a:srgbClr val="B1B3B3">
                  <a:lumMod val="50000"/>
                  <a:lumOff val="50000"/>
                </a:srgbClr>
              </a:gs>
            </a:gsLst>
            <a:lin ang="3600000" scaled="0"/>
          </a:gradFill>
        </p:grpSpPr>
        <p:sp>
          <p:nvSpPr>
            <p:cNvPr id="33" name="Freeform: Shape 32">
              <a:extLst>
                <a:ext uri="{FF2B5EF4-FFF2-40B4-BE49-F238E27FC236}">
                  <a16:creationId xmlns:a16="http://schemas.microsoft.com/office/drawing/2014/main" id="{2BF11E04-1FD1-33F6-88CC-4589771C0645}"/>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48CC73F7-25CB-9D9E-14D1-F8720783BBAB}"/>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629411820"/>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ersonas_Trio">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0FECC15D-20E1-49CB-73A5-B65015121C47}"/>
              </a:ext>
            </a:extLst>
          </p:cNvPr>
          <p:cNvSpPr/>
          <p:nvPr userDrawn="1"/>
        </p:nvSpPr>
        <p:spPr bwMode="auto">
          <a:xfrm>
            <a:off x="588262" y="1578484"/>
            <a:ext cx="3474720" cy="4279392"/>
          </a:xfrm>
          <a:prstGeom prst="roundRect">
            <a:avLst>
              <a:gd name="adj" fmla="val 4606"/>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33" name="Group 32">
            <a:extLst>
              <a:ext uri="{FF2B5EF4-FFF2-40B4-BE49-F238E27FC236}">
                <a16:creationId xmlns:a16="http://schemas.microsoft.com/office/drawing/2014/main" id="{12F501FC-5C4C-D66E-54C5-6B6B2D33E78C}"/>
              </a:ext>
            </a:extLst>
          </p:cNvPr>
          <p:cNvGrpSpPr/>
          <p:nvPr userDrawn="1"/>
        </p:nvGrpSpPr>
        <p:grpSpPr>
          <a:xfrm>
            <a:off x="2818604" y="1892320"/>
            <a:ext cx="939800" cy="68578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31" name="Freeform: Shape 30">
              <a:extLst>
                <a:ext uri="{FF2B5EF4-FFF2-40B4-BE49-F238E27FC236}">
                  <a16:creationId xmlns:a16="http://schemas.microsoft.com/office/drawing/2014/main" id="{4C43D2AB-40A4-AA39-1EAF-F48806A67965}"/>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88DF1EF-4F11-362E-504C-78F431CAB9B6}"/>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38" name="Rectangle: Rounded Corners 37">
            <a:extLst>
              <a:ext uri="{FF2B5EF4-FFF2-40B4-BE49-F238E27FC236}">
                <a16:creationId xmlns:a16="http://schemas.microsoft.com/office/drawing/2014/main" id="{65A235D0-36C4-9187-984E-599156041767}"/>
              </a:ext>
            </a:extLst>
          </p:cNvPr>
          <p:cNvSpPr/>
          <p:nvPr userDrawn="1"/>
        </p:nvSpPr>
        <p:spPr bwMode="auto">
          <a:xfrm>
            <a:off x="4382610" y="1578484"/>
            <a:ext cx="3474720" cy="4279392"/>
          </a:xfrm>
          <a:prstGeom prst="roundRect">
            <a:avLst>
              <a:gd name="adj" fmla="val 4606"/>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9" name="Rectangle: Rounded Corners 38">
            <a:extLst>
              <a:ext uri="{FF2B5EF4-FFF2-40B4-BE49-F238E27FC236}">
                <a16:creationId xmlns:a16="http://schemas.microsoft.com/office/drawing/2014/main" id="{08F2663D-53BE-7004-1BF4-950003AC4EB5}"/>
              </a:ext>
            </a:extLst>
          </p:cNvPr>
          <p:cNvSpPr/>
          <p:nvPr userDrawn="1"/>
        </p:nvSpPr>
        <p:spPr bwMode="auto">
          <a:xfrm>
            <a:off x="8123650" y="1578484"/>
            <a:ext cx="3474720" cy="4279392"/>
          </a:xfrm>
          <a:prstGeom prst="roundRect">
            <a:avLst>
              <a:gd name="adj" fmla="val 4606"/>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10">
            <a:extLst>
              <a:ext uri="{FF2B5EF4-FFF2-40B4-BE49-F238E27FC236}">
                <a16:creationId xmlns:a16="http://schemas.microsoft.com/office/drawing/2014/main" id="{406CF0C8-15F1-91F8-8CB3-1EEE4B617961}"/>
              </a:ext>
            </a:extLst>
          </p:cNvPr>
          <p:cNvSpPr>
            <a:spLocks noGrp="1"/>
          </p:cNvSpPr>
          <p:nvPr>
            <p:ph type="body" sz="quarter" idx="11" hasCustomPrompt="1"/>
          </p:nvPr>
        </p:nvSpPr>
        <p:spPr>
          <a:xfrm>
            <a:off x="900904" y="3281363"/>
            <a:ext cx="2852928" cy="246221"/>
          </a:xfrm>
        </p:spPr>
        <p:txBody>
          <a:bodyPr/>
          <a:lstStyle>
            <a:lvl1pPr marL="0" indent="0">
              <a:buNone/>
              <a:defRPr sz="1600">
                <a:latin typeface="+mj-lt"/>
              </a:defRPr>
            </a:lvl1pPr>
          </a:lstStyle>
          <a:p>
            <a:pPr lvl="0"/>
            <a:r>
              <a:rPr lang="en-US"/>
              <a:t>Persona Name</a:t>
            </a:r>
          </a:p>
        </p:txBody>
      </p:sp>
      <p:sp>
        <p:nvSpPr>
          <p:cNvPr id="6" name="Text Placeholder 10">
            <a:extLst>
              <a:ext uri="{FF2B5EF4-FFF2-40B4-BE49-F238E27FC236}">
                <a16:creationId xmlns:a16="http://schemas.microsoft.com/office/drawing/2014/main" id="{7C836AFA-DA09-CA2B-BF8E-7359C03E9D6B}"/>
              </a:ext>
            </a:extLst>
          </p:cNvPr>
          <p:cNvSpPr>
            <a:spLocks noGrp="1"/>
          </p:cNvSpPr>
          <p:nvPr>
            <p:ph type="body" sz="quarter" idx="12" hasCustomPrompt="1"/>
          </p:nvPr>
        </p:nvSpPr>
        <p:spPr>
          <a:xfrm>
            <a:off x="900904" y="3575050"/>
            <a:ext cx="2852928" cy="246221"/>
          </a:xfrm>
        </p:spPr>
        <p:txBody>
          <a:bodyPr/>
          <a:lstStyle>
            <a:lvl1pPr marL="0" indent="0">
              <a:buNone/>
              <a:defRPr sz="1600">
                <a:solidFill>
                  <a:srgbClr val="454142"/>
                </a:solidFill>
                <a:latin typeface="+mj-lt"/>
              </a:defRPr>
            </a:lvl1pPr>
          </a:lstStyle>
          <a:p>
            <a:pPr lvl="0"/>
            <a:r>
              <a:rPr lang="en-US"/>
              <a:t>Persona Title</a:t>
            </a:r>
          </a:p>
        </p:txBody>
      </p:sp>
      <p:sp>
        <p:nvSpPr>
          <p:cNvPr id="7" name="Picture Placeholder 12">
            <a:extLst>
              <a:ext uri="{FF2B5EF4-FFF2-40B4-BE49-F238E27FC236}">
                <a16:creationId xmlns:a16="http://schemas.microsoft.com/office/drawing/2014/main" id="{ADBCAEF1-E148-20F7-E44E-1931FC62D42A}"/>
              </a:ext>
            </a:extLst>
          </p:cNvPr>
          <p:cNvSpPr>
            <a:spLocks noGrp="1" noChangeAspect="1"/>
          </p:cNvSpPr>
          <p:nvPr>
            <p:ph type="pic" sz="quarter" idx="13" hasCustomPrompt="1"/>
          </p:nvPr>
        </p:nvSpPr>
        <p:spPr>
          <a:xfrm>
            <a:off x="900904" y="1882617"/>
            <a:ext cx="1097280" cy="109728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17" name="Text Placeholder 10">
            <a:extLst>
              <a:ext uri="{FF2B5EF4-FFF2-40B4-BE49-F238E27FC236}">
                <a16:creationId xmlns:a16="http://schemas.microsoft.com/office/drawing/2014/main" id="{D125BD5A-1851-2879-A2A9-9E2DC5C46CB6}"/>
              </a:ext>
            </a:extLst>
          </p:cNvPr>
          <p:cNvSpPr>
            <a:spLocks noGrp="1"/>
          </p:cNvSpPr>
          <p:nvPr>
            <p:ph type="body" sz="quarter" idx="15" hasCustomPrompt="1"/>
          </p:nvPr>
        </p:nvSpPr>
        <p:spPr>
          <a:xfrm>
            <a:off x="4691759" y="3281363"/>
            <a:ext cx="2852928" cy="246221"/>
          </a:xfrm>
        </p:spPr>
        <p:txBody>
          <a:bodyPr/>
          <a:lstStyle>
            <a:lvl1pPr marL="0" indent="0">
              <a:buNone/>
              <a:defRPr sz="1600">
                <a:latin typeface="+mj-lt"/>
              </a:defRPr>
            </a:lvl1pPr>
          </a:lstStyle>
          <a:p>
            <a:pPr lvl="0"/>
            <a:r>
              <a:rPr lang="en-US"/>
              <a:t>Persona Name</a:t>
            </a:r>
          </a:p>
        </p:txBody>
      </p:sp>
      <p:sp>
        <p:nvSpPr>
          <p:cNvPr id="18" name="Text Placeholder 10">
            <a:extLst>
              <a:ext uri="{FF2B5EF4-FFF2-40B4-BE49-F238E27FC236}">
                <a16:creationId xmlns:a16="http://schemas.microsoft.com/office/drawing/2014/main" id="{2430252D-7805-5056-57C8-55754617BC78}"/>
              </a:ext>
            </a:extLst>
          </p:cNvPr>
          <p:cNvSpPr>
            <a:spLocks noGrp="1"/>
          </p:cNvSpPr>
          <p:nvPr>
            <p:ph type="body" sz="quarter" idx="16" hasCustomPrompt="1"/>
          </p:nvPr>
        </p:nvSpPr>
        <p:spPr>
          <a:xfrm>
            <a:off x="4691759" y="3575050"/>
            <a:ext cx="2852928" cy="246221"/>
          </a:xfrm>
        </p:spPr>
        <p:txBody>
          <a:bodyPr/>
          <a:lstStyle>
            <a:lvl1pPr marL="0" indent="0">
              <a:buNone/>
              <a:defRPr sz="1600">
                <a:solidFill>
                  <a:srgbClr val="454142"/>
                </a:solidFill>
                <a:latin typeface="+mj-lt"/>
              </a:defRPr>
            </a:lvl1pPr>
          </a:lstStyle>
          <a:p>
            <a:pPr lvl="0"/>
            <a:r>
              <a:rPr lang="en-US"/>
              <a:t>Persona Title</a:t>
            </a:r>
          </a:p>
        </p:txBody>
      </p:sp>
      <p:sp>
        <p:nvSpPr>
          <p:cNvPr id="19" name="Picture Placeholder 12">
            <a:extLst>
              <a:ext uri="{FF2B5EF4-FFF2-40B4-BE49-F238E27FC236}">
                <a16:creationId xmlns:a16="http://schemas.microsoft.com/office/drawing/2014/main" id="{5EE729A0-1470-4FDA-682A-67A9AA9A6C75}"/>
              </a:ext>
            </a:extLst>
          </p:cNvPr>
          <p:cNvSpPr>
            <a:spLocks noGrp="1" noChangeAspect="1"/>
          </p:cNvSpPr>
          <p:nvPr>
            <p:ph type="pic" sz="quarter" idx="17" hasCustomPrompt="1"/>
          </p:nvPr>
        </p:nvSpPr>
        <p:spPr>
          <a:xfrm>
            <a:off x="4691759" y="1882617"/>
            <a:ext cx="1097280" cy="109728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21" name="Text Placeholder 10">
            <a:extLst>
              <a:ext uri="{FF2B5EF4-FFF2-40B4-BE49-F238E27FC236}">
                <a16:creationId xmlns:a16="http://schemas.microsoft.com/office/drawing/2014/main" id="{222C70F1-89B1-D058-07CB-AC3BA5F1474F}"/>
              </a:ext>
            </a:extLst>
          </p:cNvPr>
          <p:cNvSpPr>
            <a:spLocks noGrp="1"/>
          </p:cNvSpPr>
          <p:nvPr>
            <p:ph type="body" sz="quarter" idx="19" hasCustomPrompt="1"/>
          </p:nvPr>
        </p:nvSpPr>
        <p:spPr>
          <a:xfrm>
            <a:off x="8432799" y="3281363"/>
            <a:ext cx="2852928" cy="246221"/>
          </a:xfrm>
        </p:spPr>
        <p:txBody>
          <a:bodyPr/>
          <a:lstStyle>
            <a:lvl1pPr marL="0" indent="0">
              <a:buNone/>
              <a:defRPr sz="1600">
                <a:latin typeface="+mj-lt"/>
              </a:defRPr>
            </a:lvl1pPr>
          </a:lstStyle>
          <a:p>
            <a:pPr lvl="0"/>
            <a:r>
              <a:rPr lang="en-US"/>
              <a:t>Persona Name</a:t>
            </a:r>
          </a:p>
        </p:txBody>
      </p:sp>
      <p:sp>
        <p:nvSpPr>
          <p:cNvPr id="22" name="Text Placeholder 10">
            <a:extLst>
              <a:ext uri="{FF2B5EF4-FFF2-40B4-BE49-F238E27FC236}">
                <a16:creationId xmlns:a16="http://schemas.microsoft.com/office/drawing/2014/main" id="{DD0084B9-01CC-8917-9AFA-746280EEF6E9}"/>
              </a:ext>
            </a:extLst>
          </p:cNvPr>
          <p:cNvSpPr>
            <a:spLocks noGrp="1"/>
          </p:cNvSpPr>
          <p:nvPr>
            <p:ph type="body" sz="quarter" idx="20" hasCustomPrompt="1"/>
          </p:nvPr>
        </p:nvSpPr>
        <p:spPr>
          <a:xfrm>
            <a:off x="8432799" y="3575050"/>
            <a:ext cx="2852928" cy="246221"/>
          </a:xfrm>
        </p:spPr>
        <p:txBody>
          <a:bodyPr/>
          <a:lstStyle>
            <a:lvl1pPr marL="0" indent="0">
              <a:buNone/>
              <a:defRPr sz="1600">
                <a:solidFill>
                  <a:srgbClr val="454142"/>
                </a:solidFill>
                <a:latin typeface="+mj-lt"/>
              </a:defRPr>
            </a:lvl1pPr>
          </a:lstStyle>
          <a:p>
            <a:pPr lvl="0"/>
            <a:r>
              <a:rPr lang="en-US"/>
              <a:t>Persona Title</a:t>
            </a:r>
          </a:p>
        </p:txBody>
      </p:sp>
      <p:sp>
        <p:nvSpPr>
          <p:cNvPr id="23" name="Picture Placeholder 12">
            <a:extLst>
              <a:ext uri="{FF2B5EF4-FFF2-40B4-BE49-F238E27FC236}">
                <a16:creationId xmlns:a16="http://schemas.microsoft.com/office/drawing/2014/main" id="{805C3C53-C092-2B53-5922-7171C06DFD5D}"/>
              </a:ext>
            </a:extLst>
          </p:cNvPr>
          <p:cNvSpPr>
            <a:spLocks noGrp="1" noChangeAspect="1"/>
          </p:cNvSpPr>
          <p:nvPr>
            <p:ph type="pic" sz="quarter" idx="21" hasCustomPrompt="1"/>
          </p:nvPr>
        </p:nvSpPr>
        <p:spPr>
          <a:xfrm>
            <a:off x="8432799" y="1882617"/>
            <a:ext cx="1097280" cy="109728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34" name="Text Placeholder 8">
            <a:extLst>
              <a:ext uri="{FF2B5EF4-FFF2-40B4-BE49-F238E27FC236}">
                <a16:creationId xmlns:a16="http://schemas.microsoft.com/office/drawing/2014/main" id="{52DD8B1F-D06A-3201-C819-972A5153D11E}"/>
              </a:ext>
            </a:extLst>
          </p:cNvPr>
          <p:cNvSpPr>
            <a:spLocks noGrp="1"/>
          </p:cNvSpPr>
          <p:nvPr>
            <p:ph type="body" sz="quarter" idx="22" hasCustomPrompt="1"/>
          </p:nvPr>
        </p:nvSpPr>
        <p:spPr>
          <a:xfrm>
            <a:off x="900904" y="4120516"/>
            <a:ext cx="2852928" cy="1737360"/>
          </a:xfrm>
          <a:prstGeom prst="rect">
            <a:avLst/>
          </a:prstGeom>
          <a:noFill/>
        </p:spPr>
        <p:txBody>
          <a:bodyPr lIns="0" tIns="45720" rIns="274320" bIns="274320">
            <a:noAutofit/>
          </a:bodyPr>
          <a:lstStyle>
            <a:lvl1pPr marL="57150" indent="-57150">
              <a:lnSpc>
                <a:spcPct val="114000"/>
              </a:lnSpc>
              <a:spcBef>
                <a:spcPts val="0"/>
              </a:spcBef>
              <a:buNone/>
              <a:defRPr sz="1200"/>
            </a:lvl1pPr>
          </a:lstStyle>
          <a:p>
            <a:pPr lvl="0"/>
            <a:r>
              <a:rPr lang="en-US"/>
              <a:t>“Persona quote here.”</a:t>
            </a:r>
          </a:p>
        </p:txBody>
      </p:sp>
      <p:sp>
        <p:nvSpPr>
          <p:cNvPr id="35" name="Text Placeholder 8">
            <a:extLst>
              <a:ext uri="{FF2B5EF4-FFF2-40B4-BE49-F238E27FC236}">
                <a16:creationId xmlns:a16="http://schemas.microsoft.com/office/drawing/2014/main" id="{45087FA9-BFC2-906C-07CB-BB680BBA9C2D}"/>
              </a:ext>
            </a:extLst>
          </p:cNvPr>
          <p:cNvSpPr>
            <a:spLocks noGrp="1"/>
          </p:cNvSpPr>
          <p:nvPr>
            <p:ph type="body" sz="quarter" idx="23" hasCustomPrompt="1"/>
          </p:nvPr>
        </p:nvSpPr>
        <p:spPr>
          <a:xfrm>
            <a:off x="4691759" y="4120516"/>
            <a:ext cx="2852928" cy="1737360"/>
          </a:xfrm>
          <a:prstGeom prst="rect">
            <a:avLst/>
          </a:prstGeom>
          <a:noFill/>
        </p:spPr>
        <p:txBody>
          <a:bodyPr lIns="0" tIns="45720" rIns="274320" bIns="274320">
            <a:noAutofit/>
          </a:bodyPr>
          <a:lstStyle>
            <a:lvl1pPr marL="57150" indent="-57150">
              <a:lnSpc>
                <a:spcPct val="114000"/>
              </a:lnSpc>
              <a:spcBef>
                <a:spcPts val="0"/>
              </a:spcBef>
              <a:buNone/>
              <a:defRPr sz="1200"/>
            </a:lvl1pPr>
          </a:lstStyle>
          <a:p>
            <a:pPr lvl="0"/>
            <a:r>
              <a:rPr lang="en-US"/>
              <a:t>“Persona quote here.”</a:t>
            </a:r>
          </a:p>
        </p:txBody>
      </p:sp>
      <p:sp>
        <p:nvSpPr>
          <p:cNvPr id="36" name="Text Placeholder 8">
            <a:extLst>
              <a:ext uri="{FF2B5EF4-FFF2-40B4-BE49-F238E27FC236}">
                <a16:creationId xmlns:a16="http://schemas.microsoft.com/office/drawing/2014/main" id="{BE44649E-F23C-B213-A4D2-4306E57619DA}"/>
              </a:ext>
            </a:extLst>
          </p:cNvPr>
          <p:cNvSpPr>
            <a:spLocks noGrp="1"/>
          </p:cNvSpPr>
          <p:nvPr>
            <p:ph type="body" sz="quarter" idx="24" hasCustomPrompt="1"/>
          </p:nvPr>
        </p:nvSpPr>
        <p:spPr>
          <a:xfrm>
            <a:off x="8432799" y="4120516"/>
            <a:ext cx="2852928" cy="1737360"/>
          </a:xfrm>
          <a:prstGeom prst="rect">
            <a:avLst/>
          </a:prstGeom>
          <a:noFill/>
        </p:spPr>
        <p:txBody>
          <a:bodyPr lIns="0" tIns="45720" rIns="274320" bIns="274320">
            <a:noAutofit/>
          </a:bodyPr>
          <a:lstStyle>
            <a:lvl1pPr marL="57150" indent="-57150">
              <a:lnSpc>
                <a:spcPct val="114000"/>
              </a:lnSpc>
              <a:spcBef>
                <a:spcPts val="0"/>
              </a:spcBef>
              <a:buNone/>
              <a:defRPr sz="1200"/>
            </a:lvl1pPr>
          </a:lstStyle>
          <a:p>
            <a:pPr lvl="0"/>
            <a:r>
              <a:rPr lang="en-US"/>
              <a:t>“Persona quote here.”</a:t>
            </a:r>
          </a:p>
        </p:txBody>
      </p:sp>
      <p:grpSp>
        <p:nvGrpSpPr>
          <p:cNvPr id="40" name="Group 39">
            <a:extLst>
              <a:ext uri="{FF2B5EF4-FFF2-40B4-BE49-F238E27FC236}">
                <a16:creationId xmlns:a16="http://schemas.microsoft.com/office/drawing/2014/main" id="{98621E7E-E3DD-CD93-E97B-11B0D9A16DB3}"/>
              </a:ext>
            </a:extLst>
          </p:cNvPr>
          <p:cNvGrpSpPr/>
          <p:nvPr userDrawn="1"/>
        </p:nvGrpSpPr>
        <p:grpSpPr>
          <a:xfrm>
            <a:off x="6609459" y="1892320"/>
            <a:ext cx="939800" cy="68578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41" name="Freeform: Shape 40">
              <a:extLst>
                <a:ext uri="{FF2B5EF4-FFF2-40B4-BE49-F238E27FC236}">
                  <a16:creationId xmlns:a16="http://schemas.microsoft.com/office/drawing/2014/main" id="{0F834AD2-0814-139D-605E-B49BD303F199}"/>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DA39EBDA-FA33-83C7-1AAE-273950E727AE}"/>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grpSp>
        <p:nvGrpSpPr>
          <p:cNvPr id="43" name="Group 42">
            <a:extLst>
              <a:ext uri="{FF2B5EF4-FFF2-40B4-BE49-F238E27FC236}">
                <a16:creationId xmlns:a16="http://schemas.microsoft.com/office/drawing/2014/main" id="{6484C799-224D-A501-3AF1-481294835126}"/>
              </a:ext>
            </a:extLst>
          </p:cNvPr>
          <p:cNvGrpSpPr/>
          <p:nvPr userDrawn="1"/>
        </p:nvGrpSpPr>
        <p:grpSpPr>
          <a:xfrm>
            <a:off x="10350499" y="1892320"/>
            <a:ext cx="939800" cy="68578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44" name="Freeform: Shape 43">
              <a:extLst>
                <a:ext uri="{FF2B5EF4-FFF2-40B4-BE49-F238E27FC236}">
                  <a16:creationId xmlns:a16="http://schemas.microsoft.com/office/drawing/2014/main" id="{DCCABA1B-4E22-8624-C9C0-B6B9C9EB5E18}"/>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6B1ABD7F-5B46-723D-B2FD-09D7E1BDF6DA}"/>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081790717"/>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ersonas_Quartet">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0FECC15D-20E1-49CB-73A5-B65015121C47}"/>
              </a:ext>
            </a:extLst>
          </p:cNvPr>
          <p:cNvSpPr/>
          <p:nvPr userDrawn="1"/>
        </p:nvSpPr>
        <p:spPr bwMode="auto">
          <a:xfrm>
            <a:off x="588261" y="1594484"/>
            <a:ext cx="5360101" cy="2194560"/>
          </a:xfrm>
          <a:prstGeom prst="roundRect">
            <a:avLst>
              <a:gd name="adj" fmla="val 4606"/>
            </a:avLst>
          </a:prstGeom>
          <a:solidFill>
            <a:srgbClr val="F4F3F5">
              <a:alpha val="5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33" name="Group 32">
            <a:extLst>
              <a:ext uri="{FF2B5EF4-FFF2-40B4-BE49-F238E27FC236}">
                <a16:creationId xmlns:a16="http://schemas.microsoft.com/office/drawing/2014/main" id="{12F501FC-5C4C-D66E-54C5-6B6B2D33E78C}"/>
              </a:ext>
            </a:extLst>
          </p:cNvPr>
          <p:cNvGrpSpPr>
            <a:grpSpLocks noChangeAspect="1"/>
          </p:cNvGrpSpPr>
          <p:nvPr userDrawn="1"/>
        </p:nvGrpSpPr>
        <p:grpSpPr>
          <a:xfrm>
            <a:off x="2473325" y="1858613"/>
            <a:ext cx="501242" cy="36576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31" name="Freeform: Shape 30">
              <a:extLst>
                <a:ext uri="{FF2B5EF4-FFF2-40B4-BE49-F238E27FC236}">
                  <a16:creationId xmlns:a16="http://schemas.microsoft.com/office/drawing/2014/main" id="{4C43D2AB-40A4-AA39-1EAF-F48806A67965}"/>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88DF1EF-4F11-362E-504C-78F431CAB9B6}"/>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10">
            <a:extLst>
              <a:ext uri="{FF2B5EF4-FFF2-40B4-BE49-F238E27FC236}">
                <a16:creationId xmlns:a16="http://schemas.microsoft.com/office/drawing/2014/main" id="{406CF0C8-15F1-91F8-8CB3-1EEE4B617961}"/>
              </a:ext>
            </a:extLst>
          </p:cNvPr>
          <p:cNvSpPr>
            <a:spLocks noGrp="1"/>
          </p:cNvSpPr>
          <p:nvPr>
            <p:ph type="body" sz="quarter" idx="11" hasCustomPrompt="1"/>
          </p:nvPr>
        </p:nvSpPr>
        <p:spPr>
          <a:xfrm>
            <a:off x="792111" y="3026542"/>
            <a:ext cx="1569246" cy="184666"/>
          </a:xfrm>
        </p:spPr>
        <p:txBody>
          <a:bodyPr anchor="b"/>
          <a:lstStyle>
            <a:lvl1pPr marL="0" indent="0" algn="ctr">
              <a:buNone/>
              <a:defRPr sz="1200">
                <a:latin typeface="+mj-lt"/>
              </a:defRPr>
            </a:lvl1pPr>
          </a:lstStyle>
          <a:p>
            <a:pPr lvl="0"/>
            <a:r>
              <a:rPr lang="en-US"/>
              <a:t>Persona Name</a:t>
            </a:r>
          </a:p>
        </p:txBody>
      </p:sp>
      <p:sp>
        <p:nvSpPr>
          <p:cNvPr id="6" name="Text Placeholder 10">
            <a:extLst>
              <a:ext uri="{FF2B5EF4-FFF2-40B4-BE49-F238E27FC236}">
                <a16:creationId xmlns:a16="http://schemas.microsoft.com/office/drawing/2014/main" id="{7C836AFA-DA09-CA2B-BF8E-7359C03E9D6B}"/>
              </a:ext>
            </a:extLst>
          </p:cNvPr>
          <p:cNvSpPr>
            <a:spLocks noGrp="1"/>
          </p:cNvSpPr>
          <p:nvPr>
            <p:ph type="body" sz="quarter" idx="12" hasCustomPrompt="1"/>
          </p:nvPr>
        </p:nvSpPr>
        <p:spPr>
          <a:xfrm>
            <a:off x="792111" y="3249218"/>
            <a:ext cx="1569246" cy="184666"/>
          </a:xfrm>
        </p:spPr>
        <p:txBody>
          <a:bodyPr/>
          <a:lstStyle>
            <a:lvl1pPr marL="0" indent="0" algn="ctr">
              <a:buNone/>
              <a:defRPr sz="1200">
                <a:solidFill>
                  <a:srgbClr val="454142"/>
                </a:solidFill>
                <a:latin typeface="+mj-lt"/>
              </a:defRPr>
            </a:lvl1pPr>
          </a:lstStyle>
          <a:p>
            <a:pPr lvl="0"/>
            <a:r>
              <a:rPr lang="en-US"/>
              <a:t>Persona Title</a:t>
            </a:r>
          </a:p>
        </p:txBody>
      </p:sp>
      <p:sp>
        <p:nvSpPr>
          <p:cNvPr id="7" name="Picture Placeholder 12">
            <a:extLst>
              <a:ext uri="{FF2B5EF4-FFF2-40B4-BE49-F238E27FC236}">
                <a16:creationId xmlns:a16="http://schemas.microsoft.com/office/drawing/2014/main" id="{ADBCAEF1-E148-20F7-E44E-1931FC62D42A}"/>
              </a:ext>
            </a:extLst>
          </p:cNvPr>
          <p:cNvSpPr>
            <a:spLocks noGrp="1" noChangeAspect="1"/>
          </p:cNvSpPr>
          <p:nvPr>
            <p:ph type="pic" sz="quarter" idx="13" hasCustomPrompt="1"/>
          </p:nvPr>
        </p:nvSpPr>
        <p:spPr>
          <a:xfrm>
            <a:off x="1073814" y="1858613"/>
            <a:ext cx="1005840" cy="100584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34" name="Text Placeholder 8">
            <a:extLst>
              <a:ext uri="{FF2B5EF4-FFF2-40B4-BE49-F238E27FC236}">
                <a16:creationId xmlns:a16="http://schemas.microsoft.com/office/drawing/2014/main" id="{52DD8B1F-D06A-3201-C819-972A5153D11E}"/>
              </a:ext>
            </a:extLst>
          </p:cNvPr>
          <p:cNvSpPr>
            <a:spLocks noGrp="1"/>
          </p:cNvSpPr>
          <p:nvPr>
            <p:ph type="body" sz="quarter" idx="22" hasCustomPrompt="1"/>
          </p:nvPr>
        </p:nvSpPr>
        <p:spPr>
          <a:xfrm>
            <a:off x="2470150" y="2076925"/>
            <a:ext cx="3294446" cy="1229679"/>
          </a:xfrm>
          <a:prstGeom prst="rect">
            <a:avLst/>
          </a:prstGeom>
          <a:noFill/>
        </p:spPr>
        <p:txBody>
          <a:bodyPr lIns="0" tIns="0" rIns="0" bIns="0" anchor="ctr">
            <a:noAutofit/>
          </a:bodyPr>
          <a:lstStyle>
            <a:lvl1pPr marL="57150" indent="-57150" algn="ctr">
              <a:lnSpc>
                <a:spcPct val="114000"/>
              </a:lnSpc>
              <a:spcBef>
                <a:spcPts val="0"/>
              </a:spcBef>
              <a:buNone/>
              <a:defRPr sz="1200"/>
            </a:lvl1pPr>
          </a:lstStyle>
          <a:p>
            <a:pPr lvl="0"/>
            <a:r>
              <a:rPr lang="en-US"/>
              <a:t>“Persona quote here.”</a:t>
            </a:r>
          </a:p>
        </p:txBody>
      </p:sp>
      <p:grpSp>
        <p:nvGrpSpPr>
          <p:cNvPr id="8" name="Group 7">
            <a:extLst>
              <a:ext uri="{FF2B5EF4-FFF2-40B4-BE49-F238E27FC236}">
                <a16:creationId xmlns:a16="http://schemas.microsoft.com/office/drawing/2014/main" id="{A8D2D506-305D-6591-A1D9-B650391DD6F5}"/>
              </a:ext>
            </a:extLst>
          </p:cNvPr>
          <p:cNvGrpSpPr>
            <a:grpSpLocks noChangeAspect="1"/>
          </p:cNvGrpSpPr>
          <p:nvPr userDrawn="1"/>
        </p:nvGrpSpPr>
        <p:grpSpPr>
          <a:xfrm rot="10800000">
            <a:off x="5388664" y="3300730"/>
            <a:ext cx="375932" cy="27432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9" name="Freeform: Shape 8">
              <a:extLst>
                <a:ext uri="{FF2B5EF4-FFF2-40B4-BE49-F238E27FC236}">
                  <a16:creationId xmlns:a16="http://schemas.microsoft.com/office/drawing/2014/main" id="{76783E6A-E810-691C-D88B-906E835EE714}"/>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972DD79-9956-90C0-76E9-112DEBF664BA}"/>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12" name="Rectangle: Rounded Corners 11">
            <a:extLst>
              <a:ext uri="{FF2B5EF4-FFF2-40B4-BE49-F238E27FC236}">
                <a16:creationId xmlns:a16="http://schemas.microsoft.com/office/drawing/2014/main" id="{3BCFC960-84EB-71FD-0BD6-E4EA1EAD9C4C}"/>
              </a:ext>
            </a:extLst>
          </p:cNvPr>
          <p:cNvSpPr/>
          <p:nvPr userDrawn="1"/>
        </p:nvSpPr>
        <p:spPr bwMode="auto">
          <a:xfrm>
            <a:off x="588261" y="4053173"/>
            <a:ext cx="5360101" cy="2194560"/>
          </a:xfrm>
          <a:prstGeom prst="roundRect">
            <a:avLst>
              <a:gd name="adj" fmla="val 4606"/>
            </a:avLst>
          </a:prstGeom>
          <a:solidFill>
            <a:srgbClr val="F4F3F5">
              <a:alpha val="5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13" name="Group 12">
            <a:extLst>
              <a:ext uri="{FF2B5EF4-FFF2-40B4-BE49-F238E27FC236}">
                <a16:creationId xmlns:a16="http://schemas.microsoft.com/office/drawing/2014/main" id="{0F4158BC-88BF-B0FC-99D1-1E7CEE235F8D}"/>
              </a:ext>
            </a:extLst>
          </p:cNvPr>
          <p:cNvGrpSpPr>
            <a:grpSpLocks noChangeAspect="1"/>
          </p:cNvGrpSpPr>
          <p:nvPr userDrawn="1"/>
        </p:nvGrpSpPr>
        <p:grpSpPr>
          <a:xfrm>
            <a:off x="2473325" y="4317302"/>
            <a:ext cx="501242" cy="36576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14" name="Freeform: Shape 13">
              <a:extLst>
                <a:ext uri="{FF2B5EF4-FFF2-40B4-BE49-F238E27FC236}">
                  <a16:creationId xmlns:a16="http://schemas.microsoft.com/office/drawing/2014/main" id="{D28F763D-8042-1181-79A5-55CA3D860EFF}"/>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4BA379A-2BE7-9B95-8151-ED39E0B2BBC4}"/>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16" name="Text Placeholder 10">
            <a:extLst>
              <a:ext uri="{FF2B5EF4-FFF2-40B4-BE49-F238E27FC236}">
                <a16:creationId xmlns:a16="http://schemas.microsoft.com/office/drawing/2014/main" id="{E2CB5C34-9F03-634B-33AE-4A2B4D95C3BE}"/>
              </a:ext>
            </a:extLst>
          </p:cNvPr>
          <p:cNvSpPr>
            <a:spLocks noGrp="1"/>
          </p:cNvSpPr>
          <p:nvPr>
            <p:ph type="body" sz="quarter" idx="23" hasCustomPrompt="1"/>
          </p:nvPr>
        </p:nvSpPr>
        <p:spPr>
          <a:xfrm>
            <a:off x="792111" y="5485231"/>
            <a:ext cx="1569246" cy="184666"/>
          </a:xfrm>
        </p:spPr>
        <p:txBody>
          <a:bodyPr anchor="b"/>
          <a:lstStyle>
            <a:lvl1pPr marL="0" indent="0" algn="ctr">
              <a:buNone/>
              <a:defRPr sz="1200">
                <a:latin typeface="+mj-lt"/>
              </a:defRPr>
            </a:lvl1pPr>
          </a:lstStyle>
          <a:p>
            <a:pPr lvl="0"/>
            <a:r>
              <a:rPr lang="en-US"/>
              <a:t>Persona Name</a:t>
            </a:r>
          </a:p>
        </p:txBody>
      </p:sp>
      <p:sp>
        <p:nvSpPr>
          <p:cNvPr id="20" name="Text Placeholder 10">
            <a:extLst>
              <a:ext uri="{FF2B5EF4-FFF2-40B4-BE49-F238E27FC236}">
                <a16:creationId xmlns:a16="http://schemas.microsoft.com/office/drawing/2014/main" id="{29A0C527-762D-7A8F-38F5-D45AE9B91A56}"/>
              </a:ext>
            </a:extLst>
          </p:cNvPr>
          <p:cNvSpPr>
            <a:spLocks noGrp="1"/>
          </p:cNvSpPr>
          <p:nvPr>
            <p:ph type="body" sz="quarter" idx="24" hasCustomPrompt="1"/>
          </p:nvPr>
        </p:nvSpPr>
        <p:spPr>
          <a:xfrm>
            <a:off x="792111" y="5707907"/>
            <a:ext cx="1569246" cy="184666"/>
          </a:xfrm>
        </p:spPr>
        <p:txBody>
          <a:bodyPr/>
          <a:lstStyle>
            <a:lvl1pPr marL="0" indent="0" algn="ctr">
              <a:buNone/>
              <a:defRPr sz="1200">
                <a:solidFill>
                  <a:srgbClr val="454142"/>
                </a:solidFill>
                <a:latin typeface="+mj-lt"/>
              </a:defRPr>
            </a:lvl1pPr>
          </a:lstStyle>
          <a:p>
            <a:pPr lvl="0"/>
            <a:r>
              <a:rPr lang="en-US"/>
              <a:t>Persona Title</a:t>
            </a:r>
          </a:p>
        </p:txBody>
      </p:sp>
      <p:sp>
        <p:nvSpPr>
          <p:cNvPr id="24" name="Picture Placeholder 12">
            <a:extLst>
              <a:ext uri="{FF2B5EF4-FFF2-40B4-BE49-F238E27FC236}">
                <a16:creationId xmlns:a16="http://schemas.microsoft.com/office/drawing/2014/main" id="{3C7C6FED-5766-A6EE-28BC-F010793968E5}"/>
              </a:ext>
            </a:extLst>
          </p:cNvPr>
          <p:cNvSpPr>
            <a:spLocks noGrp="1" noChangeAspect="1"/>
          </p:cNvSpPr>
          <p:nvPr>
            <p:ph type="pic" sz="quarter" idx="25" hasCustomPrompt="1"/>
          </p:nvPr>
        </p:nvSpPr>
        <p:spPr>
          <a:xfrm>
            <a:off x="1073814" y="4317302"/>
            <a:ext cx="1005840" cy="100584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25" name="Text Placeholder 8">
            <a:extLst>
              <a:ext uri="{FF2B5EF4-FFF2-40B4-BE49-F238E27FC236}">
                <a16:creationId xmlns:a16="http://schemas.microsoft.com/office/drawing/2014/main" id="{F70A076C-0F45-109C-70DC-B3285D91DB19}"/>
              </a:ext>
            </a:extLst>
          </p:cNvPr>
          <p:cNvSpPr>
            <a:spLocks noGrp="1"/>
          </p:cNvSpPr>
          <p:nvPr>
            <p:ph type="body" sz="quarter" idx="26" hasCustomPrompt="1"/>
          </p:nvPr>
        </p:nvSpPr>
        <p:spPr>
          <a:xfrm>
            <a:off x="2470150" y="4535614"/>
            <a:ext cx="3294446" cy="1229679"/>
          </a:xfrm>
          <a:prstGeom prst="rect">
            <a:avLst/>
          </a:prstGeom>
          <a:noFill/>
        </p:spPr>
        <p:txBody>
          <a:bodyPr lIns="0" tIns="0" rIns="0" bIns="0" anchor="ctr">
            <a:noAutofit/>
          </a:bodyPr>
          <a:lstStyle>
            <a:lvl1pPr marL="57150" indent="-57150" algn="ctr">
              <a:lnSpc>
                <a:spcPct val="114000"/>
              </a:lnSpc>
              <a:spcBef>
                <a:spcPts val="0"/>
              </a:spcBef>
              <a:buNone/>
              <a:defRPr sz="1200"/>
            </a:lvl1pPr>
          </a:lstStyle>
          <a:p>
            <a:pPr lvl="0"/>
            <a:r>
              <a:rPr lang="en-US"/>
              <a:t>“Persona quote here.”</a:t>
            </a:r>
          </a:p>
        </p:txBody>
      </p:sp>
      <p:grpSp>
        <p:nvGrpSpPr>
          <p:cNvPr id="26" name="Group 25">
            <a:extLst>
              <a:ext uri="{FF2B5EF4-FFF2-40B4-BE49-F238E27FC236}">
                <a16:creationId xmlns:a16="http://schemas.microsoft.com/office/drawing/2014/main" id="{481DDD66-7CD4-B850-B88F-44397154F4E0}"/>
              </a:ext>
            </a:extLst>
          </p:cNvPr>
          <p:cNvGrpSpPr>
            <a:grpSpLocks noChangeAspect="1"/>
          </p:cNvGrpSpPr>
          <p:nvPr userDrawn="1"/>
        </p:nvGrpSpPr>
        <p:grpSpPr>
          <a:xfrm rot="10800000">
            <a:off x="5388664" y="5759419"/>
            <a:ext cx="375932" cy="27432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27" name="Freeform: Shape 26">
              <a:extLst>
                <a:ext uri="{FF2B5EF4-FFF2-40B4-BE49-F238E27FC236}">
                  <a16:creationId xmlns:a16="http://schemas.microsoft.com/office/drawing/2014/main" id="{A8AF2DE8-B393-8CF5-4292-5A5AE9745CDB}"/>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8521A9F1-6AA1-485D-BDAA-6BDE2FB0D458}"/>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29" name="Rectangle: Rounded Corners 28">
            <a:extLst>
              <a:ext uri="{FF2B5EF4-FFF2-40B4-BE49-F238E27FC236}">
                <a16:creationId xmlns:a16="http://schemas.microsoft.com/office/drawing/2014/main" id="{2BE247FD-3EE0-8F83-C840-EAE9C4AA92BB}"/>
              </a:ext>
            </a:extLst>
          </p:cNvPr>
          <p:cNvSpPr/>
          <p:nvPr userDrawn="1"/>
        </p:nvSpPr>
        <p:spPr bwMode="auto">
          <a:xfrm>
            <a:off x="6243640" y="1594484"/>
            <a:ext cx="5360101" cy="2194560"/>
          </a:xfrm>
          <a:prstGeom prst="roundRect">
            <a:avLst>
              <a:gd name="adj" fmla="val 4606"/>
            </a:avLst>
          </a:prstGeom>
          <a:solidFill>
            <a:srgbClr val="F4F3F5">
              <a:alpha val="5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30" name="Group 29">
            <a:extLst>
              <a:ext uri="{FF2B5EF4-FFF2-40B4-BE49-F238E27FC236}">
                <a16:creationId xmlns:a16="http://schemas.microsoft.com/office/drawing/2014/main" id="{9BB22228-E016-A76F-5B9D-4556E34135E3}"/>
              </a:ext>
            </a:extLst>
          </p:cNvPr>
          <p:cNvGrpSpPr>
            <a:grpSpLocks noChangeAspect="1"/>
          </p:cNvGrpSpPr>
          <p:nvPr userDrawn="1"/>
        </p:nvGrpSpPr>
        <p:grpSpPr>
          <a:xfrm>
            <a:off x="8128704" y="1858613"/>
            <a:ext cx="501242" cy="36576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46" name="Freeform: Shape 45">
              <a:extLst>
                <a:ext uri="{FF2B5EF4-FFF2-40B4-BE49-F238E27FC236}">
                  <a16:creationId xmlns:a16="http://schemas.microsoft.com/office/drawing/2014/main" id="{EF9371BC-532B-5A01-10F4-7DB3ADA74B6D}"/>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BA2313B7-94CA-1922-1FCB-84FECF556DC3}"/>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48" name="Text Placeholder 10">
            <a:extLst>
              <a:ext uri="{FF2B5EF4-FFF2-40B4-BE49-F238E27FC236}">
                <a16:creationId xmlns:a16="http://schemas.microsoft.com/office/drawing/2014/main" id="{842FB0CC-DD44-70C3-135B-F1778158735A}"/>
              </a:ext>
            </a:extLst>
          </p:cNvPr>
          <p:cNvSpPr>
            <a:spLocks noGrp="1"/>
          </p:cNvSpPr>
          <p:nvPr>
            <p:ph type="body" sz="quarter" idx="27" hasCustomPrompt="1"/>
          </p:nvPr>
        </p:nvSpPr>
        <p:spPr>
          <a:xfrm>
            <a:off x="6447490" y="3026542"/>
            <a:ext cx="1569246" cy="184666"/>
          </a:xfrm>
        </p:spPr>
        <p:txBody>
          <a:bodyPr anchor="b"/>
          <a:lstStyle>
            <a:lvl1pPr marL="0" indent="0" algn="ctr">
              <a:buNone/>
              <a:defRPr sz="1200">
                <a:latin typeface="+mj-lt"/>
              </a:defRPr>
            </a:lvl1pPr>
          </a:lstStyle>
          <a:p>
            <a:pPr lvl="0"/>
            <a:r>
              <a:rPr lang="en-US"/>
              <a:t>Persona Name</a:t>
            </a:r>
          </a:p>
        </p:txBody>
      </p:sp>
      <p:sp>
        <p:nvSpPr>
          <p:cNvPr id="49" name="Text Placeholder 10">
            <a:extLst>
              <a:ext uri="{FF2B5EF4-FFF2-40B4-BE49-F238E27FC236}">
                <a16:creationId xmlns:a16="http://schemas.microsoft.com/office/drawing/2014/main" id="{AD52AE4F-82CE-34A8-CA84-2B318E5C0786}"/>
              </a:ext>
            </a:extLst>
          </p:cNvPr>
          <p:cNvSpPr>
            <a:spLocks noGrp="1"/>
          </p:cNvSpPr>
          <p:nvPr>
            <p:ph type="body" sz="quarter" idx="28" hasCustomPrompt="1"/>
          </p:nvPr>
        </p:nvSpPr>
        <p:spPr>
          <a:xfrm>
            <a:off x="6447490" y="3249218"/>
            <a:ext cx="1569246" cy="184666"/>
          </a:xfrm>
        </p:spPr>
        <p:txBody>
          <a:bodyPr/>
          <a:lstStyle>
            <a:lvl1pPr marL="0" indent="0" algn="ctr">
              <a:buNone/>
              <a:defRPr sz="1200">
                <a:solidFill>
                  <a:srgbClr val="454142"/>
                </a:solidFill>
                <a:latin typeface="+mj-lt"/>
              </a:defRPr>
            </a:lvl1pPr>
          </a:lstStyle>
          <a:p>
            <a:pPr lvl="0"/>
            <a:r>
              <a:rPr lang="en-US"/>
              <a:t>Persona Title</a:t>
            </a:r>
          </a:p>
        </p:txBody>
      </p:sp>
      <p:sp>
        <p:nvSpPr>
          <p:cNvPr id="50" name="Picture Placeholder 12">
            <a:extLst>
              <a:ext uri="{FF2B5EF4-FFF2-40B4-BE49-F238E27FC236}">
                <a16:creationId xmlns:a16="http://schemas.microsoft.com/office/drawing/2014/main" id="{FAAF2EAC-C143-24AE-54BB-338493362901}"/>
              </a:ext>
            </a:extLst>
          </p:cNvPr>
          <p:cNvSpPr>
            <a:spLocks noGrp="1" noChangeAspect="1"/>
          </p:cNvSpPr>
          <p:nvPr>
            <p:ph type="pic" sz="quarter" idx="29" hasCustomPrompt="1"/>
          </p:nvPr>
        </p:nvSpPr>
        <p:spPr>
          <a:xfrm>
            <a:off x="6729193" y="1858613"/>
            <a:ext cx="1005840" cy="100584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51" name="Text Placeholder 8">
            <a:extLst>
              <a:ext uri="{FF2B5EF4-FFF2-40B4-BE49-F238E27FC236}">
                <a16:creationId xmlns:a16="http://schemas.microsoft.com/office/drawing/2014/main" id="{8AB1F3F2-C511-5F5C-D7C0-86A6AF368777}"/>
              </a:ext>
            </a:extLst>
          </p:cNvPr>
          <p:cNvSpPr>
            <a:spLocks noGrp="1"/>
          </p:cNvSpPr>
          <p:nvPr>
            <p:ph type="body" sz="quarter" idx="30" hasCustomPrompt="1"/>
          </p:nvPr>
        </p:nvSpPr>
        <p:spPr>
          <a:xfrm>
            <a:off x="8125529" y="2076925"/>
            <a:ext cx="3294446" cy="1229679"/>
          </a:xfrm>
          <a:prstGeom prst="rect">
            <a:avLst/>
          </a:prstGeom>
          <a:noFill/>
        </p:spPr>
        <p:txBody>
          <a:bodyPr lIns="0" tIns="0" rIns="0" bIns="0" anchor="ctr">
            <a:noAutofit/>
          </a:bodyPr>
          <a:lstStyle>
            <a:lvl1pPr marL="57150" indent="-57150" algn="ctr">
              <a:lnSpc>
                <a:spcPct val="114000"/>
              </a:lnSpc>
              <a:spcBef>
                <a:spcPts val="0"/>
              </a:spcBef>
              <a:buNone/>
              <a:defRPr sz="1200"/>
            </a:lvl1pPr>
          </a:lstStyle>
          <a:p>
            <a:pPr lvl="0"/>
            <a:r>
              <a:rPr lang="en-US"/>
              <a:t>“Persona quote here.”</a:t>
            </a:r>
          </a:p>
        </p:txBody>
      </p:sp>
      <p:grpSp>
        <p:nvGrpSpPr>
          <p:cNvPr id="52" name="Group 51">
            <a:extLst>
              <a:ext uri="{FF2B5EF4-FFF2-40B4-BE49-F238E27FC236}">
                <a16:creationId xmlns:a16="http://schemas.microsoft.com/office/drawing/2014/main" id="{AEE61A72-ED5A-7E69-1A27-40D56EB31BDC}"/>
              </a:ext>
            </a:extLst>
          </p:cNvPr>
          <p:cNvGrpSpPr>
            <a:grpSpLocks noChangeAspect="1"/>
          </p:cNvGrpSpPr>
          <p:nvPr userDrawn="1"/>
        </p:nvGrpSpPr>
        <p:grpSpPr>
          <a:xfrm rot="10800000">
            <a:off x="11044043" y="3300730"/>
            <a:ext cx="375932" cy="27432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53" name="Freeform: Shape 52">
              <a:extLst>
                <a:ext uri="{FF2B5EF4-FFF2-40B4-BE49-F238E27FC236}">
                  <a16:creationId xmlns:a16="http://schemas.microsoft.com/office/drawing/2014/main" id="{06C08DDB-6D74-BB06-5236-4412E9BC294B}"/>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CCD4ACBF-DB38-7254-F4AC-8DA3B0B2C8EA}"/>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55" name="Rectangle: Rounded Corners 54">
            <a:extLst>
              <a:ext uri="{FF2B5EF4-FFF2-40B4-BE49-F238E27FC236}">
                <a16:creationId xmlns:a16="http://schemas.microsoft.com/office/drawing/2014/main" id="{B4D1C0E9-F30A-A686-8FC3-761DCAD9F888}"/>
              </a:ext>
            </a:extLst>
          </p:cNvPr>
          <p:cNvSpPr/>
          <p:nvPr userDrawn="1"/>
        </p:nvSpPr>
        <p:spPr bwMode="auto">
          <a:xfrm>
            <a:off x="6243640" y="4053173"/>
            <a:ext cx="5360101" cy="2194560"/>
          </a:xfrm>
          <a:prstGeom prst="roundRect">
            <a:avLst>
              <a:gd name="adj" fmla="val 4606"/>
            </a:avLst>
          </a:prstGeom>
          <a:solidFill>
            <a:srgbClr val="F4F3F5">
              <a:alpha val="5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56" name="Group 55">
            <a:extLst>
              <a:ext uri="{FF2B5EF4-FFF2-40B4-BE49-F238E27FC236}">
                <a16:creationId xmlns:a16="http://schemas.microsoft.com/office/drawing/2014/main" id="{55AC4A80-723F-55DC-B117-1752F6439676}"/>
              </a:ext>
            </a:extLst>
          </p:cNvPr>
          <p:cNvGrpSpPr>
            <a:grpSpLocks noChangeAspect="1"/>
          </p:cNvGrpSpPr>
          <p:nvPr userDrawn="1"/>
        </p:nvGrpSpPr>
        <p:grpSpPr>
          <a:xfrm>
            <a:off x="8128704" y="4317302"/>
            <a:ext cx="501242" cy="36576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57" name="Freeform: Shape 56">
              <a:extLst>
                <a:ext uri="{FF2B5EF4-FFF2-40B4-BE49-F238E27FC236}">
                  <a16:creationId xmlns:a16="http://schemas.microsoft.com/office/drawing/2014/main" id="{22F5C16B-B44C-7E24-C143-0E16E21D1FD4}"/>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4C71B7A9-7568-3A89-C6D8-5CC592F3620F}"/>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
        <p:nvSpPr>
          <p:cNvPr id="59" name="Text Placeholder 10">
            <a:extLst>
              <a:ext uri="{FF2B5EF4-FFF2-40B4-BE49-F238E27FC236}">
                <a16:creationId xmlns:a16="http://schemas.microsoft.com/office/drawing/2014/main" id="{EC729A02-10E7-1194-1A24-A71443B21E07}"/>
              </a:ext>
            </a:extLst>
          </p:cNvPr>
          <p:cNvSpPr>
            <a:spLocks noGrp="1"/>
          </p:cNvSpPr>
          <p:nvPr>
            <p:ph type="body" sz="quarter" idx="31" hasCustomPrompt="1"/>
          </p:nvPr>
        </p:nvSpPr>
        <p:spPr>
          <a:xfrm>
            <a:off x="6447490" y="5485231"/>
            <a:ext cx="1569246" cy="184666"/>
          </a:xfrm>
        </p:spPr>
        <p:txBody>
          <a:bodyPr anchor="b"/>
          <a:lstStyle>
            <a:lvl1pPr marL="0" indent="0" algn="ctr">
              <a:buNone/>
              <a:defRPr sz="1200">
                <a:latin typeface="+mj-lt"/>
              </a:defRPr>
            </a:lvl1pPr>
          </a:lstStyle>
          <a:p>
            <a:pPr lvl="0"/>
            <a:r>
              <a:rPr lang="en-US"/>
              <a:t>Persona Name</a:t>
            </a:r>
          </a:p>
        </p:txBody>
      </p:sp>
      <p:sp>
        <p:nvSpPr>
          <p:cNvPr id="60" name="Text Placeholder 10">
            <a:extLst>
              <a:ext uri="{FF2B5EF4-FFF2-40B4-BE49-F238E27FC236}">
                <a16:creationId xmlns:a16="http://schemas.microsoft.com/office/drawing/2014/main" id="{99F75C12-A0E8-141E-5950-7A92585BC8E3}"/>
              </a:ext>
            </a:extLst>
          </p:cNvPr>
          <p:cNvSpPr>
            <a:spLocks noGrp="1"/>
          </p:cNvSpPr>
          <p:nvPr>
            <p:ph type="body" sz="quarter" idx="32" hasCustomPrompt="1"/>
          </p:nvPr>
        </p:nvSpPr>
        <p:spPr>
          <a:xfrm>
            <a:off x="6447490" y="5707907"/>
            <a:ext cx="1569246" cy="184666"/>
          </a:xfrm>
        </p:spPr>
        <p:txBody>
          <a:bodyPr/>
          <a:lstStyle>
            <a:lvl1pPr marL="0" indent="0" algn="ctr">
              <a:buNone/>
              <a:defRPr sz="1200">
                <a:solidFill>
                  <a:srgbClr val="454142"/>
                </a:solidFill>
                <a:latin typeface="+mj-lt"/>
              </a:defRPr>
            </a:lvl1pPr>
          </a:lstStyle>
          <a:p>
            <a:pPr lvl="0"/>
            <a:r>
              <a:rPr lang="en-US"/>
              <a:t>Persona Title</a:t>
            </a:r>
          </a:p>
        </p:txBody>
      </p:sp>
      <p:sp>
        <p:nvSpPr>
          <p:cNvPr id="61" name="Picture Placeholder 12">
            <a:extLst>
              <a:ext uri="{FF2B5EF4-FFF2-40B4-BE49-F238E27FC236}">
                <a16:creationId xmlns:a16="http://schemas.microsoft.com/office/drawing/2014/main" id="{0BEA434A-BDEB-73E3-CE10-AEE8E0386FD2}"/>
              </a:ext>
            </a:extLst>
          </p:cNvPr>
          <p:cNvSpPr>
            <a:spLocks noGrp="1" noChangeAspect="1"/>
          </p:cNvSpPr>
          <p:nvPr>
            <p:ph type="pic" sz="quarter" idx="33" hasCustomPrompt="1"/>
          </p:nvPr>
        </p:nvSpPr>
        <p:spPr>
          <a:xfrm>
            <a:off x="6729193" y="4317302"/>
            <a:ext cx="1005840" cy="1005840"/>
          </a:xfrm>
          <a:prstGeom prst="ellipse">
            <a:avLst/>
          </a:prstGeom>
          <a:solidFill>
            <a:schemeClr val="bg1"/>
          </a:solidFill>
          <a:ln w="38100">
            <a:gradFill>
              <a:gsLst>
                <a:gs pos="0">
                  <a:srgbClr val="454142">
                    <a:lumMod val="70000"/>
                    <a:lumOff val="30000"/>
                  </a:srgbClr>
                </a:gs>
                <a:gs pos="100000">
                  <a:srgbClr val="454142"/>
                </a:gs>
              </a:gsLst>
              <a:lin ang="3600000" scaled="0"/>
            </a:gradFill>
          </a:ln>
        </p:spPr>
        <p:txBody>
          <a:bodyPr wrap="none" anchor="ctr" anchorCtr="0">
            <a:noAutofit/>
          </a:bodyPr>
          <a:lstStyle>
            <a:lvl1pPr marL="0" indent="0" algn="ctr">
              <a:buNone/>
              <a:defRPr sz="800"/>
            </a:lvl1pPr>
          </a:lstStyle>
          <a:p>
            <a:r>
              <a:rPr lang="en-US"/>
              <a:t>PERSONA</a:t>
            </a:r>
          </a:p>
        </p:txBody>
      </p:sp>
      <p:sp>
        <p:nvSpPr>
          <p:cNvPr id="62" name="Text Placeholder 8">
            <a:extLst>
              <a:ext uri="{FF2B5EF4-FFF2-40B4-BE49-F238E27FC236}">
                <a16:creationId xmlns:a16="http://schemas.microsoft.com/office/drawing/2014/main" id="{D1040E38-2EF9-380B-81D7-BAE485390F25}"/>
              </a:ext>
            </a:extLst>
          </p:cNvPr>
          <p:cNvSpPr>
            <a:spLocks noGrp="1"/>
          </p:cNvSpPr>
          <p:nvPr>
            <p:ph type="body" sz="quarter" idx="34" hasCustomPrompt="1"/>
          </p:nvPr>
        </p:nvSpPr>
        <p:spPr>
          <a:xfrm>
            <a:off x="8125529" y="4535614"/>
            <a:ext cx="3294446" cy="1229679"/>
          </a:xfrm>
          <a:prstGeom prst="rect">
            <a:avLst/>
          </a:prstGeom>
          <a:noFill/>
        </p:spPr>
        <p:txBody>
          <a:bodyPr lIns="0" tIns="0" rIns="0" bIns="0" anchor="ctr">
            <a:noAutofit/>
          </a:bodyPr>
          <a:lstStyle>
            <a:lvl1pPr marL="57150" indent="-57150" algn="ctr">
              <a:lnSpc>
                <a:spcPct val="114000"/>
              </a:lnSpc>
              <a:spcBef>
                <a:spcPts val="0"/>
              </a:spcBef>
              <a:buNone/>
              <a:defRPr sz="1200"/>
            </a:lvl1pPr>
          </a:lstStyle>
          <a:p>
            <a:pPr lvl="0"/>
            <a:r>
              <a:rPr lang="en-US"/>
              <a:t>“Persona quote here.”</a:t>
            </a:r>
          </a:p>
        </p:txBody>
      </p:sp>
      <p:grpSp>
        <p:nvGrpSpPr>
          <p:cNvPr id="63" name="Group 62">
            <a:extLst>
              <a:ext uri="{FF2B5EF4-FFF2-40B4-BE49-F238E27FC236}">
                <a16:creationId xmlns:a16="http://schemas.microsoft.com/office/drawing/2014/main" id="{E76AAA81-1475-247C-C28A-570D95E3E7F9}"/>
              </a:ext>
            </a:extLst>
          </p:cNvPr>
          <p:cNvGrpSpPr>
            <a:grpSpLocks noChangeAspect="1"/>
          </p:cNvGrpSpPr>
          <p:nvPr userDrawn="1"/>
        </p:nvGrpSpPr>
        <p:grpSpPr>
          <a:xfrm rot="10800000">
            <a:off x="11044043" y="5759419"/>
            <a:ext cx="375932" cy="274320"/>
            <a:chOff x="534935" y="2971801"/>
            <a:chExt cx="4867570" cy="3551908"/>
          </a:xfrm>
          <a:gradFill>
            <a:gsLst>
              <a:gs pos="0">
                <a:srgbClr val="B1B3B3">
                  <a:lumMod val="50000"/>
                  <a:lumOff val="50000"/>
                </a:srgbClr>
              </a:gs>
              <a:gs pos="100000">
                <a:schemeClr val="bg1">
                  <a:lumMod val="85000"/>
                </a:schemeClr>
              </a:gs>
            </a:gsLst>
            <a:lin ang="3600000" scaled="0"/>
          </a:gradFill>
        </p:grpSpPr>
        <p:sp>
          <p:nvSpPr>
            <p:cNvPr id="64" name="Freeform: Shape 63">
              <a:extLst>
                <a:ext uri="{FF2B5EF4-FFF2-40B4-BE49-F238E27FC236}">
                  <a16:creationId xmlns:a16="http://schemas.microsoft.com/office/drawing/2014/main" id="{825AF195-79AA-CD19-555A-9339A14B3A40}"/>
                </a:ext>
              </a:extLst>
            </p:cNvPr>
            <p:cNvSpPr/>
            <p:nvPr/>
          </p:nvSpPr>
          <p:spPr>
            <a:xfrm>
              <a:off x="534935" y="2971916"/>
              <a:ext cx="2198084" cy="3551793"/>
            </a:xfrm>
            <a:custGeom>
              <a:avLst/>
              <a:gdLst>
                <a:gd name="connsiteX0" fmla="*/ 16097 w 2198084"/>
                <a:gd name="connsiteY0" fmla="*/ 3550843 h 3551793"/>
                <a:gd name="connsiteX1" fmla="*/ 2858 w 2198084"/>
                <a:gd name="connsiteY1" fmla="*/ 3365486 h 3551793"/>
                <a:gd name="connsiteX2" fmla="*/ 0 w 2198084"/>
                <a:gd name="connsiteY2" fmla="*/ 2246680 h 3551793"/>
                <a:gd name="connsiteX3" fmla="*/ 6001 w 2198084"/>
                <a:gd name="connsiteY3" fmla="*/ 1766810 h 3551793"/>
                <a:gd name="connsiteX4" fmla="*/ 56293 w 2198084"/>
                <a:gd name="connsiteY4" fmla="*/ 1410956 h 3551793"/>
                <a:gd name="connsiteX5" fmla="*/ 151257 w 2198084"/>
                <a:gd name="connsiteY5" fmla="*/ 1105299 h 3551793"/>
                <a:gd name="connsiteX6" fmla="*/ 274796 w 2198084"/>
                <a:gd name="connsiteY6" fmla="*/ 857935 h 3551793"/>
                <a:gd name="connsiteX7" fmla="*/ 556927 w 2198084"/>
                <a:gd name="connsiteY7" fmla="*/ 502271 h 3551793"/>
                <a:gd name="connsiteX8" fmla="*/ 851726 w 2198084"/>
                <a:gd name="connsiteY8" fmla="*/ 273004 h 3551793"/>
                <a:gd name="connsiteX9" fmla="*/ 1113758 w 2198084"/>
                <a:gd name="connsiteY9" fmla="*/ 139273 h 3551793"/>
                <a:gd name="connsiteX10" fmla="*/ 1589151 w 2198084"/>
                <a:gd name="connsiteY10" fmla="*/ 13924 h 3551793"/>
                <a:gd name="connsiteX11" fmla="*/ 1708499 w 2198084"/>
                <a:gd name="connsiteY11" fmla="*/ 208 h 3551793"/>
                <a:gd name="connsiteX12" fmla="*/ 1996059 w 2198084"/>
                <a:gd name="connsiteY12" fmla="*/ 589 h 3551793"/>
                <a:gd name="connsiteX13" fmla="*/ 1996631 w 2198084"/>
                <a:gd name="connsiteY13" fmla="*/ 838599 h 3551793"/>
                <a:gd name="connsiteX14" fmla="*/ 1981391 w 2198084"/>
                <a:gd name="connsiteY14" fmla="*/ 855649 h 3551793"/>
                <a:gd name="connsiteX15" fmla="*/ 1615535 w 2198084"/>
                <a:gd name="connsiteY15" fmla="*/ 943850 h 3551793"/>
                <a:gd name="connsiteX16" fmla="*/ 1292924 w 2198084"/>
                <a:gd name="connsiteY16" fmla="*/ 1078915 h 3551793"/>
                <a:gd name="connsiteX17" fmla="*/ 1012031 w 2198084"/>
                <a:gd name="connsiteY17" fmla="*/ 1351997 h 3551793"/>
                <a:gd name="connsiteX18" fmla="*/ 974979 w 2198084"/>
                <a:gd name="connsiteY18" fmla="*/ 1437817 h 3551793"/>
                <a:gd name="connsiteX19" fmla="*/ 959358 w 2198084"/>
                <a:gd name="connsiteY19" fmla="*/ 1505540 h 3551793"/>
                <a:gd name="connsiteX20" fmla="*/ 957929 w 2198084"/>
                <a:gd name="connsiteY20" fmla="*/ 1767668 h 3551793"/>
                <a:gd name="connsiteX21" fmla="*/ 2178272 w 2198084"/>
                <a:gd name="connsiteY21" fmla="*/ 1768525 h 3551793"/>
                <a:gd name="connsiteX22" fmla="*/ 2198084 w 2198084"/>
                <a:gd name="connsiteY22" fmla="*/ 1787765 h 3551793"/>
                <a:gd name="connsiteX23" fmla="*/ 2198084 w 2198084"/>
                <a:gd name="connsiteY23" fmla="*/ 3535412 h 3551793"/>
                <a:gd name="connsiteX24" fmla="*/ 2181892 w 2198084"/>
                <a:gd name="connsiteY24" fmla="*/ 3551605 h 3551793"/>
                <a:gd name="connsiteX25" fmla="*/ 16002 w 2198084"/>
                <a:gd name="connsiteY25" fmla="*/ 3550938 h 3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98084" h="3551793">
                  <a:moveTo>
                    <a:pt x="16097" y="3550843"/>
                  </a:moveTo>
                  <a:cubicBezTo>
                    <a:pt x="-286" y="3488549"/>
                    <a:pt x="3239" y="3426922"/>
                    <a:pt x="2858" y="3365486"/>
                  </a:cubicBezTo>
                  <a:cubicBezTo>
                    <a:pt x="-572" y="2992583"/>
                    <a:pt x="286" y="2619584"/>
                    <a:pt x="0" y="2246680"/>
                  </a:cubicBezTo>
                  <a:cubicBezTo>
                    <a:pt x="95" y="2086755"/>
                    <a:pt x="1429" y="1926735"/>
                    <a:pt x="6001" y="1766810"/>
                  </a:cubicBezTo>
                  <a:cubicBezTo>
                    <a:pt x="10668" y="1646891"/>
                    <a:pt x="28861" y="1527637"/>
                    <a:pt x="56293" y="1410956"/>
                  </a:cubicBezTo>
                  <a:cubicBezTo>
                    <a:pt x="77343" y="1306181"/>
                    <a:pt x="112205" y="1204550"/>
                    <a:pt x="151257" y="1105299"/>
                  </a:cubicBezTo>
                  <a:cubicBezTo>
                    <a:pt x="186023" y="1019860"/>
                    <a:pt x="230124" y="938421"/>
                    <a:pt x="274796" y="857935"/>
                  </a:cubicBezTo>
                  <a:cubicBezTo>
                    <a:pt x="349377" y="725156"/>
                    <a:pt x="449866" y="609713"/>
                    <a:pt x="556927" y="502271"/>
                  </a:cubicBezTo>
                  <a:cubicBezTo>
                    <a:pt x="647224" y="416641"/>
                    <a:pt x="745236" y="337679"/>
                    <a:pt x="851726" y="273004"/>
                  </a:cubicBezTo>
                  <a:cubicBezTo>
                    <a:pt x="935165" y="221474"/>
                    <a:pt x="1023842" y="178326"/>
                    <a:pt x="1113758" y="139273"/>
                  </a:cubicBezTo>
                  <a:cubicBezTo>
                    <a:pt x="1265873" y="77075"/>
                    <a:pt x="1426274" y="36022"/>
                    <a:pt x="1589151" y="13924"/>
                  </a:cubicBezTo>
                  <a:cubicBezTo>
                    <a:pt x="1628870" y="9257"/>
                    <a:pt x="1668494" y="1447"/>
                    <a:pt x="1708499" y="208"/>
                  </a:cubicBezTo>
                  <a:cubicBezTo>
                    <a:pt x="1804416" y="494"/>
                    <a:pt x="1900142" y="-649"/>
                    <a:pt x="1996059" y="589"/>
                  </a:cubicBezTo>
                  <a:cubicBezTo>
                    <a:pt x="1997774" y="279862"/>
                    <a:pt x="1996059" y="559231"/>
                    <a:pt x="1996631" y="838599"/>
                  </a:cubicBezTo>
                  <a:cubicBezTo>
                    <a:pt x="1996631" y="852696"/>
                    <a:pt x="1995011" y="853458"/>
                    <a:pt x="1981391" y="855649"/>
                  </a:cubicBezTo>
                  <a:cubicBezTo>
                    <a:pt x="1857947" y="877937"/>
                    <a:pt x="1735836" y="908322"/>
                    <a:pt x="1615535" y="943850"/>
                  </a:cubicBezTo>
                  <a:cubicBezTo>
                    <a:pt x="1503521" y="976902"/>
                    <a:pt x="1395603" y="1023289"/>
                    <a:pt x="1292924" y="1078915"/>
                  </a:cubicBezTo>
                  <a:cubicBezTo>
                    <a:pt x="1177957" y="1142923"/>
                    <a:pt x="1070991" y="1232077"/>
                    <a:pt x="1012031" y="1351997"/>
                  </a:cubicBezTo>
                  <a:cubicBezTo>
                    <a:pt x="998887" y="1380286"/>
                    <a:pt x="985361" y="1408575"/>
                    <a:pt x="974979" y="1437817"/>
                  </a:cubicBezTo>
                  <a:cubicBezTo>
                    <a:pt x="967264" y="1459534"/>
                    <a:pt x="964502" y="1482965"/>
                    <a:pt x="959358" y="1505540"/>
                  </a:cubicBezTo>
                  <a:cubicBezTo>
                    <a:pt x="940594" y="1592503"/>
                    <a:pt x="952024" y="1679561"/>
                    <a:pt x="957929" y="1767668"/>
                  </a:cubicBezTo>
                  <a:cubicBezTo>
                    <a:pt x="1364742" y="1770049"/>
                    <a:pt x="1771460" y="1767668"/>
                    <a:pt x="2178272" y="1768525"/>
                  </a:cubicBezTo>
                  <a:cubicBezTo>
                    <a:pt x="2191417" y="1768525"/>
                    <a:pt x="2198018" y="1774935"/>
                    <a:pt x="2198084" y="1787765"/>
                  </a:cubicBezTo>
                  <a:cubicBezTo>
                    <a:pt x="2198084" y="2370314"/>
                    <a:pt x="2198084" y="2952863"/>
                    <a:pt x="2198084" y="3535412"/>
                  </a:cubicBezTo>
                  <a:cubicBezTo>
                    <a:pt x="2198084" y="3546204"/>
                    <a:pt x="2192684" y="3551605"/>
                    <a:pt x="2181892" y="3551605"/>
                  </a:cubicBezTo>
                  <a:cubicBezTo>
                    <a:pt x="1459897" y="3551033"/>
                    <a:pt x="737902" y="3552748"/>
                    <a:pt x="16002" y="3550938"/>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16426EBB-B272-6F20-331F-AD68258FA06D}"/>
                </a:ext>
              </a:extLst>
            </p:cNvPr>
            <p:cNvSpPr/>
            <p:nvPr/>
          </p:nvSpPr>
          <p:spPr>
            <a:xfrm>
              <a:off x="3211671" y="2971801"/>
              <a:ext cx="2190834" cy="3549719"/>
            </a:xfrm>
            <a:custGeom>
              <a:avLst/>
              <a:gdLst>
                <a:gd name="connsiteX0" fmla="*/ 1990609 w 2190834"/>
                <a:gd name="connsiteY0" fmla="*/ 1371 h 3549719"/>
                <a:gd name="connsiteX1" fmla="*/ 1990609 w 2190834"/>
                <a:gd name="connsiteY1" fmla="*/ 854049 h 3549719"/>
                <a:gd name="connsiteX2" fmla="*/ 1471782 w 2190834"/>
                <a:gd name="connsiteY2" fmla="*/ 988161 h 3549719"/>
                <a:gd name="connsiteX3" fmla="*/ 1232895 w 2190834"/>
                <a:gd name="connsiteY3" fmla="*/ 1111605 h 3549719"/>
                <a:gd name="connsiteX4" fmla="*/ 1007533 w 2190834"/>
                <a:gd name="connsiteY4" fmla="*/ 1377448 h 3549719"/>
                <a:gd name="connsiteX5" fmla="*/ 950193 w 2190834"/>
                <a:gd name="connsiteY5" fmla="*/ 1754257 h 3549719"/>
                <a:gd name="connsiteX6" fmla="*/ 965338 w 2190834"/>
                <a:gd name="connsiteY6" fmla="*/ 1768830 h 3549719"/>
                <a:gd name="connsiteX7" fmla="*/ 2189872 w 2190834"/>
                <a:gd name="connsiteY7" fmla="*/ 1768640 h 3549719"/>
                <a:gd name="connsiteX8" fmla="*/ 2190634 w 2190834"/>
                <a:gd name="connsiteY8" fmla="*/ 3533241 h 3549719"/>
                <a:gd name="connsiteX9" fmla="*/ 2174156 w 2190834"/>
                <a:gd name="connsiteY9" fmla="*/ 3549719 h 3549719"/>
                <a:gd name="connsiteX10" fmla="*/ 23220 w 2190834"/>
                <a:gd name="connsiteY10" fmla="*/ 3549719 h 3549719"/>
                <a:gd name="connsiteX11" fmla="*/ 4170 w 2190834"/>
                <a:gd name="connsiteY11" fmla="*/ 3531146 h 3549719"/>
                <a:gd name="connsiteX12" fmla="*/ 3027 w 2190834"/>
                <a:gd name="connsiteY12" fmla="*/ 3087757 h 3549719"/>
                <a:gd name="connsiteX13" fmla="*/ 5408 w 2190834"/>
                <a:gd name="connsiteY13" fmla="*/ 2040102 h 3549719"/>
                <a:gd name="connsiteX14" fmla="*/ 32936 w 2190834"/>
                <a:gd name="connsiteY14" fmla="*/ 1627860 h 3549719"/>
                <a:gd name="connsiteX15" fmla="*/ 118279 w 2190834"/>
                <a:gd name="connsiteY15" fmla="*/ 1240193 h 3549719"/>
                <a:gd name="connsiteX16" fmla="*/ 1375579 w 2190834"/>
                <a:gd name="connsiteY16" fmla="*/ 52616 h 3549719"/>
                <a:gd name="connsiteX17" fmla="*/ 1701335 w 2190834"/>
                <a:gd name="connsiteY17" fmla="*/ 1752 h 3549719"/>
                <a:gd name="connsiteX18" fmla="*/ 1990418 w 2190834"/>
                <a:gd name="connsiteY18" fmla="*/ 1466 h 354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834" h="3549719">
                  <a:moveTo>
                    <a:pt x="1990609" y="1371"/>
                  </a:moveTo>
                  <a:lnTo>
                    <a:pt x="1990609" y="854049"/>
                  </a:lnTo>
                  <a:cubicBezTo>
                    <a:pt x="1814587" y="885196"/>
                    <a:pt x="1638660" y="923105"/>
                    <a:pt x="1471782" y="988161"/>
                  </a:cubicBezTo>
                  <a:cubicBezTo>
                    <a:pt x="1386914" y="1018546"/>
                    <a:pt x="1308523" y="1063028"/>
                    <a:pt x="1232895" y="1111605"/>
                  </a:cubicBezTo>
                  <a:cubicBezTo>
                    <a:pt x="1134216" y="1176089"/>
                    <a:pt x="1054682" y="1269053"/>
                    <a:pt x="1007533" y="1377448"/>
                  </a:cubicBezTo>
                  <a:cubicBezTo>
                    <a:pt x="955813" y="1495748"/>
                    <a:pt x="945526" y="1626717"/>
                    <a:pt x="950193" y="1754257"/>
                  </a:cubicBezTo>
                  <a:cubicBezTo>
                    <a:pt x="950479" y="1765973"/>
                    <a:pt x="954098" y="1768830"/>
                    <a:pt x="965338" y="1768830"/>
                  </a:cubicBezTo>
                  <a:cubicBezTo>
                    <a:pt x="1373579" y="1768354"/>
                    <a:pt x="1781725" y="1768830"/>
                    <a:pt x="2189872" y="1768640"/>
                  </a:cubicBezTo>
                  <a:cubicBezTo>
                    <a:pt x="2191967" y="2356808"/>
                    <a:pt x="2189872" y="2945072"/>
                    <a:pt x="2190634" y="3533241"/>
                  </a:cubicBezTo>
                  <a:cubicBezTo>
                    <a:pt x="2190634" y="3544166"/>
                    <a:pt x="2185138" y="3549653"/>
                    <a:pt x="2174156" y="3549719"/>
                  </a:cubicBezTo>
                  <a:cubicBezTo>
                    <a:pt x="1457209" y="3549719"/>
                    <a:pt x="740167" y="3549719"/>
                    <a:pt x="23220" y="3549719"/>
                  </a:cubicBezTo>
                  <a:cubicBezTo>
                    <a:pt x="10523" y="3549719"/>
                    <a:pt x="4170" y="3543528"/>
                    <a:pt x="4170" y="3531146"/>
                  </a:cubicBezTo>
                  <a:cubicBezTo>
                    <a:pt x="3979" y="3383318"/>
                    <a:pt x="4170" y="3235490"/>
                    <a:pt x="3027" y="3087757"/>
                  </a:cubicBezTo>
                  <a:cubicBezTo>
                    <a:pt x="74" y="2738570"/>
                    <a:pt x="-2879" y="2389289"/>
                    <a:pt x="5408" y="2040102"/>
                  </a:cubicBezTo>
                  <a:cubicBezTo>
                    <a:pt x="7980" y="1902371"/>
                    <a:pt x="14076" y="1764449"/>
                    <a:pt x="32936" y="1627860"/>
                  </a:cubicBezTo>
                  <a:cubicBezTo>
                    <a:pt x="52366" y="1496796"/>
                    <a:pt x="79798" y="1367066"/>
                    <a:pt x="118279" y="1240193"/>
                  </a:cubicBezTo>
                  <a:cubicBezTo>
                    <a:pt x="303445" y="639832"/>
                    <a:pt x="762170" y="197967"/>
                    <a:pt x="1375579" y="52616"/>
                  </a:cubicBezTo>
                  <a:cubicBezTo>
                    <a:pt x="1482260" y="24707"/>
                    <a:pt x="1591702" y="10991"/>
                    <a:pt x="1701335" y="1752"/>
                  </a:cubicBezTo>
                  <a:cubicBezTo>
                    <a:pt x="1797632" y="-1296"/>
                    <a:pt x="1894025" y="323"/>
                    <a:pt x="1990418" y="1466"/>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343898435"/>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712">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ersona_Challenges and Goal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
        <p:nvSpPr>
          <p:cNvPr id="5" name="Text Placeholder 4">
            <a:extLst>
              <a:ext uri="{FF2B5EF4-FFF2-40B4-BE49-F238E27FC236}">
                <a16:creationId xmlns:a16="http://schemas.microsoft.com/office/drawing/2014/main" id="{EE2BC406-5E41-4295-DFC0-1FEE2A015D3D}"/>
              </a:ext>
            </a:extLst>
          </p:cNvPr>
          <p:cNvSpPr>
            <a:spLocks noGrp="1"/>
          </p:cNvSpPr>
          <p:nvPr>
            <p:ph type="body" sz="quarter" idx="10" hasCustomPrompt="1"/>
          </p:nvPr>
        </p:nvSpPr>
        <p:spPr>
          <a:xfrm>
            <a:off x="579438" y="1666240"/>
            <a:ext cx="3291840" cy="4389120"/>
          </a:xfrm>
          <a:prstGeom prst="roundRect">
            <a:avLst>
              <a:gd name="adj" fmla="val 5490"/>
            </a:avLst>
          </a:prstGeom>
          <a:gradFill>
            <a:gsLst>
              <a:gs pos="0">
                <a:schemeClr val="bg1">
                  <a:lumMod val="95000"/>
                </a:schemeClr>
              </a:gs>
              <a:gs pos="100000">
                <a:schemeClr val="bg1">
                  <a:lumMod val="85000"/>
                </a:schemeClr>
              </a:gs>
            </a:gsLst>
            <a:lin ang="3600000" scaled="0"/>
          </a:gradFill>
          <a:ln w="254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4320" tIns="274320" rIns="182880" bIns="146304" numCol="1" spcCol="0" rtlCol="0" fromWordArt="0" anchor="t" anchorCtr="0" forceAA="0" compatLnSpc="1">
            <a:prstTxWarp prst="textNoShape">
              <a:avLst/>
            </a:prstTxWarp>
            <a:noAutofit/>
          </a:bodyPr>
          <a:lstStyle>
            <a:lvl1pPr>
              <a:defRPr lang="en-US" sz="2400" dirty="0">
                <a:solidFill>
                  <a:schemeClr val="tx1"/>
                </a:solidFill>
                <a:latin typeface="+mj-lt"/>
              </a:defRPr>
            </a:lvl1pPr>
          </a:lstStyle>
          <a:p>
            <a:pPr lvl="0" defTabSz="914400"/>
            <a:r>
              <a:rPr lang="en-US"/>
              <a:t>Challenges</a:t>
            </a:r>
          </a:p>
        </p:txBody>
      </p:sp>
      <p:sp>
        <p:nvSpPr>
          <p:cNvPr id="11" name="Text Placeholder 4">
            <a:extLst>
              <a:ext uri="{FF2B5EF4-FFF2-40B4-BE49-F238E27FC236}">
                <a16:creationId xmlns:a16="http://schemas.microsoft.com/office/drawing/2014/main" id="{1FC5F51D-DE8A-17A2-2BCE-594017AC7A75}"/>
              </a:ext>
            </a:extLst>
          </p:cNvPr>
          <p:cNvSpPr>
            <a:spLocks noGrp="1"/>
          </p:cNvSpPr>
          <p:nvPr>
            <p:ph type="body" sz="quarter" idx="20" hasCustomPrompt="1"/>
          </p:nvPr>
        </p:nvSpPr>
        <p:spPr>
          <a:xfrm>
            <a:off x="4363374" y="1666240"/>
            <a:ext cx="3291840" cy="4389120"/>
          </a:xfrm>
          <a:prstGeom prst="roundRect">
            <a:avLst>
              <a:gd name="adj" fmla="val 5490"/>
            </a:avLst>
          </a:prstGeom>
          <a:solidFill>
            <a:schemeClr val="bg1">
              <a:alpha val="66000"/>
            </a:schemeClr>
          </a:solidFill>
          <a:ln w="38100">
            <a:gradFill>
              <a:gsLst>
                <a:gs pos="100000">
                  <a:srgbClr val="454142"/>
                </a:gs>
                <a:gs pos="0">
                  <a:srgbClr val="454142">
                    <a:lumMod val="70000"/>
                    <a:lumOff val="30000"/>
                  </a:srgbClr>
                </a:gs>
              </a:gsLst>
              <a:lin ang="3600000" scaled="0"/>
            </a:gra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274320" tIns="274320" rIns="182880" bIns="182880" numCol="1" spcCol="0" rtlCol="0" fromWordArt="0" anchor="t" anchorCtr="0" forceAA="0" compatLnSpc="1">
            <a:prstTxWarp prst="textNoShape">
              <a:avLst/>
            </a:prstTxWarp>
            <a:noAutofit/>
          </a:bodyPr>
          <a:lstStyle>
            <a:lvl1pPr>
              <a:spcBef>
                <a:spcPts val="600"/>
              </a:spcBef>
              <a:defRPr kumimoji="0" lang="en-US" sz="2400" b="0" i="0" u="none" strike="noStrike" cap="none" normalizeH="0" smtClean="0">
                <a:ln>
                  <a:noFill/>
                </a:ln>
                <a:solidFill>
                  <a:srgbClr val="000000"/>
                </a:solidFill>
                <a:effectLst/>
                <a:uLnTx/>
                <a:uFillTx/>
                <a:latin typeface="Segoe UI Semibold" panose="020B0702040204020203" pitchFamily="34" charset="0"/>
                <a:cs typeface="Segoe UI Semibold" panose="020B0702040204020203" pitchFamily="34" charset="0"/>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en-US" sz="1800">
                <a:solidFill>
                  <a:schemeClr val="lt1"/>
                </a:solidFill>
              </a:defRPr>
            </a:lvl5pPr>
          </a:lstStyle>
          <a:p>
            <a:pPr lvl="0"/>
            <a:r>
              <a:rPr lang="en-US"/>
              <a:t>Goals</a:t>
            </a:r>
          </a:p>
        </p:txBody>
      </p:sp>
      <p:sp>
        <p:nvSpPr>
          <p:cNvPr id="13" name="Text Placeholder 12">
            <a:extLst>
              <a:ext uri="{FF2B5EF4-FFF2-40B4-BE49-F238E27FC236}">
                <a16:creationId xmlns:a16="http://schemas.microsoft.com/office/drawing/2014/main" id="{5ED2FC49-DF18-892C-5C6F-5D46660CE9BE}"/>
              </a:ext>
            </a:extLst>
          </p:cNvPr>
          <p:cNvSpPr>
            <a:spLocks noGrp="1"/>
          </p:cNvSpPr>
          <p:nvPr>
            <p:ph type="body" sz="quarter" idx="21" hasCustomPrompt="1"/>
          </p:nvPr>
        </p:nvSpPr>
        <p:spPr>
          <a:xfrm>
            <a:off x="579438" y="2578100"/>
            <a:ext cx="3291840" cy="3291840"/>
          </a:xfrm>
        </p:spPr>
        <p:txBody>
          <a:bodyPr lIns="274320" rIns="182880">
            <a:noAutofit/>
          </a:bodyPr>
          <a:lstStyle>
            <a:lvl1pPr marL="287338" indent="-227013">
              <a:spcBef>
                <a:spcPts val="300"/>
              </a:spcBef>
              <a:spcAft>
                <a:spcPts val="600"/>
              </a:spcAft>
              <a:buFont typeface="Wingdings" panose="05000000000000000000" pitchFamily="2" charset="2"/>
              <a:buChar char="§"/>
              <a:defRPr/>
            </a:lvl1pPr>
          </a:lstStyle>
          <a:p>
            <a:pPr lvl="0"/>
            <a:r>
              <a:rPr lang="en-US"/>
              <a:t>Body content</a:t>
            </a:r>
          </a:p>
        </p:txBody>
      </p:sp>
      <p:sp>
        <p:nvSpPr>
          <p:cNvPr id="14" name="Text Placeholder 12">
            <a:extLst>
              <a:ext uri="{FF2B5EF4-FFF2-40B4-BE49-F238E27FC236}">
                <a16:creationId xmlns:a16="http://schemas.microsoft.com/office/drawing/2014/main" id="{713ECA90-08CD-0CAA-95D5-9FFCCBCFC745}"/>
              </a:ext>
            </a:extLst>
          </p:cNvPr>
          <p:cNvSpPr>
            <a:spLocks noGrp="1"/>
          </p:cNvSpPr>
          <p:nvPr>
            <p:ph type="body" sz="quarter" idx="22" hasCustomPrompt="1"/>
          </p:nvPr>
        </p:nvSpPr>
        <p:spPr>
          <a:xfrm>
            <a:off x="4363374" y="2578100"/>
            <a:ext cx="3291840" cy="3291840"/>
          </a:xfrm>
        </p:spPr>
        <p:txBody>
          <a:bodyPr lIns="274320" rIns="182880">
            <a:noAutofit/>
          </a:bodyPr>
          <a:lstStyle>
            <a:lvl1pPr marL="287338" indent="-227013">
              <a:spcBef>
                <a:spcPts val="300"/>
              </a:spcBef>
              <a:spcAft>
                <a:spcPts val="600"/>
              </a:spcAft>
              <a:buFont typeface="Wingdings" panose="05000000000000000000" pitchFamily="2" charset="2"/>
              <a:buChar char="§"/>
              <a:defRPr/>
            </a:lvl1pPr>
          </a:lstStyle>
          <a:p>
            <a:pPr lvl="0"/>
            <a:r>
              <a:rPr lang="en-US"/>
              <a:t>Body content</a:t>
            </a:r>
          </a:p>
        </p:txBody>
      </p:sp>
    </p:spTree>
    <p:extLst>
      <p:ext uri="{BB962C8B-B14F-4D97-AF65-F5344CB8AC3E}">
        <p14:creationId xmlns:p14="http://schemas.microsoft.com/office/powerpoint/2010/main" val="416801622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cenario_with singl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Scenario header</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09727409-148D-3C66-C81C-1CFE4EDD8C88}"/>
              </a:ext>
            </a:extLst>
          </p:cNvPr>
          <p:cNvSpPr>
            <a:spLocks noGrp="1"/>
          </p:cNvSpPr>
          <p:nvPr>
            <p:ph type="pic" sz="quarter" idx="19" hasCustomPrompt="1"/>
          </p:nvPr>
        </p:nvSpPr>
        <p:spPr bwMode="ltGray">
          <a:xfrm>
            <a:off x="0" y="3576639"/>
            <a:ext cx="12192000" cy="3281362"/>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5" name="Text Placeholder 3">
            <a:extLst>
              <a:ext uri="{FF2B5EF4-FFF2-40B4-BE49-F238E27FC236}">
                <a16:creationId xmlns:a16="http://schemas.microsoft.com/office/drawing/2014/main" id="{C5855912-21FD-C80C-6F36-8FFEE0206A8F}"/>
              </a:ext>
            </a:extLst>
          </p:cNvPr>
          <p:cNvSpPr>
            <a:spLocks noGrp="1"/>
          </p:cNvSpPr>
          <p:nvPr>
            <p:ph type="body" sz="quarter" idx="15"/>
          </p:nvPr>
        </p:nvSpPr>
        <p:spPr>
          <a:xfrm>
            <a:off x="58639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6" name="Text Placeholder 3">
            <a:extLst>
              <a:ext uri="{FF2B5EF4-FFF2-40B4-BE49-F238E27FC236}">
                <a16:creationId xmlns:a16="http://schemas.microsoft.com/office/drawing/2014/main" id="{3FF91D13-C250-918D-620C-5035AE0BF5C0}"/>
              </a:ext>
            </a:extLst>
          </p:cNvPr>
          <p:cNvSpPr>
            <a:spLocks noGrp="1"/>
          </p:cNvSpPr>
          <p:nvPr>
            <p:ph type="body" sz="quarter" idx="21"/>
          </p:nvPr>
        </p:nvSpPr>
        <p:spPr>
          <a:xfrm>
            <a:off x="624205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584194222"/>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cenario_with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Scenario header</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09727409-148D-3C66-C81C-1CFE4EDD8C88}"/>
              </a:ext>
            </a:extLst>
          </p:cNvPr>
          <p:cNvSpPr>
            <a:spLocks noGrp="1"/>
          </p:cNvSpPr>
          <p:nvPr>
            <p:ph type="pic" sz="quarter" idx="19" hasCustomPrompt="1"/>
          </p:nvPr>
        </p:nvSpPr>
        <p:spPr bwMode="ltGray">
          <a:xfrm>
            <a:off x="584200" y="3588385"/>
            <a:ext cx="5365752" cy="2687003"/>
          </a:xfrm>
          <a:prstGeom prst="roundRect">
            <a:avLst>
              <a:gd name="adj" fmla="val 4496"/>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A2ED2145-4C6F-87B1-1452-FF2E8F5EB12D}"/>
              </a:ext>
            </a:extLst>
          </p:cNvPr>
          <p:cNvSpPr>
            <a:spLocks noGrp="1"/>
          </p:cNvSpPr>
          <p:nvPr>
            <p:ph type="pic" sz="quarter" idx="20" hasCustomPrompt="1"/>
          </p:nvPr>
        </p:nvSpPr>
        <p:spPr bwMode="ltGray">
          <a:xfrm>
            <a:off x="6242049" y="3588385"/>
            <a:ext cx="5357813" cy="2687003"/>
          </a:xfrm>
          <a:prstGeom prst="roundRect">
            <a:avLst>
              <a:gd name="adj" fmla="val 3502"/>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5" name="Text Placeholder 3">
            <a:extLst>
              <a:ext uri="{FF2B5EF4-FFF2-40B4-BE49-F238E27FC236}">
                <a16:creationId xmlns:a16="http://schemas.microsoft.com/office/drawing/2014/main" id="{C5855912-21FD-C80C-6F36-8FFEE0206A8F}"/>
              </a:ext>
            </a:extLst>
          </p:cNvPr>
          <p:cNvSpPr>
            <a:spLocks noGrp="1"/>
          </p:cNvSpPr>
          <p:nvPr>
            <p:ph type="body" sz="quarter" idx="15"/>
          </p:nvPr>
        </p:nvSpPr>
        <p:spPr>
          <a:xfrm>
            <a:off x="58639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6" name="Text Placeholder 3">
            <a:extLst>
              <a:ext uri="{FF2B5EF4-FFF2-40B4-BE49-F238E27FC236}">
                <a16:creationId xmlns:a16="http://schemas.microsoft.com/office/drawing/2014/main" id="{3FF91D13-C250-918D-620C-5035AE0BF5C0}"/>
              </a:ext>
            </a:extLst>
          </p:cNvPr>
          <p:cNvSpPr>
            <a:spLocks noGrp="1"/>
          </p:cNvSpPr>
          <p:nvPr>
            <p:ph type="body" sz="quarter" idx="21"/>
          </p:nvPr>
        </p:nvSpPr>
        <p:spPr>
          <a:xfrm>
            <a:off x="624205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43233854"/>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cenario_with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hasCustomPrompt="1"/>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Scenario header</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09727409-148D-3C66-C81C-1CFE4EDD8C88}"/>
              </a:ext>
            </a:extLst>
          </p:cNvPr>
          <p:cNvSpPr>
            <a:spLocks noGrp="1"/>
          </p:cNvSpPr>
          <p:nvPr>
            <p:ph type="pic" sz="quarter" idx="19" hasCustomPrompt="1"/>
          </p:nvPr>
        </p:nvSpPr>
        <p:spPr bwMode="ltGray">
          <a:xfrm>
            <a:off x="584200" y="3588385"/>
            <a:ext cx="3479800" cy="2687003"/>
          </a:xfrm>
          <a:prstGeom prst="roundRect">
            <a:avLst>
              <a:gd name="adj" fmla="val 4496"/>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A2ED2145-4C6F-87B1-1452-FF2E8F5EB12D}"/>
              </a:ext>
            </a:extLst>
          </p:cNvPr>
          <p:cNvSpPr>
            <a:spLocks noGrp="1"/>
          </p:cNvSpPr>
          <p:nvPr>
            <p:ph type="pic" sz="quarter" idx="20" hasCustomPrompt="1"/>
          </p:nvPr>
        </p:nvSpPr>
        <p:spPr bwMode="ltGray">
          <a:xfrm>
            <a:off x="4356101" y="3588385"/>
            <a:ext cx="3479800" cy="2687003"/>
          </a:xfrm>
          <a:prstGeom prst="roundRect">
            <a:avLst>
              <a:gd name="adj" fmla="val 3502"/>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5" name="Text Placeholder 3">
            <a:extLst>
              <a:ext uri="{FF2B5EF4-FFF2-40B4-BE49-F238E27FC236}">
                <a16:creationId xmlns:a16="http://schemas.microsoft.com/office/drawing/2014/main" id="{C5855912-21FD-C80C-6F36-8FFEE0206A8F}"/>
              </a:ext>
            </a:extLst>
          </p:cNvPr>
          <p:cNvSpPr>
            <a:spLocks noGrp="1"/>
          </p:cNvSpPr>
          <p:nvPr>
            <p:ph type="body" sz="quarter" idx="15"/>
          </p:nvPr>
        </p:nvSpPr>
        <p:spPr>
          <a:xfrm>
            <a:off x="58639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6" name="Text Placeholder 3">
            <a:extLst>
              <a:ext uri="{FF2B5EF4-FFF2-40B4-BE49-F238E27FC236}">
                <a16:creationId xmlns:a16="http://schemas.microsoft.com/office/drawing/2014/main" id="{3FF91D13-C250-918D-620C-5035AE0BF5C0}"/>
              </a:ext>
            </a:extLst>
          </p:cNvPr>
          <p:cNvSpPr>
            <a:spLocks noGrp="1"/>
          </p:cNvSpPr>
          <p:nvPr>
            <p:ph type="body" sz="quarter" idx="21"/>
          </p:nvPr>
        </p:nvSpPr>
        <p:spPr>
          <a:xfrm>
            <a:off x="6242050" y="1586417"/>
            <a:ext cx="5363562" cy="1694946"/>
          </a:xfrm>
          <a:prstGeom prst="rect">
            <a:avLst/>
          </a:prstGeom>
        </p:spPr>
        <p:txBody>
          <a:bodyPr wrap="square">
            <a:no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7" name="Picture Placeholder" descr="This photo is a 'placeholder' only. Drag or drop your photo here, or click and tap the center to insert a photo.">
            <a:extLst>
              <a:ext uri="{FF2B5EF4-FFF2-40B4-BE49-F238E27FC236}">
                <a16:creationId xmlns:a16="http://schemas.microsoft.com/office/drawing/2014/main" id="{FF82FA8A-28AD-EF8F-A34E-CD8BDE5A576E}"/>
              </a:ext>
            </a:extLst>
          </p:cNvPr>
          <p:cNvSpPr>
            <a:spLocks noGrp="1"/>
          </p:cNvSpPr>
          <p:nvPr>
            <p:ph type="pic" sz="quarter" idx="22" hasCustomPrompt="1"/>
          </p:nvPr>
        </p:nvSpPr>
        <p:spPr bwMode="ltGray">
          <a:xfrm>
            <a:off x="8128002" y="3588385"/>
            <a:ext cx="3479800" cy="2687003"/>
          </a:xfrm>
          <a:prstGeom prst="roundRect">
            <a:avLst>
              <a:gd name="adj" fmla="val 3502"/>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Tree>
    <p:extLst>
      <p:ext uri="{BB962C8B-B14F-4D97-AF65-F5344CB8AC3E}">
        <p14:creationId xmlns:p14="http://schemas.microsoft.com/office/powerpoint/2010/main" val="2535240312"/>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raft Document_Layout Placehol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461649"/>
            <a:ext cx="8193024"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748502694"/>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emo Slide_Green_Neutral">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7017DD8-539B-05E2-42A4-C9F38E081C3E}"/>
              </a:ext>
            </a:extLst>
          </p:cNvPr>
          <p:cNvGrpSpPr/>
          <p:nvPr userDrawn="1"/>
        </p:nvGrpSpPr>
        <p:grpSpPr>
          <a:xfrm>
            <a:off x="0" y="0"/>
            <a:ext cx="12192000" cy="6858000"/>
            <a:chOff x="0" y="-1"/>
            <a:chExt cx="12192000" cy="6858000"/>
          </a:xfrm>
        </p:grpSpPr>
        <p:pic>
          <p:nvPicPr>
            <p:cNvPr id="5" name="Picture 4">
              <a:extLst>
                <a:ext uri="{FF2B5EF4-FFF2-40B4-BE49-F238E27FC236}">
                  <a16:creationId xmlns:a16="http://schemas.microsoft.com/office/drawing/2014/main" id="{7E6838B9-DB6B-48C0-0E5F-37D986C2C67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1"/>
              <a:ext cx="12192000" cy="6858000"/>
            </a:xfrm>
            <a:prstGeom prst="rect">
              <a:avLst/>
            </a:prstGeom>
          </p:spPr>
        </p:pic>
        <p:grpSp>
          <p:nvGrpSpPr>
            <p:cNvPr id="6" name="Group 5">
              <a:extLst>
                <a:ext uri="{FF2B5EF4-FFF2-40B4-BE49-F238E27FC236}">
                  <a16:creationId xmlns:a16="http://schemas.microsoft.com/office/drawing/2014/main" id="{0005D734-63D3-E03F-CF97-1A1E03D56B12}"/>
                </a:ext>
              </a:extLst>
            </p:cNvPr>
            <p:cNvGrpSpPr/>
            <p:nvPr/>
          </p:nvGrpSpPr>
          <p:grpSpPr>
            <a:xfrm>
              <a:off x="2957230" y="6641803"/>
              <a:ext cx="5937176" cy="215446"/>
              <a:chOff x="2957230" y="6641803"/>
              <a:chExt cx="5937176" cy="215446"/>
            </a:xfrm>
          </p:grpSpPr>
          <p:pic>
            <p:nvPicPr>
              <p:cNvPr id="7" name="Picture 6">
                <a:extLst>
                  <a:ext uri="{FF2B5EF4-FFF2-40B4-BE49-F238E27FC236}">
                    <a16:creationId xmlns:a16="http://schemas.microsoft.com/office/drawing/2014/main" id="{0A2D29EF-FC8D-4C46-B973-B5C7F409244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10800000">
                <a:off x="6901803" y="6641803"/>
                <a:ext cx="1992603" cy="215443"/>
              </a:xfrm>
              <a:prstGeom prst="rect">
                <a:avLst/>
              </a:prstGeom>
            </p:spPr>
          </p:pic>
          <p:pic>
            <p:nvPicPr>
              <p:cNvPr id="8" name="Picture 7">
                <a:extLst>
                  <a:ext uri="{FF2B5EF4-FFF2-40B4-BE49-F238E27FC236}">
                    <a16:creationId xmlns:a16="http://schemas.microsoft.com/office/drawing/2014/main" id="{A9FC1BD8-32CE-7D71-55D5-FDA33894427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285116" y="6641803"/>
                <a:ext cx="1621767" cy="215446"/>
              </a:xfrm>
              <a:prstGeom prst="rect">
                <a:avLst/>
              </a:prstGeom>
            </p:spPr>
          </p:pic>
          <p:pic>
            <p:nvPicPr>
              <p:cNvPr id="9" name="Picture 8">
                <a:extLst>
                  <a:ext uri="{FF2B5EF4-FFF2-40B4-BE49-F238E27FC236}">
                    <a16:creationId xmlns:a16="http://schemas.microsoft.com/office/drawing/2014/main" id="{6E939FF7-C68C-A3C5-B553-F1BD80347576}"/>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2957230" y="6641803"/>
                <a:ext cx="2327885" cy="214693"/>
              </a:xfrm>
              <a:prstGeom prst="rect">
                <a:avLst/>
              </a:prstGeom>
            </p:spPr>
          </p:pic>
        </p:grpSp>
      </p:grpSp>
      <p:sp>
        <p:nvSpPr>
          <p:cNvPr id="13" name="Picture Placeholder 12">
            <a:extLst>
              <a:ext uri="{FF2B5EF4-FFF2-40B4-BE49-F238E27FC236}">
                <a16:creationId xmlns:a16="http://schemas.microsoft.com/office/drawing/2014/main" id="{F6D1A0BE-6B04-2D57-BB50-6E7ECCF3B055}"/>
              </a:ext>
            </a:extLst>
          </p:cNvPr>
          <p:cNvSpPr>
            <a:spLocks noGrp="1" noChangeAspect="1"/>
          </p:cNvSpPr>
          <p:nvPr>
            <p:ph type="pic" sz="quarter" idx="10" hasCustomPrompt="1"/>
          </p:nvPr>
        </p:nvSpPr>
        <p:spPr>
          <a:xfrm>
            <a:off x="10012363" y="382589"/>
            <a:ext cx="548640" cy="548640"/>
          </a:xfrm>
          <a:prstGeom prst="ellipse">
            <a:avLst/>
          </a:prstGeom>
          <a:solidFill>
            <a:schemeClr val="bg1"/>
          </a:solidFill>
          <a:ln w="25400">
            <a:solidFill>
              <a:srgbClr val="454142"/>
            </a:solidFill>
          </a:ln>
        </p:spPr>
        <p:txBody>
          <a:bodyPr wrap="none" anchor="ctr" anchorCtr="0">
            <a:noAutofit/>
          </a:bodyPr>
          <a:lstStyle>
            <a:lvl1pPr marL="0" indent="0" algn="ctr">
              <a:buNone/>
              <a:defRPr sz="800"/>
            </a:lvl1pPr>
          </a:lstStyle>
          <a:p>
            <a:r>
              <a:rPr lang="en-US"/>
              <a:t>PERSONA</a:t>
            </a:r>
          </a:p>
        </p:txBody>
      </p:sp>
      <p:sp>
        <p:nvSpPr>
          <p:cNvPr id="15" name="Text Placeholder 14">
            <a:extLst>
              <a:ext uri="{FF2B5EF4-FFF2-40B4-BE49-F238E27FC236}">
                <a16:creationId xmlns:a16="http://schemas.microsoft.com/office/drawing/2014/main" id="{CEEB6097-8033-4D95-0718-D21D62B2357F}"/>
              </a:ext>
            </a:extLst>
          </p:cNvPr>
          <p:cNvSpPr>
            <a:spLocks noGrp="1"/>
          </p:cNvSpPr>
          <p:nvPr>
            <p:ph type="body" sz="quarter" idx="11" hasCustomPrompt="1"/>
          </p:nvPr>
        </p:nvSpPr>
        <p:spPr>
          <a:xfrm>
            <a:off x="10561003" y="582613"/>
            <a:ext cx="1038860" cy="153888"/>
          </a:xfrm>
        </p:spPr>
        <p:txBody>
          <a:bodyPr lIns="91440" anchor="ctr"/>
          <a:lstStyle>
            <a:lvl1pPr marL="0" indent="0">
              <a:buNone/>
              <a:defRPr sz="1000" b="0">
                <a:solidFill>
                  <a:schemeClr val="bg1"/>
                </a:solidFill>
                <a:latin typeface="+mj-lt"/>
              </a:defRPr>
            </a:lvl1pPr>
          </a:lstStyle>
          <a:p>
            <a:pPr lvl="0"/>
            <a:r>
              <a:rPr lang="en-US"/>
              <a:t>Persona</a:t>
            </a:r>
          </a:p>
        </p:txBody>
      </p:sp>
      <p:sp>
        <p:nvSpPr>
          <p:cNvPr id="17" name="Picture Placeholder 16">
            <a:extLst>
              <a:ext uri="{FF2B5EF4-FFF2-40B4-BE49-F238E27FC236}">
                <a16:creationId xmlns:a16="http://schemas.microsoft.com/office/drawing/2014/main" id="{4E244983-47DE-326A-112F-D0369B0A7081}"/>
              </a:ext>
            </a:extLst>
          </p:cNvPr>
          <p:cNvSpPr>
            <a:spLocks noGrp="1" noChangeAspect="1"/>
          </p:cNvSpPr>
          <p:nvPr>
            <p:ph type="pic" sz="quarter" idx="12" hasCustomPrompt="1"/>
          </p:nvPr>
        </p:nvSpPr>
        <p:spPr>
          <a:xfrm>
            <a:off x="1527175" y="1136353"/>
            <a:ext cx="9136063" cy="5139035"/>
          </a:xfrm>
          <a:prstGeom prst="roundRect">
            <a:avLst>
              <a:gd name="adj" fmla="val 2778"/>
            </a:avLst>
          </a:prstGeom>
          <a:solidFill>
            <a:schemeClr val="bg1"/>
          </a:solidFill>
          <a:effectLst>
            <a:outerShdw blurRad="152400" dist="38100" dir="2700000" algn="tl" rotWithShape="0">
              <a:prstClr val="black">
                <a:alpha val="20000"/>
              </a:prstClr>
            </a:outerShdw>
          </a:effectLst>
        </p:spPr>
        <p:txBody>
          <a:bodyPr anchor="ctr">
            <a:noAutofit/>
          </a:bodyPr>
          <a:lstStyle>
            <a:lvl1pPr marL="0" indent="0" algn="ctr">
              <a:buNone/>
              <a:defRPr/>
            </a:lvl1pPr>
          </a:lstStyle>
          <a:p>
            <a:r>
              <a:rPr lang="en-US"/>
              <a:t>Place demo screenshot here.</a:t>
            </a:r>
            <a:br>
              <a:rPr lang="en-US"/>
            </a:br>
            <a:br>
              <a:rPr lang="en-US"/>
            </a:br>
            <a:br>
              <a:rPr lang="en-US"/>
            </a:br>
            <a:endParaRPr lang="en-US"/>
          </a:p>
        </p:txBody>
      </p:sp>
      <p:sp>
        <p:nvSpPr>
          <p:cNvPr id="18" name="Footer Placeholder 1">
            <a:extLst>
              <a:ext uri="{FF2B5EF4-FFF2-40B4-BE49-F238E27FC236}">
                <a16:creationId xmlns:a16="http://schemas.microsoft.com/office/drawing/2014/main" id="{0F78EF42-5FAC-9DC1-C053-3A2AD7C2E0FE}"/>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Segoe UI"/>
                <a:ea typeface="+mn-ea"/>
                <a:cs typeface="+mn-cs"/>
              </a:rPr>
              <a:t>© 2024 Microsoft Corporation All rights reserved. </a:t>
            </a:r>
          </a:p>
        </p:txBody>
      </p:sp>
      <p:sp>
        <p:nvSpPr>
          <p:cNvPr id="20" name="Title 10">
            <a:extLst>
              <a:ext uri="{FF2B5EF4-FFF2-40B4-BE49-F238E27FC236}">
                <a16:creationId xmlns:a16="http://schemas.microsoft.com/office/drawing/2014/main" id="{6DD842EE-4B40-D8A6-96EB-F49848F8A5C7}"/>
              </a:ext>
            </a:extLst>
          </p:cNvPr>
          <p:cNvSpPr>
            <a:spLocks noGrp="1"/>
          </p:cNvSpPr>
          <p:nvPr>
            <p:ph type="title" hasCustomPrompt="1"/>
          </p:nvPr>
        </p:nvSpPr>
        <p:spPr>
          <a:xfrm rot="5400000">
            <a:off x="978409" y="-508951"/>
            <a:ext cx="374904" cy="2331720"/>
          </a:xfrm>
          <a:prstGeom prst="round2SameRect">
            <a:avLst>
              <a:gd name="adj1" fmla="val 50000"/>
              <a:gd name="adj2" fmla="val 0"/>
            </a:avLst>
          </a:prstGeom>
          <a:solidFill>
            <a:srgbClr val="454142"/>
          </a:solidFill>
        </p:spPr>
        <p:txBody>
          <a:bodyPr vert="vert270" wrap="none" lIns="64008" tIns="274320" rIns="64008" bIns="576072" anchor="ctr" anchorCtr="0">
            <a:noAutofit/>
          </a:bodyPr>
          <a:lstStyle>
            <a:lvl1pPr>
              <a:defRPr sz="1600" b="0" i="0">
                <a:solidFill>
                  <a:schemeClr val="bg1"/>
                </a:solidFill>
                <a:latin typeface="+mj-lt"/>
                <a:cs typeface="Segoe UI Semibold" panose="020B0502040204020203" pitchFamily="34" charset="0"/>
              </a:defRPr>
            </a:lvl1pPr>
          </a:lstStyle>
          <a:p>
            <a:r>
              <a:rPr lang="en-US"/>
              <a:t>2-3 words desc.</a:t>
            </a:r>
          </a:p>
        </p:txBody>
      </p:sp>
    </p:spTree>
    <p:extLst>
      <p:ext uri="{BB962C8B-B14F-4D97-AF65-F5344CB8AC3E}">
        <p14:creationId xmlns:p14="http://schemas.microsoft.com/office/powerpoint/2010/main" val="2269312338"/>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44">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emo Slide_Blue_Neutral">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4D92F2-2214-C7BE-4816-A441AD38BF1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 y="0"/>
            <a:ext cx="12191998" cy="6858000"/>
          </a:xfrm>
          <a:prstGeom prst="rect">
            <a:avLst/>
          </a:prstGeom>
        </p:spPr>
      </p:pic>
      <p:sp>
        <p:nvSpPr>
          <p:cNvPr id="13" name="Picture Placeholder 12">
            <a:extLst>
              <a:ext uri="{FF2B5EF4-FFF2-40B4-BE49-F238E27FC236}">
                <a16:creationId xmlns:a16="http://schemas.microsoft.com/office/drawing/2014/main" id="{F6D1A0BE-6B04-2D57-BB50-6E7ECCF3B055}"/>
              </a:ext>
            </a:extLst>
          </p:cNvPr>
          <p:cNvSpPr>
            <a:spLocks noGrp="1" noChangeAspect="1"/>
          </p:cNvSpPr>
          <p:nvPr>
            <p:ph type="pic" sz="quarter" idx="10" hasCustomPrompt="1"/>
          </p:nvPr>
        </p:nvSpPr>
        <p:spPr>
          <a:xfrm>
            <a:off x="10012363" y="382589"/>
            <a:ext cx="548640" cy="548640"/>
          </a:xfrm>
          <a:prstGeom prst="ellipse">
            <a:avLst/>
          </a:prstGeom>
          <a:solidFill>
            <a:schemeClr val="bg1"/>
          </a:solidFill>
          <a:ln w="25400">
            <a:solidFill>
              <a:srgbClr val="454142"/>
            </a:solidFill>
          </a:ln>
        </p:spPr>
        <p:txBody>
          <a:bodyPr wrap="none" anchor="ctr" anchorCtr="0">
            <a:noAutofit/>
          </a:bodyPr>
          <a:lstStyle>
            <a:lvl1pPr marL="0" indent="0" algn="ctr">
              <a:buNone/>
              <a:defRPr sz="800"/>
            </a:lvl1pPr>
          </a:lstStyle>
          <a:p>
            <a:r>
              <a:rPr lang="en-US"/>
              <a:t>PERSONA</a:t>
            </a:r>
          </a:p>
        </p:txBody>
      </p:sp>
      <p:sp>
        <p:nvSpPr>
          <p:cNvPr id="15" name="Text Placeholder 14">
            <a:extLst>
              <a:ext uri="{FF2B5EF4-FFF2-40B4-BE49-F238E27FC236}">
                <a16:creationId xmlns:a16="http://schemas.microsoft.com/office/drawing/2014/main" id="{CEEB6097-8033-4D95-0718-D21D62B2357F}"/>
              </a:ext>
            </a:extLst>
          </p:cNvPr>
          <p:cNvSpPr>
            <a:spLocks noGrp="1"/>
          </p:cNvSpPr>
          <p:nvPr>
            <p:ph type="body" sz="quarter" idx="11" hasCustomPrompt="1"/>
          </p:nvPr>
        </p:nvSpPr>
        <p:spPr>
          <a:xfrm>
            <a:off x="10561003" y="582613"/>
            <a:ext cx="1038860" cy="153888"/>
          </a:xfrm>
        </p:spPr>
        <p:txBody>
          <a:bodyPr lIns="91440" anchor="ctr"/>
          <a:lstStyle>
            <a:lvl1pPr marL="0" indent="0">
              <a:buNone/>
              <a:defRPr sz="1000" b="0">
                <a:solidFill>
                  <a:schemeClr val="bg1"/>
                </a:solidFill>
                <a:latin typeface="+mj-lt"/>
              </a:defRPr>
            </a:lvl1pPr>
          </a:lstStyle>
          <a:p>
            <a:pPr lvl="0"/>
            <a:r>
              <a:rPr lang="en-US"/>
              <a:t>Persona</a:t>
            </a:r>
          </a:p>
        </p:txBody>
      </p:sp>
      <p:sp>
        <p:nvSpPr>
          <p:cNvPr id="17" name="Picture Placeholder 16">
            <a:extLst>
              <a:ext uri="{FF2B5EF4-FFF2-40B4-BE49-F238E27FC236}">
                <a16:creationId xmlns:a16="http://schemas.microsoft.com/office/drawing/2014/main" id="{4E244983-47DE-326A-112F-D0369B0A7081}"/>
              </a:ext>
            </a:extLst>
          </p:cNvPr>
          <p:cNvSpPr>
            <a:spLocks noGrp="1" noChangeAspect="1"/>
          </p:cNvSpPr>
          <p:nvPr>
            <p:ph type="pic" sz="quarter" idx="12" hasCustomPrompt="1"/>
          </p:nvPr>
        </p:nvSpPr>
        <p:spPr>
          <a:xfrm>
            <a:off x="1527175" y="1136353"/>
            <a:ext cx="9136063" cy="5139035"/>
          </a:xfrm>
          <a:prstGeom prst="roundRect">
            <a:avLst>
              <a:gd name="adj" fmla="val 2778"/>
            </a:avLst>
          </a:prstGeom>
          <a:solidFill>
            <a:schemeClr val="bg1"/>
          </a:solidFill>
          <a:effectLst>
            <a:outerShdw blurRad="152400" dist="38100" dir="2700000" algn="tl" rotWithShape="0">
              <a:prstClr val="black">
                <a:alpha val="20000"/>
              </a:prstClr>
            </a:outerShdw>
          </a:effectLst>
        </p:spPr>
        <p:txBody>
          <a:bodyPr anchor="ctr">
            <a:noAutofit/>
          </a:bodyPr>
          <a:lstStyle>
            <a:lvl1pPr marL="0" indent="0" algn="ctr">
              <a:buNone/>
              <a:defRPr/>
            </a:lvl1pPr>
          </a:lstStyle>
          <a:p>
            <a:r>
              <a:rPr lang="en-US"/>
              <a:t>Place demo screenshot here.</a:t>
            </a:r>
            <a:br>
              <a:rPr lang="en-US"/>
            </a:br>
            <a:br>
              <a:rPr lang="en-US"/>
            </a:br>
            <a:br>
              <a:rPr lang="en-US"/>
            </a:br>
            <a:endParaRPr lang="en-US"/>
          </a:p>
        </p:txBody>
      </p:sp>
      <p:sp>
        <p:nvSpPr>
          <p:cNvPr id="3" name="Footer Placeholder 1">
            <a:extLst>
              <a:ext uri="{FF2B5EF4-FFF2-40B4-BE49-F238E27FC236}">
                <a16:creationId xmlns:a16="http://schemas.microsoft.com/office/drawing/2014/main" id="{442BE36B-4EB4-3201-AE96-B526C138A717}"/>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
        <p:nvSpPr>
          <p:cNvPr id="12" name="Title 10">
            <a:extLst>
              <a:ext uri="{FF2B5EF4-FFF2-40B4-BE49-F238E27FC236}">
                <a16:creationId xmlns:a16="http://schemas.microsoft.com/office/drawing/2014/main" id="{8E1B4495-AD04-0652-C7D6-C116F8A293F8}"/>
              </a:ext>
            </a:extLst>
          </p:cNvPr>
          <p:cNvSpPr>
            <a:spLocks noGrp="1"/>
          </p:cNvSpPr>
          <p:nvPr>
            <p:ph type="title" hasCustomPrompt="1"/>
          </p:nvPr>
        </p:nvSpPr>
        <p:spPr>
          <a:xfrm rot="5400000">
            <a:off x="978409" y="-508951"/>
            <a:ext cx="374904" cy="2331720"/>
          </a:xfrm>
          <a:prstGeom prst="round2SameRect">
            <a:avLst>
              <a:gd name="adj1" fmla="val 50000"/>
              <a:gd name="adj2" fmla="val 0"/>
            </a:avLst>
          </a:prstGeom>
          <a:solidFill>
            <a:srgbClr val="454142"/>
          </a:solidFill>
        </p:spPr>
        <p:txBody>
          <a:bodyPr vert="vert270" wrap="none" lIns="64008" tIns="274320" rIns="64008" bIns="576072" anchor="ctr" anchorCtr="0">
            <a:noAutofit/>
          </a:bodyPr>
          <a:lstStyle>
            <a:lvl1pPr>
              <a:defRPr sz="1600" b="0" i="0">
                <a:solidFill>
                  <a:schemeClr val="bg1"/>
                </a:solidFill>
                <a:latin typeface="+mj-lt"/>
                <a:cs typeface="Segoe UI Semibold" panose="020B0502040204020203" pitchFamily="34" charset="0"/>
              </a:defRPr>
            </a:lvl1pPr>
          </a:lstStyle>
          <a:p>
            <a:r>
              <a:rPr lang="en-US"/>
              <a:t>2-3 words desc.</a:t>
            </a:r>
          </a:p>
        </p:txBody>
      </p:sp>
    </p:spTree>
    <p:extLst>
      <p:ext uri="{BB962C8B-B14F-4D97-AF65-F5344CB8AC3E}">
        <p14:creationId xmlns:p14="http://schemas.microsoft.com/office/powerpoint/2010/main" val="1621536124"/>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emo Slide_Pink_Neutra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3F59B11-9969-6FD4-3D8E-7BC9DC566009}"/>
              </a:ext>
            </a:extLst>
          </p:cNvPr>
          <p:cNvGrpSpPr/>
          <p:nvPr userDrawn="1"/>
        </p:nvGrpSpPr>
        <p:grpSpPr>
          <a:xfrm>
            <a:off x="0" y="0"/>
            <a:ext cx="12192000" cy="6858000"/>
            <a:chOff x="0" y="-1"/>
            <a:chExt cx="12192000" cy="6858000"/>
          </a:xfrm>
        </p:grpSpPr>
        <p:pic>
          <p:nvPicPr>
            <p:cNvPr id="3" name="Picture 2">
              <a:extLst>
                <a:ext uri="{FF2B5EF4-FFF2-40B4-BE49-F238E27FC236}">
                  <a16:creationId xmlns:a16="http://schemas.microsoft.com/office/drawing/2014/main" id="{80C47724-E978-071C-AF4D-91FA1054108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1"/>
              <a:ext cx="12192000" cy="6858000"/>
            </a:xfrm>
            <a:prstGeom prst="rect">
              <a:avLst/>
            </a:prstGeom>
          </p:spPr>
        </p:pic>
        <p:grpSp>
          <p:nvGrpSpPr>
            <p:cNvPr id="10" name="Group 9">
              <a:extLst>
                <a:ext uri="{FF2B5EF4-FFF2-40B4-BE49-F238E27FC236}">
                  <a16:creationId xmlns:a16="http://schemas.microsoft.com/office/drawing/2014/main" id="{C1C28164-C8B2-6ABE-9989-12337BD92CBD}"/>
                </a:ext>
              </a:extLst>
            </p:cNvPr>
            <p:cNvGrpSpPr/>
            <p:nvPr/>
          </p:nvGrpSpPr>
          <p:grpSpPr>
            <a:xfrm>
              <a:off x="3977640" y="6646087"/>
              <a:ext cx="5825490" cy="211912"/>
              <a:chOff x="3779520" y="6646087"/>
              <a:chExt cx="5825490" cy="211912"/>
            </a:xfrm>
          </p:grpSpPr>
          <p:pic>
            <p:nvPicPr>
              <p:cNvPr id="12" name="Picture 11">
                <a:extLst>
                  <a:ext uri="{FF2B5EF4-FFF2-40B4-BE49-F238E27FC236}">
                    <a16:creationId xmlns:a16="http://schemas.microsoft.com/office/drawing/2014/main" id="{67295835-B998-542A-5016-4E091D7F8C3F}"/>
                  </a:ext>
                </a:extLst>
              </p:cNvPr>
              <p:cNvPicPr>
                <a:picLocks noChangeAspect="1"/>
              </p:cNvPicPr>
              <p:nvPr/>
            </p:nvPicPr>
            <p:blipFill rotWithShape="1">
              <a:blip r:embed="rId3">
                <a:extLst>
                  <a:ext uri="{28A0092B-C50C-407E-A947-70E740481C1C}">
                    <a14:useLocalDpi xmlns:a14="http://schemas.microsoft.com/office/drawing/2010/main" val="0"/>
                  </a:ext>
                </a:extLst>
              </a:blip>
              <a:srcRect b="-1383"/>
              <a:stretch/>
            </p:blipFill>
            <p:spPr>
              <a:xfrm>
                <a:off x="3779520" y="6646087"/>
                <a:ext cx="3537983" cy="211912"/>
              </a:xfrm>
              <a:prstGeom prst="rect">
                <a:avLst/>
              </a:prstGeom>
            </p:spPr>
          </p:pic>
          <p:pic>
            <p:nvPicPr>
              <p:cNvPr id="14" name="Picture 13">
                <a:extLst>
                  <a:ext uri="{FF2B5EF4-FFF2-40B4-BE49-F238E27FC236}">
                    <a16:creationId xmlns:a16="http://schemas.microsoft.com/office/drawing/2014/main" id="{C5516F71-8B32-F7A8-5362-945EFBDF30B7}"/>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
                        </a14:imgEffect>
                      </a14:imgLayer>
                    </a14:imgProps>
                  </a:ext>
                  <a:ext uri="{28A0092B-C50C-407E-A947-70E740481C1C}">
                    <a14:useLocalDpi xmlns:a14="http://schemas.microsoft.com/office/drawing/2010/main" val="0"/>
                  </a:ext>
                </a:extLst>
              </a:blip>
              <a:srcRect b="-130"/>
              <a:stretch/>
            </p:blipFill>
            <p:spPr>
              <a:xfrm>
                <a:off x="7309266" y="6646087"/>
                <a:ext cx="2295744" cy="211912"/>
              </a:xfrm>
              <a:prstGeom prst="rect">
                <a:avLst/>
              </a:prstGeom>
            </p:spPr>
          </p:pic>
        </p:grpSp>
      </p:grpSp>
      <p:sp>
        <p:nvSpPr>
          <p:cNvPr id="11" name="Title 10">
            <a:extLst>
              <a:ext uri="{FF2B5EF4-FFF2-40B4-BE49-F238E27FC236}">
                <a16:creationId xmlns:a16="http://schemas.microsoft.com/office/drawing/2014/main" id="{31AF01E0-A0BC-B3E6-39A3-AE9B913CD7ED}"/>
              </a:ext>
            </a:extLst>
          </p:cNvPr>
          <p:cNvSpPr>
            <a:spLocks noGrp="1"/>
          </p:cNvSpPr>
          <p:nvPr>
            <p:ph type="title" hasCustomPrompt="1"/>
          </p:nvPr>
        </p:nvSpPr>
        <p:spPr>
          <a:xfrm rot="5400000">
            <a:off x="978409" y="-508951"/>
            <a:ext cx="374904" cy="2331720"/>
          </a:xfrm>
          <a:prstGeom prst="round2SameRect">
            <a:avLst>
              <a:gd name="adj1" fmla="val 50000"/>
              <a:gd name="adj2" fmla="val 0"/>
            </a:avLst>
          </a:prstGeom>
          <a:solidFill>
            <a:srgbClr val="454142"/>
          </a:solidFill>
        </p:spPr>
        <p:txBody>
          <a:bodyPr vert="vert270" wrap="none" lIns="64008" tIns="274320" rIns="64008" bIns="576072" anchor="ctr" anchorCtr="0">
            <a:noAutofit/>
          </a:bodyPr>
          <a:lstStyle>
            <a:lvl1pPr>
              <a:defRPr sz="1600" b="0" i="0">
                <a:solidFill>
                  <a:schemeClr val="bg1"/>
                </a:solidFill>
                <a:latin typeface="+mj-lt"/>
                <a:cs typeface="Segoe UI Semibold" panose="020B0502040204020203" pitchFamily="34" charset="0"/>
              </a:defRPr>
            </a:lvl1pPr>
          </a:lstStyle>
          <a:p>
            <a:r>
              <a:rPr lang="en-US"/>
              <a:t>2-3 words desc.</a:t>
            </a:r>
          </a:p>
        </p:txBody>
      </p:sp>
      <p:sp>
        <p:nvSpPr>
          <p:cNvPr id="13" name="Picture Placeholder 12">
            <a:extLst>
              <a:ext uri="{FF2B5EF4-FFF2-40B4-BE49-F238E27FC236}">
                <a16:creationId xmlns:a16="http://schemas.microsoft.com/office/drawing/2014/main" id="{F6D1A0BE-6B04-2D57-BB50-6E7ECCF3B055}"/>
              </a:ext>
            </a:extLst>
          </p:cNvPr>
          <p:cNvSpPr>
            <a:spLocks noGrp="1" noChangeAspect="1"/>
          </p:cNvSpPr>
          <p:nvPr>
            <p:ph type="pic" sz="quarter" idx="10" hasCustomPrompt="1"/>
          </p:nvPr>
        </p:nvSpPr>
        <p:spPr>
          <a:xfrm>
            <a:off x="10012363" y="382589"/>
            <a:ext cx="548640" cy="548640"/>
          </a:xfrm>
          <a:prstGeom prst="ellipse">
            <a:avLst/>
          </a:prstGeom>
          <a:solidFill>
            <a:schemeClr val="bg1"/>
          </a:solidFill>
          <a:ln w="25400">
            <a:solidFill>
              <a:srgbClr val="454142"/>
            </a:solidFill>
          </a:ln>
        </p:spPr>
        <p:txBody>
          <a:bodyPr wrap="none" anchor="ctr" anchorCtr="0">
            <a:noAutofit/>
          </a:bodyPr>
          <a:lstStyle>
            <a:lvl1pPr marL="0" indent="0" algn="ctr">
              <a:buNone/>
              <a:defRPr sz="800"/>
            </a:lvl1pPr>
          </a:lstStyle>
          <a:p>
            <a:r>
              <a:rPr lang="en-US"/>
              <a:t>PERSONA</a:t>
            </a:r>
          </a:p>
        </p:txBody>
      </p:sp>
      <p:sp>
        <p:nvSpPr>
          <p:cNvPr id="15" name="Text Placeholder 14">
            <a:extLst>
              <a:ext uri="{FF2B5EF4-FFF2-40B4-BE49-F238E27FC236}">
                <a16:creationId xmlns:a16="http://schemas.microsoft.com/office/drawing/2014/main" id="{CEEB6097-8033-4D95-0718-D21D62B2357F}"/>
              </a:ext>
            </a:extLst>
          </p:cNvPr>
          <p:cNvSpPr>
            <a:spLocks noGrp="1"/>
          </p:cNvSpPr>
          <p:nvPr>
            <p:ph type="body" sz="quarter" idx="11" hasCustomPrompt="1"/>
          </p:nvPr>
        </p:nvSpPr>
        <p:spPr>
          <a:xfrm>
            <a:off x="10561003" y="582613"/>
            <a:ext cx="1038860" cy="153888"/>
          </a:xfrm>
        </p:spPr>
        <p:txBody>
          <a:bodyPr lIns="91440" anchor="ctr"/>
          <a:lstStyle>
            <a:lvl1pPr marL="0" indent="0">
              <a:buNone/>
              <a:defRPr sz="1000" b="0">
                <a:solidFill>
                  <a:schemeClr val="bg1"/>
                </a:solidFill>
                <a:latin typeface="+mj-lt"/>
              </a:defRPr>
            </a:lvl1pPr>
          </a:lstStyle>
          <a:p>
            <a:pPr lvl="0"/>
            <a:r>
              <a:rPr lang="en-US"/>
              <a:t>Persona</a:t>
            </a:r>
          </a:p>
        </p:txBody>
      </p:sp>
      <p:sp>
        <p:nvSpPr>
          <p:cNvPr id="17" name="Picture Placeholder 16">
            <a:extLst>
              <a:ext uri="{FF2B5EF4-FFF2-40B4-BE49-F238E27FC236}">
                <a16:creationId xmlns:a16="http://schemas.microsoft.com/office/drawing/2014/main" id="{4E244983-47DE-326A-112F-D0369B0A7081}"/>
              </a:ext>
            </a:extLst>
          </p:cNvPr>
          <p:cNvSpPr>
            <a:spLocks noGrp="1" noChangeAspect="1"/>
          </p:cNvSpPr>
          <p:nvPr>
            <p:ph type="pic" sz="quarter" idx="12" hasCustomPrompt="1"/>
          </p:nvPr>
        </p:nvSpPr>
        <p:spPr>
          <a:xfrm>
            <a:off x="1527175" y="1136353"/>
            <a:ext cx="9136063" cy="5139035"/>
          </a:xfrm>
          <a:prstGeom prst="roundRect">
            <a:avLst>
              <a:gd name="adj" fmla="val 2778"/>
            </a:avLst>
          </a:prstGeom>
          <a:solidFill>
            <a:schemeClr val="bg1"/>
          </a:solidFill>
          <a:effectLst>
            <a:outerShdw blurRad="152400" dist="38100" dir="2700000" algn="tl" rotWithShape="0">
              <a:prstClr val="black">
                <a:alpha val="20000"/>
              </a:prstClr>
            </a:outerShdw>
          </a:effectLst>
        </p:spPr>
        <p:txBody>
          <a:bodyPr anchor="ctr">
            <a:noAutofit/>
          </a:bodyPr>
          <a:lstStyle>
            <a:lvl1pPr marL="0" indent="0" algn="ctr">
              <a:buNone/>
              <a:defRPr/>
            </a:lvl1pPr>
          </a:lstStyle>
          <a:p>
            <a:r>
              <a:rPr lang="en-US"/>
              <a:t>Place demo screenshot here.</a:t>
            </a:r>
            <a:br>
              <a:rPr lang="en-US"/>
            </a:br>
            <a:br>
              <a:rPr lang="en-US"/>
            </a:br>
            <a:br>
              <a:rPr lang="en-US"/>
            </a:br>
            <a:endParaRPr lang="en-US"/>
          </a:p>
        </p:txBody>
      </p:sp>
      <p:sp>
        <p:nvSpPr>
          <p:cNvPr id="16" name="Footer Placeholder 1">
            <a:extLst>
              <a:ext uri="{FF2B5EF4-FFF2-40B4-BE49-F238E27FC236}">
                <a16:creationId xmlns:a16="http://schemas.microsoft.com/office/drawing/2014/main" id="{B08D8FFE-16D4-20E3-0CCA-DDEA8E31CB5B}"/>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spTree>
    <p:extLst>
      <p:ext uri="{BB962C8B-B14F-4D97-AF65-F5344CB8AC3E}">
        <p14:creationId xmlns:p14="http://schemas.microsoft.com/office/powerpoint/2010/main" val="2105596497"/>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esources">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05B49E74-D3F8-9BC9-0A3F-F524E6C5A414}"/>
              </a:ext>
            </a:extLst>
          </p:cNvPr>
          <p:cNvSpPr>
            <a:spLocks noGrp="1"/>
          </p:cNvSpPr>
          <p:nvPr>
            <p:ph type="body" sz="quarter" idx="15"/>
          </p:nvPr>
        </p:nvSpPr>
        <p:spPr>
          <a:xfrm>
            <a:off x="586389" y="1591056"/>
            <a:ext cx="8193024" cy="541687"/>
          </a:xfrm>
          <a:prstGeom prst="rect">
            <a:avLst/>
          </a:prstGeom>
        </p:spPr>
        <p:txBody>
          <a:bodyPr wrap="square">
            <a:spAutoFit/>
          </a:bodyPr>
          <a:lstStyle>
            <a:lvl1pPr marL="0" indent="0">
              <a:buFont typeface="Arial" panose="020B0604020202020204" pitchFamily="34" charset="0"/>
              <a:buNone/>
              <a:defRPr>
                <a:solidFill>
                  <a:schemeClr val="tx1"/>
                </a:solidFill>
                <a:latin typeface="+mj-lt"/>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p:txBody>
      </p:sp>
      <p:sp>
        <p:nvSpPr>
          <p:cNvPr id="8" name="Text Placeholder 3">
            <a:extLst>
              <a:ext uri="{FF2B5EF4-FFF2-40B4-BE49-F238E27FC236}">
                <a16:creationId xmlns:a16="http://schemas.microsoft.com/office/drawing/2014/main" id="{5F055FC1-EF87-C5EC-9545-B346C73ACDA3}"/>
              </a:ext>
            </a:extLst>
          </p:cNvPr>
          <p:cNvSpPr>
            <a:spLocks noGrp="1"/>
          </p:cNvSpPr>
          <p:nvPr>
            <p:ph type="body" sz="quarter" idx="19"/>
          </p:nvPr>
        </p:nvSpPr>
        <p:spPr>
          <a:xfrm>
            <a:off x="586389" y="2081710"/>
            <a:ext cx="8193024" cy="1132618"/>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3">
            <a:extLst>
              <a:ext uri="{FF2B5EF4-FFF2-40B4-BE49-F238E27FC236}">
                <a16:creationId xmlns:a16="http://schemas.microsoft.com/office/drawing/2014/main" id="{5EBA1527-2F4C-29A6-6A08-4FBA5CAE4E7E}"/>
              </a:ext>
            </a:extLst>
          </p:cNvPr>
          <p:cNvSpPr>
            <a:spLocks noGrp="1"/>
          </p:cNvSpPr>
          <p:nvPr>
            <p:ph type="body" sz="quarter" idx="20"/>
          </p:nvPr>
        </p:nvSpPr>
        <p:spPr>
          <a:xfrm>
            <a:off x="586389" y="3587124"/>
            <a:ext cx="8193024" cy="541687"/>
          </a:xfrm>
          <a:prstGeom prst="rect">
            <a:avLst/>
          </a:prstGeom>
        </p:spPr>
        <p:txBody>
          <a:bodyPr wrap="square">
            <a:spAutoFit/>
          </a:bodyPr>
          <a:lstStyle>
            <a:lvl1pPr marL="0" indent="0">
              <a:buFont typeface="Arial" panose="020B0604020202020204" pitchFamily="34" charset="0"/>
              <a:buNone/>
              <a:defRPr>
                <a:solidFill>
                  <a:schemeClr val="tx1"/>
                </a:solidFill>
                <a:latin typeface="+mj-lt"/>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p:txBody>
      </p:sp>
      <p:sp>
        <p:nvSpPr>
          <p:cNvPr id="10" name="Text Placeholder 3">
            <a:extLst>
              <a:ext uri="{FF2B5EF4-FFF2-40B4-BE49-F238E27FC236}">
                <a16:creationId xmlns:a16="http://schemas.microsoft.com/office/drawing/2014/main" id="{3B81DC28-90DC-14C9-6ED7-101D16E58FA0}"/>
              </a:ext>
            </a:extLst>
          </p:cNvPr>
          <p:cNvSpPr>
            <a:spLocks noGrp="1"/>
          </p:cNvSpPr>
          <p:nvPr>
            <p:ph type="body" sz="quarter" idx="21"/>
          </p:nvPr>
        </p:nvSpPr>
        <p:spPr>
          <a:xfrm>
            <a:off x="586389" y="4077778"/>
            <a:ext cx="8193024" cy="1132618"/>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13840492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losing slide_with Logo">
    <p:bg>
      <p:bgRef idx="1001">
        <a:schemeClr val="bg2"/>
      </p:bgRef>
    </p:bg>
    <p:spTree>
      <p:nvGrpSpPr>
        <p:cNvPr id="1" name=""/>
        <p:cNvGrpSpPr/>
        <p:nvPr/>
      </p:nvGrpSpPr>
      <p:grpSpPr>
        <a:xfrm>
          <a:off x="0" y="0"/>
          <a:ext cx="0" cy="0"/>
          <a:chOff x="0" y="0"/>
          <a:chExt cx="0" cy="0"/>
        </a:xfrm>
      </p:grpSpPr>
      <p:pic>
        <p:nvPicPr>
          <p:cNvPr id="2" name="MS logo gray - EMF">
            <a:extLst>
              <a:ext uri="{FF2B5EF4-FFF2-40B4-BE49-F238E27FC236}">
                <a16:creationId xmlns:a16="http://schemas.microsoft.com/office/drawing/2014/main" id="{34855668-1A0A-E5EE-1D0F-97B30351BA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5" name="Text Box 3"/>
          <p:cNvSpPr txBox="1">
            <a:spLocks noChangeArrowheads="1"/>
          </p:cNvSpPr>
          <p:nvPr userDrawn="1"/>
        </p:nvSpPr>
        <p:spPr bwMode="blackWhite">
          <a:xfrm>
            <a:off x="584200" y="6446520"/>
            <a:ext cx="8193024" cy="153888"/>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1000">
                <a:solidFill>
                  <a:schemeClr val="tx1"/>
                </a:solidFill>
                <a:cs typeface="Segoe UI" pitchFamily="34" charset="0"/>
              </a:rPr>
              <a:t>© Copyright Microsoft Corporation. All rights reserved. </a:t>
            </a:r>
          </a:p>
        </p:txBody>
      </p:sp>
      <p:sp>
        <p:nvSpPr>
          <p:cNvPr id="3" name="Title 1">
            <a:extLst>
              <a:ext uri="{FF2B5EF4-FFF2-40B4-BE49-F238E27FC236}">
                <a16:creationId xmlns:a16="http://schemas.microsoft.com/office/drawing/2014/main" id="{5072CE3E-C99E-C188-A13F-A0815FF096D2}"/>
              </a:ext>
            </a:extLst>
          </p:cNvPr>
          <p:cNvSpPr>
            <a:spLocks noGrp="1"/>
          </p:cNvSpPr>
          <p:nvPr>
            <p:ph type="title" hasCustomPrompt="1"/>
          </p:nvPr>
        </p:nvSpPr>
        <p:spPr>
          <a:xfrm>
            <a:off x="588262" y="-307777"/>
            <a:ext cx="8193024" cy="307777"/>
          </a:xfrm>
        </p:spPr>
        <p:txBody>
          <a:bodyPr/>
          <a:lstStyle>
            <a:lvl1pPr>
              <a:defRPr sz="2000" b="0" i="0">
                <a:solidFill>
                  <a:srgbClr val="001F2D"/>
                </a:solidFill>
                <a:latin typeface="+mj-lt"/>
                <a:cs typeface="Segoe UI Semibold" panose="020B0502040204020203" pitchFamily="34" charset="0"/>
              </a:defRPr>
            </a:lvl1pPr>
          </a:lstStyle>
          <a:p>
            <a:r>
              <a:rPr lang="en-US"/>
              <a:t>Final slide with logo</a:t>
            </a:r>
          </a:p>
        </p:txBody>
      </p:sp>
    </p:spTree>
    <p:extLst>
      <p:ext uri="{BB962C8B-B14F-4D97-AF65-F5344CB8AC3E}">
        <p14:creationId xmlns:p14="http://schemas.microsoft.com/office/powerpoint/2010/main" val="95812399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4DB660C8-FCFE-8CB6-A08E-975F87F66C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FA57C656-3E5F-8959-00F8-286B44FD1D70}"/>
              </a:ext>
            </a:extLst>
          </p:cNvPr>
          <p:cNvSpPr/>
          <p:nvPr userDrawn="1"/>
        </p:nvSpPr>
        <p:spPr bwMode="auto">
          <a:xfrm>
            <a:off x="0" y="0"/>
            <a:ext cx="12296446" cy="6858000"/>
          </a:xfrm>
          <a:prstGeom prst="rect">
            <a:avLst/>
          </a:prstGeom>
          <a:gradFill>
            <a:gsLst>
              <a:gs pos="0">
                <a:schemeClr val="bg1"/>
              </a:gs>
              <a:gs pos="38000">
                <a:schemeClr val="bg1">
                  <a:alpha val="0"/>
                </a:schemeClr>
              </a:gs>
            </a:gsLst>
            <a:lin ang="2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4" name="Title 1">
            <a:extLst>
              <a:ext uri="{FF2B5EF4-FFF2-40B4-BE49-F238E27FC236}">
                <a16:creationId xmlns:a16="http://schemas.microsoft.com/office/drawing/2014/main" id="{5D5AA619-22C5-E624-FD06-098868F01DBA}"/>
              </a:ext>
            </a:extLst>
          </p:cNvPr>
          <p:cNvSpPr>
            <a:spLocks noGrp="1"/>
          </p:cNvSpPr>
          <p:nvPr>
            <p:ph type="title" hasCustomPrompt="1"/>
          </p:nvPr>
        </p:nvSpPr>
        <p:spPr>
          <a:xfrm>
            <a:off x="584200" y="3035178"/>
            <a:ext cx="9144000" cy="498598"/>
          </a:xfrm>
          <a:noFill/>
        </p:spPr>
        <p:txBody>
          <a:bodyPr vert="horz" wrap="square" lIns="0" tIns="0" rIns="0" bIns="0" rtlCol="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22000">
                      <a:schemeClr val="accent2"/>
                    </a:gs>
                    <a:gs pos="100000">
                      <a:schemeClr val="accent3"/>
                    </a:gs>
                  </a:gsLst>
                  <a:lin ang="2400000" scaled="0"/>
                </a:gradFill>
                <a:effectLst/>
                <a:latin typeface="+mj-lt"/>
                <a:ea typeface="+mn-ea"/>
                <a:cs typeface="Segoe UI" pitchFamily="34" charset="0"/>
              </a:defRPr>
            </a:lvl1pPr>
          </a:lstStyle>
          <a:p>
            <a:pPr lvl="0"/>
            <a:r>
              <a:rPr lang="en-US"/>
              <a:t>Session or demo title</a:t>
            </a:r>
          </a:p>
        </p:txBody>
      </p:sp>
      <p:sp>
        <p:nvSpPr>
          <p:cNvPr id="7" name="Text Placeholder 4">
            <a:extLst>
              <a:ext uri="{FF2B5EF4-FFF2-40B4-BE49-F238E27FC236}">
                <a16:creationId xmlns:a16="http://schemas.microsoft.com/office/drawing/2014/main" id="{F66251B6-6669-3E5F-CBBE-363F82903A09}"/>
              </a:ext>
            </a:extLst>
          </p:cNvPr>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29443631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172FE-B82D-C7CB-337B-AEDFDF4125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8FF035-4F93-9E42-7CDE-8342F524F5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6089738"/>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Scenario_Slide_1">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5050971" y="128134"/>
            <a:ext cx="6854885" cy="553998"/>
          </a:xfrm>
          <a:prstGeom prst="rect">
            <a:avLst/>
          </a:prstGeom>
        </p:spPr>
        <p:txBody>
          <a:bodyPr vert="horz" wrap="square" lIns="0" tIns="0" rIns="0" bIns="0" rtlCol="0" anchor="ctr">
            <a:spAutoFit/>
          </a:bodyPr>
          <a:lstStyle>
            <a:lvl1pPr algn="l">
              <a:defRPr/>
            </a:lvl1pPr>
          </a:lstStyle>
          <a:p>
            <a:r>
              <a:rPr lang="en-US"/>
              <a:t>&lt;Agent Name&gt;</a:t>
            </a:r>
          </a:p>
        </p:txBody>
      </p:sp>
      <p:pic>
        <p:nvPicPr>
          <p:cNvPr id="6" name="Picture 5" descr="The image displays a color palette featuring various shades of purple, pink, orange, and gold.&#10;&#10;AI-generated content may be incorrect.">
            <a:extLst>
              <a:ext uri="{FF2B5EF4-FFF2-40B4-BE49-F238E27FC236}">
                <a16:creationId xmlns:a16="http://schemas.microsoft.com/office/drawing/2014/main" id="{9FF30883-54D9-2146-931D-CE439711C6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5400000">
            <a:off x="9393885" y="2854741"/>
            <a:ext cx="6857518" cy="1149001"/>
          </a:xfrm>
          <a:prstGeom prst="rect">
            <a:avLst/>
          </a:prstGeom>
        </p:spPr>
      </p:pic>
      <p:sp>
        <p:nvSpPr>
          <p:cNvPr id="49" name="Text Placeholder 5">
            <a:extLst>
              <a:ext uri="{FF2B5EF4-FFF2-40B4-BE49-F238E27FC236}">
                <a16:creationId xmlns:a16="http://schemas.microsoft.com/office/drawing/2014/main" id="{63CE3381-E0E0-67C9-B3CF-0B212ED10FF2}"/>
              </a:ext>
            </a:extLst>
          </p:cNvPr>
          <p:cNvSpPr txBox="1">
            <a:spLocks/>
          </p:cNvSpPr>
          <p:nvPr userDrawn="1"/>
        </p:nvSpPr>
        <p:spPr>
          <a:xfrm>
            <a:off x="7612007" y="3923784"/>
            <a:ext cx="3845790" cy="184666"/>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rgbClr val="000000"/>
                </a:soli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rgbClr val="000000"/>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rgbClr val="000000"/>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algn="l" defTabSz="932597" rtl="0" eaLnBrk="1" fontAlgn="auto" latinLnBrk="0" hangingPunct="1">
              <a:lnSpc>
                <a:spcPct val="100000"/>
              </a:lnSpc>
              <a:spcBef>
                <a:spcPts val="0"/>
              </a:spcBef>
              <a:spcAft>
                <a:spcPts val="600"/>
              </a:spcAft>
              <a:buClrTx/>
              <a:buSzTx/>
              <a:buFont typeface="Wingdings" panose="05000000000000000000" pitchFamily="2" charset="2"/>
              <a:buChar char=""/>
              <a:tabLst/>
              <a:defRPr/>
            </a:pPr>
            <a:endParaRPr kumimoji="0" lang="en-US" sz="12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endParaRPr>
          </a:p>
        </p:txBody>
      </p:sp>
      <p:sp>
        <p:nvSpPr>
          <p:cNvPr id="50" name="Rectangle: Rounded Corners 26">
            <a:extLst>
              <a:ext uri="{FF2B5EF4-FFF2-40B4-BE49-F238E27FC236}">
                <a16:creationId xmlns:a16="http://schemas.microsoft.com/office/drawing/2014/main" id="{95337CE6-DE34-3FE2-2851-208F0B2B8079}"/>
              </a:ext>
            </a:extLst>
          </p:cNvPr>
          <p:cNvSpPr/>
          <p:nvPr userDrawn="1"/>
        </p:nvSpPr>
        <p:spPr bwMode="auto">
          <a:xfrm>
            <a:off x="7596194" y="3429000"/>
            <a:ext cx="3399877" cy="381119"/>
          </a:xfrm>
          <a:prstGeom prst="roundRect">
            <a:avLst>
              <a:gd name="adj" fmla="val 19935"/>
            </a:avLst>
          </a:prstGeom>
          <a:noFill/>
        </p:spPr>
        <p:txBody>
          <a:bodyPr wrap="square">
            <a:spAutoFit/>
          </a:bodyPr>
          <a:lstStyle/>
          <a:p>
            <a:pPr lvl="0"/>
            <a:r>
              <a:rPr lang="en-US" sz="1600" b="1" noProof="0">
                <a:solidFill>
                  <a:srgbClr val="080808"/>
                </a:solidFill>
                <a:latin typeface="+mj-lt"/>
              </a:rPr>
              <a:t>✨ Features/Functionality</a:t>
            </a:r>
          </a:p>
        </p:txBody>
      </p:sp>
      <p:sp>
        <p:nvSpPr>
          <p:cNvPr id="55" name="TextBox 54">
            <a:extLst>
              <a:ext uri="{FF2B5EF4-FFF2-40B4-BE49-F238E27FC236}">
                <a16:creationId xmlns:a16="http://schemas.microsoft.com/office/drawing/2014/main" id="{9CAC0E80-5936-0593-EF97-B99588BAAF4D}"/>
              </a:ext>
            </a:extLst>
          </p:cNvPr>
          <p:cNvSpPr txBox="1"/>
          <p:nvPr userDrawn="1"/>
        </p:nvSpPr>
        <p:spPr>
          <a:xfrm>
            <a:off x="447472" y="2713043"/>
            <a:ext cx="6729412" cy="338554"/>
          </a:xfrm>
          <a:prstGeom prst="rect">
            <a:avLst/>
          </a:prstGeom>
          <a:noFill/>
        </p:spPr>
        <p:txBody>
          <a:bodyPr wrap="square">
            <a:spAutoFit/>
          </a:bodyPr>
          <a:lstStyle/>
          <a:p>
            <a:r>
              <a:rPr lang="en-US" sz="1600" b="1">
                <a:solidFill>
                  <a:srgbClr val="080808"/>
                </a:solidFill>
                <a:latin typeface="+mj-lt"/>
              </a:rPr>
              <a:t>📝 Summary:</a:t>
            </a:r>
          </a:p>
        </p:txBody>
      </p:sp>
      <p:sp>
        <p:nvSpPr>
          <p:cNvPr id="56" name="TextBox 55">
            <a:extLst>
              <a:ext uri="{FF2B5EF4-FFF2-40B4-BE49-F238E27FC236}">
                <a16:creationId xmlns:a16="http://schemas.microsoft.com/office/drawing/2014/main" id="{DB3AD230-4FDE-2A42-E820-30BD5D6F4F85}"/>
              </a:ext>
            </a:extLst>
          </p:cNvPr>
          <p:cNvSpPr txBox="1"/>
          <p:nvPr userDrawn="1"/>
        </p:nvSpPr>
        <p:spPr>
          <a:xfrm>
            <a:off x="447473" y="4822173"/>
            <a:ext cx="6729412" cy="338554"/>
          </a:xfrm>
          <a:prstGeom prst="rect">
            <a:avLst/>
          </a:prstGeom>
          <a:noFill/>
        </p:spPr>
        <p:txBody>
          <a:bodyPr wrap="square">
            <a:spAutoFit/>
          </a:bodyPr>
          <a:lstStyle>
            <a:defPPr>
              <a:defRPr lang="en-US"/>
            </a:defPPr>
            <a:lvl1pPr>
              <a:defRPr sz="1600" b="1">
                <a:solidFill>
                  <a:srgbClr val="080808"/>
                </a:solidFill>
                <a:latin typeface="+mj-lt"/>
              </a:defRPr>
            </a:lvl1pPr>
          </a:lstStyle>
          <a:p>
            <a:pPr lvl="0"/>
            <a:r>
              <a:rPr lang="en-US"/>
              <a:t>🎯 Expected Impact:</a:t>
            </a:r>
          </a:p>
        </p:txBody>
      </p:sp>
      <p:sp>
        <p:nvSpPr>
          <p:cNvPr id="53" name="Freeform: Shape 32">
            <a:extLst>
              <a:ext uri="{FF2B5EF4-FFF2-40B4-BE49-F238E27FC236}">
                <a16:creationId xmlns:a16="http://schemas.microsoft.com/office/drawing/2014/main" id="{A1DFC880-5A12-D93E-6681-212C090C6E9A}"/>
              </a:ext>
              <a:ext uri="{C183D7F6-B498-43B3-948B-1728B52AA6E4}">
                <adec:decorative xmlns:adec="http://schemas.microsoft.com/office/drawing/2017/decorative" val="1"/>
              </a:ext>
            </a:extLst>
          </p:cNvPr>
          <p:cNvSpPr>
            <a:spLocks/>
          </p:cNvSpPr>
          <p:nvPr userDrawn="1"/>
        </p:nvSpPr>
        <p:spPr bwMode="auto">
          <a:xfrm>
            <a:off x="7596194" y="1344100"/>
            <a:ext cx="4309662" cy="1818244"/>
          </a:xfrm>
          <a:prstGeom prst="roundRect">
            <a:avLst>
              <a:gd name="adj" fmla="val 4762"/>
            </a:avLst>
          </a:prstGeom>
          <a:noFill/>
          <a:ln>
            <a:gradFill flip="none" rotWithShape="1">
              <a:gsLst>
                <a:gs pos="0">
                  <a:srgbClr val="7058A0"/>
                </a:gs>
                <a:gs pos="27000">
                  <a:srgbClr val="A060A0"/>
                </a:gs>
                <a:gs pos="53000">
                  <a:srgbClr val="C85890"/>
                </a:gs>
                <a:gs pos="100000">
                  <a:srgbClr val="F89070"/>
                </a:gs>
                <a:gs pos="77000">
                  <a:srgbClr val="E86088"/>
                </a:gs>
              </a:gsLst>
              <a:lin ang="2700000" scaled="1"/>
              <a:tileRect/>
            </a:gradFill>
          </a:ln>
        </p:spPr>
        <p:style>
          <a:lnRef idx="2">
            <a:schemeClr val="accent1"/>
          </a:lnRef>
          <a:fillRef idx="1">
            <a:schemeClr val="lt1"/>
          </a:fillRef>
          <a:effectRef idx="0">
            <a:schemeClr val="accent1"/>
          </a:effectRef>
          <a:fontRef idx="minor">
            <a:schemeClr val="dk1"/>
          </a:fontRef>
        </p:style>
        <p:txBody>
          <a:bodyPr vert="horz" wrap="square" lIns="0" tIns="0" rIns="0" bIns="0" rtlCol="0">
            <a:noAutofit/>
          </a:bodyPr>
          <a:lstStyle/>
          <a:p>
            <a:pPr marL="228600" marR="0" lvl="0" indent="-228600" defTabSz="932742" fontAlgn="auto">
              <a:lnSpc>
                <a:spcPct val="100000"/>
              </a:lnSpc>
              <a:spcBef>
                <a:spcPct val="20000"/>
              </a:spcBef>
              <a:spcAft>
                <a:spcPts val="0"/>
              </a:spcAft>
              <a:buClrTx/>
              <a:buSzPct val="90000"/>
              <a:buFont typeface="Wingdings" panose="05000000000000000000" pitchFamily="2" charset="2"/>
              <a:buNone/>
              <a:tabLst/>
            </a:pPr>
            <a:endParaRPr kumimoji="0" lang="en-GB" sz="1600" b="0" i="0" u="none" strike="noStrike" cap="none" spc="0" normalizeH="0" baseline="0" noProof="0">
              <a:ln>
                <a:noFill/>
              </a:ln>
              <a:solidFill>
                <a:srgbClr val="080808"/>
              </a:solidFill>
              <a:effectLst/>
              <a:uLnTx/>
              <a:uFillTx/>
              <a:cs typeface="Segoe UI" panose="020B0502040204020203" pitchFamily="34" charset="0"/>
            </a:endParaRPr>
          </a:p>
        </p:txBody>
      </p:sp>
      <p:sp>
        <p:nvSpPr>
          <p:cNvPr id="57" name="Rectangle: Rounded Corners 56">
            <a:extLst>
              <a:ext uri="{FF2B5EF4-FFF2-40B4-BE49-F238E27FC236}">
                <a16:creationId xmlns:a16="http://schemas.microsoft.com/office/drawing/2014/main" id="{95C54E71-BD14-1520-01C3-D4A35E44AB11}"/>
              </a:ext>
            </a:extLst>
          </p:cNvPr>
          <p:cNvSpPr/>
          <p:nvPr userDrawn="1"/>
        </p:nvSpPr>
        <p:spPr bwMode="auto">
          <a:xfrm>
            <a:off x="7596194" y="962981"/>
            <a:ext cx="2191419" cy="381119"/>
          </a:xfrm>
          <a:prstGeom prst="roundRect">
            <a:avLst>
              <a:gd name="adj" fmla="val 19935"/>
            </a:avLst>
          </a:prstGeom>
          <a:noFill/>
        </p:spPr>
        <p:txBody>
          <a:bodyPr wrap="square">
            <a:spAutoFit/>
          </a:bodyPr>
          <a:lstStyle/>
          <a:p>
            <a:pPr lvl="0"/>
            <a:r>
              <a:rPr lang="en-US" sz="1600" b="1" noProof="0">
                <a:solidFill>
                  <a:srgbClr val="080808"/>
                </a:solidFill>
                <a:latin typeface="+mj-lt"/>
              </a:rPr>
              <a:t>🎨 Product Set</a:t>
            </a:r>
          </a:p>
        </p:txBody>
      </p:sp>
      <p:sp>
        <p:nvSpPr>
          <p:cNvPr id="17" name="Picture Placeholder 16">
            <a:extLst>
              <a:ext uri="{FF2B5EF4-FFF2-40B4-BE49-F238E27FC236}">
                <a16:creationId xmlns:a16="http://schemas.microsoft.com/office/drawing/2014/main" id="{9D59C38C-78E1-50DA-F3A8-F57E354374B5}"/>
              </a:ext>
            </a:extLst>
          </p:cNvPr>
          <p:cNvSpPr>
            <a:spLocks noGrp="1"/>
          </p:cNvSpPr>
          <p:nvPr>
            <p:ph type="pic" sz="quarter" idx="10"/>
          </p:nvPr>
        </p:nvSpPr>
        <p:spPr>
          <a:xfrm>
            <a:off x="447473" y="1074738"/>
            <a:ext cx="6729616" cy="1463675"/>
          </a:xfrm>
          <a:prstGeom prst="roundRect">
            <a:avLst>
              <a:gd name="adj" fmla="val 7742"/>
            </a:avLst>
          </a:prstGeom>
        </p:spPr>
        <p:txBody>
          <a:bodyPr/>
          <a:lstStyle/>
          <a:p>
            <a:endParaRPr lang="en-US"/>
          </a:p>
        </p:txBody>
      </p:sp>
      <p:sp>
        <p:nvSpPr>
          <p:cNvPr id="23" name="TextBox 22">
            <a:extLst>
              <a:ext uri="{FF2B5EF4-FFF2-40B4-BE49-F238E27FC236}">
                <a16:creationId xmlns:a16="http://schemas.microsoft.com/office/drawing/2014/main" id="{8218505B-F95C-541B-1070-9A17F4DD8CD5}"/>
              </a:ext>
            </a:extLst>
          </p:cNvPr>
          <p:cNvSpPr txBox="1"/>
          <p:nvPr userDrawn="1"/>
        </p:nvSpPr>
        <p:spPr>
          <a:xfrm>
            <a:off x="62926" y="115983"/>
            <a:ext cx="5664711" cy="553998"/>
          </a:xfrm>
          <a:prstGeom prst="rect">
            <a:avLst/>
          </a:prstGeom>
        </p:spPr>
        <p:txBody>
          <a:bodyPr vert="horz" wrap="square" lIns="0" tIns="0" rIns="0" bIns="0" rtlCol="0" anchor="ctr">
            <a:spAutoFit/>
          </a:bodyPr>
          <a:lstStyle>
            <a:lvl1pPr algn="ctr" defTabSz="932742">
              <a:lnSpc>
                <a:spcPct val="100000"/>
              </a:lnSpc>
              <a:spcBef>
                <a:spcPct val="0"/>
              </a:spcBef>
              <a:buNone/>
              <a:defRPr lang="en-US" sz="3600" b="0" cap="none" spc="-50" baseline="0" dirty="0" smtClean="0">
                <a:ln w="3175">
                  <a:noFill/>
                </a:ln>
                <a:effectLst/>
                <a:latin typeface="+mj-lt"/>
                <a:cs typeface="Segoe Sans Display" pitchFamily="2" charset="0"/>
              </a:defRPr>
            </a:lvl1pPr>
          </a:lstStyle>
          <a:p>
            <a:pPr lvl="0"/>
            <a:r>
              <a:rPr lang="en-US"/>
              <a:t>Scenario Overview -</a:t>
            </a:r>
          </a:p>
        </p:txBody>
      </p:sp>
      <p:sp>
        <p:nvSpPr>
          <p:cNvPr id="29" name="Text Placeholder 28">
            <a:extLst>
              <a:ext uri="{FF2B5EF4-FFF2-40B4-BE49-F238E27FC236}">
                <a16:creationId xmlns:a16="http://schemas.microsoft.com/office/drawing/2014/main" id="{5D86ECDD-A4B3-E08E-EA60-3853C0EC3368}"/>
              </a:ext>
            </a:extLst>
          </p:cNvPr>
          <p:cNvSpPr>
            <a:spLocks noGrp="1"/>
          </p:cNvSpPr>
          <p:nvPr>
            <p:ph type="body" sz="quarter" idx="11"/>
          </p:nvPr>
        </p:nvSpPr>
        <p:spPr>
          <a:xfrm>
            <a:off x="447471" y="3095349"/>
            <a:ext cx="6729411" cy="1573667"/>
          </a:xfrm>
          <a:prstGeom prst="roundRect">
            <a:avLst>
              <a:gd name="adj" fmla="val 6347"/>
            </a:avLst>
          </a:prstGeom>
          <a:ln>
            <a:gradFill flip="none" rotWithShape="1">
              <a:gsLst>
                <a:gs pos="0">
                  <a:srgbClr val="7058A0"/>
                </a:gs>
                <a:gs pos="19264">
                  <a:srgbClr val="7060A8"/>
                </a:gs>
                <a:gs pos="84000">
                  <a:srgbClr val="E86088"/>
                </a:gs>
                <a:gs pos="38000">
                  <a:srgbClr val="A060A0"/>
                </a:gs>
                <a:gs pos="100000">
                  <a:srgbClr val="F89070"/>
                </a:gs>
                <a:gs pos="60000">
                  <a:srgbClr val="C85890"/>
                </a:gs>
              </a:gsLst>
              <a:lin ang="2700000" scaled="1"/>
              <a:tileRect/>
            </a:gradFill>
          </a:ln>
        </p:spPr>
        <p:txBody>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
        <p:nvSpPr>
          <p:cNvPr id="30" name="Text Placeholder 28">
            <a:extLst>
              <a:ext uri="{FF2B5EF4-FFF2-40B4-BE49-F238E27FC236}">
                <a16:creationId xmlns:a16="http://schemas.microsoft.com/office/drawing/2014/main" id="{D45D1A7B-238E-691B-4C57-772B392B8BD7}"/>
              </a:ext>
            </a:extLst>
          </p:cNvPr>
          <p:cNvSpPr>
            <a:spLocks noGrp="1"/>
          </p:cNvSpPr>
          <p:nvPr>
            <p:ph type="body" sz="quarter" idx="12"/>
          </p:nvPr>
        </p:nvSpPr>
        <p:spPr>
          <a:xfrm>
            <a:off x="447470" y="5144204"/>
            <a:ext cx="6729411" cy="1308664"/>
          </a:xfrm>
          <a:prstGeom prst="roundRect">
            <a:avLst>
              <a:gd name="adj" fmla="val 6347"/>
            </a:avLst>
          </a:prstGeom>
          <a:ln>
            <a:gradFill flip="none" rotWithShape="1">
              <a:gsLst>
                <a:gs pos="0">
                  <a:srgbClr val="7058A0"/>
                </a:gs>
                <a:gs pos="19264">
                  <a:srgbClr val="7060A8"/>
                </a:gs>
                <a:gs pos="84000">
                  <a:srgbClr val="E86088"/>
                </a:gs>
                <a:gs pos="38000">
                  <a:srgbClr val="A060A0"/>
                </a:gs>
                <a:gs pos="100000">
                  <a:srgbClr val="F89070"/>
                </a:gs>
                <a:gs pos="60000">
                  <a:srgbClr val="C85890"/>
                </a:gs>
              </a:gsLst>
              <a:lin ang="2700000" scaled="1"/>
              <a:tileRect/>
            </a:gradFill>
          </a:ln>
        </p:spPr>
        <p:txBody>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
        <p:nvSpPr>
          <p:cNvPr id="32" name="Text Placeholder 28">
            <a:extLst>
              <a:ext uri="{FF2B5EF4-FFF2-40B4-BE49-F238E27FC236}">
                <a16:creationId xmlns:a16="http://schemas.microsoft.com/office/drawing/2014/main" id="{81768A44-5118-F266-93C2-2449C5570B28}"/>
              </a:ext>
            </a:extLst>
          </p:cNvPr>
          <p:cNvSpPr>
            <a:spLocks noGrp="1"/>
          </p:cNvSpPr>
          <p:nvPr>
            <p:ph type="body" sz="quarter" idx="13"/>
          </p:nvPr>
        </p:nvSpPr>
        <p:spPr>
          <a:xfrm>
            <a:off x="7596195" y="3810119"/>
            <a:ext cx="4309662" cy="2642747"/>
          </a:xfrm>
          <a:prstGeom prst="roundRect">
            <a:avLst>
              <a:gd name="adj" fmla="val 3826"/>
            </a:avLst>
          </a:prstGeom>
          <a:ln>
            <a:gradFill flip="none" rotWithShape="1">
              <a:gsLst>
                <a:gs pos="0">
                  <a:srgbClr val="7058A0"/>
                </a:gs>
                <a:gs pos="19264">
                  <a:srgbClr val="7060A8"/>
                </a:gs>
                <a:gs pos="84000">
                  <a:srgbClr val="E86088"/>
                </a:gs>
                <a:gs pos="38000">
                  <a:srgbClr val="A060A0"/>
                </a:gs>
                <a:gs pos="100000">
                  <a:srgbClr val="F89070"/>
                </a:gs>
                <a:gs pos="60000">
                  <a:srgbClr val="C85890"/>
                </a:gs>
              </a:gsLst>
              <a:lin ang="2700000" scaled="1"/>
              <a:tileRect/>
            </a:gradFill>
          </a:ln>
        </p:spPr>
        <p:txBody>
          <a:bodyPr/>
          <a:lstStyle>
            <a:lvl1pPr>
              <a:buFont typeface="Arial" panose="020B0604020202020204" pitchFamily="34" charset="0"/>
              <a:buChar char="•"/>
              <a:defRPr sz="1600"/>
            </a:lvl1pPr>
            <a:lvl2pPr>
              <a:buNone/>
              <a:defRPr/>
            </a:lvl2pPr>
            <a:lvl3pPr>
              <a:buNone/>
              <a:defRPr/>
            </a:lvl3pPr>
            <a:lvl4pPr>
              <a:buNone/>
              <a:defRPr/>
            </a:lvl4pPr>
            <a:lvl5pPr>
              <a:buNone/>
              <a:defRPr/>
            </a:lvl5pPr>
          </a:lstStyle>
          <a:p>
            <a:pPr lvl="0"/>
            <a:r>
              <a:rPr lang="en-US"/>
              <a:t>Click to edit Master text styles</a:t>
            </a:r>
          </a:p>
        </p:txBody>
      </p:sp>
    </p:spTree>
    <p:extLst>
      <p:ext uri="{BB962C8B-B14F-4D97-AF65-F5344CB8AC3E}">
        <p14:creationId xmlns:p14="http://schemas.microsoft.com/office/powerpoint/2010/main" val="3727239144"/>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Scenario_Slide_2">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8415E179-CE80-28D4-BEBD-CEEC26CBBA4F}"/>
              </a:ext>
            </a:extLst>
          </p:cNvPr>
          <p:cNvSpPr>
            <a:spLocks noGrp="1"/>
          </p:cNvSpPr>
          <p:nvPr>
            <p:ph type="title"/>
          </p:nvPr>
        </p:nvSpPr>
        <p:spPr>
          <a:xfrm>
            <a:off x="1334261" y="79564"/>
            <a:ext cx="9523477" cy="646331"/>
          </a:xfrm>
          <a:prstGeom prst="rect">
            <a:avLst/>
          </a:prstGeom>
        </p:spPr>
        <p:txBody>
          <a:bodyPr wrap="square" anchor="ctr">
            <a:spAutoFit/>
          </a:bodyPr>
          <a:lstStyle>
            <a:lvl1pPr>
              <a:defRPr sz="3600"/>
            </a:lvl1pPr>
          </a:lstStyle>
          <a:p>
            <a:r>
              <a:rPr lang="en-US"/>
              <a:t>Click to edit Master title style</a:t>
            </a:r>
          </a:p>
        </p:txBody>
      </p:sp>
    </p:spTree>
    <p:extLst>
      <p:ext uri="{BB962C8B-B14F-4D97-AF65-F5344CB8AC3E}">
        <p14:creationId xmlns:p14="http://schemas.microsoft.com/office/powerpoint/2010/main" val="900775274"/>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Blank_with Head_Sma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21656"/>
            <a:ext cx="8193024" cy="369332"/>
          </a:xfrm>
        </p:spPr>
        <p:txBody>
          <a:bodyPr/>
          <a:lstStyle>
            <a:lvl1pPr>
              <a:defRPr sz="24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790736134"/>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userDrawn="1">
  <p:cSld name="2-column_Text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5216" y="466344"/>
            <a:ext cx="7248356" cy="615553"/>
          </a:xfrm>
        </p:spPr>
        <p:txBody>
          <a:bodyPr/>
          <a:lstStyle>
            <a:lvl1pPr>
              <a:defRPr sz="4000" b="0" i="0">
                <a:solidFill>
                  <a:schemeClr val="tx1"/>
                </a:solidFill>
                <a:latin typeface="+mj-lt"/>
                <a:cs typeface="Segoe UI Semibold" panose="020B0502040204020203" pitchFamily="34" charset="0"/>
              </a:defRPr>
            </a:lvl1pPr>
          </a:lstStyle>
          <a:p>
            <a:r>
              <a:rPr lang="en-US"/>
              <a:t>Click to edit Master title style</a:t>
            </a:r>
          </a:p>
        </p:txBody>
      </p:sp>
      <p:sp>
        <p:nvSpPr>
          <p:cNvPr id="11" name="Text Placeholder 11">
            <a:extLst>
              <a:ext uri="{FF2B5EF4-FFF2-40B4-BE49-F238E27FC236}">
                <a16:creationId xmlns:a16="http://schemas.microsoft.com/office/drawing/2014/main" id="{3C284B3A-DEE1-29EB-8131-8DF975DF34DC}"/>
              </a:ext>
            </a:extLst>
          </p:cNvPr>
          <p:cNvSpPr>
            <a:spLocks noGrp="1"/>
          </p:cNvSpPr>
          <p:nvPr>
            <p:ph type="body" sz="quarter" idx="16"/>
          </p:nvPr>
        </p:nvSpPr>
        <p:spPr>
          <a:xfrm>
            <a:off x="584200" y="1594155"/>
            <a:ext cx="7250113" cy="369332"/>
          </a:xfrm>
          <a:prstGeom prst="rect">
            <a:avLst/>
          </a:prstGeom>
        </p:spPr>
        <p:txBody>
          <a:bodyPr anchor="t"/>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CF3D4312-BF2B-32E8-5504-BD03D020A7F6}"/>
              </a:ext>
            </a:extLst>
          </p:cNvPr>
          <p:cNvSpPr>
            <a:spLocks noGrp="1"/>
          </p:cNvSpPr>
          <p:nvPr>
            <p:ph type="body" sz="quarter" idx="15"/>
          </p:nvPr>
        </p:nvSpPr>
        <p:spPr>
          <a:xfrm>
            <a:off x="586390" y="2085764"/>
            <a:ext cx="7247070" cy="467820"/>
          </a:xfrm>
          <a:prstGeom prst="rect">
            <a:avLst/>
          </a:prstGeom>
        </p:spPr>
        <p:txBody>
          <a:bodyPr wrap="square">
            <a:spAutoFit/>
          </a:bodyPr>
          <a:lstStyle>
            <a:lvl1pPr marL="0" indent="0">
              <a:buFont typeface="Arial" panose="020B0604020202020204" pitchFamily="34" charset="0"/>
              <a:buNone/>
              <a:defRPr>
                <a:solidFill>
                  <a:schemeClr val="tx1"/>
                </a:solidFill>
              </a:defRPr>
            </a:lvl1pPr>
            <a:lvl2pPr marL="265176" indent="-128016">
              <a:buFont typeface="Arial" panose="020B0604020202020204" pitchFamily="34" charset="0"/>
              <a:buChar char="•"/>
              <a:defRPr>
                <a:solidFill>
                  <a:schemeClr val="tx1"/>
                </a:solidFill>
              </a:defRPr>
            </a:lvl2pPr>
            <a:lvl3pPr marL="265176" indent="0">
              <a:buFont typeface="Arial" panose="020B0604020202020204" pitchFamily="34" charset="0"/>
              <a:buNone/>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Tree>
    <p:extLst>
      <p:ext uri="{BB962C8B-B14F-4D97-AF65-F5344CB8AC3E}">
        <p14:creationId xmlns:p14="http://schemas.microsoft.com/office/powerpoint/2010/main" val="218678162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4/14/2026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554454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Text_Layout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00050"/>
            <a:ext cx="9543289" cy="553998"/>
          </a:xfrm>
          <a:prstGeom prst="rect">
            <a:avLst/>
          </a:prstGeom>
        </p:spPr>
        <p:txBody>
          <a:bodyPr wrap="square">
            <a:spAutoFit/>
          </a:bodyPr>
          <a:lstStyle>
            <a:lvl1pPr>
              <a:defRPr/>
            </a:lvl1pPr>
          </a:lstStyle>
          <a:p>
            <a:r>
              <a:rPr lang="en-US"/>
              <a:t>Click to edit Master title style</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8263" y="1414537"/>
            <a:ext cx="7194296" cy="1661993"/>
          </a:xfrm>
          <a:prstGeom prst="rect">
            <a:avLst/>
          </a:prstGeom>
        </p:spPr>
        <p:txBody>
          <a:bodyPr wrap="square">
            <a:spAutoFit/>
          </a:bodyPr>
          <a:lstStyle>
            <a:lvl1pPr marL="171450" indent="-171450">
              <a:defRPr lang="en-US" dirty="0" smtClean="0"/>
            </a:lvl1pPr>
            <a:lvl2pPr marL="342900" indent="-171450">
              <a:defRPr lang="en-US" dirty="0" smtClean="0"/>
            </a:lvl2pPr>
            <a:lvl3pPr marL="514350" indent="-171450">
              <a:defRPr lang="en-US" dirty="0" smtClean="0"/>
            </a:lvl3pPr>
            <a:lvl4pPr marL="666750" indent="-152400">
              <a:defRPr lang="en-US" dirty="0" smtClean="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053780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4_Text_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8B6BD-BBE7-B580-ACED-7CA15A113075}"/>
              </a:ext>
            </a:extLst>
          </p:cNvPr>
          <p:cNvSpPr>
            <a:spLocks noGrp="1"/>
          </p:cNvSpPr>
          <p:nvPr>
            <p:ph type="title"/>
          </p:nvPr>
        </p:nvSpPr>
        <p:spPr>
          <a:xfrm>
            <a:off x="588263" y="457200"/>
            <a:ext cx="9701785" cy="553998"/>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D591F9-524E-EDB2-E1D5-E95C6CAD4585}"/>
              </a:ext>
            </a:extLst>
          </p:cNvPr>
          <p:cNvSpPr>
            <a:spLocks noGrp="1"/>
          </p:cNvSpPr>
          <p:nvPr>
            <p:ph idx="1"/>
          </p:nvPr>
        </p:nvSpPr>
        <p:spPr>
          <a:xfrm>
            <a:off x="584200" y="1435503"/>
            <a:ext cx="11018520" cy="172354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44371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Text_Layout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0E31F-767F-DA91-D17A-7870AE4731DC}"/>
              </a:ext>
            </a:extLst>
          </p:cNvPr>
          <p:cNvSpPr>
            <a:spLocks noGrp="1"/>
          </p:cNvSpPr>
          <p:nvPr>
            <p:ph type="title"/>
          </p:nvPr>
        </p:nvSpPr>
        <p:spPr>
          <a:xfrm>
            <a:off x="588263" y="457200"/>
            <a:ext cx="9738361" cy="553998"/>
          </a:xfrm>
          <a:prstGeom prst="rect">
            <a:avLst/>
          </a:prstGeom>
        </p:spPr>
        <p:txBody>
          <a:bodyPr/>
          <a:lstStyle>
            <a:lvl1pPr>
              <a:defRPr>
                <a:solidFill>
                  <a:schemeClr val="tx1">
                    <a:lumMod val="50000"/>
                  </a:schemeClr>
                </a:solidFill>
              </a:defRPr>
            </a:lvl1pPr>
          </a:lstStyle>
          <a:p>
            <a:r>
              <a:rPr lang="en-US"/>
              <a:t>Click to edit Master title style</a:t>
            </a:r>
          </a:p>
        </p:txBody>
      </p:sp>
      <p:sp>
        <p:nvSpPr>
          <p:cNvPr id="7" name="Text Placeholder 3"/>
          <p:cNvSpPr>
            <a:spLocks noGrp="1"/>
          </p:cNvSpPr>
          <p:nvPr>
            <p:ph idx="1"/>
          </p:nvPr>
        </p:nvSpPr>
        <p:spPr>
          <a:xfrm>
            <a:off x="584200" y="1435503"/>
            <a:ext cx="11018520" cy="17235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3018303"/>
      </p:ext>
    </p:extLst>
  </p:cSld>
  <p:clrMapOvr>
    <a:masterClrMapping/>
  </p:clrMapOvr>
  <p:transition>
    <p:fade/>
  </p:transition>
  <p:extLst>
    <p:ext uri="{DCECCB84-F9BA-43D5-87BE-67443E8EF086}">
      <p15:sldGuideLst xmlns:p15="http://schemas.microsoft.com/office/powerpoint/2012/main">
        <p15:guide id="1" pos="3659">
          <p15:clr>
            <a:srgbClr val="FBAE40"/>
          </p15:clr>
        </p15:guide>
        <p15:guide id="2" pos="4021">
          <p15:clr>
            <a:srgbClr val="FBAE40"/>
          </p15:clr>
        </p15:guide>
        <p15:guide id="3" orient="horz" pos="890">
          <p15:clr>
            <a:srgbClr val="FBAE40"/>
          </p15:clr>
        </p15:guide>
        <p15:guide id="4" orient="horz" pos="1298">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Text_Layout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16F86-16A1-B3CB-6837-27DC27B18D6A}"/>
              </a:ext>
            </a:extLst>
          </p:cNvPr>
          <p:cNvSpPr>
            <a:spLocks noGrp="1"/>
          </p:cNvSpPr>
          <p:nvPr>
            <p:ph type="title"/>
          </p:nvPr>
        </p:nvSpPr>
        <p:spPr>
          <a:xfrm>
            <a:off x="588263" y="457200"/>
            <a:ext cx="9799321" cy="553998"/>
          </a:xfrm>
          <a:prstGeom prst="rect">
            <a:avLst/>
          </a:prstGeom>
        </p:spPr>
        <p:txBody>
          <a:bodyPr/>
          <a:lstStyle/>
          <a:p>
            <a:r>
              <a:rPr lang="en-US"/>
              <a:t>Click to edit Master title style</a:t>
            </a:r>
          </a:p>
        </p:txBody>
      </p:sp>
      <p:sp>
        <p:nvSpPr>
          <p:cNvPr id="8" name="Text Placeholder 1">
            <a:extLst>
              <a:ext uri="{FF2B5EF4-FFF2-40B4-BE49-F238E27FC236}">
                <a16:creationId xmlns:a16="http://schemas.microsoft.com/office/drawing/2014/main" id="{AB593A8B-3FA9-1945-6047-46741D56A871}"/>
              </a:ext>
            </a:extLst>
          </p:cNvPr>
          <p:cNvSpPr>
            <a:spLocks noGrp="1"/>
          </p:cNvSpPr>
          <p:nvPr>
            <p:ph type="body" sz="quarter" idx="13"/>
          </p:nvPr>
        </p:nvSpPr>
        <p:spPr>
          <a:xfrm>
            <a:off x="588963" y="1435100"/>
            <a:ext cx="3273425" cy="48339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1E72BC6B-6AAB-2A6B-F644-7C98F0F5A591}"/>
              </a:ext>
            </a:extLst>
          </p:cNvPr>
          <p:cNvSpPr>
            <a:spLocks noGrp="1"/>
          </p:cNvSpPr>
          <p:nvPr>
            <p:ph type="body" sz="quarter" idx="14"/>
          </p:nvPr>
        </p:nvSpPr>
        <p:spPr>
          <a:xfrm>
            <a:off x="4462463" y="1435100"/>
            <a:ext cx="3273425" cy="48339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a:extLst>
              <a:ext uri="{FF2B5EF4-FFF2-40B4-BE49-F238E27FC236}">
                <a16:creationId xmlns:a16="http://schemas.microsoft.com/office/drawing/2014/main" id="{061CDC3C-ED02-5DCF-AE76-774B4EE3FCFF}"/>
              </a:ext>
            </a:extLst>
          </p:cNvPr>
          <p:cNvSpPr>
            <a:spLocks noGrp="1"/>
          </p:cNvSpPr>
          <p:nvPr>
            <p:ph type="body" sz="quarter" idx="15"/>
          </p:nvPr>
        </p:nvSpPr>
        <p:spPr>
          <a:xfrm>
            <a:off x="8329612" y="1435100"/>
            <a:ext cx="3273425" cy="48339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5710567"/>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ext_Layout_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9294877" cy="553998"/>
          </a:xfrm>
          <a:prstGeom prst="rect">
            <a:avLst/>
          </a:prstGeom>
        </p:spPr>
        <p:txBody>
          <a:bodyPr wrap="square">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7194296" cy="369332"/>
          </a:xfrm>
          <a:prstGeom prst="rect">
            <a:avLst/>
          </a:prstGeom>
        </p:spPr>
        <p:txBody>
          <a:bodyPr anchor="t"/>
          <a:lstStyle>
            <a:lvl1pPr marL="0" indent="0">
              <a:spcBef>
                <a:spcPts val="0"/>
              </a:spcBef>
              <a:buNone/>
              <a:defRPr lang="en-US" dirty="0" smtClean="0">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7194296" cy="1661993"/>
          </a:xfrm>
          <a:prstGeom prst="rect">
            <a:avLst/>
          </a:prstGeom>
        </p:spPr>
        <p:txBody>
          <a:bodyPr wrap="square">
            <a:spAutoFit/>
          </a:bodyPr>
          <a:lstStyle>
            <a:lvl1pPr marL="171450" indent="-171450">
              <a:defRPr lang="en-US" dirty="0" smtClean="0"/>
            </a:lvl1pPr>
            <a:lvl2pPr marL="342900" indent="-171450">
              <a:defRPr lang="en-US" dirty="0" smtClean="0"/>
            </a:lvl2pPr>
            <a:lvl3pPr marL="514350" indent="-171450">
              <a:defRPr lang="en-US" dirty="0" smtClean="0"/>
            </a:lvl3pPr>
            <a:lvl4pPr marL="666750" indent="-152400">
              <a:defRPr lang="en-US" dirty="0" smtClean="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936172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ext_Layout_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9616441" cy="553998"/>
          </a:xfrm>
          <a:prstGeom prst="rect">
            <a:avLst/>
          </a:prstGeom>
        </p:spPr>
        <p:txBody>
          <a:bodyPr wrap="square">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369332"/>
          </a:xfrm>
          <a:prstGeom prst="rect">
            <a:avLst/>
          </a:prstGeom>
        </p:spPr>
        <p:txBody>
          <a:bodyPr anchor="t"/>
          <a:lstStyle>
            <a:lvl1pPr marL="0" indent="0">
              <a:spcBef>
                <a:spcPts val="0"/>
              </a:spcBef>
              <a:buNone/>
              <a:defRPr lang="en-US" dirty="0" smtClean="0">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61993"/>
          </a:xfrm>
          <a:prstGeom prst="rect">
            <a:avLst/>
          </a:prstGeom>
        </p:spPr>
        <p:txBody>
          <a:bodyPr>
            <a:spAutoFit/>
          </a:bodyPr>
          <a:lstStyle>
            <a:lvl1pPr marL="171450" indent="-171450">
              <a:defRPr lang="en-US" dirty="0" smtClean="0"/>
            </a:lvl1pPr>
            <a:lvl2pPr marL="342900" indent="-171450">
              <a:defRPr lang="en-US" dirty="0" smtClean="0"/>
            </a:lvl2pPr>
            <a:lvl3pPr marL="514350" indent="-171450">
              <a:defRPr lang="en-US" dirty="0" smtClean="0"/>
            </a:lvl3pPr>
            <a:lvl4pPr marL="666750" indent="-152400">
              <a:defRPr lang="en-US" dirty="0" smtClean="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369332"/>
          </a:xfrm>
          <a:prstGeom prst="rect">
            <a:avLst/>
          </a:prstGeom>
        </p:spPr>
        <p:txBody>
          <a:bodyPr anchor="t"/>
          <a:lstStyle>
            <a:lvl1pPr marL="0" indent="0">
              <a:spcBef>
                <a:spcPts val="0"/>
              </a:spcBef>
              <a:buNone/>
              <a:defRPr lang="en-US" dirty="0" smtClean="0">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61993"/>
          </a:xfrm>
          <a:prstGeom prst="rect">
            <a:avLst/>
          </a:prstGeom>
        </p:spPr>
        <p:txBody>
          <a:bodyPr>
            <a:spAutoFit/>
          </a:bodyPr>
          <a:lstStyle>
            <a:lvl1pPr marL="171450" indent="-171450">
              <a:defRPr lang="en-US" smtClean="0"/>
            </a:lvl1pPr>
            <a:lvl2pPr marL="342900" indent="-171450">
              <a:defRPr lang="en-US" smtClean="0"/>
            </a:lvl2pPr>
            <a:lvl3pPr marL="514350" indent="-171450">
              <a:defRPr lang="en-US" smtClean="0"/>
            </a:lvl3pPr>
            <a:lvl4pPr marL="685800" indent="-136525">
              <a:defRPr lang="en-US" smtClean="0"/>
            </a:lvl4pPr>
            <a:lvl5pPr marL="793750" indent="-120650">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670427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ext_Layout_7">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9546337" cy="553998"/>
          </a:xfrm>
          <a:prstGeom prst="rect">
            <a:avLst/>
          </a:prstGeom>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1661993"/>
          </a:xfrm>
          <a:prstGeom prst="rect">
            <a:avLst/>
          </a:prstGeom>
        </p:spPr>
        <p:txBody>
          <a:bodyPr wrap="square">
            <a:spAutoFit/>
          </a:bodyPr>
          <a:lstStyle>
            <a:lvl1pPr marL="0" indent="0">
              <a:buNone/>
              <a:defRPr lang="en-US" dirty="0" smtClean="0"/>
            </a:lvl1pPr>
            <a:lvl2pPr marL="228600" indent="0">
              <a:buNone/>
              <a:defRPr lang="en-US" dirty="0" smtClean="0"/>
            </a:lvl2pPr>
            <a:lvl3pPr marL="457200" indent="0">
              <a:buNone/>
              <a:defRPr lang="en-US" dirty="0" smtClean="0"/>
            </a:lvl3pPr>
            <a:lvl4pPr marL="685800" indent="0">
              <a:buNone/>
              <a:defRPr lang="en-US" dirty="0" smtClean="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16243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ext_Layout_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9508237" cy="553998"/>
          </a:xfrm>
          <a:prstGeom prst="rect">
            <a:avLst/>
          </a:prstGeo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723549"/>
          </a:xfrm>
          <a:prstGeom prst="rect">
            <a:avLst/>
          </a:prstGeom>
        </p:spPr>
        <p:txBody>
          <a:bodyPr wrap="square">
            <a:spAutoFit/>
          </a:bodyPr>
          <a:lstStyle>
            <a:lvl1pPr marL="0" indent="0">
              <a:spcBef>
                <a:spcPts val="1224"/>
              </a:spcBef>
              <a:buClr>
                <a:schemeClr val="tx1"/>
              </a:buClr>
              <a:buFont typeface="Wingdings" panose="05000000000000000000" pitchFamily="2" charset="2"/>
              <a:buNone/>
              <a:defRPr lang="en-US" dirty="0" smtClean="0"/>
            </a:lvl1pPr>
            <a:lvl2pPr marL="255588" indent="0">
              <a:buFont typeface="Wingdings" panose="05000000000000000000" pitchFamily="2" charset="2"/>
              <a:buNone/>
              <a:defRPr lang="en-US" dirty="0" smtClean="0"/>
            </a:lvl2pPr>
            <a:lvl3pPr marL="450850" indent="0">
              <a:buFont typeface="Wingdings" panose="05000000000000000000" pitchFamily="2" charset="2"/>
              <a:buNone/>
              <a:tabLst/>
              <a:defRPr lang="en-US" dirty="0" smtClean="0"/>
            </a:lvl3pPr>
            <a:lvl4pPr marL="652462" indent="0">
              <a:buFont typeface="Wingdings" panose="05000000000000000000" pitchFamily="2" charset="2"/>
              <a:buNone/>
              <a:defRPr lang="en-US" dirty="0" smtClean="0"/>
            </a:lvl4pPr>
            <a:lvl5pPr marL="854075" indent="0">
              <a:buFont typeface="Wingdings" panose="05000000000000000000" pitchFamily="2" charset="2"/>
              <a:buNone/>
              <a:tabLst/>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723549"/>
          </a:xfrm>
          <a:prstGeom prst="rect">
            <a:avLst/>
          </a:prstGeom>
        </p:spPr>
        <p:txBody>
          <a:bodyPr wrap="square">
            <a:spAutoFit/>
          </a:bodyPr>
          <a:lstStyle>
            <a:lvl1pPr marL="0" indent="0">
              <a:spcBef>
                <a:spcPts val="1224"/>
              </a:spcBef>
              <a:buClr>
                <a:schemeClr val="tx1"/>
              </a:buClr>
              <a:buFont typeface="Wingdings" panose="05000000000000000000" pitchFamily="2" charset="2"/>
              <a:buNone/>
              <a:defRPr lang="en-US" dirty="0" smtClean="0"/>
            </a:lvl1pPr>
            <a:lvl2pPr marL="255588" indent="0">
              <a:buFont typeface="Wingdings" panose="05000000000000000000" pitchFamily="2" charset="2"/>
              <a:buNone/>
              <a:defRPr lang="en-US" dirty="0" smtClean="0"/>
            </a:lvl2pPr>
            <a:lvl3pPr marL="450850" indent="0">
              <a:buFont typeface="Wingdings" panose="05000000000000000000" pitchFamily="2" charset="2"/>
              <a:buNone/>
              <a:tabLst/>
              <a:defRPr lang="en-US" dirty="0" smtClean="0"/>
            </a:lvl3pPr>
            <a:lvl4pPr marL="652462" indent="0">
              <a:buFont typeface="Wingdings" panose="05000000000000000000" pitchFamily="2" charset="2"/>
              <a:buNone/>
              <a:defRPr lang="en-US" dirty="0" smtClean="0"/>
            </a:lvl4pPr>
            <a:lvl5pPr marL="854075" indent="0">
              <a:buFont typeface="Wingdings" panose="05000000000000000000" pitchFamily="2" charset="2"/>
              <a:buNone/>
              <a:tabLst/>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255106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Text_Layout_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9569197" cy="553998"/>
          </a:xfrm>
          <a:prstGeom prst="rect">
            <a:avLst/>
          </a:prstGeom>
        </p:spPr>
        <p:txBody>
          <a:bodyPr wrap="square" anchor="ct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369332"/>
          </a:xfrm>
          <a:prstGeom prst="rect">
            <a:avLst/>
          </a:prstGeom>
        </p:spPr>
        <p:txBody>
          <a:bodyPr anchor="ctr"/>
          <a:lstStyle>
            <a:lvl1pPr marL="0" indent="0">
              <a:spcBef>
                <a:spcPts val="0"/>
              </a:spcBef>
              <a:buNone/>
              <a:defRPr lang="en-US" dirty="0" smtClean="0">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38222"/>
            <a:ext cx="5219700" cy="1754326"/>
          </a:xfrm>
          <a:prstGeom prst="rect">
            <a:avLst/>
          </a:prstGeom>
        </p:spPr>
        <p:txBody>
          <a:bodyPr anchor="ctr">
            <a:spAutoFit/>
          </a:bodyPr>
          <a:lstStyle>
            <a:lvl1pPr marL="171450" indent="-171450">
              <a:defRPr lang="en-US" dirty="0" smtClean="0"/>
            </a:lvl1pPr>
            <a:lvl2pPr marL="342900" indent="-171450">
              <a:defRPr lang="en-US" dirty="0" smtClean="0"/>
            </a:lvl2pPr>
            <a:lvl3pPr marL="514350" indent="-171450">
              <a:defRPr lang="en-US" dirty="0" smtClean="0"/>
            </a:lvl3pPr>
            <a:lvl4pPr marL="666750" indent="-152400">
              <a:defRPr lang="en-US" dirty="0" smtClean="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369332"/>
          </a:xfrm>
          <a:prstGeom prst="rect">
            <a:avLst/>
          </a:prstGeom>
        </p:spPr>
        <p:txBody>
          <a:bodyPr anchor="ctr"/>
          <a:lstStyle>
            <a:lvl1pPr marL="0" indent="0">
              <a:spcBef>
                <a:spcPts val="0"/>
              </a:spcBef>
              <a:buNone/>
              <a:defRPr lang="en-US" dirty="0" smtClean="0">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38222"/>
            <a:ext cx="5219700" cy="1754326"/>
          </a:xfrm>
          <a:prstGeom prst="rect">
            <a:avLst/>
          </a:prstGeom>
        </p:spPr>
        <p:txBody>
          <a:bodyPr anchor="ctr">
            <a:spAutoFit/>
          </a:bodyPr>
          <a:lstStyle>
            <a:lvl1pPr marL="171450" indent="-171450">
              <a:defRPr lang="en-US" smtClean="0"/>
            </a:lvl1pPr>
            <a:lvl2pPr marL="342900" indent="-171450">
              <a:defRPr lang="en-US" smtClean="0"/>
            </a:lvl2pPr>
            <a:lvl3pPr marL="514350" indent="-171450">
              <a:defRPr lang="en-US" smtClean="0"/>
            </a:lvl3pPr>
            <a:lvl4pPr marL="685800" indent="-136525">
              <a:defRPr lang="en-US" smtClean="0"/>
            </a:lvl4pPr>
            <a:lvl5pPr marL="793750" indent="-120650">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04643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ext_Layout_10">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9523477" cy="553998"/>
          </a:xfrm>
          <a:prstGeom prst="rect">
            <a:avLst/>
          </a:prstGeom>
        </p:spPr>
        <p:txBody>
          <a:bodyPr wrap="square">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738664"/>
          </a:xfrm>
          <a:prstGeom prst="rect">
            <a:avLst/>
          </a:prstGeom>
        </p:spPr>
        <p:txBody>
          <a:bodyPr anchor="t"/>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846659"/>
          </a:xfrm>
          <a:prstGeom prst="rect">
            <a:avLst/>
          </a:prstGeom>
        </p:spPr>
        <p:txBody>
          <a:bodyPr wrap="square">
            <a:spAutoFit/>
          </a:bodyPr>
          <a:lstStyle>
            <a:lvl1pPr marL="176213" indent="-176213">
              <a:defRPr lang="en-US" sz="2000" dirty="0">
                <a:solidFill>
                  <a:schemeClr val="tx1"/>
                </a:solidFill>
              </a:defRPr>
            </a:lvl1pPr>
            <a:lvl2pPr marL="322263" indent="-150813">
              <a:defRPr lang="en-US" sz="1600" dirty="0">
                <a:solidFill>
                  <a:schemeClr val="tx1"/>
                </a:solidFill>
              </a:defRPr>
            </a:lvl2pPr>
            <a:lvl3pPr marL="466725" indent="-138113">
              <a:defRPr lang="en-US" sz="1400" dirty="0">
                <a:solidFill>
                  <a:schemeClr val="tx1"/>
                </a:solidFill>
              </a:defRPr>
            </a:lvl3pPr>
            <a:lvl4pPr marL="595313" indent="-128588">
              <a:defRPr lang="en-US" sz="1400" dirty="0">
                <a:solidFill>
                  <a:schemeClr val="tx1"/>
                </a:solidFill>
              </a:defRPr>
            </a:lvl4pPr>
            <a:lvl5pPr marL="731838" indent="-122238">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738664"/>
          </a:xfrm>
          <a:prstGeom prst="rect">
            <a:avLst/>
          </a:prstGeom>
        </p:spPr>
        <p:txBody>
          <a:bodyPr anchor="t"/>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846659"/>
          </a:xfrm>
          <a:prstGeom prst="rect">
            <a:avLst/>
          </a:prstGeom>
        </p:spPr>
        <p:txBody>
          <a:bodyPr wrap="square">
            <a:spAutoFit/>
          </a:bodyPr>
          <a:lstStyle>
            <a:lvl1pPr marL="176213" indent="-176213">
              <a:defRPr lang="en-US" sz="2000" dirty="0">
                <a:solidFill>
                  <a:schemeClr val="tx1"/>
                </a:solidFill>
              </a:defRPr>
            </a:lvl1pPr>
            <a:lvl2pPr marL="398463" indent="-169863">
              <a:defRPr lang="en-US" sz="1600" dirty="0">
                <a:solidFill>
                  <a:schemeClr val="tx1"/>
                </a:solidFill>
              </a:defRPr>
            </a:lvl2pPr>
            <a:lvl3pPr marL="555625" indent="-157163">
              <a:defRPr lang="en-US" sz="1400" dirty="0">
                <a:solidFill>
                  <a:schemeClr val="tx1"/>
                </a:solidFill>
              </a:defRPr>
            </a:lvl3pPr>
            <a:lvl4pPr marL="685800" indent="-136525">
              <a:defRPr lang="en-US" sz="1400" dirty="0">
                <a:solidFill>
                  <a:schemeClr val="tx1"/>
                </a:solidFill>
              </a:defRPr>
            </a:lvl4pPr>
            <a:lvl5pPr marL="800100" indent="-111125">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738664"/>
          </a:xfrm>
          <a:prstGeom prst="rect">
            <a:avLst/>
          </a:prstGeom>
        </p:spPr>
        <p:txBody>
          <a:bodyPr anchor="t"/>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846659"/>
          </a:xfrm>
          <a:prstGeom prst="rect">
            <a:avLst/>
          </a:prstGeom>
        </p:spPr>
        <p:txBody>
          <a:bodyPr wrap="square">
            <a:spAutoFit/>
          </a:bodyPr>
          <a:lstStyle>
            <a:lvl1pPr marL="176213" indent="-176213">
              <a:defRPr lang="en-US" sz="2000" dirty="0">
                <a:solidFill>
                  <a:schemeClr val="tx1"/>
                </a:solidFill>
              </a:defRPr>
            </a:lvl1pPr>
            <a:lvl2pPr marL="398463" indent="-169863">
              <a:defRPr lang="en-US" sz="1600" dirty="0">
                <a:solidFill>
                  <a:schemeClr val="tx1"/>
                </a:solidFill>
              </a:defRPr>
            </a:lvl2pPr>
            <a:lvl3pPr marL="555625" indent="-157163">
              <a:defRPr lang="en-US" sz="1400" dirty="0">
                <a:solidFill>
                  <a:schemeClr val="tx1"/>
                </a:solidFill>
              </a:defRPr>
            </a:lvl3pPr>
            <a:lvl4pPr marL="685800" indent="-136525">
              <a:defRPr lang="en-US" sz="1400" dirty="0">
                <a:solidFill>
                  <a:schemeClr val="tx1"/>
                </a:solidFill>
              </a:defRPr>
            </a:lvl4pPr>
            <a:lvl5pPr marL="800100" indent="-111125">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0550836"/>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Text_Layout_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9706301" cy="55399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Segoe Sans Display Semibold" pitchFamily="2" charset="0"/>
                <a:ea typeface="+mn-ea"/>
                <a:cs typeface="Segoe Sans Display Semibold" pitchFamily="2" charset="0"/>
              </a:defRPr>
            </a:lvl1pPr>
          </a:lstStyle>
          <a:p>
            <a:r>
              <a:rPr lang="en-US"/>
              <a:t>Click to edit Master title style</a:t>
            </a:r>
          </a:p>
        </p:txBody>
      </p:sp>
      <p:sp>
        <p:nvSpPr>
          <p:cNvPr id="4" name="Text Placeholder 3"/>
          <p:cNvSpPr>
            <a:spLocks noGrp="1"/>
          </p:cNvSpPr>
          <p:nvPr>
            <p:ph type="body" sz="quarter" idx="10"/>
          </p:nvPr>
        </p:nvSpPr>
        <p:spPr>
          <a:xfrm>
            <a:off x="584200" y="1435100"/>
            <a:ext cx="5212080" cy="1844608"/>
          </a:xfrm>
          <a:prstGeom prst="rect">
            <a:avLst/>
          </a:prstGeom>
        </p:spPr>
        <p:txBody>
          <a:bodyPr wrap="square">
            <a:spAutoFit/>
          </a:bodyPr>
          <a:lstStyle>
            <a:lvl1pPr marL="0" indent="0">
              <a:spcBef>
                <a:spcPts val="1224"/>
              </a:spcBef>
              <a:buClr>
                <a:schemeClr val="tx1"/>
              </a:buClr>
              <a:buFont typeface="Wingdings" panose="05000000000000000000" pitchFamily="2" charset="2"/>
              <a:buNone/>
              <a:defRPr lang="en-US" dirty="0" smtClean="0">
                <a:latin typeface="Segoe Sans Display" pitchFamily="2" charset="0"/>
                <a:cs typeface="Segoe Sans Display" pitchFamily="2" charset="0"/>
              </a:defRPr>
            </a:lvl1pPr>
            <a:lvl2pPr marL="255588" indent="0">
              <a:buFont typeface="Wingdings" panose="05000000000000000000" pitchFamily="2" charset="2"/>
              <a:buNone/>
              <a:defRPr lang="en-US" dirty="0" smtClean="0">
                <a:latin typeface="Segoe Sans Display" pitchFamily="2" charset="0"/>
                <a:cs typeface="Segoe Sans Display" pitchFamily="2" charset="0"/>
              </a:defRPr>
            </a:lvl2pPr>
            <a:lvl3pPr marL="450850" indent="0">
              <a:buFont typeface="Wingdings" panose="05000000000000000000" pitchFamily="2" charset="2"/>
              <a:buNone/>
              <a:tabLst/>
              <a:defRPr lang="en-US" dirty="0" smtClean="0">
                <a:latin typeface="Segoe Sans Display" pitchFamily="2" charset="0"/>
                <a:cs typeface="Segoe Sans Display" pitchFamily="2" charset="0"/>
              </a:defRPr>
            </a:lvl3pPr>
            <a:lvl4pPr marL="652462" indent="0">
              <a:buFont typeface="Wingdings" panose="05000000000000000000" pitchFamily="2" charset="2"/>
              <a:buNone/>
              <a:defRPr lang="en-US" dirty="0" smtClean="0">
                <a:latin typeface="Segoe Sans Display" pitchFamily="2" charset="0"/>
                <a:cs typeface="Segoe Sans Display" pitchFamily="2" charset="0"/>
              </a:defRPr>
            </a:lvl4pPr>
            <a:lvl5pPr marL="854075" indent="0">
              <a:buFont typeface="Wingdings" panose="05000000000000000000" pitchFamily="2" charset="2"/>
              <a:buNone/>
              <a:tabLst/>
              <a:defRPr lang="en-US" dirty="0">
                <a:latin typeface="Segoe Sans Display" pitchFamily="2" charset="0"/>
                <a:cs typeface="Segoe Sans Display"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844608"/>
          </a:xfrm>
          <a:prstGeom prst="rect">
            <a:avLst/>
          </a:prstGeom>
        </p:spPr>
        <p:txBody>
          <a:bodyPr wrap="square">
            <a:spAutoFit/>
          </a:bodyPr>
          <a:lstStyle>
            <a:lvl1pPr marL="0" indent="0">
              <a:spcBef>
                <a:spcPts val="1224"/>
              </a:spcBef>
              <a:buClr>
                <a:schemeClr val="tx1"/>
              </a:buClr>
              <a:buFont typeface="Wingdings" panose="05000000000000000000" pitchFamily="2" charset="2"/>
              <a:buNone/>
              <a:defRPr lang="en-US" dirty="0" smtClean="0">
                <a:latin typeface="Segoe Sans Display" pitchFamily="2" charset="0"/>
                <a:cs typeface="Segoe Sans Display" pitchFamily="2" charset="0"/>
              </a:defRPr>
            </a:lvl1pPr>
            <a:lvl2pPr marL="255588" indent="0">
              <a:buFont typeface="Wingdings" panose="05000000000000000000" pitchFamily="2" charset="2"/>
              <a:buNone/>
              <a:defRPr lang="en-US" dirty="0" smtClean="0">
                <a:latin typeface="Segoe Sans Display" pitchFamily="2" charset="0"/>
                <a:cs typeface="Segoe Sans Display" pitchFamily="2" charset="0"/>
              </a:defRPr>
            </a:lvl2pPr>
            <a:lvl3pPr marL="450850" indent="0">
              <a:buFont typeface="Wingdings" panose="05000000000000000000" pitchFamily="2" charset="2"/>
              <a:buNone/>
              <a:tabLst/>
              <a:defRPr lang="en-US" dirty="0" smtClean="0">
                <a:latin typeface="Segoe Sans Display" pitchFamily="2" charset="0"/>
                <a:cs typeface="Segoe Sans Display" pitchFamily="2" charset="0"/>
              </a:defRPr>
            </a:lvl3pPr>
            <a:lvl4pPr marL="652462" indent="0">
              <a:buFont typeface="Wingdings" panose="05000000000000000000" pitchFamily="2" charset="2"/>
              <a:buNone/>
              <a:defRPr lang="en-US" dirty="0" smtClean="0">
                <a:latin typeface="Segoe Sans Display" pitchFamily="2" charset="0"/>
                <a:cs typeface="Segoe Sans Display" pitchFamily="2" charset="0"/>
              </a:defRPr>
            </a:lvl4pPr>
            <a:lvl5pPr marL="854075" indent="0">
              <a:buFont typeface="Wingdings" panose="05000000000000000000" pitchFamily="2" charset="2"/>
              <a:buNone/>
              <a:tabLst/>
              <a:defRPr lang="en-US" dirty="0">
                <a:latin typeface="Segoe Sans Display" pitchFamily="2" charset="0"/>
                <a:cs typeface="Segoe Sans Display"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107685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ext_Layout_1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82416" y="1201737"/>
            <a:ext cx="8025384" cy="2330084"/>
          </a:xfrm>
          <a:prstGeom prst="rect">
            <a:avLst/>
          </a:prstGeom>
          <a:noFill/>
        </p:spPr>
        <p:txBody>
          <a:bodyPr wrap="square" lIns="0" tIns="0" rIns="0" bIns="0" anchor="t" anchorCtr="0">
            <a:norm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Quote text</a:t>
            </a:r>
          </a:p>
        </p:txBody>
      </p:sp>
      <p:sp>
        <p:nvSpPr>
          <p:cNvPr id="5" name="Text Placeholder 4"/>
          <p:cNvSpPr>
            <a:spLocks noGrp="1"/>
          </p:cNvSpPr>
          <p:nvPr>
            <p:ph type="body" sz="quarter" idx="12" hasCustomPrompt="1"/>
          </p:nvPr>
        </p:nvSpPr>
        <p:spPr>
          <a:xfrm>
            <a:off x="3582416" y="3977319"/>
            <a:ext cx="8025384" cy="369332"/>
          </a:xfrm>
          <a:prstGeom prst="rect">
            <a:avLst/>
          </a:prstGeom>
          <a:noFill/>
        </p:spPr>
        <p:txBody>
          <a:bodyPr wrap="square" lIns="0" tIns="0" rIns="0" bIns="0">
            <a:spAutoFit/>
          </a:bodyPr>
          <a:lstStyle>
            <a:lvl1pPr marL="0" indent="0">
              <a:spcBef>
                <a:spcPts val="0"/>
              </a:spcBef>
              <a:spcAft>
                <a:spcPts val="0"/>
              </a:spcAft>
              <a:buFont typeface="Arial" panose="020B0604020202020204" pitchFamily="34" charset="0"/>
              <a:buNone/>
              <a:defRPr sz="2400" spc="0" baseline="0">
                <a:solidFill>
                  <a:schemeClr val="tx1"/>
                </a:solidFill>
                <a:latin typeface="+mn-lt"/>
              </a:defRPr>
            </a:lvl1pPr>
          </a:lstStyle>
          <a:p>
            <a:pPr lvl="0"/>
            <a:r>
              <a:rPr lang="en-US"/>
              <a:t>Name</a:t>
            </a:r>
          </a:p>
        </p:txBody>
      </p:sp>
      <p:grpSp>
        <p:nvGrpSpPr>
          <p:cNvPr id="7" name="Group 4">
            <a:extLst>
              <a:ext uri="{FF2B5EF4-FFF2-40B4-BE49-F238E27FC236}">
                <a16:creationId xmlns:a16="http://schemas.microsoft.com/office/drawing/2014/main" id="{C8AB461E-CB73-9CEB-8B28-17831FA3021C}"/>
              </a:ext>
              <a:ext uri="{C183D7F6-B498-43B3-948B-1728B52AA6E4}">
                <adec:decorative xmlns:adec="http://schemas.microsoft.com/office/drawing/2017/decorative" val="1"/>
              </a:ext>
            </a:extLst>
          </p:cNvPr>
          <p:cNvGrpSpPr>
            <a:grpSpLocks noChangeAspect="1"/>
          </p:cNvGrpSpPr>
          <p:nvPr userDrawn="1"/>
        </p:nvGrpSpPr>
        <p:grpSpPr bwMode="black">
          <a:xfrm>
            <a:off x="584200" y="1201737"/>
            <a:ext cx="2051050" cy="1833563"/>
            <a:chOff x="368" y="757"/>
            <a:chExt cx="1292" cy="1155"/>
          </a:xfrm>
          <a:gradFill>
            <a:gsLst>
              <a:gs pos="100000">
                <a:schemeClr val="accent2"/>
              </a:gs>
              <a:gs pos="10000">
                <a:schemeClr val="accent1"/>
              </a:gs>
            </a:gsLst>
            <a:path path="circle">
              <a:fillToRect r="100000" b="100000"/>
            </a:path>
          </a:gradFill>
        </p:grpSpPr>
        <p:sp>
          <p:nvSpPr>
            <p:cNvPr id="9" name="Freeform 5">
              <a:extLst>
                <a:ext uri="{FF2B5EF4-FFF2-40B4-BE49-F238E27FC236}">
                  <a16:creationId xmlns:a16="http://schemas.microsoft.com/office/drawing/2014/main" id="{4F29B8AD-C82A-7DC9-3F10-D7AD135CF5B0}"/>
                </a:ext>
              </a:extLst>
            </p:cNvPr>
            <p:cNvSpPr>
              <a:spLocks/>
            </p:cNvSpPr>
            <p:nvPr userDrawn="1"/>
          </p:nvSpPr>
          <p:spPr bwMode="black">
            <a:xfrm>
              <a:off x="1110" y="757"/>
              <a:ext cx="550" cy="1155"/>
            </a:xfrm>
            <a:custGeom>
              <a:avLst/>
              <a:gdLst>
                <a:gd name="T0" fmla="*/ 0 w 1276"/>
                <a:gd name="T1" fmla="*/ 0 h 2681"/>
                <a:gd name="T2" fmla="*/ 0 w 1276"/>
                <a:gd name="T3" fmla="*/ 0 h 2681"/>
                <a:gd name="T4" fmla="*/ 0 w 1276"/>
                <a:gd name="T5" fmla="*/ 1115 h 2681"/>
                <a:gd name="T6" fmla="*/ 45 w 1276"/>
                <a:gd name="T7" fmla="*/ 1661 h 2681"/>
                <a:gd name="T8" fmla="*/ 225 w 1276"/>
                <a:gd name="T9" fmla="*/ 2124 h 2681"/>
                <a:gd name="T10" fmla="*/ 610 w 1276"/>
                <a:gd name="T11" fmla="*/ 2473 h 2681"/>
                <a:gd name="T12" fmla="*/ 1276 w 1276"/>
                <a:gd name="T13" fmla="*/ 2681 h 2681"/>
                <a:gd name="T14" fmla="*/ 1276 w 1276"/>
                <a:gd name="T15" fmla="*/ 2047 h 2681"/>
                <a:gd name="T16" fmla="*/ 839 w 1276"/>
                <a:gd name="T17" fmla="*/ 1829 h 2681"/>
                <a:gd name="T18" fmla="*/ 707 w 1276"/>
                <a:gd name="T19" fmla="*/ 1341 h 2681"/>
                <a:gd name="T20" fmla="*/ 1276 w 1276"/>
                <a:gd name="T21" fmla="*/ 1341 h 2681"/>
                <a:gd name="T22" fmla="*/ 1276 w 1276"/>
                <a:gd name="T23" fmla="*/ 0 h 2681"/>
                <a:gd name="T24" fmla="*/ 0 w 1276"/>
                <a:gd name="T25" fmla="*/ 0 h 2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 h="2681">
                  <a:moveTo>
                    <a:pt x="0" y="0"/>
                  </a:moveTo>
                  <a:lnTo>
                    <a:pt x="0" y="0"/>
                  </a:lnTo>
                  <a:lnTo>
                    <a:pt x="0" y="1115"/>
                  </a:lnTo>
                  <a:cubicBezTo>
                    <a:pt x="0" y="1309"/>
                    <a:pt x="15" y="1491"/>
                    <a:pt x="45" y="1661"/>
                  </a:cubicBezTo>
                  <a:cubicBezTo>
                    <a:pt x="75" y="1831"/>
                    <a:pt x="135" y="1985"/>
                    <a:pt x="225" y="2124"/>
                  </a:cubicBezTo>
                  <a:cubicBezTo>
                    <a:pt x="315" y="2262"/>
                    <a:pt x="444" y="2379"/>
                    <a:pt x="610" y="2473"/>
                  </a:cubicBezTo>
                  <a:cubicBezTo>
                    <a:pt x="776" y="2568"/>
                    <a:pt x="998" y="2637"/>
                    <a:pt x="1276" y="2681"/>
                  </a:cubicBezTo>
                  <a:lnTo>
                    <a:pt x="1276" y="2047"/>
                  </a:lnTo>
                  <a:cubicBezTo>
                    <a:pt x="1068" y="2023"/>
                    <a:pt x="922" y="1950"/>
                    <a:pt x="839" y="1829"/>
                  </a:cubicBezTo>
                  <a:cubicBezTo>
                    <a:pt x="756" y="1707"/>
                    <a:pt x="707" y="1552"/>
                    <a:pt x="707" y="1341"/>
                  </a:cubicBezTo>
                  <a:lnTo>
                    <a:pt x="1276" y="1341"/>
                  </a:lnTo>
                  <a:lnTo>
                    <a:pt x="127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7">
              <a:extLst>
                <a:ext uri="{FF2B5EF4-FFF2-40B4-BE49-F238E27FC236}">
                  <a16:creationId xmlns:a16="http://schemas.microsoft.com/office/drawing/2014/main" id="{BF46749D-766D-0E9A-DD7D-DAB77C6DB7F7}"/>
                </a:ext>
              </a:extLst>
            </p:cNvPr>
            <p:cNvSpPr>
              <a:spLocks/>
            </p:cNvSpPr>
            <p:nvPr userDrawn="1"/>
          </p:nvSpPr>
          <p:spPr bwMode="black">
            <a:xfrm>
              <a:off x="368" y="757"/>
              <a:ext cx="547" cy="1155"/>
            </a:xfrm>
            <a:custGeom>
              <a:avLst/>
              <a:gdLst>
                <a:gd name="T0" fmla="*/ 0 w 1269"/>
                <a:gd name="T1" fmla="*/ 0 h 2681"/>
                <a:gd name="T2" fmla="*/ 0 w 1269"/>
                <a:gd name="T3" fmla="*/ 0 h 2681"/>
                <a:gd name="T4" fmla="*/ 0 w 1269"/>
                <a:gd name="T5" fmla="*/ 1332 h 2681"/>
                <a:gd name="T6" fmla="*/ 39 w 1269"/>
                <a:gd name="T7" fmla="*/ 1661 h 2681"/>
                <a:gd name="T8" fmla="*/ 219 w 1269"/>
                <a:gd name="T9" fmla="*/ 2124 h 2681"/>
                <a:gd name="T10" fmla="*/ 604 w 1269"/>
                <a:gd name="T11" fmla="*/ 2473 h 2681"/>
                <a:gd name="T12" fmla="*/ 1269 w 1269"/>
                <a:gd name="T13" fmla="*/ 2681 h 2681"/>
                <a:gd name="T14" fmla="*/ 1269 w 1269"/>
                <a:gd name="T15" fmla="*/ 2047 h 2681"/>
                <a:gd name="T16" fmla="*/ 833 w 1269"/>
                <a:gd name="T17" fmla="*/ 1829 h 2681"/>
                <a:gd name="T18" fmla="*/ 701 w 1269"/>
                <a:gd name="T19" fmla="*/ 1341 h 2681"/>
                <a:gd name="T20" fmla="*/ 1269 w 1269"/>
                <a:gd name="T21" fmla="*/ 1341 h 2681"/>
                <a:gd name="T22" fmla="*/ 1269 w 1269"/>
                <a:gd name="T23" fmla="*/ 0 h 2681"/>
                <a:gd name="T24" fmla="*/ 0 w 1269"/>
                <a:gd name="T25" fmla="*/ 0 h 2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9" h="2681">
                  <a:moveTo>
                    <a:pt x="0" y="0"/>
                  </a:moveTo>
                  <a:lnTo>
                    <a:pt x="0" y="0"/>
                  </a:lnTo>
                  <a:lnTo>
                    <a:pt x="0" y="1332"/>
                  </a:lnTo>
                  <a:cubicBezTo>
                    <a:pt x="7" y="1446"/>
                    <a:pt x="20" y="1556"/>
                    <a:pt x="39" y="1661"/>
                  </a:cubicBezTo>
                  <a:cubicBezTo>
                    <a:pt x="69" y="1831"/>
                    <a:pt x="129" y="1985"/>
                    <a:pt x="219" y="2124"/>
                  </a:cubicBezTo>
                  <a:cubicBezTo>
                    <a:pt x="309" y="2262"/>
                    <a:pt x="437" y="2379"/>
                    <a:pt x="604" y="2473"/>
                  </a:cubicBezTo>
                  <a:cubicBezTo>
                    <a:pt x="770" y="2568"/>
                    <a:pt x="992" y="2637"/>
                    <a:pt x="1269" y="2681"/>
                  </a:cubicBezTo>
                  <a:lnTo>
                    <a:pt x="1269" y="2047"/>
                  </a:lnTo>
                  <a:cubicBezTo>
                    <a:pt x="1061" y="2023"/>
                    <a:pt x="916" y="1950"/>
                    <a:pt x="833" y="1829"/>
                  </a:cubicBezTo>
                  <a:cubicBezTo>
                    <a:pt x="749" y="1707"/>
                    <a:pt x="701" y="1550"/>
                    <a:pt x="701" y="1341"/>
                  </a:cubicBezTo>
                  <a:lnTo>
                    <a:pt x="1269" y="1341"/>
                  </a:lnTo>
                  <a:lnTo>
                    <a:pt x="1269"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 name="Text Placeholder 4">
            <a:extLst>
              <a:ext uri="{FF2B5EF4-FFF2-40B4-BE49-F238E27FC236}">
                <a16:creationId xmlns:a16="http://schemas.microsoft.com/office/drawing/2014/main" id="{11F52826-85AE-F49B-F24F-5263025FBCC1}"/>
              </a:ext>
            </a:extLst>
          </p:cNvPr>
          <p:cNvSpPr>
            <a:spLocks noGrp="1"/>
          </p:cNvSpPr>
          <p:nvPr>
            <p:ph type="body" sz="quarter" idx="13" hasCustomPrompt="1"/>
          </p:nvPr>
        </p:nvSpPr>
        <p:spPr>
          <a:xfrm>
            <a:off x="3582416" y="4629941"/>
            <a:ext cx="8025384" cy="492443"/>
          </a:xfrm>
          <a:prstGeom prst="rect">
            <a:avLst/>
          </a:prstGeom>
          <a:noFill/>
        </p:spPr>
        <p:txBody>
          <a:bodyPr wrap="square" lIns="0" tIns="0" rIns="0" bIns="0" anchor="t">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Title</a:t>
            </a:r>
            <a:br>
              <a:rPr lang="en-US"/>
            </a:br>
            <a:r>
              <a:rPr lang="en-US"/>
              <a:t>Company</a:t>
            </a:r>
          </a:p>
        </p:txBody>
      </p:sp>
    </p:spTree>
    <p:extLst>
      <p:ext uri="{BB962C8B-B14F-4D97-AF65-F5344CB8AC3E}">
        <p14:creationId xmlns:p14="http://schemas.microsoft.com/office/powerpoint/2010/main" val="281664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ext_Layout_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69C86-BE18-94A8-BCEB-D68C4BE9F26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8979620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8.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51.xml"/><Relationship Id="rId7" Type="http://schemas.openxmlformats.org/officeDocument/2006/relationships/image" Target="../media/image18.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theme" Target="../theme/theme3.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image" Target="../media/image19.png"/><Relationship Id="rId2" Type="http://schemas.openxmlformats.org/officeDocument/2006/relationships/slideLayout" Target="../slideLayouts/slideLayout55.xml"/><Relationship Id="rId16" Type="http://schemas.openxmlformats.org/officeDocument/2006/relationships/image" Target="../media/image20.png"/><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image" Target="../media/image18.png"/><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userDrawn="1">
            <p:ph type="title"/>
          </p:nvPr>
        </p:nvSpPr>
        <p:spPr>
          <a:xfrm>
            <a:off x="588263" y="585216"/>
            <a:ext cx="10430257" cy="30777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591056"/>
            <a:ext cx="10426700" cy="467820"/>
          </a:xfrm>
          <a:prstGeom prst="rect">
            <a:avLst/>
          </a:prstGeom>
        </p:spPr>
        <p:txBody>
          <a:bodyPr vert="horz" wrap="square" lIns="0" tIns="0" rIns="0" bIns="0" rtlCol="0">
            <a:spAutoFit/>
          </a:bodyPr>
          <a:lstStyle/>
          <a:p>
            <a:pPr lvl="0"/>
            <a:r>
              <a:rPr lang="en-US"/>
              <a:t>Click to edit Master text styles</a:t>
            </a:r>
          </a:p>
          <a:p>
            <a:pPr lvl="1"/>
            <a:r>
              <a:rPr lang="en-US"/>
              <a:t>Second level</a:t>
            </a:r>
          </a:p>
        </p:txBody>
      </p:sp>
      <p:sp>
        <p:nvSpPr>
          <p:cNvPr id="3" name="Footer Placeholder 1">
            <a:extLst>
              <a:ext uri="{FF2B5EF4-FFF2-40B4-BE49-F238E27FC236}">
                <a16:creationId xmlns:a16="http://schemas.microsoft.com/office/drawing/2014/main" id="{48BC65CB-3B67-EDFD-AE06-FD968449FA7E}"/>
              </a:ext>
            </a:extLst>
          </p:cNvPr>
          <p:cNvSpPr txBox="1"/>
          <p:nvPr userDrawn="1"/>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2024 Microsoft Corporation All rights reserved. </a:t>
            </a:r>
          </a:p>
        </p:txBody>
      </p:sp>
      <p:pic>
        <p:nvPicPr>
          <p:cNvPr id="5" name="Graphic 4">
            <a:extLst>
              <a:ext uri="{FF2B5EF4-FFF2-40B4-BE49-F238E27FC236}">
                <a16:creationId xmlns:a16="http://schemas.microsoft.com/office/drawing/2014/main" id="{A4D30B8E-0F07-39FC-BF52-88C5E6A736A1}"/>
              </a:ext>
            </a:extLst>
          </p:cNvPr>
          <p:cNvPicPr>
            <a:picLocks noChangeAspect="1"/>
          </p:cNvPicPr>
          <p:nvPr userDrawn="1"/>
        </p:nvPicPr>
        <p:blipFill>
          <a:blip>
            <a:extLst>
              <a:ext uri="{96DAC541-7B7A-43D3-8B79-37D633B846F1}">
                <asvg:svgBlip xmlns:asvg="http://schemas.microsoft.com/office/drawing/2016/SVG/main" r:embed="rId49"/>
              </a:ext>
            </a:extLst>
          </a:blip>
          <a:srcRect/>
          <a:stretch/>
        </p:blipFill>
        <p:spPr>
          <a:xfrm rot="5400000">
            <a:off x="9610332" y="2743200"/>
            <a:ext cx="6858000" cy="1371600"/>
          </a:xfrm>
          <a:prstGeom prst="rect">
            <a:avLst/>
          </a:prstGeom>
        </p:spPr>
      </p:pic>
    </p:spTree>
    <p:extLst>
      <p:ext uri="{BB962C8B-B14F-4D97-AF65-F5344CB8AC3E}">
        <p14:creationId xmlns:p14="http://schemas.microsoft.com/office/powerpoint/2010/main" val="4049289421"/>
      </p:ext>
    </p:extLst>
  </p:cSld>
  <p:clrMap bg1="lt1" tx1="dk1" bg2="lt2" tx2="dk2" accent1="accent1" accent2="accent2" accent3="accent3" accent4="accent4" accent5="accent5" accent6="accent6" hlink="hlink" folHlink="folHlink"/>
  <p:sldLayoutIdLst>
    <p:sldLayoutId id="2147484126" r:id="rId1"/>
    <p:sldLayoutId id="2147483680" r:id="rId2"/>
    <p:sldLayoutId id="2147483681" r:id="rId3"/>
    <p:sldLayoutId id="2147483682" r:id="rId4"/>
    <p:sldLayoutId id="2147483683" r:id="rId5"/>
    <p:sldLayoutId id="2147483685" r:id="rId6"/>
    <p:sldLayoutId id="2147483687" r:id="rId7"/>
    <p:sldLayoutId id="2147483688" r:id="rId8"/>
    <p:sldLayoutId id="2147483691" r:id="rId9"/>
    <p:sldLayoutId id="2147483694" r:id="rId10"/>
    <p:sldLayoutId id="2147483695" r:id="rId11"/>
    <p:sldLayoutId id="2147483696" r:id="rId12"/>
    <p:sldLayoutId id="2147483697" r:id="rId13"/>
    <p:sldLayoutId id="2147483698" r:id="rId14"/>
    <p:sldLayoutId id="2147483699" r:id="rId15"/>
    <p:sldLayoutId id="2147483960" r:id="rId16"/>
    <p:sldLayoutId id="2147483700" r:id="rId17"/>
    <p:sldLayoutId id="2147483701" r:id="rId18"/>
    <p:sldLayoutId id="2147483702" r:id="rId19"/>
    <p:sldLayoutId id="2147483703" r:id="rId20"/>
    <p:sldLayoutId id="2147483704" r:id="rId21"/>
    <p:sldLayoutId id="2147483954" r:id="rId22"/>
    <p:sldLayoutId id="2147483961" r:id="rId23"/>
    <p:sldLayoutId id="2147484120" r:id="rId24"/>
    <p:sldLayoutId id="2147484123" r:id="rId25"/>
    <p:sldLayoutId id="2147483962" r:id="rId26"/>
    <p:sldLayoutId id="2147483963" r:id="rId27"/>
    <p:sldLayoutId id="2147483964" r:id="rId28"/>
    <p:sldLayoutId id="2147483965" r:id="rId29"/>
    <p:sldLayoutId id="2147483966" r:id="rId30"/>
    <p:sldLayoutId id="2147483953" r:id="rId31"/>
    <p:sldLayoutId id="2147483952" r:id="rId32"/>
    <p:sldLayoutId id="2147483951" r:id="rId33"/>
    <p:sldLayoutId id="2147483948" r:id="rId34"/>
    <p:sldLayoutId id="2147483950" r:id="rId35"/>
    <p:sldLayoutId id="2147483958" r:id="rId36"/>
    <p:sldLayoutId id="2147483970" r:id="rId37"/>
    <p:sldLayoutId id="2147483968" r:id="rId38"/>
    <p:sldLayoutId id="2147483967" r:id="rId39"/>
    <p:sldLayoutId id="2147483969" r:id="rId40"/>
    <p:sldLayoutId id="2147483971" r:id="rId41"/>
    <p:sldLayoutId id="2147483955" r:id="rId42"/>
    <p:sldLayoutId id="2147483956" r:id="rId43"/>
    <p:sldLayoutId id="2147483957" r:id="rId44"/>
    <p:sldLayoutId id="2147483705" r:id="rId45"/>
    <p:sldLayoutId id="2147483706" r:id="rId46"/>
    <p:sldLayoutId id="2147484426" r:id="rId47"/>
  </p:sldLayoutIdLst>
  <p:transition>
    <p:fade/>
  </p:transition>
  <p:hf sldNum="0" hdr="0" dt="0"/>
  <p:txStyles>
    <p:titleStyle>
      <a:lvl1pPr algn="l" defTabSz="932742" rtl="0" eaLnBrk="1" latinLnBrk="0" hangingPunct="1">
        <a:lnSpc>
          <a:spcPct val="100000"/>
        </a:lnSpc>
        <a:spcBef>
          <a:spcPct val="0"/>
        </a:spcBef>
        <a:buNone/>
        <a:defRPr lang="en-US" sz="2000" b="0" kern="1200" cap="none" spc="0" baseline="0" dirty="0" smtClean="0">
          <a:ln w="3175">
            <a:noFill/>
          </a:ln>
          <a:solidFill>
            <a:schemeClr val="tx1"/>
          </a:solidFill>
          <a:effectLst/>
          <a:latin typeface="+mj-lt"/>
          <a:ea typeface="+mn-ea"/>
          <a:cs typeface="Segoe UI" pitchFamily="34" charset="0"/>
        </a:defRPr>
      </a:lvl1pPr>
    </p:titleStyle>
    <p:bodyStyle>
      <a:lvl1pPr marL="0" marR="0" indent="0" algn="l" defTabSz="932742" rtl="0" eaLnBrk="1" fontAlgn="auto" latinLnBrk="0" hangingPunct="1">
        <a:lnSpc>
          <a:spcPct val="100000"/>
        </a:lnSpc>
        <a:spcBef>
          <a:spcPct val="20000"/>
        </a:spcBef>
        <a:spcAft>
          <a:spcPts val="0"/>
        </a:spcAft>
        <a:buClrTx/>
        <a:buSzPct val="90000"/>
        <a:buFont typeface="Arial" panose="020B0604020202020204" pitchFamily="34" charset="0"/>
        <a:buNone/>
        <a:tabLst/>
        <a:defRPr sz="1600" kern="1200" spc="0" baseline="0">
          <a:solidFill>
            <a:schemeClr val="tx1"/>
          </a:solidFill>
          <a:latin typeface="+mn-lt"/>
          <a:ea typeface="+mn-ea"/>
          <a:cs typeface="Segoe UI" panose="020B0502040204020203" pitchFamily="34" charset="0"/>
        </a:defRPr>
      </a:lvl1pPr>
      <a:lvl2pPr marL="265176" marR="0" indent="-109728"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2pPr>
      <a:lvl3pPr marL="384048" marR="0" indent="-118872"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5A5A5"/>
          </p15:clr>
        </p15:guide>
        <p15:guide id="2" pos="7680">
          <p15:clr>
            <a:srgbClr val="A5A5A5"/>
          </p15:clr>
        </p15:guide>
        <p15:guide id="3" pos="186">
          <p15:clr>
            <a:srgbClr val="A5A5A5"/>
          </p15:clr>
        </p15:guide>
        <p15:guide id="26" pos="7496">
          <p15:clr>
            <a:srgbClr val="A5A5A5"/>
          </p15:clr>
        </p15:guide>
        <p15:guide id="27" orient="horz">
          <p15:clr>
            <a:srgbClr val="A5A5A5"/>
          </p15:clr>
        </p15:guide>
        <p15:guide id="28" orient="horz" pos="4320">
          <p15:clr>
            <a:srgbClr val="A5A5A5"/>
          </p15:clr>
        </p15:guide>
        <p15:guide id="29" orient="horz" pos="184">
          <p15:clr>
            <a:srgbClr val="A5A5A5"/>
          </p15:clr>
        </p15:guide>
        <p15:guide id="40" orient="horz" pos="4134">
          <p15:clr>
            <a:srgbClr val="A5A5A5"/>
          </p15:clr>
        </p15:guide>
        <p15:guide id="42" pos="365">
          <p15:clr>
            <a:srgbClr val="C35EA4"/>
          </p15:clr>
        </p15:guide>
        <p15:guide id="43" orient="horz" pos="367">
          <p15:clr>
            <a:srgbClr val="C35EA4"/>
          </p15:clr>
        </p15:guide>
        <p15:guide id="44" orient="horz" pos="3953">
          <p15:clr>
            <a:srgbClr val="C35EA4"/>
          </p15:clr>
        </p15:guide>
        <p15:guide id="45" pos="7307">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userDrawn="1">
            <p:ph type="title"/>
          </p:nvPr>
        </p:nvSpPr>
        <p:spPr>
          <a:xfrm>
            <a:off x="588268" y="585221"/>
            <a:ext cx="10430257" cy="276999"/>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3" y="1591060"/>
            <a:ext cx="10426700" cy="65372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59826094"/>
      </p:ext>
    </p:extLst>
  </p:cSld>
  <p:clrMap bg1="lt1" tx1="dk1" bg2="lt2" tx2="dk2" accent1="accent1" accent2="accent2" accent3="accent3" accent4="accent4" accent5="accent5" accent6="accent6" hlink="hlink" folHlink="folHlink"/>
  <p:sldLayoutIdLst>
    <p:sldLayoutId id="2147484690" r:id="rId1"/>
  </p:sldLayoutIdLst>
  <p:transition>
    <p:fade/>
  </p:transition>
  <p:hf sldNum="0" hdr="0" dt="0"/>
  <p:txStyles>
    <p:titleStyle>
      <a:lvl1pPr algn="l" defTabSz="839457" rtl="0" eaLnBrk="1" latinLnBrk="0" hangingPunct="1">
        <a:lnSpc>
          <a:spcPct val="100000"/>
        </a:lnSpc>
        <a:spcBef>
          <a:spcPct val="0"/>
        </a:spcBef>
        <a:buNone/>
        <a:defRPr lang="en-US" sz="1800" b="0" kern="1200" cap="none" spc="0" baseline="0" dirty="0" smtClean="0">
          <a:ln w="3175">
            <a:noFill/>
          </a:ln>
          <a:solidFill>
            <a:schemeClr val="tx1"/>
          </a:solidFill>
          <a:effectLst/>
          <a:latin typeface="+mj-lt"/>
          <a:ea typeface="+mn-ea"/>
          <a:cs typeface="Segoe UI" pitchFamily="34" charset="0"/>
        </a:defRPr>
      </a:lvl1pPr>
    </p:titleStyle>
    <p:bodyStyle>
      <a:lvl1pPr marL="123443" marR="0" indent="-123443" algn="l" defTabSz="839457" rtl="0" eaLnBrk="1" fontAlgn="auto" latinLnBrk="0" hangingPunct="1">
        <a:lnSpc>
          <a:spcPct val="100000"/>
        </a:lnSpc>
        <a:spcBef>
          <a:spcPct val="20000"/>
        </a:spcBef>
        <a:spcAft>
          <a:spcPts val="0"/>
        </a:spcAft>
        <a:buClrTx/>
        <a:buSzPct val="90000"/>
        <a:buFont typeface="Arial" panose="020B0604020202020204" pitchFamily="34" charset="0"/>
        <a:buChar char="•"/>
        <a:tabLst/>
        <a:defRPr sz="1440" kern="1200" spc="0" baseline="0">
          <a:solidFill>
            <a:schemeClr val="tx1"/>
          </a:solidFill>
          <a:latin typeface="+mn-lt"/>
          <a:ea typeface="+mn-ea"/>
          <a:cs typeface="Segoe UI" panose="020B0502040204020203" pitchFamily="34" charset="0"/>
        </a:defRPr>
      </a:lvl1pPr>
      <a:lvl2pPr marL="238656" marR="0" indent="-98754" algn="l" defTabSz="839457"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60" kern="1200" spc="0" baseline="0">
          <a:solidFill>
            <a:schemeClr val="tx1"/>
          </a:solidFill>
          <a:latin typeface="+mn-lt"/>
          <a:ea typeface="+mn-ea"/>
          <a:cs typeface="+mn-cs"/>
        </a:defRPr>
      </a:lvl2pPr>
      <a:lvl3pPr marL="345638" marR="0" indent="-106984" algn="l" defTabSz="839457" rtl="0" eaLnBrk="1" fontAlgn="auto" latinLnBrk="0" hangingPunct="1">
        <a:lnSpc>
          <a:spcPct val="100000"/>
        </a:lnSpc>
        <a:spcBef>
          <a:spcPct val="20000"/>
        </a:spcBef>
        <a:spcAft>
          <a:spcPts val="0"/>
        </a:spcAft>
        <a:buClrTx/>
        <a:buSzPct val="90000"/>
        <a:buFont typeface="Arial" panose="020B0604020202020204" pitchFamily="34" charset="0"/>
        <a:buChar char="•"/>
        <a:tabLst/>
        <a:defRPr sz="1080" kern="1200" spc="0" baseline="0">
          <a:solidFill>
            <a:schemeClr val="tx1"/>
          </a:solidFill>
          <a:latin typeface="+mn-lt"/>
          <a:ea typeface="+mn-ea"/>
          <a:cs typeface="+mn-cs"/>
        </a:defRPr>
      </a:lvl3pPr>
      <a:lvl4pPr marL="758657" marR="0" indent="-162876" algn="l" defTabSz="839457"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900" kern="1200" spc="0" baseline="0">
          <a:gradFill>
            <a:gsLst>
              <a:gs pos="1250">
                <a:schemeClr val="tx1"/>
              </a:gs>
              <a:gs pos="100000">
                <a:schemeClr val="tx1"/>
              </a:gs>
            </a:gsLst>
            <a:lin ang="5400000" scaled="0"/>
          </a:gradFill>
          <a:latin typeface="+mn-lt"/>
          <a:ea typeface="+mn-ea"/>
          <a:cs typeface="+mn-cs"/>
        </a:defRPr>
      </a:lvl4pPr>
      <a:lvl5pPr marL="921533" marR="0" indent="-151446" algn="l" defTabSz="839457"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720" kern="1200" spc="0" baseline="0">
          <a:gradFill>
            <a:gsLst>
              <a:gs pos="1250">
                <a:schemeClr val="tx1"/>
              </a:gs>
              <a:gs pos="100000">
                <a:schemeClr val="tx1"/>
              </a:gs>
            </a:gsLst>
            <a:lin ang="5400000" scaled="0"/>
          </a:gradFill>
          <a:latin typeface="+mn-lt"/>
          <a:ea typeface="+mn-ea"/>
          <a:cs typeface="+mn-cs"/>
        </a:defRPr>
      </a:lvl5pPr>
      <a:lvl6pPr marL="2308507" indent="-209866" algn="l" defTabSz="839457"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728237" indent="-209866" algn="l" defTabSz="839457"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147965" indent="-209866" algn="l" defTabSz="839457"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567695" indent="-209866" algn="l" defTabSz="839457"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839457" rtl="0" eaLnBrk="1" latinLnBrk="0" hangingPunct="1">
        <a:defRPr sz="1620" kern="1200">
          <a:solidFill>
            <a:schemeClr val="tx1"/>
          </a:solidFill>
          <a:latin typeface="+mn-lt"/>
          <a:ea typeface="+mn-ea"/>
          <a:cs typeface="+mn-cs"/>
        </a:defRPr>
      </a:lvl1pPr>
      <a:lvl2pPr marL="419728" algn="l" defTabSz="839457" rtl="0" eaLnBrk="1" latinLnBrk="0" hangingPunct="1">
        <a:defRPr sz="1620" kern="1200">
          <a:solidFill>
            <a:schemeClr val="tx1"/>
          </a:solidFill>
          <a:latin typeface="+mn-lt"/>
          <a:ea typeface="+mn-ea"/>
          <a:cs typeface="+mn-cs"/>
        </a:defRPr>
      </a:lvl2pPr>
      <a:lvl3pPr marL="839457" algn="l" defTabSz="839457" rtl="0" eaLnBrk="1" latinLnBrk="0" hangingPunct="1">
        <a:defRPr sz="1620" kern="1200">
          <a:solidFill>
            <a:schemeClr val="tx1"/>
          </a:solidFill>
          <a:latin typeface="+mn-lt"/>
          <a:ea typeface="+mn-ea"/>
          <a:cs typeface="+mn-cs"/>
        </a:defRPr>
      </a:lvl3pPr>
      <a:lvl4pPr marL="1259185" algn="l" defTabSz="839457" rtl="0" eaLnBrk="1" latinLnBrk="0" hangingPunct="1">
        <a:defRPr sz="1620" kern="1200">
          <a:solidFill>
            <a:schemeClr val="tx1"/>
          </a:solidFill>
          <a:latin typeface="+mn-lt"/>
          <a:ea typeface="+mn-ea"/>
          <a:cs typeface="+mn-cs"/>
        </a:defRPr>
      </a:lvl4pPr>
      <a:lvl5pPr marL="1678914" algn="l" defTabSz="839457" rtl="0" eaLnBrk="1" latinLnBrk="0" hangingPunct="1">
        <a:defRPr sz="1620" kern="1200">
          <a:solidFill>
            <a:schemeClr val="tx1"/>
          </a:solidFill>
          <a:latin typeface="+mn-lt"/>
          <a:ea typeface="+mn-ea"/>
          <a:cs typeface="+mn-cs"/>
        </a:defRPr>
      </a:lvl5pPr>
      <a:lvl6pPr marL="2098644" algn="l" defTabSz="839457" rtl="0" eaLnBrk="1" latinLnBrk="0" hangingPunct="1">
        <a:defRPr sz="1620" kern="1200">
          <a:solidFill>
            <a:schemeClr val="tx1"/>
          </a:solidFill>
          <a:latin typeface="+mn-lt"/>
          <a:ea typeface="+mn-ea"/>
          <a:cs typeface="+mn-cs"/>
        </a:defRPr>
      </a:lvl6pPr>
      <a:lvl7pPr marL="2518373" algn="l" defTabSz="839457" rtl="0" eaLnBrk="1" latinLnBrk="0" hangingPunct="1">
        <a:defRPr sz="1620" kern="1200">
          <a:solidFill>
            <a:schemeClr val="tx1"/>
          </a:solidFill>
          <a:latin typeface="+mn-lt"/>
          <a:ea typeface="+mn-ea"/>
          <a:cs typeface="+mn-cs"/>
        </a:defRPr>
      </a:lvl7pPr>
      <a:lvl8pPr marL="2938102" algn="l" defTabSz="839457" rtl="0" eaLnBrk="1" latinLnBrk="0" hangingPunct="1">
        <a:defRPr sz="1620" kern="1200">
          <a:solidFill>
            <a:schemeClr val="tx1"/>
          </a:solidFill>
          <a:latin typeface="+mn-lt"/>
          <a:ea typeface="+mn-ea"/>
          <a:cs typeface="+mn-cs"/>
        </a:defRPr>
      </a:lvl8pPr>
      <a:lvl9pPr marL="3357830" algn="l" defTabSz="839457" rtl="0" eaLnBrk="1" latinLnBrk="0" hangingPunct="1">
        <a:defRPr sz="162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5A5A5"/>
          </p15:clr>
        </p15:guide>
        <p15:guide id="2" pos="6636">
          <p15:clr>
            <a:srgbClr val="A5A5A5"/>
          </p15:clr>
        </p15:guide>
        <p15:guide id="3" pos="161">
          <p15:clr>
            <a:srgbClr val="A5A5A5"/>
          </p15:clr>
        </p15:guide>
        <p15:guide id="26" pos="6476">
          <p15:clr>
            <a:srgbClr val="A5A5A5"/>
          </p15:clr>
        </p15:guide>
        <p15:guide id="27" orient="horz">
          <p15:clr>
            <a:srgbClr val="A5A5A5"/>
          </p15:clr>
        </p15:guide>
        <p15:guide id="28" orient="horz" pos="5243">
          <p15:clr>
            <a:srgbClr val="A5A5A5"/>
          </p15:clr>
        </p15:guide>
        <p15:guide id="29" orient="horz" pos="223">
          <p15:clr>
            <a:srgbClr val="A5A5A5"/>
          </p15:clr>
        </p15:guide>
        <p15:guide id="40" orient="horz" pos="5018">
          <p15:clr>
            <a:srgbClr val="A5A5A5"/>
          </p15:clr>
        </p15:guide>
        <p15:guide id="42" pos="315">
          <p15:clr>
            <a:srgbClr val="C35EA4"/>
          </p15:clr>
        </p15:guide>
        <p15:guide id="43" orient="horz" pos="445">
          <p15:clr>
            <a:srgbClr val="C35EA4"/>
          </p15:clr>
        </p15:guide>
        <p15:guide id="44" orient="horz" pos="4798">
          <p15:clr>
            <a:srgbClr val="C35EA4"/>
          </p15:clr>
        </p15:guide>
        <p15:guide id="45" pos="6312">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blackWhite">
      <p:bgRef idx="1001">
        <a:schemeClr val="bg1"/>
      </p:bgRef>
    </p:bg>
    <p:spTree>
      <p:nvGrpSpPr>
        <p:cNvPr id="1" name=""/>
        <p:cNvGrpSpPr/>
        <p:nvPr/>
      </p:nvGrpSpPr>
      <p:grpSpPr>
        <a:xfrm>
          <a:off x="0" y="0"/>
          <a:ext cx="0" cy="0"/>
          <a:chOff x="0" y="0"/>
          <a:chExt cx="0" cy="0"/>
        </a:xfrm>
      </p:grpSpPr>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Sans Display"/>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Sans Display"/>
              <a:ea typeface="Segoe UI" pitchFamily="34" charset="0"/>
              <a:cs typeface="Segoe Sans Display" pitchFamily="2" charset="0"/>
            </a:endParaRPr>
          </a:p>
        </p:txBody>
      </p:sp>
      <p:pic>
        <p:nvPicPr>
          <p:cNvPr id="59" name="Image 22" descr="Une image contenant capture d’écran, Graphique, noir, conception&#10;&#10;Description générée automatiquement">
            <a:extLst>
              <a:ext uri="{FF2B5EF4-FFF2-40B4-BE49-F238E27FC236}">
                <a16:creationId xmlns:a16="http://schemas.microsoft.com/office/drawing/2014/main" id="{456A697C-ECD8-57D5-D2E8-A0C9BCC411A4}"/>
              </a:ext>
            </a:extLst>
          </p:cNvPr>
          <p:cNvPicPr>
            <a:picLocks noChangeAspect="1"/>
          </p:cNvPicPr>
          <p:nvPr userDrawn="1"/>
        </p:nvPicPr>
        <p:blipFill>
          <a:blip r:embed="rId7">
            <a:alphaModFix amt="4000"/>
          </a:blip>
          <a:stretch>
            <a:fillRect/>
          </a:stretch>
        </p:blipFill>
        <p:spPr>
          <a:xfrm>
            <a:off x="5994400" y="0"/>
            <a:ext cx="6197600" cy="6858000"/>
          </a:xfrm>
          <a:prstGeom prst="rect">
            <a:avLst/>
          </a:prstGeom>
        </p:spPr>
      </p:pic>
      <p:pic>
        <p:nvPicPr>
          <p:cNvPr id="61" name="Image 3" descr="Une image contenant capture d’écran, Graphique, symbole, conception&#10;&#10;Description générée automatiquement">
            <a:extLst>
              <a:ext uri="{FF2B5EF4-FFF2-40B4-BE49-F238E27FC236}">
                <a16:creationId xmlns:a16="http://schemas.microsoft.com/office/drawing/2014/main" id="{0D2849B1-B8F5-9188-5F54-02446F61D01B}"/>
              </a:ext>
            </a:extLst>
          </p:cNvPr>
          <p:cNvPicPr>
            <a:picLocks noChangeAspect="1"/>
          </p:cNvPicPr>
          <p:nvPr userDrawn="1"/>
        </p:nvPicPr>
        <p:blipFill rotWithShape="1">
          <a:blip r:embed="rId8" cstate="print">
            <a:alphaModFix amt="40000"/>
            <a:extLst>
              <a:ext uri="{28A0092B-C50C-407E-A947-70E740481C1C}">
                <a14:useLocalDpi xmlns:a14="http://schemas.microsoft.com/office/drawing/2010/main" val="0"/>
              </a:ext>
            </a:extLst>
          </a:blip>
          <a:srcRect l="-4718" t="-9139" r="-5503" b="-13625"/>
          <a:stretch/>
        </p:blipFill>
        <p:spPr>
          <a:xfrm>
            <a:off x="11868685" y="6572788"/>
            <a:ext cx="251191" cy="213023"/>
          </a:xfrm>
          <a:prstGeom prst="rect">
            <a:avLst/>
          </a:prstGeom>
          <a:noFill/>
        </p:spPr>
      </p:pic>
    </p:spTree>
    <p:extLst>
      <p:ext uri="{BB962C8B-B14F-4D97-AF65-F5344CB8AC3E}">
        <p14:creationId xmlns:p14="http://schemas.microsoft.com/office/powerpoint/2010/main" val="420402582"/>
      </p:ext>
    </p:extLst>
  </p:cSld>
  <p:clrMap bg1="lt1" tx1="dk1" bg2="lt2" tx2="dk2" accent1="accent1" accent2="accent2" accent3="accent3" accent4="accent4" accent5="accent5" accent6="accent6" hlink="hlink" folHlink="folHlink"/>
  <p:sldLayoutIdLst>
    <p:sldLayoutId id="2147484662" r:id="rId1"/>
    <p:sldLayoutId id="2147484663" r:id="rId2"/>
    <p:sldLayoutId id="2147484664" r:id="rId3"/>
    <p:sldLayoutId id="2147484665" r:id="rId4"/>
    <p:sldLayoutId id="2147484691" r:id="rId5"/>
  </p:sldLayoutIdLst>
  <p:transition>
    <p:fade/>
  </p:transition>
  <p:hf sldNum="0" hdr="0" ftr="0" dt="0"/>
  <p:txStyles>
    <p:titleStyle>
      <a:lvl1pPr algn="ctr"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24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blackWhite">
      <p:bgRef idx="1001">
        <a:schemeClr val="bg1"/>
      </p:bgRef>
    </p:bg>
    <p:spTree>
      <p:nvGrpSpPr>
        <p:cNvPr id="1" name=""/>
        <p:cNvGrpSpPr/>
        <p:nvPr/>
      </p:nvGrpSpPr>
      <p:grpSpPr>
        <a:xfrm>
          <a:off x="0" y="0"/>
          <a:ext cx="0" cy="0"/>
          <a:chOff x="0" y="0"/>
          <a:chExt cx="0" cy="0"/>
        </a:xfrm>
      </p:grpSpPr>
      <p:pic>
        <p:nvPicPr>
          <p:cNvPr id="38" name="Image 22" descr="Une image contenant capture d’écran, Graphique, noir, conception&#10;&#10;Description générée automatiquement">
            <a:extLst>
              <a:ext uri="{FF2B5EF4-FFF2-40B4-BE49-F238E27FC236}">
                <a16:creationId xmlns:a16="http://schemas.microsoft.com/office/drawing/2014/main" id="{0CD7C2B1-E107-05F3-3DBA-FCC81C649730}"/>
              </a:ext>
            </a:extLst>
          </p:cNvPr>
          <p:cNvPicPr>
            <a:picLocks noChangeAspect="1"/>
          </p:cNvPicPr>
          <p:nvPr userDrawn="1"/>
        </p:nvPicPr>
        <p:blipFill>
          <a:blip r:embed="rId15">
            <a:alphaModFix amt="4000"/>
          </a:blip>
          <a:stretch>
            <a:fillRect/>
          </a:stretch>
        </p:blipFill>
        <p:spPr>
          <a:xfrm>
            <a:off x="5994400" y="0"/>
            <a:ext cx="6197600" cy="6858000"/>
          </a:xfrm>
          <a:prstGeom prst="rect">
            <a:avLst/>
          </a:prstGeom>
        </p:spPr>
      </p:pic>
      <p:sp>
        <p:nvSpPr>
          <p:cNvPr id="2" name="Title Placeholder 1"/>
          <p:cNvSpPr>
            <a:spLocks noGrp="1"/>
          </p:cNvSpPr>
          <p:nvPr>
            <p:ph type="title"/>
          </p:nvPr>
        </p:nvSpPr>
        <p:spPr>
          <a:xfrm>
            <a:off x="588263" y="457200"/>
            <a:ext cx="9706301" cy="553998"/>
          </a:xfrm>
          <a:prstGeom prst="rect">
            <a:avLst/>
          </a:prstGeom>
        </p:spPr>
        <p:txBody>
          <a:bodyPr vert="horz" wrap="square" lIns="0" tIns="0" rIns="0" bIns="0" rtlCol="0" anchor="t">
            <a:spAutoFit/>
          </a:bodyPr>
          <a:lstStyle/>
          <a:p>
            <a:r>
              <a:rPr lang="en-US"/>
              <a:t>Click to edit Master title style</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6" name="Picture 5" descr="The image displays a color palette featuring various shades of purple, pink, orange, and gold.&#10;&#10;AI-generated content may be incorrect.">
            <a:extLst>
              <a:ext uri="{FF2B5EF4-FFF2-40B4-BE49-F238E27FC236}">
                <a16:creationId xmlns:a16="http://schemas.microsoft.com/office/drawing/2014/main" id="{9FF30883-54D9-2146-931D-CE439711C6FF}"/>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a:xfrm rot="5400000">
            <a:off x="9393885" y="2854741"/>
            <a:ext cx="6857518" cy="1149001"/>
          </a:xfrm>
          <a:prstGeom prst="rect">
            <a:avLst/>
          </a:prstGeom>
        </p:spPr>
      </p:pic>
      <p:pic>
        <p:nvPicPr>
          <p:cNvPr id="48" name="Image 3" descr="Une image contenant capture d’écran, Graphique, symbole, conception&#10;&#10;Description générée automatiquement">
            <a:extLst>
              <a:ext uri="{FF2B5EF4-FFF2-40B4-BE49-F238E27FC236}">
                <a16:creationId xmlns:a16="http://schemas.microsoft.com/office/drawing/2014/main" id="{FF041198-52A6-AA07-38E3-867A5B5634B0}"/>
              </a:ext>
            </a:extLst>
          </p:cNvPr>
          <p:cNvPicPr>
            <a:picLocks noChangeAspect="1"/>
          </p:cNvPicPr>
          <p:nvPr userDrawn="1"/>
        </p:nvPicPr>
        <p:blipFill rotWithShape="1">
          <a:blip r:embed="rId17" cstate="print">
            <a:alphaModFix amt="40000"/>
            <a:extLst>
              <a:ext uri="{28A0092B-C50C-407E-A947-70E740481C1C}">
                <a14:useLocalDpi xmlns:a14="http://schemas.microsoft.com/office/drawing/2010/main" val="0"/>
              </a:ext>
            </a:extLst>
          </a:blip>
          <a:srcRect l="-4718" t="-9139" r="-5503" b="-13625"/>
          <a:stretch/>
        </p:blipFill>
        <p:spPr>
          <a:xfrm>
            <a:off x="11868685" y="6572788"/>
            <a:ext cx="251191" cy="213023"/>
          </a:xfrm>
          <a:prstGeom prst="rect">
            <a:avLst/>
          </a:prstGeom>
          <a:noFill/>
        </p:spPr>
      </p:pic>
    </p:spTree>
    <p:extLst>
      <p:ext uri="{BB962C8B-B14F-4D97-AF65-F5344CB8AC3E}">
        <p14:creationId xmlns:p14="http://schemas.microsoft.com/office/powerpoint/2010/main" val="3326893719"/>
      </p:ext>
    </p:extLst>
  </p:cSld>
  <p:clrMap bg1="lt1" tx1="dk1" bg2="lt2" tx2="dk2" accent1="accent1" accent2="accent2" accent3="accent3" accent4="accent4" accent5="accent5" accent6="accent6" hlink="hlink" folHlink="folHlink"/>
  <p:sldLayoutIdLst>
    <p:sldLayoutId id="2147484675" r:id="rId1"/>
    <p:sldLayoutId id="2147484676" r:id="rId2"/>
    <p:sldLayoutId id="2147484677" r:id="rId3"/>
    <p:sldLayoutId id="2147484678" r:id="rId4"/>
    <p:sldLayoutId id="2147484679" r:id="rId5"/>
    <p:sldLayoutId id="2147484680" r:id="rId6"/>
    <p:sldLayoutId id="2147484681" r:id="rId7"/>
    <p:sldLayoutId id="2147484682" r:id="rId8"/>
    <p:sldLayoutId id="2147484683" r:id="rId9"/>
    <p:sldLayoutId id="2147484684" r:id="rId10"/>
    <p:sldLayoutId id="2147484685" r:id="rId11"/>
    <p:sldLayoutId id="2147484686" r:id="rId12"/>
    <p:sldLayoutId id="2147484687" r:id="rId13"/>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24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ts val="0"/>
        </a:spcBef>
        <a:spcAft>
          <a:spcPts val="60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54.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5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6.xml"/><Relationship Id="rId1" Type="http://schemas.openxmlformats.org/officeDocument/2006/relationships/themeOverride" Target="../theme/themeOverride1.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5.xml"/><Relationship Id="rId1" Type="http://schemas.openxmlformats.org/officeDocument/2006/relationships/slideLayout" Target="../slideLayouts/slideLayout53.xml"/><Relationship Id="rId6" Type="http://schemas.openxmlformats.org/officeDocument/2006/relationships/image" Target="../media/image25.jpeg"/><Relationship Id="rId5" Type="http://schemas.openxmlformats.org/officeDocument/2006/relationships/hyperlink" Target="https://microsoft.sharepoint-df.com/teams/BuilderPMs/_layouts/15/Doc.aspx?sourcedoc=%7BF8762D5C-3D06-440E-AD87-18F03D57257E%7D&amp;file=KnowYourCustomer_AgentScenario_Field%20Deck.pptx&amp;action=edit&amp;mobileredirect=true&amp;DefaultItemOpen=1" TargetMode="External"/><Relationship Id="rId4" Type="http://schemas.openxmlformats.org/officeDocument/2006/relationships/image" Target="../media/image24.svg"/></Relationships>
</file>

<file path=ppt/slides/_rels/slide6.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5.jpeg"/><Relationship Id="rId3" Type="http://schemas.openxmlformats.org/officeDocument/2006/relationships/image" Target="../media/image26.svg"/><Relationship Id="rId7" Type="http://schemas.openxmlformats.org/officeDocument/2006/relationships/image" Target="../media/image30.svg"/><Relationship Id="rId12" Type="http://schemas.openxmlformats.org/officeDocument/2006/relationships/hyperlink" Target="https://microsoft.sharepoint-df.com/teams/BuilderPMs/_layouts/15/Doc.aspx?sourcedoc=%7BF8762D5C-3D06-440E-AD87-18F03D57257E%7D&amp;file=KnowYourCustomer_AgentScenario_Field%20Deck.pptx&amp;action=edit&amp;mobileredirect=true&amp;DefaultItemOpen=1" TargetMode="External"/><Relationship Id="rId2" Type="http://schemas.openxmlformats.org/officeDocument/2006/relationships/notesSlide" Target="../notesSlides/notesSlide6.xml"/><Relationship Id="rId1" Type="http://schemas.openxmlformats.org/officeDocument/2006/relationships/slideLayout" Target="../slideLayouts/slideLayout53.xml"/><Relationship Id="rId6" Type="http://schemas.openxmlformats.org/officeDocument/2006/relationships/image" Target="../media/image29.svg"/><Relationship Id="rId11" Type="http://schemas.openxmlformats.org/officeDocument/2006/relationships/image" Target="../media/image34.svg"/><Relationship Id="rId5" Type="http://schemas.openxmlformats.org/officeDocument/2006/relationships/image" Target="../media/image28.sv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svg"/></Relationships>
</file>

<file path=ppt/slides/_rels/slide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CFB79-EDF0-7B98-BAF7-BD235D99E4C9}"/>
            </a:ext>
          </a:extLst>
        </p:cNvPr>
        <p:cNvGrpSpPr/>
        <p:nvPr/>
      </p:nvGrpSpPr>
      <p:grpSpPr>
        <a:xfrm>
          <a:off x="0" y="0"/>
          <a:ext cx="0" cy="0"/>
          <a:chOff x="0" y="0"/>
          <a:chExt cx="0" cy="0"/>
        </a:xfrm>
      </p:grpSpPr>
      <p:sp>
        <p:nvSpPr>
          <p:cNvPr id="61" name="TextBox 60">
            <a:extLst>
              <a:ext uri="{FF2B5EF4-FFF2-40B4-BE49-F238E27FC236}">
                <a16:creationId xmlns:a16="http://schemas.microsoft.com/office/drawing/2014/main" id="{4149DCA2-058B-8D5E-2A19-BDCE81E7D9C1}"/>
              </a:ext>
              <a:ext uri="{C183D7F6-B498-43B3-948B-1728B52AA6E4}">
                <adec:decorative xmlns:adec="http://schemas.microsoft.com/office/drawing/2017/decorative" val="1"/>
              </a:ext>
            </a:extLst>
          </p:cNvPr>
          <p:cNvSpPr txBox="1"/>
          <p:nvPr/>
        </p:nvSpPr>
        <p:spPr>
          <a:xfrm>
            <a:off x="8834284" y="206477"/>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Placeholder 4">
            <a:extLst>
              <a:ext uri="{FF2B5EF4-FFF2-40B4-BE49-F238E27FC236}">
                <a16:creationId xmlns:a16="http://schemas.microsoft.com/office/drawing/2014/main" id="{AB33B609-2E9F-259B-2D9F-4EEA050F19C4}"/>
              </a:ext>
            </a:extLst>
          </p:cNvPr>
          <p:cNvSpPr>
            <a:spLocks noGrp="1"/>
          </p:cNvSpPr>
          <p:nvPr>
            <p:ph type="body" sz="quarter" idx="14"/>
          </p:nvPr>
        </p:nvSpPr>
        <p:spPr>
          <a:xfrm>
            <a:off x="684288" y="2662933"/>
            <a:ext cx="8418148" cy="769441"/>
          </a:xfrm>
        </p:spPr>
        <p:txBody>
          <a:bodyPr/>
          <a:lstStyle/>
          <a:p>
            <a:pPr marL="0" indent="0">
              <a:buNone/>
            </a:pPr>
            <a:r>
              <a:rPr lang="en-US" sz="4400" b="1" spc="-50">
                <a:ln w="3175">
                  <a:noFill/>
                </a:ln>
                <a:gradFill flip="none" rotWithShape="1">
                  <a:gsLst>
                    <a:gs pos="54000">
                      <a:srgbClr val="C85890"/>
                    </a:gs>
                    <a:gs pos="10000">
                      <a:srgbClr val="7058A0"/>
                    </a:gs>
                    <a:gs pos="100000">
                      <a:srgbClr val="F89070"/>
                    </a:gs>
                  </a:gsLst>
                  <a:lin ang="0" scaled="1"/>
                  <a:tileRect/>
                </a:gradFill>
                <a:latin typeface="Segoe Sans Display Semibold"/>
                <a:ea typeface="+mj-ea"/>
              </a:rPr>
              <a:t>Know My Customer Agent</a:t>
            </a:r>
            <a:endParaRPr lang="en-GB" sz="4400" b="1" spc="-50">
              <a:ln w="3175">
                <a:noFill/>
              </a:ln>
              <a:gradFill flip="none" rotWithShape="1">
                <a:gsLst>
                  <a:gs pos="54000">
                    <a:srgbClr val="C85890"/>
                  </a:gs>
                  <a:gs pos="10000">
                    <a:srgbClr val="7058A0"/>
                  </a:gs>
                  <a:gs pos="100000">
                    <a:srgbClr val="F89070"/>
                  </a:gs>
                </a:gsLst>
                <a:lin ang="0" scaled="1"/>
                <a:tileRect/>
              </a:gradFill>
              <a:latin typeface="Segoe Sans Display Semibold"/>
              <a:ea typeface="+mj-ea"/>
            </a:endParaRPr>
          </a:p>
        </p:txBody>
      </p:sp>
      <p:pic>
        <p:nvPicPr>
          <p:cNvPr id="15" name="MS logo gray - EMF">
            <a:extLst>
              <a:ext uri="{FF2B5EF4-FFF2-40B4-BE49-F238E27FC236}">
                <a16:creationId xmlns:a16="http://schemas.microsoft.com/office/drawing/2014/main" id="{A7AA4944-5DF7-CEB1-2C9C-EBC7BDEC4C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black">
          <a:xfrm>
            <a:off x="684288" y="679153"/>
            <a:ext cx="1359997" cy="291427"/>
          </a:xfrm>
          <a:prstGeom prst="rect">
            <a:avLst/>
          </a:prstGeom>
        </p:spPr>
      </p:pic>
      <p:sp>
        <p:nvSpPr>
          <p:cNvPr id="18" name="Text Placeholder 6">
            <a:extLst>
              <a:ext uri="{FF2B5EF4-FFF2-40B4-BE49-F238E27FC236}">
                <a16:creationId xmlns:a16="http://schemas.microsoft.com/office/drawing/2014/main" id="{D6305546-DC62-59EB-6DD9-F938DC0F6AE0}"/>
              </a:ext>
            </a:extLst>
          </p:cNvPr>
          <p:cNvSpPr txBox="1">
            <a:spLocks/>
          </p:cNvSpPr>
          <p:nvPr/>
        </p:nvSpPr>
        <p:spPr>
          <a:xfrm>
            <a:off x="684288" y="3622637"/>
            <a:ext cx="5055384" cy="2462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noProof="0" dirty="0">
                <a:latin typeface="Segoe Sans Display"/>
                <a:cs typeface="Segoe Sans Display"/>
              </a:rPr>
              <a:t>Copilot Scenario Overview</a:t>
            </a:r>
          </a:p>
        </p:txBody>
      </p:sp>
      <p:sp>
        <p:nvSpPr>
          <p:cNvPr id="7" name="Footer Placeholder 1">
            <a:extLst>
              <a:ext uri="{FF2B5EF4-FFF2-40B4-BE49-F238E27FC236}">
                <a16:creationId xmlns:a16="http://schemas.microsoft.com/office/drawing/2014/main" id="{83034883-A0CE-3821-62E2-13B6D7921814}"/>
              </a:ext>
              <a:ext uri="{C183D7F6-B498-43B3-948B-1728B52AA6E4}">
                <adec:decorative xmlns:adec="http://schemas.microsoft.com/office/drawing/2017/decorative" val="1"/>
              </a:ext>
            </a:extLst>
          </p:cNvPr>
          <p:cNvSpPr txBox="1"/>
          <p:nvPr/>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2026 Microsoft Corporation All rights reserved. </a:t>
            </a:r>
          </a:p>
        </p:txBody>
      </p:sp>
    </p:spTree>
    <p:extLst>
      <p:ext uri="{BB962C8B-B14F-4D97-AF65-F5344CB8AC3E}">
        <p14:creationId xmlns:p14="http://schemas.microsoft.com/office/powerpoint/2010/main" val="123146046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8097E-6979-7096-A392-877D03D63DC8}"/>
            </a:ext>
          </a:extLst>
        </p:cNvPr>
        <p:cNvGrpSpPr/>
        <p:nvPr/>
      </p:nvGrpSpPr>
      <p:grpSpPr>
        <a:xfrm>
          <a:off x="0" y="0"/>
          <a:ext cx="0" cy="0"/>
          <a:chOff x="0" y="0"/>
          <a:chExt cx="0" cy="0"/>
        </a:xfrm>
      </p:grpSpPr>
      <p:grpSp>
        <p:nvGrpSpPr>
          <p:cNvPr id="19" name="Group 18">
            <a:extLst>
              <a:ext uri="{FF2B5EF4-FFF2-40B4-BE49-F238E27FC236}">
                <a16:creationId xmlns:a16="http://schemas.microsoft.com/office/drawing/2014/main" id="{E2C11058-C028-52CA-43EE-621E08880231}"/>
              </a:ext>
            </a:extLst>
          </p:cNvPr>
          <p:cNvGrpSpPr/>
          <p:nvPr/>
        </p:nvGrpSpPr>
        <p:grpSpPr>
          <a:xfrm>
            <a:off x="6051116" y="4351235"/>
            <a:ext cx="5799798" cy="1969735"/>
            <a:chOff x="660727" y="4155776"/>
            <a:chExt cx="5991188" cy="1829644"/>
          </a:xfrm>
        </p:grpSpPr>
        <p:sp>
          <p:nvSpPr>
            <p:cNvPr id="13" name="TextBox 12">
              <a:extLst>
                <a:ext uri="{FF2B5EF4-FFF2-40B4-BE49-F238E27FC236}">
                  <a16:creationId xmlns:a16="http://schemas.microsoft.com/office/drawing/2014/main" id="{158C833F-4765-6050-0B0B-6F8746CEB3E0}"/>
                </a:ext>
              </a:extLst>
            </p:cNvPr>
            <p:cNvSpPr txBox="1"/>
            <p:nvPr/>
          </p:nvSpPr>
          <p:spPr>
            <a:xfrm>
              <a:off x="861307" y="4276636"/>
              <a:ext cx="2501327" cy="2572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Sans Display Semibold"/>
                  <a:ea typeface="+mn-ea"/>
                  <a:cs typeface="+mn-cs"/>
                </a:rPr>
                <a:t>Technical Features </a:t>
              </a:r>
            </a:p>
          </p:txBody>
        </p:sp>
        <p:sp>
          <p:nvSpPr>
            <p:cNvPr id="5" name="TextBox 4">
              <a:extLst>
                <a:ext uri="{FF2B5EF4-FFF2-40B4-BE49-F238E27FC236}">
                  <a16:creationId xmlns:a16="http://schemas.microsoft.com/office/drawing/2014/main" id="{88406CE9-6659-C03F-A4A8-BFE14DCABB67}"/>
                </a:ext>
              </a:extLst>
            </p:cNvPr>
            <p:cNvSpPr txBox="1"/>
            <p:nvPr/>
          </p:nvSpPr>
          <p:spPr>
            <a:xfrm>
              <a:off x="861307" y="4669164"/>
              <a:ext cx="5663167" cy="1200726"/>
            </a:xfrm>
            <a:prstGeom prst="rect">
              <a:avLst/>
            </a:prstGeom>
            <a:noFill/>
          </p:spPr>
          <p:txBody>
            <a:bodyPr wrap="square" lIns="0" tIns="0" rIns="0" bIns="0" rtlCol="0" anchor="t">
              <a:spAutoFit/>
            </a:bodyPr>
            <a:lstStyle/>
            <a:p>
              <a:pPr marL="283464" indent="-283464" algn="l" rtl="0" eaLnBrk="1" latinLnBrk="0" hangingPunct="1">
                <a:buFont typeface="Arial" panose="020B0604020202020204" pitchFamily="34" charset="0"/>
                <a:buChar char="•"/>
              </a:pPr>
              <a:r>
                <a:rPr lang="en-GB" sz="1400">
                  <a:solidFill>
                    <a:srgbClr val="0D0D0D"/>
                  </a:solidFill>
                  <a:effectLst/>
                  <a:latin typeface="Segoe Sans Display" pitchFamily="2" charset="0"/>
                </a:rPr>
                <a:t>📋 Rules‑driven customer research checklist generation by segment &amp; jurisdiction</a:t>
              </a:r>
            </a:p>
            <a:p>
              <a:pPr marL="283464" indent="-283464" algn="l" rtl="0" eaLnBrk="1" latinLnBrk="0" hangingPunct="1">
                <a:buFont typeface="Arial" panose="020B0604020202020204" pitchFamily="34" charset="0"/>
                <a:buChar char="•"/>
              </a:pPr>
              <a:r>
                <a:rPr lang="en-GB" sz="1400">
                  <a:solidFill>
                    <a:srgbClr val="0D0D0D"/>
                  </a:solidFill>
                  <a:effectLst/>
                  <a:latin typeface="Segoe Sans Display" pitchFamily="2" charset="0"/>
                </a:rPr>
                <a:t>🔍 Automated gap analysis against documents and SharePoint folders</a:t>
              </a:r>
            </a:p>
            <a:p>
              <a:pPr marL="283464" indent="-283464" algn="l" rtl="0" eaLnBrk="1" latinLnBrk="0" hangingPunct="1">
                <a:buFont typeface="Arial" panose="020B0604020202020204" pitchFamily="34" charset="0"/>
                <a:buChar char="•"/>
              </a:pPr>
              <a:r>
                <a:rPr lang="en-GB" sz="1400">
                  <a:solidFill>
                    <a:srgbClr val="0D0D0D"/>
                  </a:solidFill>
                  <a:effectLst/>
                  <a:latin typeface="Segoe Sans Display" pitchFamily="2" charset="0"/>
                </a:rPr>
                <a:t>⚠️ Risk signal surfacing with explanations</a:t>
              </a:r>
            </a:p>
            <a:p>
              <a:pPr marL="283464" indent="-283464" algn="l" rtl="0" eaLnBrk="1" latinLnBrk="0" hangingPunct="1">
                <a:buFont typeface="Arial" panose="020B0604020202020204" pitchFamily="34" charset="0"/>
                <a:buChar char="•"/>
              </a:pPr>
              <a:r>
                <a:rPr lang="en-GB" sz="1400">
                  <a:solidFill>
                    <a:srgbClr val="0D0D0D"/>
                  </a:solidFill>
                  <a:effectLst/>
                  <a:latin typeface="Segoe Sans Display" pitchFamily="2" charset="0"/>
                </a:rPr>
                <a:t>📚 Guided next steps with references to policies and data sources</a:t>
              </a:r>
              <a:endParaRPr lang="en-US" sz="1400">
                <a:solidFill>
                  <a:schemeClr val="tx1">
                    <a:lumMod val="95000"/>
                    <a:lumOff val="5000"/>
                  </a:schemeClr>
                </a:solidFill>
              </a:endParaRPr>
            </a:p>
          </p:txBody>
        </p:sp>
        <p:sp>
          <p:nvSpPr>
            <p:cNvPr id="9" name="Rectangle: Rounded Corners 8">
              <a:extLst>
                <a:ext uri="{FF2B5EF4-FFF2-40B4-BE49-F238E27FC236}">
                  <a16:creationId xmlns:a16="http://schemas.microsoft.com/office/drawing/2014/main" id="{E0666651-F87C-74E7-AC1B-BD2224165DDD}"/>
                </a:ext>
                <a:ext uri="{C183D7F6-B498-43B3-948B-1728B52AA6E4}">
                  <adec:decorative xmlns:adec="http://schemas.microsoft.com/office/drawing/2017/decorative" val="1"/>
                </a:ext>
              </a:extLst>
            </p:cNvPr>
            <p:cNvSpPr/>
            <p:nvPr/>
          </p:nvSpPr>
          <p:spPr>
            <a:xfrm>
              <a:off x="660727" y="4155776"/>
              <a:ext cx="5991188" cy="1829644"/>
            </a:xfrm>
            <a:prstGeom prst="roundRect">
              <a:avLst>
                <a:gd name="adj" fmla="val 6587"/>
              </a:avLst>
            </a:prstGeom>
            <a:noFill/>
            <a:ln w="25400" cap="flat" cmpd="sng" algn="ctr">
              <a:gradFill>
                <a:gsLst>
                  <a:gs pos="0">
                    <a:srgbClr val="1D78D4"/>
                  </a:gs>
                  <a:gs pos="100000">
                    <a:srgbClr val="C44ACC"/>
                  </a:gs>
                </a:gsLst>
                <a:lin ang="0" scaled="0"/>
              </a:gradFill>
              <a:prstDash val="solid"/>
              <a:miter lim="800000"/>
            </a:ln>
            <a:effectLst/>
          </p:spPr>
          <p:txBody>
            <a:bodyPr lIns="1005840" rtlCol="0" anchor="ctr"/>
            <a:lstStyle/>
            <a:p>
              <a:pPr marL="0" marR="0" lvl="0" indent="0" algn="l" defTabSz="932742"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Segoe UI Semilight" panose="020B0402040204020203" pitchFamily="34" charset="0"/>
              </a:endParaRPr>
            </a:p>
          </p:txBody>
        </p:sp>
      </p:grpSp>
      <p:grpSp>
        <p:nvGrpSpPr>
          <p:cNvPr id="29" name="Group 28">
            <a:extLst>
              <a:ext uri="{FF2B5EF4-FFF2-40B4-BE49-F238E27FC236}">
                <a16:creationId xmlns:a16="http://schemas.microsoft.com/office/drawing/2014/main" id="{A03C087B-2329-21D7-AC1B-6A1403784BDC}"/>
              </a:ext>
            </a:extLst>
          </p:cNvPr>
          <p:cNvGrpSpPr/>
          <p:nvPr/>
        </p:nvGrpSpPr>
        <p:grpSpPr>
          <a:xfrm>
            <a:off x="6051115" y="1251643"/>
            <a:ext cx="5799797" cy="2937771"/>
            <a:chOff x="5457355" y="3351968"/>
            <a:chExt cx="5719245" cy="2654414"/>
          </a:xfrm>
        </p:grpSpPr>
        <p:grpSp>
          <p:nvGrpSpPr>
            <p:cNvPr id="15" name="Group 14">
              <a:extLst>
                <a:ext uri="{FF2B5EF4-FFF2-40B4-BE49-F238E27FC236}">
                  <a16:creationId xmlns:a16="http://schemas.microsoft.com/office/drawing/2014/main" id="{F4C65B63-C9C4-AE54-E093-2A887B792D93}"/>
                </a:ext>
              </a:extLst>
            </p:cNvPr>
            <p:cNvGrpSpPr/>
            <p:nvPr/>
          </p:nvGrpSpPr>
          <p:grpSpPr>
            <a:xfrm>
              <a:off x="5457355" y="3351968"/>
              <a:ext cx="5719245" cy="2654414"/>
              <a:chOff x="6161010" y="1799709"/>
              <a:chExt cx="5719245" cy="2654414"/>
            </a:xfrm>
          </p:grpSpPr>
          <p:sp>
            <p:nvSpPr>
              <p:cNvPr id="12" name="TextBox 11">
                <a:extLst>
                  <a:ext uri="{FF2B5EF4-FFF2-40B4-BE49-F238E27FC236}">
                    <a16:creationId xmlns:a16="http://schemas.microsoft.com/office/drawing/2014/main" id="{2F7F0070-1178-F67E-22DF-11DA11F09BFF}"/>
                  </a:ext>
                </a:extLst>
              </p:cNvPr>
              <p:cNvSpPr txBox="1"/>
              <p:nvPr/>
            </p:nvSpPr>
            <p:spPr>
              <a:xfrm>
                <a:off x="6436195" y="1919006"/>
                <a:ext cx="2501326" cy="25028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Sans Display Semibold"/>
                    <a:ea typeface="+mn-ea"/>
                    <a:cs typeface="+mn-cs"/>
                  </a:rPr>
                  <a:t>Key Challenges</a:t>
                </a:r>
              </a:p>
            </p:txBody>
          </p:sp>
          <p:sp>
            <p:nvSpPr>
              <p:cNvPr id="4" name="TextBox 3">
                <a:extLst>
                  <a:ext uri="{FF2B5EF4-FFF2-40B4-BE49-F238E27FC236}">
                    <a16:creationId xmlns:a16="http://schemas.microsoft.com/office/drawing/2014/main" id="{1AEDDC77-9CF8-D30A-53E0-17F63A23DA0A}"/>
                  </a:ext>
                </a:extLst>
              </p:cNvPr>
              <p:cNvSpPr txBox="1"/>
              <p:nvPr/>
            </p:nvSpPr>
            <p:spPr>
              <a:xfrm>
                <a:off x="6436195" y="2224145"/>
                <a:ext cx="5366318" cy="816088"/>
              </a:xfrm>
              <a:prstGeom prst="rect">
                <a:avLst/>
              </a:prstGeom>
              <a:noFill/>
            </p:spPr>
            <p:txBody>
              <a:bodyPr wrap="square" lIns="0" tIns="0" rIns="0" bIns="0"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lumMod val="95000"/>
                        <a:lumOff val="5000"/>
                      </a:srgbClr>
                    </a:solidFill>
                    <a:effectLst/>
                    <a:uLnTx/>
                    <a:uFillTx/>
                    <a:latin typeface="Segoe Sans Display"/>
                    <a:ea typeface="+mn-ea"/>
                    <a:cs typeface="+mn-cs"/>
                  </a:rPr>
                  <a:t>Customer data is scattered over public websites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lumMod val="95000"/>
                        <a:lumOff val="5000"/>
                      </a:srgbClr>
                    </a:solidFill>
                    <a:effectLst/>
                    <a:uLnTx/>
                    <a:uFillTx/>
                    <a:latin typeface="Segoe Sans Display"/>
                    <a:ea typeface="+mn-ea"/>
                    <a:cs typeface="+mn-cs"/>
                  </a:rPr>
                  <a:t>Manual, time‑consuming reviews with high operational risk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lumMod val="95000"/>
                        <a:lumOff val="5000"/>
                      </a:srgbClr>
                    </a:solidFill>
                    <a:effectLst/>
                    <a:uLnTx/>
                    <a:uFillTx/>
                    <a:latin typeface="Segoe Sans Display"/>
                    <a:ea typeface="+mn-ea"/>
                    <a:cs typeface="+mn-cs"/>
                  </a:rPr>
                  <a:t>Inconsistent documentation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lumMod val="95000"/>
                        <a:lumOff val="5000"/>
                      </a:srgbClr>
                    </a:solidFill>
                    <a:effectLst/>
                    <a:uLnTx/>
                    <a:uFillTx/>
                    <a:latin typeface="Segoe Sans Display"/>
                    <a:ea typeface="+mn-ea"/>
                    <a:cs typeface="+mn-cs"/>
                  </a:rPr>
                  <a:t>Difficulty identifying gaps and changes over time</a:t>
                </a:r>
              </a:p>
            </p:txBody>
          </p:sp>
          <p:sp>
            <p:nvSpPr>
              <p:cNvPr id="8" name="Rectangle: Rounded Corners 7">
                <a:extLst>
                  <a:ext uri="{FF2B5EF4-FFF2-40B4-BE49-F238E27FC236}">
                    <a16:creationId xmlns:a16="http://schemas.microsoft.com/office/drawing/2014/main" id="{FEC114F6-498E-F495-31A4-12FB16765D64}"/>
                  </a:ext>
                  <a:ext uri="{C183D7F6-B498-43B3-948B-1728B52AA6E4}">
                    <adec:decorative xmlns:adec="http://schemas.microsoft.com/office/drawing/2017/decorative" val="1"/>
                  </a:ext>
                </a:extLst>
              </p:cNvPr>
              <p:cNvSpPr/>
              <p:nvPr/>
            </p:nvSpPr>
            <p:spPr>
              <a:xfrm>
                <a:off x="6161010" y="1799709"/>
                <a:ext cx="5719245" cy="2654414"/>
              </a:xfrm>
              <a:prstGeom prst="roundRect">
                <a:avLst>
                  <a:gd name="adj" fmla="val 6587"/>
                </a:avLst>
              </a:prstGeom>
              <a:noFill/>
              <a:ln w="25400" cap="flat" cmpd="sng" algn="ctr">
                <a:gradFill>
                  <a:gsLst>
                    <a:gs pos="0">
                      <a:srgbClr val="1D78D4"/>
                    </a:gs>
                    <a:gs pos="100000">
                      <a:srgbClr val="C44ACC"/>
                    </a:gs>
                  </a:gsLst>
                  <a:lin ang="0" scaled="0"/>
                </a:gradFill>
                <a:prstDash val="solid"/>
                <a:miter lim="800000"/>
              </a:ln>
              <a:effectLst/>
            </p:spPr>
            <p:txBody>
              <a:bodyPr lIns="1005840" rtlCol="0" anchor="ctr"/>
              <a:lstStyle/>
              <a:p>
                <a:pPr marL="0" marR="0" lvl="0" indent="0" algn="l" defTabSz="932742"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Segoe UI Semilight" panose="020B0402040204020203" pitchFamily="34" charset="0"/>
                </a:endParaRPr>
              </a:p>
            </p:txBody>
          </p:sp>
        </p:grpSp>
        <p:sp>
          <p:nvSpPr>
            <p:cNvPr id="22" name="TextBox 21">
              <a:extLst>
                <a:ext uri="{FF2B5EF4-FFF2-40B4-BE49-F238E27FC236}">
                  <a16:creationId xmlns:a16="http://schemas.microsoft.com/office/drawing/2014/main" id="{4DE5A409-3C06-27C6-85BE-8212323200D7}"/>
                </a:ext>
              </a:extLst>
            </p:cNvPr>
            <p:cNvSpPr txBox="1"/>
            <p:nvPr/>
          </p:nvSpPr>
          <p:spPr>
            <a:xfrm>
              <a:off x="5732540" y="4738258"/>
              <a:ext cx="3480619" cy="25028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egoe Sans Display Semibold"/>
                  <a:ea typeface="+mn-ea"/>
                  <a:cs typeface="+mn-cs"/>
                </a:rPr>
                <a:t>Business Outcomes</a:t>
              </a:r>
            </a:p>
          </p:txBody>
        </p:sp>
        <p:sp>
          <p:nvSpPr>
            <p:cNvPr id="24" name="TextBox 23">
              <a:extLst>
                <a:ext uri="{FF2B5EF4-FFF2-40B4-BE49-F238E27FC236}">
                  <a16:creationId xmlns:a16="http://schemas.microsoft.com/office/drawing/2014/main" id="{5AB7C78D-D669-86B4-6F94-D6B6EE700B15}"/>
                </a:ext>
              </a:extLst>
            </p:cNvPr>
            <p:cNvSpPr txBox="1"/>
            <p:nvPr/>
          </p:nvSpPr>
          <p:spPr>
            <a:xfrm>
              <a:off x="5732540" y="5043397"/>
              <a:ext cx="4749694" cy="778653"/>
            </a:xfrm>
            <a:prstGeom prst="rect">
              <a:avLst/>
            </a:prstGeom>
            <a:noFill/>
          </p:spPr>
          <p:txBody>
            <a:bodyPr wrap="square" lIns="0" tIns="0" rIns="0" bIns="0" rtlCol="0">
              <a:spAutoFit/>
            </a:bodyPr>
            <a:lstStyle/>
            <a:p>
              <a:pPr marL="285750" indent="-285750" algn="l" rtl="0" eaLnBrk="1" latinLnBrk="0" hangingPunct="1">
                <a:buFont typeface="Arial" panose="020B0604020202020204" pitchFamily="34" charset="0"/>
                <a:buChar char="•"/>
              </a:pPr>
              <a:r>
                <a:rPr lang="en-GB" sz="1400">
                  <a:solidFill>
                    <a:srgbClr val="000000"/>
                  </a:solidFill>
                  <a:effectLst/>
                  <a:latin typeface="Segoe Sans Display" pitchFamily="2" charset="0"/>
                </a:rPr>
                <a:t>😊 Faster customer onboarding and periodic reviews</a:t>
              </a:r>
            </a:p>
            <a:p>
              <a:pPr marL="283464" indent="-283464" algn="l" rtl="0" eaLnBrk="1" latinLnBrk="0" hangingPunct="1">
                <a:buFont typeface="Arial" panose="020B0604020202020204" pitchFamily="34" charset="0"/>
                <a:buChar char="•"/>
              </a:pPr>
              <a:r>
                <a:rPr lang="en-GB" sz="1400">
                  <a:solidFill>
                    <a:srgbClr val="000000"/>
                  </a:solidFill>
                  <a:effectLst/>
                  <a:latin typeface="Segoe Sans Display" pitchFamily="2" charset="0"/>
                </a:rPr>
                <a:t>⚙️ Reduced manual effort and operational risk</a:t>
              </a:r>
            </a:p>
            <a:p>
              <a:pPr marL="283464" indent="-283464" algn="l" rtl="0" eaLnBrk="1" latinLnBrk="0" hangingPunct="1">
                <a:buFont typeface="Arial" panose="020B0604020202020204" pitchFamily="34" charset="0"/>
                <a:buChar char="•"/>
              </a:pPr>
              <a:r>
                <a:rPr lang="en-GB" sz="1400">
                  <a:solidFill>
                    <a:srgbClr val="000000"/>
                  </a:solidFill>
                  <a:effectLst/>
                  <a:latin typeface="Segoe Sans Display" pitchFamily="2" charset="0"/>
                </a:rPr>
                <a:t>📊 Improved consistency, transparency, and readiness</a:t>
              </a:r>
            </a:p>
            <a:p>
              <a:pPr marL="283464" indent="-283464" algn="l" rtl="0" eaLnBrk="1" latinLnBrk="0" hangingPunct="1">
                <a:buFont typeface="Arial" panose="020B0604020202020204" pitchFamily="34" charset="0"/>
                <a:buChar char="•"/>
              </a:pPr>
              <a:r>
                <a:rPr lang="en-GB" sz="1400">
                  <a:solidFill>
                    <a:srgbClr val="000000"/>
                  </a:solidFill>
                  <a:effectLst/>
                  <a:latin typeface="Segoe Sans Display" pitchFamily="2" charset="0"/>
                </a:rPr>
                <a:t>📄 Generated a document report</a:t>
              </a:r>
              <a:endParaRPr kumimoji="0" lang="en-GB" sz="1400" b="0" i="0" u="none" strike="noStrike" kern="1200" cap="none" spc="0" normalizeH="0" baseline="0" noProof="0">
                <a:ln>
                  <a:noFill/>
                </a:ln>
                <a:solidFill>
                  <a:srgbClr val="000000"/>
                </a:solidFill>
                <a:effectLst/>
                <a:uLnTx/>
                <a:uFillTx/>
                <a:latin typeface="Segoe Sans Display"/>
                <a:ea typeface="+mn-ea"/>
                <a:cs typeface="+mn-cs"/>
              </a:endParaRPr>
            </a:p>
          </p:txBody>
        </p:sp>
      </p:grpSp>
      <p:grpSp>
        <p:nvGrpSpPr>
          <p:cNvPr id="41" name="Group 40">
            <a:extLst>
              <a:ext uri="{FF2B5EF4-FFF2-40B4-BE49-F238E27FC236}">
                <a16:creationId xmlns:a16="http://schemas.microsoft.com/office/drawing/2014/main" id="{6975373B-4853-4953-D051-EA8B423E69A0}"/>
              </a:ext>
            </a:extLst>
          </p:cNvPr>
          <p:cNvGrpSpPr/>
          <p:nvPr/>
        </p:nvGrpSpPr>
        <p:grpSpPr>
          <a:xfrm>
            <a:off x="674002" y="1710422"/>
            <a:ext cx="4828632" cy="1222164"/>
            <a:chOff x="181301" y="1241709"/>
            <a:chExt cx="4828632" cy="1222164"/>
          </a:xfrm>
        </p:grpSpPr>
        <p:sp>
          <p:nvSpPr>
            <p:cNvPr id="26" name="TextBox 25">
              <a:extLst>
                <a:ext uri="{FF2B5EF4-FFF2-40B4-BE49-F238E27FC236}">
                  <a16:creationId xmlns:a16="http://schemas.microsoft.com/office/drawing/2014/main" id="{9DC5E338-5EC9-9C71-44C0-F088D9C2D41E}"/>
                </a:ext>
              </a:extLst>
            </p:cNvPr>
            <p:cNvSpPr txBox="1"/>
            <p:nvPr/>
          </p:nvSpPr>
          <p:spPr>
            <a:xfrm>
              <a:off x="181301" y="1241709"/>
              <a:ext cx="2501326"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Sans Display Semibold"/>
                  <a:ea typeface="+mn-ea"/>
                  <a:cs typeface="+mn-cs"/>
                </a:rPr>
                <a:t>Agent Overview </a:t>
              </a:r>
            </a:p>
          </p:txBody>
        </p:sp>
        <p:sp>
          <p:nvSpPr>
            <p:cNvPr id="28" name="TextBox 27">
              <a:extLst>
                <a:ext uri="{FF2B5EF4-FFF2-40B4-BE49-F238E27FC236}">
                  <a16:creationId xmlns:a16="http://schemas.microsoft.com/office/drawing/2014/main" id="{C1FC5EAB-56D6-0A82-8007-940D39570B4C}"/>
                </a:ext>
              </a:extLst>
            </p:cNvPr>
            <p:cNvSpPr txBox="1"/>
            <p:nvPr/>
          </p:nvSpPr>
          <p:spPr>
            <a:xfrm>
              <a:off x="181301" y="1602099"/>
              <a:ext cx="4828632" cy="86177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lumMod val="95000"/>
                      <a:lumOff val="5000"/>
                    </a:srgbClr>
                  </a:solidFill>
                  <a:effectLst/>
                  <a:uLnTx/>
                  <a:uFillTx/>
                  <a:latin typeface="Segoe Sans Display"/>
                  <a:ea typeface="+mn-ea"/>
                  <a:cs typeface="+mn-cs"/>
                </a:rPr>
                <a:t>This agent automates and standardizes customer research by consolidating customer data, documents, and risk signals into a single guided workflow — while keeping humans in control of final decisions.</a:t>
              </a:r>
            </a:p>
          </p:txBody>
        </p:sp>
      </p:grpSp>
      <p:sp>
        <p:nvSpPr>
          <p:cNvPr id="7" name="Title 1">
            <a:extLst>
              <a:ext uri="{FF2B5EF4-FFF2-40B4-BE49-F238E27FC236}">
                <a16:creationId xmlns:a16="http://schemas.microsoft.com/office/drawing/2014/main" id="{1CAA8309-A947-495F-FFE5-D8377275A049}"/>
              </a:ext>
              <a:ext uri="{C183D7F6-B498-43B3-948B-1728B52AA6E4}">
                <adec:decorative xmlns:adec="http://schemas.microsoft.com/office/drawing/2017/decorative" val="0"/>
              </a:ext>
            </a:extLst>
          </p:cNvPr>
          <p:cNvSpPr txBox="1">
            <a:spLocks noGrp="1"/>
          </p:cNvSpPr>
          <p:nvPr>
            <p:ph type="title"/>
          </p:nvPr>
        </p:nvSpPr>
        <p:spPr>
          <a:xfrm>
            <a:off x="532698" y="436868"/>
            <a:ext cx="9543289"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GB" sz="3200" b="1">
                <a:gradFill flip="none" rotWithShape="1">
                  <a:gsLst>
                    <a:gs pos="54000">
                      <a:srgbClr val="C85890"/>
                    </a:gs>
                    <a:gs pos="10000">
                      <a:srgbClr val="7058A0"/>
                    </a:gs>
                    <a:gs pos="100000">
                      <a:srgbClr val="F89070"/>
                    </a:gs>
                  </a:gsLst>
                  <a:lin ang="0" scaled="1"/>
                  <a:tileRect/>
                </a:gradFill>
                <a:latin typeface="Segoe Sans Display Semibold"/>
                <a:cs typeface="Segoe Sans Display" pitchFamily="2" charset="0"/>
              </a:rPr>
              <a:t>Know My Customer Agent Summary</a:t>
            </a:r>
            <a:endParaRPr lang="en-US" sz="3200" b="1">
              <a:gradFill flip="none" rotWithShape="1">
                <a:gsLst>
                  <a:gs pos="54000">
                    <a:srgbClr val="C85890"/>
                  </a:gs>
                  <a:gs pos="10000">
                    <a:srgbClr val="7058A0"/>
                  </a:gs>
                  <a:gs pos="100000">
                    <a:srgbClr val="F89070"/>
                  </a:gs>
                </a:gsLst>
                <a:lin ang="0" scaled="1"/>
                <a:tileRect/>
              </a:gradFill>
              <a:latin typeface="Segoe Sans Display Semibold"/>
              <a:cs typeface="Segoe Sans Display" pitchFamily="2" charset="0"/>
            </a:endParaRPr>
          </a:p>
        </p:txBody>
      </p:sp>
      <p:pic>
        <p:nvPicPr>
          <p:cNvPr id="6" name="Picture 5">
            <a:extLst>
              <a:ext uri="{FF2B5EF4-FFF2-40B4-BE49-F238E27FC236}">
                <a16:creationId xmlns:a16="http://schemas.microsoft.com/office/drawing/2014/main" id="{64C508DB-3692-6170-1B83-5963043DCD86}"/>
              </a:ext>
            </a:extLst>
          </p:cNvPr>
          <p:cNvPicPr>
            <a:picLocks noChangeAspect="1"/>
          </p:cNvPicPr>
          <p:nvPr/>
        </p:nvPicPr>
        <p:blipFill>
          <a:blip r:embed="rId3"/>
          <a:stretch>
            <a:fillRect/>
          </a:stretch>
        </p:blipFill>
        <p:spPr>
          <a:xfrm>
            <a:off x="532698" y="3255018"/>
            <a:ext cx="5185799" cy="2750870"/>
          </a:xfrm>
          <a:prstGeom prst="roundRect">
            <a:avLst>
              <a:gd name="adj" fmla="val 2778"/>
            </a:avLst>
          </a:prstGeom>
          <a:solidFill>
            <a:srgbClr val="FFFFFF"/>
          </a:solidFill>
          <a:ln w="28575" cap="flat" cmpd="sng" algn="ctr">
            <a:solidFill>
              <a:srgbClr val="7058A0"/>
            </a:solidFill>
            <a:prstDash val="solid"/>
          </a:ln>
          <a:effectLst/>
        </p:spPr>
      </p:pic>
    </p:spTree>
    <p:extLst>
      <p:ext uri="{BB962C8B-B14F-4D97-AF65-F5344CB8AC3E}">
        <p14:creationId xmlns:p14="http://schemas.microsoft.com/office/powerpoint/2010/main" val="125333593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309DCA-9A53-077A-F6A0-A33AED1C3F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bwMode="auto">
          <a:xfrm>
            <a:off x="0" y="0"/>
            <a:ext cx="12192000" cy="6853798"/>
          </a:xfrm>
          <a:prstGeom prst="rect">
            <a:avLst/>
          </a:prstGeom>
          <a:gradFill flip="none" rotWithShape="1">
            <a:gsLst>
              <a:gs pos="0">
                <a:srgbClr val="E0E1F8"/>
              </a:gs>
              <a:gs pos="47000">
                <a:srgbClr val="FFFFFF">
                  <a:alpha val="74000"/>
                </a:srgbClr>
              </a:gs>
              <a:gs pos="100000">
                <a:srgbClr val="F4D0F0">
                  <a:alpha val="0"/>
                </a:srgbClr>
              </a:gs>
            </a:gsLst>
            <a:path path="rect">
              <a:fillToRect l="100000" t="100000"/>
            </a:path>
            <a:tileRect r="-100000" b="-10000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noProof="0">
              <a:gradFill>
                <a:gsLst>
                  <a:gs pos="0">
                    <a:srgbClr val="FFFFFF"/>
                  </a:gs>
                  <a:gs pos="100000">
                    <a:srgbClr val="FFFFFF"/>
                  </a:gs>
                </a:gsLst>
                <a:lin ang="5400000" scaled="0"/>
              </a:gradFill>
              <a:ea typeface="Segoe UI" pitchFamily="34" charset="0"/>
              <a:cs typeface="Segoe UI" pitchFamily="34" charset="0"/>
            </a:endParaRPr>
          </a:p>
        </p:txBody>
      </p:sp>
      <p:sp>
        <p:nvSpPr>
          <p:cNvPr id="14" name="Title 1">
            <a:extLst>
              <a:ext uri="{FF2B5EF4-FFF2-40B4-BE49-F238E27FC236}">
                <a16:creationId xmlns:a16="http://schemas.microsoft.com/office/drawing/2014/main" id="{30262CCD-190A-8553-3108-2DC583C41B70}"/>
              </a:ext>
              <a:ext uri="{C183D7F6-B498-43B3-948B-1728B52AA6E4}">
                <adec:decorative xmlns:adec="http://schemas.microsoft.com/office/drawing/2017/decorative" val="0"/>
              </a:ext>
            </a:extLst>
          </p:cNvPr>
          <p:cNvSpPr txBox="1">
            <a:spLocks noGrp="1"/>
          </p:cNvSpPr>
          <p:nvPr>
            <p:ph type="title"/>
          </p:nvPr>
        </p:nvSpPr>
        <p:spPr>
          <a:xfrm>
            <a:off x="1001921" y="2931886"/>
            <a:ext cx="9706301"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200">
                <a:gradFill flip="none" rotWithShape="1">
                  <a:gsLst>
                    <a:gs pos="54000">
                      <a:srgbClr val="C85890"/>
                    </a:gs>
                    <a:gs pos="10000">
                      <a:srgbClr val="7058A0"/>
                    </a:gs>
                    <a:gs pos="100000">
                      <a:srgbClr val="F89070"/>
                    </a:gs>
                  </a:gsLst>
                  <a:lin ang="0" scaled="1"/>
                  <a:tileRect/>
                </a:gradFill>
                <a:latin typeface="Segoe Sans Display Semibold"/>
                <a:cs typeface="Segoe Sans Display" pitchFamily="2" charset="0"/>
              </a:rPr>
              <a:t>Table of Contents</a:t>
            </a:r>
          </a:p>
        </p:txBody>
      </p:sp>
      <p:sp>
        <p:nvSpPr>
          <p:cNvPr id="10" name="Text Placeholder 2">
            <a:extLst>
              <a:ext uri="{FF2B5EF4-FFF2-40B4-BE49-F238E27FC236}">
                <a16:creationId xmlns:a16="http://schemas.microsoft.com/office/drawing/2014/main" id="{F80D85B9-D527-3A18-0E60-7323D27D1132}"/>
              </a:ext>
            </a:extLst>
          </p:cNvPr>
          <p:cNvSpPr>
            <a:spLocks noGrp="1"/>
          </p:cNvSpPr>
          <p:nvPr>
            <p:ph type="body" sz="quarter" idx="4294967295"/>
          </p:nvPr>
        </p:nvSpPr>
        <p:spPr>
          <a:xfrm>
            <a:off x="7483475" y="582613"/>
            <a:ext cx="4708525" cy="5692775"/>
          </a:xfrm>
          <a:prstGeom prst="rect">
            <a:avLst/>
          </a:prstGeom>
        </p:spPr>
        <p:txBody>
          <a:bodyPr numCol="1" anchor="ctr">
            <a:noAutofit/>
          </a:bodyPr>
          <a:lstStyle/>
          <a:p>
            <a:pPr marL="342900" indent="-342900">
              <a:buFont typeface="Arial" panose="020B0604020202020204" pitchFamily="34" charset="0"/>
              <a:buChar char="•"/>
            </a:pPr>
            <a:r>
              <a:rPr lang="en-US" sz="2000">
                <a:latin typeface="Segoe Sans"/>
              </a:rPr>
              <a:t>Overview</a:t>
            </a:r>
          </a:p>
          <a:p>
            <a:pPr marL="342900" indent="-342900">
              <a:buFont typeface="Arial" panose="020B0604020202020204" pitchFamily="34" charset="0"/>
              <a:buChar char="•"/>
            </a:pPr>
            <a:r>
              <a:rPr lang="en-US" sz="2000">
                <a:latin typeface="Segoe Sans"/>
              </a:rPr>
              <a:t>Persona Example</a:t>
            </a:r>
          </a:p>
          <a:p>
            <a:pPr marL="342900" indent="-342900">
              <a:buFont typeface="Arial" panose="020B0604020202020204" pitchFamily="34" charset="0"/>
              <a:buChar char="•"/>
            </a:pPr>
            <a:r>
              <a:rPr lang="en-US" sz="2000">
                <a:latin typeface="Segoe Sans"/>
              </a:rPr>
              <a:t>User Journey Scenario Example</a:t>
            </a:r>
          </a:p>
          <a:p>
            <a:pPr marL="342900" indent="-342900">
              <a:buFont typeface="Arial" panose="020B0604020202020204" pitchFamily="34" charset="0"/>
              <a:buChar char="•"/>
            </a:pPr>
            <a:r>
              <a:rPr lang="en-US" sz="2000">
                <a:latin typeface="Segoe Sans"/>
              </a:rPr>
              <a:t>Solution Screenshots</a:t>
            </a:r>
          </a:p>
          <a:p>
            <a:pPr marL="342900" indent="-342900">
              <a:buFont typeface="Arial" panose="020B0604020202020204" pitchFamily="34" charset="0"/>
              <a:buChar char="•"/>
            </a:pPr>
            <a:r>
              <a:rPr lang="en-US" sz="2000">
                <a:latin typeface="Segoe Sans"/>
              </a:rPr>
              <a:t>Demo Prompts</a:t>
            </a:r>
          </a:p>
        </p:txBody>
      </p:sp>
    </p:spTree>
    <p:extLst>
      <p:ext uri="{BB962C8B-B14F-4D97-AF65-F5344CB8AC3E}">
        <p14:creationId xmlns:p14="http://schemas.microsoft.com/office/powerpoint/2010/main" val="390100927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536F33BF-5116-F758-C230-BD98F1C4E581}"/>
            </a:ext>
          </a:extLst>
        </p:cNvPr>
        <p:cNvGrpSpPr/>
        <p:nvPr/>
      </p:nvGrpSpPr>
      <p:grpSpPr>
        <a:xfrm>
          <a:off x="0" y="0"/>
          <a:ext cx="0" cy="0"/>
          <a:chOff x="0" y="0"/>
          <a:chExt cx="0" cy="0"/>
        </a:xfrm>
      </p:grpSpPr>
      <p:sp>
        <p:nvSpPr>
          <p:cNvPr id="58" name="Title 4">
            <a:extLst>
              <a:ext uri="{FF2B5EF4-FFF2-40B4-BE49-F238E27FC236}">
                <a16:creationId xmlns:a16="http://schemas.microsoft.com/office/drawing/2014/main" id="{33E44190-0429-7FFF-4095-170CD165A65E}"/>
              </a:ext>
            </a:extLst>
          </p:cNvPr>
          <p:cNvSpPr>
            <a:spLocks noGrp="1"/>
          </p:cNvSpPr>
          <p:nvPr>
            <p:ph type="title"/>
          </p:nvPr>
        </p:nvSpPr>
        <p:spPr>
          <a:xfrm>
            <a:off x="676868" y="1501135"/>
            <a:ext cx="4663677" cy="3693319"/>
          </a:xfrm>
        </p:spPr>
        <p:txBody>
          <a:bodyPr/>
          <a:lstStyle/>
          <a:p>
            <a:r>
              <a:rPr lang="en-GB" sz="1600">
                <a:solidFill>
                  <a:schemeClr val="tx1">
                    <a:lumMod val="95000"/>
                    <a:lumOff val="5000"/>
                  </a:schemeClr>
                </a:solidFill>
                <a:latin typeface="Segoe UI"/>
                <a:cs typeface="Segoe UI"/>
              </a:rPr>
              <a:t>The </a:t>
            </a:r>
            <a:r>
              <a:rPr lang="en-GB" sz="1600">
                <a:solidFill>
                  <a:schemeClr val="tx1">
                    <a:lumMod val="95000"/>
                    <a:lumOff val="5000"/>
                  </a:schemeClr>
                </a:solidFill>
                <a:latin typeface="Segoe UI Semibold" panose="020B0702040204020203" pitchFamily="34" charset="0"/>
                <a:cs typeface="Segoe UI Semibold" panose="020B0702040204020203" pitchFamily="34" charset="0"/>
              </a:rPr>
              <a:t>Know My Customer Agent </a:t>
            </a:r>
            <a:r>
              <a:rPr lang="en-GB" sz="1600">
                <a:solidFill>
                  <a:schemeClr val="tx1">
                    <a:lumMod val="95000"/>
                    <a:lumOff val="5000"/>
                  </a:schemeClr>
                </a:solidFill>
                <a:latin typeface="Segoe UI"/>
                <a:cs typeface="Segoe UI"/>
              </a:rPr>
              <a:t>helps teams enter customer conversations with a clear, shared understanding of who they’re engaging with, what’s already known, and where clarity is needed.</a:t>
            </a:r>
            <a:br>
              <a:rPr lang="en-GB" sz="1600">
                <a:solidFill>
                  <a:schemeClr val="tx1">
                    <a:lumMod val="95000"/>
                    <a:lumOff val="5000"/>
                  </a:schemeClr>
                </a:solidFill>
                <a:latin typeface="Segoe UI"/>
                <a:cs typeface="Segoe UI"/>
              </a:rPr>
            </a:br>
            <a:br>
              <a:rPr lang="en-GB" sz="1600">
                <a:solidFill>
                  <a:schemeClr val="tx1">
                    <a:lumMod val="95000"/>
                    <a:lumOff val="5000"/>
                  </a:schemeClr>
                </a:solidFill>
                <a:latin typeface="Segoe UI"/>
                <a:cs typeface="Segoe UI"/>
              </a:rPr>
            </a:br>
            <a:r>
              <a:rPr lang="en-GB" sz="1600">
                <a:solidFill>
                  <a:schemeClr val="tx1">
                    <a:lumMod val="95000"/>
                    <a:lumOff val="5000"/>
                  </a:schemeClr>
                </a:solidFill>
                <a:latin typeface="Segoe UI"/>
                <a:cs typeface="Segoe UI"/>
              </a:rPr>
              <a:t>Instead of piecing together context from scattered documents, systems, and prior interactions, users can ask the agent to summarize key customer attributes, surface gaps, and suggest relevant discussion points or follow‑up questions.</a:t>
            </a:r>
            <a:br>
              <a:rPr lang="en-GB" sz="1600">
                <a:solidFill>
                  <a:schemeClr val="tx1">
                    <a:lumMod val="95000"/>
                    <a:lumOff val="5000"/>
                  </a:schemeClr>
                </a:solidFill>
                <a:latin typeface="Segoe UI"/>
                <a:cs typeface="Segoe UI"/>
              </a:rPr>
            </a:br>
            <a:br>
              <a:rPr lang="en-GB" sz="1600">
                <a:solidFill>
                  <a:schemeClr val="tx1">
                    <a:lumMod val="95000"/>
                    <a:lumOff val="5000"/>
                  </a:schemeClr>
                </a:solidFill>
                <a:latin typeface="Segoe UI"/>
                <a:cs typeface="Segoe UI"/>
              </a:rPr>
            </a:br>
            <a:r>
              <a:rPr lang="en-GB" sz="1600">
                <a:solidFill>
                  <a:schemeClr val="tx1">
                    <a:lumMod val="95000"/>
                    <a:lumOff val="5000"/>
                  </a:schemeClr>
                </a:solidFill>
                <a:latin typeface="Segoe UI"/>
                <a:cs typeface="Segoe UI"/>
              </a:rPr>
              <a:t>The agent synthesizes available information into a structured, explainable view that supports more informed, confident conversations and better next steps.</a:t>
            </a:r>
          </a:p>
        </p:txBody>
      </p:sp>
      <p:sp>
        <p:nvSpPr>
          <p:cNvPr id="23" name="Footer Placeholder 1">
            <a:extLst>
              <a:ext uri="{FF2B5EF4-FFF2-40B4-BE49-F238E27FC236}">
                <a16:creationId xmlns:a16="http://schemas.microsoft.com/office/drawing/2014/main" id="{2325FD89-8B07-FCCA-3E7D-4846098DEE35}"/>
              </a:ext>
              <a:ext uri="{C183D7F6-B498-43B3-948B-1728B52AA6E4}">
                <adec:decorative xmlns:adec="http://schemas.microsoft.com/office/drawing/2017/decorative" val="1"/>
              </a:ext>
            </a:extLst>
          </p:cNvPr>
          <p:cNvSpPr txBox="1"/>
          <p:nvPr/>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Segoe UI"/>
                <a:ea typeface="+mn-ea"/>
                <a:cs typeface="+mn-cs"/>
              </a:rPr>
              <a:t>© 2026 Microsoft Corporation All rights reserved. </a:t>
            </a:r>
          </a:p>
        </p:txBody>
      </p:sp>
      <p:sp>
        <p:nvSpPr>
          <p:cNvPr id="25" name="Title 1">
            <a:extLst>
              <a:ext uri="{FF2B5EF4-FFF2-40B4-BE49-F238E27FC236}">
                <a16:creationId xmlns:a16="http://schemas.microsoft.com/office/drawing/2014/main" id="{5E9CD6BB-02EF-0BC3-58A1-38B44C2B510D}"/>
              </a:ext>
              <a:ext uri="{C183D7F6-B498-43B3-948B-1728B52AA6E4}">
                <adec:decorative xmlns:adec="http://schemas.microsoft.com/office/drawing/2017/decorative" val="0"/>
              </a:ext>
            </a:extLst>
          </p:cNvPr>
          <p:cNvSpPr txBox="1">
            <a:spLocks/>
          </p:cNvSpPr>
          <p:nvPr/>
        </p:nvSpPr>
        <p:spPr>
          <a:xfrm>
            <a:off x="588263" y="339295"/>
            <a:ext cx="5419132" cy="12330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3200" spc="-50">
                <a:ln w="3175">
                  <a:noFill/>
                </a:ln>
                <a:gradFill flip="none" rotWithShape="1">
                  <a:gsLst>
                    <a:gs pos="54000">
                      <a:srgbClr val="C85890"/>
                    </a:gs>
                    <a:gs pos="10000">
                      <a:srgbClr val="7058A0"/>
                    </a:gs>
                    <a:gs pos="100000">
                      <a:srgbClr val="F89070"/>
                    </a:gs>
                  </a:gsLst>
                  <a:lin ang="0" scaled="1"/>
                  <a:tileRect/>
                </a:gradFill>
                <a:latin typeface="Segoe Sans Display Semibold"/>
                <a:cs typeface="Segoe Sans Display" pitchFamily="2" charset="0"/>
              </a:rPr>
              <a:t>Overview</a:t>
            </a:r>
            <a:endParaRPr kumimoji="0" lang="en-US" sz="3200" b="0" i="0" u="none" strike="noStrike" kern="1200" cap="none" spc="-50" normalizeH="0" baseline="0" noProof="0">
              <a:ln w="3175">
                <a:noFill/>
              </a:ln>
              <a:gradFill flip="none" rotWithShape="1">
                <a:gsLst>
                  <a:gs pos="54000">
                    <a:srgbClr val="C85890"/>
                  </a:gs>
                  <a:gs pos="10000">
                    <a:srgbClr val="7058A0"/>
                  </a:gs>
                  <a:gs pos="100000">
                    <a:srgbClr val="F89070"/>
                  </a:gs>
                </a:gsLst>
                <a:lin ang="0" scaled="1"/>
                <a:tileRect/>
              </a:gradFill>
              <a:effectLst/>
              <a:uLnTx/>
              <a:uFillTx/>
              <a:latin typeface="Segoe Sans Display Semibold"/>
              <a:ea typeface="+mj-ea"/>
              <a:cs typeface="Segoe Sans Display" pitchFamily="2" charset="0"/>
            </a:endParaRPr>
          </a:p>
        </p:txBody>
      </p:sp>
      <p:pic>
        <p:nvPicPr>
          <p:cNvPr id="4" name="Picture 3">
            <a:extLst>
              <a:ext uri="{FF2B5EF4-FFF2-40B4-BE49-F238E27FC236}">
                <a16:creationId xmlns:a16="http://schemas.microsoft.com/office/drawing/2014/main" id="{6C2021DA-EF26-DB6D-F26C-515E5C6FCA63}"/>
              </a:ext>
            </a:extLst>
          </p:cNvPr>
          <p:cNvPicPr>
            <a:picLocks noChangeAspect="1"/>
          </p:cNvPicPr>
          <p:nvPr/>
        </p:nvPicPr>
        <p:blipFill>
          <a:blip r:embed="rId4"/>
          <a:stretch>
            <a:fillRect/>
          </a:stretch>
        </p:blipFill>
        <p:spPr>
          <a:xfrm>
            <a:off x="5719481" y="1501135"/>
            <a:ext cx="6096001" cy="3233698"/>
          </a:xfrm>
          <a:prstGeom prst="roundRect">
            <a:avLst>
              <a:gd name="adj" fmla="val 2778"/>
            </a:avLst>
          </a:prstGeom>
          <a:solidFill>
            <a:srgbClr val="FFFFFF"/>
          </a:solidFill>
          <a:ln w="28575" cap="flat" cmpd="sng" algn="ctr">
            <a:solidFill>
              <a:srgbClr val="7058A0"/>
            </a:solidFill>
            <a:prstDash val="solid"/>
          </a:ln>
          <a:effectLst/>
        </p:spPr>
      </p:pic>
    </p:spTree>
    <p:extLst>
      <p:ext uri="{BB962C8B-B14F-4D97-AF65-F5344CB8AC3E}">
        <p14:creationId xmlns:p14="http://schemas.microsoft.com/office/powerpoint/2010/main" val="2440976011"/>
      </p:ext>
    </p:extLst>
  </p:cSld>
  <p:clrMapOvr>
    <a:overrideClrMapping bg1="lt1" tx1="dk1" bg2="lt2" tx2="dk2" accent1="accent1" accent2="accent2" accent3="accent3" accent4="accent4" accent5="accent5" accent6="accent6" hlink="hlink" folHlink="folHlink"/>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1598414"/>
            <a:ext cx="5501729" cy="4112481"/>
          </a:xfrm>
          <a:prstGeom prst="roundRect">
            <a:avLst>
              <a:gd name="adj" fmla="val 2955"/>
            </a:avLst>
          </a:prstGeom>
          <a:solidFill>
            <a:srgbClr val="FCF6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sp>
        <p:nvSpPr>
          <p:cNvPr id="3" name="Oval 2"/>
          <p:cNvSpPr/>
          <p:nvPr/>
        </p:nvSpPr>
        <p:spPr>
          <a:xfrm>
            <a:off x="695325" y="1748483"/>
            <a:ext cx="457200" cy="457200"/>
          </a:xfrm>
          <a:prstGeom prst="ellipse">
            <a:avLst/>
          </a:prstGeom>
          <a:solidFill>
            <a:srgbClr val="EDE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4" name="Picture 3" descr="image.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0735" y="1873863"/>
            <a:ext cx="206184" cy="206184"/>
          </a:xfrm>
          <a:prstGeom prst="rect">
            <a:avLst/>
          </a:prstGeom>
        </p:spPr>
      </p:pic>
      <p:sp>
        <p:nvSpPr>
          <p:cNvPr id="5" name="Rounded Rectangle 4"/>
          <p:cNvSpPr/>
          <p:nvPr/>
        </p:nvSpPr>
        <p:spPr>
          <a:xfrm>
            <a:off x="463673" y="5800728"/>
            <a:ext cx="11271140" cy="848450"/>
          </a:xfrm>
          <a:prstGeom prst="roundRect">
            <a:avLst>
              <a:gd name="adj" fmla="val 13452"/>
            </a:avLst>
          </a:prstGeom>
          <a:solidFill>
            <a:srgbClr val="EDE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Segoe UI" panose="020B0502040204020203" pitchFamily="34" charset="0"/>
              <a:cs typeface="Segoe UI" panose="020B0502040204020203" pitchFamily="34" charset="0"/>
            </a:endParaRPr>
          </a:p>
        </p:txBody>
      </p:sp>
      <p:sp>
        <p:nvSpPr>
          <p:cNvPr id="6" name="Rectangle 5"/>
          <p:cNvSpPr/>
          <p:nvPr/>
        </p:nvSpPr>
        <p:spPr>
          <a:xfrm flipH="1">
            <a:off x="461459" y="5801779"/>
            <a:ext cx="45719" cy="805836"/>
          </a:xfrm>
          <a:prstGeom prst="rect">
            <a:avLst/>
          </a:prstGeom>
          <a:solidFill>
            <a:srgbClr val="6B2F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Segoe UI" panose="020B0502040204020203" pitchFamily="34" charset="0"/>
              <a:cs typeface="Segoe UI" panose="020B0502040204020203" pitchFamily="34" charset="0"/>
            </a:endParaRPr>
          </a:p>
        </p:txBody>
      </p:sp>
      <p:sp>
        <p:nvSpPr>
          <p:cNvPr id="7" name="Rounded Rectangle 6"/>
          <p:cNvSpPr/>
          <p:nvPr/>
        </p:nvSpPr>
        <p:spPr>
          <a:xfrm>
            <a:off x="6233219" y="1598414"/>
            <a:ext cx="5501729" cy="4112481"/>
          </a:xfrm>
          <a:prstGeom prst="roundRect">
            <a:avLst>
              <a:gd name="adj" fmla="val 2955"/>
            </a:avLst>
          </a:prstGeom>
          <a:solidFill>
            <a:srgbClr val="F0EC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sp>
        <p:nvSpPr>
          <p:cNvPr id="8" name="Oval 7"/>
          <p:cNvSpPr/>
          <p:nvPr/>
        </p:nvSpPr>
        <p:spPr>
          <a:xfrm>
            <a:off x="6471344" y="1748483"/>
            <a:ext cx="457200" cy="457200"/>
          </a:xfrm>
          <a:prstGeom prst="ellipse">
            <a:avLst/>
          </a:prstGeom>
          <a:solidFill>
            <a:srgbClr val="EDE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9" name="Picture 8" descr="image.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96610" y="1873863"/>
            <a:ext cx="206184" cy="206184"/>
          </a:xfrm>
          <a:prstGeom prst="rect">
            <a:avLst/>
          </a:prstGeom>
        </p:spPr>
      </p:pic>
      <p:sp>
        <p:nvSpPr>
          <p:cNvPr id="12" name="TextBox 11"/>
          <p:cNvSpPr txBox="1"/>
          <p:nvPr/>
        </p:nvSpPr>
        <p:spPr>
          <a:xfrm>
            <a:off x="457188" y="380990"/>
            <a:ext cx="3039871" cy="492443"/>
          </a:xfrm>
          <a:prstGeom prst="rect">
            <a:avLst/>
          </a:prstGeom>
          <a:noFill/>
        </p:spPr>
        <p:txBody>
          <a:bodyPr wrap="none" lIns="0" tIns="0" rIns="0" bIns="0">
            <a:spAutoFit/>
          </a:bodyPr>
          <a:lstStyle/>
          <a:p>
            <a:pPr algn="l"/>
            <a:r>
              <a:rPr lang="en-GB" sz="3200" spc="-50">
                <a:ln w="3175">
                  <a:noFill/>
                </a:ln>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rPr>
              <a:t>Persona Example</a:t>
            </a:r>
            <a:endParaRPr sz="3200" spc="-50">
              <a:ln w="3175">
                <a:noFill/>
              </a:ln>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endParaRPr>
          </a:p>
        </p:txBody>
      </p:sp>
      <p:sp>
        <p:nvSpPr>
          <p:cNvPr id="13" name="TextBox 12"/>
          <p:cNvSpPr txBox="1"/>
          <p:nvPr/>
        </p:nvSpPr>
        <p:spPr>
          <a:xfrm>
            <a:off x="457188" y="939081"/>
            <a:ext cx="9934772" cy="430887"/>
          </a:xfrm>
          <a:prstGeom prst="rect">
            <a:avLst/>
          </a:prstGeom>
          <a:noFill/>
        </p:spPr>
        <p:txBody>
          <a:bodyPr wrap="square" lIns="0" tIns="0" rIns="0" bIns="0">
            <a:spAutoFit/>
          </a:bodyPr>
          <a:lstStyle/>
          <a:p>
            <a:pPr algn="l"/>
            <a:r>
              <a:rPr lang="en-GB" sz="1400" b="1" i="0">
                <a:solidFill>
                  <a:srgbClr val="1B1040"/>
                </a:solidFill>
                <a:latin typeface="Segoe UI Semibold" panose="020B0702040204020203" pitchFamily="34" charset="0"/>
                <a:cs typeface="Segoe UI Semibold" panose="020B0702040204020203" pitchFamily="34" charset="0"/>
              </a:rPr>
              <a:t>The Agent empowers users to move from fragmented research to confident, well‑prepared customer conversations in a single interaction.</a:t>
            </a:r>
            <a:endParaRPr sz="1000" b="0" i="0">
              <a:solidFill>
                <a:srgbClr val="6B2FAD"/>
              </a:solidFill>
              <a:latin typeface="Segoe UI Semibold" panose="020B0702040204020203" pitchFamily="34" charset="0"/>
              <a:cs typeface="Segoe UI Semibold" panose="020B0702040204020203" pitchFamily="34" charset="0"/>
              <a:hlinkClick r:id="rId5" tooltip="KnowYourCustomer_AgentScenario_Field Deck.pptx"/>
            </a:endParaRPr>
          </a:p>
        </p:txBody>
      </p:sp>
      <p:sp>
        <p:nvSpPr>
          <p:cNvPr id="14" name="TextBox 13"/>
          <p:cNvSpPr txBox="1"/>
          <p:nvPr/>
        </p:nvSpPr>
        <p:spPr>
          <a:xfrm>
            <a:off x="1289563" y="1777009"/>
            <a:ext cx="639599" cy="246221"/>
          </a:xfrm>
          <a:prstGeom prst="rect">
            <a:avLst/>
          </a:prstGeom>
          <a:noFill/>
        </p:spPr>
        <p:txBody>
          <a:bodyPr wrap="none" lIns="0" tIns="0" rIns="0" bIns="0">
            <a:spAutoFit/>
          </a:bodyPr>
          <a:lstStyle/>
          <a:p>
            <a:pPr algn="l"/>
            <a:r>
              <a:rPr sz="1600" b="1" i="0">
                <a:solidFill>
                  <a:srgbClr val="1B1040"/>
                </a:solidFill>
                <a:latin typeface="Segoe UI Semibold" panose="020B0702040204020203" pitchFamily="34" charset="0"/>
                <a:cs typeface="Segoe UI Semibold" panose="020B0702040204020203" pitchFamily="34" charset="0"/>
              </a:rPr>
              <a:t>Sophie</a:t>
            </a:r>
          </a:p>
        </p:txBody>
      </p:sp>
      <p:sp>
        <p:nvSpPr>
          <p:cNvPr id="15" name="TextBox 14"/>
          <p:cNvSpPr txBox="1"/>
          <p:nvPr/>
        </p:nvSpPr>
        <p:spPr>
          <a:xfrm>
            <a:off x="1289563" y="2015128"/>
            <a:ext cx="1603003" cy="169277"/>
          </a:xfrm>
          <a:prstGeom prst="rect">
            <a:avLst/>
          </a:prstGeom>
          <a:noFill/>
        </p:spPr>
        <p:txBody>
          <a:bodyPr wrap="none" lIns="0" tIns="0" rIns="0" bIns="0">
            <a:spAutoFit/>
          </a:bodyPr>
          <a:lstStyle/>
          <a:p>
            <a:pPr algn="l"/>
            <a:r>
              <a:rPr lang="en-GB" sz="1100" b="0" i="0">
                <a:solidFill>
                  <a:srgbClr val="6E6490"/>
                </a:solidFill>
                <a:latin typeface="Segoe UI" panose="020B0502040204020203" pitchFamily="34" charset="0"/>
                <a:cs typeface="Segoe UI" panose="020B0502040204020203" pitchFamily="34" charset="0"/>
              </a:rPr>
              <a:t>Account Executive / Seller</a:t>
            </a:r>
            <a:endParaRPr sz="1100" b="0" i="0">
              <a:solidFill>
                <a:srgbClr val="6E6490"/>
              </a:solidFill>
              <a:latin typeface="Segoe UI" panose="020B0502040204020203" pitchFamily="34" charset="0"/>
              <a:cs typeface="Segoe UI" panose="020B0502040204020203" pitchFamily="34" charset="0"/>
            </a:endParaRPr>
          </a:p>
        </p:txBody>
      </p:sp>
      <p:sp>
        <p:nvSpPr>
          <p:cNvPr id="16" name="TextBox 15"/>
          <p:cNvSpPr txBox="1"/>
          <p:nvPr/>
        </p:nvSpPr>
        <p:spPr>
          <a:xfrm>
            <a:off x="621708" y="5876124"/>
            <a:ext cx="1105493" cy="184666"/>
          </a:xfrm>
          <a:prstGeom prst="rect">
            <a:avLst/>
          </a:prstGeom>
          <a:noFill/>
        </p:spPr>
        <p:txBody>
          <a:bodyPr wrap="square" lIns="0" tIns="0" rIns="0" bIns="0">
            <a:spAutoFit/>
          </a:bodyPr>
          <a:lstStyle/>
          <a:p>
            <a:pPr algn="l"/>
            <a:r>
              <a:rPr lang="en-GB" sz="1200" b="1" i="1">
                <a:solidFill>
                  <a:schemeClr val="accent3"/>
                </a:solidFill>
                <a:latin typeface="Segoe UI Semibold" panose="020B0702040204020203" pitchFamily="34" charset="0"/>
                <a:cs typeface="Segoe UI Semibold" panose="020B0702040204020203" pitchFamily="34" charset="0"/>
              </a:rPr>
              <a:t>💬</a:t>
            </a:r>
            <a:r>
              <a:rPr sz="1200" b="1" i="1">
                <a:solidFill>
                  <a:schemeClr val="accent3"/>
                </a:solidFill>
                <a:latin typeface="Segoe UI Semibold" panose="020B0702040204020203" pitchFamily="34" charset="0"/>
                <a:cs typeface="Segoe UI Semibold" panose="020B0702040204020203" pitchFamily="34" charset="0"/>
              </a:rPr>
              <a:t>Typical Ask</a:t>
            </a:r>
          </a:p>
        </p:txBody>
      </p:sp>
      <p:sp>
        <p:nvSpPr>
          <p:cNvPr id="17" name="TextBox 16"/>
          <p:cNvSpPr txBox="1"/>
          <p:nvPr/>
        </p:nvSpPr>
        <p:spPr>
          <a:xfrm>
            <a:off x="621708" y="6133313"/>
            <a:ext cx="10751142" cy="369332"/>
          </a:xfrm>
          <a:prstGeom prst="rect">
            <a:avLst/>
          </a:prstGeom>
          <a:noFill/>
        </p:spPr>
        <p:txBody>
          <a:bodyPr wrap="square" lIns="0" tIns="0" rIns="0" bIns="0">
            <a:spAutoFit/>
          </a:bodyPr>
          <a:lstStyle/>
          <a:p>
            <a:pPr algn="l"/>
            <a:r>
              <a:rPr lang="en-GB" sz="1200" b="0" i="1">
                <a:solidFill>
                  <a:srgbClr val="2D2053"/>
                </a:solidFill>
                <a:latin typeface="Segoe UI" panose="020B0502040204020203" pitchFamily="34" charset="0"/>
                <a:cs typeface="Segoe UI" panose="020B0502040204020203" pitchFamily="34" charset="0"/>
              </a:rPr>
              <a:t>“Give me a quick overview of this customer before my meeting and highlight the key discussion points.”</a:t>
            </a:r>
          </a:p>
          <a:p>
            <a:r>
              <a:rPr lang="en-GB" sz="1200" i="1"/>
              <a:t>“What do we know about this account and what should I focus on today?”</a:t>
            </a:r>
            <a:endParaRPr sz="1200" b="0" i="1">
              <a:solidFill>
                <a:srgbClr val="2D2053"/>
              </a:solidFill>
              <a:latin typeface="Segoe UI" panose="020B0502040204020203" pitchFamily="34" charset="0"/>
              <a:cs typeface="Segoe UI" panose="020B0502040204020203" pitchFamily="34" charset="0"/>
            </a:endParaRPr>
          </a:p>
        </p:txBody>
      </p:sp>
      <p:sp>
        <p:nvSpPr>
          <p:cNvPr id="18" name="TextBox 17"/>
          <p:cNvSpPr txBox="1"/>
          <p:nvPr/>
        </p:nvSpPr>
        <p:spPr>
          <a:xfrm>
            <a:off x="7065438" y="1777009"/>
            <a:ext cx="1403398" cy="246221"/>
          </a:xfrm>
          <a:prstGeom prst="rect">
            <a:avLst/>
          </a:prstGeom>
          <a:noFill/>
        </p:spPr>
        <p:txBody>
          <a:bodyPr wrap="none" lIns="0" tIns="0" rIns="0" bIns="0">
            <a:spAutoFit/>
          </a:bodyPr>
          <a:lstStyle/>
          <a:p>
            <a:pPr algn="l"/>
            <a:r>
              <a:rPr sz="1600" b="1">
                <a:solidFill>
                  <a:srgbClr val="1B1040"/>
                </a:solidFill>
                <a:latin typeface="Segoe UI Semibold" panose="020B0702040204020203" pitchFamily="34" charset="0"/>
                <a:cs typeface="Segoe UI Semibold" panose="020B0702040204020203" pitchFamily="34" charset="0"/>
              </a:rPr>
              <a:t>Key Challenges</a:t>
            </a:r>
          </a:p>
        </p:txBody>
      </p:sp>
      <p:sp>
        <p:nvSpPr>
          <p:cNvPr id="19" name="TextBox 18"/>
          <p:cNvSpPr txBox="1"/>
          <p:nvPr/>
        </p:nvSpPr>
        <p:spPr>
          <a:xfrm>
            <a:off x="7065438" y="2015128"/>
            <a:ext cx="2765181" cy="169277"/>
          </a:xfrm>
          <a:prstGeom prst="rect">
            <a:avLst/>
          </a:prstGeom>
          <a:noFill/>
        </p:spPr>
        <p:txBody>
          <a:bodyPr wrap="none" lIns="0" tIns="0" rIns="0" bIns="0">
            <a:spAutoFit/>
          </a:bodyPr>
          <a:lstStyle/>
          <a:p>
            <a:pPr algn="l"/>
            <a:r>
              <a:rPr sz="1100" b="0" i="0">
                <a:solidFill>
                  <a:srgbClr val="6E6490"/>
                </a:solidFill>
                <a:latin typeface="Segoe UI" panose="020B0502040204020203" pitchFamily="34" charset="0"/>
                <a:cs typeface="Segoe UI" panose="020B0502040204020203" pitchFamily="34" charset="0"/>
              </a:rPr>
              <a:t>Addressed by the </a:t>
            </a:r>
            <a:r>
              <a:rPr lang="en-GB" sz="1100" b="0" i="0">
                <a:solidFill>
                  <a:srgbClr val="6E6490"/>
                </a:solidFill>
                <a:latin typeface="Segoe UI" panose="020B0502040204020203" pitchFamily="34" charset="0"/>
                <a:cs typeface="Segoe UI" panose="020B0502040204020203" pitchFamily="34" charset="0"/>
              </a:rPr>
              <a:t>Know </a:t>
            </a:r>
            <a:r>
              <a:rPr lang="en-GB" sz="1100">
                <a:solidFill>
                  <a:srgbClr val="6E6490"/>
                </a:solidFill>
                <a:latin typeface="Segoe UI" panose="020B0502040204020203" pitchFamily="34" charset="0"/>
                <a:cs typeface="Segoe UI" panose="020B0502040204020203" pitchFamily="34" charset="0"/>
              </a:rPr>
              <a:t>My Customer Agent</a:t>
            </a:r>
            <a:endParaRPr sz="1100" b="0" i="0">
              <a:solidFill>
                <a:srgbClr val="6E6490"/>
              </a:solidFill>
              <a:latin typeface="Segoe UI" panose="020B0502040204020203" pitchFamily="34" charset="0"/>
              <a:cs typeface="Segoe UI" panose="020B0502040204020203" pitchFamily="34" charset="0"/>
            </a:endParaRPr>
          </a:p>
        </p:txBody>
      </p:sp>
      <p:sp>
        <p:nvSpPr>
          <p:cNvPr id="22" name="TextBox 21"/>
          <p:cNvSpPr txBox="1"/>
          <p:nvPr/>
        </p:nvSpPr>
        <p:spPr>
          <a:xfrm>
            <a:off x="695307" y="2358020"/>
            <a:ext cx="5025353" cy="3256276"/>
          </a:xfrm>
          <a:prstGeom prst="rect">
            <a:avLst/>
          </a:prstGeom>
          <a:noFill/>
        </p:spPr>
        <p:txBody>
          <a:bodyPr wrap="square" lIns="0" tIns="0" rIns="0" bIns="0" anchor="t">
            <a:spAutoFit/>
          </a:bodyPr>
          <a:lstStyle/>
          <a:p>
            <a:pPr marL="167005" indent="-167005" algn="l">
              <a:lnSpc>
                <a:spcPts val="1699"/>
              </a:lnSpc>
              <a:spcBef>
                <a:spcPts val="0"/>
              </a:spcBef>
              <a:spcAft>
                <a:spcPts val="0"/>
              </a:spcAft>
              <a:buClr>
                <a:srgbClr val="6B2FAD"/>
              </a:buClr>
              <a:buSzPct val="100000"/>
              <a:buFont typeface="Inter" charset="0"/>
              <a:buChar char="●"/>
            </a:pPr>
            <a:r>
              <a:rPr lang="en-GB" sz="1400" b="0" i="0">
                <a:solidFill>
                  <a:srgbClr val="2D2053"/>
                </a:solidFill>
                <a:latin typeface="Segoe UI"/>
                <a:cs typeface="Segoe UI"/>
              </a:rPr>
              <a:t>Prepares for customer and prospect meetings across industries and regions</a:t>
            </a:r>
          </a:p>
          <a:p>
            <a:pPr marL="167005" indent="-167005" algn="l">
              <a:lnSpc>
                <a:spcPts val="1699"/>
              </a:lnSpc>
              <a:spcBef>
                <a:spcPts val="0"/>
              </a:spcBef>
              <a:spcAft>
                <a:spcPts val="0"/>
              </a:spcAft>
              <a:buClr>
                <a:srgbClr val="6B2FAD"/>
              </a:buClr>
              <a:buSzPct val="100000"/>
              <a:buFont typeface="Inter" charset="0"/>
              <a:buChar char="●"/>
            </a:pPr>
            <a:endParaRPr lang="en-GB" sz="1400">
              <a:solidFill>
                <a:srgbClr val="2D2053"/>
              </a:solidFill>
              <a:latin typeface="Segoe UI"/>
              <a:cs typeface="Segoe UI"/>
            </a:endParaRPr>
          </a:p>
          <a:p>
            <a:pPr marL="167005" indent="-167005" algn="l">
              <a:lnSpc>
                <a:spcPts val="1699"/>
              </a:lnSpc>
              <a:spcBef>
                <a:spcPts val="0"/>
              </a:spcBef>
              <a:spcAft>
                <a:spcPts val="0"/>
              </a:spcAft>
              <a:buClr>
                <a:srgbClr val="6B2FAD"/>
              </a:buClr>
              <a:buSzPct val="100000"/>
              <a:buFont typeface="Inter" charset="0"/>
              <a:buChar char="●"/>
            </a:pPr>
            <a:r>
              <a:rPr lang="en-GB" sz="1400" b="0" i="0">
                <a:solidFill>
                  <a:srgbClr val="2D2053"/>
                </a:solidFill>
                <a:latin typeface="Segoe UI"/>
                <a:cs typeface="Segoe UI"/>
              </a:rPr>
              <a:t>Needs quick access to relevant customer context before calls or on‑site visits</a:t>
            </a:r>
          </a:p>
          <a:p>
            <a:pPr marL="167005" indent="-167005" algn="l">
              <a:lnSpc>
                <a:spcPts val="1699"/>
              </a:lnSpc>
              <a:spcBef>
                <a:spcPts val="0"/>
              </a:spcBef>
              <a:spcAft>
                <a:spcPts val="0"/>
              </a:spcAft>
              <a:buClr>
                <a:srgbClr val="6B2FAD"/>
              </a:buClr>
              <a:buSzPct val="100000"/>
              <a:buFont typeface="Inter" charset="0"/>
              <a:buChar char="●"/>
            </a:pPr>
            <a:endParaRPr lang="en-GB" sz="1400">
              <a:solidFill>
                <a:srgbClr val="2D2053"/>
              </a:solidFill>
              <a:latin typeface="Segoe UI"/>
              <a:cs typeface="Segoe UI"/>
            </a:endParaRPr>
          </a:p>
          <a:p>
            <a:pPr marL="167005" indent="-167005" algn="l">
              <a:lnSpc>
                <a:spcPts val="1699"/>
              </a:lnSpc>
              <a:spcBef>
                <a:spcPts val="0"/>
              </a:spcBef>
              <a:spcAft>
                <a:spcPts val="0"/>
              </a:spcAft>
              <a:buClr>
                <a:srgbClr val="6B2FAD"/>
              </a:buClr>
              <a:buSzPct val="100000"/>
              <a:buFont typeface="Inter" charset="0"/>
              <a:buChar char="●"/>
            </a:pPr>
            <a:r>
              <a:rPr lang="en-GB" sz="1400" b="0" i="0">
                <a:solidFill>
                  <a:srgbClr val="2D2053"/>
                </a:solidFill>
                <a:latin typeface="Segoe UI"/>
                <a:cs typeface="Segoe UI"/>
              </a:rPr>
              <a:t>Previously gathered information manually across CRM, slides, emails, notes, and public sources</a:t>
            </a:r>
          </a:p>
          <a:p>
            <a:pPr marL="167005" indent="-167005" algn="l">
              <a:lnSpc>
                <a:spcPts val="1699"/>
              </a:lnSpc>
              <a:spcBef>
                <a:spcPts val="0"/>
              </a:spcBef>
              <a:spcAft>
                <a:spcPts val="0"/>
              </a:spcAft>
              <a:buClr>
                <a:srgbClr val="6B2FAD"/>
              </a:buClr>
              <a:buSzPct val="100000"/>
              <a:buFont typeface="Inter" charset="0"/>
              <a:buChar char="●"/>
            </a:pPr>
            <a:endParaRPr lang="en-GB" sz="1400">
              <a:solidFill>
                <a:srgbClr val="2D2053"/>
              </a:solidFill>
              <a:latin typeface="Segoe UI"/>
              <a:cs typeface="Segoe UI"/>
            </a:endParaRPr>
          </a:p>
          <a:p>
            <a:pPr marL="167005" indent="-167005" algn="l">
              <a:lnSpc>
                <a:spcPts val="1699"/>
              </a:lnSpc>
              <a:spcBef>
                <a:spcPts val="0"/>
              </a:spcBef>
              <a:spcAft>
                <a:spcPts val="0"/>
              </a:spcAft>
              <a:buClr>
                <a:srgbClr val="6B2FAD"/>
              </a:buClr>
              <a:buSzPct val="100000"/>
              <a:buFont typeface="Inter" charset="0"/>
              <a:buChar char="●"/>
            </a:pPr>
            <a:r>
              <a:rPr lang="en-GB" sz="1400" b="0" i="0">
                <a:solidFill>
                  <a:srgbClr val="2D2053"/>
                </a:solidFill>
                <a:latin typeface="Segoe UI"/>
                <a:cs typeface="Segoe UI"/>
              </a:rPr>
              <a:t>Often entered meetings without a complete or up‑to‑date picture</a:t>
            </a:r>
          </a:p>
          <a:p>
            <a:pPr marL="167005" indent="-167005" algn="l">
              <a:lnSpc>
                <a:spcPts val="1699"/>
              </a:lnSpc>
              <a:spcBef>
                <a:spcPts val="0"/>
              </a:spcBef>
              <a:spcAft>
                <a:spcPts val="0"/>
              </a:spcAft>
              <a:buClr>
                <a:srgbClr val="6B2FAD"/>
              </a:buClr>
              <a:buSzPct val="100000"/>
              <a:buFont typeface="Inter" charset="0"/>
              <a:buChar char="●"/>
            </a:pPr>
            <a:endParaRPr lang="en-GB" sz="1400">
              <a:solidFill>
                <a:srgbClr val="2D2053"/>
              </a:solidFill>
              <a:latin typeface="Segoe UI"/>
              <a:cs typeface="Segoe UI"/>
            </a:endParaRPr>
          </a:p>
          <a:p>
            <a:pPr marL="167005" indent="-167005" algn="l">
              <a:lnSpc>
                <a:spcPts val="1699"/>
              </a:lnSpc>
              <a:spcBef>
                <a:spcPts val="0"/>
              </a:spcBef>
              <a:spcAft>
                <a:spcPts val="0"/>
              </a:spcAft>
              <a:buClr>
                <a:srgbClr val="6B2FAD"/>
              </a:buClr>
              <a:buSzPct val="100000"/>
              <a:buFont typeface="Inter" charset="0"/>
              <a:buChar char="●"/>
            </a:pPr>
            <a:r>
              <a:rPr lang="en-GB" sz="1400" b="0" i="0">
                <a:solidFill>
                  <a:srgbClr val="2D2053"/>
                </a:solidFill>
                <a:latin typeface="Segoe UI"/>
                <a:cs typeface="Segoe UI"/>
              </a:rPr>
              <a:t>Now uses the Know My Customer Agent to summarize what’s known, surface gaps, and suggest talking points and next steps</a:t>
            </a:r>
          </a:p>
        </p:txBody>
      </p:sp>
      <p:sp>
        <p:nvSpPr>
          <p:cNvPr id="23" name="TextBox 22"/>
          <p:cNvSpPr txBox="1"/>
          <p:nvPr/>
        </p:nvSpPr>
        <p:spPr>
          <a:xfrm>
            <a:off x="6471182" y="2358020"/>
            <a:ext cx="5025353" cy="2602251"/>
          </a:xfrm>
          <a:prstGeom prst="rect">
            <a:avLst/>
          </a:prstGeom>
          <a:noFill/>
        </p:spPr>
        <p:txBody>
          <a:bodyPr wrap="square" lIns="0" tIns="0" rIns="0" bIns="0">
            <a:spAutoFit/>
          </a:bodyPr>
          <a:lstStyle/>
          <a:p>
            <a:pPr marL="167576" indent="-167576" algn="l">
              <a:lnSpc>
                <a:spcPts val="1699"/>
              </a:lnSpc>
              <a:spcBef>
                <a:spcPts val="0"/>
              </a:spcBef>
              <a:spcAft>
                <a:spcPts val="0"/>
              </a:spcAft>
              <a:buClr>
                <a:srgbClr val="6B2FAD"/>
              </a:buClr>
              <a:buSzPct val="100000"/>
              <a:buFont typeface="Inter" charset="0"/>
              <a:buChar char="●"/>
            </a:pPr>
            <a:r>
              <a:rPr lang="en-GB" sz="1400" b="0" i="0">
                <a:solidFill>
                  <a:srgbClr val="2D2053"/>
                </a:solidFill>
                <a:latin typeface="Segoe UI" panose="020B0502040204020203" pitchFamily="34" charset="0"/>
                <a:cs typeface="Segoe UI" panose="020B0502040204020203" pitchFamily="34" charset="0"/>
              </a:rPr>
              <a:t>Customer information scattered across systems and documents, making prep slow and inconsistent</a:t>
            </a:r>
          </a:p>
          <a:p>
            <a:pPr marL="167576" indent="-167576" algn="l">
              <a:lnSpc>
                <a:spcPts val="1699"/>
              </a:lnSpc>
              <a:spcBef>
                <a:spcPts val="0"/>
              </a:spcBef>
              <a:spcAft>
                <a:spcPts val="0"/>
              </a:spcAft>
              <a:buClr>
                <a:srgbClr val="6B2FAD"/>
              </a:buClr>
              <a:buSzPct val="100000"/>
              <a:buFont typeface="Inter" charset="0"/>
              <a:buChar char="●"/>
            </a:pPr>
            <a:endParaRPr lang="en-GB" sz="1400">
              <a:solidFill>
                <a:srgbClr val="2D2053"/>
              </a:solidFill>
              <a:latin typeface="Segoe UI" panose="020B0502040204020203" pitchFamily="34" charset="0"/>
              <a:cs typeface="Segoe UI" panose="020B0502040204020203" pitchFamily="34" charset="0"/>
            </a:endParaRPr>
          </a:p>
          <a:p>
            <a:pPr marL="167576" indent="-167576" algn="l">
              <a:lnSpc>
                <a:spcPts val="1699"/>
              </a:lnSpc>
              <a:spcBef>
                <a:spcPts val="0"/>
              </a:spcBef>
              <a:spcAft>
                <a:spcPts val="0"/>
              </a:spcAft>
              <a:buClr>
                <a:srgbClr val="6B2FAD"/>
              </a:buClr>
              <a:buSzPct val="100000"/>
              <a:buFont typeface="Inter" charset="0"/>
              <a:buChar char="●"/>
            </a:pPr>
            <a:r>
              <a:rPr lang="en-GB" sz="1400" b="0" i="0">
                <a:solidFill>
                  <a:srgbClr val="2D2053"/>
                </a:solidFill>
                <a:latin typeface="Segoe UI" panose="020B0502040204020203" pitchFamily="34" charset="0"/>
                <a:cs typeface="Segoe UI" panose="020B0502040204020203" pitchFamily="34" charset="0"/>
              </a:rPr>
              <a:t>Limited time before meetings to build a clear customer narrative</a:t>
            </a:r>
          </a:p>
          <a:p>
            <a:pPr marL="167576" indent="-167576" algn="l">
              <a:lnSpc>
                <a:spcPts val="1699"/>
              </a:lnSpc>
              <a:spcBef>
                <a:spcPts val="0"/>
              </a:spcBef>
              <a:spcAft>
                <a:spcPts val="0"/>
              </a:spcAft>
              <a:buClr>
                <a:srgbClr val="6B2FAD"/>
              </a:buClr>
              <a:buSzPct val="100000"/>
              <a:buFont typeface="Inter" charset="0"/>
              <a:buChar char="●"/>
            </a:pPr>
            <a:endParaRPr lang="en-GB" sz="1400">
              <a:solidFill>
                <a:srgbClr val="2D2053"/>
              </a:solidFill>
              <a:latin typeface="Segoe UI" panose="020B0502040204020203" pitchFamily="34" charset="0"/>
              <a:cs typeface="Segoe UI" panose="020B0502040204020203" pitchFamily="34" charset="0"/>
            </a:endParaRPr>
          </a:p>
          <a:p>
            <a:pPr marL="167576" indent="-167576" algn="l">
              <a:lnSpc>
                <a:spcPts val="1699"/>
              </a:lnSpc>
              <a:spcBef>
                <a:spcPts val="0"/>
              </a:spcBef>
              <a:spcAft>
                <a:spcPts val="0"/>
              </a:spcAft>
              <a:buClr>
                <a:srgbClr val="6B2FAD"/>
              </a:buClr>
              <a:buSzPct val="100000"/>
              <a:buFont typeface="Inter" charset="0"/>
              <a:buChar char="●"/>
            </a:pPr>
            <a:r>
              <a:rPr lang="en-GB" sz="1400" b="0" i="0">
                <a:solidFill>
                  <a:srgbClr val="2D2053"/>
                </a:solidFill>
                <a:latin typeface="Segoe UI" panose="020B0502040204020203" pitchFamily="34" charset="0"/>
                <a:cs typeface="Segoe UI" panose="020B0502040204020203" pitchFamily="34" charset="0"/>
              </a:rPr>
              <a:t>Difficulty identifying what’s relevant vs. noise</a:t>
            </a:r>
          </a:p>
          <a:p>
            <a:pPr marL="167576" indent="-167576" algn="l">
              <a:lnSpc>
                <a:spcPts val="1699"/>
              </a:lnSpc>
              <a:spcBef>
                <a:spcPts val="0"/>
              </a:spcBef>
              <a:spcAft>
                <a:spcPts val="0"/>
              </a:spcAft>
              <a:buClr>
                <a:srgbClr val="6B2FAD"/>
              </a:buClr>
              <a:buSzPct val="100000"/>
              <a:buFont typeface="Inter" charset="0"/>
              <a:buChar char="●"/>
            </a:pPr>
            <a:endParaRPr lang="en-GB" sz="1400">
              <a:solidFill>
                <a:srgbClr val="2D2053"/>
              </a:solidFill>
              <a:latin typeface="Segoe UI" panose="020B0502040204020203" pitchFamily="34" charset="0"/>
              <a:cs typeface="Segoe UI" panose="020B0502040204020203" pitchFamily="34" charset="0"/>
            </a:endParaRPr>
          </a:p>
          <a:p>
            <a:pPr marL="167576" indent="-167576" algn="l">
              <a:lnSpc>
                <a:spcPts val="1699"/>
              </a:lnSpc>
              <a:spcBef>
                <a:spcPts val="0"/>
              </a:spcBef>
              <a:spcAft>
                <a:spcPts val="0"/>
              </a:spcAft>
              <a:buClr>
                <a:srgbClr val="6B2FAD"/>
              </a:buClr>
              <a:buSzPct val="100000"/>
              <a:buFont typeface="Inter" charset="0"/>
              <a:buChar char="●"/>
            </a:pPr>
            <a:r>
              <a:rPr lang="en-GB" sz="1400" b="0" i="0">
                <a:solidFill>
                  <a:srgbClr val="2D2053"/>
                </a:solidFill>
                <a:latin typeface="Segoe UI" panose="020B0502040204020203" pitchFamily="34" charset="0"/>
                <a:cs typeface="Segoe UI" panose="020B0502040204020203" pitchFamily="34" charset="0"/>
              </a:rPr>
              <a:t>Missed opportunities due to incomplete context or unclear next steps</a:t>
            </a:r>
          </a:p>
          <a:p>
            <a:pPr marL="167576" indent="-167576" algn="l">
              <a:lnSpc>
                <a:spcPts val="1699"/>
              </a:lnSpc>
              <a:spcBef>
                <a:spcPts val="0"/>
              </a:spcBef>
              <a:spcAft>
                <a:spcPts val="0"/>
              </a:spcAft>
              <a:buClr>
                <a:srgbClr val="6B2FAD"/>
              </a:buClr>
              <a:buSzPct val="100000"/>
              <a:buFont typeface="Inter" charset="0"/>
              <a:buChar char="●"/>
            </a:pPr>
            <a:endParaRPr lang="en-GB" sz="1400">
              <a:solidFill>
                <a:srgbClr val="2D2053"/>
              </a:solidFill>
              <a:latin typeface="Segoe UI" panose="020B0502040204020203" pitchFamily="34" charset="0"/>
              <a:cs typeface="Segoe UI" panose="020B0502040204020203" pitchFamily="34" charset="0"/>
            </a:endParaRPr>
          </a:p>
          <a:p>
            <a:pPr marL="167576" indent="-167576" algn="l">
              <a:lnSpc>
                <a:spcPts val="1699"/>
              </a:lnSpc>
              <a:spcBef>
                <a:spcPts val="0"/>
              </a:spcBef>
              <a:spcAft>
                <a:spcPts val="0"/>
              </a:spcAft>
              <a:buClr>
                <a:srgbClr val="6B2FAD"/>
              </a:buClr>
              <a:buSzPct val="100000"/>
              <a:buFont typeface="Inter" charset="0"/>
              <a:buChar char="●"/>
            </a:pPr>
            <a:r>
              <a:rPr lang="en-GB" sz="1400" b="0" i="0">
                <a:solidFill>
                  <a:srgbClr val="2D2053"/>
                </a:solidFill>
                <a:latin typeface="Segoe UI" panose="020B0502040204020203" pitchFamily="34" charset="0"/>
                <a:cs typeface="Segoe UI" panose="020B0502040204020203" pitchFamily="34" charset="0"/>
              </a:rPr>
              <a:t>Inconsistent customer understanding across account teams</a:t>
            </a:r>
            <a:endParaRPr sz="1400" b="0" i="0">
              <a:solidFill>
                <a:srgbClr val="2D2053"/>
              </a:solidFill>
              <a:latin typeface="Segoe UI" panose="020B0502040204020203" pitchFamily="34" charset="0"/>
              <a:cs typeface="Segoe UI" panose="020B0502040204020203" pitchFamily="34" charset="0"/>
            </a:endParaRPr>
          </a:p>
        </p:txBody>
      </p:sp>
      <p:pic>
        <p:nvPicPr>
          <p:cNvPr id="24" name="Picture Placeholder 35" descr="A person talking on a phone">
            <a:extLst>
              <a:ext uri="{FF2B5EF4-FFF2-40B4-BE49-F238E27FC236}">
                <a16:creationId xmlns:a16="http://schemas.microsoft.com/office/drawing/2014/main" id="{BFC6DFCE-9705-1EC6-E9F4-D035B53A678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88840" y="1723350"/>
            <a:ext cx="427010" cy="427010"/>
          </a:xfrm>
          <a:prstGeom prst="ellipse">
            <a:avLst/>
          </a:prstGeom>
          <a:solidFill>
            <a:schemeClr val="bg1"/>
          </a:solidFill>
          <a:ln w="25400">
            <a:gradFill>
              <a:gsLst>
                <a:gs pos="41000">
                  <a:srgbClr val="3F3382"/>
                </a:gs>
                <a:gs pos="90000">
                  <a:srgbClr val="002060"/>
                </a:gs>
                <a:gs pos="0">
                  <a:schemeClr val="accent1">
                    <a:lumMod val="60000"/>
                    <a:lumOff val="40000"/>
                  </a:schemeClr>
                </a:gs>
              </a:gsLst>
              <a:lin ang="13200000" scaled="0"/>
            </a:gradFill>
          </a:ln>
          <a:effectLst>
            <a:outerShdw blurRad="50800" dist="38100" dir="5400000" algn="t" rotWithShape="0">
              <a:prstClr val="black">
                <a:alpha val="40000"/>
              </a:prst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1720304"/>
            <a:ext cx="2276475" cy="4029075"/>
          </a:xfrm>
          <a:prstGeom prst="roundRect">
            <a:avLst>
              <a:gd name="adj" fmla="val 502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3" name="Picture 2" descr="image.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9973" y="1977429"/>
            <a:ext cx="285733" cy="228594"/>
          </a:xfrm>
          <a:prstGeom prst="rect">
            <a:avLst/>
          </a:prstGeom>
        </p:spPr>
      </p:pic>
      <p:sp>
        <p:nvSpPr>
          <p:cNvPr id="4" name="Oval 3"/>
          <p:cNvSpPr/>
          <p:nvPr/>
        </p:nvSpPr>
        <p:spPr>
          <a:xfrm>
            <a:off x="679995" y="2348954"/>
            <a:ext cx="381000" cy="381000"/>
          </a:xfrm>
          <a:prstGeom prst="ellipse">
            <a:avLst/>
          </a:prstGeom>
          <a:solidFill>
            <a:srgbClr val="6B2F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5" name="Picture 4" descr="image.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55482" y="3641404"/>
            <a:ext cx="106578" cy="186539"/>
          </a:xfrm>
          <a:prstGeom prst="rect">
            <a:avLst/>
          </a:prstGeom>
        </p:spPr>
      </p:pic>
      <p:sp>
        <p:nvSpPr>
          <p:cNvPr id="6" name="Rounded Rectangle 5"/>
          <p:cNvSpPr/>
          <p:nvPr/>
        </p:nvSpPr>
        <p:spPr>
          <a:xfrm>
            <a:off x="3457575" y="1720304"/>
            <a:ext cx="2276475" cy="4029075"/>
          </a:xfrm>
          <a:prstGeom prst="roundRect">
            <a:avLst>
              <a:gd name="adj" fmla="val 502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7" name="Picture 6" descr="image.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80278" y="1977429"/>
            <a:ext cx="228583" cy="228627"/>
          </a:xfrm>
          <a:prstGeom prst="rect">
            <a:avLst/>
          </a:prstGeom>
        </p:spPr>
      </p:pic>
      <p:sp>
        <p:nvSpPr>
          <p:cNvPr id="8" name="Oval 7"/>
          <p:cNvSpPr/>
          <p:nvPr/>
        </p:nvSpPr>
        <p:spPr>
          <a:xfrm>
            <a:off x="3680370" y="2348954"/>
            <a:ext cx="381000" cy="381000"/>
          </a:xfrm>
          <a:prstGeom prst="ellipse">
            <a:avLst/>
          </a:prstGeom>
          <a:solidFill>
            <a:srgbClr val="6B2F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9" name="Picture 8" descr="image.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55782" y="3641404"/>
            <a:ext cx="106579" cy="186539"/>
          </a:xfrm>
          <a:prstGeom prst="rect">
            <a:avLst/>
          </a:prstGeom>
        </p:spPr>
      </p:pic>
      <p:sp>
        <p:nvSpPr>
          <p:cNvPr id="10" name="Rounded Rectangle 9"/>
          <p:cNvSpPr/>
          <p:nvPr/>
        </p:nvSpPr>
        <p:spPr>
          <a:xfrm>
            <a:off x="6457950" y="1720304"/>
            <a:ext cx="2276475" cy="4029075"/>
          </a:xfrm>
          <a:prstGeom prst="roundRect">
            <a:avLst>
              <a:gd name="adj" fmla="val 502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11" name="Picture 10" descr="image.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94865" y="1977441"/>
            <a:ext cx="228594" cy="228571"/>
          </a:xfrm>
          <a:prstGeom prst="rect">
            <a:avLst/>
          </a:prstGeom>
        </p:spPr>
      </p:pic>
      <p:sp>
        <p:nvSpPr>
          <p:cNvPr id="12" name="Oval 11"/>
          <p:cNvSpPr/>
          <p:nvPr/>
        </p:nvSpPr>
        <p:spPr>
          <a:xfrm>
            <a:off x="6680745" y="2348954"/>
            <a:ext cx="381000" cy="381000"/>
          </a:xfrm>
          <a:prstGeom prst="ellipse">
            <a:avLst/>
          </a:prstGeom>
          <a:solidFill>
            <a:srgbClr val="6B2F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13" name="Picture 12" descr="image.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56082" y="3641404"/>
            <a:ext cx="106579" cy="186539"/>
          </a:xfrm>
          <a:prstGeom prst="rect">
            <a:avLst/>
          </a:prstGeom>
        </p:spPr>
      </p:pic>
      <p:sp>
        <p:nvSpPr>
          <p:cNvPr id="14" name="Rounded Rectangle 13"/>
          <p:cNvSpPr/>
          <p:nvPr/>
        </p:nvSpPr>
        <p:spPr>
          <a:xfrm>
            <a:off x="9458325" y="1720304"/>
            <a:ext cx="2276475" cy="4029075"/>
          </a:xfrm>
          <a:prstGeom prst="roundRect">
            <a:avLst>
              <a:gd name="adj" fmla="val 502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15" name="Picture 14" descr="image.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80878" y="1977429"/>
            <a:ext cx="171445" cy="228594"/>
          </a:xfrm>
          <a:prstGeom prst="rect">
            <a:avLst/>
          </a:prstGeom>
        </p:spPr>
      </p:pic>
      <p:sp>
        <p:nvSpPr>
          <p:cNvPr id="16" name="Oval 15"/>
          <p:cNvSpPr/>
          <p:nvPr/>
        </p:nvSpPr>
        <p:spPr>
          <a:xfrm>
            <a:off x="9681120" y="2387054"/>
            <a:ext cx="381000" cy="381000"/>
          </a:xfrm>
          <a:prstGeom prst="ellipse">
            <a:avLst/>
          </a:prstGeom>
          <a:solidFill>
            <a:srgbClr val="6B2F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sp>
        <p:nvSpPr>
          <p:cNvPr id="17" name="Rounded Rectangle 16"/>
          <p:cNvSpPr/>
          <p:nvPr/>
        </p:nvSpPr>
        <p:spPr>
          <a:xfrm>
            <a:off x="457200" y="5962650"/>
            <a:ext cx="11277600" cy="590550"/>
          </a:xfrm>
          <a:prstGeom prst="roundRect">
            <a:avLst>
              <a:gd name="adj" fmla="val 19354"/>
            </a:avLst>
          </a:prstGeom>
          <a:solidFill>
            <a:srgbClr val="EDE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sp>
        <p:nvSpPr>
          <p:cNvPr id="18" name="Rectangle 17"/>
          <p:cNvSpPr/>
          <p:nvPr/>
        </p:nvSpPr>
        <p:spPr>
          <a:xfrm>
            <a:off x="2405062" y="6124575"/>
            <a:ext cx="19050" cy="266700"/>
          </a:xfrm>
          <a:prstGeom prst="rect">
            <a:avLst/>
          </a:prstGeom>
          <a:solidFill>
            <a:srgbClr val="D5CC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Segoe UI" panose="020B0502040204020203" pitchFamily="34" charset="0"/>
              <a:cs typeface="Segoe UI" panose="020B0502040204020203" pitchFamily="34" charset="0"/>
            </a:endParaRPr>
          </a:p>
        </p:txBody>
      </p:sp>
      <p:pic>
        <p:nvPicPr>
          <p:cNvPr id="19" name="Picture 18" descr="image.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606808" y="6181570"/>
            <a:ext cx="114297" cy="152396"/>
          </a:xfrm>
          <a:prstGeom prst="rect">
            <a:avLst/>
          </a:prstGeom>
        </p:spPr>
      </p:pic>
      <p:pic>
        <p:nvPicPr>
          <p:cNvPr id="20" name="Picture 19" descr="image.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768929" y="6181577"/>
            <a:ext cx="152396" cy="152388"/>
          </a:xfrm>
          <a:prstGeom prst="rect">
            <a:avLst/>
          </a:prstGeom>
        </p:spPr>
      </p:pic>
      <p:pic>
        <p:nvPicPr>
          <p:cNvPr id="21" name="Picture 20" descr="image.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303111" y="6181570"/>
            <a:ext cx="133346" cy="152396"/>
          </a:xfrm>
          <a:prstGeom prst="rect">
            <a:avLst/>
          </a:prstGeom>
        </p:spPr>
      </p:pic>
      <p:pic>
        <p:nvPicPr>
          <p:cNvPr id="22" name="Picture 21" descr="image.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648583" y="6181570"/>
            <a:ext cx="152396" cy="152396"/>
          </a:xfrm>
          <a:prstGeom prst="rect">
            <a:avLst/>
          </a:prstGeom>
        </p:spPr>
      </p:pic>
      <p:sp>
        <p:nvSpPr>
          <p:cNvPr id="23" name="TextBox 22"/>
          <p:cNvSpPr txBox="1"/>
          <p:nvPr/>
        </p:nvSpPr>
        <p:spPr>
          <a:xfrm>
            <a:off x="457188" y="380990"/>
            <a:ext cx="2369238" cy="492443"/>
          </a:xfrm>
          <a:prstGeom prst="rect">
            <a:avLst/>
          </a:prstGeom>
          <a:noFill/>
        </p:spPr>
        <p:txBody>
          <a:bodyPr wrap="none" lIns="0" tIns="0" rIns="0" bIns="0">
            <a:spAutoFit/>
          </a:bodyPr>
          <a:lstStyle/>
          <a:p>
            <a:pPr algn="l"/>
            <a:r>
              <a:rPr lang="en-GB" sz="3200" spc="-50">
                <a:ln w="3175">
                  <a:noFill/>
                </a:ln>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rPr>
              <a:t>User </a:t>
            </a:r>
            <a:r>
              <a:rPr sz="3200" spc="-50">
                <a:ln w="3175">
                  <a:noFill/>
                </a:ln>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rPr>
              <a:t>Journey</a:t>
            </a:r>
          </a:p>
        </p:txBody>
      </p:sp>
      <p:sp>
        <p:nvSpPr>
          <p:cNvPr id="24" name="TextBox 23"/>
          <p:cNvSpPr txBox="1"/>
          <p:nvPr/>
        </p:nvSpPr>
        <p:spPr>
          <a:xfrm>
            <a:off x="457188" y="939081"/>
            <a:ext cx="11277600" cy="430887"/>
          </a:xfrm>
          <a:prstGeom prst="rect">
            <a:avLst/>
          </a:prstGeom>
          <a:noFill/>
        </p:spPr>
        <p:txBody>
          <a:bodyPr wrap="square" lIns="0" tIns="0" rIns="0" bIns="0">
            <a:spAutoFit/>
          </a:bodyPr>
          <a:lstStyle/>
          <a:p>
            <a:r>
              <a:rPr lang="en-GB" sz="1400" b="1">
                <a:solidFill>
                  <a:srgbClr val="1B1040"/>
                </a:solidFill>
                <a:latin typeface="Segoe UI Semibold" panose="020B0702040204020203" pitchFamily="34" charset="0"/>
                <a:cs typeface="Segoe UI Semibold" panose="020B0702040204020203" pitchFamily="34" charset="0"/>
              </a:rPr>
              <a:t>The agent synthesizes customer context and available information to help users prepare for informed, relevant conversations with clear next steps.</a:t>
            </a:r>
            <a:endParaRPr sz="1400" b="1">
              <a:solidFill>
                <a:srgbClr val="1B1040"/>
              </a:solidFill>
              <a:latin typeface="Segoe UI Semibold" panose="020B0702040204020203" pitchFamily="34" charset="0"/>
              <a:cs typeface="Segoe UI Semibold" panose="020B0702040204020203" pitchFamily="34" charset="0"/>
              <a:hlinkClick r:id="rId12" tooltip="KnowYourCustomer_AgentScenario_Field Deck.pptx">
                <a:extLst>
                  <a:ext uri="{A12FA001-AC4F-418D-AE19-62706E023703}">
                    <ahyp:hlinkClr xmlns:ahyp="http://schemas.microsoft.com/office/drawing/2018/hyperlinkcolor" val="tx"/>
                  </a:ext>
                </a:extLst>
              </a:hlinkClick>
            </a:endParaRPr>
          </a:p>
        </p:txBody>
      </p:sp>
      <p:sp>
        <p:nvSpPr>
          <p:cNvPr id="25" name="TextBox 24"/>
          <p:cNvSpPr txBox="1"/>
          <p:nvPr/>
        </p:nvSpPr>
        <p:spPr>
          <a:xfrm>
            <a:off x="837583" y="2439380"/>
            <a:ext cx="102592" cy="215444"/>
          </a:xfrm>
          <a:prstGeom prst="rect">
            <a:avLst/>
          </a:prstGeom>
          <a:noFill/>
        </p:spPr>
        <p:txBody>
          <a:bodyPr wrap="none" lIns="0" tIns="0" rIns="0" bIns="0">
            <a:spAutoFit/>
          </a:bodyPr>
          <a:lstStyle/>
          <a:p>
            <a:pPr algn="l"/>
            <a:r>
              <a:rPr sz="1400" b="1" i="0">
                <a:solidFill>
                  <a:srgbClr val="FFFFFF"/>
                </a:solidFill>
                <a:latin typeface="Segoe UI" panose="020B0502040204020203" pitchFamily="34" charset="0"/>
                <a:cs typeface="Segoe UI" panose="020B0502040204020203" pitchFamily="34" charset="0"/>
              </a:rPr>
              <a:t>1</a:t>
            </a:r>
          </a:p>
        </p:txBody>
      </p:sp>
      <p:sp>
        <p:nvSpPr>
          <p:cNvPr id="26" name="TextBox 25"/>
          <p:cNvSpPr txBox="1"/>
          <p:nvPr/>
        </p:nvSpPr>
        <p:spPr>
          <a:xfrm>
            <a:off x="1175266" y="2425093"/>
            <a:ext cx="690702" cy="246221"/>
          </a:xfrm>
          <a:prstGeom prst="rect">
            <a:avLst/>
          </a:prstGeom>
          <a:noFill/>
        </p:spPr>
        <p:txBody>
          <a:bodyPr wrap="none" lIns="0" tIns="0" rIns="0" bIns="0">
            <a:spAutoFit/>
          </a:bodyPr>
          <a:lstStyle/>
          <a:p>
            <a:pPr algn="l"/>
            <a:r>
              <a:rPr sz="1600" b="1" i="0">
                <a:solidFill>
                  <a:srgbClr val="6B2FAD"/>
                </a:solidFill>
                <a:latin typeface="Segoe UI" panose="020B0502040204020203" pitchFamily="34" charset="0"/>
                <a:cs typeface="Segoe UI" panose="020B0502040204020203" pitchFamily="34" charset="0"/>
              </a:rPr>
              <a:t>Trigger</a:t>
            </a:r>
          </a:p>
        </p:txBody>
      </p:sp>
      <p:sp>
        <p:nvSpPr>
          <p:cNvPr id="27" name="TextBox 26"/>
          <p:cNvSpPr txBox="1"/>
          <p:nvPr/>
        </p:nvSpPr>
        <p:spPr>
          <a:xfrm>
            <a:off x="679977" y="2910856"/>
            <a:ext cx="2302469" cy="2585323"/>
          </a:xfrm>
          <a:prstGeom prst="rect">
            <a:avLst/>
          </a:prstGeom>
          <a:noFill/>
        </p:spPr>
        <p:txBody>
          <a:bodyPr wrap="square" lIns="0" tIns="0" rIns="0" bIns="0">
            <a:spAutoFit/>
          </a:bodyPr>
          <a:lstStyle/>
          <a:p>
            <a:r>
              <a:rPr lang="en-GB" sz="1400" b="0" i="0">
                <a:solidFill>
                  <a:srgbClr val="2D2053"/>
                </a:solidFill>
                <a:latin typeface="Segoe UI" panose="020B0502040204020203" pitchFamily="34" charset="0"/>
                <a:cs typeface="Segoe UI" panose="020B0502040204020203" pitchFamily="34" charset="0"/>
              </a:rPr>
              <a:t>Before a customer meeting or visit, the seller asks the agent to provide context on an account or contact.</a:t>
            </a:r>
          </a:p>
          <a:p>
            <a:endParaRPr lang="en-GB" sz="1400">
              <a:solidFill>
                <a:srgbClr val="2D2053"/>
              </a:solidFill>
              <a:latin typeface="Segoe UI" panose="020B0502040204020203" pitchFamily="34" charset="0"/>
              <a:cs typeface="Segoe UI" panose="020B0502040204020203" pitchFamily="34" charset="0"/>
            </a:endParaRPr>
          </a:p>
          <a:p>
            <a:r>
              <a:rPr lang="en-GB" sz="1400" b="0" i="0">
                <a:solidFill>
                  <a:srgbClr val="2D2053"/>
                </a:solidFill>
                <a:latin typeface="Segoe UI" panose="020B0502040204020203" pitchFamily="34" charset="0"/>
                <a:cs typeface="Segoe UI" panose="020B0502040204020203" pitchFamily="34" charset="0"/>
              </a:rPr>
              <a:t>For example :</a:t>
            </a:r>
          </a:p>
          <a:p>
            <a:r>
              <a:rPr lang="en-GB" sz="1400" b="0" i="1">
                <a:solidFill>
                  <a:srgbClr val="2D2053"/>
                </a:solidFill>
                <a:latin typeface="Segoe UI" panose="020B0502040204020203" pitchFamily="34" charset="0"/>
                <a:cs typeface="Segoe UI" panose="020B0502040204020203" pitchFamily="34" charset="0"/>
              </a:rPr>
              <a:t>“Help me prepare for my meeting with this customer.”</a:t>
            </a:r>
          </a:p>
          <a:p>
            <a:endParaRPr lang="en-GB" sz="1400" b="0" i="1">
              <a:solidFill>
                <a:srgbClr val="2D2053"/>
              </a:solidFill>
              <a:latin typeface="Segoe UI" panose="020B0502040204020203" pitchFamily="34" charset="0"/>
              <a:cs typeface="Segoe UI" panose="020B0502040204020203" pitchFamily="34" charset="0"/>
            </a:endParaRPr>
          </a:p>
          <a:p>
            <a:r>
              <a:rPr lang="en-GB" sz="1400" b="0" i="1">
                <a:solidFill>
                  <a:srgbClr val="2D2053"/>
                </a:solidFill>
                <a:latin typeface="Segoe UI" panose="020B0502040204020203" pitchFamily="34" charset="0"/>
                <a:cs typeface="Segoe UI" panose="020B0502040204020203" pitchFamily="34" charset="0"/>
              </a:rPr>
              <a:t>“What do we know about this account and what should I focus on today?”</a:t>
            </a:r>
            <a:endParaRPr sz="1400" b="0" i="1">
              <a:solidFill>
                <a:srgbClr val="2D2053"/>
              </a:solidFill>
              <a:latin typeface="Segoe UI" panose="020B0502040204020203" pitchFamily="34" charset="0"/>
              <a:cs typeface="Segoe UI" panose="020B0502040204020203" pitchFamily="34" charset="0"/>
            </a:endParaRPr>
          </a:p>
        </p:txBody>
      </p:sp>
      <p:sp>
        <p:nvSpPr>
          <p:cNvPr id="28" name="TextBox 27"/>
          <p:cNvSpPr txBox="1"/>
          <p:nvPr/>
        </p:nvSpPr>
        <p:spPr>
          <a:xfrm>
            <a:off x="3821215" y="2439380"/>
            <a:ext cx="102592" cy="215444"/>
          </a:xfrm>
          <a:prstGeom prst="rect">
            <a:avLst/>
          </a:prstGeom>
          <a:noFill/>
        </p:spPr>
        <p:txBody>
          <a:bodyPr wrap="none" lIns="0" tIns="0" rIns="0" bIns="0">
            <a:spAutoFit/>
          </a:bodyPr>
          <a:lstStyle/>
          <a:p>
            <a:pPr algn="l"/>
            <a:r>
              <a:rPr sz="1400" b="1" i="0">
                <a:solidFill>
                  <a:srgbClr val="FFFFFF"/>
                </a:solidFill>
                <a:latin typeface="Segoe UI" panose="020B0502040204020203" pitchFamily="34" charset="0"/>
                <a:cs typeface="Segoe UI" panose="020B0502040204020203" pitchFamily="34" charset="0"/>
              </a:rPr>
              <a:t>2</a:t>
            </a:r>
          </a:p>
        </p:txBody>
      </p:sp>
      <p:sp>
        <p:nvSpPr>
          <p:cNvPr id="29" name="TextBox 28"/>
          <p:cNvSpPr txBox="1"/>
          <p:nvPr/>
        </p:nvSpPr>
        <p:spPr>
          <a:xfrm>
            <a:off x="4175566" y="2425093"/>
            <a:ext cx="1005212" cy="246221"/>
          </a:xfrm>
          <a:prstGeom prst="rect">
            <a:avLst/>
          </a:prstGeom>
          <a:noFill/>
        </p:spPr>
        <p:txBody>
          <a:bodyPr wrap="none" lIns="0" tIns="0" rIns="0" bIns="0">
            <a:spAutoFit/>
          </a:bodyPr>
          <a:lstStyle/>
          <a:p>
            <a:pPr algn="l"/>
            <a:r>
              <a:rPr sz="1600" b="1" i="0">
                <a:solidFill>
                  <a:srgbClr val="6B2FAD"/>
                </a:solidFill>
                <a:latin typeface="Segoe UI" panose="020B0502040204020203" pitchFamily="34" charset="0"/>
                <a:cs typeface="Segoe UI" panose="020B0502040204020203" pitchFamily="34" charset="0"/>
              </a:rPr>
              <a:t>Evaluation</a:t>
            </a:r>
          </a:p>
        </p:txBody>
      </p:sp>
      <p:sp>
        <p:nvSpPr>
          <p:cNvPr id="30" name="TextBox 29"/>
          <p:cNvSpPr txBox="1"/>
          <p:nvPr/>
        </p:nvSpPr>
        <p:spPr>
          <a:xfrm>
            <a:off x="3680277" y="2910856"/>
            <a:ext cx="2276325" cy="1508105"/>
          </a:xfrm>
          <a:prstGeom prst="rect">
            <a:avLst/>
          </a:prstGeom>
          <a:noFill/>
        </p:spPr>
        <p:txBody>
          <a:bodyPr wrap="square" lIns="0" tIns="0" rIns="0" bIns="0">
            <a:spAutoFit/>
          </a:bodyPr>
          <a:lstStyle/>
          <a:p>
            <a:pPr algn="l"/>
            <a:r>
              <a:rPr lang="en-GB" sz="1400" b="0" i="0">
                <a:solidFill>
                  <a:srgbClr val="2D2053"/>
                </a:solidFill>
                <a:latin typeface="Segoe UI" panose="020B0502040204020203" pitchFamily="34" charset="0"/>
                <a:cs typeface="Segoe UI" panose="020B0502040204020203" pitchFamily="34" charset="0"/>
              </a:rPr>
              <a:t>The agent evaluates available customer context.</a:t>
            </a:r>
          </a:p>
          <a:p>
            <a:pPr algn="l"/>
            <a:endParaRPr lang="en-GB" sz="1400">
              <a:solidFill>
                <a:srgbClr val="2D2053"/>
              </a:solidFill>
              <a:latin typeface="Segoe UI" panose="020B0502040204020203" pitchFamily="34" charset="0"/>
              <a:cs typeface="Segoe UI" panose="020B0502040204020203" pitchFamily="34" charset="0"/>
            </a:endParaRPr>
          </a:p>
          <a:p>
            <a:pPr algn="l"/>
            <a:r>
              <a:rPr lang="en-GB" sz="1400" b="0" i="0">
                <a:solidFill>
                  <a:srgbClr val="2D2053"/>
                </a:solidFill>
                <a:latin typeface="Segoe UI" panose="020B0502040204020203" pitchFamily="34" charset="0"/>
                <a:cs typeface="Segoe UI" panose="020B0502040204020203" pitchFamily="34" charset="0"/>
              </a:rPr>
              <a:t>It identifies what’s known, what’s unclear, and what may be most relevant for the upcoming conversation.</a:t>
            </a:r>
            <a:endParaRPr sz="1400" b="0" i="0">
              <a:solidFill>
                <a:srgbClr val="2D2053"/>
              </a:solidFill>
              <a:latin typeface="Segoe UI" panose="020B0502040204020203" pitchFamily="34" charset="0"/>
              <a:cs typeface="Segoe UI" panose="020B0502040204020203" pitchFamily="34" charset="0"/>
            </a:endParaRPr>
          </a:p>
        </p:txBody>
      </p:sp>
      <p:sp>
        <p:nvSpPr>
          <p:cNvPr id="31" name="TextBox 30"/>
          <p:cNvSpPr txBox="1"/>
          <p:nvPr/>
        </p:nvSpPr>
        <p:spPr>
          <a:xfrm>
            <a:off x="6821366" y="2439380"/>
            <a:ext cx="102592" cy="215444"/>
          </a:xfrm>
          <a:prstGeom prst="rect">
            <a:avLst/>
          </a:prstGeom>
          <a:noFill/>
        </p:spPr>
        <p:txBody>
          <a:bodyPr wrap="none" lIns="0" tIns="0" rIns="0" bIns="0">
            <a:spAutoFit/>
          </a:bodyPr>
          <a:lstStyle/>
          <a:p>
            <a:pPr algn="l"/>
            <a:r>
              <a:rPr sz="1400" b="1" i="0">
                <a:solidFill>
                  <a:srgbClr val="FFFFFF"/>
                </a:solidFill>
                <a:latin typeface="Segoe UI" panose="020B0502040204020203" pitchFamily="34" charset="0"/>
                <a:cs typeface="Segoe UI" panose="020B0502040204020203" pitchFamily="34" charset="0"/>
              </a:rPr>
              <a:t>3</a:t>
            </a:r>
          </a:p>
        </p:txBody>
      </p:sp>
      <p:sp>
        <p:nvSpPr>
          <p:cNvPr id="32" name="TextBox 31"/>
          <p:cNvSpPr txBox="1"/>
          <p:nvPr/>
        </p:nvSpPr>
        <p:spPr>
          <a:xfrm>
            <a:off x="7175866" y="2425093"/>
            <a:ext cx="916918" cy="246221"/>
          </a:xfrm>
          <a:prstGeom prst="rect">
            <a:avLst/>
          </a:prstGeom>
          <a:noFill/>
        </p:spPr>
        <p:txBody>
          <a:bodyPr wrap="none" lIns="0" tIns="0" rIns="0" bIns="0">
            <a:spAutoFit/>
          </a:bodyPr>
          <a:lstStyle/>
          <a:p>
            <a:pPr algn="l"/>
            <a:r>
              <a:rPr sz="1600" b="1" i="0">
                <a:solidFill>
                  <a:srgbClr val="6B2FAD"/>
                </a:solidFill>
                <a:latin typeface="Segoe UI" panose="020B0502040204020203" pitchFamily="34" charset="0"/>
                <a:cs typeface="Segoe UI" panose="020B0502040204020203" pitchFamily="34" charset="0"/>
              </a:rPr>
              <a:t>Assembly</a:t>
            </a:r>
          </a:p>
        </p:txBody>
      </p:sp>
      <p:sp>
        <p:nvSpPr>
          <p:cNvPr id="33" name="TextBox 32"/>
          <p:cNvSpPr txBox="1"/>
          <p:nvPr/>
        </p:nvSpPr>
        <p:spPr>
          <a:xfrm>
            <a:off x="6680578" y="2910856"/>
            <a:ext cx="2053847" cy="2585323"/>
          </a:xfrm>
          <a:prstGeom prst="rect">
            <a:avLst/>
          </a:prstGeom>
          <a:noFill/>
        </p:spPr>
        <p:txBody>
          <a:bodyPr wrap="square" lIns="0" tIns="0" rIns="0" bIns="0">
            <a:spAutoFit/>
          </a:bodyPr>
          <a:lstStyle/>
          <a:p>
            <a:pPr algn="l"/>
            <a:r>
              <a:rPr lang="en-GB" sz="1400" b="0" i="0">
                <a:solidFill>
                  <a:srgbClr val="2D2053"/>
                </a:solidFill>
                <a:latin typeface="Segoe UI" panose="020B0502040204020203" pitchFamily="34" charset="0"/>
                <a:cs typeface="Segoe UI" panose="020B0502040204020203" pitchFamily="34" charset="0"/>
              </a:rPr>
              <a:t>Behind the scenes, the agent assembles everything into a single, structured view by:</a:t>
            </a:r>
          </a:p>
          <a:p>
            <a:pPr algn="l"/>
            <a:endParaRPr lang="en-GB" sz="1400" b="0" i="0">
              <a:solidFill>
                <a:srgbClr val="2D2053"/>
              </a:solidFill>
              <a:latin typeface="Segoe UI" panose="020B0502040204020203" pitchFamily="34" charset="0"/>
              <a:cs typeface="Segoe UI" panose="020B0502040204020203" pitchFamily="34" charset="0"/>
            </a:endParaRPr>
          </a:p>
          <a:p>
            <a:pPr marL="171450" indent="-171450" algn="l">
              <a:buFont typeface="Arial" panose="020B0604020202020204" pitchFamily="34" charset="0"/>
              <a:buChar char="•"/>
            </a:pPr>
            <a:r>
              <a:rPr lang="en-GB" sz="1400" b="0" i="0">
                <a:solidFill>
                  <a:srgbClr val="2D2053"/>
                </a:solidFill>
                <a:latin typeface="Segoe UI" panose="020B0502040204020203" pitchFamily="34" charset="0"/>
                <a:cs typeface="Segoe UI" panose="020B0502040204020203" pitchFamily="34" charset="0"/>
              </a:rPr>
              <a:t>Summarizing key customer context</a:t>
            </a:r>
          </a:p>
          <a:p>
            <a:pPr marL="171450" indent="-171450" algn="l">
              <a:buFont typeface="Arial" panose="020B0604020202020204" pitchFamily="34" charset="0"/>
              <a:buChar char="•"/>
            </a:pPr>
            <a:r>
              <a:rPr lang="en-GB" sz="1400" b="0" i="0">
                <a:solidFill>
                  <a:srgbClr val="2D2053"/>
                </a:solidFill>
                <a:latin typeface="Segoe UI" panose="020B0502040204020203" pitchFamily="34" charset="0"/>
                <a:cs typeface="Segoe UI" panose="020B0502040204020203" pitchFamily="34" charset="0"/>
              </a:rPr>
              <a:t>Highlighting gaps or open questions</a:t>
            </a:r>
          </a:p>
          <a:p>
            <a:pPr marL="171450" indent="-171450" algn="l">
              <a:buFont typeface="Arial" panose="020B0604020202020204" pitchFamily="34" charset="0"/>
              <a:buChar char="•"/>
            </a:pPr>
            <a:r>
              <a:rPr lang="en-GB" sz="1400" b="0" i="0">
                <a:solidFill>
                  <a:srgbClr val="2D2053"/>
                </a:solidFill>
                <a:latin typeface="Segoe UI" panose="020B0502040204020203" pitchFamily="34" charset="0"/>
                <a:cs typeface="Segoe UI" panose="020B0502040204020203" pitchFamily="34" charset="0"/>
              </a:rPr>
              <a:t>Surfacing relevant discussion points and signals</a:t>
            </a:r>
          </a:p>
        </p:txBody>
      </p:sp>
      <p:sp>
        <p:nvSpPr>
          <p:cNvPr id="34" name="TextBox 33"/>
          <p:cNvSpPr txBox="1"/>
          <p:nvPr/>
        </p:nvSpPr>
        <p:spPr>
          <a:xfrm>
            <a:off x="9813629" y="2477479"/>
            <a:ext cx="102592" cy="215444"/>
          </a:xfrm>
          <a:prstGeom prst="rect">
            <a:avLst/>
          </a:prstGeom>
          <a:noFill/>
        </p:spPr>
        <p:txBody>
          <a:bodyPr wrap="none" lIns="0" tIns="0" rIns="0" bIns="0">
            <a:spAutoFit/>
          </a:bodyPr>
          <a:lstStyle/>
          <a:p>
            <a:pPr algn="l"/>
            <a:r>
              <a:rPr sz="1400" b="1" i="0">
                <a:solidFill>
                  <a:srgbClr val="FFFFFF"/>
                </a:solidFill>
                <a:latin typeface="Segoe UI" panose="020B0502040204020203" pitchFamily="34" charset="0"/>
                <a:cs typeface="Segoe UI" panose="020B0502040204020203" pitchFamily="34" charset="0"/>
              </a:rPr>
              <a:t>4</a:t>
            </a:r>
          </a:p>
        </p:txBody>
      </p:sp>
      <p:sp>
        <p:nvSpPr>
          <p:cNvPr id="35" name="TextBox 34"/>
          <p:cNvSpPr txBox="1"/>
          <p:nvPr/>
        </p:nvSpPr>
        <p:spPr>
          <a:xfrm>
            <a:off x="10176166" y="2348895"/>
            <a:ext cx="719714" cy="492443"/>
          </a:xfrm>
          <a:prstGeom prst="rect">
            <a:avLst/>
          </a:prstGeom>
          <a:noFill/>
        </p:spPr>
        <p:txBody>
          <a:bodyPr wrap="square" lIns="0" tIns="0" rIns="0" bIns="0">
            <a:spAutoFit/>
          </a:bodyPr>
          <a:lstStyle/>
          <a:p>
            <a:pPr algn="l"/>
            <a:r>
              <a:rPr sz="1600" b="1" i="0">
                <a:solidFill>
                  <a:srgbClr val="6B2FAD"/>
                </a:solidFill>
                <a:latin typeface="Segoe UI" panose="020B0502040204020203" pitchFamily="34" charset="0"/>
                <a:cs typeface="Segoe UI" panose="020B0502040204020203" pitchFamily="34" charset="0"/>
              </a:rPr>
              <a:t>Guided Output</a:t>
            </a:r>
          </a:p>
        </p:txBody>
      </p:sp>
      <p:sp>
        <p:nvSpPr>
          <p:cNvPr id="36" name="TextBox 35"/>
          <p:cNvSpPr txBox="1"/>
          <p:nvPr/>
        </p:nvSpPr>
        <p:spPr>
          <a:xfrm>
            <a:off x="9680878" y="2987054"/>
            <a:ext cx="2003122" cy="1723549"/>
          </a:xfrm>
          <a:prstGeom prst="rect">
            <a:avLst/>
          </a:prstGeom>
          <a:noFill/>
        </p:spPr>
        <p:txBody>
          <a:bodyPr wrap="square" lIns="0" tIns="0" rIns="0" bIns="0">
            <a:spAutoFit/>
          </a:bodyPr>
          <a:lstStyle/>
          <a:p>
            <a:pPr algn="l"/>
            <a:r>
              <a:rPr lang="en-GB" sz="1400" b="0" i="0">
                <a:solidFill>
                  <a:srgbClr val="2D2053"/>
                </a:solidFill>
                <a:latin typeface="Segoe UI" panose="020B0502040204020203" pitchFamily="34" charset="0"/>
                <a:cs typeface="Segoe UI" panose="020B0502040204020203" pitchFamily="34" charset="0"/>
              </a:rPr>
              <a:t>The seller receives a concise, structured briefing. </a:t>
            </a:r>
          </a:p>
          <a:p>
            <a:pPr algn="l"/>
            <a:endParaRPr lang="en-GB" sz="1400">
              <a:solidFill>
                <a:srgbClr val="2D2053"/>
              </a:solidFill>
              <a:latin typeface="Segoe UI" panose="020B0502040204020203" pitchFamily="34" charset="0"/>
              <a:cs typeface="Segoe UI" panose="020B0502040204020203" pitchFamily="34" charset="0"/>
            </a:endParaRPr>
          </a:p>
          <a:p>
            <a:pPr algn="l"/>
            <a:r>
              <a:rPr lang="en-GB" sz="1400" b="0" i="0">
                <a:solidFill>
                  <a:srgbClr val="2D2053"/>
                </a:solidFill>
                <a:latin typeface="Segoe UI" panose="020B0502040204020203" pitchFamily="34" charset="0"/>
                <a:cs typeface="Segoe UI" panose="020B0502040204020203" pitchFamily="34" charset="0"/>
              </a:rPr>
              <a:t>This enables confident, human‑led conversations supported by context, not guesswork.</a:t>
            </a:r>
            <a:endParaRPr sz="1400" b="0" i="0">
              <a:solidFill>
                <a:srgbClr val="2D2053"/>
              </a:solidFill>
              <a:latin typeface="Segoe UI" panose="020B0502040204020203" pitchFamily="34" charset="0"/>
              <a:cs typeface="Segoe UI" panose="020B0502040204020203" pitchFamily="34" charset="0"/>
            </a:endParaRPr>
          </a:p>
        </p:txBody>
      </p:sp>
      <p:sp>
        <p:nvSpPr>
          <p:cNvPr id="37" name="TextBox 36"/>
          <p:cNvSpPr txBox="1"/>
          <p:nvPr/>
        </p:nvSpPr>
        <p:spPr>
          <a:xfrm>
            <a:off x="695307" y="6167283"/>
            <a:ext cx="681277" cy="184666"/>
          </a:xfrm>
          <a:prstGeom prst="rect">
            <a:avLst/>
          </a:prstGeom>
          <a:noFill/>
        </p:spPr>
        <p:txBody>
          <a:bodyPr wrap="none" lIns="0" tIns="0" rIns="0" bIns="0">
            <a:spAutoFit/>
          </a:bodyPr>
          <a:lstStyle/>
          <a:p>
            <a:pPr algn="l"/>
            <a:r>
              <a:rPr sz="1200" b="1">
                <a:solidFill>
                  <a:schemeClr val="accent3"/>
                </a:solidFill>
                <a:latin typeface="Segoe UI Semibold" panose="020B0702040204020203" pitchFamily="34" charset="0"/>
                <a:cs typeface="Segoe UI Semibold" panose="020B0702040204020203" pitchFamily="34" charset="0"/>
              </a:rPr>
              <a:t>Backbone</a:t>
            </a:r>
          </a:p>
        </p:txBody>
      </p:sp>
      <p:sp>
        <p:nvSpPr>
          <p:cNvPr id="38" name="TextBox 37"/>
          <p:cNvSpPr txBox="1"/>
          <p:nvPr/>
        </p:nvSpPr>
        <p:spPr>
          <a:xfrm>
            <a:off x="2797303" y="6171301"/>
            <a:ext cx="1612621" cy="169277"/>
          </a:xfrm>
          <a:prstGeom prst="rect">
            <a:avLst/>
          </a:prstGeom>
          <a:noFill/>
        </p:spPr>
        <p:txBody>
          <a:bodyPr wrap="none" lIns="0" tIns="0" rIns="0" bIns="0">
            <a:spAutoFit/>
          </a:bodyPr>
          <a:lstStyle/>
          <a:p>
            <a:pPr algn="l"/>
            <a:r>
              <a:rPr sz="1100" b="0" i="0">
                <a:solidFill>
                  <a:srgbClr val="2D2053"/>
                </a:solidFill>
                <a:latin typeface="Segoe UI" panose="020B0502040204020203" pitchFamily="34" charset="0"/>
                <a:cs typeface="Segoe UI" panose="020B0502040204020203" pitchFamily="34" charset="0"/>
              </a:rPr>
              <a:t>SharePoint KYC templates</a:t>
            </a:r>
          </a:p>
        </p:txBody>
      </p:sp>
      <p:sp>
        <p:nvSpPr>
          <p:cNvPr id="39" name="TextBox 38"/>
          <p:cNvSpPr txBox="1"/>
          <p:nvPr/>
        </p:nvSpPr>
        <p:spPr>
          <a:xfrm>
            <a:off x="4997523" y="6171301"/>
            <a:ext cx="1963679" cy="169277"/>
          </a:xfrm>
          <a:prstGeom prst="rect">
            <a:avLst/>
          </a:prstGeom>
          <a:noFill/>
        </p:spPr>
        <p:txBody>
          <a:bodyPr wrap="none" lIns="0" tIns="0" rIns="0" bIns="0">
            <a:spAutoFit/>
          </a:bodyPr>
          <a:lstStyle/>
          <a:p>
            <a:pPr algn="l"/>
            <a:r>
              <a:rPr sz="1100" b="0" i="0">
                <a:solidFill>
                  <a:srgbClr val="2D2053"/>
                </a:solidFill>
                <a:latin typeface="Segoe UI" panose="020B0502040204020203" pitchFamily="34" charset="0"/>
                <a:cs typeface="Segoe UI" panose="020B0502040204020203" pitchFamily="34" charset="0"/>
              </a:rPr>
              <a:t>Uploaded customer documents</a:t>
            </a:r>
          </a:p>
        </p:txBody>
      </p:sp>
      <p:sp>
        <p:nvSpPr>
          <p:cNvPr id="40" name="TextBox 39"/>
          <p:cNvSpPr txBox="1"/>
          <p:nvPr/>
        </p:nvSpPr>
        <p:spPr>
          <a:xfrm>
            <a:off x="7512655" y="6171301"/>
            <a:ext cx="1777731" cy="169277"/>
          </a:xfrm>
          <a:prstGeom prst="rect">
            <a:avLst/>
          </a:prstGeom>
          <a:noFill/>
        </p:spPr>
        <p:txBody>
          <a:bodyPr wrap="none" lIns="0" tIns="0" rIns="0" bIns="0">
            <a:spAutoFit/>
          </a:bodyPr>
          <a:lstStyle/>
          <a:p>
            <a:pPr algn="l"/>
            <a:r>
              <a:rPr sz="1100" b="0" i="0">
                <a:solidFill>
                  <a:srgbClr val="2D2053"/>
                </a:solidFill>
                <a:latin typeface="Segoe UI" panose="020B0502040204020203" pitchFamily="34" charset="0"/>
                <a:cs typeface="Segoe UI" panose="020B0502040204020203" pitchFamily="34" charset="0"/>
              </a:rPr>
              <a:t>Dataverse customer tracking</a:t>
            </a:r>
          </a:p>
        </p:txBody>
      </p:sp>
      <p:sp>
        <p:nvSpPr>
          <p:cNvPr id="41" name="TextBox 40"/>
          <p:cNvSpPr txBox="1"/>
          <p:nvPr/>
        </p:nvSpPr>
        <p:spPr>
          <a:xfrm>
            <a:off x="9877177" y="6171301"/>
            <a:ext cx="1396216" cy="169277"/>
          </a:xfrm>
          <a:prstGeom prst="rect">
            <a:avLst/>
          </a:prstGeom>
          <a:noFill/>
        </p:spPr>
        <p:txBody>
          <a:bodyPr wrap="none" lIns="0" tIns="0" rIns="0" bIns="0">
            <a:spAutoFit/>
          </a:bodyPr>
          <a:lstStyle/>
          <a:p>
            <a:pPr algn="l"/>
            <a:r>
              <a:rPr sz="1100" b="0" i="0">
                <a:solidFill>
                  <a:srgbClr val="2D2053"/>
                </a:solidFill>
                <a:latin typeface="Segoe UI" panose="020B0502040204020203" pitchFamily="34" charset="0"/>
                <a:cs typeface="Segoe UI" panose="020B0502040204020203" pitchFamily="34" charset="0"/>
              </a:rPr>
              <a:t>Public web knowledge</a:t>
            </a:r>
          </a:p>
        </p:txBody>
      </p:sp>
      <p:pic>
        <p:nvPicPr>
          <p:cNvPr id="43" name="Picture Placeholder 35" descr="A person talking on a phone">
            <a:extLst>
              <a:ext uri="{FF2B5EF4-FFF2-40B4-BE49-F238E27FC236}">
                <a16:creationId xmlns:a16="http://schemas.microsoft.com/office/drawing/2014/main" id="{D1C52B73-7F4E-FBF9-A802-A6D3A5DDB9B4}"/>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a:xfrm>
            <a:off x="1104214" y="1977116"/>
            <a:ext cx="285733" cy="285733"/>
          </a:xfrm>
          <a:prstGeom prst="ellipse">
            <a:avLst/>
          </a:prstGeom>
          <a:solidFill>
            <a:schemeClr val="bg1"/>
          </a:solidFill>
          <a:ln w="25400">
            <a:gradFill>
              <a:gsLst>
                <a:gs pos="41000">
                  <a:srgbClr val="3F3382"/>
                </a:gs>
                <a:gs pos="90000">
                  <a:srgbClr val="002060"/>
                </a:gs>
                <a:gs pos="0">
                  <a:schemeClr val="accent1">
                    <a:lumMod val="60000"/>
                    <a:lumOff val="40000"/>
                  </a:schemeClr>
                </a:gs>
              </a:gsLst>
              <a:lin ang="13200000" scaled="0"/>
            </a:gradFill>
          </a:ln>
          <a:effectLst>
            <a:outerShdw blurRad="50800" dist="38100" dir="5400000" algn="t" rotWithShape="0">
              <a:prstClr val="black">
                <a:alpha val="40000"/>
              </a:prst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C0970-B74F-3517-57C7-932B73F6876C}"/>
            </a:ext>
          </a:extLst>
        </p:cNvPr>
        <p:cNvGrpSpPr/>
        <p:nvPr/>
      </p:nvGrpSpPr>
      <p:grpSpPr>
        <a:xfrm>
          <a:off x="0" y="0"/>
          <a:ext cx="0" cy="0"/>
          <a:chOff x="0" y="0"/>
          <a:chExt cx="0" cy="0"/>
        </a:xfrm>
      </p:grpSpPr>
      <p:sp>
        <p:nvSpPr>
          <p:cNvPr id="2" name="ObscureLayer" hidden="1">
            <a:extLst>
              <a:ext uri="{FF2B5EF4-FFF2-40B4-BE49-F238E27FC236}">
                <a16:creationId xmlns:a16="http://schemas.microsoft.com/office/drawing/2014/main" id="{A44E16F9-1D6F-4800-DBBB-57AB1F9AA7D2}"/>
              </a:ext>
              <a:ext uri="{C183D7F6-B498-43B3-948B-1728B52AA6E4}">
                <adec:decorative xmlns:adec="http://schemas.microsoft.com/office/drawing/2017/decorative" val="1"/>
              </a:ext>
            </a:extLst>
          </p:cNvPr>
          <p:cNvSpPr/>
          <p:nvPr/>
        </p:nvSpPr>
        <p:spPr bwMode="auto">
          <a:xfrm>
            <a:off x="280700" y="585248"/>
            <a:ext cx="11534938" cy="6131726"/>
          </a:xfrm>
          <a:prstGeom prst="rect">
            <a:avLst/>
          </a:prstGeom>
          <a:solidFill>
            <a:schemeClr val="bg1">
              <a:alpha val="8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 name="ObscureLayer" hidden="1">
            <a:extLst>
              <a:ext uri="{FF2B5EF4-FFF2-40B4-BE49-F238E27FC236}">
                <a16:creationId xmlns:a16="http://schemas.microsoft.com/office/drawing/2014/main" id="{36E38401-E656-FA38-CA6F-2D8E076FE2F1}"/>
              </a:ext>
              <a:ext uri="{C183D7F6-B498-43B3-948B-1728B52AA6E4}">
                <adec:decorative xmlns:adec="http://schemas.microsoft.com/office/drawing/2017/decorative" val="1"/>
              </a:ext>
            </a:extLst>
          </p:cNvPr>
          <p:cNvSpPr/>
          <p:nvPr/>
        </p:nvSpPr>
        <p:spPr bwMode="auto">
          <a:xfrm>
            <a:off x="7396751" y="2989510"/>
            <a:ext cx="557669" cy="268283"/>
          </a:xfrm>
          <a:prstGeom prst="rect">
            <a:avLst/>
          </a:prstGeom>
          <a:solidFill>
            <a:schemeClr val="bg1">
              <a:alpha val="8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extBox 8">
            <a:extLst>
              <a:ext uri="{FF2B5EF4-FFF2-40B4-BE49-F238E27FC236}">
                <a16:creationId xmlns:a16="http://schemas.microsoft.com/office/drawing/2014/main" id="{DCB7146C-1F8A-E987-4040-D77560B57431}"/>
              </a:ext>
            </a:extLst>
          </p:cNvPr>
          <p:cNvSpPr txBox="1"/>
          <p:nvPr/>
        </p:nvSpPr>
        <p:spPr>
          <a:xfrm>
            <a:off x="655075" y="471137"/>
            <a:ext cx="7553038" cy="492443"/>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50" normalizeH="0" baseline="0" noProof="0" dirty="0">
                <a:ln w="3175">
                  <a:noFill/>
                </a:ln>
                <a:gradFill flip="none" rotWithShape="1">
                  <a:gsLst>
                    <a:gs pos="54000">
                      <a:srgbClr val="C85890"/>
                    </a:gs>
                    <a:gs pos="10000">
                      <a:srgbClr val="7058A0"/>
                    </a:gs>
                    <a:gs pos="100000">
                      <a:srgbClr val="F89070"/>
                    </a:gs>
                  </a:gsLst>
                  <a:lin ang="0" scaled="1"/>
                  <a:tileRect/>
                </a:gradFill>
                <a:effectLst/>
                <a:uLnTx/>
                <a:uFillTx/>
                <a:latin typeface="Segoe Sans Display Semibold"/>
                <a:ea typeface="+mn-ea"/>
                <a:cs typeface="Segoe Sans Display" pitchFamily="2" charset="0"/>
              </a:rPr>
              <a:t>High Level Agent Architecture</a:t>
            </a:r>
          </a:p>
        </p:txBody>
      </p:sp>
      <p:grpSp>
        <p:nvGrpSpPr>
          <p:cNvPr id="4" name="Group 3" descr="Accelerator Architecture">
            <a:extLst>
              <a:ext uri="{FF2B5EF4-FFF2-40B4-BE49-F238E27FC236}">
                <a16:creationId xmlns:a16="http://schemas.microsoft.com/office/drawing/2014/main" id="{20998D60-3DFF-9F89-3248-A7F54EF4EB09}"/>
              </a:ext>
            </a:extLst>
          </p:cNvPr>
          <p:cNvGrpSpPr/>
          <p:nvPr/>
        </p:nvGrpSpPr>
        <p:grpSpPr>
          <a:xfrm>
            <a:off x="1815372" y="2381256"/>
            <a:ext cx="6501439" cy="2493053"/>
            <a:chOff x="-76696" y="1859216"/>
            <a:chExt cx="5815992" cy="2230208"/>
          </a:xfrm>
        </p:grpSpPr>
        <p:sp>
          <p:nvSpPr>
            <p:cNvPr id="128" name="Rectangle: Rounded Corners 127">
              <a:extLst>
                <a:ext uri="{FF2B5EF4-FFF2-40B4-BE49-F238E27FC236}">
                  <a16:creationId xmlns:a16="http://schemas.microsoft.com/office/drawing/2014/main" id="{F3C4D806-A843-344F-AF45-F337D758B4E9}"/>
                </a:ext>
              </a:extLst>
            </p:cNvPr>
            <p:cNvSpPr/>
            <p:nvPr/>
          </p:nvSpPr>
          <p:spPr>
            <a:xfrm>
              <a:off x="2389987" y="1859216"/>
              <a:ext cx="2346603" cy="2230208"/>
            </a:xfrm>
            <a:prstGeom prst="roundRect">
              <a:avLst>
                <a:gd name="adj" fmla="val 8152"/>
              </a:avLst>
            </a:prstGeom>
            <a:solidFill>
              <a:schemeClr val="bg1">
                <a:lumMod val="95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ea typeface="+mn-ea"/>
                <a:cs typeface="+mn-cs"/>
              </a:endParaRPr>
            </a:p>
          </p:txBody>
        </p:sp>
        <p:sp>
          <p:nvSpPr>
            <p:cNvPr id="129" name="Rectangle: Rounded Corners 128">
              <a:extLst>
                <a:ext uri="{FF2B5EF4-FFF2-40B4-BE49-F238E27FC236}">
                  <a16:creationId xmlns:a16="http://schemas.microsoft.com/office/drawing/2014/main" id="{B1ACC546-3F62-3008-B7CF-2C9088F6364C}"/>
                </a:ext>
              </a:extLst>
            </p:cNvPr>
            <p:cNvSpPr/>
            <p:nvPr/>
          </p:nvSpPr>
          <p:spPr bwMode="auto">
            <a:xfrm>
              <a:off x="2506517" y="2495769"/>
              <a:ext cx="2123609" cy="1477926"/>
            </a:xfrm>
            <a:prstGeom prst="round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100" b="0" i="0" u="none" strike="noStrike" kern="1200" cap="none" spc="0" normalizeH="0" baseline="0" noProof="0">
                  <a:ln>
                    <a:noFill/>
                  </a:ln>
                  <a:solidFill>
                    <a:srgbClr val="000000"/>
                  </a:solidFill>
                  <a:effectLst/>
                  <a:uLnTx/>
                  <a:uFillTx/>
                  <a:ea typeface="Segoe UI" pitchFamily="34" charset="0"/>
                  <a:cs typeface="Segoe UI Semilight" panose="020B0402040204020203" pitchFamily="34" charset="0"/>
                </a:rPr>
                <a:t>SharePoint templates and reference libraries</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100" b="0" i="0" u="none" strike="noStrike" kern="1200" cap="none" spc="0" normalizeH="0" baseline="0" noProof="0">
                  <a:ln>
                    <a:noFill/>
                  </a:ln>
                  <a:solidFill>
                    <a:srgbClr val="000000"/>
                  </a:solidFill>
                  <a:effectLst/>
                  <a:uLnTx/>
                  <a:uFillTx/>
                  <a:ea typeface="Segoe UI" pitchFamily="34" charset="0"/>
                  <a:cs typeface="Segoe UI Semilight" panose="020B0402040204020203" pitchFamily="34" charset="0"/>
                </a:rPr>
                <a:t>Uploaded customer documents</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100" b="0" i="0" u="none" strike="noStrike" kern="1200" cap="none" spc="0" normalizeH="0" baseline="0" noProof="0">
                  <a:ln>
                    <a:noFill/>
                  </a:ln>
                  <a:solidFill>
                    <a:srgbClr val="000000"/>
                  </a:solidFill>
                  <a:effectLst/>
                  <a:uLnTx/>
                  <a:uFillTx/>
                  <a:ea typeface="Segoe UI" pitchFamily="34" charset="0"/>
                  <a:cs typeface="Segoe UI Semilight" panose="020B0402040204020203" pitchFamily="34" charset="0"/>
                </a:rPr>
                <a:t>Dataverse customer tracking table</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100" b="0" i="0" u="none" strike="noStrike" kern="1200" cap="none" spc="0" normalizeH="0" baseline="0" noProof="0">
                  <a:ln>
                    <a:noFill/>
                  </a:ln>
                  <a:solidFill>
                    <a:srgbClr val="000000"/>
                  </a:solidFill>
                  <a:effectLst/>
                  <a:uLnTx/>
                  <a:uFillTx/>
                  <a:ea typeface="Segoe UI" pitchFamily="34" charset="0"/>
                  <a:cs typeface="Segoe UI Semilight" panose="020B0402040204020203" pitchFamily="34" charset="0"/>
                </a:rPr>
                <a:t>Optional public web knowledge (for competitor analysis)</a:t>
              </a:r>
              <a:endParaRPr kumimoji="0" lang="en-US" sz="1100" b="0" i="0" u="none" strike="noStrike" kern="1200" cap="none" spc="0" normalizeH="0" baseline="0" noProof="0">
                <a:ln>
                  <a:noFill/>
                </a:ln>
                <a:solidFill>
                  <a:srgbClr val="000000"/>
                </a:solidFill>
                <a:effectLst/>
                <a:uLnTx/>
                <a:uFillTx/>
                <a:ea typeface="Segoe UI" pitchFamily="34" charset="0"/>
                <a:cs typeface="Segoe UI Semilight" panose="020B0402040204020203" pitchFamily="34" charset="0"/>
              </a:endParaRPr>
            </a:p>
          </p:txBody>
        </p:sp>
        <p:sp>
          <p:nvSpPr>
            <p:cNvPr id="130" name="TextBox 129">
              <a:extLst>
                <a:ext uri="{FF2B5EF4-FFF2-40B4-BE49-F238E27FC236}">
                  <a16:creationId xmlns:a16="http://schemas.microsoft.com/office/drawing/2014/main" id="{E8A0CA47-1A51-0017-D91D-04151C5E4DB8}"/>
                </a:ext>
              </a:extLst>
            </p:cNvPr>
            <p:cNvSpPr txBox="1"/>
            <p:nvPr/>
          </p:nvSpPr>
          <p:spPr>
            <a:xfrm>
              <a:off x="3085189" y="2080489"/>
              <a:ext cx="1544937" cy="151430"/>
            </a:xfrm>
            <a:prstGeom prst="rect">
              <a:avLst/>
            </a:prstGeom>
            <a:noFill/>
            <a:ln w="9525">
              <a:noFill/>
            </a:ln>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mj-lt"/>
                  <a:ea typeface="+mn-ea"/>
                  <a:cs typeface="+mn-cs"/>
                </a:rPr>
                <a:t>Know my </a:t>
              </a:r>
              <a:r>
                <a:rPr lang="en-US" sz="1100">
                  <a:solidFill>
                    <a:prstClr val="black"/>
                  </a:solidFill>
                  <a:latin typeface="+mj-lt"/>
                </a:rPr>
                <a:t>C</a:t>
              </a:r>
              <a:r>
                <a:rPr kumimoji="0" lang="en-US" sz="1100" b="0" i="0" u="none" strike="noStrike" kern="1200" cap="none" spc="0" normalizeH="0" baseline="0" noProof="0" err="1">
                  <a:ln>
                    <a:noFill/>
                  </a:ln>
                  <a:solidFill>
                    <a:prstClr val="black"/>
                  </a:solidFill>
                  <a:effectLst/>
                  <a:uLnTx/>
                  <a:uFillTx/>
                  <a:latin typeface="+mj-lt"/>
                  <a:ea typeface="+mn-ea"/>
                  <a:cs typeface="+mn-cs"/>
                </a:rPr>
                <a:t>ustomer</a:t>
              </a:r>
              <a:r>
                <a:rPr lang="en-US" sz="1100">
                  <a:solidFill>
                    <a:prstClr val="black"/>
                  </a:solidFill>
                  <a:latin typeface="+mj-lt"/>
                </a:rPr>
                <a:t> </a:t>
              </a:r>
              <a:r>
                <a:rPr kumimoji="0" lang="en-US" sz="1100" b="0" i="0" u="none" strike="noStrike" kern="1200" cap="none" spc="0" normalizeH="0" baseline="0" noProof="0">
                  <a:ln>
                    <a:noFill/>
                  </a:ln>
                  <a:solidFill>
                    <a:prstClr val="black"/>
                  </a:solidFill>
                  <a:effectLst/>
                  <a:uLnTx/>
                  <a:uFillTx/>
                  <a:latin typeface="+mj-lt"/>
                  <a:ea typeface="+mn-ea"/>
                  <a:cs typeface="+mn-cs"/>
                </a:rPr>
                <a:t>Agent</a:t>
              </a:r>
            </a:p>
          </p:txBody>
        </p:sp>
        <p:cxnSp>
          <p:nvCxnSpPr>
            <p:cNvPr id="151" name="Connector: Elbow 68">
              <a:extLst>
                <a:ext uri="{FF2B5EF4-FFF2-40B4-BE49-F238E27FC236}">
                  <a16:creationId xmlns:a16="http://schemas.microsoft.com/office/drawing/2014/main" id="{6BD0A5B0-6098-DC6D-FFD4-1379AE119FA4}"/>
                </a:ext>
              </a:extLst>
            </p:cNvPr>
            <p:cNvCxnSpPr>
              <a:cxnSpLocks/>
              <a:stCxn id="18" idx="1"/>
              <a:endCxn id="128" idx="3"/>
            </p:cNvCxnSpPr>
            <p:nvPr/>
          </p:nvCxnSpPr>
          <p:spPr>
            <a:xfrm rot="10800000" flipV="1">
              <a:off x="4736590" y="2959718"/>
              <a:ext cx="1002706" cy="14602"/>
            </a:xfrm>
            <a:prstGeom prst="bentConnector3">
              <a:avLst>
                <a:gd name="adj1" fmla="val 807"/>
              </a:avLst>
            </a:prstGeom>
            <a:ln w="12700">
              <a:solidFill>
                <a:schemeClr val="bg1">
                  <a:lumMod val="50000"/>
                </a:schemeClr>
              </a:solidFill>
              <a:headEnd type="triangle" w="med" len="med"/>
              <a:tailEnd type="oval"/>
            </a:ln>
          </p:spPr>
          <p:style>
            <a:lnRef idx="1">
              <a:schemeClr val="accent1"/>
            </a:lnRef>
            <a:fillRef idx="0">
              <a:schemeClr val="accent1"/>
            </a:fillRef>
            <a:effectRef idx="0">
              <a:schemeClr val="accent1"/>
            </a:effectRef>
            <a:fontRef idx="minor">
              <a:schemeClr val="tx1"/>
            </a:fontRef>
          </p:style>
        </p:cxnSp>
        <p:grpSp>
          <p:nvGrpSpPr>
            <p:cNvPr id="178" name="Group 177">
              <a:extLst>
                <a:ext uri="{FF2B5EF4-FFF2-40B4-BE49-F238E27FC236}">
                  <a16:creationId xmlns:a16="http://schemas.microsoft.com/office/drawing/2014/main" id="{42CF13E7-E8F7-9079-55AF-73B5A7D6C16E}"/>
                </a:ext>
              </a:extLst>
            </p:cNvPr>
            <p:cNvGrpSpPr/>
            <p:nvPr/>
          </p:nvGrpSpPr>
          <p:grpSpPr>
            <a:xfrm>
              <a:off x="1354528" y="3319065"/>
              <a:ext cx="510509" cy="265413"/>
              <a:chOff x="1567543" y="4542020"/>
              <a:chExt cx="510509" cy="265413"/>
            </a:xfrm>
            <a:solidFill>
              <a:schemeClr val="bg1"/>
            </a:solidFill>
          </p:grpSpPr>
          <p:sp>
            <p:nvSpPr>
              <p:cNvPr id="183" name="Rectangle 182">
                <a:extLst>
                  <a:ext uri="{FF2B5EF4-FFF2-40B4-BE49-F238E27FC236}">
                    <a16:creationId xmlns:a16="http://schemas.microsoft.com/office/drawing/2014/main" id="{3B572058-7A84-A3C8-B25C-2B484FC44DF4}"/>
                  </a:ext>
                </a:extLst>
              </p:cNvPr>
              <p:cNvSpPr/>
              <p:nvPr/>
            </p:nvSpPr>
            <p:spPr bwMode="auto">
              <a:xfrm>
                <a:off x="1567543" y="4542020"/>
                <a:ext cx="510509" cy="265413"/>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184" name="Rectangle 183">
                <a:extLst>
                  <a:ext uri="{FF2B5EF4-FFF2-40B4-BE49-F238E27FC236}">
                    <a16:creationId xmlns:a16="http://schemas.microsoft.com/office/drawing/2014/main" id="{41650368-F2DA-080B-F653-888A91C95584}"/>
                  </a:ext>
                </a:extLst>
              </p:cNvPr>
              <p:cNvSpPr/>
              <p:nvPr/>
            </p:nvSpPr>
            <p:spPr bwMode="auto">
              <a:xfrm>
                <a:off x="1604282" y="4559946"/>
                <a:ext cx="463810" cy="247487"/>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sp>
          <p:nvSpPr>
            <p:cNvPr id="14" name="TextBox 13">
              <a:extLst>
                <a:ext uri="{FF2B5EF4-FFF2-40B4-BE49-F238E27FC236}">
                  <a16:creationId xmlns:a16="http://schemas.microsoft.com/office/drawing/2014/main" id="{DC8B1F9E-38BA-54A2-D65E-364D7CB84693}"/>
                </a:ext>
                <a:ext uri="{C183D7F6-B498-43B3-948B-1728B52AA6E4}">
                  <adec:decorative xmlns:adec="http://schemas.microsoft.com/office/drawing/2017/decorative" val="1"/>
                </a:ext>
              </a:extLst>
            </p:cNvPr>
            <p:cNvSpPr txBox="1"/>
            <p:nvPr/>
          </p:nvSpPr>
          <p:spPr>
            <a:xfrm>
              <a:off x="-76696" y="3336991"/>
              <a:ext cx="778207" cy="234028"/>
            </a:xfrm>
            <a:prstGeom prst="rect">
              <a:avLst/>
            </a:prstGeom>
            <a:solidFill>
              <a:schemeClr val="bg1"/>
            </a:solidFill>
          </p:spPr>
          <p:txBody>
            <a:bodyPr wrap="square" lIns="91440" tIns="45720" rIns="91440" bIns="45720" rtlCol="0" anchor="ctr">
              <a:spAutoFit/>
            </a:bodyPr>
            <a:lstStyle>
              <a:defPPr>
                <a:defRPr lang="en-US"/>
              </a:defPPr>
              <a:lvl1pPr marR="0" lvl="0" indent="0" algn="ctr" defTabSz="914400" fontAlgn="auto">
                <a:lnSpc>
                  <a:spcPct val="100000"/>
                </a:lnSpc>
                <a:spcBef>
                  <a:spcPts val="0"/>
                </a:spcBef>
                <a:spcAft>
                  <a:spcPts val="0"/>
                </a:spcAft>
                <a:buClrTx/>
                <a:buSzTx/>
                <a:buFontTx/>
                <a:buNone/>
                <a:tabLst/>
                <a:defRPr kumimoji="0" sz="1000" b="0" i="0" u="none" strike="noStrike" cap="none" spc="0" normalizeH="0" baseline="0">
                  <a:ln>
                    <a:noFill/>
                  </a:ln>
                  <a:solidFill>
                    <a:prstClr val="white"/>
                  </a:solidFill>
                  <a:effectLst/>
                  <a:uLnTx/>
                  <a:uFillTx/>
                  <a:latin typeface="Segoe U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prstClr val="black"/>
                  </a:solidFill>
                  <a:latin typeface="+mj-lt"/>
                </a:rPr>
                <a:t>User</a:t>
              </a:r>
            </a:p>
          </p:txBody>
        </p:sp>
      </p:grpSp>
      <p:pic>
        <p:nvPicPr>
          <p:cNvPr id="10" name="Picture Placeholder 35" descr="A person talking on a phone">
            <a:extLst>
              <a:ext uri="{FF2B5EF4-FFF2-40B4-BE49-F238E27FC236}">
                <a16:creationId xmlns:a16="http://schemas.microsoft.com/office/drawing/2014/main" id="{1960CF29-507F-A98C-6FE5-774621E5AA9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945634" y="3325265"/>
            <a:ext cx="609398" cy="609398"/>
          </a:xfrm>
          <a:prstGeom prst="ellipse">
            <a:avLst/>
          </a:prstGeom>
          <a:solidFill>
            <a:schemeClr val="bg1"/>
          </a:solidFill>
          <a:ln w="25400">
            <a:gradFill>
              <a:gsLst>
                <a:gs pos="41000">
                  <a:srgbClr val="3F3382"/>
                </a:gs>
                <a:gs pos="90000">
                  <a:srgbClr val="002060"/>
                </a:gs>
                <a:gs pos="0">
                  <a:schemeClr val="accent1">
                    <a:lumMod val="60000"/>
                    <a:lumOff val="40000"/>
                  </a:schemeClr>
                </a:gs>
              </a:gsLst>
              <a:lin ang="13200000" scaled="0"/>
            </a:gradFill>
          </a:ln>
          <a:effectLst>
            <a:outerShdw blurRad="50800" dist="38100" dir="5400000" algn="t" rotWithShape="0">
              <a:prstClr val="black">
                <a:alpha val="40000"/>
              </a:prstClr>
            </a:outerShdw>
          </a:effectLst>
        </p:spPr>
      </p:pic>
      <p:cxnSp>
        <p:nvCxnSpPr>
          <p:cNvPr id="22" name="Straight Arrow Connector 21">
            <a:extLst>
              <a:ext uri="{FF2B5EF4-FFF2-40B4-BE49-F238E27FC236}">
                <a16:creationId xmlns:a16="http://schemas.microsoft.com/office/drawing/2014/main" id="{B2F21A68-C2B4-AAE6-BA93-4939C31CFB66}"/>
              </a:ext>
              <a:ext uri="{C183D7F6-B498-43B3-948B-1728B52AA6E4}">
                <adec:decorative xmlns:adec="http://schemas.microsoft.com/office/drawing/2017/decorative" val="1"/>
              </a:ext>
            </a:extLst>
          </p:cNvPr>
          <p:cNvCxnSpPr>
            <a:cxnSpLocks/>
            <a:stCxn id="10" idx="6"/>
            <a:endCxn id="128" idx="1"/>
          </p:cNvCxnSpPr>
          <p:nvPr/>
        </p:nvCxnSpPr>
        <p:spPr>
          <a:xfrm flipV="1">
            <a:off x="2555032" y="3627783"/>
            <a:ext cx="2017735" cy="2181"/>
          </a:xfrm>
          <a:prstGeom prst="straightConnector1">
            <a:avLst/>
          </a:prstGeom>
          <a:ln w="12700">
            <a:solidFill>
              <a:schemeClr val="bg1">
                <a:lumMod val="50000"/>
              </a:schemeClr>
            </a:solidFill>
            <a:prstDash val="solid"/>
            <a:headEnd type="triangle" w="med" len="med"/>
            <a:tailEnd type="triangle"/>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76370E0D-724F-2BF9-CA29-DC5300104A56}"/>
              </a:ext>
            </a:extLst>
          </p:cNvPr>
          <p:cNvSpPr txBox="1"/>
          <p:nvPr/>
        </p:nvSpPr>
        <p:spPr>
          <a:xfrm>
            <a:off x="1481720" y="4402717"/>
            <a:ext cx="1641293" cy="110799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ea typeface="+mn-ea"/>
                <a:cs typeface="+mn-cs"/>
              </a:rPr>
              <a:t>Trigger Example</a:t>
            </a:r>
          </a:p>
          <a:p>
            <a:pPr algn="ctr">
              <a:defRPr/>
            </a:pPr>
            <a:r>
              <a:rPr kumimoji="0" lang="en-GB" sz="1100" b="0" i="0" u="none" strike="noStrike" kern="1200" cap="none" spc="0" normalizeH="0" baseline="0" noProof="0">
                <a:ln>
                  <a:noFill/>
                </a:ln>
                <a:solidFill>
                  <a:srgbClr val="000000"/>
                </a:solidFill>
                <a:effectLst/>
                <a:uLnTx/>
                <a:uFillTx/>
                <a:ea typeface="+mn-ea"/>
                <a:cs typeface="+mn-cs"/>
              </a:rPr>
              <a:t>User asks </a:t>
            </a:r>
          </a:p>
          <a:p>
            <a:pPr algn="ctr">
              <a:defRPr/>
            </a:pPr>
            <a:endParaRPr kumimoji="0" lang="en-GB" sz="1100" b="0" i="0" u="none" strike="noStrike" kern="1200" cap="none" spc="0" normalizeH="0" baseline="0" noProof="0">
              <a:ln>
                <a:noFill/>
              </a:ln>
              <a:solidFill>
                <a:srgbClr val="000000"/>
              </a:solidFill>
              <a:effectLst/>
              <a:uLnTx/>
              <a:uFillTx/>
              <a:ea typeface="+mn-ea"/>
              <a:cs typeface="+mn-cs"/>
            </a:endParaRPr>
          </a:p>
          <a:p>
            <a:pPr algn="ctr">
              <a:defRPr/>
            </a:pPr>
            <a:r>
              <a:rPr kumimoji="0" lang="en-GB" sz="1100" b="0" i="0" u="none" strike="noStrike" kern="1200" cap="none" spc="0" normalizeH="0" baseline="0" noProof="0">
                <a:ln>
                  <a:noFill/>
                </a:ln>
                <a:solidFill>
                  <a:srgbClr val="000000"/>
                </a:solidFill>
                <a:effectLst/>
                <a:uLnTx/>
                <a:uFillTx/>
                <a:ea typeface="+mn-ea"/>
                <a:cs typeface="+mn-cs"/>
              </a:rPr>
              <a:t>“</a:t>
            </a:r>
            <a:r>
              <a:rPr lang="en-GB" sz="1100" i="1">
                <a:solidFill>
                  <a:srgbClr val="2D2053"/>
                </a:solidFill>
                <a:cs typeface="Segoe UI" panose="020B0502040204020203" pitchFamily="34" charset="0"/>
              </a:rPr>
              <a:t>“Help me prepare for my meeting with this customer.”</a:t>
            </a:r>
          </a:p>
        </p:txBody>
      </p:sp>
      <p:sp>
        <p:nvSpPr>
          <p:cNvPr id="21" name="TextBox 20">
            <a:extLst>
              <a:ext uri="{FF2B5EF4-FFF2-40B4-BE49-F238E27FC236}">
                <a16:creationId xmlns:a16="http://schemas.microsoft.com/office/drawing/2014/main" id="{FFA5C055-8E82-4B87-F993-976EA898E919}"/>
              </a:ext>
            </a:extLst>
          </p:cNvPr>
          <p:cNvSpPr txBox="1"/>
          <p:nvPr/>
        </p:nvSpPr>
        <p:spPr>
          <a:xfrm>
            <a:off x="607264" y="1014774"/>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w="3175">
                  <a:noFill/>
                </a:ln>
                <a:solidFill>
                  <a:srgbClr val="000000"/>
                </a:solidFill>
                <a:effectLst/>
                <a:uLnTx/>
                <a:uFillTx/>
                <a:latin typeface="Segoe Sans Display Semibold (Headings)"/>
                <a:ea typeface="+mn-ea"/>
                <a:cs typeface="Segoe UI Semibold" panose="020B0502040204020203" pitchFamily="34" charset="0"/>
              </a:rPr>
              <a:t>Know My Customer Agent</a:t>
            </a:r>
            <a:endParaRPr kumimoji="0" lang="en-GB" sz="1800" b="0" i="0" u="none" strike="noStrike" kern="1200" cap="none" spc="0" normalizeH="0" baseline="0" noProof="0">
              <a:ln>
                <a:noFill/>
              </a:ln>
              <a:solidFill>
                <a:srgbClr val="000000"/>
              </a:solidFill>
              <a:effectLst/>
              <a:uLnTx/>
              <a:uFillTx/>
              <a:latin typeface="Segoe UI"/>
              <a:ea typeface="+mn-ea"/>
              <a:cs typeface="+mn-cs"/>
            </a:endParaRPr>
          </a:p>
        </p:txBody>
      </p:sp>
      <p:sp>
        <p:nvSpPr>
          <p:cNvPr id="18" name="TextBox 17">
            <a:extLst>
              <a:ext uri="{FF2B5EF4-FFF2-40B4-BE49-F238E27FC236}">
                <a16:creationId xmlns:a16="http://schemas.microsoft.com/office/drawing/2014/main" id="{553DA04A-B2AC-3AF1-D928-B063C4062504}"/>
              </a:ext>
            </a:extLst>
          </p:cNvPr>
          <p:cNvSpPr txBox="1"/>
          <p:nvPr/>
        </p:nvSpPr>
        <p:spPr>
          <a:xfrm>
            <a:off x="8316811" y="3311378"/>
            <a:ext cx="2375103" cy="600164"/>
          </a:xfrm>
          <a:prstGeom prst="rect">
            <a:avLst/>
          </a:prstGeom>
          <a:noFill/>
        </p:spPr>
        <p:txBody>
          <a:bodyPr wrap="square">
            <a:spAutoFit/>
          </a:bodyPr>
          <a:lstStyle/>
          <a:p>
            <a:r>
              <a:rPr lang="en-GB" sz="1100"/>
              <a:t>Output Structured briefing</a:t>
            </a:r>
          </a:p>
          <a:p>
            <a:r>
              <a:rPr lang="en-GB" sz="1100"/>
              <a:t>Gap analysis</a:t>
            </a:r>
          </a:p>
          <a:p>
            <a:r>
              <a:rPr lang="en-GB" sz="1100"/>
              <a:t>Guided recommendations</a:t>
            </a:r>
          </a:p>
        </p:txBody>
      </p:sp>
      <p:pic>
        <p:nvPicPr>
          <p:cNvPr id="19" name="Picture 18">
            <a:extLst>
              <a:ext uri="{FF2B5EF4-FFF2-40B4-BE49-F238E27FC236}">
                <a16:creationId xmlns:a16="http://schemas.microsoft.com/office/drawing/2014/main" id="{A152D4A5-8F02-D5D5-8DFA-8669F0FB61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35770" y="2458212"/>
            <a:ext cx="561764" cy="557663"/>
          </a:xfrm>
          <a:prstGeom prst="rect">
            <a:avLst/>
          </a:prstGeom>
        </p:spPr>
      </p:pic>
      <p:pic>
        <p:nvPicPr>
          <p:cNvPr id="6" name="Picture 5">
            <a:extLst>
              <a:ext uri="{FF2B5EF4-FFF2-40B4-BE49-F238E27FC236}">
                <a16:creationId xmlns:a16="http://schemas.microsoft.com/office/drawing/2014/main" id="{011E0FAB-2B37-E1F4-8D9E-ED8F61C5CD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4546" y="3381654"/>
            <a:ext cx="506148" cy="459685"/>
          </a:xfrm>
          <a:prstGeom prst="rect">
            <a:avLst/>
          </a:prstGeom>
        </p:spPr>
      </p:pic>
    </p:spTree>
    <p:extLst>
      <p:ext uri="{BB962C8B-B14F-4D97-AF65-F5344CB8AC3E}">
        <p14:creationId xmlns:p14="http://schemas.microsoft.com/office/powerpoint/2010/main" val="153590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8E0A4-73D6-31AF-C655-AD03D35BFEF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488C67E-5B14-B5B2-E709-A098664DAEE4}"/>
              </a:ext>
            </a:extLst>
          </p:cNvPr>
          <p:cNvSpPr txBox="1">
            <a:spLocks noGrp="1"/>
          </p:cNvSpPr>
          <p:nvPr>
            <p:ph type="title"/>
          </p:nvPr>
        </p:nvSpPr>
        <p:spPr>
          <a:xfrm>
            <a:off x="595885" y="2936557"/>
            <a:ext cx="8193024" cy="492443"/>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2800" b="0" kern="1200" cap="none" spc="-50" baseline="0" dirty="0">
                <a:ln w="3175">
                  <a:noFill/>
                </a:ln>
                <a:gradFill>
                  <a:gsLst>
                    <a:gs pos="21000">
                      <a:schemeClr val="accent1"/>
                    </a:gs>
                    <a:gs pos="100000">
                      <a:schemeClr val="accent3"/>
                    </a:gs>
                  </a:gsLst>
                  <a:lin ang="2400000" scaled="0"/>
                </a:gradFill>
                <a:effectLst/>
                <a:latin typeface="Segoe UI Semibold" panose="020B0702040204020203" pitchFamily="34" charset="0"/>
                <a:ea typeface="+mn-ea"/>
                <a:cs typeface="Segoe UI Semibold" panose="020B0702040204020203" pitchFamily="34" charset="0"/>
              </a:defRPr>
            </a:lvl1pPr>
          </a:lstStyle>
          <a:p>
            <a:pPr>
              <a:spcBef>
                <a:spcPct val="20000"/>
              </a:spcBef>
              <a:defRPr/>
            </a:pPr>
            <a:r>
              <a:rPr lang="en-US" sz="3200">
                <a:gradFill flip="none" rotWithShape="1">
                  <a:gsLst>
                    <a:gs pos="54000">
                      <a:srgbClr val="C85890"/>
                    </a:gs>
                    <a:gs pos="10000">
                      <a:srgbClr val="7058A0"/>
                    </a:gs>
                    <a:gs pos="100000">
                      <a:srgbClr val="F89070"/>
                    </a:gs>
                  </a:gsLst>
                  <a:lin ang="0" scaled="1"/>
                  <a:tileRect/>
                </a:gradFill>
                <a:latin typeface="Segoe Sans Display Semibold"/>
                <a:ea typeface="+mj-ea"/>
                <a:cs typeface="Segoe Sans Display" pitchFamily="2" charset="0"/>
              </a:rPr>
              <a:t>Agent Solution Screenshots</a:t>
            </a:r>
          </a:p>
        </p:txBody>
      </p:sp>
      <p:sp>
        <p:nvSpPr>
          <p:cNvPr id="3" name="Footer Placeholder 1">
            <a:extLst>
              <a:ext uri="{FF2B5EF4-FFF2-40B4-BE49-F238E27FC236}">
                <a16:creationId xmlns:a16="http://schemas.microsoft.com/office/drawing/2014/main" id="{885204E5-F14A-F3BF-B576-75C899D0FD55}"/>
              </a:ext>
              <a:ext uri="{C183D7F6-B498-43B3-948B-1728B52AA6E4}">
                <adec:decorative xmlns:adec="http://schemas.microsoft.com/office/drawing/2017/decorative" val="1"/>
              </a:ext>
            </a:extLst>
          </p:cNvPr>
          <p:cNvSpPr txBox="1"/>
          <p:nvPr/>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Segoe UI"/>
                <a:ea typeface="+mn-ea"/>
                <a:cs typeface="+mn-cs"/>
              </a:rPr>
              <a:t>© 2026 Microsoft Corporation All rights reserved. </a:t>
            </a:r>
          </a:p>
        </p:txBody>
      </p:sp>
    </p:spTree>
    <p:extLst>
      <p:ext uri="{BB962C8B-B14F-4D97-AF65-F5344CB8AC3E}">
        <p14:creationId xmlns:p14="http://schemas.microsoft.com/office/powerpoint/2010/main" val="3929934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39B57-CCF6-00EC-7356-71FEA63CCE15}"/>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204C0D7C-B060-59F0-B1A1-C1630571B92C}"/>
              </a:ext>
            </a:extLst>
          </p:cNvPr>
          <p:cNvSpPr txBox="1">
            <a:spLocks/>
          </p:cNvSpPr>
          <p:nvPr/>
        </p:nvSpPr>
        <p:spPr>
          <a:xfrm rot="5400000">
            <a:off x="1283494" y="-109140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GB"/>
              <a:t>Trigger</a:t>
            </a:r>
          </a:p>
        </p:txBody>
      </p:sp>
      <p:pic>
        <p:nvPicPr>
          <p:cNvPr id="2" name="Picture 1">
            <a:extLst>
              <a:ext uri="{FF2B5EF4-FFF2-40B4-BE49-F238E27FC236}">
                <a16:creationId xmlns:a16="http://schemas.microsoft.com/office/drawing/2014/main" id="{32D7F7D3-D8F4-7D80-82A1-7B9A7A11F14A}"/>
              </a:ext>
            </a:extLst>
          </p:cNvPr>
          <p:cNvPicPr>
            <a:picLocks noChangeAspect="1"/>
          </p:cNvPicPr>
          <p:nvPr/>
        </p:nvPicPr>
        <p:blipFill>
          <a:blip r:embed="rId3"/>
          <a:stretch>
            <a:fillRect/>
          </a:stretch>
        </p:blipFill>
        <p:spPr>
          <a:xfrm>
            <a:off x="1380190" y="1003232"/>
            <a:ext cx="9324096" cy="4946081"/>
          </a:xfrm>
          <a:prstGeom prst="roundRect">
            <a:avLst>
              <a:gd name="adj" fmla="val 2778"/>
            </a:avLst>
          </a:prstGeom>
          <a:solidFill>
            <a:srgbClr val="FFFFFF"/>
          </a:solidFill>
          <a:ln w="28575" cap="flat" cmpd="sng" algn="ctr">
            <a:solidFill>
              <a:srgbClr val="7058A0"/>
            </a:solidFill>
            <a:prstDash val="solid"/>
          </a:ln>
          <a:effectLst/>
        </p:spPr>
      </p:pic>
    </p:spTree>
    <p:extLst>
      <p:ext uri="{BB962C8B-B14F-4D97-AF65-F5344CB8AC3E}">
        <p14:creationId xmlns:p14="http://schemas.microsoft.com/office/powerpoint/2010/main" val="115413479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B1C2F-8C67-9782-C03E-00E9B237AF06}"/>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D61AAE6C-A83F-AAD2-B482-B8C8E7EE495B}"/>
              </a:ext>
            </a:extLst>
          </p:cNvPr>
          <p:cNvSpPr txBox="1">
            <a:spLocks/>
          </p:cNvSpPr>
          <p:nvPr/>
        </p:nvSpPr>
        <p:spPr>
          <a:xfrm rot="5400000">
            <a:off x="1283494" y="-109140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GB"/>
              <a:t>Output Example</a:t>
            </a:r>
          </a:p>
        </p:txBody>
      </p:sp>
      <p:pic>
        <p:nvPicPr>
          <p:cNvPr id="3" name="Picture 2">
            <a:extLst>
              <a:ext uri="{FF2B5EF4-FFF2-40B4-BE49-F238E27FC236}">
                <a16:creationId xmlns:a16="http://schemas.microsoft.com/office/drawing/2014/main" id="{6CABDE2E-C4FB-0890-3885-033103D24933}"/>
              </a:ext>
            </a:extLst>
          </p:cNvPr>
          <p:cNvPicPr>
            <a:picLocks noChangeAspect="1"/>
          </p:cNvPicPr>
          <p:nvPr/>
        </p:nvPicPr>
        <p:blipFill>
          <a:blip r:embed="rId3"/>
          <a:srcRect r="1140"/>
          <a:stretch>
            <a:fillRect/>
          </a:stretch>
        </p:blipFill>
        <p:spPr>
          <a:xfrm>
            <a:off x="1380190" y="1016012"/>
            <a:ext cx="9324096" cy="5011163"/>
          </a:xfrm>
          <a:prstGeom prst="roundRect">
            <a:avLst>
              <a:gd name="adj" fmla="val 2778"/>
            </a:avLst>
          </a:prstGeom>
          <a:solidFill>
            <a:srgbClr val="FFFFFF"/>
          </a:solidFill>
          <a:ln w="28575" cap="flat" cmpd="sng" algn="ctr">
            <a:solidFill>
              <a:srgbClr val="7058A0"/>
            </a:solidFill>
            <a:prstDash val="solid"/>
          </a:ln>
          <a:effectLst/>
        </p:spPr>
      </p:pic>
    </p:spTree>
    <p:extLst>
      <p:ext uri="{BB962C8B-B14F-4D97-AF65-F5344CB8AC3E}">
        <p14:creationId xmlns:p14="http://schemas.microsoft.com/office/powerpoint/2010/main" val="351600881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5D887-9911-6E22-1ECE-113C2EBFCD7A}"/>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F0425140-0766-6492-5697-49A630B37B89}"/>
              </a:ext>
            </a:extLst>
          </p:cNvPr>
          <p:cNvSpPr txBox="1">
            <a:spLocks/>
          </p:cNvSpPr>
          <p:nvPr/>
        </p:nvSpPr>
        <p:spPr>
          <a:xfrm rot="5400000">
            <a:off x="1283494" y="-109140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GB"/>
              <a:t>Output Example</a:t>
            </a:r>
          </a:p>
        </p:txBody>
      </p:sp>
      <p:pic>
        <p:nvPicPr>
          <p:cNvPr id="2" name="Picture 1">
            <a:extLst>
              <a:ext uri="{FF2B5EF4-FFF2-40B4-BE49-F238E27FC236}">
                <a16:creationId xmlns:a16="http://schemas.microsoft.com/office/drawing/2014/main" id="{E6BB8B52-B1D5-19BA-8543-0714D115736F}"/>
              </a:ext>
            </a:extLst>
          </p:cNvPr>
          <p:cNvPicPr>
            <a:picLocks noChangeAspect="1"/>
          </p:cNvPicPr>
          <p:nvPr/>
        </p:nvPicPr>
        <p:blipFill>
          <a:blip r:embed="rId3"/>
          <a:stretch>
            <a:fillRect/>
          </a:stretch>
        </p:blipFill>
        <p:spPr>
          <a:xfrm>
            <a:off x="1380190" y="1016012"/>
            <a:ext cx="9371911" cy="5011163"/>
          </a:xfrm>
          <a:prstGeom prst="roundRect">
            <a:avLst>
              <a:gd name="adj" fmla="val 2778"/>
            </a:avLst>
          </a:prstGeom>
          <a:solidFill>
            <a:srgbClr val="FFFFFF"/>
          </a:solidFill>
          <a:ln w="28575" cap="flat" cmpd="sng" algn="ctr">
            <a:solidFill>
              <a:srgbClr val="7058A0"/>
            </a:solidFill>
            <a:prstDash val="solid"/>
          </a:ln>
          <a:effectLst/>
        </p:spPr>
      </p:pic>
    </p:spTree>
    <p:extLst>
      <p:ext uri="{BB962C8B-B14F-4D97-AF65-F5344CB8AC3E}">
        <p14:creationId xmlns:p14="http://schemas.microsoft.com/office/powerpoint/2010/main" val="126479591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3849B-5962-090E-6A2D-6092A4DD3EB3}"/>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D68160FE-4B8E-F69A-6E42-3F5D37708E02}"/>
              </a:ext>
            </a:extLst>
          </p:cNvPr>
          <p:cNvSpPr txBox="1">
            <a:spLocks/>
          </p:cNvSpPr>
          <p:nvPr/>
        </p:nvSpPr>
        <p:spPr>
          <a:xfrm rot="5400000">
            <a:off x="1283494" y="-1091406"/>
            <a:ext cx="461963" cy="3028951"/>
          </a:xfrm>
          <a:prstGeom prst="round2SameRect">
            <a:avLst>
              <a:gd name="adj1" fmla="val 50000"/>
              <a:gd name="adj2" fmla="val 0"/>
            </a:avLst>
          </a:prstGeom>
          <a:solidFill>
            <a:schemeClr val="accent4"/>
          </a:solidFill>
          <a:ln>
            <a:noFill/>
            <a:prstDash/>
          </a:ln>
          <a:effectLst>
            <a:outerShdw blurRad="127000" sx="102000" sy="102000" algn="ctr" rotWithShape="0">
              <a:prstClr val="black">
                <a:alpha val="15000"/>
              </a:prstClr>
            </a:outerShdw>
          </a:effectLst>
        </p:spPr>
        <p:txBody>
          <a:bodyPr rot="0" spcFirstLastPara="0" vertOverflow="overflow" horzOverflow="overflow" vert="vert270" wrap="none" lIns="64008" tIns="274320" rIns="64008" bIns="576072"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1600" b="0" i="0" kern="1200" cap="none" spc="0" baseline="0">
                <a:ln w="3175">
                  <a:noFill/>
                </a:ln>
                <a:solidFill>
                  <a:schemeClr val="bg1"/>
                </a:solidFill>
                <a:effectLst/>
                <a:latin typeface="+mj-lt"/>
                <a:ea typeface="+mn-ea"/>
                <a:cs typeface="Segoe UI Semibold" panose="020B0502040204020203" pitchFamily="34" charset="0"/>
              </a:defRPr>
            </a:lvl1pPr>
          </a:lstStyle>
          <a:p>
            <a:pPr>
              <a:defRPr/>
            </a:pPr>
            <a:r>
              <a:rPr lang="en-GB"/>
              <a:t>Output Example</a:t>
            </a:r>
          </a:p>
        </p:txBody>
      </p:sp>
      <p:pic>
        <p:nvPicPr>
          <p:cNvPr id="2" name="Picture 1">
            <a:extLst>
              <a:ext uri="{FF2B5EF4-FFF2-40B4-BE49-F238E27FC236}">
                <a16:creationId xmlns:a16="http://schemas.microsoft.com/office/drawing/2014/main" id="{67F605E0-456C-C01E-8F10-B3B002DE4F67}"/>
              </a:ext>
            </a:extLst>
          </p:cNvPr>
          <p:cNvPicPr>
            <a:picLocks noChangeAspect="1"/>
          </p:cNvPicPr>
          <p:nvPr/>
        </p:nvPicPr>
        <p:blipFill>
          <a:blip r:embed="rId3"/>
          <a:stretch>
            <a:fillRect/>
          </a:stretch>
        </p:blipFill>
        <p:spPr>
          <a:xfrm>
            <a:off x="1380190" y="1016012"/>
            <a:ext cx="9395314" cy="5011163"/>
          </a:xfrm>
          <a:prstGeom prst="roundRect">
            <a:avLst>
              <a:gd name="adj" fmla="val 2778"/>
            </a:avLst>
          </a:prstGeom>
          <a:solidFill>
            <a:srgbClr val="FFFFFF"/>
          </a:solidFill>
          <a:ln w="28575" cap="flat" cmpd="sng" algn="ctr">
            <a:solidFill>
              <a:srgbClr val="7058A0"/>
            </a:solidFill>
            <a:prstDash val="solid"/>
          </a:ln>
          <a:effectLst/>
        </p:spPr>
      </p:pic>
    </p:spTree>
    <p:extLst>
      <p:ext uri="{BB962C8B-B14F-4D97-AF65-F5344CB8AC3E}">
        <p14:creationId xmlns:p14="http://schemas.microsoft.com/office/powerpoint/2010/main" val="352265381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B1428-ED95-3BA7-E68A-4F4470D226B4}"/>
            </a:ext>
          </a:extLst>
        </p:cNvPr>
        <p:cNvGrpSpPr/>
        <p:nvPr/>
      </p:nvGrpSpPr>
      <p:grpSpPr>
        <a:xfrm>
          <a:off x="0" y="0"/>
          <a:ext cx="0" cy="0"/>
          <a:chOff x="0" y="0"/>
          <a:chExt cx="0" cy="0"/>
        </a:xfrm>
      </p:grpSpPr>
      <p:sp>
        <p:nvSpPr>
          <p:cNvPr id="3" name="Footer Placeholder 1">
            <a:extLst>
              <a:ext uri="{FF2B5EF4-FFF2-40B4-BE49-F238E27FC236}">
                <a16:creationId xmlns:a16="http://schemas.microsoft.com/office/drawing/2014/main" id="{E5F005FD-313C-A30A-5A0A-3795AF295AFE}"/>
              </a:ext>
              <a:ext uri="{C183D7F6-B498-43B3-948B-1728B52AA6E4}">
                <adec:decorative xmlns:adec="http://schemas.microsoft.com/office/drawing/2017/decorative" val="1"/>
              </a:ext>
            </a:extLst>
          </p:cNvPr>
          <p:cNvSpPr txBox="1"/>
          <p:nvPr/>
        </p:nvSpPr>
        <p:spPr>
          <a:xfrm>
            <a:off x="595885" y="6439614"/>
            <a:ext cx="4242463" cy="123111"/>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Segoe UI"/>
                <a:ea typeface="+mn-ea"/>
                <a:cs typeface="+mn-cs"/>
              </a:rPr>
              <a:t>© 2026 Microsoft Corporation All rights reserved. </a:t>
            </a:r>
          </a:p>
        </p:txBody>
      </p:sp>
      <p:sp>
        <p:nvSpPr>
          <p:cNvPr id="7" name="Text Placeholder 1">
            <a:extLst>
              <a:ext uri="{FF2B5EF4-FFF2-40B4-BE49-F238E27FC236}">
                <a16:creationId xmlns:a16="http://schemas.microsoft.com/office/drawing/2014/main" id="{D48A0E1D-78B5-2F10-5EF5-1205F5251108}"/>
              </a:ext>
            </a:extLst>
          </p:cNvPr>
          <p:cNvSpPr txBox="1">
            <a:spLocks/>
          </p:cNvSpPr>
          <p:nvPr/>
        </p:nvSpPr>
        <p:spPr>
          <a:xfrm>
            <a:off x="595885" y="2936557"/>
            <a:ext cx="8193024" cy="492443"/>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2800" b="0" kern="1200" cap="none" spc="-50" baseline="0" dirty="0">
                <a:ln w="3175">
                  <a:noFill/>
                </a:ln>
                <a:gradFill>
                  <a:gsLst>
                    <a:gs pos="21000">
                      <a:schemeClr val="accent1"/>
                    </a:gs>
                    <a:gs pos="100000">
                      <a:schemeClr val="accent3"/>
                    </a:gs>
                  </a:gsLst>
                  <a:lin ang="2400000" scaled="0"/>
                </a:gradFill>
                <a:effectLst/>
                <a:latin typeface="Segoe UI Semibold" panose="020B0702040204020203" pitchFamily="34" charset="0"/>
                <a:ea typeface="+mn-ea"/>
                <a:cs typeface="Segoe UI Semibold" panose="020B0702040204020203" pitchFamily="34" charset="0"/>
              </a:defRPr>
            </a:lvl1pPr>
          </a:lstStyle>
          <a:p>
            <a:pPr marL="0" marR="0" lvl="0" indent="0" algn="l" defTabSz="932742" rtl="0" eaLnBrk="1" fontAlgn="auto" latinLnBrk="0" hangingPunct="1">
              <a:lnSpc>
                <a:spcPct val="100000"/>
              </a:lnSpc>
              <a:spcBef>
                <a:spcPct val="20000"/>
              </a:spcBef>
              <a:spcAft>
                <a:spcPts val="0"/>
              </a:spcAft>
              <a:buClrTx/>
              <a:buSzTx/>
              <a:buFontTx/>
              <a:buNone/>
              <a:tabLst/>
              <a:defRPr/>
            </a:pPr>
            <a:r>
              <a:rPr kumimoji="0" lang="en-GB" sz="3200" b="0" i="0" u="none" strike="noStrike" kern="1200" cap="none" spc="-50" normalizeH="0" baseline="0" noProof="0">
                <a:ln w="3175">
                  <a:noFill/>
                </a:ln>
                <a:gradFill flip="none" rotWithShape="1">
                  <a:gsLst>
                    <a:gs pos="54000">
                      <a:srgbClr val="C85890"/>
                    </a:gs>
                    <a:gs pos="10000">
                      <a:srgbClr val="7058A0"/>
                    </a:gs>
                    <a:gs pos="100000">
                      <a:srgbClr val="F89070"/>
                    </a:gs>
                  </a:gsLst>
                  <a:lin ang="0" scaled="1"/>
                  <a:tileRect/>
                </a:gradFill>
                <a:effectLst/>
                <a:uLnTx/>
                <a:uFillTx/>
                <a:latin typeface="Segoe Sans Display Semibold"/>
                <a:ea typeface="+mn-ea"/>
                <a:cs typeface="Segoe Sans Display" pitchFamily="2" charset="0"/>
              </a:rPr>
              <a:t>Demo Prompts</a:t>
            </a:r>
          </a:p>
        </p:txBody>
      </p:sp>
    </p:spTree>
    <p:extLst>
      <p:ext uri="{BB962C8B-B14F-4D97-AF65-F5344CB8AC3E}">
        <p14:creationId xmlns:p14="http://schemas.microsoft.com/office/powerpoint/2010/main" val="831354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3F2DB-7DC4-47E7-C8A5-F4C43462C776}"/>
            </a:ext>
          </a:extLst>
        </p:cNvPr>
        <p:cNvGrpSpPr/>
        <p:nvPr/>
      </p:nvGrpSpPr>
      <p:grpSpPr>
        <a:xfrm>
          <a:off x="0" y="0"/>
          <a:ext cx="0" cy="0"/>
          <a:chOff x="0" y="0"/>
          <a:chExt cx="0" cy="0"/>
        </a:xfrm>
      </p:grpSpPr>
      <p:sp>
        <p:nvSpPr>
          <p:cNvPr id="2" name="ObscureLayer" hidden="1">
            <a:extLst>
              <a:ext uri="{FF2B5EF4-FFF2-40B4-BE49-F238E27FC236}">
                <a16:creationId xmlns:a16="http://schemas.microsoft.com/office/drawing/2014/main" id="{C2DBA8DB-A60A-EBA7-09F3-7DA1E9D980C0}"/>
              </a:ext>
              <a:ext uri="{C183D7F6-B498-43B3-948B-1728B52AA6E4}">
                <adec:decorative xmlns:adec="http://schemas.microsoft.com/office/drawing/2017/decorative" val="1"/>
              </a:ext>
            </a:extLst>
          </p:cNvPr>
          <p:cNvSpPr/>
          <p:nvPr/>
        </p:nvSpPr>
        <p:spPr bwMode="auto">
          <a:xfrm>
            <a:off x="280700" y="585248"/>
            <a:ext cx="11534938" cy="6131726"/>
          </a:xfrm>
          <a:prstGeom prst="rect">
            <a:avLst/>
          </a:prstGeom>
          <a:solidFill>
            <a:schemeClr val="bg1">
              <a:alpha val="8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 name="ObscureLayer" hidden="1">
            <a:extLst>
              <a:ext uri="{FF2B5EF4-FFF2-40B4-BE49-F238E27FC236}">
                <a16:creationId xmlns:a16="http://schemas.microsoft.com/office/drawing/2014/main" id="{D744931A-160C-4C9E-7F56-F3330D66C32E}"/>
              </a:ext>
              <a:ext uri="{C183D7F6-B498-43B3-948B-1728B52AA6E4}">
                <adec:decorative xmlns:adec="http://schemas.microsoft.com/office/drawing/2017/decorative" val="1"/>
              </a:ext>
            </a:extLst>
          </p:cNvPr>
          <p:cNvSpPr/>
          <p:nvPr/>
        </p:nvSpPr>
        <p:spPr bwMode="auto">
          <a:xfrm>
            <a:off x="7396751" y="2989510"/>
            <a:ext cx="557669" cy="268283"/>
          </a:xfrm>
          <a:prstGeom prst="rect">
            <a:avLst/>
          </a:prstGeom>
          <a:solidFill>
            <a:schemeClr val="bg1">
              <a:alpha val="8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extBox 8">
            <a:extLst>
              <a:ext uri="{FF2B5EF4-FFF2-40B4-BE49-F238E27FC236}">
                <a16:creationId xmlns:a16="http://schemas.microsoft.com/office/drawing/2014/main" id="{05446DBB-CDD1-6AB1-DFAA-2CC020107ADC}"/>
              </a:ext>
            </a:extLst>
          </p:cNvPr>
          <p:cNvSpPr txBox="1"/>
          <p:nvPr/>
        </p:nvSpPr>
        <p:spPr>
          <a:xfrm>
            <a:off x="680475" y="471137"/>
            <a:ext cx="7553038" cy="553998"/>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50" normalizeH="0" baseline="0" noProof="0">
                <a:ln w="3175">
                  <a:noFill/>
                </a:ln>
                <a:gradFill flip="none" rotWithShape="1">
                  <a:gsLst>
                    <a:gs pos="54000">
                      <a:srgbClr val="C85890"/>
                    </a:gs>
                    <a:gs pos="10000">
                      <a:srgbClr val="7058A0"/>
                    </a:gs>
                    <a:gs pos="100000">
                      <a:srgbClr val="F89070"/>
                    </a:gs>
                  </a:gsLst>
                  <a:lin ang="0" scaled="1"/>
                  <a:tileRect/>
                </a:gradFill>
                <a:effectLst/>
                <a:uLnTx/>
                <a:uFillTx/>
                <a:latin typeface="Segoe Sans Display Semibold"/>
                <a:ea typeface="+mn-ea"/>
                <a:cs typeface="Segoe Sans Display" pitchFamily="2" charset="0"/>
              </a:rPr>
              <a:t>Demo Prompts</a:t>
            </a:r>
          </a:p>
        </p:txBody>
      </p:sp>
      <p:graphicFrame>
        <p:nvGraphicFramePr>
          <p:cNvPr id="4" name="Table 3">
            <a:extLst>
              <a:ext uri="{FF2B5EF4-FFF2-40B4-BE49-F238E27FC236}">
                <a16:creationId xmlns:a16="http://schemas.microsoft.com/office/drawing/2014/main" id="{60926DFB-2DB4-76DD-0ED2-095E4F231112}"/>
              </a:ext>
            </a:extLst>
          </p:cNvPr>
          <p:cNvGraphicFramePr>
            <a:graphicFrameLocks noGrp="1"/>
          </p:cNvGraphicFramePr>
          <p:nvPr>
            <p:extLst>
              <p:ext uri="{D42A27DB-BD31-4B8C-83A1-F6EECF244321}">
                <p14:modId xmlns:p14="http://schemas.microsoft.com/office/powerpoint/2010/main" val="3558333256"/>
              </p:ext>
            </p:extLst>
          </p:nvPr>
        </p:nvGraphicFramePr>
        <p:xfrm>
          <a:off x="285057" y="1200254"/>
          <a:ext cx="11429147" cy="5318760"/>
        </p:xfrm>
        <a:graphic>
          <a:graphicData uri="http://schemas.openxmlformats.org/drawingml/2006/table">
            <a:tbl>
              <a:tblPr>
                <a:tableStyleId>{C4B1156A-380E-4F78-BDF5-A606A8083BF9}</a:tableStyleId>
              </a:tblPr>
              <a:tblGrid>
                <a:gridCol w="358854">
                  <a:extLst>
                    <a:ext uri="{9D8B030D-6E8A-4147-A177-3AD203B41FA5}">
                      <a16:colId xmlns:a16="http://schemas.microsoft.com/office/drawing/2014/main" val="2532387307"/>
                    </a:ext>
                  </a:extLst>
                </a:gridCol>
                <a:gridCol w="2061999">
                  <a:extLst>
                    <a:ext uri="{9D8B030D-6E8A-4147-A177-3AD203B41FA5}">
                      <a16:colId xmlns:a16="http://schemas.microsoft.com/office/drawing/2014/main" val="333626627"/>
                    </a:ext>
                  </a:extLst>
                </a:gridCol>
                <a:gridCol w="4189372">
                  <a:extLst>
                    <a:ext uri="{9D8B030D-6E8A-4147-A177-3AD203B41FA5}">
                      <a16:colId xmlns:a16="http://schemas.microsoft.com/office/drawing/2014/main" val="4251062878"/>
                    </a:ext>
                  </a:extLst>
                </a:gridCol>
                <a:gridCol w="4818922">
                  <a:extLst>
                    <a:ext uri="{9D8B030D-6E8A-4147-A177-3AD203B41FA5}">
                      <a16:colId xmlns:a16="http://schemas.microsoft.com/office/drawing/2014/main" val="3318553500"/>
                    </a:ext>
                  </a:extLst>
                </a:gridCol>
              </a:tblGrid>
              <a:tr h="131892">
                <a:tc>
                  <a:txBody>
                    <a:bodyPr/>
                    <a:lstStyle/>
                    <a:p>
                      <a:pPr algn="ctr" rtl="0">
                        <a:buNone/>
                      </a:pPr>
                      <a:r>
                        <a:rPr lang="en-US" sz="1100" b="1">
                          <a:solidFill>
                            <a:schemeClr val="bg1"/>
                          </a:solidFill>
                          <a:effectLst/>
                          <a:latin typeface="Segoe Sans Display" pitchFamily="2" charset="0"/>
                          <a:cs typeface="Segoe Sans Display" pitchFamily="2" charset="0"/>
                        </a:rPr>
                        <a:t> ID</a:t>
                      </a:r>
                    </a:p>
                  </a:txBody>
                  <a:tcPr marL="3777" marR="3777" marT="1888" marB="1888" anchor="ctr">
                    <a:solidFill>
                      <a:schemeClr val="accent2"/>
                    </a:solidFill>
                  </a:tcPr>
                </a:tc>
                <a:tc>
                  <a:txBody>
                    <a:bodyPr/>
                    <a:lstStyle/>
                    <a:p>
                      <a:pPr rtl="0">
                        <a:buNone/>
                      </a:pPr>
                      <a:r>
                        <a:rPr lang="en-US" sz="1100" b="1">
                          <a:solidFill>
                            <a:schemeClr val="bg1"/>
                          </a:solidFill>
                          <a:effectLst/>
                          <a:latin typeface="Segoe Sans Display" pitchFamily="2" charset="0"/>
                          <a:cs typeface="Segoe Sans Display" pitchFamily="2" charset="0"/>
                        </a:rPr>
                        <a:t>Test Scenario</a:t>
                      </a:r>
                    </a:p>
                  </a:txBody>
                  <a:tcPr anchor="ctr">
                    <a:solidFill>
                      <a:schemeClr val="accent2"/>
                    </a:solidFill>
                  </a:tcPr>
                </a:tc>
                <a:tc>
                  <a:txBody>
                    <a:bodyPr/>
                    <a:lstStyle/>
                    <a:p>
                      <a:pPr rtl="0">
                        <a:buNone/>
                      </a:pPr>
                      <a:r>
                        <a:rPr lang="en-US" sz="1100" b="1">
                          <a:solidFill>
                            <a:schemeClr val="bg1"/>
                          </a:solidFill>
                          <a:effectLst/>
                          <a:latin typeface="Segoe Sans Display" pitchFamily="2" charset="0"/>
                          <a:cs typeface="Segoe Sans Display" pitchFamily="2" charset="0"/>
                        </a:rPr>
                        <a:t>Prompt</a:t>
                      </a:r>
                    </a:p>
                  </a:txBody>
                  <a:tcPr anchor="ctr">
                    <a:solidFill>
                      <a:schemeClr val="accent2"/>
                    </a:solidFill>
                  </a:tcPr>
                </a:tc>
                <a:tc>
                  <a:txBody>
                    <a:bodyPr/>
                    <a:lstStyle/>
                    <a:p>
                      <a:pPr rtl="0">
                        <a:buNone/>
                      </a:pPr>
                      <a:r>
                        <a:rPr lang="en-US" sz="1100" b="1">
                          <a:solidFill>
                            <a:schemeClr val="bg1"/>
                          </a:solidFill>
                          <a:effectLst/>
                          <a:latin typeface="Segoe Sans Display" pitchFamily="2" charset="0"/>
                          <a:cs typeface="Segoe Sans Display" pitchFamily="2" charset="0"/>
                        </a:rPr>
                        <a:t>Expected Result</a:t>
                      </a:r>
                    </a:p>
                  </a:txBody>
                  <a:tcPr anchor="ctr">
                    <a:solidFill>
                      <a:schemeClr val="accent2"/>
                    </a:solidFill>
                  </a:tcPr>
                </a:tc>
                <a:extLst>
                  <a:ext uri="{0D108BD9-81ED-4DB2-BD59-A6C34878D82A}">
                    <a16:rowId xmlns:a16="http://schemas.microsoft.com/office/drawing/2014/main" val="579522270"/>
                  </a:ext>
                </a:extLst>
              </a:tr>
              <a:tr h="217234">
                <a:tc>
                  <a:txBody>
                    <a:bodyPr/>
                    <a:lstStyle/>
                    <a:p>
                      <a:pPr algn="ctr">
                        <a:buNone/>
                      </a:pPr>
                      <a:r>
                        <a:rPr lang="en-GB" sz="1100">
                          <a:effectLst/>
                          <a:latin typeface="Segoe Sans Display" pitchFamily="2" charset="0"/>
                          <a:cs typeface="Segoe Sans Display" pitchFamily="2" charset="0"/>
                        </a:rPr>
                        <a:t>1</a:t>
                      </a:r>
                    </a:p>
                  </a:txBody>
                  <a:tcPr anchor="ctr"/>
                </a:tc>
                <a:tc>
                  <a:txBody>
                    <a:bodyPr/>
                    <a:lstStyle/>
                    <a:p>
                      <a:pPr>
                        <a:buNone/>
                      </a:pPr>
                      <a:r>
                        <a:rPr lang="en-GB" sz="1100">
                          <a:effectLst/>
                          <a:latin typeface="Segoe Sans Display" pitchFamily="2" charset="0"/>
                          <a:cs typeface="Segoe Sans Display" pitchFamily="2" charset="0"/>
                        </a:rPr>
                        <a:t>Customer Overview</a:t>
                      </a:r>
                    </a:p>
                  </a:txBody>
                  <a:tcPr anchor="ctr"/>
                </a:tc>
                <a:tc>
                  <a:txBody>
                    <a:bodyPr/>
                    <a:lstStyle/>
                    <a:p>
                      <a:pPr>
                        <a:buNone/>
                      </a:pPr>
                      <a:r>
                        <a:rPr lang="en-GB" sz="1100">
                          <a:effectLst/>
                          <a:latin typeface="Segoe Sans Display" pitchFamily="2" charset="0"/>
                          <a:cs typeface="Segoe Sans Display" pitchFamily="2" charset="0"/>
                        </a:rPr>
                        <a:t>“Give me a quick overview of </a:t>
                      </a:r>
                      <a:r>
                        <a:rPr lang="en-GB" sz="1100" err="1">
                          <a:effectLst/>
                          <a:latin typeface="Segoe Sans Display" pitchFamily="2" charset="0"/>
                          <a:cs typeface="Segoe Sans Display" pitchFamily="2" charset="0"/>
                        </a:rPr>
                        <a:t>Fabrikam</a:t>
                      </a:r>
                      <a:r>
                        <a:rPr lang="en-GB" sz="1100">
                          <a:effectLst/>
                          <a:latin typeface="Segoe Sans Display" pitchFamily="2" charset="0"/>
                          <a:cs typeface="Segoe Sans Display" pitchFamily="2" charset="0"/>
                        </a:rPr>
                        <a:t> Corp.”</a:t>
                      </a:r>
                    </a:p>
                  </a:txBody>
                  <a:tcPr anchor="ctr"/>
                </a:tc>
                <a:tc>
                  <a:txBody>
                    <a:bodyPr/>
                    <a:lstStyle/>
                    <a:p>
                      <a:pPr>
                        <a:buNone/>
                      </a:pPr>
                      <a:r>
                        <a:rPr lang="en-GB" sz="1100">
                          <a:effectLst/>
                          <a:latin typeface="Segoe Sans Display" pitchFamily="2" charset="0"/>
                          <a:cs typeface="Segoe Sans Display" pitchFamily="2" charset="0"/>
                        </a:rPr>
                        <a:t>Returns a concise customer snapshot: profile, industry, strategy themes, and recent signals.</a:t>
                      </a:r>
                    </a:p>
                  </a:txBody>
                  <a:tcPr anchor="ctr"/>
                </a:tc>
                <a:extLst>
                  <a:ext uri="{0D108BD9-81ED-4DB2-BD59-A6C34878D82A}">
                    <a16:rowId xmlns:a16="http://schemas.microsoft.com/office/drawing/2014/main" val="2632958008"/>
                  </a:ext>
                </a:extLst>
              </a:tr>
              <a:tr h="131892">
                <a:tc>
                  <a:txBody>
                    <a:bodyPr/>
                    <a:lstStyle/>
                    <a:p>
                      <a:pPr algn="ctr">
                        <a:buNone/>
                      </a:pPr>
                      <a:r>
                        <a:rPr lang="en-GB" sz="1100">
                          <a:effectLst/>
                          <a:latin typeface="Segoe Sans Display" pitchFamily="2" charset="0"/>
                          <a:cs typeface="Segoe Sans Display" pitchFamily="2" charset="0"/>
                        </a:rPr>
                        <a:t>2</a:t>
                      </a:r>
                    </a:p>
                  </a:txBody>
                  <a:tcPr anchor="ctr"/>
                </a:tc>
                <a:tc>
                  <a:txBody>
                    <a:bodyPr/>
                    <a:lstStyle/>
                    <a:p>
                      <a:pPr>
                        <a:buNone/>
                      </a:pPr>
                      <a:r>
                        <a:rPr lang="en-GB" sz="1100">
                          <a:effectLst/>
                          <a:latin typeface="Segoe Sans Display" pitchFamily="2" charset="0"/>
                          <a:cs typeface="Segoe Sans Display" pitchFamily="2" charset="0"/>
                        </a:rPr>
                        <a:t>Relationship &amp; Contacts</a:t>
                      </a:r>
                    </a:p>
                  </a:txBody>
                  <a:tcPr anchor="ctr"/>
                </a:tc>
                <a:tc>
                  <a:txBody>
                    <a:bodyPr/>
                    <a:lstStyle/>
                    <a:p>
                      <a:pPr>
                        <a:buNone/>
                      </a:pPr>
                      <a:r>
                        <a:rPr lang="en-GB" sz="1100">
                          <a:effectLst/>
                          <a:latin typeface="Segoe Sans Display" pitchFamily="2" charset="0"/>
                          <a:cs typeface="Segoe Sans Display" pitchFamily="2" charset="0"/>
                        </a:rPr>
                        <a:t>“Who do we typically engage with at this customer?”</a:t>
                      </a:r>
                    </a:p>
                  </a:txBody>
                  <a:tcPr anchor="ctr"/>
                </a:tc>
                <a:tc>
                  <a:txBody>
                    <a:bodyPr/>
                    <a:lstStyle/>
                    <a:p>
                      <a:pPr>
                        <a:buNone/>
                      </a:pPr>
                      <a:r>
                        <a:rPr lang="en-GB" sz="1100">
                          <a:effectLst/>
                          <a:latin typeface="Segoe Sans Display" pitchFamily="2" charset="0"/>
                          <a:cs typeface="Segoe Sans Display" pitchFamily="2" charset="0"/>
                        </a:rPr>
                        <a:t>Lists known contacts, roles, relationship context, and recent interactions.</a:t>
                      </a:r>
                    </a:p>
                  </a:txBody>
                  <a:tcPr anchor="ctr"/>
                </a:tc>
                <a:extLst>
                  <a:ext uri="{0D108BD9-81ED-4DB2-BD59-A6C34878D82A}">
                    <a16:rowId xmlns:a16="http://schemas.microsoft.com/office/drawing/2014/main" val="1507328537"/>
                  </a:ext>
                </a:extLst>
              </a:tr>
              <a:tr h="131892">
                <a:tc>
                  <a:txBody>
                    <a:bodyPr/>
                    <a:lstStyle/>
                    <a:p>
                      <a:pPr algn="ctr">
                        <a:buNone/>
                      </a:pPr>
                      <a:r>
                        <a:rPr lang="en-GB" sz="1100">
                          <a:effectLst/>
                          <a:latin typeface="Segoe Sans Display" pitchFamily="2" charset="0"/>
                          <a:cs typeface="Segoe Sans Display" pitchFamily="2" charset="0"/>
                        </a:rPr>
                        <a:t>3</a:t>
                      </a:r>
                    </a:p>
                  </a:txBody>
                  <a:tcPr anchor="ctr"/>
                </a:tc>
                <a:tc>
                  <a:txBody>
                    <a:bodyPr/>
                    <a:lstStyle/>
                    <a:p>
                      <a:pPr>
                        <a:buNone/>
                      </a:pPr>
                      <a:r>
                        <a:rPr lang="en-GB" sz="1100">
                          <a:effectLst/>
                          <a:latin typeface="Segoe Sans Display" pitchFamily="2" charset="0"/>
                          <a:cs typeface="Segoe Sans Display" pitchFamily="2" charset="0"/>
                        </a:rPr>
                        <a:t>Recent Activity Summary</a:t>
                      </a:r>
                    </a:p>
                  </a:txBody>
                  <a:tcPr anchor="ctr"/>
                </a:tc>
                <a:tc>
                  <a:txBody>
                    <a:bodyPr/>
                    <a:lstStyle/>
                    <a:p>
                      <a:pPr>
                        <a:buNone/>
                      </a:pPr>
                      <a:r>
                        <a:rPr lang="en-GB" sz="1100">
                          <a:effectLst/>
                          <a:latin typeface="Segoe Sans Display" pitchFamily="2" charset="0"/>
                          <a:cs typeface="Segoe Sans Display" pitchFamily="2" charset="0"/>
                        </a:rPr>
                        <a:t>“What’s been happening with this customer recently?”</a:t>
                      </a:r>
                    </a:p>
                  </a:txBody>
                  <a:tcPr anchor="ctr"/>
                </a:tc>
                <a:tc>
                  <a:txBody>
                    <a:bodyPr/>
                    <a:lstStyle/>
                    <a:p>
                      <a:pPr>
                        <a:buNone/>
                      </a:pPr>
                      <a:r>
                        <a:rPr lang="en-GB" sz="1100">
                          <a:effectLst/>
                          <a:latin typeface="Segoe Sans Display" pitchFamily="2" charset="0"/>
                          <a:cs typeface="Segoe Sans Display" pitchFamily="2" charset="0"/>
                        </a:rPr>
                        <a:t>Summarises meetings, emails, notes, and recent changes or signals.</a:t>
                      </a:r>
                    </a:p>
                  </a:txBody>
                  <a:tcPr anchor="ctr"/>
                </a:tc>
                <a:extLst>
                  <a:ext uri="{0D108BD9-81ED-4DB2-BD59-A6C34878D82A}">
                    <a16:rowId xmlns:a16="http://schemas.microsoft.com/office/drawing/2014/main" val="863837522"/>
                  </a:ext>
                </a:extLst>
              </a:tr>
              <a:tr h="217234">
                <a:tc>
                  <a:txBody>
                    <a:bodyPr/>
                    <a:lstStyle/>
                    <a:p>
                      <a:pPr algn="ctr">
                        <a:buNone/>
                      </a:pPr>
                      <a:r>
                        <a:rPr lang="en-GB" sz="1100">
                          <a:effectLst/>
                          <a:latin typeface="Segoe Sans Display" pitchFamily="2" charset="0"/>
                          <a:cs typeface="Segoe Sans Display" pitchFamily="2" charset="0"/>
                        </a:rPr>
                        <a:t>4</a:t>
                      </a:r>
                    </a:p>
                  </a:txBody>
                  <a:tcPr anchor="ctr"/>
                </a:tc>
                <a:tc>
                  <a:txBody>
                    <a:bodyPr/>
                    <a:lstStyle/>
                    <a:p>
                      <a:pPr>
                        <a:buNone/>
                      </a:pPr>
                      <a:r>
                        <a:rPr lang="en-GB" sz="1100">
                          <a:effectLst/>
                          <a:latin typeface="Segoe Sans Display" pitchFamily="2" charset="0"/>
                          <a:cs typeface="Segoe Sans Display" pitchFamily="2" charset="0"/>
                        </a:rPr>
                        <a:t>Goals &amp; Priorities Inference</a:t>
                      </a:r>
                    </a:p>
                  </a:txBody>
                  <a:tcPr anchor="ctr"/>
                </a:tc>
                <a:tc>
                  <a:txBody>
                    <a:bodyPr/>
                    <a:lstStyle/>
                    <a:p>
                      <a:pPr>
                        <a:buNone/>
                      </a:pPr>
                      <a:r>
                        <a:rPr lang="en-GB" sz="1100">
                          <a:effectLst/>
                          <a:latin typeface="Segoe Sans Display" pitchFamily="2" charset="0"/>
                          <a:cs typeface="Segoe Sans Display" pitchFamily="2" charset="0"/>
                        </a:rPr>
                        <a:t>“What does this customer seem to care about right now?”</a:t>
                      </a:r>
                    </a:p>
                  </a:txBody>
                  <a:tcPr anchor="ctr"/>
                </a:tc>
                <a:tc>
                  <a:txBody>
                    <a:bodyPr/>
                    <a:lstStyle/>
                    <a:p>
                      <a:pPr>
                        <a:buNone/>
                      </a:pPr>
                      <a:r>
                        <a:rPr lang="en-GB" sz="1100">
                          <a:effectLst/>
                          <a:latin typeface="Segoe Sans Display" pitchFamily="2" charset="0"/>
                          <a:cs typeface="Segoe Sans Display" pitchFamily="2" charset="0"/>
                        </a:rPr>
                        <a:t>Synthesises goals, initiatives, priorities, and challenges into a clear narrative.</a:t>
                      </a:r>
                    </a:p>
                  </a:txBody>
                  <a:tcPr anchor="ctr"/>
                </a:tc>
                <a:extLst>
                  <a:ext uri="{0D108BD9-81ED-4DB2-BD59-A6C34878D82A}">
                    <a16:rowId xmlns:a16="http://schemas.microsoft.com/office/drawing/2014/main" val="1809939720"/>
                  </a:ext>
                </a:extLst>
              </a:tr>
              <a:tr h="217234">
                <a:tc>
                  <a:txBody>
                    <a:bodyPr/>
                    <a:lstStyle/>
                    <a:p>
                      <a:pPr algn="ctr">
                        <a:buNone/>
                      </a:pPr>
                      <a:r>
                        <a:rPr lang="en-GB" sz="1100">
                          <a:effectLst/>
                          <a:latin typeface="Segoe Sans Display" pitchFamily="2" charset="0"/>
                          <a:cs typeface="Segoe Sans Display" pitchFamily="2" charset="0"/>
                        </a:rPr>
                        <a:t>5</a:t>
                      </a:r>
                    </a:p>
                  </a:txBody>
                  <a:tcPr anchor="ctr"/>
                </a:tc>
                <a:tc>
                  <a:txBody>
                    <a:bodyPr/>
                    <a:lstStyle/>
                    <a:p>
                      <a:pPr>
                        <a:buNone/>
                      </a:pPr>
                      <a:r>
                        <a:rPr lang="en-GB" sz="1100">
                          <a:effectLst/>
                          <a:latin typeface="Segoe Sans Display" pitchFamily="2" charset="0"/>
                          <a:cs typeface="Segoe Sans Display" pitchFamily="2" charset="0"/>
                        </a:rPr>
                        <a:t>Knowledge Gaps Identification</a:t>
                      </a:r>
                    </a:p>
                  </a:txBody>
                  <a:tcPr anchor="ctr"/>
                </a:tc>
                <a:tc>
                  <a:txBody>
                    <a:bodyPr/>
                    <a:lstStyle/>
                    <a:p>
                      <a:pPr>
                        <a:buNone/>
                      </a:pPr>
                      <a:r>
                        <a:rPr lang="en-GB" sz="1100">
                          <a:effectLst/>
                          <a:latin typeface="Segoe Sans Display" pitchFamily="2" charset="0"/>
                          <a:cs typeface="Segoe Sans Display" pitchFamily="2" charset="0"/>
                        </a:rPr>
                        <a:t>“What don’t we know about this customer yet?”</a:t>
                      </a:r>
                    </a:p>
                  </a:txBody>
                  <a:tcPr anchor="ctr"/>
                </a:tc>
                <a:tc>
                  <a:txBody>
                    <a:bodyPr/>
                    <a:lstStyle/>
                    <a:p>
                      <a:pPr>
                        <a:buNone/>
                      </a:pPr>
                      <a:r>
                        <a:rPr lang="en-GB" sz="1100">
                          <a:effectLst/>
                          <a:latin typeface="Segoe Sans Display" pitchFamily="2" charset="0"/>
                          <a:cs typeface="Segoe Sans Display" pitchFamily="2" charset="0"/>
                        </a:rPr>
                        <a:t>Highlights missing context and suggests discovery questions.</a:t>
                      </a:r>
                    </a:p>
                  </a:txBody>
                  <a:tcPr anchor="ctr"/>
                </a:tc>
                <a:extLst>
                  <a:ext uri="{0D108BD9-81ED-4DB2-BD59-A6C34878D82A}">
                    <a16:rowId xmlns:a16="http://schemas.microsoft.com/office/drawing/2014/main" val="440544436"/>
                  </a:ext>
                </a:extLst>
              </a:tr>
              <a:tr h="217234">
                <a:tc>
                  <a:txBody>
                    <a:bodyPr/>
                    <a:lstStyle/>
                    <a:p>
                      <a:pPr algn="ctr">
                        <a:buNone/>
                      </a:pPr>
                      <a:r>
                        <a:rPr lang="en-GB" sz="1100">
                          <a:effectLst/>
                          <a:latin typeface="Segoe Sans Display" pitchFamily="2" charset="0"/>
                          <a:cs typeface="Segoe Sans Display" pitchFamily="2" charset="0"/>
                        </a:rPr>
                        <a:t>6</a:t>
                      </a:r>
                    </a:p>
                  </a:txBody>
                  <a:tcPr anchor="ctr"/>
                </a:tc>
                <a:tc>
                  <a:txBody>
                    <a:bodyPr/>
                    <a:lstStyle/>
                    <a:p>
                      <a:pPr>
                        <a:buNone/>
                      </a:pPr>
                      <a:r>
                        <a:rPr lang="en-GB" sz="1100">
                          <a:effectLst/>
                          <a:latin typeface="Segoe Sans Display" pitchFamily="2" charset="0"/>
                          <a:cs typeface="Segoe Sans Display" pitchFamily="2" charset="0"/>
                        </a:rPr>
                        <a:t>Conversation Preparation</a:t>
                      </a:r>
                    </a:p>
                  </a:txBody>
                  <a:tcPr anchor="ctr"/>
                </a:tc>
                <a:tc>
                  <a:txBody>
                    <a:bodyPr/>
                    <a:lstStyle/>
                    <a:p>
                      <a:pPr>
                        <a:buNone/>
                      </a:pPr>
                      <a:r>
                        <a:rPr lang="en-GB" sz="1100">
                          <a:effectLst/>
                          <a:latin typeface="Segoe Sans Display" pitchFamily="2" charset="0"/>
                          <a:cs typeface="Segoe Sans Display" pitchFamily="2" charset="0"/>
                        </a:rPr>
                        <a:t>“Help me prepare for my meeting with this customer.”</a:t>
                      </a:r>
                    </a:p>
                  </a:txBody>
                  <a:tcPr anchor="ctr"/>
                </a:tc>
                <a:tc>
                  <a:txBody>
                    <a:bodyPr/>
                    <a:lstStyle/>
                    <a:p>
                      <a:pPr>
                        <a:buNone/>
                      </a:pPr>
                      <a:r>
                        <a:rPr lang="en-GB" sz="1100">
                          <a:effectLst/>
                          <a:latin typeface="Segoe Sans Display" pitchFamily="2" charset="0"/>
                          <a:cs typeface="Segoe Sans Display" pitchFamily="2" charset="0"/>
                        </a:rPr>
                        <a:t>Produces a meeting‑ready brief: context, talking points, risks, and focus areas.</a:t>
                      </a:r>
                    </a:p>
                  </a:txBody>
                  <a:tcPr anchor="ctr"/>
                </a:tc>
                <a:extLst>
                  <a:ext uri="{0D108BD9-81ED-4DB2-BD59-A6C34878D82A}">
                    <a16:rowId xmlns:a16="http://schemas.microsoft.com/office/drawing/2014/main" val="1686723852"/>
                  </a:ext>
                </a:extLst>
              </a:tr>
              <a:tr h="217234">
                <a:tc>
                  <a:txBody>
                    <a:bodyPr/>
                    <a:lstStyle/>
                    <a:p>
                      <a:pPr algn="ctr">
                        <a:buNone/>
                      </a:pPr>
                      <a:r>
                        <a:rPr lang="en-GB" sz="1100">
                          <a:effectLst/>
                          <a:latin typeface="Segoe Sans Display" pitchFamily="2" charset="0"/>
                          <a:cs typeface="Segoe Sans Display" pitchFamily="2" charset="0"/>
                        </a:rPr>
                        <a:t>7</a:t>
                      </a:r>
                    </a:p>
                  </a:txBody>
                  <a:tcPr anchor="ctr"/>
                </a:tc>
                <a:tc>
                  <a:txBody>
                    <a:bodyPr/>
                    <a:lstStyle/>
                    <a:p>
                      <a:pPr>
                        <a:buNone/>
                      </a:pPr>
                      <a:r>
                        <a:rPr lang="en-GB" sz="1100">
                          <a:effectLst/>
                          <a:latin typeface="Segoe Sans Display" pitchFamily="2" charset="0"/>
                          <a:cs typeface="Segoe Sans Display" pitchFamily="2" charset="0"/>
                        </a:rPr>
                        <a:t>Similar Customers / Patterns</a:t>
                      </a:r>
                    </a:p>
                  </a:txBody>
                  <a:tcPr anchor="ctr"/>
                </a:tc>
                <a:tc>
                  <a:txBody>
                    <a:bodyPr/>
                    <a:lstStyle/>
                    <a:p>
                      <a:pPr>
                        <a:buNone/>
                      </a:pPr>
                      <a:r>
                        <a:rPr lang="en-GB" sz="1100">
                          <a:effectLst/>
                          <a:latin typeface="Segoe Sans Display" pitchFamily="2" charset="0"/>
                          <a:cs typeface="Segoe Sans Display" pitchFamily="2" charset="0"/>
                        </a:rPr>
                        <a:t>“Have we seen similar situations with other customers like this?”</a:t>
                      </a:r>
                    </a:p>
                  </a:txBody>
                  <a:tcPr anchor="ctr"/>
                </a:tc>
                <a:tc>
                  <a:txBody>
                    <a:bodyPr/>
                    <a:lstStyle/>
                    <a:p>
                      <a:pPr>
                        <a:buNone/>
                      </a:pPr>
                      <a:r>
                        <a:rPr lang="en-GB" sz="1100">
                          <a:effectLst/>
                          <a:latin typeface="Segoe Sans Display" pitchFamily="2" charset="0"/>
                          <a:cs typeface="Segoe Sans Display" pitchFamily="2" charset="0"/>
                        </a:rPr>
                        <a:t>Surfaces comparable customers and relevant patterns or learnings.</a:t>
                      </a:r>
                    </a:p>
                  </a:txBody>
                  <a:tcPr anchor="ctr"/>
                </a:tc>
                <a:extLst>
                  <a:ext uri="{0D108BD9-81ED-4DB2-BD59-A6C34878D82A}">
                    <a16:rowId xmlns:a16="http://schemas.microsoft.com/office/drawing/2014/main" val="2585378000"/>
                  </a:ext>
                </a:extLst>
              </a:tr>
              <a:tr h="217234">
                <a:tc>
                  <a:txBody>
                    <a:bodyPr/>
                    <a:lstStyle/>
                    <a:p>
                      <a:pPr algn="ctr">
                        <a:buNone/>
                      </a:pPr>
                      <a:r>
                        <a:rPr lang="en-GB" sz="1100">
                          <a:effectLst/>
                          <a:latin typeface="Segoe Sans Display" pitchFamily="2" charset="0"/>
                          <a:cs typeface="Segoe Sans Display" pitchFamily="2" charset="0"/>
                        </a:rPr>
                        <a:t>8</a:t>
                      </a:r>
                    </a:p>
                  </a:txBody>
                  <a:tcPr anchor="ctr"/>
                </a:tc>
                <a:tc>
                  <a:txBody>
                    <a:bodyPr/>
                    <a:lstStyle/>
                    <a:p>
                      <a:pPr>
                        <a:buNone/>
                      </a:pPr>
                      <a:r>
                        <a:rPr lang="en-GB" sz="1100">
                          <a:effectLst/>
                          <a:latin typeface="Segoe Sans Display" pitchFamily="2" charset="0"/>
                          <a:cs typeface="Segoe Sans Display" pitchFamily="2" charset="0"/>
                        </a:rPr>
                        <a:t>Document &amp; Context Synthesis</a:t>
                      </a:r>
                    </a:p>
                  </a:txBody>
                  <a:tcPr anchor="ctr"/>
                </a:tc>
                <a:tc>
                  <a:txBody>
                    <a:bodyPr/>
                    <a:lstStyle/>
                    <a:p>
                      <a:pPr>
                        <a:buNone/>
                      </a:pPr>
                      <a:r>
                        <a:rPr lang="en-GB" sz="1100">
                          <a:effectLst/>
                          <a:latin typeface="Segoe Sans Display" pitchFamily="2" charset="0"/>
                          <a:cs typeface="Segoe Sans Display" pitchFamily="2" charset="0"/>
                        </a:rPr>
                        <a:t>“Summarise what our existing documents say about this customer.”</a:t>
                      </a:r>
                    </a:p>
                  </a:txBody>
                  <a:tcPr anchor="ctr"/>
                </a:tc>
                <a:tc>
                  <a:txBody>
                    <a:bodyPr/>
                    <a:lstStyle/>
                    <a:p>
                      <a:pPr>
                        <a:buNone/>
                      </a:pPr>
                      <a:r>
                        <a:rPr lang="en-GB" sz="1100">
                          <a:effectLst/>
                          <a:latin typeface="Segoe Sans Display" pitchFamily="2" charset="0"/>
                          <a:cs typeface="Segoe Sans Display" pitchFamily="2" charset="0"/>
                        </a:rPr>
                        <a:t>Aggregates insights from slides, notes, and shared documents into a single view.</a:t>
                      </a:r>
                    </a:p>
                  </a:txBody>
                  <a:tcPr anchor="ctr"/>
                </a:tc>
                <a:extLst>
                  <a:ext uri="{0D108BD9-81ED-4DB2-BD59-A6C34878D82A}">
                    <a16:rowId xmlns:a16="http://schemas.microsoft.com/office/drawing/2014/main" val="759611884"/>
                  </a:ext>
                </a:extLst>
              </a:tr>
              <a:tr h="217234">
                <a:tc>
                  <a:txBody>
                    <a:bodyPr/>
                    <a:lstStyle/>
                    <a:p>
                      <a:pPr algn="ctr">
                        <a:buNone/>
                      </a:pPr>
                      <a:r>
                        <a:rPr lang="en-GB" sz="1100">
                          <a:effectLst/>
                          <a:latin typeface="Segoe Sans Display" pitchFamily="2" charset="0"/>
                          <a:cs typeface="Segoe Sans Display" pitchFamily="2" charset="0"/>
                        </a:rPr>
                        <a:t>9</a:t>
                      </a:r>
                    </a:p>
                  </a:txBody>
                  <a:tcPr anchor="ctr"/>
                </a:tc>
                <a:tc>
                  <a:txBody>
                    <a:bodyPr/>
                    <a:lstStyle/>
                    <a:p>
                      <a:pPr>
                        <a:buNone/>
                      </a:pPr>
                      <a:r>
                        <a:rPr lang="en-GB" sz="1100">
                          <a:effectLst/>
                          <a:latin typeface="Segoe Sans Display" pitchFamily="2" charset="0"/>
                          <a:cs typeface="Segoe Sans Display" pitchFamily="2" charset="0"/>
                        </a:rPr>
                        <a:t>Opportunity Context</a:t>
                      </a:r>
                    </a:p>
                  </a:txBody>
                  <a:tcPr anchor="ctr"/>
                </a:tc>
                <a:tc>
                  <a:txBody>
                    <a:bodyPr/>
                    <a:lstStyle/>
                    <a:p>
                      <a:pPr>
                        <a:buNone/>
                      </a:pPr>
                      <a:r>
                        <a:rPr lang="en-GB" sz="1100">
                          <a:effectLst/>
                          <a:latin typeface="Segoe Sans Display" pitchFamily="2" charset="0"/>
                          <a:cs typeface="Segoe Sans Display" pitchFamily="2" charset="0"/>
                        </a:rPr>
                        <a:t>“Where might there be opportunities to help this customer?”</a:t>
                      </a:r>
                    </a:p>
                  </a:txBody>
                  <a:tcPr anchor="ctr"/>
                </a:tc>
                <a:tc>
                  <a:txBody>
                    <a:bodyPr/>
                    <a:lstStyle/>
                    <a:p>
                      <a:pPr>
                        <a:buNone/>
                      </a:pPr>
                      <a:r>
                        <a:rPr lang="en-GB" sz="1100">
                          <a:effectLst/>
                          <a:latin typeface="Segoe Sans Display" pitchFamily="2" charset="0"/>
                          <a:cs typeface="Segoe Sans Display" pitchFamily="2" charset="0"/>
                        </a:rPr>
                        <a:t>Identifies areas of potential value based on customer needs and signals.</a:t>
                      </a:r>
                    </a:p>
                  </a:txBody>
                  <a:tcPr anchor="ctr"/>
                </a:tc>
                <a:extLst>
                  <a:ext uri="{0D108BD9-81ED-4DB2-BD59-A6C34878D82A}">
                    <a16:rowId xmlns:a16="http://schemas.microsoft.com/office/drawing/2014/main" val="2703310617"/>
                  </a:ext>
                </a:extLst>
              </a:tr>
              <a:tr h="217234">
                <a:tc>
                  <a:txBody>
                    <a:bodyPr/>
                    <a:lstStyle/>
                    <a:p>
                      <a:pPr algn="ctr">
                        <a:buNone/>
                      </a:pPr>
                      <a:r>
                        <a:rPr lang="en-GB" sz="1100">
                          <a:effectLst/>
                          <a:latin typeface="Segoe Sans Display" pitchFamily="2" charset="0"/>
                          <a:cs typeface="Segoe Sans Display" pitchFamily="2" charset="0"/>
                        </a:rPr>
                        <a:t>10</a:t>
                      </a:r>
                    </a:p>
                  </a:txBody>
                  <a:tcPr anchor="ctr"/>
                </a:tc>
                <a:tc>
                  <a:txBody>
                    <a:bodyPr/>
                    <a:lstStyle/>
                    <a:p>
                      <a:pPr>
                        <a:buNone/>
                      </a:pPr>
                      <a:r>
                        <a:rPr lang="en-GB" sz="1100">
                          <a:effectLst/>
                          <a:latin typeface="Segoe Sans Display" pitchFamily="2" charset="0"/>
                          <a:cs typeface="Segoe Sans Display" pitchFamily="2" charset="0"/>
                        </a:rPr>
                        <a:t>Customer Sensitivities</a:t>
                      </a:r>
                    </a:p>
                  </a:txBody>
                  <a:tcPr anchor="ctr"/>
                </a:tc>
                <a:tc>
                  <a:txBody>
                    <a:bodyPr/>
                    <a:lstStyle/>
                    <a:p>
                      <a:pPr>
                        <a:buNone/>
                      </a:pPr>
                      <a:r>
                        <a:rPr lang="en-GB" sz="1100">
                          <a:effectLst/>
                          <a:latin typeface="Segoe Sans Display" pitchFamily="2" charset="0"/>
                          <a:cs typeface="Segoe Sans Display" pitchFamily="2" charset="0"/>
                        </a:rPr>
                        <a:t>“Are there any sensitivities or things I should be careful about?”</a:t>
                      </a:r>
                    </a:p>
                  </a:txBody>
                  <a:tcPr anchor="ctr"/>
                </a:tc>
                <a:tc>
                  <a:txBody>
                    <a:bodyPr/>
                    <a:lstStyle/>
                    <a:p>
                      <a:pPr>
                        <a:buNone/>
                      </a:pPr>
                      <a:r>
                        <a:rPr lang="en-GB" sz="1100">
                          <a:effectLst/>
                          <a:latin typeface="Segoe Sans Display" pitchFamily="2" charset="0"/>
                          <a:cs typeface="Segoe Sans Display" pitchFamily="2" charset="0"/>
                        </a:rPr>
                        <a:t>Flags known concerns, constraints, or past friction points.</a:t>
                      </a:r>
                    </a:p>
                  </a:txBody>
                  <a:tcPr anchor="ctr"/>
                </a:tc>
                <a:extLst>
                  <a:ext uri="{0D108BD9-81ED-4DB2-BD59-A6C34878D82A}">
                    <a16:rowId xmlns:a16="http://schemas.microsoft.com/office/drawing/2014/main" val="1496747617"/>
                  </a:ext>
                </a:extLst>
              </a:tr>
              <a:tr h="217234">
                <a:tc>
                  <a:txBody>
                    <a:bodyPr/>
                    <a:lstStyle/>
                    <a:p>
                      <a:pPr algn="ctr">
                        <a:buNone/>
                      </a:pPr>
                      <a:r>
                        <a:rPr lang="en-GB" sz="1100">
                          <a:effectLst/>
                          <a:latin typeface="Segoe Sans Display" pitchFamily="2" charset="0"/>
                          <a:cs typeface="Segoe Sans Display" pitchFamily="2" charset="0"/>
                        </a:rPr>
                        <a:t>11</a:t>
                      </a:r>
                    </a:p>
                  </a:txBody>
                  <a:tcPr anchor="ctr"/>
                </a:tc>
                <a:tc>
                  <a:txBody>
                    <a:bodyPr/>
                    <a:lstStyle/>
                    <a:p>
                      <a:pPr>
                        <a:buNone/>
                      </a:pPr>
                      <a:r>
                        <a:rPr lang="en-GB" sz="1100">
                          <a:effectLst/>
                          <a:latin typeface="Segoe Sans Display" pitchFamily="2" charset="0"/>
                          <a:cs typeface="Segoe Sans Display" pitchFamily="2" charset="0"/>
                        </a:rPr>
                        <a:t>Relationship Timeline</a:t>
                      </a:r>
                    </a:p>
                  </a:txBody>
                  <a:tcPr anchor="ctr"/>
                </a:tc>
                <a:tc>
                  <a:txBody>
                    <a:bodyPr/>
                    <a:lstStyle/>
                    <a:p>
                      <a:pPr>
                        <a:buNone/>
                      </a:pPr>
                      <a:r>
                        <a:rPr lang="en-GB" sz="1100">
                          <a:effectLst/>
                          <a:latin typeface="Segoe Sans Display" pitchFamily="2" charset="0"/>
                          <a:cs typeface="Segoe Sans Display" pitchFamily="2" charset="0"/>
                        </a:rPr>
                        <a:t>“How has our relationship with this customer evolved over time?”</a:t>
                      </a:r>
                    </a:p>
                  </a:txBody>
                  <a:tcPr anchor="ctr"/>
                </a:tc>
                <a:tc>
                  <a:txBody>
                    <a:bodyPr/>
                    <a:lstStyle/>
                    <a:p>
                      <a:pPr>
                        <a:buNone/>
                      </a:pPr>
                      <a:r>
                        <a:rPr lang="en-GB" sz="1100">
                          <a:effectLst/>
                          <a:latin typeface="Segoe Sans Display" pitchFamily="2" charset="0"/>
                          <a:cs typeface="Segoe Sans Display" pitchFamily="2" charset="0"/>
                        </a:rPr>
                        <a:t>Presents a high‑level engagement and relationship timeline.</a:t>
                      </a:r>
                    </a:p>
                  </a:txBody>
                  <a:tcPr anchor="ctr"/>
                </a:tc>
                <a:extLst>
                  <a:ext uri="{0D108BD9-81ED-4DB2-BD59-A6C34878D82A}">
                    <a16:rowId xmlns:a16="http://schemas.microsoft.com/office/drawing/2014/main" val="1014611427"/>
                  </a:ext>
                </a:extLst>
              </a:tr>
              <a:tr h="217234">
                <a:tc>
                  <a:txBody>
                    <a:bodyPr/>
                    <a:lstStyle/>
                    <a:p>
                      <a:pPr algn="ctr">
                        <a:buNone/>
                      </a:pPr>
                      <a:r>
                        <a:rPr lang="en-GB" sz="1100">
                          <a:effectLst/>
                          <a:latin typeface="Segoe Sans Display" pitchFamily="2" charset="0"/>
                          <a:cs typeface="Segoe Sans Display" pitchFamily="2" charset="0"/>
                        </a:rPr>
                        <a:t>12</a:t>
                      </a:r>
                    </a:p>
                  </a:txBody>
                  <a:tcPr anchor="ctr"/>
                </a:tc>
                <a:tc>
                  <a:txBody>
                    <a:bodyPr/>
                    <a:lstStyle/>
                    <a:p>
                      <a:pPr>
                        <a:buNone/>
                      </a:pPr>
                      <a:r>
                        <a:rPr lang="en-GB" sz="1100">
                          <a:effectLst/>
                          <a:latin typeface="Segoe Sans Display" pitchFamily="2" charset="0"/>
                          <a:cs typeface="Segoe Sans Display" pitchFamily="2" charset="0"/>
                        </a:rPr>
                        <a:t>Account Health Signals</a:t>
                      </a:r>
                    </a:p>
                  </a:txBody>
                  <a:tcPr anchor="ctr"/>
                </a:tc>
                <a:tc>
                  <a:txBody>
                    <a:bodyPr/>
                    <a:lstStyle/>
                    <a:p>
                      <a:pPr>
                        <a:buNone/>
                      </a:pPr>
                      <a:r>
                        <a:rPr lang="en-GB" sz="1100">
                          <a:effectLst/>
                          <a:latin typeface="Segoe Sans Display" pitchFamily="2" charset="0"/>
                          <a:cs typeface="Segoe Sans Display" pitchFamily="2" charset="0"/>
                        </a:rPr>
                        <a:t>“How healthy does this customer relationship look?”</a:t>
                      </a:r>
                    </a:p>
                  </a:txBody>
                  <a:tcPr anchor="ctr"/>
                </a:tc>
                <a:tc>
                  <a:txBody>
                    <a:bodyPr/>
                    <a:lstStyle/>
                    <a:p>
                      <a:pPr>
                        <a:buNone/>
                      </a:pPr>
                      <a:r>
                        <a:rPr lang="en-GB" sz="1100">
                          <a:effectLst/>
                          <a:latin typeface="Segoe Sans Display" pitchFamily="2" charset="0"/>
                          <a:cs typeface="Segoe Sans Display" pitchFamily="2" charset="0"/>
                        </a:rPr>
                        <a:t>Synthesises engagement, momentum, and gaps into a qualitative health view.</a:t>
                      </a:r>
                    </a:p>
                  </a:txBody>
                  <a:tcPr anchor="ctr"/>
                </a:tc>
                <a:extLst>
                  <a:ext uri="{0D108BD9-81ED-4DB2-BD59-A6C34878D82A}">
                    <a16:rowId xmlns:a16="http://schemas.microsoft.com/office/drawing/2014/main" val="2878330032"/>
                  </a:ext>
                </a:extLst>
              </a:tr>
              <a:tr h="217234">
                <a:tc>
                  <a:txBody>
                    <a:bodyPr/>
                    <a:lstStyle/>
                    <a:p>
                      <a:pPr algn="ctr">
                        <a:buNone/>
                      </a:pPr>
                      <a:r>
                        <a:rPr lang="en-GB" sz="1100">
                          <a:effectLst/>
                          <a:latin typeface="Segoe Sans Display" pitchFamily="2" charset="0"/>
                          <a:cs typeface="Segoe Sans Display" pitchFamily="2" charset="0"/>
                        </a:rPr>
                        <a:t>13</a:t>
                      </a:r>
                    </a:p>
                  </a:txBody>
                  <a:tcPr anchor="ctr"/>
                </a:tc>
                <a:tc>
                  <a:txBody>
                    <a:bodyPr/>
                    <a:lstStyle/>
                    <a:p>
                      <a:pPr>
                        <a:buNone/>
                      </a:pPr>
                      <a:r>
                        <a:rPr lang="en-GB" sz="1100">
                          <a:effectLst/>
                          <a:latin typeface="Segoe Sans Display" pitchFamily="2" charset="0"/>
                          <a:cs typeface="Segoe Sans Display" pitchFamily="2" charset="0"/>
                        </a:rPr>
                        <a:t>Competitor Landscape Awareness</a:t>
                      </a:r>
                    </a:p>
                  </a:txBody>
                  <a:tcPr anchor="ctr"/>
                </a:tc>
                <a:tc>
                  <a:txBody>
                    <a:bodyPr/>
                    <a:lstStyle/>
                    <a:p>
                      <a:pPr>
                        <a:buNone/>
                      </a:pPr>
                      <a:r>
                        <a:rPr lang="en-GB" sz="1100">
                          <a:effectLst/>
                          <a:latin typeface="Segoe Sans Display" pitchFamily="2" charset="0"/>
                          <a:cs typeface="Segoe Sans Display" pitchFamily="2" charset="0"/>
                        </a:rPr>
                        <a:t>“Who are the main competitors this customer works with?”</a:t>
                      </a:r>
                    </a:p>
                  </a:txBody>
                  <a:tcPr anchor="ctr"/>
                </a:tc>
                <a:tc>
                  <a:txBody>
                    <a:bodyPr/>
                    <a:lstStyle/>
                    <a:p>
                      <a:pPr>
                        <a:buNone/>
                      </a:pPr>
                      <a:r>
                        <a:rPr lang="en-GB" sz="1100">
                          <a:effectLst/>
                          <a:latin typeface="Segoe Sans Display" pitchFamily="2" charset="0"/>
                          <a:cs typeface="Segoe Sans Display" pitchFamily="2" charset="0"/>
                        </a:rPr>
                        <a:t>Surfaces known competitors, tools, vendors, or alternatives mentioned in context.</a:t>
                      </a:r>
                    </a:p>
                  </a:txBody>
                  <a:tcPr anchor="ctr"/>
                </a:tc>
                <a:extLst>
                  <a:ext uri="{0D108BD9-81ED-4DB2-BD59-A6C34878D82A}">
                    <a16:rowId xmlns:a16="http://schemas.microsoft.com/office/drawing/2014/main" val="2585543671"/>
                  </a:ext>
                </a:extLst>
              </a:tr>
              <a:tr h="217234">
                <a:tc>
                  <a:txBody>
                    <a:bodyPr/>
                    <a:lstStyle/>
                    <a:p>
                      <a:pPr algn="ctr">
                        <a:buNone/>
                      </a:pPr>
                      <a:r>
                        <a:rPr lang="en-GB" sz="1100" dirty="0">
                          <a:effectLst/>
                          <a:latin typeface="Segoe Sans Display" pitchFamily="2" charset="0"/>
                          <a:cs typeface="Segoe Sans Display" pitchFamily="2" charset="0"/>
                        </a:rPr>
                        <a:t>14</a:t>
                      </a:r>
                    </a:p>
                  </a:txBody>
                  <a:tcPr anchor="ctr"/>
                </a:tc>
                <a:tc>
                  <a:txBody>
                    <a:bodyPr/>
                    <a:lstStyle/>
                    <a:p>
                      <a:pPr>
                        <a:buNone/>
                      </a:pPr>
                      <a:r>
                        <a:rPr lang="en-GB" sz="1100">
                          <a:effectLst/>
                          <a:latin typeface="Segoe Sans Display" pitchFamily="2" charset="0"/>
                          <a:cs typeface="Segoe Sans Display" pitchFamily="2" charset="0"/>
                        </a:rPr>
                        <a:t>Competitive Positioning Context</a:t>
                      </a:r>
                    </a:p>
                  </a:txBody>
                  <a:tcPr anchor="ctr"/>
                </a:tc>
                <a:tc>
                  <a:txBody>
                    <a:bodyPr/>
                    <a:lstStyle/>
                    <a:p>
                      <a:pPr>
                        <a:buNone/>
                      </a:pPr>
                      <a:r>
                        <a:rPr lang="en-GB" sz="1100">
                          <a:effectLst/>
                          <a:latin typeface="Segoe Sans Display" pitchFamily="2" charset="0"/>
                          <a:cs typeface="Segoe Sans Display" pitchFamily="2" charset="0"/>
                        </a:rPr>
                        <a:t>“Where do we differentiate compared to what this customer already uses?”</a:t>
                      </a:r>
                    </a:p>
                  </a:txBody>
                  <a:tcPr anchor="ctr"/>
                </a:tc>
                <a:tc>
                  <a:txBody>
                    <a:bodyPr/>
                    <a:lstStyle/>
                    <a:p>
                      <a:pPr>
                        <a:buNone/>
                      </a:pPr>
                      <a:r>
                        <a:rPr lang="en-GB" sz="1100">
                          <a:effectLst/>
                          <a:latin typeface="Segoe Sans Display" pitchFamily="2" charset="0"/>
                          <a:cs typeface="Segoe Sans Display" pitchFamily="2" charset="0"/>
                        </a:rPr>
                        <a:t>Highlights relevant differentiators tied to the customer’s priorities and competitor context.</a:t>
                      </a:r>
                    </a:p>
                  </a:txBody>
                  <a:tcPr anchor="ctr"/>
                </a:tc>
                <a:extLst>
                  <a:ext uri="{0D108BD9-81ED-4DB2-BD59-A6C34878D82A}">
                    <a16:rowId xmlns:a16="http://schemas.microsoft.com/office/drawing/2014/main" val="1680979073"/>
                  </a:ext>
                </a:extLst>
              </a:tr>
              <a:tr h="217234">
                <a:tc>
                  <a:txBody>
                    <a:bodyPr/>
                    <a:lstStyle/>
                    <a:p>
                      <a:pPr algn="ctr">
                        <a:buNone/>
                      </a:pPr>
                      <a:r>
                        <a:rPr lang="en-GB" sz="1100" dirty="0">
                          <a:effectLst/>
                          <a:latin typeface="Segoe Sans Display" pitchFamily="2" charset="0"/>
                          <a:cs typeface="Segoe Sans Display" pitchFamily="2" charset="0"/>
                        </a:rPr>
                        <a:t>15</a:t>
                      </a:r>
                    </a:p>
                  </a:txBody>
                  <a:tcPr anchor="ctr"/>
                </a:tc>
                <a:tc>
                  <a:txBody>
                    <a:bodyPr/>
                    <a:lstStyle/>
                    <a:p>
                      <a:pPr>
                        <a:buNone/>
                      </a:pPr>
                      <a:r>
                        <a:rPr lang="en-GB" sz="1100" dirty="0">
                          <a:effectLst/>
                          <a:latin typeface="Segoe Sans Display" pitchFamily="2" charset="0"/>
                          <a:cs typeface="Segoe Sans Display" pitchFamily="2" charset="0"/>
                        </a:rPr>
                        <a:t>Competitor‑Driven Conversation Prep</a:t>
                      </a:r>
                    </a:p>
                  </a:txBody>
                  <a:tcPr anchor="ctr"/>
                </a:tc>
                <a:tc>
                  <a:txBody>
                    <a:bodyPr/>
                    <a:lstStyle/>
                    <a:p>
                      <a:pPr>
                        <a:buNone/>
                      </a:pPr>
                      <a:r>
                        <a:rPr lang="en-GB" sz="1100">
                          <a:effectLst/>
                          <a:latin typeface="Segoe Sans Display" pitchFamily="2" charset="0"/>
                          <a:cs typeface="Segoe Sans Display" pitchFamily="2" charset="0"/>
                        </a:rPr>
                        <a:t>“What questions should I ask given their current vendor landscape?”</a:t>
                      </a:r>
                    </a:p>
                  </a:txBody>
                  <a:tcPr anchor="ctr"/>
                </a:tc>
                <a:tc>
                  <a:txBody>
                    <a:bodyPr/>
                    <a:lstStyle/>
                    <a:p>
                      <a:pPr>
                        <a:buNone/>
                      </a:pPr>
                      <a:r>
                        <a:rPr lang="en-GB" sz="1100" dirty="0">
                          <a:effectLst/>
                          <a:latin typeface="Segoe Sans Display" pitchFamily="2" charset="0"/>
                          <a:cs typeface="Segoe Sans Display" pitchFamily="2" charset="0"/>
                        </a:rPr>
                        <a:t>Suggests smart, neutral discovery questions informed by competitor signals.</a:t>
                      </a:r>
                    </a:p>
                  </a:txBody>
                  <a:tcPr anchor="ctr"/>
                </a:tc>
                <a:extLst>
                  <a:ext uri="{0D108BD9-81ED-4DB2-BD59-A6C34878D82A}">
                    <a16:rowId xmlns:a16="http://schemas.microsoft.com/office/drawing/2014/main" val="2603824127"/>
                  </a:ext>
                </a:extLst>
              </a:tr>
            </a:tbl>
          </a:graphicData>
        </a:graphic>
      </p:graphicFrame>
    </p:spTree>
    <p:extLst>
      <p:ext uri="{BB962C8B-B14F-4D97-AF65-F5344CB8AC3E}">
        <p14:creationId xmlns:p14="http://schemas.microsoft.com/office/powerpoint/2010/main" val="1197303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1DFDA-8D30-E8AB-5F92-BA9CCB8EFA0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D7071D8-853F-604B-8BC8-AFF1EED5891F}"/>
              </a:ext>
            </a:extLst>
          </p:cNvPr>
          <p:cNvSpPr txBox="1">
            <a:spLocks noGrp="1"/>
          </p:cNvSpPr>
          <p:nvPr>
            <p:ph type="title"/>
          </p:nvPr>
        </p:nvSpPr>
        <p:spPr>
          <a:xfrm>
            <a:off x="1301466" y="3244849"/>
            <a:ext cx="9543289" cy="553998"/>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2800" b="0" kern="1200" cap="none" spc="-50" baseline="0" dirty="0">
                <a:ln w="3175">
                  <a:noFill/>
                </a:ln>
                <a:gradFill>
                  <a:gsLst>
                    <a:gs pos="21000">
                      <a:schemeClr val="accent1"/>
                    </a:gs>
                    <a:gs pos="100000">
                      <a:schemeClr val="accent3"/>
                    </a:gs>
                  </a:gsLst>
                  <a:lin ang="2400000" scaled="0"/>
                </a:gradFill>
                <a:effectLst/>
                <a:latin typeface="Segoe UI Semibold" panose="020B0702040204020203" pitchFamily="34" charset="0"/>
                <a:ea typeface="+mn-ea"/>
                <a:cs typeface="Segoe UI Semibold" panose="020B0702040204020203" pitchFamily="34" charset="0"/>
              </a:defRPr>
            </a:lvl1pPr>
          </a:lstStyle>
          <a:p>
            <a:pPr algn="ctr">
              <a:spcBef>
                <a:spcPct val="20000"/>
              </a:spcBef>
              <a:defRPr/>
            </a:pPr>
            <a:r>
              <a:rPr lang="en-US" sz="3600" noProof="0" dirty="0">
                <a:solidFill>
                  <a:schemeClr val="tx1"/>
                </a:solidFill>
                <a:latin typeface="Segoe Sans Display Semibold (Headings)"/>
                <a:cs typeface="Segoe UI Semibold"/>
              </a:rPr>
              <a:t>Thank You</a:t>
            </a:r>
            <a:endParaRPr lang="en-US" noProof="0" dirty="0">
              <a:solidFill>
                <a:schemeClr val="tx1"/>
              </a:solidFill>
              <a:latin typeface="Segoe Sans Display Semibold (Headings)"/>
            </a:endParaRPr>
          </a:p>
        </p:txBody>
      </p:sp>
      <p:pic>
        <p:nvPicPr>
          <p:cNvPr id="7" name="MS logo gray - EMF" descr="Microsoft Logo">
            <a:extLst>
              <a:ext uri="{FF2B5EF4-FFF2-40B4-BE49-F238E27FC236}">
                <a16:creationId xmlns:a16="http://schemas.microsoft.com/office/drawing/2014/main" id="{CC0A16FC-0F83-F89C-3580-12415686C4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black">
          <a:xfrm>
            <a:off x="5412780" y="5982780"/>
            <a:ext cx="1366440" cy="292608"/>
          </a:xfrm>
          <a:prstGeom prst="rect">
            <a:avLst/>
          </a:prstGeom>
        </p:spPr>
      </p:pic>
    </p:spTree>
    <p:extLst>
      <p:ext uri="{BB962C8B-B14F-4D97-AF65-F5344CB8AC3E}">
        <p14:creationId xmlns:p14="http://schemas.microsoft.com/office/powerpoint/2010/main" val="1523767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utral Theme">
  <a:themeElements>
    <a:clrScheme name="BAR Light">
      <a:dk1>
        <a:srgbClr val="000000"/>
      </a:dk1>
      <a:lt1>
        <a:srgbClr val="FFFFFF"/>
      </a:lt1>
      <a:dk2>
        <a:srgbClr val="091F2E"/>
      </a:dk2>
      <a:lt2>
        <a:srgbClr val="FFF8F3"/>
      </a:lt2>
      <a:accent1>
        <a:srgbClr val="702573"/>
      </a:accent1>
      <a:accent2>
        <a:srgbClr val="BF3AC4"/>
      </a:accent2>
      <a:accent3>
        <a:srgbClr val="FE5B38"/>
      </a:accent3>
      <a:accent4>
        <a:srgbClr val="D59DD7"/>
      </a:accent4>
      <a:accent5>
        <a:srgbClr val="FEE298"/>
      </a:accent5>
      <a:accent6>
        <a:srgbClr val="D7D2CA"/>
      </a:accent6>
      <a:hlink>
        <a:srgbClr val="0077D3"/>
      </a:hlink>
      <a:folHlink>
        <a:srgbClr val="0077D3"/>
      </a:folHlink>
    </a:clrScheme>
    <a:fontScheme name="Custom 3">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smtClean="0"/>
        </a:defPPr>
      </a:lstStyle>
    </a:txDef>
  </a:objectDefaults>
  <a:extraClrSchemeLst/>
  <a:custClrLst>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Light Brown">
      <a:srgbClr val="E1D3C7"/>
    </a:custClr>
    <a:custClr name="Brown">
      <a:srgbClr val="BF9474"/>
    </a:custClr>
    <a:custClr name="Dark Brown">
      <a:srgbClr val="5C4738"/>
    </a:custClr>
    <a:custClr name="Light Yellow">
      <a:srgbClr val="FFE399"/>
    </a:custClr>
    <a:custClr name="Yellow">
      <a:srgbClr val="FFB900"/>
    </a:custClr>
    <a:custClr name="Dark Yellow">
      <a:srgbClr val="7F5A1A"/>
    </a:custClr>
    <a:custClr name="Light Orange">
      <a:srgbClr val="FFA38B"/>
    </a:custClr>
    <a:custClr name="Orange">
      <a:srgbClr val="FF5C39"/>
    </a:custClr>
    <a:custClr name="Dark Orange">
      <a:srgbClr val="73391D"/>
    </a:custClr>
    <a:custClr name="Light Red">
      <a:srgbClr val="FFB3BB"/>
    </a:custClr>
    <a:custClr name="Red">
      <a:srgbClr val="F4364C"/>
    </a:custClr>
    <a:custClr name="Dark Red">
      <a:srgbClr val="73262F"/>
    </a:custClr>
    <a:custClr name="Light Magenta">
      <a:srgbClr val="D59ED7"/>
    </a:custClr>
    <a:custClr name="Magenta">
      <a:srgbClr val="C03BC4"/>
    </a:custClr>
    <a:custClr name="Dark Magenta">
      <a:srgbClr val="702573"/>
    </a:custClr>
    <a:custClr name="Light Purple">
      <a:srgbClr val="C5B4E3"/>
    </a:custClr>
    <a:custClr name="Purple">
      <a:srgbClr val="8661C5"/>
    </a:custClr>
    <a:custClr name="Dark Purple">
      <a:srgbClr val="463668"/>
    </a:custClr>
    <a:custClr name="Light Blue">
      <a:srgbClr val="8DC8E8"/>
    </a:custClr>
    <a:custClr name="Blue">
      <a:srgbClr val="0078D4"/>
    </a:custClr>
    <a:custClr name="Dark Blue">
      <a:srgbClr val="2A446F"/>
    </a:custClr>
    <a:custClr name="Light Teal">
      <a:srgbClr val="B9DCD2"/>
    </a:custClr>
    <a:custClr name="Teal">
      <a:srgbClr val="49C5B1"/>
    </a:custClr>
    <a:custClr name="Dark Teal">
      <a:srgbClr val="225B62"/>
    </a:custClr>
    <a:custClr name="Light Green">
      <a:srgbClr val="D4EC8E"/>
    </a:custClr>
    <a:custClr name="Green">
      <a:srgbClr val="8DE971"/>
    </a:custClr>
    <a:custClr name="Dark Green">
      <a:srgbClr val="07641D"/>
    </a:custClr>
    <a:custClr name="Blue Black">
      <a:srgbClr val="091F2C"/>
    </a:custClr>
    <a:custClr name="Pure Black">
      <a:srgbClr val="000000"/>
    </a:custClr>
    <a:custClr name="Brown Black">
      <a:srgbClr val="291817"/>
    </a:custClr>
  </a:custClrLst>
  <a:extLst>
    <a:ext uri="{05A4C25C-085E-4340-85A3-A5531E510DB2}">
      <thm15:themeFamily xmlns:thm15="http://schemas.microsoft.com/office/thememl/2012/main" name="TEMPLATE - SA Overview Deck" id="{8E5F049E-6FB7-42A2-A1EC-A7AD212C974A}" vid="{D2ACA887-29B2-4E57-8E04-6830B6CC9D6E}"/>
    </a:ext>
  </a:extLst>
</a:theme>
</file>

<file path=ppt/theme/theme2.xml><?xml version="1.0" encoding="utf-8"?>
<a:theme xmlns:a="http://schemas.openxmlformats.org/drawingml/2006/main" name="LIGHT MODE">
  <a:themeElements>
    <a:clrScheme name="BAR Light">
      <a:dk1>
        <a:srgbClr val="000000"/>
      </a:dk1>
      <a:lt1>
        <a:srgbClr val="FFFFFF"/>
      </a:lt1>
      <a:dk2>
        <a:srgbClr val="091F2E"/>
      </a:dk2>
      <a:lt2>
        <a:srgbClr val="FFF8F3"/>
      </a:lt2>
      <a:accent1>
        <a:srgbClr val="702573"/>
      </a:accent1>
      <a:accent2>
        <a:srgbClr val="BF3AC4"/>
      </a:accent2>
      <a:accent3>
        <a:srgbClr val="FE5B38"/>
      </a:accent3>
      <a:accent4>
        <a:srgbClr val="D59DD7"/>
      </a:accent4>
      <a:accent5>
        <a:srgbClr val="FEE298"/>
      </a:accent5>
      <a:accent6>
        <a:srgbClr val="D7D2CA"/>
      </a:accent6>
      <a:hlink>
        <a:srgbClr val="0077D3"/>
      </a:hlink>
      <a:folHlink>
        <a:srgbClr val="0077D3"/>
      </a:folHlink>
    </a:clrScheme>
    <a:fontScheme name="Custom 3">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smtClean="0"/>
        </a:defPPr>
      </a:lstStyle>
    </a:txDef>
  </a:objectDefaults>
  <a:extraClrSchemeLst/>
  <a:custClrLst>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Light Brown">
      <a:srgbClr val="E1D3C7"/>
    </a:custClr>
    <a:custClr name="Brown">
      <a:srgbClr val="BF9474"/>
    </a:custClr>
    <a:custClr name="Dark Brown">
      <a:srgbClr val="5C4738"/>
    </a:custClr>
    <a:custClr name="Light Yellow">
      <a:srgbClr val="FFE399"/>
    </a:custClr>
    <a:custClr name="Yellow">
      <a:srgbClr val="FFB900"/>
    </a:custClr>
    <a:custClr name="Dark Yellow">
      <a:srgbClr val="7F5A1A"/>
    </a:custClr>
    <a:custClr name="Light Orange">
      <a:srgbClr val="FFA38B"/>
    </a:custClr>
    <a:custClr name="Orange">
      <a:srgbClr val="FF5C39"/>
    </a:custClr>
    <a:custClr name="Dark Orange">
      <a:srgbClr val="73391D"/>
    </a:custClr>
    <a:custClr name="Light Red">
      <a:srgbClr val="FFB3BB"/>
    </a:custClr>
    <a:custClr name="Red">
      <a:srgbClr val="F4364C"/>
    </a:custClr>
    <a:custClr name="Dark Red">
      <a:srgbClr val="73262F"/>
    </a:custClr>
    <a:custClr name="Light Magenta">
      <a:srgbClr val="D59ED7"/>
    </a:custClr>
    <a:custClr name="Magenta">
      <a:srgbClr val="C03BC4"/>
    </a:custClr>
    <a:custClr name="Dark Magenta">
      <a:srgbClr val="702573"/>
    </a:custClr>
    <a:custClr name="Light Purple">
      <a:srgbClr val="C5B4E3"/>
    </a:custClr>
    <a:custClr name="Purple">
      <a:srgbClr val="8661C5"/>
    </a:custClr>
    <a:custClr name="Dark Purple">
      <a:srgbClr val="463668"/>
    </a:custClr>
    <a:custClr name="Light Blue">
      <a:srgbClr val="8DC8E8"/>
    </a:custClr>
    <a:custClr name="Blue">
      <a:srgbClr val="0078D4"/>
    </a:custClr>
    <a:custClr name="Dark Blue">
      <a:srgbClr val="2A446F"/>
    </a:custClr>
    <a:custClr name="Light Teal">
      <a:srgbClr val="B9DCD2"/>
    </a:custClr>
    <a:custClr name="Teal">
      <a:srgbClr val="49C5B1"/>
    </a:custClr>
    <a:custClr name="Dark Teal">
      <a:srgbClr val="225B62"/>
    </a:custClr>
    <a:custClr name="Light Green">
      <a:srgbClr val="D4EC8E"/>
    </a:custClr>
    <a:custClr name="Green">
      <a:srgbClr val="8DE971"/>
    </a:custClr>
    <a:custClr name="Dark Green">
      <a:srgbClr val="07641D"/>
    </a:custClr>
    <a:custClr name="Blue Black">
      <a:srgbClr val="091F2C"/>
    </a:custClr>
    <a:custClr name="Pure Black">
      <a:srgbClr val="000000"/>
    </a:custClr>
    <a:custClr name="Brown Black">
      <a:srgbClr val="291817"/>
    </a:custClr>
  </a:custClrLst>
  <a:extLst>
    <a:ext uri="{05A4C25C-085E-4340-85A3-A5531E510DB2}">
      <thm15:themeFamily xmlns:thm15="http://schemas.microsoft.com/office/thememl/2012/main" name="Microsoft_Brand_Template_May2023  -  Read-Only" id="{354821AE-6191-4F47-84CC-51318889153F}" vid="{EBB4C349-3EE2-41B8-A048-F0998BF1AC84}"/>
    </a:ext>
  </a:extLst>
</a:theme>
</file>

<file path=ppt/theme/theme3.xml><?xml version="1.0" encoding="utf-8"?>
<a:theme xmlns:a="http://schemas.openxmlformats.org/drawingml/2006/main" name="3_Scenario_Slides">
  <a:themeElements>
    <a:clrScheme name="Custom 1">
      <a:dk1>
        <a:srgbClr val="000000"/>
      </a:dk1>
      <a:lt1>
        <a:srgbClr val="FFFFFF"/>
      </a:lt1>
      <a:dk2>
        <a:srgbClr val="000000"/>
      </a:dk2>
      <a:lt2>
        <a:srgbClr val="FFF8F3"/>
      </a:lt2>
      <a:accent1>
        <a:srgbClr val="F4364C"/>
      </a:accent1>
      <a:accent2>
        <a:srgbClr val="C03BC4"/>
      </a:accent2>
      <a:accent3>
        <a:srgbClr val="8661C5"/>
      </a:accent3>
      <a:accent4>
        <a:srgbClr val="FF5C39"/>
      </a:accent4>
      <a:accent5>
        <a:srgbClr val="FF5C39"/>
      </a:accent5>
      <a:accent6>
        <a:srgbClr val="B3B3B3"/>
      </a:accent6>
      <a:hlink>
        <a:srgbClr val="F4364C"/>
      </a:hlink>
      <a:folHlink>
        <a:srgbClr val="F4364C"/>
      </a:folHlink>
    </a:clrScheme>
    <a:fontScheme name="Microso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CSA_PPT Template + Guide_ABS_Light_June 2025.potx" id="{D42CBF77-7620-4F87-8588-EA01DB000D5B}" vid="{4355D422-3F3C-442F-B6D6-B0661108BC38}"/>
    </a:ext>
  </a:extLst>
</a:theme>
</file>

<file path=ppt/theme/theme4.xml><?xml version="1.0" encoding="utf-8"?>
<a:theme xmlns:a="http://schemas.openxmlformats.org/drawingml/2006/main" name="4_Text_Layouts">
  <a:themeElements>
    <a:clrScheme name="CAD COLORS">
      <a:dk1>
        <a:srgbClr val="000000"/>
      </a:dk1>
      <a:lt1>
        <a:srgbClr val="FFFFFF"/>
      </a:lt1>
      <a:dk2>
        <a:srgbClr val="000000"/>
      </a:dk2>
      <a:lt2>
        <a:srgbClr val="FFF8F3"/>
      </a:lt2>
      <a:accent1>
        <a:srgbClr val="F4364C"/>
      </a:accent1>
      <a:accent2>
        <a:srgbClr val="C03BC4"/>
      </a:accent2>
      <a:accent3>
        <a:srgbClr val="8661C5"/>
      </a:accent3>
      <a:accent4>
        <a:srgbClr val="FF5C39"/>
      </a:accent4>
      <a:accent5>
        <a:srgbClr val="FF5C39"/>
      </a:accent5>
      <a:accent6>
        <a:srgbClr val="B3B3B3"/>
      </a:accent6>
      <a:hlink>
        <a:srgbClr val="603BA1"/>
      </a:hlink>
      <a:folHlink>
        <a:srgbClr val="F4364C"/>
      </a:folHlink>
    </a:clrScheme>
    <a:fontScheme name="Microso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CSA_PPT Template + Guide_ABS_Light_June 2025.potx" id="{D42CBF77-7620-4F87-8588-EA01DB000D5B}" vid="{4355D422-3F3C-442F-B6D6-B0661108BC3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ustom 1">
    <a:dk1>
      <a:srgbClr val="000000"/>
    </a:dk1>
    <a:lt1>
      <a:srgbClr val="FFFFFF"/>
    </a:lt1>
    <a:dk2>
      <a:srgbClr val="000000"/>
    </a:dk2>
    <a:lt2>
      <a:srgbClr val="FFF8F3"/>
    </a:lt2>
    <a:accent1>
      <a:srgbClr val="F4364C"/>
    </a:accent1>
    <a:accent2>
      <a:srgbClr val="C03BC4"/>
    </a:accent2>
    <a:accent3>
      <a:srgbClr val="8661C5"/>
    </a:accent3>
    <a:accent4>
      <a:srgbClr val="FF5C39"/>
    </a:accent4>
    <a:accent5>
      <a:srgbClr val="FF5C39"/>
    </a:accent5>
    <a:accent6>
      <a:srgbClr val="B3B3B3"/>
    </a:accent6>
    <a:hlink>
      <a:srgbClr val="F4364C"/>
    </a:hlink>
    <a:folHlink>
      <a:srgbClr val="F4364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8A3058A877025499986936A7323C48C" ma:contentTypeVersion="17" ma:contentTypeDescription="Create a new document." ma:contentTypeScope="" ma:versionID="29199521af1287f8cef2361c6072bc93">
  <xsd:schema xmlns:xsd="http://www.w3.org/2001/XMLSchema" xmlns:xs="http://www.w3.org/2001/XMLSchema" xmlns:p="http://schemas.microsoft.com/office/2006/metadata/properties" xmlns:ns1="http://schemas.microsoft.com/sharepoint/v3" xmlns:ns2="295e8ded-80fb-494f-b4c1-aa9f31a9ecec" xmlns:ns3="303932ad-3d36-4f4c-80bb-612f83547593" targetNamespace="http://schemas.microsoft.com/office/2006/metadata/properties" ma:root="true" ma:fieldsID="6f0a98644316328a530a52a01bef6413" ns1:_="" ns2:_="" ns3:_="">
    <xsd:import namespace="http://schemas.microsoft.com/sharepoint/v3"/>
    <xsd:import namespace="295e8ded-80fb-494f-b4c1-aa9f31a9ecec"/>
    <xsd:import namespace="303932ad-3d36-4f4c-80bb-612f8354759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1:_ip_UnifiedCompliancePolicyProperties" minOccurs="0"/>
                <xsd:element ref="ns1:_ip_UnifiedCompliancePolicyUIAction" minOccurs="0"/>
                <xsd:element ref="ns2:HasDigitalSignature" minOccurs="0"/>
                <xsd:element ref="ns2:DigitalSignatureProvider"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95e8ded-80fb-494f-b4c1-aa9f31a9ec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HasDigitalSignature" ma:index="14" nillable="true" ma:displayName="Signed electronically" ma:internalName="HasDigitalSignature" ma:readOnly="true">
      <xsd:simpleType>
        <xsd:restriction base="dms:Boolean"/>
      </xsd:simpleType>
    </xsd:element>
    <xsd:element name="DigitalSignatureProvider" ma:index="15" nillable="true" ma:displayName="Signature provider" ma:internalName="DigitalSignatureProvider"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03932ad-3d36-4f4c-80bb-612f83547593"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c18545eb-4d6b-4e08-8e79-d6d68c6b0420}" ma:internalName="TaxCatchAll" ma:showField="CatchAllData" ma:web="303932ad-3d36-4f4c-80bb-612f8354759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295e8ded-80fb-494f-b4c1-aa9f31a9ecec">
      <Terms xmlns="http://schemas.microsoft.com/office/infopath/2007/PartnerControls"/>
    </lcf76f155ced4ddcb4097134ff3c332f>
    <TaxCatchAll xmlns="303932ad-3d36-4f4c-80bb-612f83547593" xsi:nil="true"/>
  </documentManagement>
</p:properties>
</file>

<file path=customXml/itemProps1.xml><?xml version="1.0" encoding="utf-8"?>
<ds:datastoreItem xmlns:ds="http://schemas.openxmlformats.org/officeDocument/2006/customXml" ds:itemID="{49CB2323-3C21-449B-AE95-AA2A7F7C7056}"/>
</file>

<file path=customXml/itemProps2.xml><?xml version="1.0" encoding="utf-8"?>
<ds:datastoreItem xmlns:ds="http://schemas.openxmlformats.org/officeDocument/2006/customXml" ds:itemID="{F57FE71C-9B78-43E4-A923-CDA0096CED4B}"/>
</file>

<file path=customXml/itemProps3.xml><?xml version="1.0" encoding="utf-8"?>
<ds:datastoreItem xmlns:ds="http://schemas.openxmlformats.org/officeDocument/2006/customXml" ds:itemID="{5CF1B0E9-D380-43EC-8383-363E3B431A23}"/>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TEMPLATE - SA Overview Deck</Template>
  <TotalTime>0</TotalTime>
  <Words>1341</Words>
  <Application>Microsoft Office PowerPoint</Application>
  <PresentationFormat>Widescreen</PresentationFormat>
  <Paragraphs>216</Paragraphs>
  <Slides>15</Slides>
  <Notes>15</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15</vt:i4>
      </vt:variant>
    </vt:vector>
  </HeadingPairs>
  <TitlesOfParts>
    <vt:vector size="30" baseType="lpstr">
      <vt:lpstr>Aptos</vt:lpstr>
      <vt:lpstr>Arial</vt:lpstr>
      <vt:lpstr>Calibri</vt:lpstr>
      <vt:lpstr>Inter</vt:lpstr>
      <vt:lpstr>Segoe Sans</vt:lpstr>
      <vt:lpstr>Segoe Sans Display</vt:lpstr>
      <vt:lpstr>Segoe Sans Display Semibold</vt:lpstr>
      <vt:lpstr>Segoe Sans Display Semibold (Headings)</vt:lpstr>
      <vt:lpstr>Segoe UI</vt:lpstr>
      <vt:lpstr>Segoe UI Semibold</vt:lpstr>
      <vt:lpstr>Wingdings</vt:lpstr>
      <vt:lpstr>Neutral Theme</vt:lpstr>
      <vt:lpstr>LIGHT MODE</vt:lpstr>
      <vt:lpstr>3_Scenario_Slides</vt:lpstr>
      <vt:lpstr>4_Text_Layouts</vt:lpstr>
      <vt:lpstr>PowerPoint Presentation</vt:lpstr>
      <vt:lpstr>Know My Customer Agent Summary</vt:lpstr>
      <vt:lpstr>Table of Contents</vt:lpstr>
      <vt:lpstr>The Know My Customer Agent helps teams enter customer conversations with a clear, shared understanding of who they’re engaging with, what’s already known, and where clarity is needed.  Instead of piecing together context from scattered documents, systems, and prior interactions, users can ask the agent to summarize key customer attributes, surface gaps, and suggest relevant discussion points or follow‑up questions.  The agent synthesizes available information into a structured, explainable view that supports more informed, confident conversations and better next steps.</vt:lpstr>
      <vt:lpstr>PowerPoint Presentation</vt:lpstr>
      <vt:lpstr>PowerPoint Presentation</vt:lpstr>
      <vt:lpstr>PowerPoint Presentation</vt:lpstr>
      <vt:lpstr>Agent Solution Screenshots</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2026-04-14T19:43:56Z</dcterms:created>
  <dcterms:modified xsi:type="dcterms:W3CDTF">2026-04-14T19:44:06Z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0x010100A8A3058A877025499986936A7323C48C</vt:lpwstr>
  </property>
</Properties>
</file>