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4331" r:id="rId5"/>
    <p:sldMasterId id="2147484661" r:id="rId6"/>
    <p:sldMasterId id="2147484674" r:id="rId7"/>
  </p:sldMasterIdLst>
  <p:notesMasterIdLst>
    <p:notesMasterId r:id="rId22"/>
  </p:notesMasterIdLst>
  <p:sldIdLst>
    <p:sldId id="282" r:id="rId8"/>
    <p:sldId id="265" r:id="rId9"/>
    <p:sldId id="2147482899" r:id="rId10"/>
    <p:sldId id="263" r:id="rId11"/>
    <p:sldId id="257" r:id="rId12"/>
    <p:sldId id="259" r:id="rId13"/>
    <p:sldId id="2147482907" r:id="rId14"/>
    <p:sldId id="256" r:id="rId15"/>
    <p:sldId id="258" r:id="rId16"/>
    <p:sldId id="266" r:id="rId17"/>
    <p:sldId id="267" r:id="rId18"/>
    <p:sldId id="262" r:id="rId19"/>
    <p:sldId id="260"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4330017-4636-4466-9373-7051DAD0E86D}">
          <p14:sldIdLst>
            <p14:sldId id="282"/>
          </p14:sldIdLst>
        </p14:section>
        <p14:section name="Introduction" id="{B31F903B-0C6F-4D8A-95A3-D17F1578B561}">
          <p14:sldIdLst>
            <p14:sldId id="265"/>
            <p14:sldId id="2147482899"/>
            <p14:sldId id="263"/>
            <p14:sldId id="257"/>
            <p14:sldId id="259"/>
            <p14:sldId id="2147482907"/>
          </p14:sldIdLst>
        </p14:section>
        <p14:section name="Agent Solution Screenshots" id="{B160CC32-7CAA-42CC-B70D-825E0471F180}">
          <p14:sldIdLst>
            <p14:sldId id="256"/>
            <p14:sldId id="258"/>
            <p14:sldId id="266"/>
            <p14:sldId id="267"/>
          </p14:sldIdLst>
        </p14:section>
        <p14:section name="Evals Sets" id="{ACB06895-31AF-4ECC-A2D0-1E070B93530D}">
          <p14:sldIdLst>
            <p14:sldId id="262"/>
            <p14:sldId id="260"/>
          </p14:sldIdLst>
        </p14:section>
        <p14:section name="End" id="{7500A4C2-39EE-452C-BCA7-D6C2353D04A7}">
          <p14:sldIdLst>
            <p14:sldId id="26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678B0C-CA5C-7995-64C3-1B1C5422A411}" name="Aheri Stanford-Asiyo" initials="AS" userId="S::ahstanfo@microsoft.com::f8027358-dd82-4def-9572-664b7b725336" providerId="AD"/>
  <p188:author id="{9073E010-F7C1-0F0E-24B1-08A788375837}" name="Gaiye Zhou" initials="GZ" userId="S::gazho@microsoft.com::57624dc8-72d9-4103-85d2-3bb69491f2d7" providerId="AD"/>
  <p188:author id="{081A9822-C43B-F808-5F4D-9ECE680E321D}" name="Ryan Mott" initials="RM" userId="S::rymott@microsoft.com::7bf603dd-406f-4cc9-85f8-7078d4e4669a" providerId="AD"/>
  <p188:author id="{386C4F2D-3FB8-7260-994F-BF2381AC2E02}" name="Sharmila Akula" initials="SA" userId="S::shakula@microsoft.com::457f8a26-94e0-48c6-9bcd-3bc7bc0571d9" providerId="AD"/>
  <p188:author id="{AE680137-17EF-528D-0093-E20DC09909FE}" name="Koren Kiener" initials="KK" userId="S::korenkiener@microsoft.com::c7b5cba8-1161-4cc1-9563-90acce123e76" providerId="AD"/>
  <p188:author id="{7FEABA5A-19C3-AECD-A75A-D09F5E99FBD8}" name="James Linsell Fraser" initials="JL" userId="S::jameslins@microsoft.com::673b9d07-1dfd-42d9-986f-0852aea5f3b9" providerId="AD"/>
  <p188:author id="{27CFA35D-4D12-14A3-D805-80CE236B7807}" name="Nancy Nazarian" initials="NN" userId="S::nnazarian@microsoft.com::db9c7ac8-40c6-4f84-825f-46d8ba44cec0" providerId="AD"/>
  <p188:author id="{49875D87-226C-1E5E-6D4C-C3D50EBF743C}" name="Danielle Rubio" initials="DR" userId="S::drubio@microsoft.com::44242cd4-f66f-474a-b32a-5d1fadf6175d" providerId="AD"/>
  <p188:author id="{100F5E8C-5BAC-5B78-B9B3-DB7A80771C92}" name="Priya Ganadas" initials="PG" userId="S::prganada@microsoft.com::26bacc8b-91fa-470c-a101-ebe6ada94656" providerId="AD"/>
  <p188:author id="{E921AC8C-794E-1A28-9B75-042855342CBA}" name="Sandra Boucenna" initials="SB" userId="S::saboucen@microsoft.com::df7afa48-015a-4d5f-9b7c-88961f0136b2" providerId="AD"/>
  <p188:author id="{96B84490-91C2-63D1-339C-D16FD5B67636}" name="Rae Kyu Park (AMAXRA INC)" initials="RP" userId="S::v-parkraekyu@microsoft.com::c3c109a1-1636-4a70-85cd-decce2bbd414" providerId="AD"/>
  <p188:author id="{B9DD7296-DFC4-09E0-D4B6-F917CC203B69}" name="Matt Krause" initials="MK" userId="S::makrause@microsoft.com::7589928e-5102-4a3c-b3f2-3fcb0b96644c" providerId="AD"/>
  <p188:author id="{54D5C5A8-8D3A-4FFB-5B4A-A5548A2F27C4}" name="Clint Williams" initials="CW" userId="S::clwillia@microsoft.com::d38835ab-febd-47c5-a93e-6da453356366" providerId="AD"/>
  <p188:author id="{05F4FAA8-4C7E-6185-2BE3-93BAA533050E}" name="Mary Gansallo" initials="MG" userId="S::marygans@microsoft.com::6922633b-c3af-4074-92ca-fe44f428b01e" providerId="AD"/>
  <p188:author id="{389682B2-56A2-74E5-25E4-FB66D9D2839C}" name="Ryan Wakefield" initials="RW" userId="S::rywakefi@microsoft.com::b38d130c-aad6-461d-95ac-58e9fec67774" providerId="AD"/>
  <p188:author id="{FF5D65B7-6D44-EEA8-D839-CA84E622D6AA}" name="Eric Scherlinger" initials="ES" userId="S::ericsche@microsoft.com::f3492094-428d-4798-b0d8-18648b0c09a5" providerId="AD"/>
  <p188:author id="{A7D29ECA-09AE-BA36-179D-75460AC922C5}" name="Geoff Innis" initials="" userId="S::geoffinnis@microsoft.com::023dbb75-7884-4862-8b50-05d42c393f10" providerId="AD"/>
  <p188:author id="{9530F6E1-4E9E-3389-72CF-DCFCA0F5BA0E}" name="Zack Wiesnoski" initials="ZW" userId="S::zawiesno@microsoft.com::f6a15b7e-2815-415f-a687-94bab411ad98" providerId="AD"/>
  <p188:author id="{3AB950E6-B161-66E0-069B-6CC2EA5B5BAD}" name="Brian Cawelti (Quadrant Resource LLC)" initials="BC" userId="S::v-bcawelti@microsoft.com::51a482e6-0fb3-4e67-8928-2bb6249a0bb8" providerId="AD"/>
  <p188:author id="{B05DFAF4-FD7A-D914-BAC2-495B6D36CE9E}" name="Bob Thrasher" initials="BT" userId="S::robth@microsoft.com::e5b2284e-debe-4596-8a11-1bb6d7f4fe93" providerId="AD"/>
  <p188:author id="{B23009F8-B044-EFB7-0C3C-92DFCAA8C683}" name="Tre Ford" initials="TF" userId="S::treford@microsoft.com::450ab89e-475a-4075-bb24-5236a9ec7e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CEC"/>
    <a:srgbClr val="E8ECF0"/>
    <a:srgbClr val="F6DEF3"/>
    <a:srgbClr val="5084DB"/>
    <a:srgbClr val="83B3E4"/>
    <a:srgbClr val="22205C"/>
    <a:srgbClr val="A230A6"/>
    <a:srgbClr val="353535"/>
    <a:srgbClr val="A12FA5"/>
    <a:srgbClr val="8D6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30" autoAdjust="0"/>
    <p:restoredTop sz="95621" autoAdjust="0"/>
  </p:normalViewPr>
  <p:slideViewPr>
    <p:cSldViewPr snapToGrid="0">
      <p:cViewPr varScale="1">
        <p:scale>
          <a:sx n="81" d="100"/>
          <a:sy n="81" d="100"/>
        </p:scale>
        <p:origin x="60" y="1530"/>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ma Reyes" userId="77bb290a-0818-4ab5-bea1-a1e6947b6b6e" providerId="ADAL" clId="{B01F5986-3855-4898-8973-811103D2FA34}"/>
    <pc:docChg chg="modSld sldOrd modSection">
      <pc:chgData name="Rima Reyes" userId="77bb290a-0818-4ab5-bea1-a1e6947b6b6e" providerId="ADAL" clId="{B01F5986-3855-4898-8973-811103D2FA34}" dt="2026-04-14T04:21:19.708" v="20" actId="20578"/>
      <pc:docMkLst>
        <pc:docMk/>
      </pc:docMkLst>
      <pc:sldChg chg="ord">
        <pc:chgData name="Rima Reyes" userId="77bb290a-0818-4ab5-bea1-a1e6947b6b6e" providerId="ADAL" clId="{B01F5986-3855-4898-8973-811103D2FA34}" dt="2026-04-14T04:21:19.708" v="20" actId="20578"/>
        <pc:sldMkLst>
          <pc:docMk/>
          <pc:sldMk cId="1253335936" sldId="265"/>
        </pc:sldMkLst>
      </pc:sldChg>
      <pc:sldChg chg="modSp mod">
        <pc:chgData name="Rima Reyes" userId="77bb290a-0818-4ab5-bea1-a1e6947b6b6e" providerId="ADAL" clId="{B01F5986-3855-4898-8973-811103D2FA34}" dt="2026-04-14T04:03:37.524" v="19" actId="6549"/>
        <pc:sldMkLst>
          <pc:docMk/>
          <pc:sldMk cId="1231460465" sldId="282"/>
        </pc:sldMkLst>
        <pc:spChg chg="mod">
          <ac:chgData name="Rima Reyes" userId="77bb290a-0818-4ab5-bea1-a1e6947b6b6e" providerId="ADAL" clId="{B01F5986-3855-4898-8973-811103D2FA34}" dt="2026-04-14T04:03:37.524" v="19" actId="6549"/>
          <ac:spMkLst>
            <pc:docMk/>
            <pc:sldMk cId="1231460465" sldId="282"/>
            <ac:spMk id="18" creationId="{D6305546-DC62-59EB-6DD9-F938DC0F6A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D4FDD-C3A4-4324-BA30-9BBC46AE94AC}"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222C-7C1A-438C-A286-2CB0EA56964F}" type="slidenum">
              <a:rPr lang="en-US" smtClean="0"/>
              <a:t>‹#›</a:t>
            </a:fld>
            <a:endParaRPr lang="en-US"/>
          </a:p>
        </p:txBody>
      </p:sp>
    </p:spTree>
    <p:extLst>
      <p:ext uri="{BB962C8B-B14F-4D97-AF65-F5344CB8AC3E}">
        <p14:creationId xmlns:p14="http://schemas.microsoft.com/office/powerpoint/2010/main" val="79945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9F3A-0AA8-8866-2ACF-E04B97D5E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F83EE-3EE7-C8A7-A951-CFBBDC694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B130F-F589-D74A-B463-929F21FD4C17}"/>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p:txBody>
      </p:sp>
      <p:sp>
        <p:nvSpPr>
          <p:cNvPr id="4" name="Slide Number Placeholder 3">
            <a:extLst>
              <a:ext uri="{FF2B5EF4-FFF2-40B4-BE49-F238E27FC236}">
                <a16:creationId xmlns:a16="http://schemas.microsoft.com/office/drawing/2014/main" id="{7524A480-6DB8-CCDD-63D6-E599D5A4A4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9540C-90C6-514F-8B4B-F6FA88B306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15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C44F-6FA7-DC5E-907D-7746C86DA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79B43-F60F-ED3F-45E4-C9504585B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75FB1-19A0-05E9-34DA-29F3038ED1B0}"/>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a:p>
            <a:endParaRPr lang="en-US" dirty="0"/>
          </a:p>
          <a:p>
            <a:endParaRPr lang="en-US" dirty="0"/>
          </a:p>
          <a:p>
            <a:endParaRPr lang="en-US" dirty="0"/>
          </a:p>
          <a:p>
            <a:pPr algn="l"/>
            <a:endParaRPr lang="en-US" dirty="0"/>
          </a:p>
        </p:txBody>
      </p:sp>
      <p:sp>
        <p:nvSpPr>
          <p:cNvPr id="4" name="Slide Number Placeholder 3">
            <a:extLst>
              <a:ext uri="{FF2B5EF4-FFF2-40B4-BE49-F238E27FC236}">
                <a16:creationId xmlns:a16="http://schemas.microsoft.com/office/drawing/2014/main" id="{EF9AFCE7-78FE-1181-72C1-E4A3FC65A9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FFB8AE-7DB6-43F2-B7E9-E43418B275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6066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71444-625B-4820-91B1-E65A25805F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0650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8AA6-CF35-5D58-09B5-0294F6AFA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EDE76-11E0-2407-2E81-F05A389D3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ECE47-1D2E-811D-B3EB-52C80E11C9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6C6F10-89F7-52CE-3FB3-1DB0C6F305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294F1D-BBEE-493C-A062-93A1846CD0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372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01222C-7C1A-438C-A286-2CB0EA56964F}" type="slidenum">
              <a:rPr lang="en-US" smtClean="0"/>
              <a:t>6</a:t>
            </a:fld>
            <a:endParaRPr lang="en-US"/>
          </a:p>
        </p:txBody>
      </p:sp>
    </p:spTree>
    <p:extLst>
      <p:ext uri="{BB962C8B-B14F-4D97-AF65-F5344CB8AC3E}">
        <p14:creationId xmlns:p14="http://schemas.microsoft.com/office/powerpoint/2010/main" val="3507858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216B-C5A6-1EA2-D83F-45EEC549C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22D49-5DE7-44C3-F6C6-9BE6A7ED1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D6B70-14CB-C0DF-94C8-F2A04B161AFE}"/>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C5C47B48-E8E9-4F31-9679-73B373BB7E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7880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C6858-0F6A-EB64-4BEF-FA836B25D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91300-A47F-205D-49BA-C90812353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2E35C-C2A7-6B3D-3E65-933BB7708D11}"/>
              </a:ext>
            </a:extLst>
          </p:cNvPr>
          <p:cNvSpPr>
            <a:spLocks noGrp="1"/>
          </p:cNvSpPr>
          <p:nvPr>
            <p:ph type="body" idx="1"/>
          </p:nvPr>
        </p:nvSpPr>
        <p:spPr/>
        <p:txBody>
          <a:bodyPr/>
          <a:lstStyle/>
          <a:p>
            <a:r>
              <a:rPr lang="en-US" b="1">
                <a:latin typeface="Segoe UI"/>
                <a:cs typeface="Segoe UI"/>
              </a:rPr>
              <a:t>Title: </a:t>
            </a:r>
            <a:r>
              <a:rPr lang="en-GB" sz="1200" b="1">
                <a:solidFill>
                  <a:schemeClr val="tx1"/>
                </a:solidFill>
                <a:latin typeface="Segoe UI Semibold"/>
                <a:ea typeface="+mn-ea"/>
                <a:cs typeface="Segoe UI Semibold"/>
              </a:rPr>
              <a:t>Click-through demo</a:t>
            </a:r>
          </a:p>
          <a:p>
            <a:r>
              <a:rPr lang="en-US" b="0">
                <a:latin typeface="Segoe UI"/>
                <a:cs typeface="Segoe UI"/>
              </a:rPr>
              <a:t>Now, let’s see how that all comes together for our key persona. </a:t>
            </a:r>
          </a:p>
          <a:p>
            <a:endParaRPr lang="en-US" b="1">
              <a:latin typeface="Segoe UI"/>
              <a:cs typeface="Segoe UI"/>
            </a:endParaRPr>
          </a:p>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a:p>
            <a:endParaRPr lang="en-US"/>
          </a:p>
          <a:p>
            <a:endParaRPr lang="en-US"/>
          </a:p>
          <a:p>
            <a:endParaRPr lang="en-GB"/>
          </a:p>
        </p:txBody>
      </p:sp>
      <p:sp>
        <p:nvSpPr>
          <p:cNvPr id="4" name="Slide Number Placeholder 3">
            <a:extLst>
              <a:ext uri="{FF2B5EF4-FFF2-40B4-BE49-F238E27FC236}">
                <a16:creationId xmlns:a16="http://schemas.microsoft.com/office/drawing/2014/main" id="{E9EA74D7-214B-8EC0-C88C-F6AAA0588A75}"/>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92723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0E95-8CD9-E489-0938-A82C36443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A93A8-29EF-8DE0-7584-C0B9FD9EB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3FF06-F45E-D2DC-0DCC-A650173E56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rPr>
              <a:t>CELA disclaimer   </a:t>
            </a:r>
            <a:br>
              <a:rPr lang="en-US" sz="1200" dirty="0">
                <a:effectLst/>
                <a:cs typeface="+mn-lt"/>
              </a:rPr>
            </a:br>
            <a:r>
              <a:rPr lang="en-US" sz="1200" dirty="0">
                <a:effectLst/>
              </a:rPr>
              <a:t>Terms displayed or discussed are for explanation/education only. Such terms may differ from your agreement. </a:t>
            </a:r>
            <a:endParaRPr lang="en-US" dirty="0"/>
          </a:p>
        </p:txBody>
      </p:sp>
      <p:sp>
        <p:nvSpPr>
          <p:cNvPr id="4" name="Slide Number Placeholder 3">
            <a:extLst>
              <a:ext uri="{FF2B5EF4-FFF2-40B4-BE49-F238E27FC236}">
                <a16:creationId xmlns:a16="http://schemas.microsoft.com/office/drawing/2014/main" id="{435A9CDB-08CA-10CD-40D8-641100EF1371}"/>
              </a:ext>
            </a:extLst>
          </p:cNvPr>
          <p:cNvSpPr>
            <a:spLocks noGrp="1"/>
          </p:cNvSpPr>
          <p:nvPr>
            <p:ph type="sldNum" sz="quarter" idx="5"/>
          </p:nvPr>
        </p:nvSpPr>
        <p:spPr/>
        <p:txBody>
          <a:bodyPr/>
          <a:lstStyle/>
          <a:p>
            <a:fld id="{6001222C-7C1A-438C-A286-2CB0EA56964F}" type="slidenum">
              <a:rPr lang="en-US" smtClean="0"/>
              <a:t>9</a:t>
            </a:fld>
            <a:endParaRPr lang="en-US"/>
          </a:p>
        </p:txBody>
      </p:sp>
    </p:spTree>
    <p:extLst>
      <p:ext uri="{BB962C8B-B14F-4D97-AF65-F5344CB8AC3E}">
        <p14:creationId xmlns:p14="http://schemas.microsoft.com/office/powerpoint/2010/main" val="2326217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A54DF-232B-F8B2-46D2-E7985FC9D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9D56D-A350-D316-B250-904E6B6F4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8A53B-CF99-21D2-0497-0CA11A06A3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rPr>
              <a:t>CELA disclaimer   </a:t>
            </a:r>
            <a:br>
              <a:rPr lang="en-US" sz="1200" dirty="0">
                <a:effectLst/>
                <a:cs typeface="+mn-lt"/>
              </a:rPr>
            </a:br>
            <a:r>
              <a:rPr lang="en-US" sz="1200" dirty="0">
                <a:effectLst/>
              </a:rPr>
              <a:t>Terms displayed or discussed are for explanation/education only. Such terms may differ from your agreement. </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71F6CE2-D4C1-356D-E6F0-D8915A961C7E}"/>
              </a:ext>
            </a:extLst>
          </p:cNvPr>
          <p:cNvSpPr>
            <a:spLocks noGrp="1"/>
          </p:cNvSpPr>
          <p:nvPr>
            <p:ph type="sldNum" sz="quarter" idx="5"/>
          </p:nvPr>
        </p:nvSpPr>
        <p:spPr/>
        <p:txBody>
          <a:bodyPr/>
          <a:lstStyle/>
          <a:p>
            <a:fld id="{6001222C-7C1A-438C-A286-2CB0EA56964F}" type="slidenum">
              <a:rPr lang="en-US" smtClean="0"/>
              <a:t>10</a:t>
            </a:fld>
            <a:endParaRPr lang="en-US"/>
          </a:p>
        </p:txBody>
      </p:sp>
    </p:spTree>
    <p:extLst>
      <p:ext uri="{BB962C8B-B14F-4D97-AF65-F5344CB8AC3E}">
        <p14:creationId xmlns:p14="http://schemas.microsoft.com/office/powerpoint/2010/main" val="2349895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635B-72F0-EED6-11E9-CAA157D8C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D503E-18A3-626E-3AE5-7EF678F6B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9479C-A2A7-58F5-1122-E589A05FFC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effectLst/>
              </a:rPr>
              <a:t>CELA disclaimer   </a:t>
            </a:r>
            <a:br>
              <a:rPr lang="en-US" sz="1800" dirty="0">
                <a:effectLst/>
                <a:cs typeface="+mn-lt"/>
              </a:rPr>
            </a:br>
            <a:r>
              <a:rPr lang="en-US" sz="1800" dirty="0">
                <a:effectLst/>
              </a:rPr>
              <a:t>Terms displayed or discussed are for explanation/education only. Such terms may differ from your agreement. </a:t>
            </a:r>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4904DFAE-9974-1DC6-F1E4-E42B0FC8F3E1}"/>
              </a:ext>
            </a:extLst>
          </p:cNvPr>
          <p:cNvSpPr>
            <a:spLocks noGrp="1"/>
          </p:cNvSpPr>
          <p:nvPr>
            <p:ph type="sldNum" sz="quarter" idx="5"/>
          </p:nvPr>
        </p:nvSpPr>
        <p:spPr/>
        <p:txBody>
          <a:bodyPr/>
          <a:lstStyle/>
          <a:p>
            <a:fld id="{6001222C-7C1A-438C-A286-2CB0EA56964F}" type="slidenum">
              <a:rPr lang="en-US" smtClean="0"/>
              <a:t>11</a:t>
            </a:fld>
            <a:endParaRPr lang="en-US"/>
          </a:p>
        </p:txBody>
      </p:sp>
    </p:spTree>
    <p:extLst>
      <p:ext uri="{BB962C8B-B14F-4D97-AF65-F5344CB8AC3E}">
        <p14:creationId xmlns:p14="http://schemas.microsoft.com/office/powerpoint/2010/main" val="57930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EE0F-A0DF-C106-048B-B74D40679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FA89F-0E4F-7A92-4702-12A2DB56C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884CB-FD27-E500-3D42-D94FD6BD4C33}"/>
              </a:ext>
            </a:extLst>
          </p:cNvPr>
          <p:cNvSpPr>
            <a:spLocks noGrp="1"/>
          </p:cNvSpPr>
          <p:nvPr>
            <p:ph type="body" idx="1"/>
          </p:nvPr>
        </p:nvSpPr>
        <p:spPr/>
        <p:txBody>
          <a:bodyPr/>
          <a:lstStyle/>
          <a:p>
            <a:r>
              <a:rPr lang="en-US" b="1" dirty="0">
                <a:latin typeface="Segoe UI"/>
                <a:cs typeface="Segoe UI"/>
              </a:rPr>
              <a:t>CELA disclaimer </a:t>
            </a:r>
            <a:r>
              <a:rPr lang="en-US" dirty="0">
                <a:latin typeface="Segoe UI"/>
                <a:cs typeface="Segoe UI"/>
              </a:rPr>
              <a:t> </a:t>
            </a:r>
          </a:p>
          <a:p>
            <a:r>
              <a:rPr lang="en-US" dirty="0">
                <a:latin typeface="Segoe UI"/>
                <a:cs typeface="Segoe UI"/>
              </a:rPr>
              <a:t>Terms displayed or discussed are for explanation/education only. Such terms may differ from your agreement.</a:t>
            </a:r>
            <a:endParaRPr lang="en-US" dirty="0">
              <a:cs typeface="Segoe UI"/>
            </a:endParaRPr>
          </a:p>
          <a:p>
            <a:endParaRPr lang="en-US" dirty="0"/>
          </a:p>
          <a:p>
            <a:endParaRPr lang="en-US" dirty="0"/>
          </a:p>
          <a:p>
            <a:endParaRPr lang="en-US" dirty="0"/>
          </a:p>
          <a:p>
            <a:endParaRPr lang="en-GB" dirty="0"/>
          </a:p>
        </p:txBody>
      </p:sp>
      <p:sp>
        <p:nvSpPr>
          <p:cNvPr id="4" name="Slide Number Placeholder 3">
            <a:extLst>
              <a:ext uri="{FF2B5EF4-FFF2-40B4-BE49-F238E27FC236}">
                <a16:creationId xmlns:a16="http://schemas.microsoft.com/office/drawing/2014/main" id="{6EE84D84-9CB9-8B15-6FD2-6811704A6A50}"/>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21494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C33A-4058-7D74-5A47-08375FA1F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A88B7-8927-F1BC-0132-A42F11990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8625A-9841-A859-F6A7-4507F24E0792}"/>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DEE3ADD6-5F5A-DC16-7BBC-B06BD5A71E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6865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CC2D-1373-3C4F-DE3D-017999938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8053E-9E4C-F088-624F-7244B771D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C7E4E-BED0-1002-9502-A2C35354919B}"/>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p>
          <a:p>
            <a:endParaRPr lang="en-US"/>
          </a:p>
          <a:p>
            <a:endParaRPr lang="en-GB"/>
          </a:p>
        </p:txBody>
      </p:sp>
      <p:sp>
        <p:nvSpPr>
          <p:cNvPr id="4" name="Slide Number Placeholder 3">
            <a:extLst>
              <a:ext uri="{FF2B5EF4-FFF2-40B4-BE49-F238E27FC236}">
                <a16:creationId xmlns:a16="http://schemas.microsoft.com/office/drawing/2014/main" id="{23491C8A-BB83-E744-C3F2-C31585ADB7E7}"/>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26699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Gradient">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1222528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Photo_1/2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CC0E392-D5CA-C32F-D9A7-56502655F3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505538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6"/>
            <a:ext cx="505538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00208FBC-E96F-C956-73C6-8A700A34C3FA}"/>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0A31E97-520B-733B-C008-ADA22D8A53A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C2831A91-2F18-9527-DDF7-F70EC570E8C6}"/>
              </a:ext>
            </a:extLst>
          </p:cNvPr>
          <p:cNvSpPr>
            <a:spLocks noGrp="1"/>
          </p:cNvSpPr>
          <p:nvPr>
            <p:ph type="pic" sz="quarter" idx="19" hasCustomPrompt="1"/>
          </p:nvPr>
        </p:nvSpPr>
        <p:spPr bwMode="ltGray">
          <a:xfrm>
            <a:off x="6096000" y="0"/>
            <a:ext cx="6096000"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sp>
        <p:nvSpPr>
          <p:cNvPr id="12" name="Text Placeholder 13">
            <a:extLst>
              <a:ext uri="{FF2B5EF4-FFF2-40B4-BE49-F238E27FC236}">
                <a16:creationId xmlns:a16="http://schemas.microsoft.com/office/drawing/2014/main" id="{4135685B-B380-16DF-1547-81CB886F1770}"/>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6955AC14-E981-E3BB-D98D-2BC3501FCFC5}"/>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4E976BFD-AAFD-9CA8-02DC-76CF576C46D9}"/>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072102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Photo_1/3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7D075368-BA70-E259-E472-56961BBBB323}"/>
              </a:ext>
            </a:extLst>
          </p:cNvPr>
          <p:cNvSpPr>
            <a:spLocks noGrp="1"/>
          </p:cNvSpPr>
          <p:nvPr>
            <p:ph type="pic" sz="quarter" idx="19" hasCustomPrompt="1"/>
          </p:nvPr>
        </p:nvSpPr>
        <p:spPr bwMode="ltGray">
          <a:xfrm>
            <a:off x="8129016" y="0"/>
            <a:ext cx="4059936"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2916890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Photo_Full page">
    <p:bg>
      <p:bgPr>
        <a:solidFill>
          <a:schemeClr val="bg1"/>
        </a:solidFill>
        <a:effectLst/>
      </p:bgPr>
    </p:bg>
    <p:spTree>
      <p:nvGrpSpPr>
        <p:cNvPr id="1" name=""/>
        <p:cNvGrpSpPr/>
        <p:nvPr/>
      </p:nvGrpSpPr>
      <p:grpSpPr>
        <a:xfrm>
          <a:off x="0" y="0"/>
          <a:ext cx="0" cy="0"/>
          <a:chOff x="0" y="0"/>
          <a:chExt cx="0" cy="0"/>
        </a:xfrm>
      </p:grpSpPr>
      <p:sp>
        <p:nvSpPr>
          <p:cNvPr id="8" name="Picture Placeholder" descr="This photo is a 'placeholder' only. Drag or drop your photo here, or click and tap the center to insert a photo.">
            <a:extLst>
              <a:ext uri="{FF2B5EF4-FFF2-40B4-BE49-F238E27FC236}">
                <a16:creationId xmlns:a16="http://schemas.microsoft.com/office/drawing/2014/main" id="{96E14AAE-865A-8848-0110-5A143FFCA061}"/>
              </a:ext>
            </a:extLst>
          </p:cNvPr>
          <p:cNvSpPr>
            <a:spLocks noGrp="1"/>
          </p:cNvSpPr>
          <p:nvPr>
            <p:ph type="pic" sz="quarter" idx="19" hasCustomPrompt="1"/>
          </p:nvPr>
        </p:nvSpPr>
        <p:spPr bwMode="ltGray">
          <a:xfrm>
            <a:off x="0" y="0"/>
            <a:ext cx="12192000" cy="6858000"/>
          </a:xfrm>
          <a:prstGeom prst="rect">
            <a:avLst/>
          </a:prstGeom>
          <a:blipFill>
            <a:blip r:embed="rId2" cstate="email">
              <a:extLst>
                <a:ext uri="{28A0092B-C50C-407E-A947-70E740481C1C}">
                  <a14:useLocalDpi xmlns:a14="http://schemas.microsoft.com/office/drawing/2010/main"/>
                </a:ext>
              </a:extLst>
            </a:blip>
            <a:srcRect/>
            <a:stretch>
              <a:fillRect t="-26667" b="-73333"/>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Text Placeholder 4">
            <a:extLst>
              <a:ext uri="{FF2B5EF4-FFF2-40B4-BE49-F238E27FC236}">
                <a16:creationId xmlns:a16="http://schemas.microsoft.com/office/drawing/2014/main" id="{9F62B460-7838-D919-2107-2AE2DB807FF1}"/>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5" name="Text Placeholder 4">
            <a:extLst>
              <a:ext uri="{FF2B5EF4-FFF2-40B4-BE49-F238E27FC236}">
                <a16:creationId xmlns:a16="http://schemas.microsoft.com/office/drawing/2014/main" id="{AE54E53D-428B-872F-679F-3347A7E78D4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559BB543-DD77-1FAF-565C-74322028C1A9}"/>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2E8DD705-0138-7AF6-872C-EBDC94779EE6}"/>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9746DB29-FA36-1490-E923-0B9C21A41665}"/>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33018119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_Gradient_Warm Gray">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8193024"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819302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25161418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Section_Gradient_Warm Gray_with Im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DB0FCDB8-9110-73B2-3622-E788D3CFCB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sp>
        <p:nvSpPr>
          <p:cNvPr id="17" name="Title 1">
            <a:extLst>
              <a:ext uri="{FF2B5EF4-FFF2-40B4-BE49-F238E27FC236}">
                <a16:creationId xmlns:a16="http://schemas.microsoft.com/office/drawing/2014/main" id="{D706A20D-6595-A60E-C56C-327354C21B7B}"/>
              </a:ext>
            </a:extLst>
          </p:cNvPr>
          <p:cNvSpPr>
            <a:spLocks noGrp="1"/>
          </p:cNvSpPr>
          <p:nvPr>
            <p:ph type="title" hasCustomPrompt="1"/>
          </p:nvPr>
        </p:nvSpPr>
        <p:spPr>
          <a:xfrm>
            <a:off x="569911" y="3384610"/>
            <a:ext cx="6949440"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3" name="Text Placeholder 4">
            <a:extLst>
              <a:ext uri="{FF2B5EF4-FFF2-40B4-BE49-F238E27FC236}">
                <a16:creationId xmlns:a16="http://schemas.microsoft.com/office/drawing/2014/main" id="{3DD5C656-A67B-D995-3684-B7DA465FC13A}"/>
              </a:ext>
            </a:extLst>
          </p:cNvPr>
          <p:cNvSpPr>
            <a:spLocks noGrp="1"/>
          </p:cNvSpPr>
          <p:nvPr>
            <p:ph type="body" sz="quarter" idx="12" hasCustomPrompt="1"/>
          </p:nvPr>
        </p:nvSpPr>
        <p:spPr>
          <a:xfrm>
            <a:off x="582042" y="4215828"/>
            <a:ext cx="6949440"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
        <p:nvSpPr>
          <p:cNvPr id="2" name="Picture Placeholder" descr="This photo is a 'placeholder' only. Drag or drop your photo here, or click and tap the center to insert a photo.">
            <a:extLst>
              <a:ext uri="{FF2B5EF4-FFF2-40B4-BE49-F238E27FC236}">
                <a16:creationId xmlns:a16="http://schemas.microsoft.com/office/drawing/2014/main" id="{B9E79D5A-6F2A-4695-B4B3-D65CC2234934}"/>
              </a:ext>
            </a:extLst>
          </p:cNvPr>
          <p:cNvSpPr>
            <a:spLocks noGrp="1"/>
          </p:cNvSpPr>
          <p:nvPr>
            <p:ph type="pic" sz="quarter" idx="19" hasCustomPrompt="1"/>
          </p:nvPr>
        </p:nvSpPr>
        <p:spPr bwMode="ltGray">
          <a:xfrm>
            <a:off x="8077200" y="0"/>
            <a:ext cx="4114800" cy="6858000"/>
          </a:xfrm>
          <a:prstGeom prst="rect">
            <a:avLst/>
          </a:prstGeom>
          <a:solidFill>
            <a:srgbClr val="D9D9D6"/>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5440435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75">
          <p15:clr>
            <a:srgbClr val="FBAE40"/>
          </p15:clr>
        </p15:guide>
        <p15:guide id="2" orient="horz" pos="2450">
          <p15:clr>
            <a:srgbClr val="FBAE40"/>
          </p15:clr>
        </p15:guide>
        <p15:guide id="3" orient="horz" pos="264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1-column_Large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3127475"/>
            <a:ext cx="4710813" cy="615553"/>
          </a:xfrm>
        </p:spPr>
        <p:txBody>
          <a:bodyPr anchor="ctr" anchorCtr="0"/>
          <a:lstStyle>
            <a:lvl1pPr>
              <a:defRPr sz="4000" b="0" i="0">
                <a:solidFill>
                  <a:schemeClr val="tx1"/>
                </a:solidFill>
                <a:latin typeface="+mj-lt"/>
                <a:cs typeface="Segoe UI Semibold" panose="020B0502040204020203" pitchFamily="34" charset="0"/>
              </a:defRPr>
            </a:lvl1pPr>
          </a:lstStyle>
          <a:p>
            <a:r>
              <a:rPr lang="en-US"/>
              <a:t>Agenda</a:t>
            </a:r>
          </a:p>
        </p:txBody>
      </p:sp>
      <p:sp>
        <p:nvSpPr>
          <p:cNvPr id="3" name="Text Placeholder 3">
            <a:extLst>
              <a:ext uri="{FF2B5EF4-FFF2-40B4-BE49-F238E27FC236}">
                <a16:creationId xmlns:a16="http://schemas.microsoft.com/office/drawing/2014/main" id="{6407BFDD-926C-A843-EBF8-302E0C66AD35}"/>
              </a:ext>
            </a:extLst>
          </p:cNvPr>
          <p:cNvSpPr>
            <a:spLocks noGrp="1"/>
          </p:cNvSpPr>
          <p:nvPr>
            <p:ph type="body" sz="quarter" idx="12" hasCustomPrompt="1"/>
          </p:nvPr>
        </p:nvSpPr>
        <p:spPr>
          <a:xfrm>
            <a:off x="6891337" y="582612"/>
            <a:ext cx="4708524" cy="5692773"/>
          </a:xfrm>
          <a:prstGeom prst="rect">
            <a:avLst/>
          </a:prstGeom>
        </p:spPr>
        <p:txBody>
          <a:bodyPr anchor="ctr" anchorCtr="0">
            <a:noAutofit/>
          </a:bodyPr>
          <a:lstStyle>
            <a:lvl1pPr marL="0" marR="0" indent="0" algn="l" defTabSz="932742" rtl="0" eaLnBrk="1" fontAlgn="auto" latinLnBrk="0" hangingPunct="1">
              <a:lnSpc>
                <a:spcPct val="100000"/>
              </a:lnSpc>
              <a:spcBef>
                <a:spcPts val="0"/>
              </a:spcBef>
              <a:spcAft>
                <a:spcPts val="2400"/>
              </a:spcAft>
              <a:buClrTx/>
              <a:buSzPct val="90000"/>
              <a:buFont typeface="Arial" panose="020B0604020202020204" pitchFamily="34" charset="0"/>
              <a:buNone/>
              <a:tabLst/>
              <a:defRPr lang="en-US" sz="2400" kern="1200" spc="0" baseline="0" dirty="0">
                <a:solidFill>
                  <a:schemeClr val="tx1"/>
                </a:solidFill>
                <a:latin typeface="+mn-lt"/>
                <a:ea typeface="+mn-ea"/>
                <a:cs typeface="Segoe UI" panose="020B0502040204020203" pitchFamily="34"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add agenda items</a:t>
            </a:r>
          </a:p>
        </p:txBody>
      </p:sp>
      <p:cxnSp>
        <p:nvCxnSpPr>
          <p:cNvPr id="6" name="Straight Connector 5">
            <a:extLst>
              <a:ext uri="{FF2B5EF4-FFF2-40B4-BE49-F238E27FC236}">
                <a16:creationId xmlns:a16="http://schemas.microsoft.com/office/drawing/2014/main" id="{D08A9FF3-4F9A-F932-1509-86ED6A290654}"/>
              </a:ext>
            </a:extLst>
          </p:cNvPr>
          <p:cNvCxnSpPr>
            <a:cxnSpLocks/>
          </p:cNvCxnSpPr>
          <p:nvPr userDrawn="1"/>
        </p:nvCxnSpPr>
        <p:spPr>
          <a:xfrm>
            <a:off x="6096000" y="582613"/>
            <a:ext cx="0" cy="5692774"/>
          </a:xfrm>
          <a:prstGeom prst="line">
            <a:avLst/>
          </a:prstGeom>
          <a:ln w="6350">
            <a:gradFill>
              <a:gsLst>
                <a:gs pos="0">
                  <a:srgbClr val="454142"/>
                </a:gs>
                <a:gs pos="100000">
                  <a:schemeClr val="tx1"/>
                </a:gs>
              </a:gsLst>
              <a:lin ang="5400000" scaled="1"/>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8506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58">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_2-colum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Agenda</a:t>
            </a:r>
          </a:p>
        </p:txBody>
      </p:sp>
      <p:sp>
        <p:nvSpPr>
          <p:cNvPr id="7" name="Text Placeholder 4">
            <a:extLst>
              <a:ext uri="{FF2B5EF4-FFF2-40B4-BE49-F238E27FC236}">
                <a16:creationId xmlns:a16="http://schemas.microsoft.com/office/drawing/2014/main" id="{8D3AFA1B-C429-B83D-8D02-B5D2749675F4}"/>
              </a:ext>
            </a:extLst>
          </p:cNvPr>
          <p:cNvSpPr>
            <a:spLocks noGrp="1"/>
          </p:cNvSpPr>
          <p:nvPr>
            <p:ph type="body" sz="quarter" idx="12" hasCustomPrompt="1"/>
          </p:nvPr>
        </p:nvSpPr>
        <p:spPr>
          <a:xfrm>
            <a:off x="592137" y="2588260"/>
            <a:ext cx="3471863" cy="277320"/>
          </a:xfrm>
          <a:prstGeom prst="rect">
            <a:avLst/>
          </a:prstGeom>
        </p:spPr>
        <p:txBody>
          <a:bodyPr/>
          <a:lstStyle>
            <a:lvl1pPr marL="342900" indent="-342900">
              <a:lnSpc>
                <a:spcPct val="200000"/>
              </a:lnSpc>
              <a:spcBef>
                <a:spcPts val="0"/>
              </a:spcBef>
              <a:buSzPct val="100000"/>
              <a:buFont typeface="+mj-lt"/>
              <a:buAutoNum type="arabicPeriod"/>
              <a:tabLst>
                <a:tab pos="457200" algn="l"/>
              </a:tabLst>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
        <p:nvSpPr>
          <p:cNvPr id="8" name="Text Placeholder 4">
            <a:extLst>
              <a:ext uri="{FF2B5EF4-FFF2-40B4-BE49-F238E27FC236}">
                <a16:creationId xmlns:a16="http://schemas.microsoft.com/office/drawing/2014/main" id="{55C1871A-6E6A-2788-D8A8-24520DF009E2}"/>
              </a:ext>
            </a:extLst>
          </p:cNvPr>
          <p:cNvSpPr>
            <a:spLocks noGrp="1"/>
          </p:cNvSpPr>
          <p:nvPr>
            <p:ph type="body" sz="quarter" idx="14" hasCustomPrompt="1"/>
          </p:nvPr>
        </p:nvSpPr>
        <p:spPr>
          <a:xfrm>
            <a:off x="4356100" y="2588259"/>
            <a:ext cx="3478213" cy="277320"/>
          </a:xfrm>
          <a:prstGeom prst="rect">
            <a:avLst/>
          </a:prstGeom>
        </p:spPr>
        <p:txBody>
          <a:bodyPr/>
          <a:lstStyle>
            <a:lvl1pPr marL="342900" indent="-342900">
              <a:lnSpc>
                <a:spcPct val="200000"/>
              </a:lnSpc>
              <a:spcBef>
                <a:spcPts val="0"/>
              </a:spcBef>
              <a:buSzPct val="100000"/>
              <a:buFont typeface="+mj-lt"/>
              <a:buAutoNum type="arabicPeriod"/>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Tree>
    <p:extLst>
      <p:ext uri="{BB962C8B-B14F-4D97-AF65-F5344CB8AC3E}">
        <p14:creationId xmlns:p14="http://schemas.microsoft.com/office/powerpoint/2010/main" val="256709997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12">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2">
          <p15:clr>
            <a:srgbClr val="954F7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age_Big headline">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E59AFC-909D-1098-D672-A384B97467B1}"/>
              </a:ext>
            </a:extLst>
          </p:cNvPr>
          <p:cNvSpPr>
            <a:spLocks noGrp="1"/>
          </p:cNvSpPr>
          <p:nvPr>
            <p:ph type="title" hasCustomPrompt="1"/>
          </p:nvPr>
        </p:nvSpPr>
        <p:spPr>
          <a:xfrm>
            <a:off x="525081" y="2448062"/>
            <a:ext cx="10430257" cy="1015663"/>
          </a:xfrm>
        </p:spPr>
        <p:txBody>
          <a:bodyPr anchor="b" anchorCtr="0"/>
          <a:lstStyle>
            <a:lvl1pPr>
              <a:defRPr sz="6600" spc="-100" baseline="0">
                <a:latin typeface="+mn-lt"/>
              </a:defRPr>
            </a:lvl1pPr>
          </a:lstStyle>
          <a:p>
            <a:r>
              <a:rPr lang="en-US"/>
              <a:t>Big headline</a:t>
            </a:r>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58638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7477A8E4-EDF0-DDB3-8098-28D44E2342D6}"/>
              </a:ext>
            </a:extLst>
          </p:cNvPr>
          <p:cNvSpPr>
            <a:spLocks noGrp="1"/>
          </p:cNvSpPr>
          <p:nvPr>
            <p:ph type="body" sz="quarter" idx="16"/>
          </p:nvPr>
        </p:nvSpPr>
        <p:spPr>
          <a:xfrm>
            <a:off x="624640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178428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139684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58656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2" name="Text Placeholder 3">
            <a:extLst>
              <a:ext uri="{FF2B5EF4-FFF2-40B4-BE49-F238E27FC236}">
                <a16:creationId xmlns:a16="http://schemas.microsoft.com/office/drawing/2014/main" id="{53CBC165-170D-08C9-3B02-A3330AE9A5C6}"/>
              </a:ext>
            </a:extLst>
          </p:cNvPr>
          <p:cNvSpPr>
            <a:spLocks noGrp="1"/>
          </p:cNvSpPr>
          <p:nvPr>
            <p:ph type="body" sz="quarter" idx="15"/>
          </p:nvPr>
        </p:nvSpPr>
        <p:spPr>
          <a:xfrm>
            <a:off x="586390" y="1591056"/>
            <a:ext cx="5217510"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3">
            <a:extLst>
              <a:ext uri="{FF2B5EF4-FFF2-40B4-BE49-F238E27FC236}">
                <a16:creationId xmlns:a16="http://schemas.microsoft.com/office/drawing/2014/main" id="{7382E19E-C6C9-5DF7-1994-AFE741475188}"/>
              </a:ext>
            </a:extLst>
          </p:cNvPr>
          <p:cNvSpPr>
            <a:spLocks noGrp="1"/>
          </p:cNvSpPr>
          <p:nvPr>
            <p:ph type="body" sz="quarter" idx="20"/>
          </p:nvPr>
        </p:nvSpPr>
        <p:spPr>
          <a:xfrm>
            <a:off x="6253664" y="1591056"/>
            <a:ext cx="5187106"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837138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1">
            <a:extLst>
              <a:ext uri="{FF2B5EF4-FFF2-40B4-BE49-F238E27FC236}">
                <a16:creationId xmlns:a16="http://schemas.microsoft.com/office/drawing/2014/main" id="{B99DE518-C598-A940-A59E-AD0A05432BA4}"/>
              </a:ext>
            </a:extLst>
          </p:cNvPr>
          <p:cNvSpPr>
            <a:spLocks noGrp="1"/>
          </p:cNvSpPr>
          <p:nvPr>
            <p:ph type="body" sz="quarter" idx="16"/>
          </p:nvPr>
        </p:nvSpPr>
        <p:spPr>
          <a:xfrm>
            <a:off x="58420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24E25ABE-71E1-BA48-6C8C-383755934901}"/>
              </a:ext>
            </a:extLst>
          </p:cNvPr>
          <p:cNvSpPr>
            <a:spLocks noGrp="1"/>
          </p:cNvSpPr>
          <p:nvPr>
            <p:ph type="body" sz="quarter" idx="15"/>
          </p:nvPr>
        </p:nvSpPr>
        <p:spPr>
          <a:xfrm>
            <a:off x="586390" y="2085764"/>
            <a:ext cx="5217510"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Text Placeholder 11">
            <a:extLst>
              <a:ext uri="{FF2B5EF4-FFF2-40B4-BE49-F238E27FC236}">
                <a16:creationId xmlns:a16="http://schemas.microsoft.com/office/drawing/2014/main" id="{1B7E7F6E-4D9D-5F8C-A5F0-526CA973BE99}"/>
              </a:ext>
            </a:extLst>
          </p:cNvPr>
          <p:cNvSpPr>
            <a:spLocks noGrp="1"/>
          </p:cNvSpPr>
          <p:nvPr>
            <p:ph type="body" sz="quarter" idx="19"/>
          </p:nvPr>
        </p:nvSpPr>
        <p:spPr>
          <a:xfrm>
            <a:off x="624422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3" name="Text Placeholder 3">
            <a:extLst>
              <a:ext uri="{FF2B5EF4-FFF2-40B4-BE49-F238E27FC236}">
                <a16:creationId xmlns:a16="http://schemas.microsoft.com/office/drawing/2014/main" id="{37DAE155-2008-5357-51E8-E6B1FA7558C2}"/>
              </a:ext>
            </a:extLst>
          </p:cNvPr>
          <p:cNvSpPr>
            <a:spLocks noGrp="1"/>
          </p:cNvSpPr>
          <p:nvPr>
            <p:ph type="body" sz="quarter" idx="20"/>
          </p:nvPr>
        </p:nvSpPr>
        <p:spPr>
          <a:xfrm>
            <a:off x="6253664" y="2085764"/>
            <a:ext cx="5187106"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5905493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F940B0D9-7832-B819-D230-4F210761A29F}"/>
              </a:ext>
            </a:extLst>
          </p:cNvPr>
          <p:cNvSpPr>
            <a:spLocks noGrp="1"/>
          </p:cNvSpPr>
          <p:nvPr>
            <p:ph type="body" sz="quarter" idx="15"/>
          </p:nvPr>
        </p:nvSpPr>
        <p:spPr>
          <a:xfrm>
            <a:off x="5863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Text Placeholder 3">
            <a:extLst>
              <a:ext uri="{FF2B5EF4-FFF2-40B4-BE49-F238E27FC236}">
                <a16:creationId xmlns:a16="http://schemas.microsoft.com/office/drawing/2014/main" id="{C0D492BA-29A5-F31A-7F93-39ADE3E5EDA1}"/>
              </a:ext>
            </a:extLst>
          </p:cNvPr>
          <p:cNvSpPr>
            <a:spLocks noGrp="1"/>
          </p:cNvSpPr>
          <p:nvPr>
            <p:ph type="body" sz="quarter" idx="16"/>
          </p:nvPr>
        </p:nvSpPr>
        <p:spPr>
          <a:xfrm>
            <a:off x="4362862"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36EDCFC9-DB25-88C3-92DA-E2554C14A27E}"/>
              </a:ext>
            </a:extLst>
          </p:cNvPr>
          <p:cNvSpPr>
            <a:spLocks noGrp="1"/>
          </p:cNvSpPr>
          <p:nvPr>
            <p:ph type="body" sz="quarter" idx="17"/>
          </p:nvPr>
        </p:nvSpPr>
        <p:spPr>
          <a:xfrm>
            <a:off x="81301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91856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3" name="Text Placeholder 11">
            <a:extLst>
              <a:ext uri="{FF2B5EF4-FFF2-40B4-BE49-F238E27FC236}">
                <a16:creationId xmlns:a16="http://schemas.microsoft.com/office/drawing/2014/main" id="{4759A57E-BDDC-1596-6959-BA7696DE9B08}"/>
              </a:ext>
            </a:extLst>
          </p:cNvPr>
          <p:cNvSpPr>
            <a:spLocks noGrp="1"/>
          </p:cNvSpPr>
          <p:nvPr>
            <p:ph type="body" sz="quarter" idx="24"/>
          </p:nvPr>
        </p:nvSpPr>
        <p:spPr>
          <a:xfrm>
            <a:off x="8130894"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4" name="Text Placeholder 3">
            <a:extLst>
              <a:ext uri="{FF2B5EF4-FFF2-40B4-BE49-F238E27FC236}">
                <a16:creationId xmlns:a16="http://schemas.microsoft.com/office/drawing/2014/main" id="{CDA52B45-289B-E4AF-9D79-083305995111}"/>
              </a:ext>
            </a:extLst>
          </p:cNvPr>
          <p:cNvSpPr>
            <a:spLocks noGrp="1"/>
          </p:cNvSpPr>
          <p:nvPr>
            <p:ph type="body" sz="quarter" idx="25"/>
          </p:nvPr>
        </p:nvSpPr>
        <p:spPr>
          <a:xfrm>
            <a:off x="8133084"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090445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4">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verview_Statem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7D313E-5649-B673-5249-168928A483FA}"/>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a:stretch/>
        </p:blipFill>
        <p:spPr>
          <a:xfrm flipH="1">
            <a:off x="0" y="0"/>
            <a:ext cx="12192000" cy="6857998"/>
          </a:xfrm>
          <a:prstGeom prst="rect">
            <a:avLst/>
          </a:prstGeom>
        </p:spPr>
      </p:pic>
      <p:sp>
        <p:nvSpPr>
          <p:cNvPr id="4" name="Rectangle 3">
            <a:extLst>
              <a:ext uri="{FF2B5EF4-FFF2-40B4-BE49-F238E27FC236}">
                <a16:creationId xmlns:a16="http://schemas.microsoft.com/office/drawing/2014/main" id="{9D802B55-2DE6-5957-79ED-207079A3BBDE}"/>
              </a:ext>
            </a:extLst>
          </p:cNvPr>
          <p:cNvSpPr/>
          <p:nvPr userDrawn="1"/>
        </p:nvSpPr>
        <p:spPr bwMode="auto">
          <a:xfrm>
            <a:off x="0" y="0"/>
            <a:ext cx="12188952" cy="685800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2813447"/>
            <a:ext cx="2824863" cy="1231106"/>
          </a:xfrm>
        </p:spPr>
        <p:txBody>
          <a:bodyPr anchor="ctr"/>
          <a:lstStyle>
            <a:lvl1pPr>
              <a:defRPr sz="4000" b="0" i="0">
                <a:solidFill>
                  <a:schemeClr val="tx1"/>
                </a:solidFill>
                <a:latin typeface="+mj-lt"/>
                <a:cs typeface="Segoe UI Semibold" panose="020B0502040204020203" pitchFamily="34" charset="0"/>
              </a:defRPr>
            </a:lvl1pPr>
          </a:lstStyle>
          <a:p>
            <a:r>
              <a:rPr lang="en-US"/>
              <a:t>Overview header</a:t>
            </a:r>
          </a:p>
        </p:txBody>
      </p:sp>
      <p:sp>
        <p:nvSpPr>
          <p:cNvPr id="5" name="Footer Placeholder 1">
            <a:extLst>
              <a:ext uri="{FF2B5EF4-FFF2-40B4-BE49-F238E27FC236}">
                <a16:creationId xmlns:a16="http://schemas.microsoft.com/office/drawing/2014/main" id="{FF4CE491-18E0-F0DD-BBC7-1A9E44641625}"/>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9" name="Text Placeholder 8">
            <a:extLst>
              <a:ext uri="{FF2B5EF4-FFF2-40B4-BE49-F238E27FC236}">
                <a16:creationId xmlns:a16="http://schemas.microsoft.com/office/drawing/2014/main" id="{A6CC6DC9-831F-6767-A68C-072E539AC65C}"/>
              </a:ext>
            </a:extLst>
          </p:cNvPr>
          <p:cNvSpPr>
            <a:spLocks noGrp="1"/>
          </p:cNvSpPr>
          <p:nvPr>
            <p:ph type="body" sz="quarter" idx="10" hasCustomPrompt="1"/>
          </p:nvPr>
        </p:nvSpPr>
        <p:spPr>
          <a:xfrm>
            <a:off x="4356100" y="1581149"/>
            <a:ext cx="7243763" cy="3694113"/>
          </a:xfrm>
          <a:prstGeom prst="roundRect">
            <a:avLst>
              <a:gd name="adj" fmla="val 4978"/>
            </a:avLst>
          </a:prstGeom>
          <a:solidFill>
            <a:schemeClr val="bg1"/>
          </a:solidFill>
          <a:ln w="25400">
            <a:noFill/>
          </a:ln>
          <a:effectLst>
            <a:outerShdw blurRad="304800" dist="38100" dir="2700000" algn="tl" rotWithShape="0">
              <a:srgbClr val="8C8279">
                <a:alpha val="20000"/>
              </a:srgbClr>
            </a:outerShdw>
          </a:effectLst>
        </p:spPr>
        <p:txBody>
          <a:bodyPr wrap="square" lIns="457200" tIns="365760" rIns="457200" bIns="365760" anchor="ctr">
            <a:noAutofit/>
          </a:bodyPr>
          <a:lstStyle>
            <a:lvl1pPr>
              <a:defRPr lang="en-US" sz="2400" smtClean="0"/>
            </a:lvl1pPr>
            <a:lvl2pPr>
              <a:defRPr lang="en-US" sz="1400" smtClean="0"/>
            </a:lvl2pPr>
            <a:lvl3pPr>
              <a:defRPr lang="en-US" smtClean="0"/>
            </a:lvl3pPr>
            <a:lvl4pPr>
              <a:defRPr lang="en-US" smtClean="0"/>
            </a:lvl4pPr>
            <a:lvl5pPr>
              <a:defRPr lang="en-US"/>
            </a:lvl5pPr>
          </a:lstStyle>
          <a:p>
            <a:pPr lvl="0">
              <a:lnSpc>
                <a:spcPct val="130000"/>
              </a:lnSpc>
              <a:spcBef>
                <a:spcPts val="0"/>
              </a:spcBef>
            </a:pPr>
            <a:r>
              <a:rPr lang="en-US"/>
              <a:t>Click to add body content.</a:t>
            </a:r>
          </a:p>
        </p:txBody>
      </p:sp>
    </p:spTree>
    <p:extLst>
      <p:ext uri="{BB962C8B-B14F-4D97-AF65-F5344CB8AC3E}">
        <p14:creationId xmlns:p14="http://schemas.microsoft.com/office/powerpoint/2010/main" val="4524189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1176857"/>
            <a:ext cx="4714664" cy="1231106"/>
          </a:xfrm>
        </p:spPr>
        <p:txBody>
          <a:bodyPr anchor="b"/>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584278"/>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3088243"/>
            <a:ext cx="4712685" cy="467820"/>
          </a:xfrm>
          <a:prstGeom prst="rect">
            <a:avLst/>
          </a:prstGeom>
        </p:spPr>
        <p:txBody>
          <a:bodyPr wrap="square">
            <a:spAutoFit/>
          </a:bodyPr>
          <a:lstStyle>
            <a:lvl1pPr marL="0" indent="0">
              <a:spcAft>
                <a:spcPts val="0"/>
              </a:spcAft>
              <a:buFont typeface="Arial" panose="020B0604020202020204" pitchFamily="34" charset="0"/>
              <a:buNone/>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66318763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80919416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5365752"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199" y="4575104"/>
            <a:ext cx="5364429"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536217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6242049" y="1591310"/>
            <a:ext cx="5357813"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6243372" y="4575104"/>
            <a:ext cx="535649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6252435" y="4976442"/>
            <a:ext cx="535759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158969363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20">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200" y="4575104"/>
            <a:ext cx="347907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435356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4374792" y="4575104"/>
            <a:ext cx="3476891"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4383855" y="4976442"/>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BAAE6802-21C6-E5BE-3A2D-31CF010C9EFB}"/>
              </a:ext>
            </a:extLst>
          </p:cNvPr>
          <p:cNvSpPr>
            <a:spLocks noGrp="1"/>
          </p:cNvSpPr>
          <p:nvPr>
            <p:ph type="pic" sz="quarter" idx="21" hasCustomPrompt="1"/>
          </p:nvPr>
        </p:nvSpPr>
        <p:spPr bwMode="ltGray">
          <a:xfrm>
            <a:off x="8128000" y="1591309"/>
            <a:ext cx="3486092" cy="2684159"/>
          </a:xfrm>
          <a:prstGeom prst="rect">
            <a:avLst/>
          </a:prstGeom>
          <a:solidFill>
            <a:srgbClr val="F4F4F7"/>
          </a:solidFill>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1" name="Text Placeholder 11">
            <a:extLst>
              <a:ext uri="{FF2B5EF4-FFF2-40B4-BE49-F238E27FC236}">
                <a16:creationId xmlns:a16="http://schemas.microsoft.com/office/drawing/2014/main" id="{F80D639A-857F-73A5-343B-28EC4082B8E5}"/>
              </a:ext>
            </a:extLst>
          </p:cNvPr>
          <p:cNvSpPr>
            <a:spLocks noGrp="1"/>
          </p:cNvSpPr>
          <p:nvPr>
            <p:ph type="body" sz="quarter" idx="24"/>
          </p:nvPr>
        </p:nvSpPr>
        <p:spPr>
          <a:xfrm>
            <a:off x="8133626" y="4571913"/>
            <a:ext cx="3485371" cy="187857"/>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5712E1C1-EE18-EA11-6D06-673117B00DCD}"/>
              </a:ext>
            </a:extLst>
          </p:cNvPr>
          <p:cNvSpPr>
            <a:spLocks noGrp="1"/>
          </p:cNvSpPr>
          <p:nvPr>
            <p:ph type="body" sz="quarter" idx="34"/>
          </p:nvPr>
        </p:nvSpPr>
        <p:spPr>
          <a:xfrm>
            <a:off x="8128000" y="4973784"/>
            <a:ext cx="3486092" cy="156547"/>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242558031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120811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12381183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90121457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pporting_Fiv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6B8738-659C-4487-C179-9703F1061EED}"/>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434A0B02-C6C0-76D3-BC6B-A619975932D2}"/>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183114037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upporting_Five cards_Th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348010649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upporting_Five cards_Flu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90161"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42347"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softEdge rad="0"/>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23643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pporting_Four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ED0B6-0772-8595-DDA6-FCFE92FDE2DE}"/>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08037EDD-BD21-5EBA-5A70-F2299BCCB50E}"/>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339947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643947"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621950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6463982"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903954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928401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339947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621950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903978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98758C0F-8FEC-C1CC-1517-E499A0BF0FA3}"/>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45779760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pporting_Thre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AF843-3DBB-64EC-0200-7065BF8440EF}"/>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59DBF395-0982-6672-D85B-495E7EEA2F28}"/>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7"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4353718"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4598193"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8127999"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8372474"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7"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4353718"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8127999"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BD6E9C5C-6DF0-199B-2776-CC9F9EF38A31}"/>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402183373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pporting_Fiv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776294" y="167752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50837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776294" y="2599819"/>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43067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776294" y="3522114"/>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35296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776294" y="4444409"/>
            <a:ext cx="548640" cy="548640"/>
          </a:xfrm>
          <a:noFill/>
        </p:spPr>
        <p:txBody>
          <a:bodyPr anchor="ctr">
            <a:noAutofit/>
          </a:bodyPr>
          <a:lstStyle>
            <a:lvl1pPr algn="ctr">
              <a:defRPr sz="1000">
                <a:latin typeface="+mj-lt"/>
              </a:defRPr>
            </a:lvl1pPr>
          </a:lstStyle>
          <a:p>
            <a:r>
              <a:rPr lang="en-US"/>
              <a:t>Add icon here</a:t>
            </a:r>
          </a:p>
        </p:txBody>
      </p:sp>
      <p:sp>
        <p:nvSpPr>
          <p:cNvPr id="27" name="Text Placeholder 4">
            <a:extLst>
              <a:ext uri="{FF2B5EF4-FFF2-40B4-BE49-F238E27FC236}">
                <a16:creationId xmlns:a16="http://schemas.microsoft.com/office/drawing/2014/main" id="{75397520-97D2-0917-A920-CECA6D7DDF14}"/>
              </a:ext>
            </a:extLst>
          </p:cNvPr>
          <p:cNvSpPr>
            <a:spLocks noGrp="1"/>
          </p:cNvSpPr>
          <p:nvPr>
            <p:ph type="body" sz="quarter" idx="26" hasCustomPrompt="1"/>
          </p:nvPr>
        </p:nvSpPr>
        <p:spPr>
          <a:xfrm>
            <a:off x="585216" y="5275263"/>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8" name="Picture Placeholder 8">
            <a:extLst>
              <a:ext uri="{FF2B5EF4-FFF2-40B4-BE49-F238E27FC236}">
                <a16:creationId xmlns:a16="http://schemas.microsoft.com/office/drawing/2014/main" id="{31AA0EE9-0115-42C1-650A-0E4215C6FD64}"/>
              </a:ext>
            </a:extLst>
          </p:cNvPr>
          <p:cNvSpPr>
            <a:spLocks noGrp="1" noChangeAspect="1"/>
          </p:cNvSpPr>
          <p:nvPr>
            <p:ph type="pic" sz="quarter" idx="27" hasCustomPrompt="1"/>
          </p:nvPr>
        </p:nvSpPr>
        <p:spPr>
          <a:xfrm>
            <a:off x="776294" y="536670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2714767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upporting_Four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7232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642417"/>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2779577"/>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698750"/>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3835910"/>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755082"/>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829690" y="4892242"/>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5607718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pporting_Thre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9518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3110634"/>
            <a:ext cx="6592824" cy="1280160"/>
          </a:xfrm>
          <a:prstGeom prst="roundRect">
            <a:avLst>
              <a:gd name="adj" fmla="val 8783"/>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3476394"/>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4635183"/>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500094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8925230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sona_Background">
    <p:spTree>
      <p:nvGrpSpPr>
        <p:cNvPr id="1" name=""/>
        <p:cNvGrpSpPr/>
        <p:nvPr/>
      </p:nvGrpSpPr>
      <p:grpSpPr>
        <a:xfrm>
          <a:off x="0" y="0"/>
          <a:ext cx="0" cy="0"/>
          <a:chOff x="0" y="0"/>
          <a:chExt cx="0" cy="0"/>
        </a:xfrm>
      </p:grpSpPr>
      <p:pic>
        <p:nvPicPr>
          <p:cNvPr id="14" name="Picture 13" descr="A close-up of a fingerprint&#10;&#10;Description automatically generated">
            <a:extLst>
              <a:ext uri="{FF2B5EF4-FFF2-40B4-BE49-F238E27FC236}">
                <a16:creationId xmlns:a16="http://schemas.microsoft.com/office/drawing/2014/main" id="{E335B6B2-8C79-14D8-86E5-6C299BFADBF5}"/>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a:off x="0" y="1"/>
            <a:ext cx="12192000" cy="6857998"/>
          </a:xfrm>
          <a:prstGeom prst="rect">
            <a:avLst/>
          </a:prstGeom>
        </p:spPr>
      </p:pic>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4"/>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4469"/>
            <a:ext cx="11967909" cy="6830621"/>
            <a:chOff x="-363537" y="-794469"/>
            <a:chExt cx="11967909" cy="6830621"/>
          </a:xfrm>
          <a:solidFill>
            <a:schemeClr val="bg1">
              <a:alpha val="50000"/>
            </a:schemeClr>
          </a:soli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4469"/>
              <a:ext cx="3776662" cy="2755861"/>
              <a:chOff x="579438" y="1126541"/>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586"/>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541"/>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61303"/>
              <a:ext cx="1884109" cy="1374849"/>
              <a:chOff x="9720263" y="397387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387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472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3634208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esona_Full Screen">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3"/>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5362"/>
            <a:ext cx="11967909" cy="6829584"/>
            <a:chOff x="-363537" y="-795362"/>
            <a:chExt cx="11967909" cy="6829584"/>
          </a:xfrm>
          <a:gradFill>
            <a:gsLst>
              <a:gs pos="50000">
                <a:srgbClr val="F4F3F5"/>
              </a:gs>
              <a:gs pos="0">
                <a:schemeClr val="bg1">
                  <a:lumMod val="85000"/>
                  <a:alpha val="50000"/>
                </a:schemeClr>
              </a:gs>
              <a:gs pos="100000">
                <a:schemeClr val="bg1">
                  <a:lumMod val="85000"/>
                  <a:alpha val="50000"/>
                </a:schemeClr>
              </a:gs>
            </a:gsLst>
            <a:lin ang="3600000" scaled="0"/>
          </a:gra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5362"/>
              <a:ext cx="3776662" cy="2755861"/>
              <a:chOff x="579438" y="1126094"/>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139"/>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094"/>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59373"/>
              <a:ext cx="1884109" cy="1374849"/>
              <a:chOff x="9720263" y="397194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194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279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070666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esona_Sing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610345" y="5175044"/>
            <a:ext cx="6166943" cy="246221"/>
          </a:xfrm>
        </p:spPr>
        <p:txBody>
          <a:bodyPr anchor="b"/>
          <a:lstStyle>
            <a:lvl1pPr marL="0" indent="0">
              <a:buNone/>
              <a:defRPr sz="16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610345" y="5468731"/>
            <a:ext cx="6166943" cy="369332"/>
          </a:xfrm>
        </p:spPr>
        <p:txBody>
          <a:bodyPr/>
          <a:lstStyle>
            <a:lvl1pPr marL="0" indent="0">
              <a:buNone/>
              <a:defRPr sz="24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4946091"/>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1582751"/>
            <a:ext cx="9720263" cy="3051582"/>
          </a:xfrm>
          <a:prstGeom prst="rect">
            <a:avLst/>
          </a:prstGeom>
          <a:noFill/>
        </p:spPr>
        <p:txBody>
          <a:bodyPr lIns="182880" tIns="0" rIns="182880" bIns="0" anchor="ctr">
            <a:noAutofit/>
          </a:bodyPr>
          <a:lstStyle>
            <a:lvl1pPr marL="57150" indent="-57150" algn="ctr">
              <a:lnSpc>
                <a:spcPct val="114000"/>
              </a:lnSpc>
              <a:spcBef>
                <a:spcPts val="0"/>
              </a:spcBef>
              <a:buNone/>
              <a:defRPr sz="2400"/>
            </a:lvl1pPr>
          </a:lstStyle>
          <a:p>
            <a:pPr lvl="0"/>
            <a:r>
              <a:rPr lang="en-US"/>
              <a:t>Persona quote here.</a:t>
            </a:r>
          </a:p>
        </p:txBody>
      </p:sp>
      <p:grpSp>
        <p:nvGrpSpPr>
          <p:cNvPr id="14" name="Group 13">
            <a:extLst>
              <a:ext uri="{FF2B5EF4-FFF2-40B4-BE49-F238E27FC236}">
                <a16:creationId xmlns:a16="http://schemas.microsoft.com/office/drawing/2014/main" id="{DC8E0CF2-AD58-E84C-DF7C-3ECD939CDA65}"/>
              </a:ext>
            </a:extLst>
          </p:cNvPr>
          <p:cNvGrpSpPr/>
          <p:nvPr userDrawn="1"/>
        </p:nvGrpSpPr>
        <p:grpSpPr>
          <a:xfrm>
            <a:off x="579438" y="1289050"/>
            <a:ext cx="11024934" cy="3676687"/>
            <a:chOff x="579438" y="1289050"/>
            <a:chExt cx="11024934" cy="3676687"/>
          </a:xfrm>
          <a:gradFill>
            <a:gsLst>
              <a:gs pos="50000">
                <a:schemeClr val="bg1">
                  <a:lumMod val="95000"/>
                </a:schemeClr>
              </a:gs>
              <a:gs pos="0">
                <a:srgbClr val="F4F3F5"/>
              </a:gs>
              <a:gs pos="100000">
                <a:srgbClr val="F4F3F5"/>
              </a:gs>
            </a:gsLst>
            <a:lin ang="3600000" scaled="0"/>
          </a:gradFill>
        </p:grpSpPr>
        <p:sp>
          <p:nvSpPr>
            <p:cNvPr id="5" name="Freeform: Shape 4">
              <a:extLst>
                <a:ext uri="{FF2B5EF4-FFF2-40B4-BE49-F238E27FC236}">
                  <a16:creationId xmlns:a16="http://schemas.microsoft.com/office/drawing/2014/main" id="{FA5A5D7C-C668-A60C-1337-AD8F0D6A26DB}"/>
                </a:ext>
              </a:extLst>
            </p:cNvPr>
            <p:cNvSpPr/>
            <p:nvPr/>
          </p:nvSpPr>
          <p:spPr>
            <a:xfrm>
              <a:off x="579438" y="1289095"/>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289050"/>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59088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59173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4147118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ersonas_Du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Rectangle: Rounded Corners 4">
            <a:extLst>
              <a:ext uri="{FF2B5EF4-FFF2-40B4-BE49-F238E27FC236}">
                <a16:creationId xmlns:a16="http://schemas.microsoft.com/office/drawing/2014/main" id="{038A7BA5-5995-943F-1384-32563AD848B2}"/>
              </a:ext>
            </a:extLst>
          </p:cNvPr>
          <p:cNvSpPr/>
          <p:nvPr userDrawn="1"/>
        </p:nvSpPr>
        <p:spPr bwMode="auto">
          <a:xfrm>
            <a:off x="588261"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a:extLst>
              <a:ext uri="{FF2B5EF4-FFF2-40B4-BE49-F238E27FC236}">
                <a16:creationId xmlns:a16="http://schemas.microsoft.com/office/drawing/2014/main" id="{FC98AACE-2C06-CE93-F941-BC2DC5775667}"/>
              </a:ext>
            </a:extLst>
          </p:cNvPr>
          <p:cNvGrpSpPr>
            <a:grpSpLocks noChangeAspect="1"/>
          </p:cNvGrpSpPr>
          <p:nvPr userDrawn="1"/>
        </p:nvGrpSpPr>
        <p:grpSpPr>
          <a:xfrm>
            <a:off x="900904"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7" name="Freeform: Shape 6">
              <a:extLst>
                <a:ext uri="{FF2B5EF4-FFF2-40B4-BE49-F238E27FC236}">
                  <a16:creationId xmlns:a16="http://schemas.microsoft.com/office/drawing/2014/main" id="{056E5332-DFD7-DAC9-D209-9CFFA73590F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A4FDAF6F-F674-CB0B-7DF4-B17760DCFCD2}"/>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0" name="Text Placeholder 10">
            <a:extLst>
              <a:ext uri="{FF2B5EF4-FFF2-40B4-BE49-F238E27FC236}">
                <a16:creationId xmlns:a16="http://schemas.microsoft.com/office/drawing/2014/main" id="{4E0F22F3-870D-4C92-B33F-4E9ACD4BED3F}"/>
              </a:ext>
            </a:extLst>
          </p:cNvPr>
          <p:cNvSpPr>
            <a:spLocks noGrp="1"/>
          </p:cNvSpPr>
          <p:nvPr>
            <p:ph type="body" sz="quarter" idx="11" hasCustomPrompt="1"/>
          </p:nvPr>
        </p:nvSpPr>
        <p:spPr>
          <a:xfrm>
            <a:off x="2470150" y="2194030"/>
            <a:ext cx="3154680" cy="246221"/>
          </a:xfrm>
        </p:spPr>
        <p:txBody>
          <a:bodyPr anchor="b"/>
          <a:lstStyle>
            <a:lvl1pPr marL="0" indent="0">
              <a:buNone/>
              <a:defRPr sz="1600">
                <a:latin typeface="+mj-lt"/>
              </a:defRPr>
            </a:lvl1pPr>
          </a:lstStyle>
          <a:p>
            <a:pPr lvl="0"/>
            <a:r>
              <a:rPr lang="en-US"/>
              <a:t>Persona Name</a:t>
            </a:r>
          </a:p>
        </p:txBody>
      </p:sp>
      <p:sp>
        <p:nvSpPr>
          <p:cNvPr id="11" name="Text Placeholder 10">
            <a:extLst>
              <a:ext uri="{FF2B5EF4-FFF2-40B4-BE49-F238E27FC236}">
                <a16:creationId xmlns:a16="http://schemas.microsoft.com/office/drawing/2014/main" id="{6508E496-BD60-F6E0-09B6-408FD668DD9D}"/>
              </a:ext>
            </a:extLst>
          </p:cNvPr>
          <p:cNvSpPr>
            <a:spLocks noGrp="1"/>
          </p:cNvSpPr>
          <p:nvPr>
            <p:ph type="body" sz="quarter" idx="12" hasCustomPrompt="1"/>
          </p:nvPr>
        </p:nvSpPr>
        <p:spPr>
          <a:xfrm>
            <a:off x="2470150"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12" name="Picture Placeholder 12">
            <a:extLst>
              <a:ext uri="{FF2B5EF4-FFF2-40B4-BE49-F238E27FC236}">
                <a16:creationId xmlns:a16="http://schemas.microsoft.com/office/drawing/2014/main" id="{2FBCCEAE-7763-3B28-690B-E986DA35C962}"/>
              </a:ext>
            </a:extLst>
          </p:cNvPr>
          <p:cNvSpPr>
            <a:spLocks noGrp="1" noChangeAspect="1"/>
          </p:cNvSpPr>
          <p:nvPr>
            <p:ph type="pic" sz="quarter" idx="13" hasCustomPrompt="1"/>
          </p:nvPr>
        </p:nvSpPr>
        <p:spPr>
          <a:xfrm>
            <a:off x="900904"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6" name="Text Placeholder 8">
            <a:extLst>
              <a:ext uri="{FF2B5EF4-FFF2-40B4-BE49-F238E27FC236}">
                <a16:creationId xmlns:a16="http://schemas.microsoft.com/office/drawing/2014/main" id="{675FFC1C-F717-B6BC-48FB-547121E8D1E7}"/>
              </a:ext>
            </a:extLst>
          </p:cNvPr>
          <p:cNvSpPr>
            <a:spLocks noGrp="1"/>
          </p:cNvSpPr>
          <p:nvPr>
            <p:ph type="body" sz="quarter" idx="22" hasCustomPrompt="1"/>
          </p:nvPr>
        </p:nvSpPr>
        <p:spPr>
          <a:xfrm>
            <a:off x="900904"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21" name="Group 20">
            <a:extLst>
              <a:ext uri="{FF2B5EF4-FFF2-40B4-BE49-F238E27FC236}">
                <a16:creationId xmlns:a16="http://schemas.microsoft.com/office/drawing/2014/main" id="{5B937586-5580-F25A-12E0-115C5CFB0F8F}"/>
              </a:ext>
            </a:extLst>
          </p:cNvPr>
          <p:cNvGrpSpPr>
            <a:grpSpLocks noChangeAspect="1"/>
          </p:cNvGrpSpPr>
          <p:nvPr userDrawn="1"/>
        </p:nvGrpSpPr>
        <p:grpSpPr>
          <a:xfrm rot="10800000">
            <a:off x="4998022"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2" name="Freeform: Shape 21">
              <a:extLst>
                <a:ext uri="{FF2B5EF4-FFF2-40B4-BE49-F238E27FC236}">
                  <a16:creationId xmlns:a16="http://schemas.microsoft.com/office/drawing/2014/main" id="{3EC4C7DD-78AF-4603-9C0F-78E60652DDC1}"/>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15FB823-98C1-629F-246F-63D075A7750C}"/>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4" name="Rectangle: Rounded Corners 23">
            <a:extLst>
              <a:ext uri="{FF2B5EF4-FFF2-40B4-BE49-F238E27FC236}">
                <a16:creationId xmlns:a16="http://schemas.microsoft.com/office/drawing/2014/main" id="{22FEEDF3-A87B-E8D7-4076-109B1DB8E20D}"/>
              </a:ext>
            </a:extLst>
          </p:cNvPr>
          <p:cNvSpPr/>
          <p:nvPr userDrawn="1"/>
        </p:nvSpPr>
        <p:spPr bwMode="auto">
          <a:xfrm>
            <a:off x="6254529"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25" name="Group 24">
            <a:extLst>
              <a:ext uri="{FF2B5EF4-FFF2-40B4-BE49-F238E27FC236}">
                <a16:creationId xmlns:a16="http://schemas.microsoft.com/office/drawing/2014/main" id="{02D5B39C-FFEA-0EB0-A560-9937940CDA28}"/>
              </a:ext>
            </a:extLst>
          </p:cNvPr>
          <p:cNvGrpSpPr>
            <a:grpSpLocks noChangeAspect="1"/>
          </p:cNvGrpSpPr>
          <p:nvPr userDrawn="1"/>
        </p:nvGrpSpPr>
        <p:grpSpPr>
          <a:xfrm>
            <a:off x="6567172"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6" name="Freeform: Shape 25">
              <a:extLst>
                <a:ext uri="{FF2B5EF4-FFF2-40B4-BE49-F238E27FC236}">
                  <a16:creationId xmlns:a16="http://schemas.microsoft.com/office/drawing/2014/main" id="{EED0145B-1849-8915-DD24-35CD16C77E3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363022D-7203-0A46-C1E3-288F190B8880}"/>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8" name="Text Placeholder 10">
            <a:extLst>
              <a:ext uri="{FF2B5EF4-FFF2-40B4-BE49-F238E27FC236}">
                <a16:creationId xmlns:a16="http://schemas.microsoft.com/office/drawing/2014/main" id="{48373318-4C78-54BA-B044-B498538CCF9A}"/>
              </a:ext>
            </a:extLst>
          </p:cNvPr>
          <p:cNvSpPr>
            <a:spLocks noGrp="1"/>
          </p:cNvSpPr>
          <p:nvPr>
            <p:ph type="body" sz="quarter" idx="23" hasCustomPrompt="1"/>
          </p:nvPr>
        </p:nvSpPr>
        <p:spPr>
          <a:xfrm>
            <a:off x="8136418" y="2194030"/>
            <a:ext cx="3154680" cy="246221"/>
          </a:xfrm>
        </p:spPr>
        <p:txBody>
          <a:bodyPr anchor="b"/>
          <a:lstStyle>
            <a:lvl1pPr marL="0" indent="0">
              <a:buNone/>
              <a:defRPr sz="1600">
                <a:latin typeface="+mj-lt"/>
              </a:defRPr>
            </a:lvl1pPr>
          </a:lstStyle>
          <a:p>
            <a:pPr lvl="0"/>
            <a:r>
              <a:rPr lang="en-US"/>
              <a:t>Persona Name</a:t>
            </a:r>
          </a:p>
        </p:txBody>
      </p:sp>
      <p:sp>
        <p:nvSpPr>
          <p:cNvPr id="29" name="Text Placeholder 10">
            <a:extLst>
              <a:ext uri="{FF2B5EF4-FFF2-40B4-BE49-F238E27FC236}">
                <a16:creationId xmlns:a16="http://schemas.microsoft.com/office/drawing/2014/main" id="{6B84CA70-334C-5E8C-4C24-38FB7F6F776A}"/>
              </a:ext>
            </a:extLst>
          </p:cNvPr>
          <p:cNvSpPr>
            <a:spLocks noGrp="1"/>
          </p:cNvSpPr>
          <p:nvPr>
            <p:ph type="body" sz="quarter" idx="24" hasCustomPrompt="1"/>
          </p:nvPr>
        </p:nvSpPr>
        <p:spPr>
          <a:xfrm>
            <a:off x="8136418"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30" name="Picture Placeholder 12">
            <a:extLst>
              <a:ext uri="{FF2B5EF4-FFF2-40B4-BE49-F238E27FC236}">
                <a16:creationId xmlns:a16="http://schemas.microsoft.com/office/drawing/2014/main" id="{AE0D7FB4-1261-377E-2777-AF67EE7E4913}"/>
              </a:ext>
            </a:extLst>
          </p:cNvPr>
          <p:cNvSpPr>
            <a:spLocks noGrp="1" noChangeAspect="1"/>
          </p:cNvSpPr>
          <p:nvPr>
            <p:ph type="pic" sz="quarter" idx="25" hasCustomPrompt="1"/>
          </p:nvPr>
        </p:nvSpPr>
        <p:spPr>
          <a:xfrm>
            <a:off x="6567172"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1" name="Text Placeholder 8">
            <a:extLst>
              <a:ext uri="{FF2B5EF4-FFF2-40B4-BE49-F238E27FC236}">
                <a16:creationId xmlns:a16="http://schemas.microsoft.com/office/drawing/2014/main" id="{83931CDE-ED46-0DDB-DA5A-27DEEEE3E79B}"/>
              </a:ext>
            </a:extLst>
          </p:cNvPr>
          <p:cNvSpPr>
            <a:spLocks noGrp="1"/>
          </p:cNvSpPr>
          <p:nvPr>
            <p:ph type="body" sz="quarter" idx="26" hasCustomPrompt="1"/>
          </p:nvPr>
        </p:nvSpPr>
        <p:spPr>
          <a:xfrm>
            <a:off x="6567172"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32" name="Group 31">
            <a:extLst>
              <a:ext uri="{FF2B5EF4-FFF2-40B4-BE49-F238E27FC236}">
                <a16:creationId xmlns:a16="http://schemas.microsoft.com/office/drawing/2014/main" id="{EE13CE26-DC09-4858-CA66-9F6DC96A112A}"/>
              </a:ext>
            </a:extLst>
          </p:cNvPr>
          <p:cNvGrpSpPr>
            <a:grpSpLocks noChangeAspect="1"/>
          </p:cNvGrpSpPr>
          <p:nvPr userDrawn="1"/>
        </p:nvGrpSpPr>
        <p:grpSpPr>
          <a:xfrm rot="10800000">
            <a:off x="10664290"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33" name="Freeform: Shape 32">
              <a:extLst>
                <a:ext uri="{FF2B5EF4-FFF2-40B4-BE49-F238E27FC236}">
                  <a16:creationId xmlns:a16="http://schemas.microsoft.com/office/drawing/2014/main" id="{2BF11E04-1FD1-33F6-88CC-4589771C064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8CC73F7-25CB-9D9E-14D1-F8720783BBAB}"/>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2941182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ersonas_Trio">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2"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p:nvPr userDrawn="1"/>
        </p:nvGrpSpPr>
        <p:grpSpPr>
          <a:xfrm>
            <a:off x="2818604"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38" name="Rectangle: Rounded Corners 37">
            <a:extLst>
              <a:ext uri="{FF2B5EF4-FFF2-40B4-BE49-F238E27FC236}">
                <a16:creationId xmlns:a16="http://schemas.microsoft.com/office/drawing/2014/main" id="{65A235D0-36C4-9187-984E-599156041767}"/>
              </a:ext>
            </a:extLst>
          </p:cNvPr>
          <p:cNvSpPr/>
          <p:nvPr userDrawn="1"/>
        </p:nvSpPr>
        <p:spPr bwMode="auto">
          <a:xfrm>
            <a:off x="438261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Rounded Corners 38">
            <a:extLst>
              <a:ext uri="{FF2B5EF4-FFF2-40B4-BE49-F238E27FC236}">
                <a16:creationId xmlns:a16="http://schemas.microsoft.com/office/drawing/2014/main" id="{08F2663D-53BE-7004-1BF4-950003AC4EB5}"/>
              </a:ext>
            </a:extLst>
          </p:cNvPr>
          <p:cNvSpPr/>
          <p:nvPr userDrawn="1"/>
        </p:nvSpPr>
        <p:spPr bwMode="auto">
          <a:xfrm>
            <a:off x="812365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900904" y="3281363"/>
            <a:ext cx="2852928" cy="246221"/>
          </a:xfrm>
        </p:spPr>
        <p:txBody>
          <a:bodyPr/>
          <a:lstStyle>
            <a:lvl1pPr marL="0" indent="0">
              <a:buNone/>
              <a:defRPr sz="16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900904"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900904"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7" name="Text Placeholder 10">
            <a:extLst>
              <a:ext uri="{FF2B5EF4-FFF2-40B4-BE49-F238E27FC236}">
                <a16:creationId xmlns:a16="http://schemas.microsoft.com/office/drawing/2014/main" id="{D125BD5A-1851-2879-A2A9-9E2DC5C46CB6}"/>
              </a:ext>
            </a:extLst>
          </p:cNvPr>
          <p:cNvSpPr>
            <a:spLocks noGrp="1"/>
          </p:cNvSpPr>
          <p:nvPr>
            <p:ph type="body" sz="quarter" idx="15" hasCustomPrompt="1"/>
          </p:nvPr>
        </p:nvSpPr>
        <p:spPr>
          <a:xfrm>
            <a:off x="4691759" y="3281363"/>
            <a:ext cx="2852928" cy="246221"/>
          </a:xfrm>
        </p:spPr>
        <p:txBody>
          <a:bodyPr/>
          <a:lstStyle>
            <a:lvl1pPr marL="0" indent="0">
              <a:buNone/>
              <a:defRPr sz="1600">
                <a:latin typeface="+mj-lt"/>
              </a:defRPr>
            </a:lvl1pPr>
          </a:lstStyle>
          <a:p>
            <a:pPr lvl="0"/>
            <a:r>
              <a:rPr lang="en-US"/>
              <a:t>Persona Name</a:t>
            </a:r>
          </a:p>
        </p:txBody>
      </p:sp>
      <p:sp>
        <p:nvSpPr>
          <p:cNvPr id="18" name="Text Placeholder 10">
            <a:extLst>
              <a:ext uri="{FF2B5EF4-FFF2-40B4-BE49-F238E27FC236}">
                <a16:creationId xmlns:a16="http://schemas.microsoft.com/office/drawing/2014/main" id="{2430252D-7805-5056-57C8-55754617BC78}"/>
              </a:ext>
            </a:extLst>
          </p:cNvPr>
          <p:cNvSpPr>
            <a:spLocks noGrp="1"/>
          </p:cNvSpPr>
          <p:nvPr>
            <p:ph type="body" sz="quarter" idx="16" hasCustomPrompt="1"/>
          </p:nvPr>
        </p:nvSpPr>
        <p:spPr>
          <a:xfrm>
            <a:off x="469175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19" name="Picture Placeholder 12">
            <a:extLst>
              <a:ext uri="{FF2B5EF4-FFF2-40B4-BE49-F238E27FC236}">
                <a16:creationId xmlns:a16="http://schemas.microsoft.com/office/drawing/2014/main" id="{5EE729A0-1470-4FDA-682A-67A9AA9A6C75}"/>
              </a:ext>
            </a:extLst>
          </p:cNvPr>
          <p:cNvSpPr>
            <a:spLocks noGrp="1" noChangeAspect="1"/>
          </p:cNvSpPr>
          <p:nvPr>
            <p:ph type="pic" sz="quarter" idx="17" hasCustomPrompt="1"/>
          </p:nvPr>
        </p:nvSpPr>
        <p:spPr>
          <a:xfrm>
            <a:off x="469175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1" name="Text Placeholder 10">
            <a:extLst>
              <a:ext uri="{FF2B5EF4-FFF2-40B4-BE49-F238E27FC236}">
                <a16:creationId xmlns:a16="http://schemas.microsoft.com/office/drawing/2014/main" id="{222C70F1-89B1-D058-07CB-AC3BA5F1474F}"/>
              </a:ext>
            </a:extLst>
          </p:cNvPr>
          <p:cNvSpPr>
            <a:spLocks noGrp="1"/>
          </p:cNvSpPr>
          <p:nvPr>
            <p:ph type="body" sz="quarter" idx="19" hasCustomPrompt="1"/>
          </p:nvPr>
        </p:nvSpPr>
        <p:spPr>
          <a:xfrm>
            <a:off x="8432799" y="3281363"/>
            <a:ext cx="2852928" cy="246221"/>
          </a:xfrm>
        </p:spPr>
        <p:txBody>
          <a:bodyPr/>
          <a:lstStyle>
            <a:lvl1pPr marL="0" indent="0">
              <a:buNone/>
              <a:defRPr sz="1600">
                <a:latin typeface="+mj-lt"/>
              </a:defRPr>
            </a:lvl1pPr>
          </a:lstStyle>
          <a:p>
            <a:pPr lvl="0"/>
            <a:r>
              <a:rPr lang="en-US"/>
              <a:t>Persona Name</a:t>
            </a:r>
          </a:p>
        </p:txBody>
      </p:sp>
      <p:sp>
        <p:nvSpPr>
          <p:cNvPr id="22" name="Text Placeholder 10">
            <a:extLst>
              <a:ext uri="{FF2B5EF4-FFF2-40B4-BE49-F238E27FC236}">
                <a16:creationId xmlns:a16="http://schemas.microsoft.com/office/drawing/2014/main" id="{DD0084B9-01CC-8917-9AFA-746280EEF6E9}"/>
              </a:ext>
            </a:extLst>
          </p:cNvPr>
          <p:cNvSpPr>
            <a:spLocks noGrp="1"/>
          </p:cNvSpPr>
          <p:nvPr>
            <p:ph type="body" sz="quarter" idx="20" hasCustomPrompt="1"/>
          </p:nvPr>
        </p:nvSpPr>
        <p:spPr>
          <a:xfrm>
            <a:off x="843279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23" name="Picture Placeholder 12">
            <a:extLst>
              <a:ext uri="{FF2B5EF4-FFF2-40B4-BE49-F238E27FC236}">
                <a16:creationId xmlns:a16="http://schemas.microsoft.com/office/drawing/2014/main" id="{805C3C53-C092-2B53-5922-7171C06DFD5D}"/>
              </a:ext>
            </a:extLst>
          </p:cNvPr>
          <p:cNvSpPr>
            <a:spLocks noGrp="1" noChangeAspect="1"/>
          </p:cNvSpPr>
          <p:nvPr>
            <p:ph type="pic" sz="quarter" idx="21" hasCustomPrompt="1"/>
          </p:nvPr>
        </p:nvSpPr>
        <p:spPr>
          <a:xfrm>
            <a:off x="843279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900904"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5" name="Text Placeholder 8">
            <a:extLst>
              <a:ext uri="{FF2B5EF4-FFF2-40B4-BE49-F238E27FC236}">
                <a16:creationId xmlns:a16="http://schemas.microsoft.com/office/drawing/2014/main" id="{45087FA9-BFC2-906C-07CB-BB680BBA9C2D}"/>
              </a:ext>
            </a:extLst>
          </p:cNvPr>
          <p:cNvSpPr>
            <a:spLocks noGrp="1"/>
          </p:cNvSpPr>
          <p:nvPr>
            <p:ph type="body" sz="quarter" idx="23" hasCustomPrompt="1"/>
          </p:nvPr>
        </p:nvSpPr>
        <p:spPr>
          <a:xfrm>
            <a:off x="469175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6" name="Text Placeholder 8">
            <a:extLst>
              <a:ext uri="{FF2B5EF4-FFF2-40B4-BE49-F238E27FC236}">
                <a16:creationId xmlns:a16="http://schemas.microsoft.com/office/drawing/2014/main" id="{BE44649E-F23C-B213-A4D2-4306E57619DA}"/>
              </a:ext>
            </a:extLst>
          </p:cNvPr>
          <p:cNvSpPr>
            <a:spLocks noGrp="1"/>
          </p:cNvSpPr>
          <p:nvPr>
            <p:ph type="body" sz="quarter" idx="24" hasCustomPrompt="1"/>
          </p:nvPr>
        </p:nvSpPr>
        <p:spPr>
          <a:xfrm>
            <a:off x="843279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grpSp>
        <p:nvGrpSpPr>
          <p:cNvPr id="40" name="Group 39">
            <a:extLst>
              <a:ext uri="{FF2B5EF4-FFF2-40B4-BE49-F238E27FC236}">
                <a16:creationId xmlns:a16="http://schemas.microsoft.com/office/drawing/2014/main" id="{98621E7E-E3DD-CD93-E97B-11B0D9A16DB3}"/>
              </a:ext>
            </a:extLst>
          </p:cNvPr>
          <p:cNvGrpSpPr/>
          <p:nvPr userDrawn="1"/>
        </p:nvGrpSpPr>
        <p:grpSpPr>
          <a:xfrm>
            <a:off x="660945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1" name="Freeform: Shape 40">
              <a:extLst>
                <a:ext uri="{FF2B5EF4-FFF2-40B4-BE49-F238E27FC236}">
                  <a16:creationId xmlns:a16="http://schemas.microsoft.com/office/drawing/2014/main" id="{0F834AD2-0814-139D-605E-B49BD303F19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A39EBDA-FA33-83C7-1AAE-273950E727AE}"/>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43" name="Group 42">
            <a:extLst>
              <a:ext uri="{FF2B5EF4-FFF2-40B4-BE49-F238E27FC236}">
                <a16:creationId xmlns:a16="http://schemas.microsoft.com/office/drawing/2014/main" id="{6484C799-224D-A501-3AF1-481294835126}"/>
              </a:ext>
            </a:extLst>
          </p:cNvPr>
          <p:cNvGrpSpPr/>
          <p:nvPr userDrawn="1"/>
        </p:nvGrpSpPr>
        <p:grpSpPr>
          <a:xfrm>
            <a:off x="1035049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4" name="Freeform: Shape 43">
              <a:extLst>
                <a:ext uri="{FF2B5EF4-FFF2-40B4-BE49-F238E27FC236}">
                  <a16:creationId xmlns:a16="http://schemas.microsoft.com/office/drawing/2014/main" id="{DCCABA1B-4E22-8624-C9C0-B6B9C9EB5E18}"/>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B1ABD7F-5B46-723D-B2FD-09D7E1BDF6D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8179071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rsonas_Quarte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1"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a:grpSpLocks noChangeAspect="1"/>
          </p:cNvGrpSpPr>
          <p:nvPr userDrawn="1"/>
        </p:nvGrpSpPr>
        <p:grpSpPr>
          <a:xfrm>
            <a:off x="2473325"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792111" y="3026542"/>
            <a:ext cx="1569246" cy="184666"/>
          </a:xfrm>
        </p:spPr>
        <p:txBody>
          <a:bodyPr anchor="b"/>
          <a:lstStyle>
            <a:lvl1pPr marL="0" indent="0" algn="ctr">
              <a:buNone/>
              <a:defRPr sz="12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792111"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1073814"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2470150"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8" name="Group 7">
            <a:extLst>
              <a:ext uri="{FF2B5EF4-FFF2-40B4-BE49-F238E27FC236}">
                <a16:creationId xmlns:a16="http://schemas.microsoft.com/office/drawing/2014/main" id="{A8D2D506-305D-6591-A1D9-B650391DD6F5}"/>
              </a:ext>
            </a:extLst>
          </p:cNvPr>
          <p:cNvGrpSpPr>
            <a:grpSpLocks noChangeAspect="1"/>
          </p:cNvGrpSpPr>
          <p:nvPr userDrawn="1"/>
        </p:nvGrpSpPr>
        <p:grpSpPr>
          <a:xfrm rot="10800000">
            <a:off x="5388664"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9" name="Freeform: Shape 8">
              <a:extLst>
                <a:ext uri="{FF2B5EF4-FFF2-40B4-BE49-F238E27FC236}">
                  <a16:creationId xmlns:a16="http://schemas.microsoft.com/office/drawing/2014/main" id="{76783E6A-E810-691C-D88B-906E835EE71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972DD79-9956-90C0-76E9-112DEBF664B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2" name="Rectangle: Rounded Corners 11">
            <a:extLst>
              <a:ext uri="{FF2B5EF4-FFF2-40B4-BE49-F238E27FC236}">
                <a16:creationId xmlns:a16="http://schemas.microsoft.com/office/drawing/2014/main" id="{3BCFC960-84EB-71FD-0BD6-E4EA1EAD9C4C}"/>
              </a:ext>
            </a:extLst>
          </p:cNvPr>
          <p:cNvSpPr/>
          <p:nvPr userDrawn="1"/>
        </p:nvSpPr>
        <p:spPr bwMode="auto">
          <a:xfrm>
            <a:off x="588261"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13" name="Group 12">
            <a:extLst>
              <a:ext uri="{FF2B5EF4-FFF2-40B4-BE49-F238E27FC236}">
                <a16:creationId xmlns:a16="http://schemas.microsoft.com/office/drawing/2014/main" id="{0F4158BC-88BF-B0FC-99D1-1E7CEE235F8D}"/>
              </a:ext>
            </a:extLst>
          </p:cNvPr>
          <p:cNvGrpSpPr>
            <a:grpSpLocks noChangeAspect="1"/>
          </p:cNvGrpSpPr>
          <p:nvPr userDrawn="1"/>
        </p:nvGrpSpPr>
        <p:grpSpPr>
          <a:xfrm>
            <a:off x="2473325"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14" name="Freeform: Shape 13">
              <a:extLst>
                <a:ext uri="{FF2B5EF4-FFF2-40B4-BE49-F238E27FC236}">
                  <a16:creationId xmlns:a16="http://schemas.microsoft.com/office/drawing/2014/main" id="{D28F763D-8042-1181-79A5-55CA3D860EFF}"/>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4BA379A-2BE7-9B95-8151-ED39E0B2BBC4}"/>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6" name="Text Placeholder 10">
            <a:extLst>
              <a:ext uri="{FF2B5EF4-FFF2-40B4-BE49-F238E27FC236}">
                <a16:creationId xmlns:a16="http://schemas.microsoft.com/office/drawing/2014/main" id="{E2CB5C34-9F03-634B-33AE-4A2B4D95C3BE}"/>
              </a:ext>
            </a:extLst>
          </p:cNvPr>
          <p:cNvSpPr>
            <a:spLocks noGrp="1"/>
          </p:cNvSpPr>
          <p:nvPr>
            <p:ph type="body" sz="quarter" idx="23" hasCustomPrompt="1"/>
          </p:nvPr>
        </p:nvSpPr>
        <p:spPr>
          <a:xfrm>
            <a:off x="792111" y="5485231"/>
            <a:ext cx="1569246" cy="184666"/>
          </a:xfrm>
        </p:spPr>
        <p:txBody>
          <a:bodyPr anchor="b"/>
          <a:lstStyle>
            <a:lvl1pPr marL="0" indent="0" algn="ctr">
              <a:buNone/>
              <a:defRPr sz="1200">
                <a:latin typeface="+mj-lt"/>
              </a:defRPr>
            </a:lvl1pPr>
          </a:lstStyle>
          <a:p>
            <a:pPr lvl="0"/>
            <a:r>
              <a:rPr lang="en-US"/>
              <a:t>Persona Name</a:t>
            </a:r>
          </a:p>
        </p:txBody>
      </p:sp>
      <p:sp>
        <p:nvSpPr>
          <p:cNvPr id="20" name="Text Placeholder 10">
            <a:extLst>
              <a:ext uri="{FF2B5EF4-FFF2-40B4-BE49-F238E27FC236}">
                <a16:creationId xmlns:a16="http://schemas.microsoft.com/office/drawing/2014/main" id="{29A0C527-762D-7A8F-38F5-D45AE9B91A56}"/>
              </a:ext>
            </a:extLst>
          </p:cNvPr>
          <p:cNvSpPr>
            <a:spLocks noGrp="1"/>
          </p:cNvSpPr>
          <p:nvPr>
            <p:ph type="body" sz="quarter" idx="24" hasCustomPrompt="1"/>
          </p:nvPr>
        </p:nvSpPr>
        <p:spPr>
          <a:xfrm>
            <a:off x="792111"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24" name="Picture Placeholder 12">
            <a:extLst>
              <a:ext uri="{FF2B5EF4-FFF2-40B4-BE49-F238E27FC236}">
                <a16:creationId xmlns:a16="http://schemas.microsoft.com/office/drawing/2014/main" id="{3C7C6FED-5766-A6EE-28BC-F010793968E5}"/>
              </a:ext>
            </a:extLst>
          </p:cNvPr>
          <p:cNvSpPr>
            <a:spLocks noGrp="1" noChangeAspect="1"/>
          </p:cNvSpPr>
          <p:nvPr>
            <p:ph type="pic" sz="quarter" idx="25" hasCustomPrompt="1"/>
          </p:nvPr>
        </p:nvSpPr>
        <p:spPr>
          <a:xfrm>
            <a:off x="1073814"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5" name="Text Placeholder 8">
            <a:extLst>
              <a:ext uri="{FF2B5EF4-FFF2-40B4-BE49-F238E27FC236}">
                <a16:creationId xmlns:a16="http://schemas.microsoft.com/office/drawing/2014/main" id="{F70A076C-0F45-109C-70DC-B3285D91DB19}"/>
              </a:ext>
            </a:extLst>
          </p:cNvPr>
          <p:cNvSpPr>
            <a:spLocks noGrp="1"/>
          </p:cNvSpPr>
          <p:nvPr>
            <p:ph type="body" sz="quarter" idx="26" hasCustomPrompt="1"/>
          </p:nvPr>
        </p:nvSpPr>
        <p:spPr>
          <a:xfrm>
            <a:off x="2470150"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26" name="Group 25">
            <a:extLst>
              <a:ext uri="{FF2B5EF4-FFF2-40B4-BE49-F238E27FC236}">
                <a16:creationId xmlns:a16="http://schemas.microsoft.com/office/drawing/2014/main" id="{481DDD66-7CD4-B850-B88F-44397154F4E0}"/>
              </a:ext>
            </a:extLst>
          </p:cNvPr>
          <p:cNvGrpSpPr>
            <a:grpSpLocks noChangeAspect="1"/>
          </p:cNvGrpSpPr>
          <p:nvPr userDrawn="1"/>
        </p:nvGrpSpPr>
        <p:grpSpPr>
          <a:xfrm rot="10800000">
            <a:off x="5388664"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27" name="Freeform: Shape 26">
              <a:extLst>
                <a:ext uri="{FF2B5EF4-FFF2-40B4-BE49-F238E27FC236}">
                  <a16:creationId xmlns:a16="http://schemas.microsoft.com/office/drawing/2014/main" id="{A8AF2DE8-B393-8CF5-4292-5A5AE9745CD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521A9F1-6AA1-485D-BDAA-6BDE2FB0D458}"/>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9" name="Rectangle: Rounded Corners 28">
            <a:extLst>
              <a:ext uri="{FF2B5EF4-FFF2-40B4-BE49-F238E27FC236}">
                <a16:creationId xmlns:a16="http://schemas.microsoft.com/office/drawing/2014/main" id="{2BE247FD-3EE0-8F83-C840-EAE9C4AA92BB}"/>
              </a:ext>
            </a:extLst>
          </p:cNvPr>
          <p:cNvSpPr/>
          <p:nvPr userDrawn="1"/>
        </p:nvSpPr>
        <p:spPr bwMode="auto">
          <a:xfrm>
            <a:off x="6243640"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0" name="Group 29">
            <a:extLst>
              <a:ext uri="{FF2B5EF4-FFF2-40B4-BE49-F238E27FC236}">
                <a16:creationId xmlns:a16="http://schemas.microsoft.com/office/drawing/2014/main" id="{9BB22228-E016-A76F-5B9D-4556E34135E3}"/>
              </a:ext>
            </a:extLst>
          </p:cNvPr>
          <p:cNvGrpSpPr>
            <a:grpSpLocks noChangeAspect="1"/>
          </p:cNvGrpSpPr>
          <p:nvPr userDrawn="1"/>
        </p:nvGrpSpPr>
        <p:grpSpPr>
          <a:xfrm>
            <a:off x="8128704"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6" name="Freeform: Shape 45">
              <a:extLst>
                <a:ext uri="{FF2B5EF4-FFF2-40B4-BE49-F238E27FC236}">
                  <a16:creationId xmlns:a16="http://schemas.microsoft.com/office/drawing/2014/main" id="{EF9371BC-532B-5A01-10F4-7DB3ADA74B6D}"/>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A2313B7-94CA-1922-1FCB-84FECF556DC3}"/>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48" name="Text Placeholder 10">
            <a:extLst>
              <a:ext uri="{FF2B5EF4-FFF2-40B4-BE49-F238E27FC236}">
                <a16:creationId xmlns:a16="http://schemas.microsoft.com/office/drawing/2014/main" id="{842FB0CC-DD44-70C3-135B-F1778158735A}"/>
              </a:ext>
            </a:extLst>
          </p:cNvPr>
          <p:cNvSpPr>
            <a:spLocks noGrp="1"/>
          </p:cNvSpPr>
          <p:nvPr>
            <p:ph type="body" sz="quarter" idx="27" hasCustomPrompt="1"/>
          </p:nvPr>
        </p:nvSpPr>
        <p:spPr>
          <a:xfrm>
            <a:off x="6447490" y="3026542"/>
            <a:ext cx="1569246" cy="184666"/>
          </a:xfrm>
        </p:spPr>
        <p:txBody>
          <a:bodyPr anchor="b"/>
          <a:lstStyle>
            <a:lvl1pPr marL="0" indent="0" algn="ctr">
              <a:buNone/>
              <a:defRPr sz="1200">
                <a:latin typeface="+mj-lt"/>
              </a:defRPr>
            </a:lvl1pPr>
          </a:lstStyle>
          <a:p>
            <a:pPr lvl="0"/>
            <a:r>
              <a:rPr lang="en-US"/>
              <a:t>Persona Name</a:t>
            </a:r>
          </a:p>
        </p:txBody>
      </p:sp>
      <p:sp>
        <p:nvSpPr>
          <p:cNvPr id="49" name="Text Placeholder 10">
            <a:extLst>
              <a:ext uri="{FF2B5EF4-FFF2-40B4-BE49-F238E27FC236}">
                <a16:creationId xmlns:a16="http://schemas.microsoft.com/office/drawing/2014/main" id="{AD52AE4F-82CE-34A8-CA84-2B318E5C0786}"/>
              </a:ext>
            </a:extLst>
          </p:cNvPr>
          <p:cNvSpPr>
            <a:spLocks noGrp="1"/>
          </p:cNvSpPr>
          <p:nvPr>
            <p:ph type="body" sz="quarter" idx="28" hasCustomPrompt="1"/>
          </p:nvPr>
        </p:nvSpPr>
        <p:spPr>
          <a:xfrm>
            <a:off x="6447490"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50" name="Picture Placeholder 12">
            <a:extLst>
              <a:ext uri="{FF2B5EF4-FFF2-40B4-BE49-F238E27FC236}">
                <a16:creationId xmlns:a16="http://schemas.microsoft.com/office/drawing/2014/main" id="{FAAF2EAC-C143-24AE-54BB-338493362901}"/>
              </a:ext>
            </a:extLst>
          </p:cNvPr>
          <p:cNvSpPr>
            <a:spLocks noGrp="1" noChangeAspect="1"/>
          </p:cNvSpPr>
          <p:nvPr>
            <p:ph type="pic" sz="quarter" idx="29" hasCustomPrompt="1"/>
          </p:nvPr>
        </p:nvSpPr>
        <p:spPr>
          <a:xfrm>
            <a:off x="6729193"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51" name="Text Placeholder 8">
            <a:extLst>
              <a:ext uri="{FF2B5EF4-FFF2-40B4-BE49-F238E27FC236}">
                <a16:creationId xmlns:a16="http://schemas.microsoft.com/office/drawing/2014/main" id="{8AB1F3F2-C511-5F5C-D7C0-86A6AF368777}"/>
              </a:ext>
            </a:extLst>
          </p:cNvPr>
          <p:cNvSpPr>
            <a:spLocks noGrp="1"/>
          </p:cNvSpPr>
          <p:nvPr>
            <p:ph type="body" sz="quarter" idx="30" hasCustomPrompt="1"/>
          </p:nvPr>
        </p:nvSpPr>
        <p:spPr>
          <a:xfrm>
            <a:off x="8125529"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52" name="Group 51">
            <a:extLst>
              <a:ext uri="{FF2B5EF4-FFF2-40B4-BE49-F238E27FC236}">
                <a16:creationId xmlns:a16="http://schemas.microsoft.com/office/drawing/2014/main" id="{AEE61A72-ED5A-7E69-1A27-40D56EB31BDC}"/>
              </a:ext>
            </a:extLst>
          </p:cNvPr>
          <p:cNvGrpSpPr>
            <a:grpSpLocks noChangeAspect="1"/>
          </p:cNvGrpSpPr>
          <p:nvPr userDrawn="1"/>
        </p:nvGrpSpPr>
        <p:grpSpPr>
          <a:xfrm rot="10800000">
            <a:off x="11044043"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3" name="Freeform: Shape 52">
              <a:extLst>
                <a:ext uri="{FF2B5EF4-FFF2-40B4-BE49-F238E27FC236}">
                  <a16:creationId xmlns:a16="http://schemas.microsoft.com/office/drawing/2014/main" id="{06C08DDB-6D74-BB06-5236-4412E9BC294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D4ACBF-DB38-7254-F4AC-8DA3B0B2C8E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5" name="Rectangle: Rounded Corners 54">
            <a:extLst>
              <a:ext uri="{FF2B5EF4-FFF2-40B4-BE49-F238E27FC236}">
                <a16:creationId xmlns:a16="http://schemas.microsoft.com/office/drawing/2014/main" id="{B4D1C0E9-F30A-A686-8FC3-761DCAD9F888}"/>
              </a:ext>
            </a:extLst>
          </p:cNvPr>
          <p:cNvSpPr/>
          <p:nvPr userDrawn="1"/>
        </p:nvSpPr>
        <p:spPr bwMode="auto">
          <a:xfrm>
            <a:off x="6243640"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56" name="Group 55">
            <a:extLst>
              <a:ext uri="{FF2B5EF4-FFF2-40B4-BE49-F238E27FC236}">
                <a16:creationId xmlns:a16="http://schemas.microsoft.com/office/drawing/2014/main" id="{55AC4A80-723F-55DC-B117-1752F6439676}"/>
              </a:ext>
            </a:extLst>
          </p:cNvPr>
          <p:cNvGrpSpPr>
            <a:grpSpLocks noChangeAspect="1"/>
          </p:cNvGrpSpPr>
          <p:nvPr userDrawn="1"/>
        </p:nvGrpSpPr>
        <p:grpSpPr>
          <a:xfrm>
            <a:off x="8128704"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7" name="Freeform: Shape 56">
              <a:extLst>
                <a:ext uri="{FF2B5EF4-FFF2-40B4-BE49-F238E27FC236}">
                  <a16:creationId xmlns:a16="http://schemas.microsoft.com/office/drawing/2014/main" id="{22F5C16B-B44C-7E24-C143-0E16E21D1FD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C71B7A9-7568-3A89-C6D8-5CC592F3620F}"/>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9" name="Text Placeholder 10">
            <a:extLst>
              <a:ext uri="{FF2B5EF4-FFF2-40B4-BE49-F238E27FC236}">
                <a16:creationId xmlns:a16="http://schemas.microsoft.com/office/drawing/2014/main" id="{EC729A02-10E7-1194-1A24-A71443B21E07}"/>
              </a:ext>
            </a:extLst>
          </p:cNvPr>
          <p:cNvSpPr>
            <a:spLocks noGrp="1"/>
          </p:cNvSpPr>
          <p:nvPr>
            <p:ph type="body" sz="quarter" idx="31" hasCustomPrompt="1"/>
          </p:nvPr>
        </p:nvSpPr>
        <p:spPr>
          <a:xfrm>
            <a:off x="6447490" y="5485231"/>
            <a:ext cx="1569246" cy="184666"/>
          </a:xfrm>
        </p:spPr>
        <p:txBody>
          <a:bodyPr anchor="b"/>
          <a:lstStyle>
            <a:lvl1pPr marL="0" indent="0" algn="ctr">
              <a:buNone/>
              <a:defRPr sz="1200">
                <a:latin typeface="+mj-lt"/>
              </a:defRPr>
            </a:lvl1pPr>
          </a:lstStyle>
          <a:p>
            <a:pPr lvl="0"/>
            <a:r>
              <a:rPr lang="en-US"/>
              <a:t>Persona Name</a:t>
            </a:r>
          </a:p>
        </p:txBody>
      </p:sp>
      <p:sp>
        <p:nvSpPr>
          <p:cNvPr id="60" name="Text Placeholder 10">
            <a:extLst>
              <a:ext uri="{FF2B5EF4-FFF2-40B4-BE49-F238E27FC236}">
                <a16:creationId xmlns:a16="http://schemas.microsoft.com/office/drawing/2014/main" id="{99F75C12-A0E8-141E-5950-7A92585BC8E3}"/>
              </a:ext>
            </a:extLst>
          </p:cNvPr>
          <p:cNvSpPr>
            <a:spLocks noGrp="1"/>
          </p:cNvSpPr>
          <p:nvPr>
            <p:ph type="body" sz="quarter" idx="32" hasCustomPrompt="1"/>
          </p:nvPr>
        </p:nvSpPr>
        <p:spPr>
          <a:xfrm>
            <a:off x="6447490"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61" name="Picture Placeholder 12">
            <a:extLst>
              <a:ext uri="{FF2B5EF4-FFF2-40B4-BE49-F238E27FC236}">
                <a16:creationId xmlns:a16="http://schemas.microsoft.com/office/drawing/2014/main" id="{0BEA434A-BDEB-73E3-CE10-AEE8E0386FD2}"/>
              </a:ext>
            </a:extLst>
          </p:cNvPr>
          <p:cNvSpPr>
            <a:spLocks noGrp="1" noChangeAspect="1"/>
          </p:cNvSpPr>
          <p:nvPr>
            <p:ph type="pic" sz="quarter" idx="33" hasCustomPrompt="1"/>
          </p:nvPr>
        </p:nvSpPr>
        <p:spPr>
          <a:xfrm>
            <a:off x="6729193"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62" name="Text Placeholder 8">
            <a:extLst>
              <a:ext uri="{FF2B5EF4-FFF2-40B4-BE49-F238E27FC236}">
                <a16:creationId xmlns:a16="http://schemas.microsoft.com/office/drawing/2014/main" id="{D1040E38-2EF9-380B-81D7-BAE485390F25}"/>
              </a:ext>
            </a:extLst>
          </p:cNvPr>
          <p:cNvSpPr>
            <a:spLocks noGrp="1"/>
          </p:cNvSpPr>
          <p:nvPr>
            <p:ph type="body" sz="quarter" idx="34" hasCustomPrompt="1"/>
          </p:nvPr>
        </p:nvSpPr>
        <p:spPr>
          <a:xfrm>
            <a:off x="8125529"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63" name="Group 62">
            <a:extLst>
              <a:ext uri="{FF2B5EF4-FFF2-40B4-BE49-F238E27FC236}">
                <a16:creationId xmlns:a16="http://schemas.microsoft.com/office/drawing/2014/main" id="{E76AAA81-1475-247C-C28A-570D95E3E7F9}"/>
              </a:ext>
            </a:extLst>
          </p:cNvPr>
          <p:cNvGrpSpPr>
            <a:grpSpLocks noChangeAspect="1"/>
          </p:cNvGrpSpPr>
          <p:nvPr userDrawn="1"/>
        </p:nvGrpSpPr>
        <p:grpSpPr>
          <a:xfrm rot="10800000">
            <a:off x="11044043"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64" name="Freeform: Shape 63">
              <a:extLst>
                <a:ext uri="{FF2B5EF4-FFF2-40B4-BE49-F238E27FC236}">
                  <a16:creationId xmlns:a16="http://schemas.microsoft.com/office/drawing/2014/main" id="{825AF195-79AA-CD19-555A-9339A14B3A40}"/>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16426EBB-B272-6F20-331F-AD68258FA06D}"/>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43898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712">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ersona_Challenges and Goal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5" name="Text Placeholder 4">
            <a:extLst>
              <a:ext uri="{FF2B5EF4-FFF2-40B4-BE49-F238E27FC236}">
                <a16:creationId xmlns:a16="http://schemas.microsoft.com/office/drawing/2014/main" id="{EE2BC406-5E41-4295-DFC0-1FEE2A015D3D}"/>
              </a:ext>
            </a:extLst>
          </p:cNvPr>
          <p:cNvSpPr>
            <a:spLocks noGrp="1"/>
          </p:cNvSpPr>
          <p:nvPr>
            <p:ph type="body" sz="quarter" idx="10" hasCustomPrompt="1"/>
          </p:nvPr>
        </p:nvSpPr>
        <p:spPr>
          <a:xfrm>
            <a:off x="579438" y="1666240"/>
            <a:ext cx="3291840" cy="4389120"/>
          </a:xfrm>
          <a:prstGeom prst="roundRect">
            <a:avLst>
              <a:gd name="adj" fmla="val 5490"/>
            </a:avLst>
          </a:prstGeom>
          <a:gradFill>
            <a:gsLst>
              <a:gs pos="0">
                <a:schemeClr val="bg1">
                  <a:lumMod val="95000"/>
                </a:schemeClr>
              </a:gs>
              <a:gs pos="100000">
                <a:schemeClr val="bg1">
                  <a:lumMod val="85000"/>
                </a:schemeClr>
              </a:gs>
            </a:gsLst>
            <a:lin ang="3600000" scaled="0"/>
          </a:gradFill>
          <a:ln w="254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274320" rIns="182880" bIns="146304" numCol="1" spcCol="0" rtlCol="0" fromWordArt="0" anchor="t" anchorCtr="0" forceAA="0" compatLnSpc="1">
            <a:prstTxWarp prst="textNoShape">
              <a:avLst/>
            </a:prstTxWarp>
            <a:noAutofit/>
          </a:bodyPr>
          <a:lstStyle>
            <a:lvl1pPr>
              <a:defRPr lang="en-US" sz="2400" dirty="0">
                <a:solidFill>
                  <a:schemeClr val="tx1"/>
                </a:solidFill>
                <a:latin typeface="+mj-lt"/>
              </a:defRPr>
            </a:lvl1pPr>
          </a:lstStyle>
          <a:p>
            <a:pPr lvl="0" defTabSz="914400"/>
            <a:r>
              <a:rPr lang="en-US"/>
              <a:t>Challenges</a:t>
            </a:r>
          </a:p>
        </p:txBody>
      </p:sp>
      <p:sp>
        <p:nvSpPr>
          <p:cNvPr id="11" name="Text Placeholder 4">
            <a:extLst>
              <a:ext uri="{FF2B5EF4-FFF2-40B4-BE49-F238E27FC236}">
                <a16:creationId xmlns:a16="http://schemas.microsoft.com/office/drawing/2014/main" id="{1FC5F51D-DE8A-17A2-2BCE-594017AC7A75}"/>
              </a:ext>
            </a:extLst>
          </p:cNvPr>
          <p:cNvSpPr>
            <a:spLocks noGrp="1"/>
          </p:cNvSpPr>
          <p:nvPr>
            <p:ph type="body" sz="quarter" idx="20" hasCustomPrompt="1"/>
          </p:nvPr>
        </p:nvSpPr>
        <p:spPr>
          <a:xfrm>
            <a:off x="4363374" y="1666240"/>
            <a:ext cx="3291840" cy="4389120"/>
          </a:xfrm>
          <a:prstGeom prst="roundRect">
            <a:avLst>
              <a:gd name="adj" fmla="val 5490"/>
            </a:avLst>
          </a:prstGeom>
          <a:solidFill>
            <a:schemeClr val="bg1">
              <a:alpha val="66000"/>
            </a:schemeClr>
          </a:solidFill>
          <a:ln w="381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274320" rIns="182880" bIns="182880" numCol="1" spcCol="0" rtlCol="0" fromWordArt="0" anchor="t" anchorCtr="0" forceAA="0" compatLnSpc="1">
            <a:prstTxWarp prst="textNoShape">
              <a:avLst/>
            </a:prstTxWarp>
            <a:noAutofit/>
          </a:bodyPr>
          <a:lstStyle>
            <a:lvl1pPr>
              <a:spcBef>
                <a:spcPts val="600"/>
              </a:spcBef>
              <a:defRPr kumimoji="0" lang="en-US" sz="2400"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Goals</a:t>
            </a:r>
          </a:p>
        </p:txBody>
      </p:sp>
      <p:sp>
        <p:nvSpPr>
          <p:cNvPr id="13" name="Text Placeholder 12">
            <a:extLst>
              <a:ext uri="{FF2B5EF4-FFF2-40B4-BE49-F238E27FC236}">
                <a16:creationId xmlns:a16="http://schemas.microsoft.com/office/drawing/2014/main" id="{5ED2FC49-DF18-892C-5C6F-5D46660CE9BE}"/>
              </a:ext>
            </a:extLst>
          </p:cNvPr>
          <p:cNvSpPr>
            <a:spLocks noGrp="1"/>
          </p:cNvSpPr>
          <p:nvPr>
            <p:ph type="body" sz="quarter" idx="21" hasCustomPrompt="1"/>
          </p:nvPr>
        </p:nvSpPr>
        <p:spPr>
          <a:xfrm>
            <a:off x="579438"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
        <p:nvSpPr>
          <p:cNvPr id="14" name="Text Placeholder 12">
            <a:extLst>
              <a:ext uri="{FF2B5EF4-FFF2-40B4-BE49-F238E27FC236}">
                <a16:creationId xmlns:a16="http://schemas.microsoft.com/office/drawing/2014/main" id="{713ECA90-08CD-0CAA-95D5-9FFCCBCFC745}"/>
              </a:ext>
            </a:extLst>
          </p:cNvPr>
          <p:cNvSpPr>
            <a:spLocks noGrp="1"/>
          </p:cNvSpPr>
          <p:nvPr>
            <p:ph type="body" sz="quarter" idx="22" hasCustomPrompt="1"/>
          </p:nvPr>
        </p:nvSpPr>
        <p:spPr>
          <a:xfrm>
            <a:off x="4363374"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Tree>
    <p:extLst>
      <p:ext uri="{BB962C8B-B14F-4D97-AF65-F5344CB8AC3E}">
        <p14:creationId xmlns:p14="http://schemas.microsoft.com/office/powerpoint/2010/main" val="416801622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enario_with sing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0" y="3576639"/>
            <a:ext cx="12192000" cy="3281362"/>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8419422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enario_with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5365752"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6242049" y="3588385"/>
            <a:ext cx="5357813"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4323385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cenario_with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3479800"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4356101"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FF82FA8A-28AD-EF8F-A34E-CD8BDE5A576E}"/>
              </a:ext>
            </a:extLst>
          </p:cNvPr>
          <p:cNvSpPr>
            <a:spLocks noGrp="1"/>
          </p:cNvSpPr>
          <p:nvPr>
            <p:ph type="pic" sz="quarter" idx="22" hasCustomPrompt="1"/>
          </p:nvPr>
        </p:nvSpPr>
        <p:spPr bwMode="ltGray">
          <a:xfrm>
            <a:off x="8128002"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Tree>
    <p:extLst>
      <p:ext uri="{BB962C8B-B14F-4D97-AF65-F5344CB8AC3E}">
        <p14:creationId xmlns:p14="http://schemas.microsoft.com/office/powerpoint/2010/main" val="253524031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raft Document_Layou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74850269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mo Slide_Green_Neutr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017DD8-539B-05E2-42A4-C9F38E081C3E}"/>
              </a:ext>
            </a:extLst>
          </p:cNvPr>
          <p:cNvGrpSpPr/>
          <p:nvPr userDrawn="1"/>
        </p:nvGrpSpPr>
        <p:grpSpPr>
          <a:xfrm>
            <a:off x="0" y="0"/>
            <a:ext cx="12192000" cy="6858000"/>
            <a:chOff x="0" y="-1"/>
            <a:chExt cx="12192000" cy="6858000"/>
          </a:xfrm>
        </p:grpSpPr>
        <p:pic>
          <p:nvPicPr>
            <p:cNvPr id="5" name="Picture 4">
              <a:extLst>
                <a:ext uri="{FF2B5EF4-FFF2-40B4-BE49-F238E27FC236}">
                  <a16:creationId xmlns:a16="http://schemas.microsoft.com/office/drawing/2014/main" id="{7E6838B9-DB6B-48C0-0E5F-37D986C2C671}"/>
                </a:ext>
              </a:extLst>
            </p:cNvPr>
            <p:cNvPicPr>
              <a:picLocks noChangeAspect="1"/>
            </p:cNvPicPr>
            <p:nvPr/>
          </p:nvPicPr>
          <p:blipFill rotWithShape="1">
            <a:blip r:embed="rId2">
              <a:extLst>
                <a:ext uri="{28A0092B-C50C-407E-A947-70E740481C1C}">
                  <a14:useLocalDpi xmlns:a14="http://schemas.microsoft.com/office/drawing/2010/main" val="0"/>
                </a:ext>
              </a:extLst>
            </a:blip>
            <a:srcRect l="225" t="419" r="225"/>
            <a:stretch/>
          </p:blipFill>
          <p:spPr>
            <a:xfrm>
              <a:off x="0" y="-1"/>
              <a:ext cx="12192000" cy="6858000"/>
            </a:xfrm>
            <a:prstGeom prst="rect">
              <a:avLst/>
            </a:prstGeom>
          </p:spPr>
        </p:pic>
        <p:grpSp>
          <p:nvGrpSpPr>
            <p:cNvPr id="6" name="Group 5">
              <a:extLst>
                <a:ext uri="{FF2B5EF4-FFF2-40B4-BE49-F238E27FC236}">
                  <a16:creationId xmlns:a16="http://schemas.microsoft.com/office/drawing/2014/main" id="{0005D734-63D3-E03F-CF97-1A1E03D56B12}"/>
                </a:ext>
              </a:extLst>
            </p:cNvPr>
            <p:cNvGrpSpPr/>
            <p:nvPr/>
          </p:nvGrpSpPr>
          <p:grpSpPr>
            <a:xfrm>
              <a:off x="2957230" y="6641803"/>
              <a:ext cx="5937176" cy="215446"/>
              <a:chOff x="2957230" y="6641803"/>
              <a:chExt cx="5937176" cy="215446"/>
            </a:xfrm>
          </p:grpSpPr>
          <p:pic>
            <p:nvPicPr>
              <p:cNvPr id="7" name="Picture 6">
                <a:extLst>
                  <a:ext uri="{FF2B5EF4-FFF2-40B4-BE49-F238E27FC236}">
                    <a16:creationId xmlns:a16="http://schemas.microsoft.com/office/drawing/2014/main" id="{0A2D29EF-FC8D-4C46-B973-B5C7F4092447}"/>
                  </a:ext>
                </a:extLst>
              </p:cNvPr>
              <p:cNvPicPr>
                <a:picLocks noChangeAspect="1"/>
              </p:cNvPicPr>
              <p:nvPr/>
            </p:nvPicPr>
            <p:blipFill rotWithShape="1">
              <a:blip r:embed="rId2">
                <a:extLst>
                  <a:ext uri="{28A0092B-C50C-407E-A947-70E740481C1C}">
                    <a14:useLocalDpi xmlns:a14="http://schemas.microsoft.com/office/drawing/2010/main" val="0"/>
                  </a:ext>
                </a:extLst>
              </a:blip>
              <a:srcRect l="71258" t="96872" r="13077"/>
              <a:stretch/>
            </p:blipFill>
            <p:spPr>
              <a:xfrm rot="10800000">
                <a:off x="6901803" y="6641803"/>
                <a:ext cx="1992603" cy="215443"/>
              </a:xfrm>
              <a:prstGeom prst="rect">
                <a:avLst/>
              </a:prstGeom>
            </p:spPr>
          </p:pic>
          <p:pic>
            <p:nvPicPr>
              <p:cNvPr id="8" name="Picture 7">
                <a:extLst>
                  <a:ext uri="{FF2B5EF4-FFF2-40B4-BE49-F238E27FC236}">
                    <a16:creationId xmlns:a16="http://schemas.microsoft.com/office/drawing/2014/main" id="{A9FC1BD8-32CE-7D71-55D5-FDA338944271}"/>
                  </a:ext>
                </a:extLst>
              </p:cNvPr>
              <p:cNvPicPr>
                <a:picLocks noChangeAspect="1"/>
              </p:cNvPicPr>
              <p:nvPr/>
            </p:nvPicPr>
            <p:blipFill rotWithShape="1">
              <a:blip r:embed="rId2">
                <a:extLst>
                  <a:ext uri="{28A0092B-C50C-407E-A947-70E740481C1C}">
                    <a14:useLocalDpi xmlns:a14="http://schemas.microsoft.com/office/drawing/2010/main" val="0"/>
                  </a:ext>
                </a:extLst>
              </a:blip>
              <a:srcRect l="33670" t="96872" r="53088"/>
              <a:stretch/>
            </p:blipFill>
            <p:spPr>
              <a:xfrm>
                <a:off x="5285116" y="6641803"/>
                <a:ext cx="1621767" cy="215446"/>
              </a:xfrm>
              <a:prstGeom prst="rect">
                <a:avLst/>
              </a:prstGeom>
            </p:spPr>
          </p:pic>
          <p:pic>
            <p:nvPicPr>
              <p:cNvPr id="9" name="Picture 8">
                <a:extLst>
                  <a:ext uri="{FF2B5EF4-FFF2-40B4-BE49-F238E27FC236}">
                    <a16:creationId xmlns:a16="http://schemas.microsoft.com/office/drawing/2014/main" id="{6E939FF7-C68C-A3C5-B553-F1BD80347576}"/>
                  </a:ext>
                </a:extLst>
              </p:cNvPr>
              <p:cNvPicPr>
                <a:picLocks noChangeAspect="1"/>
              </p:cNvPicPr>
              <p:nvPr/>
            </p:nvPicPr>
            <p:blipFill rotWithShape="1">
              <a:blip r:embed="rId2">
                <a:extLst>
                  <a:ext uri="{28A0092B-C50C-407E-A947-70E740481C1C}">
                    <a14:useLocalDpi xmlns:a14="http://schemas.microsoft.com/office/drawing/2010/main" val="0"/>
                  </a:ext>
                </a:extLst>
              </a:blip>
              <a:srcRect l="15227" t="96872" r="65766" b="11"/>
              <a:stretch/>
            </p:blipFill>
            <p:spPr>
              <a:xfrm>
                <a:off x="2957230" y="6641803"/>
                <a:ext cx="2327885" cy="214693"/>
              </a:xfrm>
              <a:prstGeom prst="rect">
                <a:avLst/>
              </a:prstGeom>
            </p:spPr>
          </p:pic>
        </p:grpSp>
      </p:gr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8" name="Footer Placeholder 1">
            <a:extLst>
              <a:ext uri="{FF2B5EF4-FFF2-40B4-BE49-F238E27FC236}">
                <a16:creationId xmlns:a16="http://schemas.microsoft.com/office/drawing/2014/main" id="{0F78EF42-5FAC-9DC1-C053-3A2AD7C2E0F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Segoe UI"/>
                <a:ea typeface="+mn-ea"/>
                <a:cs typeface="+mn-cs"/>
              </a:rPr>
              <a:t>© 2024 Microsoft Corporation All rights reserved. </a:t>
            </a:r>
          </a:p>
        </p:txBody>
      </p:sp>
      <p:sp>
        <p:nvSpPr>
          <p:cNvPr id="20" name="Title 10">
            <a:extLst>
              <a:ext uri="{FF2B5EF4-FFF2-40B4-BE49-F238E27FC236}">
                <a16:creationId xmlns:a16="http://schemas.microsoft.com/office/drawing/2014/main" id="{6DD842EE-4B40-D8A6-96EB-F49848F8A5C7}"/>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2269312338"/>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_Blue_Neutral">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4D92F2-2214-C7BE-4816-A441AD38BF1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0"/>
            <a:ext cx="12191998" cy="6858000"/>
          </a:xfrm>
          <a:prstGeom prst="rect">
            <a:avLst/>
          </a:prstGeom>
        </p:spPr>
      </p:pic>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3" name="Footer Placeholder 1">
            <a:extLst>
              <a:ext uri="{FF2B5EF4-FFF2-40B4-BE49-F238E27FC236}">
                <a16:creationId xmlns:a16="http://schemas.microsoft.com/office/drawing/2014/main" id="{442BE36B-4EB4-3201-AE96-B526C138A717}"/>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12" name="Title 10">
            <a:extLst>
              <a:ext uri="{FF2B5EF4-FFF2-40B4-BE49-F238E27FC236}">
                <a16:creationId xmlns:a16="http://schemas.microsoft.com/office/drawing/2014/main" id="{8E1B4495-AD04-0652-C7D6-C116F8A293F8}"/>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162153612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_Pink_Neutr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F59B11-9969-6FD4-3D8E-7BC9DC566009}"/>
              </a:ext>
            </a:extLst>
          </p:cNvPr>
          <p:cNvGrpSpPr/>
          <p:nvPr userDrawn="1"/>
        </p:nvGrpSpPr>
        <p:grpSpPr>
          <a:xfrm>
            <a:off x="0" y="0"/>
            <a:ext cx="12192000" cy="6858000"/>
            <a:chOff x="0" y="-1"/>
            <a:chExt cx="12192000" cy="6858000"/>
          </a:xfrm>
        </p:grpSpPr>
        <p:pic>
          <p:nvPicPr>
            <p:cNvPr id="3" name="Picture 2">
              <a:extLst>
                <a:ext uri="{FF2B5EF4-FFF2-40B4-BE49-F238E27FC236}">
                  <a16:creationId xmlns:a16="http://schemas.microsoft.com/office/drawing/2014/main" id="{80C47724-E978-071C-AF4D-91FA105410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
              <a:ext cx="12192000" cy="6858000"/>
            </a:xfrm>
            <a:prstGeom prst="rect">
              <a:avLst/>
            </a:prstGeom>
          </p:spPr>
        </p:pic>
        <p:grpSp>
          <p:nvGrpSpPr>
            <p:cNvPr id="10" name="Group 9">
              <a:extLst>
                <a:ext uri="{FF2B5EF4-FFF2-40B4-BE49-F238E27FC236}">
                  <a16:creationId xmlns:a16="http://schemas.microsoft.com/office/drawing/2014/main" id="{C1C28164-C8B2-6ABE-9989-12337BD92CBD}"/>
                </a:ext>
              </a:extLst>
            </p:cNvPr>
            <p:cNvGrpSpPr/>
            <p:nvPr/>
          </p:nvGrpSpPr>
          <p:grpSpPr>
            <a:xfrm>
              <a:off x="3977640" y="6646087"/>
              <a:ext cx="5825490" cy="211912"/>
              <a:chOff x="3779520" y="6646087"/>
              <a:chExt cx="5825490" cy="211912"/>
            </a:xfrm>
          </p:grpSpPr>
          <p:pic>
            <p:nvPicPr>
              <p:cNvPr id="12" name="Picture 11">
                <a:extLst>
                  <a:ext uri="{FF2B5EF4-FFF2-40B4-BE49-F238E27FC236}">
                    <a16:creationId xmlns:a16="http://schemas.microsoft.com/office/drawing/2014/main" id="{67295835-B998-542A-5016-4E091D7F8C3F}"/>
                  </a:ext>
                </a:extLst>
              </p:cNvPr>
              <p:cNvPicPr>
                <a:picLocks noChangeAspect="1"/>
              </p:cNvPicPr>
              <p:nvPr/>
            </p:nvPicPr>
            <p:blipFill rotWithShape="1">
              <a:blip r:embed="rId3">
                <a:extLst>
                  <a:ext uri="{28A0092B-C50C-407E-A947-70E740481C1C}">
                    <a14:useLocalDpi xmlns:a14="http://schemas.microsoft.com/office/drawing/2010/main" val="0"/>
                  </a:ext>
                </a:extLst>
              </a:blip>
              <a:srcRect l="25602" t="96964" r="45525" b="-42"/>
              <a:stretch/>
            </p:blipFill>
            <p:spPr>
              <a:xfrm>
                <a:off x="3779520" y="6646087"/>
                <a:ext cx="3537983" cy="211912"/>
              </a:xfrm>
              <a:prstGeom prst="rect">
                <a:avLst/>
              </a:prstGeom>
            </p:spPr>
          </p:pic>
          <p:pic>
            <p:nvPicPr>
              <p:cNvPr id="14" name="Picture 13">
                <a:extLst>
                  <a:ext uri="{FF2B5EF4-FFF2-40B4-BE49-F238E27FC236}">
                    <a16:creationId xmlns:a16="http://schemas.microsoft.com/office/drawing/2014/main" id="{C5516F71-8B32-F7A8-5362-945EFBDF30B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l="66230" t="96925" r="15036" b="-4"/>
              <a:stretch/>
            </p:blipFill>
            <p:spPr>
              <a:xfrm>
                <a:off x="7309266" y="6646087"/>
                <a:ext cx="2295744" cy="211912"/>
              </a:xfrm>
              <a:prstGeom prst="rect">
                <a:avLst/>
              </a:prstGeom>
            </p:spPr>
          </p:pic>
        </p:grpSp>
      </p:grpSp>
      <p:sp>
        <p:nvSpPr>
          <p:cNvPr id="11" name="Title 10">
            <a:extLst>
              <a:ext uri="{FF2B5EF4-FFF2-40B4-BE49-F238E27FC236}">
                <a16:creationId xmlns:a16="http://schemas.microsoft.com/office/drawing/2014/main" id="{31AF01E0-A0BC-B3E6-39A3-AE9B913CD7ED}"/>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6" name="Footer Placeholder 1">
            <a:extLst>
              <a:ext uri="{FF2B5EF4-FFF2-40B4-BE49-F238E27FC236}">
                <a16:creationId xmlns:a16="http://schemas.microsoft.com/office/drawing/2014/main" id="{B08D8FFE-16D4-20E3-0CCA-DDEA8E31CB5B}"/>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055964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source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8" name="Text Placeholder 3">
            <a:extLst>
              <a:ext uri="{FF2B5EF4-FFF2-40B4-BE49-F238E27FC236}">
                <a16:creationId xmlns:a16="http://schemas.microsoft.com/office/drawing/2014/main" id="{5F055FC1-EF87-C5EC-9545-B346C73ACDA3}"/>
              </a:ext>
            </a:extLst>
          </p:cNvPr>
          <p:cNvSpPr>
            <a:spLocks noGrp="1"/>
          </p:cNvSpPr>
          <p:nvPr>
            <p:ph type="body" sz="quarter" idx="19"/>
          </p:nvPr>
        </p:nvSpPr>
        <p:spPr>
          <a:xfrm>
            <a:off x="586389" y="2081710"/>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3">
            <a:extLst>
              <a:ext uri="{FF2B5EF4-FFF2-40B4-BE49-F238E27FC236}">
                <a16:creationId xmlns:a16="http://schemas.microsoft.com/office/drawing/2014/main" id="{5EBA1527-2F4C-29A6-6A08-4FBA5CAE4E7E}"/>
              </a:ext>
            </a:extLst>
          </p:cNvPr>
          <p:cNvSpPr>
            <a:spLocks noGrp="1"/>
          </p:cNvSpPr>
          <p:nvPr>
            <p:ph type="body" sz="quarter" idx="20"/>
          </p:nvPr>
        </p:nvSpPr>
        <p:spPr>
          <a:xfrm>
            <a:off x="586389" y="3587124"/>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10" name="Text Placeholder 3">
            <a:extLst>
              <a:ext uri="{FF2B5EF4-FFF2-40B4-BE49-F238E27FC236}">
                <a16:creationId xmlns:a16="http://schemas.microsoft.com/office/drawing/2014/main" id="{3B81DC28-90DC-14C9-6ED7-101D16E58FA0}"/>
              </a:ext>
            </a:extLst>
          </p:cNvPr>
          <p:cNvSpPr>
            <a:spLocks noGrp="1"/>
          </p:cNvSpPr>
          <p:nvPr>
            <p:ph type="body" sz="quarter" idx="21"/>
          </p:nvPr>
        </p:nvSpPr>
        <p:spPr>
          <a:xfrm>
            <a:off x="586389" y="4077778"/>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384049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95812399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DB660C8-FCFE-8CB6-A08E-975F87F66C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A57C656-3E5F-8959-00F8-286B44FD1D70}"/>
              </a:ext>
            </a:extLst>
          </p:cNvPr>
          <p:cNvSpPr/>
          <p:nvPr userDrawn="1"/>
        </p:nvSpPr>
        <p:spPr bwMode="auto">
          <a:xfrm>
            <a:off x="0" y="0"/>
            <a:ext cx="12296446" cy="6858000"/>
          </a:xfrm>
          <a:prstGeom prst="rect">
            <a:avLst/>
          </a:prstGeom>
          <a:gradFill>
            <a:gsLst>
              <a:gs pos="0">
                <a:schemeClr val="bg1"/>
              </a:gs>
              <a:gs pos="38000">
                <a:schemeClr val="bg1">
                  <a:alpha val="0"/>
                </a:schemeClr>
              </a:gs>
            </a:gsLst>
            <a:lin ang="2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4" name="Title 1">
            <a:extLst>
              <a:ext uri="{FF2B5EF4-FFF2-40B4-BE49-F238E27FC236}">
                <a16:creationId xmlns:a16="http://schemas.microsoft.com/office/drawing/2014/main" id="{5D5AA619-22C5-E624-FD06-098868F01DBA}"/>
              </a:ext>
            </a:extLst>
          </p:cNvPr>
          <p:cNvSpPr>
            <a:spLocks noGrp="1"/>
          </p:cNvSpPr>
          <p:nvPr>
            <p:ph type="title" hasCustomPrompt="1"/>
          </p:nvPr>
        </p:nvSpPr>
        <p:spPr>
          <a:xfrm>
            <a:off x="584200" y="3035178"/>
            <a:ext cx="9144000" cy="498598"/>
          </a:xfrm>
          <a:noFill/>
        </p:spPr>
        <p:txBody>
          <a:bodyPr vert="horz" wrap="square" lIns="0" tIns="0" rIns="0" bIns="0" rtlCol="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22000">
                      <a:schemeClr val="accent2"/>
                    </a:gs>
                    <a:gs pos="100000">
                      <a:schemeClr val="accent3"/>
                    </a:gs>
                  </a:gsLst>
                  <a:lin ang="2400000" scaled="0"/>
                </a:gradFill>
                <a:effectLst/>
                <a:latin typeface="+mj-lt"/>
                <a:ea typeface="+mn-ea"/>
                <a:cs typeface="Segoe UI" pitchFamily="34" charset="0"/>
              </a:defRPr>
            </a:lvl1pPr>
          </a:lstStyle>
          <a:p>
            <a:pPr lvl="0"/>
            <a:r>
              <a:rPr lang="en-US"/>
              <a:t>Session or demo title</a:t>
            </a:r>
          </a:p>
        </p:txBody>
      </p:sp>
      <p:sp>
        <p:nvSpPr>
          <p:cNvPr id="7" name="Text Placeholder 4">
            <a:extLst>
              <a:ext uri="{FF2B5EF4-FFF2-40B4-BE49-F238E27FC236}">
                <a16:creationId xmlns:a16="http://schemas.microsoft.com/office/drawing/2014/main" id="{F66251B6-6669-3E5F-CBBE-363F82903A09}"/>
              </a:ext>
            </a:extLst>
          </p:cNvPr>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944363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E4FF-03E7-74E2-2C3F-CA00E5E16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9FA9AB-7BDD-6D32-5366-0BE5BF4129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4848823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Scenario_Slide_1">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5050971" y="128134"/>
            <a:ext cx="6854885" cy="553998"/>
          </a:xfrm>
          <a:prstGeom prst="rect">
            <a:avLst/>
          </a:prstGeom>
        </p:spPr>
        <p:txBody>
          <a:bodyPr vert="horz" wrap="square" lIns="0" tIns="0" rIns="0" bIns="0" rtlCol="0" anchor="ctr">
            <a:spAutoFit/>
          </a:bodyPr>
          <a:lstStyle>
            <a:lvl1pPr algn="l">
              <a:defRPr/>
            </a:lvl1pPr>
          </a:lstStyle>
          <a:p>
            <a:r>
              <a:rPr lang="en-US"/>
              <a:t>&lt;Agent Name&gt;</a:t>
            </a: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2">
            <a:extLst>
              <a:ext uri="{28A0092B-C50C-407E-A947-70E740481C1C}">
                <a14:useLocalDpi xmlns:a14="http://schemas.microsoft.com/office/drawing/2010/main" val="0"/>
              </a:ext>
            </a:extLst>
          </a:blip>
          <a:srcRect b="10341"/>
          <a:stretch>
            <a:fillRect/>
          </a:stretch>
        </p:blipFill>
        <p:spPr>
          <a:xfrm rot="5400000">
            <a:off x="9393885" y="2854741"/>
            <a:ext cx="6857518" cy="1149001"/>
          </a:xfrm>
          <a:prstGeom prst="rect">
            <a:avLst/>
          </a:prstGeom>
        </p:spPr>
      </p:pic>
      <p:sp>
        <p:nvSpPr>
          <p:cNvPr id="49" name="Text Placeholder 5">
            <a:extLst>
              <a:ext uri="{FF2B5EF4-FFF2-40B4-BE49-F238E27FC236}">
                <a16:creationId xmlns:a16="http://schemas.microsoft.com/office/drawing/2014/main" id="{63CE3381-E0E0-67C9-B3CF-0B212ED10FF2}"/>
              </a:ext>
            </a:extLst>
          </p:cNvPr>
          <p:cNvSpPr txBox="1">
            <a:spLocks/>
          </p:cNvSpPr>
          <p:nvPr userDrawn="1"/>
        </p:nvSpPr>
        <p:spPr>
          <a:xfrm>
            <a:off x="7612007" y="3923784"/>
            <a:ext cx="3845790" cy="18466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597" rtl="0" eaLnBrk="1" fontAlgn="auto" latinLnBrk="0" hangingPunct="1">
              <a:lnSpc>
                <a:spcPct val="100000"/>
              </a:lnSpc>
              <a:spcBef>
                <a:spcPts val="0"/>
              </a:spcBef>
              <a:spcAft>
                <a:spcPts val="60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endParaRPr>
          </a:p>
        </p:txBody>
      </p:sp>
      <p:sp>
        <p:nvSpPr>
          <p:cNvPr id="50" name="Rectangle: Rounded Corners 26">
            <a:extLst>
              <a:ext uri="{FF2B5EF4-FFF2-40B4-BE49-F238E27FC236}">
                <a16:creationId xmlns:a16="http://schemas.microsoft.com/office/drawing/2014/main" id="{95337CE6-DE34-3FE2-2851-208F0B2B8079}"/>
              </a:ext>
            </a:extLst>
          </p:cNvPr>
          <p:cNvSpPr/>
          <p:nvPr userDrawn="1"/>
        </p:nvSpPr>
        <p:spPr bwMode="auto">
          <a:xfrm>
            <a:off x="7596194" y="3429000"/>
            <a:ext cx="3399877" cy="381119"/>
          </a:xfrm>
          <a:prstGeom prst="roundRect">
            <a:avLst>
              <a:gd name="adj" fmla="val 19935"/>
            </a:avLst>
          </a:prstGeom>
          <a:noFill/>
        </p:spPr>
        <p:txBody>
          <a:bodyPr wrap="square">
            <a:spAutoFit/>
          </a:bodyPr>
          <a:lstStyle/>
          <a:p>
            <a:pPr lvl="0"/>
            <a:r>
              <a:rPr lang="en-US" sz="1600" b="1" noProof="0">
                <a:solidFill>
                  <a:srgbClr val="080808"/>
                </a:solidFill>
                <a:latin typeface="+mj-lt"/>
              </a:rPr>
              <a:t>✨ Features/Functionality</a:t>
            </a:r>
          </a:p>
        </p:txBody>
      </p:sp>
      <p:sp>
        <p:nvSpPr>
          <p:cNvPr id="55" name="TextBox 54">
            <a:extLst>
              <a:ext uri="{FF2B5EF4-FFF2-40B4-BE49-F238E27FC236}">
                <a16:creationId xmlns:a16="http://schemas.microsoft.com/office/drawing/2014/main" id="{9CAC0E80-5936-0593-EF97-B99588BAAF4D}"/>
              </a:ext>
            </a:extLst>
          </p:cNvPr>
          <p:cNvSpPr txBox="1"/>
          <p:nvPr userDrawn="1"/>
        </p:nvSpPr>
        <p:spPr>
          <a:xfrm>
            <a:off x="447472" y="2713043"/>
            <a:ext cx="6729412" cy="338554"/>
          </a:xfrm>
          <a:prstGeom prst="rect">
            <a:avLst/>
          </a:prstGeom>
          <a:noFill/>
        </p:spPr>
        <p:txBody>
          <a:bodyPr wrap="square">
            <a:spAutoFit/>
          </a:bodyPr>
          <a:lstStyle/>
          <a:p>
            <a:r>
              <a:rPr lang="en-US" sz="1600" b="1">
                <a:solidFill>
                  <a:srgbClr val="080808"/>
                </a:solidFill>
                <a:latin typeface="+mj-lt"/>
              </a:rPr>
              <a:t>📝 Summary:</a:t>
            </a:r>
          </a:p>
        </p:txBody>
      </p:sp>
      <p:sp>
        <p:nvSpPr>
          <p:cNvPr id="56" name="TextBox 55">
            <a:extLst>
              <a:ext uri="{FF2B5EF4-FFF2-40B4-BE49-F238E27FC236}">
                <a16:creationId xmlns:a16="http://schemas.microsoft.com/office/drawing/2014/main" id="{DB3AD230-4FDE-2A42-E820-30BD5D6F4F85}"/>
              </a:ext>
            </a:extLst>
          </p:cNvPr>
          <p:cNvSpPr txBox="1"/>
          <p:nvPr userDrawn="1"/>
        </p:nvSpPr>
        <p:spPr>
          <a:xfrm>
            <a:off x="447473" y="4822173"/>
            <a:ext cx="6729412" cy="338554"/>
          </a:xfrm>
          <a:prstGeom prst="rect">
            <a:avLst/>
          </a:prstGeom>
          <a:noFill/>
        </p:spPr>
        <p:txBody>
          <a:bodyPr wrap="square">
            <a:spAutoFit/>
          </a:bodyPr>
          <a:lstStyle>
            <a:defPPr>
              <a:defRPr lang="en-US"/>
            </a:defPPr>
            <a:lvl1pPr>
              <a:defRPr sz="1600" b="1">
                <a:solidFill>
                  <a:srgbClr val="080808"/>
                </a:solidFill>
                <a:latin typeface="+mj-lt"/>
              </a:defRPr>
            </a:lvl1pPr>
          </a:lstStyle>
          <a:p>
            <a:pPr lvl="0"/>
            <a:r>
              <a:rPr lang="en-US"/>
              <a:t>🎯 Expected Impact:</a:t>
            </a:r>
          </a:p>
        </p:txBody>
      </p:sp>
      <p:sp>
        <p:nvSpPr>
          <p:cNvPr id="53" name="Freeform: Shape 32">
            <a:extLst>
              <a:ext uri="{FF2B5EF4-FFF2-40B4-BE49-F238E27FC236}">
                <a16:creationId xmlns:a16="http://schemas.microsoft.com/office/drawing/2014/main" id="{A1DFC880-5A12-D93E-6681-212C090C6E9A}"/>
              </a:ext>
              <a:ext uri="{C183D7F6-B498-43B3-948B-1728B52AA6E4}">
                <adec:decorative xmlns:adec="http://schemas.microsoft.com/office/drawing/2017/decorative" val="1"/>
              </a:ext>
            </a:extLst>
          </p:cNvPr>
          <p:cNvSpPr>
            <a:spLocks/>
          </p:cNvSpPr>
          <p:nvPr userDrawn="1"/>
        </p:nvSpPr>
        <p:spPr bwMode="auto">
          <a:xfrm>
            <a:off x="7596194" y="1344100"/>
            <a:ext cx="4309662" cy="1818244"/>
          </a:xfrm>
          <a:prstGeom prst="roundRect">
            <a:avLst>
              <a:gd name="adj" fmla="val 4762"/>
            </a:avLst>
          </a:prstGeom>
          <a:noFill/>
          <a:ln>
            <a:gradFill flip="none" rotWithShape="1">
              <a:gsLst>
                <a:gs pos="0">
                  <a:srgbClr val="7058A0"/>
                </a:gs>
                <a:gs pos="27000">
                  <a:srgbClr val="A060A0"/>
                </a:gs>
                <a:gs pos="53000">
                  <a:srgbClr val="C85890"/>
                </a:gs>
                <a:gs pos="100000">
                  <a:srgbClr val="F89070"/>
                </a:gs>
                <a:gs pos="77000">
                  <a:srgbClr val="E86088"/>
                </a:gs>
              </a:gsLst>
              <a:lin ang="2700000" scaled="1"/>
              <a:tileRect/>
            </a:gradFill>
          </a:ln>
        </p:spPr>
        <p:style>
          <a:lnRef idx="2">
            <a:schemeClr val="accent1"/>
          </a:lnRef>
          <a:fillRef idx="1">
            <a:schemeClr val="lt1"/>
          </a:fillRef>
          <a:effectRef idx="0">
            <a:schemeClr val="accent1"/>
          </a:effectRef>
          <a:fontRef idx="minor">
            <a:schemeClr val="dk1"/>
          </a:fontRef>
        </p:style>
        <p:txBody>
          <a:bodyPr vert="horz" wrap="square" lIns="0" tIns="0" rIns="0" bIns="0" rtlCol="0">
            <a:noAutofit/>
          </a:bodyPr>
          <a:lstStyle/>
          <a:p>
            <a:pPr marL="228600" marR="0" lvl="0" indent="-228600" defTabSz="932742" fontAlgn="auto">
              <a:lnSpc>
                <a:spcPct val="100000"/>
              </a:lnSpc>
              <a:spcBef>
                <a:spcPct val="20000"/>
              </a:spcBef>
              <a:spcAft>
                <a:spcPts val="0"/>
              </a:spcAft>
              <a:buClrTx/>
              <a:buSzPct val="90000"/>
              <a:buFont typeface="Wingdings" panose="05000000000000000000" pitchFamily="2" charset="2"/>
              <a:buNone/>
              <a:tabLst/>
            </a:pPr>
            <a:endParaRPr kumimoji="0" lang="en-GB" sz="1600" b="0" i="0" u="none" strike="noStrike" cap="none" spc="0" normalizeH="0" baseline="0" noProof="0">
              <a:ln>
                <a:noFill/>
              </a:ln>
              <a:solidFill>
                <a:srgbClr val="080808"/>
              </a:solidFill>
              <a:effectLst/>
              <a:uLnTx/>
              <a:uFillTx/>
              <a:cs typeface="Segoe UI" panose="020B0502040204020203" pitchFamily="34" charset="0"/>
            </a:endParaRPr>
          </a:p>
        </p:txBody>
      </p:sp>
      <p:sp>
        <p:nvSpPr>
          <p:cNvPr id="57" name="Rectangle: Rounded Corners 56">
            <a:extLst>
              <a:ext uri="{FF2B5EF4-FFF2-40B4-BE49-F238E27FC236}">
                <a16:creationId xmlns:a16="http://schemas.microsoft.com/office/drawing/2014/main" id="{95C54E71-BD14-1520-01C3-D4A35E44AB11}"/>
              </a:ext>
            </a:extLst>
          </p:cNvPr>
          <p:cNvSpPr/>
          <p:nvPr userDrawn="1"/>
        </p:nvSpPr>
        <p:spPr bwMode="auto">
          <a:xfrm>
            <a:off x="7596194" y="962981"/>
            <a:ext cx="2191419" cy="381119"/>
          </a:xfrm>
          <a:prstGeom prst="roundRect">
            <a:avLst>
              <a:gd name="adj" fmla="val 19935"/>
            </a:avLst>
          </a:prstGeom>
          <a:noFill/>
        </p:spPr>
        <p:txBody>
          <a:bodyPr wrap="square">
            <a:spAutoFit/>
          </a:bodyPr>
          <a:lstStyle/>
          <a:p>
            <a:pPr lvl="0"/>
            <a:r>
              <a:rPr lang="en-US" sz="1600" b="1" noProof="0">
                <a:solidFill>
                  <a:srgbClr val="080808"/>
                </a:solidFill>
                <a:latin typeface="+mj-lt"/>
              </a:rPr>
              <a:t>🎨 Product Set</a:t>
            </a:r>
          </a:p>
        </p:txBody>
      </p:sp>
      <p:sp>
        <p:nvSpPr>
          <p:cNvPr id="17" name="Picture Placeholder 16">
            <a:extLst>
              <a:ext uri="{FF2B5EF4-FFF2-40B4-BE49-F238E27FC236}">
                <a16:creationId xmlns:a16="http://schemas.microsoft.com/office/drawing/2014/main" id="{9D59C38C-78E1-50DA-F3A8-F57E354374B5}"/>
              </a:ext>
            </a:extLst>
          </p:cNvPr>
          <p:cNvSpPr>
            <a:spLocks noGrp="1"/>
          </p:cNvSpPr>
          <p:nvPr>
            <p:ph type="pic" sz="quarter" idx="10"/>
          </p:nvPr>
        </p:nvSpPr>
        <p:spPr>
          <a:xfrm>
            <a:off x="447473" y="1074738"/>
            <a:ext cx="6729616" cy="1463675"/>
          </a:xfrm>
          <a:prstGeom prst="roundRect">
            <a:avLst>
              <a:gd name="adj" fmla="val 7742"/>
            </a:avLst>
          </a:prstGeom>
        </p:spPr>
        <p:txBody>
          <a:bodyPr/>
          <a:lstStyle/>
          <a:p>
            <a:endParaRPr lang="en-US"/>
          </a:p>
        </p:txBody>
      </p:sp>
      <p:sp>
        <p:nvSpPr>
          <p:cNvPr id="23" name="TextBox 22">
            <a:extLst>
              <a:ext uri="{FF2B5EF4-FFF2-40B4-BE49-F238E27FC236}">
                <a16:creationId xmlns:a16="http://schemas.microsoft.com/office/drawing/2014/main" id="{8218505B-F95C-541B-1070-9A17F4DD8CD5}"/>
              </a:ext>
            </a:extLst>
          </p:cNvPr>
          <p:cNvSpPr txBox="1"/>
          <p:nvPr userDrawn="1"/>
        </p:nvSpPr>
        <p:spPr>
          <a:xfrm>
            <a:off x="62926" y="115983"/>
            <a:ext cx="5664711" cy="553998"/>
          </a:xfrm>
          <a:prstGeom prst="rect">
            <a:avLst/>
          </a:prstGeom>
        </p:spPr>
        <p:txBody>
          <a:bodyPr vert="horz" wrap="square" lIns="0" tIns="0" rIns="0" bIns="0" rtlCol="0" anchor="ctr">
            <a:spAutoFit/>
          </a:bodyPr>
          <a:lstStyle>
            <a:lvl1pPr algn="ctr" defTabSz="932742">
              <a:lnSpc>
                <a:spcPct val="100000"/>
              </a:lnSpc>
              <a:spcBef>
                <a:spcPct val="0"/>
              </a:spcBef>
              <a:buNone/>
              <a:defRPr lang="en-US" sz="3600" b="0" cap="none" spc="-50" baseline="0" dirty="0" smtClean="0">
                <a:ln w="3175">
                  <a:noFill/>
                </a:ln>
                <a:effectLst/>
                <a:latin typeface="+mj-lt"/>
                <a:cs typeface="Segoe Sans Display" pitchFamily="2" charset="0"/>
              </a:defRPr>
            </a:lvl1pPr>
          </a:lstStyle>
          <a:p>
            <a:pPr lvl="0"/>
            <a:r>
              <a:rPr lang="en-US"/>
              <a:t>Scenario Overview -</a:t>
            </a:r>
          </a:p>
        </p:txBody>
      </p:sp>
      <p:sp>
        <p:nvSpPr>
          <p:cNvPr id="29" name="Text Placeholder 28">
            <a:extLst>
              <a:ext uri="{FF2B5EF4-FFF2-40B4-BE49-F238E27FC236}">
                <a16:creationId xmlns:a16="http://schemas.microsoft.com/office/drawing/2014/main" id="{5D86ECDD-A4B3-E08E-EA60-3853C0EC3368}"/>
              </a:ext>
            </a:extLst>
          </p:cNvPr>
          <p:cNvSpPr>
            <a:spLocks noGrp="1"/>
          </p:cNvSpPr>
          <p:nvPr>
            <p:ph type="body" sz="quarter" idx="11"/>
          </p:nvPr>
        </p:nvSpPr>
        <p:spPr>
          <a:xfrm>
            <a:off x="447471" y="3095349"/>
            <a:ext cx="6729411" cy="1573667"/>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0" name="Text Placeholder 28">
            <a:extLst>
              <a:ext uri="{FF2B5EF4-FFF2-40B4-BE49-F238E27FC236}">
                <a16:creationId xmlns:a16="http://schemas.microsoft.com/office/drawing/2014/main" id="{D45D1A7B-238E-691B-4C57-772B392B8BD7}"/>
              </a:ext>
            </a:extLst>
          </p:cNvPr>
          <p:cNvSpPr>
            <a:spLocks noGrp="1"/>
          </p:cNvSpPr>
          <p:nvPr>
            <p:ph type="body" sz="quarter" idx="12"/>
          </p:nvPr>
        </p:nvSpPr>
        <p:spPr>
          <a:xfrm>
            <a:off x="447470" y="5144204"/>
            <a:ext cx="6729411" cy="1308664"/>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2" name="Text Placeholder 28">
            <a:extLst>
              <a:ext uri="{FF2B5EF4-FFF2-40B4-BE49-F238E27FC236}">
                <a16:creationId xmlns:a16="http://schemas.microsoft.com/office/drawing/2014/main" id="{81768A44-5118-F266-93C2-2449C5570B28}"/>
              </a:ext>
            </a:extLst>
          </p:cNvPr>
          <p:cNvSpPr>
            <a:spLocks noGrp="1"/>
          </p:cNvSpPr>
          <p:nvPr>
            <p:ph type="body" sz="quarter" idx="13"/>
          </p:nvPr>
        </p:nvSpPr>
        <p:spPr>
          <a:xfrm>
            <a:off x="7596195" y="3810119"/>
            <a:ext cx="4309662" cy="2642747"/>
          </a:xfrm>
          <a:prstGeom prst="roundRect">
            <a:avLst>
              <a:gd name="adj" fmla="val 3826"/>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Font typeface="Arial" panose="020B0604020202020204" pitchFamily="34" charset="0"/>
              <a:buChar char="•"/>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372723914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cenario_Slide_2">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8415E179-CE80-28D4-BEBD-CEEC26CBBA4F}"/>
              </a:ext>
            </a:extLst>
          </p:cNvPr>
          <p:cNvSpPr>
            <a:spLocks noGrp="1"/>
          </p:cNvSpPr>
          <p:nvPr>
            <p:ph type="title"/>
          </p:nvPr>
        </p:nvSpPr>
        <p:spPr>
          <a:xfrm>
            <a:off x="1334261" y="79564"/>
            <a:ext cx="9523477" cy="646331"/>
          </a:xfrm>
          <a:prstGeom prst="rect">
            <a:avLst/>
          </a:prstGeom>
        </p:spPr>
        <p:txBody>
          <a:bodyPr wrap="square" anchor="ctr">
            <a:spAutoFit/>
          </a:bodyPr>
          <a:lstStyle>
            <a:lvl1pPr>
              <a:defRPr sz="3600"/>
            </a:lvl1pPr>
          </a:lstStyle>
          <a:p>
            <a:r>
              <a:rPr lang="en-US"/>
              <a:t>Click to edit Master title style</a:t>
            </a:r>
          </a:p>
        </p:txBody>
      </p:sp>
    </p:spTree>
    <p:extLst>
      <p:ext uri="{BB962C8B-B14F-4D97-AF65-F5344CB8AC3E}">
        <p14:creationId xmlns:p14="http://schemas.microsoft.com/office/powerpoint/2010/main" val="90077527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79073613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1867816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92805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Text_Layou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00050"/>
            <a:ext cx="9543289" cy="553998"/>
          </a:xfrm>
          <a:prstGeom prst="rect">
            <a:avLst/>
          </a:prstGeom>
        </p:spPr>
        <p:txBody>
          <a:bodyPr wrap="square">
            <a:spAutoFit/>
          </a:bodyPr>
          <a:lstStyle>
            <a:lvl1pPr>
              <a:defRPr/>
            </a:lvl1pPr>
          </a:lstStyle>
          <a:p>
            <a:r>
              <a:rPr lang="en-US"/>
              <a:t>Click to edit Master title style</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8263" y="1414537"/>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053780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4_Text_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B6BD-BBE7-B580-ACED-7CA15A113075}"/>
              </a:ext>
            </a:extLst>
          </p:cNvPr>
          <p:cNvSpPr>
            <a:spLocks noGrp="1"/>
          </p:cNvSpPr>
          <p:nvPr>
            <p:ph type="title"/>
          </p:nvPr>
        </p:nvSpPr>
        <p:spPr>
          <a:xfrm>
            <a:off x="588263" y="457200"/>
            <a:ext cx="9701785" cy="55399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D591F9-524E-EDB2-E1D5-E95C6CAD4585}"/>
              </a:ext>
            </a:extLst>
          </p:cNvPr>
          <p:cNvSpPr>
            <a:spLocks noGrp="1"/>
          </p:cNvSpPr>
          <p:nvPr>
            <p:ph idx="1"/>
          </p:nvPr>
        </p:nvSpPr>
        <p:spPr>
          <a:xfrm>
            <a:off x="584200" y="1435503"/>
            <a:ext cx="11018520" cy="17235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4371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ext_Layout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E31F-767F-DA91-D17A-7870AE4731DC}"/>
              </a:ext>
            </a:extLst>
          </p:cNvPr>
          <p:cNvSpPr>
            <a:spLocks noGrp="1"/>
          </p:cNvSpPr>
          <p:nvPr>
            <p:ph type="title"/>
          </p:nvPr>
        </p:nvSpPr>
        <p:spPr>
          <a:xfrm>
            <a:off x="588263" y="457200"/>
            <a:ext cx="9738361" cy="553998"/>
          </a:xfrm>
          <a:prstGeom prst="rect">
            <a:avLst/>
          </a:prstGeom>
        </p:spPr>
        <p:txBody>
          <a:bodyPr/>
          <a:lstStyle>
            <a:lvl1pPr>
              <a:defRPr>
                <a:solidFill>
                  <a:schemeClr val="tx1">
                    <a:lumMod val="50000"/>
                  </a:schemeClr>
                </a:solidFill>
              </a:defRPr>
            </a:lvl1pPr>
          </a:lstStyle>
          <a:p>
            <a:r>
              <a:rPr lang="en-US"/>
              <a:t>Click to edit Master title style</a:t>
            </a:r>
          </a:p>
        </p:txBody>
      </p:sp>
      <p:sp>
        <p:nvSpPr>
          <p:cNvPr id="7" name="Text Placeholder 3"/>
          <p:cNvSpPr>
            <a:spLocks noGrp="1"/>
          </p:cNvSpPr>
          <p:nvPr>
            <p:ph idx="1"/>
          </p:nvPr>
        </p:nvSpPr>
        <p:spPr>
          <a:xfrm>
            <a:off x="584200" y="1435503"/>
            <a:ext cx="11018520" cy="17235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3018303"/>
      </p:ext>
    </p:extLst>
  </p:cSld>
  <p:clrMapOvr>
    <a:masterClrMapping/>
  </p:clrMapOvr>
  <p:transition>
    <p:fade/>
  </p:transition>
  <p:extLst>
    <p:ext uri="{DCECCB84-F9BA-43D5-87BE-67443E8EF086}">
      <p15:sldGuideLst xmlns:p15="http://schemas.microsoft.com/office/powerpoint/2012/main">
        <p15:guide id="1" pos="3659">
          <p15:clr>
            <a:srgbClr val="FBAE40"/>
          </p15:clr>
        </p15:guide>
        <p15:guide id="2" pos="4021">
          <p15:clr>
            <a:srgbClr val="FBAE40"/>
          </p15:clr>
        </p15:guide>
        <p15:guide id="3" orient="horz" pos="890">
          <p15:clr>
            <a:srgbClr val="FBAE40"/>
          </p15:clr>
        </p15:guide>
        <p15:guide id="4" orient="horz" pos="129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_Layout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16F86-16A1-B3CB-6837-27DC27B18D6A}"/>
              </a:ext>
            </a:extLst>
          </p:cNvPr>
          <p:cNvSpPr>
            <a:spLocks noGrp="1"/>
          </p:cNvSpPr>
          <p:nvPr>
            <p:ph type="title"/>
          </p:nvPr>
        </p:nvSpPr>
        <p:spPr>
          <a:xfrm>
            <a:off x="588263" y="457200"/>
            <a:ext cx="9799321" cy="553998"/>
          </a:xfrm>
          <a:prstGeom prst="rect">
            <a:avLst/>
          </a:prstGeom>
        </p:spPr>
        <p:txBody>
          <a:bodyPr/>
          <a:lstStyle/>
          <a:p>
            <a:r>
              <a:rPr lang="en-US"/>
              <a:t>Click to edit Master title style</a:t>
            </a:r>
          </a:p>
        </p:txBody>
      </p:sp>
      <p:sp>
        <p:nvSpPr>
          <p:cNvPr id="8" name="Text Placeholder 1">
            <a:extLst>
              <a:ext uri="{FF2B5EF4-FFF2-40B4-BE49-F238E27FC236}">
                <a16:creationId xmlns:a16="http://schemas.microsoft.com/office/drawing/2014/main" id="{AB593A8B-3FA9-1945-6047-46741D56A871}"/>
              </a:ext>
            </a:extLst>
          </p:cNvPr>
          <p:cNvSpPr>
            <a:spLocks noGrp="1"/>
          </p:cNvSpPr>
          <p:nvPr>
            <p:ph type="body" sz="quarter" idx="13"/>
          </p:nvPr>
        </p:nvSpPr>
        <p:spPr>
          <a:xfrm>
            <a:off x="5889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1E72BC6B-6AAB-2A6B-F644-7C98F0F5A591}"/>
              </a:ext>
            </a:extLst>
          </p:cNvPr>
          <p:cNvSpPr>
            <a:spLocks noGrp="1"/>
          </p:cNvSpPr>
          <p:nvPr>
            <p:ph type="body" sz="quarter" idx="14"/>
          </p:nvPr>
        </p:nvSpPr>
        <p:spPr>
          <a:xfrm>
            <a:off x="44624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061CDC3C-ED02-5DCF-AE76-774B4EE3FCFF}"/>
              </a:ext>
            </a:extLst>
          </p:cNvPr>
          <p:cNvSpPr>
            <a:spLocks noGrp="1"/>
          </p:cNvSpPr>
          <p:nvPr>
            <p:ph type="body" sz="quarter" idx="15"/>
          </p:nvPr>
        </p:nvSpPr>
        <p:spPr>
          <a:xfrm>
            <a:off x="8329612"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710567"/>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_Layout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294877"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7194296"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93617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_Layout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616441"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61993"/>
          </a:xfrm>
          <a:prstGeom prst="rect">
            <a:avLst/>
          </a:prstGeom>
        </p:spPr>
        <p:txBody>
          <a:bodyP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61993"/>
          </a:xfrm>
          <a:prstGeom prst="rect">
            <a:avLst/>
          </a:prstGeom>
        </p:spPr>
        <p:txBody>
          <a:bodyP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67042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_Layout_7">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95463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661993"/>
          </a:xfrm>
          <a:prstGeom prst="rect">
            <a:avLst/>
          </a:prstGeom>
        </p:spPr>
        <p:txBody>
          <a:bodyPr wrap="square">
            <a:spAutoFit/>
          </a:bodyPr>
          <a:lstStyle>
            <a:lvl1pPr marL="0" indent="0">
              <a:buNone/>
              <a:defRPr lang="en-US" dirty="0" smtClean="0"/>
            </a:lvl1pPr>
            <a:lvl2pPr marL="228600" indent="0">
              <a:buNone/>
              <a:defRPr lang="en-US" dirty="0" smtClean="0"/>
            </a:lvl2pPr>
            <a:lvl3pPr marL="457200" indent="0">
              <a:buNone/>
              <a:defRPr lang="en-US" dirty="0" smtClean="0"/>
            </a:lvl3pPr>
            <a:lvl4pPr marL="685800" indent="0">
              <a:buNone/>
              <a:defRPr lang="en-US" dirty="0" smtClean="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16243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_Layout_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082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5510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_Layout_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69197" cy="553998"/>
          </a:xfrm>
          <a:prstGeom prst="rect">
            <a:avLst/>
          </a:prstGeom>
        </p:spPr>
        <p:txBody>
          <a:bodyPr wrap="square" anchor="ct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38222"/>
            <a:ext cx="5219700" cy="1754326"/>
          </a:xfrm>
          <a:prstGeom prst="rect">
            <a:avLst/>
          </a:prstGeom>
        </p:spPr>
        <p:txBody>
          <a:bodyPr anchor="ct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38222"/>
            <a:ext cx="5219700" cy="1754326"/>
          </a:xfrm>
          <a:prstGeom prst="rect">
            <a:avLst/>
          </a:prstGeom>
        </p:spPr>
        <p:txBody>
          <a:bodyPr anchor="ct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0464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_Layout_10">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9523477" cy="553998"/>
          </a:xfrm>
          <a:prstGeom prst="rect">
            <a:avLst/>
          </a:prstGeo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846659"/>
          </a:xfrm>
          <a:prstGeom prst="rect">
            <a:avLst/>
          </a:prstGeom>
        </p:spPr>
        <p:txBody>
          <a:bodyPr wrap="square">
            <a:spAutoFit/>
          </a:bodyPr>
          <a:lstStyle>
            <a:lvl1pPr marL="176213" indent="-176213">
              <a:defRPr lang="en-US" sz="2000" dirty="0">
                <a:solidFill>
                  <a:schemeClr val="tx1"/>
                </a:solidFill>
              </a:defRPr>
            </a:lvl1pPr>
            <a:lvl2pPr marL="322263" indent="-150813">
              <a:defRPr lang="en-US" sz="1600" dirty="0">
                <a:solidFill>
                  <a:schemeClr val="tx1"/>
                </a:solidFill>
              </a:defRPr>
            </a:lvl2pPr>
            <a:lvl3pPr marL="466725" indent="-138113">
              <a:defRPr lang="en-US" sz="1400" dirty="0">
                <a:solidFill>
                  <a:schemeClr val="tx1"/>
                </a:solidFill>
              </a:defRPr>
            </a:lvl3pPr>
            <a:lvl4pPr marL="595313" indent="-128588">
              <a:defRPr lang="en-US" sz="1400" dirty="0">
                <a:solidFill>
                  <a:schemeClr val="tx1"/>
                </a:solidFill>
              </a:defRPr>
            </a:lvl4pPr>
            <a:lvl5pPr marL="731838" indent="-122238">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0550836"/>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_Layout_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Segoe Sans Display Semibold" pitchFamily="2" charset="0"/>
                <a:ea typeface="+mn-ea"/>
                <a:cs typeface="Segoe Sans Display Semibold" pitchFamily="2" charset="0"/>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10768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_Layout_1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1201737"/>
            <a:ext cx="8025384" cy="2330084"/>
          </a:xfrm>
          <a:prstGeom prst="rect">
            <a:avLst/>
          </a:prstGeom>
          <a:noFill/>
        </p:spPr>
        <p:txBody>
          <a:bodyPr wrap="square" lIns="0" tIns="0" rIns="0" bIns="0" anchor="t" anchorCtr="0">
            <a:norm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69332"/>
          </a:xfrm>
          <a:prstGeom prst="rect">
            <a:avLst/>
          </a:prstGeom>
          <a:noFill/>
        </p:spPr>
        <p:txBody>
          <a:bodyPr wrap="square" lIns="0" tIns="0" rIns="0" bIns="0">
            <a:spAutoFit/>
          </a:bodyPr>
          <a:lstStyle>
            <a:lvl1pPr marL="0" indent="0">
              <a:spcBef>
                <a:spcPts val="0"/>
              </a:spcBef>
              <a:spcAft>
                <a:spcPts val="0"/>
              </a:spcAft>
              <a:buFont typeface="Arial" panose="020B0604020202020204" pitchFamily="34" charset="0"/>
              <a:buNone/>
              <a:defRPr sz="2400" spc="0" baseline="0">
                <a:solidFill>
                  <a:schemeClr val="tx1"/>
                </a:solidFill>
                <a:latin typeface="+mn-lt"/>
              </a:defRPr>
            </a:lvl1pPr>
          </a:lstStyle>
          <a:p>
            <a:pPr lvl="0"/>
            <a:r>
              <a:rPr lang="en-US"/>
              <a:t>Name</a:t>
            </a:r>
          </a:p>
        </p:txBody>
      </p:sp>
      <p:grpSp>
        <p:nvGrpSpPr>
          <p:cNvPr id="7" name="Group 4">
            <a:extLst>
              <a:ext uri="{FF2B5EF4-FFF2-40B4-BE49-F238E27FC236}">
                <a16:creationId xmlns:a16="http://schemas.microsoft.com/office/drawing/2014/main" id="{C8AB461E-CB73-9CEB-8B28-17831FA3021C}"/>
              </a:ext>
              <a:ext uri="{C183D7F6-B498-43B3-948B-1728B52AA6E4}">
                <adec:decorative xmlns:adec="http://schemas.microsoft.com/office/drawing/2017/decorative" val="1"/>
              </a:ext>
            </a:extLst>
          </p:cNvPr>
          <p:cNvGrpSpPr>
            <a:grpSpLocks noChangeAspect="1"/>
          </p:cNvGrpSpPr>
          <p:nvPr userDrawn="1"/>
        </p:nvGrpSpPr>
        <p:grpSpPr bwMode="black">
          <a:xfrm>
            <a:off x="584200" y="1201737"/>
            <a:ext cx="2051050" cy="1833563"/>
            <a:chOff x="368" y="757"/>
            <a:chExt cx="1292" cy="1155"/>
          </a:xfrm>
          <a:gradFill>
            <a:gsLst>
              <a:gs pos="100000">
                <a:schemeClr val="accent2"/>
              </a:gs>
              <a:gs pos="10000">
                <a:schemeClr val="accent1"/>
              </a:gs>
            </a:gsLst>
            <a:path path="circle">
              <a:fillToRect r="100000" b="100000"/>
            </a:path>
          </a:gradFill>
        </p:grpSpPr>
        <p:sp>
          <p:nvSpPr>
            <p:cNvPr id="9" name="Freeform 5">
              <a:extLst>
                <a:ext uri="{FF2B5EF4-FFF2-40B4-BE49-F238E27FC236}">
                  <a16:creationId xmlns:a16="http://schemas.microsoft.com/office/drawing/2014/main" id="{4F29B8AD-C82A-7DC9-3F10-D7AD135CF5B0}"/>
                </a:ext>
              </a:extLst>
            </p:cNvPr>
            <p:cNvSpPr>
              <a:spLocks/>
            </p:cNvSpPr>
            <p:nvPr userDrawn="1"/>
          </p:nvSpPr>
          <p:spPr bwMode="black">
            <a:xfrm>
              <a:off x="1110" y="757"/>
              <a:ext cx="550" cy="1155"/>
            </a:xfrm>
            <a:custGeom>
              <a:avLst/>
              <a:gdLst>
                <a:gd name="T0" fmla="*/ 0 w 1276"/>
                <a:gd name="T1" fmla="*/ 0 h 2681"/>
                <a:gd name="T2" fmla="*/ 0 w 1276"/>
                <a:gd name="T3" fmla="*/ 0 h 2681"/>
                <a:gd name="T4" fmla="*/ 0 w 1276"/>
                <a:gd name="T5" fmla="*/ 1115 h 2681"/>
                <a:gd name="T6" fmla="*/ 45 w 1276"/>
                <a:gd name="T7" fmla="*/ 1661 h 2681"/>
                <a:gd name="T8" fmla="*/ 225 w 1276"/>
                <a:gd name="T9" fmla="*/ 2124 h 2681"/>
                <a:gd name="T10" fmla="*/ 610 w 1276"/>
                <a:gd name="T11" fmla="*/ 2473 h 2681"/>
                <a:gd name="T12" fmla="*/ 1276 w 1276"/>
                <a:gd name="T13" fmla="*/ 2681 h 2681"/>
                <a:gd name="T14" fmla="*/ 1276 w 1276"/>
                <a:gd name="T15" fmla="*/ 2047 h 2681"/>
                <a:gd name="T16" fmla="*/ 839 w 1276"/>
                <a:gd name="T17" fmla="*/ 1829 h 2681"/>
                <a:gd name="T18" fmla="*/ 707 w 1276"/>
                <a:gd name="T19" fmla="*/ 1341 h 2681"/>
                <a:gd name="T20" fmla="*/ 1276 w 1276"/>
                <a:gd name="T21" fmla="*/ 1341 h 2681"/>
                <a:gd name="T22" fmla="*/ 1276 w 1276"/>
                <a:gd name="T23" fmla="*/ 0 h 2681"/>
                <a:gd name="T24" fmla="*/ 0 w 1276"/>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 h="2681">
                  <a:moveTo>
                    <a:pt x="0" y="0"/>
                  </a:moveTo>
                  <a:lnTo>
                    <a:pt x="0" y="0"/>
                  </a:lnTo>
                  <a:lnTo>
                    <a:pt x="0" y="1115"/>
                  </a:lnTo>
                  <a:cubicBezTo>
                    <a:pt x="0" y="1309"/>
                    <a:pt x="15" y="1491"/>
                    <a:pt x="45" y="1661"/>
                  </a:cubicBezTo>
                  <a:cubicBezTo>
                    <a:pt x="75" y="1831"/>
                    <a:pt x="135" y="1985"/>
                    <a:pt x="225" y="2124"/>
                  </a:cubicBezTo>
                  <a:cubicBezTo>
                    <a:pt x="315" y="2262"/>
                    <a:pt x="444" y="2379"/>
                    <a:pt x="610" y="2473"/>
                  </a:cubicBezTo>
                  <a:cubicBezTo>
                    <a:pt x="776" y="2568"/>
                    <a:pt x="998" y="2637"/>
                    <a:pt x="1276" y="2681"/>
                  </a:cubicBezTo>
                  <a:lnTo>
                    <a:pt x="1276" y="2047"/>
                  </a:lnTo>
                  <a:cubicBezTo>
                    <a:pt x="1068" y="2023"/>
                    <a:pt x="922" y="1950"/>
                    <a:pt x="839" y="1829"/>
                  </a:cubicBezTo>
                  <a:cubicBezTo>
                    <a:pt x="756" y="1707"/>
                    <a:pt x="707" y="1552"/>
                    <a:pt x="707" y="1341"/>
                  </a:cubicBezTo>
                  <a:lnTo>
                    <a:pt x="1276" y="1341"/>
                  </a:lnTo>
                  <a:lnTo>
                    <a:pt x="127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BF46749D-766D-0E9A-DD7D-DAB77C6DB7F7}"/>
                </a:ext>
              </a:extLst>
            </p:cNvPr>
            <p:cNvSpPr>
              <a:spLocks/>
            </p:cNvSpPr>
            <p:nvPr userDrawn="1"/>
          </p:nvSpPr>
          <p:spPr bwMode="black">
            <a:xfrm>
              <a:off x="368" y="757"/>
              <a:ext cx="547" cy="1155"/>
            </a:xfrm>
            <a:custGeom>
              <a:avLst/>
              <a:gdLst>
                <a:gd name="T0" fmla="*/ 0 w 1269"/>
                <a:gd name="T1" fmla="*/ 0 h 2681"/>
                <a:gd name="T2" fmla="*/ 0 w 1269"/>
                <a:gd name="T3" fmla="*/ 0 h 2681"/>
                <a:gd name="T4" fmla="*/ 0 w 1269"/>
                <a:gd name="T5" fmla="*/ 1332 h 2681"/>
                <a:gd name="T6" fmla="*/ 39 w 1269"/>
                <a:gd name="T7" fmla="*/ 1661 h 2681"/>
                <a:gd name="T8" fmla="*/ 219 w 1269"/>
                <a:gd name="T9" fmla="*/ 2124 h 2681"/>
                <a:gd name="T10" fmla="*/ 604 w 1269"/>
                <a:gd name="T11" fmla="*/ 2473 h 2681"/>
                <a:gd name="T12" fmla="*/ 1269 w 1269"/>
                <a:gd name="T13" fmla="*/ 2681 h 2681"/>
                <a:gd name="T14" fmla="*/ 1269 w 1269"/>
                <a:gd name="T15" fmla="*/ 2047 h 2681"/>
                <a:gd name="T16" fmla="*/ 833 w 1269"/>
                <a:gd name="T17" fmla="*/ 1829 h 2681"/>
                <a:gd name="T18" fmla="*/ 701 w 1269"/>
                <a:gd name="T19" fmla="*/ 1341 h 2681"/>
                <a:gd name="T20" fmla="*/ 1269 w 1269"/>
                <a:gd name="T21" fmla="*/ 1341 h 2681"/>
                <a:gd name="T22" fmla="*/ 1269 w 1269"/>
                <a:gd name="T23" fmla="*/ 0 h 2681"/>
                <a:gd name="T24" fmla="*/ 0 w 1269"/>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9" h="2681">
                  <a:moveTo>
                    <a:pt x="0" y="0"/>
                  </a:moveTo>
                  <a:lnTo>
                    <a:pt x="0" y="0"/>
                  </a:lnTo>
                  <a:lnTo>
                    <a:pt x="0" y="1332"/>
                  </a:lnTo>
                  <a:cubicBezTo>
                    <a:pt x="7" y="1446"/>
                    <a:pt x="20" y="1556"/>
                    <a:pt x="39" y="1661"/>
                  </a:cubicBezTo>
                  <a:cubicBezTo>
                    <a:pt x="69" y="1831"/>
                    <a:pt x="129" y="1985"/>
                    <a:pt x="219" y="2124"/>
                  </a:cubicBezTo>
                  <a:cubicBezTo>
                    <a:pt x="309" y="2262"/>
                    <a:pt x="437" y="2379"/>
                    <a:pt x="604" y="2473"/>
                  </a:cubicBezTo>
                  <a:cubicBezTo>
                    <a:pt x="770" y="2568"/>
                    <a:pt x="992" y="2637"/>
                    <a:pt x="1269" y="2681"/>
                  </a:cubicBezTo>
                  <a:lnTo>
                    <a:pt x="1269" y="2047"/>
                  </a:lnTo>
                  <a:cubicBezTo>
                    <a:pt x="1061" y="2023"/>
                    <a:pt x="916" y="1950"/>
                    <a:pt x="833" y="1829"/>
                  </a:cubicBezTo>
                  <a:cubicBezTo>
                    <a:pt x="749" y="1707"/>
                    <a:pt x="701" y="1550"/>
                    <a:pt x="701" y="1341"/>
                  </a:cubicBezTo>
                  <a:lnTo>
                    <a:pt x="1269" y="1341"/>
                  </a:lnTo>
                  <a:lnTo>
                    <a:pt x="126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4">
            <a:extLst>
              <a:ext uri="{FF2B5EF4-FFF2-40B4-BE49-F238E27FC236}">
                <a16:creationId xmlns:a16="http://schemas.microsoft.com/office/drawing/2014/main" id="{11F52826-85AE-F49B-F24F-5263025FBCC1}"/>
              </a:ext>
            </a:extLst>
          </p:cNvPr>
          <p:cNvSpPr>
            <a:spLocks noGrp="1"/>
          </p:cNvSpPr>
          <p:nvPr>
            <p:ph type="body" sz="quarter" idx="13" hasCustomPrompt="1"/>
          </p:nvPr>
        </p:nvSpPr>
        <p:spPr>
          <a:xfrm>
            <a:off x="3582416" y="4629941"/>
            <a:ext cx="8025384" cy="492443"/>
          </a:xfrm>
          <a:prstGeom prst="rect">
            <a:avLst/>
          </a:prstGeom>
          <a:noFill/>
        </p:spPr>
        <p:txBody>
          <a:bodyPr wrap="square" lIns="0" tIns="0" rIns="0" bIns="0" anchor="t">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Title</a:t>
            </a:r>
            <a:br>
              <a:rPr lang="en-US"/>
            </a:br>
            <a:r>
              <a:rPr lang="en-US"/>
              <a:t>Company</a:t>
            </a:r>
          </a:p>
        </p:txBody>
      </p:sp>
    </p:spTree>
    <p:extLst>
      <p:ext uri="{BB962C8B-B14F-4D97-AF65-F5344CB8AC3E}">
        <p14:creationId xmlns:p14="http://schemas.microsoft.com/office/powerpoint/2010/main" val="28166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_Layout_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9C86-BE18-94A8-BCEB-D68C4BE9F26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97962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2.xml"/><Relationship Id="rId1"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52.xml"/><Relationship Id="rId7" Type="http://schemas.openxmlformats.org/officeDocument/2006/relationships/image" Target="../media/image15.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3.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image" Target="../media/image16.png"/><Relationship Id="rId2" Type="http://schemas.openxmlformats.org/officeDocument/2006/relationships/slideLayout" Target="../slideLayouts/slideLayout56.xml"/><Relationship Id="rId16" Type="http://schemas.openxmlformats.org/officeDocument/2006/relationships/image" Target="../media/image17.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15.pn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0430257" cy="30777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591056"/>
            <a:ext cx="10426700" cy="467820"/>
          </a:xfrm>
          <a:prstGeom prst="rect">
            <a:avLst/>
          </a:prstGeom>
        </p:spPr>
        <p:txBody>
          <a:bodyPr vert="horz" wrap="square" lIns="0" tIns="0" rIns="0" bIns="0" rtlCol="0">
            <a:spAutoFit/>
          </a:bodyPr>
          <a:lstStyle/>
          <a:p>
            <a:pPr lvl="0"/>
            <a:r>
              <a:rPr lang="en-US"/>
              <a:t>Click to edit Master text styles</a:t>
            </a:r>
          </a:p>
          <a:p>
            <a:pPr lvl="1"/>
            <a:r>
              <a:rPr lang="en-US"/>
              <a:t>Second level</a:t>
            </a:r>
          </a:p>
        </p:txBody>
      </p:sp>
      <p:sp>
        <p:nvSpPr>
          <p:cNvPr id="3" name="Footer Placeholder 1">
            <a:extLst>
              <a:ext uri="{FF2B5EF4-FFF2-40B4-BE49-F238E27FC236}">
                <a16:creationId xmlns:a16="http://schemas.microsoft.com/office/drawing/2014/main" id="{48BC65CB-3B67-EDFD-AE06-FD968449FA7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pic>
        <p:nvPicPr>
          <p:cNvPr id="5" name="Graphic 4">
            <a:extLst>
              <a:ext uri="{FF2B5EF4-FFF2-40B4-BE49-F238E27FC236}">
                <a16:creationId xmlns:a16="http://schemas.microsoft.com/office/drawing/2014/main" id="{A4D30B8E-0F07-39FC-BF52-88C5E6A736A1}"/>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rot="5400000">
            <a:off x="9610332" y="2743200"/>
            <a:ext cx="6858000" cy="1371600"/>
          </a:xfrm>
          <a:prstGeom prst="rect">
            <a:avLst/>
          </a:prstGeom>
        </p:spPr>
      </p:pic>
    </p:spTree>
    <p:extLst>
      <p:ext uri="{BB962C8B-B14F-4D97-AF65-F5344CB8AC3E}">
        <p14:creationId xmlns:p14="http://schemas.microsoft.com/office/powerpoint/2010/main" val="4049289421"/>
      </p:ext>
    </p:extLst>
  </p:cSld>
  <p:clrMap bg1="lt1" tx1="dk1" bg2="lt2" tx2="dk2" accent1="accent1" accent2="accent2" accent3="accent3" accent4="accent4" accent5="accent5" accent6="accent6" hlink="hlink" folHlink="folHlink"/>
  <p:sldLayoutIdLst>
    <p:sldLayoutId id="2147484126" r:id="rId1"/>
    <p:sldLayoutId id="2147483680" r:id="rId2"/>
    <p:sldLayoutId id="2147483681" r:id="rId3"/>
    <p:sldLayoutId id="2147483682" r:id="rId4"/>
    <p:sldLayoutId id="2147483683" r:id="rId5"/>
    <p:sldLayoutId id="2147483685" r:id="rId6"/>
    <p:sldLayoutId id="2147483687" r:id="rId7"/>
    <p:sldLayoutId id="2147483688" r:id="rId8"/>
    <p:sldLayoutId id="2147483691" r:id="rId9"/>
    <p:sldLayoutId id="2147483694" r:id="rId10"/>
    <p:sldLayoutId id="2147483695" r:id="rId11"/>
    <p:sldLayoutId id="2147483696" r:id="rId12"/>
    <p:sldLayoutId id="2147483697" r:id="rId13"/>
    <p:sldLayoutId id="2147483698" r:id="rId14"/>
    <p:sldLayoutId id="2147483699" r:id="rId15"/>
    <p:sldLayoutId id="2147483960" r:id="rId16"/>
    <p:sldLayoutId id="2147483700" r:id="rId17"/>
    <p:sldLayoutId id="2147483701" r:id="rId18"/>
    <p:sldLayoutId id="2147483702" r:id="rId19"/>
    <p:sldLayoutId id="2147483703" r:id="rId20"/>
    <p:sldLayoutId id="2147483707" r:id="rId21"/>
    <p:sldLayoutId id="2147483704" r:id="rId22"/>
    <p:sldLayoutId id="2147483954" r:id="rId23"/>
    <p:sldLayoutId id="2147483961" r:id="rId24"/>
    <p:sldLayoutId id="2147484120" r:id="rId25"/>
    <p:sldLayoutId id="2147484123" r:id="rId26"/>
    <p:sldLayoutId id="2147483962" r:id="rId27"/>
    <p:sldLayoutId id="2147483963" r:id="rId28"/>
    <p:sldLayoutId id="2147483964" r:id="rId29"/>
    <p:sldLayoutId id="2147483965" r:id="rId30"/>
    <p:sldLayoutId id="2147483966" r:id="rId31"/>
    <p:sldLayoutId id="2147483953" r:id="rId32"/>
    <p:sldLayoutId id="2147483952" r:id="rId33"/>
    <p:sldLayoutId id="2147483951" r:id="rId34"/>
    <p:sldLayoutId id="2147483948" r:id="rId35"/>
    <p:sldLayoutId id="2147483950" r:id="rId36"/>
    <p:sldLayoutId id="2147483958" r:id="rId37"/>
    <p:sldLayoutId id="2147483970" r:id="rId38"/>
    <p:sldLayoutId id="2147483968" r:id="rId39"/>
    <p:sldLayoutId id="2147483967" r:id="rId40"/>
    <p:sldLayoutId id="2147483969" r:id="rId41"/>
    <p:sldLayoutId id="2147483971" r:id="rId42"/>
    <p:sldLayoutId id="2147483955" r:id="rId43"/>
    <p:sldLayoutId id="2147483956" r:id="rId44"/>
    <p:sldLayoutId id="2147483957" r:id="rId45"/>
    <p:sldLayoutId id="2147483705" r:id="rId46"/>
    <p:sldLayoutId id="2147483706" r:id="rId47"/>
    <p:sldLayoutId id="2147484426" r:id="rId48"/>
  </p:sldLayoutIdLst>
  <p:transition>
    <p:fade/>
  </p:transition>
  <p:hf sldNum="0" hdr="0" dt="0"/>
  <p:txStyles>
    <p:titleStyle>
      <a:lvl1pPr algn="l" defTabSz="932742" rtl="0" eaLnBrk="1" latinLnBrk="0" hangingPunct="1">
        <a:lnSpc>
          <a:spcPct val="100000"/>
        </a:lnSpc>
        <a:spcBef>
          <a:spcPct val="0"/>
        </a:spcBef>
        <a:buNone/>
        <a:defRPr lang="en-US" sz="2000" b="0" kern="1200" cap="none" spc="0" baseline="0" dirty="0" smtClean="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61555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55119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5" name="Graphic 4">
            <a:extLst>
              <a:ext uri="{FF2B5EF4-FFF2-40B4-BE49-F238E27FC236}">
                <a16:creationId xmlns:a16="http://schemas.microsoft.com/office/drawing/2014/main" id="{5237F3A2-D241-D824-1380-6811A20D5B3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5400000">
            <a:off x="9610332" y="2743200"/>
            <a:ext cx="6858000" cy="1371600"/>
          </a:xfrm>
          <a:prstGeom prst="rect">
            <a:avLst/>
          </a:prstGeom>
        </p:spPr>
      </p:pic>
    </p:spTree>
    <p:extLst>
      <p:ext uri="{BB962C8B-B14F-4D97-AF65-F5344CB8AC3E}">
        <p14:creationId xmlns:p14="http://schemas.microsoft.com/office/powerpoint/2010/main" val="3318991222"/>
      </p:ext>
    </p:extLst>
  </p:cSld>
  <p:clrMap bg1="lt1" tx1="dk1" bg2="lt2" tx2="dk2" accent1="accent1" accent2="accent2" accent3="accent3" accent4="accent4" accent5="accent5" accent6="accent6" hlink="hlink" folHlink="folHlink"/>
  <p:sldLayoutIdLst>
    <p:sldLayoutId id="2147484691" r:id="rId1"/>
  </p:sldLayoutIdLst>
  <p:transition>
    <p:fade/>
  </p:transition>
  <p:hf sldNum="0" hdr="0" ftr="0" dt="0"/>
  <p:txStyles>
    <p:titleStyle>
      <a:lvl1pPr algn="l" defTabSz="932742" rtl="0" eaLnBrk="1" latinLnBrk="0" hangingPunct="1">
        <a:lnSpc>
          <a:spcPct val="100000"/>
        </a:lnSpc>
        <a:spcBef>
          <a:spcPct val="0"/>
        </a:spcBef>
        <a:buNone/>
        <a:defRPr lang="en-US" sz="40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pic>
        <p:nvPicPr>
          <p:cNvPr id="59" name="Image 22" descr="Une image contenant capture d’écran, Graphique, noir, conception&#10;&#10;Description générée automatiquement">
            <a:extLst>
              <a:ext uri="{FF2B5EF4-FFF2-40B4-BE49-F238E27FC236}">
                <a16:creationId xmlns:a16="http://schemas.microsoft.com/office/drawing/2014/main" id="{456A697C-ECD8-57D5-D2E8-A0C9BCC411A4}"/>
              </a:ext>
            </a:extLst>
          </p:cNvPr>
          <p:cNvPicPr>
            <a:picLocks noChangeAspect="1"/>
          </p:cNvPicPr>
          <p:nvPr userDrawn="1"/>
        </p:nvPicPr>
        <p:blipFill>
          <a:blip r:embed="rId7">
            <a:alphaModFix amt="4000"/>
          </a:blip>
          <a:stretch>
            <a:fillRect/>
          </a:stretch>
        </p:blipFill>
        <p:spPr>
          <a:xfrm>
            <a:off x="5994400" y="0"/>
            <a:ext cx="6197600" cy="6858000"/>
          </a:xfrm>
          <a:prstGeom prst="rect">
            <a:avLst/>
          </a:prstGeom>
        </p:spPr>
      </p:pic>
      <p:pic>
        <p:nvPicPr>
          <p:cNvPr id="61" name="Image 3" descr="Une image contenant capture d’écran, Graphique, symbole, conception&#10;&#10;Description générée automatiquement">
            <a:extLst>
              <a:ext uri="{FF2B5EF4-FFF2-40B4-BE49-F238E27FC236}">
                <a16:creationId xmlns:a16="http://schemas.microsoft.com/office/drawing/2014/main" id="{0D2849B1-B8F5-9188-5F54-02446F61D01B}"/>
              </a:ext>
            </a:extLst>
          </p:cNvPr>
          <p:cNvPicPr>
            <a:picLocks noChangeAspect="1"/>
          </p:cNvPicPr>
          <p:nvPr userDrawn="1"/>
        </p:nvPicPr>
        <p:blipFill rotWithShape="1">
          <a:blip r:embed="rId8"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420402582"/>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92" r:id="rId5"/>
  </p:sldLayoutIdLst>
  <p:transition>
    <p:fade/>
  </p:transition>
  <p:hf sldNum="0" hdr="0" ftr="0" dt="0"/>
  <p:txStyles>
    <p:titleStyle>
      <a:lvl1pPr algn="ctr"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pic>
        <p:nvPicPr>
          <p:cNvPr id="38" name="Image 22" descr="Une image contenant capture d’écran, Graphique, noir, conception&#10;&#10;Description générée automatiquement">
            <a:extLst>
              <a:ext uri="{FF2B5EF4-FFF2-40B4-BE49-F238E27FC236}">
                <a16:creationId xmlns:a16="http://schemas.microsoft.com/office/drawing/2014/main" id="{0CD7C2B1-E107-05F3-3DBA-FCC81C649730}"/>
              </a:ext>
            </a:extLst>
          </p:cNvPr>
          <p:cNvPicPr>
            <a:picLocks noChangeAspect="1"/>
          </p:cNvPicPr>
          <p:nvPr userDrawn="1"/>
        </p:nvPicPr>
        <p:blipFill>
          <a:blip r:embed="rId15">
            <a:alphaModFix amt="4000"/>
          </a:blip>
          <a:stretch>
            <a:fillRect/>
          </a:stretch>
        </p:blipFill>
        <p:spPr>
          <a:xfrm>
            <a:off x="5994400" y="0"/>
            <a:ext cx="6197600" cy="6858000"/>
          </a:xfrm>
          <a:prstGeom prst="rect">
            <a:avLst/>
          </a:prstGeom>
        </p:spPr>
      </p:pic>
      <p:sp>
        <p:nvSpPr>
          <p:cNvPr id="2" name="Title Placeholder 1"/>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p>
            <a:r>
              <a:rPr lang="en-US"/>
              <a:t>Click to edit Master title style</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16">
            <a:extLst>
              <a:ext uri="{28A0092B-C50C-407E-A947-70E740481C1C}">
                <a14:useLocalDpi xmlns:a14="http://schemas.microsoft.com/office/drawing/2010/main" val="0"/>
              </a:ext>
            </a:extLst>
          </a:blip>
          <a:srcRect b="10341"/>
          <a:stretch>
            <a:fillRect/>
          </a:stretch>
        </p:blipFill>
        <p:spPr>
          <a:xfrm rot="5400000">
            <a:off x="9393885" y="2854741"/>
            <a:ext cx="6857518" cy="1149001"/>
          </a:xfrm>
          <a:prstGeom prst="rect">
            <a:avLst/>
          </a:prstGeom>
        </p:spPr>
      </p:pic>
      <p:pic>
        <p:nvPicPr>
          <p:cNvPr id="48" name="Image 3" descr="Une image contenant capture d’écran, Graphique, symbole, conception&#10;&#10;Description générée automatiquement">
            <a:extLst>
              <a:ext uri="{FF2B5EF4-FFF2-40B4-BE49-F238E27FC236}">
                <a16:creationId xmlns:a16="http://schemas.microsoft.com/office/drawing/2014/main" id="{FF041198-52A6-AA07-38E3-867A5B5634B0}"/>
              </a:ext>
            </a:extLst>
          </p:cNvPr>
          <p:cNvPicPr>
            <a:picLocks noChangeAspect="1"/>
          </p:cNvPicPr>
          <p:nvPr userDrawn="1"/>
        </p:nvPicPr>
        <p:blipFill rotWithShape="1">
          <a:blip r:embed="rId17"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3326893719"/>
      </p:ext>
    </p:extLst>
  </p:cSld>
  <p:clrMap bg1="lt1" tx1="dk1" bg2="lt2" tx2="dk2" accent1="accent1" accent2="accent2" accent3="accent3" accent4="accent4" accent5="accent5" accent6="accent6" hlink="hlink" folHlink="folHlink"/>
  <p:sldLayoutIdLst>
    <p:sldLayoutId id="2147484675" r:id="rId1"/>
    <p:sldLayoutId id="2147484676" r:id="rId2"/>
    <p:sldLayoutId id="2147484677" r:id="rId3"/>
    <p:sldLayoutId id="2147484678" r:id="rId4"/>
    <p:sldLayoutId id="2147484679" r:id="rId5"/>
    <p:sldLayoutId id="2147484680" r:id="rId6"/>
    <p:sldLayoutId id="2147484681" r:id="rId7"/>
    <p:sldLayoutId id="2147484682" r:id="rId8"/>
    <p:sldLayoutId id="2147484683" r:id="rId9"/>
    <p:sldLayoutId id="2147484684" r:id="rId10"/>
    <p:sldLayoutId id="2147484685" r:id="rId11"/>
    <p:sldLayoutId id="2147484686" r:id="rId12"/>
    <p:sldLayoutId id="2147484687" r:id="rId1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7.xml"/><Relationship Id="rId1" Type="http://schemas.openxmlformats.org/officeDocument/2006/relationships/themeOverride" Target="../theme/themeOverride1.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4.png"/><Relationship Id="rId2" Type="http://schemas.openxmlformats.org/officeDocument/2006/relationships/image" Target="../media/image20.svg"/><Relationship Id="rId1" Type="http://schemas.openxmlformats.org/officeDocument/2006/relationships/slideLayout" Target="../slideLayouts/slideLayout54.xml"/><Relationship Id="rId6" Type="http://schemas.openxmlformats.org/officeDocument/2006/relationships/image" Target="../media/image23.jpeg"/><Relationship Id="rId5" Type="http://schemas.openxmlformats.org/officeDocument/2006/relationships/hyperlink" Target="https://microsoft.sharepoint-df.com/teams/BuilderPMs/_layouts/15/Doc.aspx?sourcedoc=%7BF0F77003-4D58-4A2C-989E-11F638724CE4%7D&amp;file=My%20Company%20Policy_AgentScenario_Field%20Deck.pptx&amp;action=edit&amp;mobileredirect=true&amp;DefaultItemOpen=1" TargetMode="External"/><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24.pn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54.xml"/><Relationship Id="rId6" Type="http://schemas.openxmlformats.org/officeDocument/2006/relationships/image" Target="../media/image28.svg"/><Relationship Id="rId11" Type="http://schemas.openxmlformats.org/officeDocument/2006/relationships/hyperlink" Target="https://microsoft.sharepoint-df.com/teams/BuilderPMs/_layouts/15/Doc.aspx?sourcedoc=%7BF0F77003-4D58-4A2C-989E-11F638724CE4%7D&amp;file=My%20Company%20Policy_AgentScenario_Field%20Deck.pptx&amp;action=edit&amp;mobileredirect=true&amp;DefaultItemOpen=1" TargetMode="External"/><Relationship Id="rId5" Type="http://schemas.openxmlformats.org/officeDocument/2006/relationships/image" Target="../media/image27.sv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est.jcteams.info/CPI14/docs/Copilot.html" TargetMode="External"/><Relationship Id="rId5" Type="http://schemas.openxmlformats.org/officeDocument/2006/relationships/image" Target="../media/image33.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4.xml"/><Relationship Id="rId1" Type="http://schemas.openxmlformats.org/officeDocument/2006/relationships/themeOverride" Target="../theme/themeOverride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FB79-EDF0-7B98-BAF7-BD235D99E4C9}"/>
            </a:ext>
          </a:extLst>
        </p:cNvPr>
        <p:cNvGrpSpPr/>
        <p:nvPr/>
      </p:nvGrpSpPr>
      <p:grpSpPr>
        <a:xfrm>
          <a:off x="0" y="0"/>
          <a:ext cx="0" cy="0"/>
          <a:chOff x="0" y="0"/>
          <a:chExt cx="0" cy="0"/>
        </a:xfrm>
      </p:grpSpPr>
      <p:sp>
        <p:nvSpPr>
          <p:cNvPr id="61" name="TextBox 60">
            <a:extLst>
              <a:ext uri="{FF2B5EF4-FFF2-40B4-BE49-F238E27FC236}">
                <a16:creationId xmlns:a16="http://schemas.microsoft.com/office/drawing/2014/main" id="{4149DCA2-058B-8D5E-2A19-BDCE81E7D9C1}"/>
              </a:ext>
              <a:ext uri="{C183D7F6-B498-43B3-948B-1728B52AA6E4}">
                <adec:decorative xmlns:adec="http://schemas.microsoft.com/office/drawing/2017/decorative" val="1"/>
              </a:ext>
            </a:extLst>
          </p:cNvPr>
          <p:cNvSpPr txBox="1"/>
          <p:nvPr/>
        </p:nvSpPr>
        <p:spPr>
          <a:xfrm>
            <a:off x="8834284" y="20647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AB33B609-2E9F-259B-2D9F-4EEA050F19C4}"/>
              </a:ext>
            </a:extLst>
          </p:cNvPr>
          <p:cNvSpPr>
            <a:spLocks noGrp="1"/>
          </p:cNvSpPr>
          <p:nvPr>
            <p:ph type="body" sz="quarter" idx="14"/>
          </p:nvPr>
        </p:nvSpPr>
        <p:spPr>
          <a:xfrm>
            <a:off x="684288" y="2662933"/>
            <a:ext cx="7194296" cy="769441"/>
          </a:xfrm>
        </p:spPr>
        <p:txBody>
          <a:bodyPr/>
          <a:lstStyle/>
          <a:p>
            <a:pPr marL="0" indent="0">
              <a:buNone/>
            </a:pPr>
            <a:r>
              <a:rPr lang="en-US" sz="44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rPr>
              <a:t>My Company Policy</a:t>
            </a:r>
            <a:endParaRPr lang="en-GB" sz="4400" b="1"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endParaRPr>
          </a:p>
        </p:txBody>
      </p:sp>
      <p:pic>
        <p:nvPicPr>
          <p:cNvPr id="15" name="MS logo gray - EMF">
            <a:extLst>
              <a:ext uri="{FF2B5EF4-FFF2-40B4-BE49-F238E27FC236}">
                <a16:creationId xmlns:a16="http://schemas.microsoft.com/office/drawing/2014/main" id="{A7AA4944-5DF7-CEB1-2C9C-EBC7BDEC4C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black">
          <a:xfrm>
            <a:off x="684288" y="679153"/>
            <a:ext cx="1359997" cy="291427"/>
          </a:xfrm>
          <a:prstGeom prst="rect">
            <a:avLst/>
          </a:prstGeom>
        </p:spPr>
      </p:pic>
      <p:sp>
        <p:nvSpPr>
          <p:cNvPr id="18" name="Text Placeholder 6">
            <a:extLst>
              <a:ext uri="{FF2B5EF4-FFF2-40B4-BE49-F238E27FC236}">
                <a16:creationId xmlns:a16="http://schemas.microsoft.com/office/drawing/2014/main" id="{D6305546-DC62-59EB-6DD9-F938DC0F6AE0}"/>
              </a:ext>
            </a:extLst>
          </p:cNvPr>
          <p:cNvSpPr txBox="1">
            <a:spLocks/>
          </p:cNvSpPr>
          <p:nvPr/>
        </p:nvSpPr>
        <p:spPr>
          <a:xfrm>
            <a:off x="684288" y="3622637"/>
            <a:ext cx="5055384" cy="2462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noProof="0" dirty="0">
                <a:latin typeface="Segoe Sans Display"/>
                <a:cs typeface="Segoe Sans Display"/>
              </a:rPr>
              <a:t>Copilot Scenario Overview</a:t>
            </a:r>
          </a:p>
        </p:txBody>
      </p:sp>
      <p:sp>
        <p:nvSpPr>
          <p:cNvPr id="7" name="Footer Placeholder 1">
            <a:extLst>
              <a:ext uri="{FF2B5EF4-FFF2-40B4-BE49-F238E27FC236}">
                <a16:creationId xmlns:a16="http://schemas.microsoft.com/office/drawing/2014/main" id="{83034883-A0CE-3821-62E2-13B6D7921814}"/>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123146046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8097E-6979-7096-A392-877D03D63DC8}"/>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E2C11058-C028-52CA-43EE-621E08880231}"/>
              </a:ext>
            </a:extLst>
          </p:cNvPr>
          <p:cNvGrpSpPr/>
          <p:nvPr/>
        </p:nvGrpSpPr>
        <p:grpSpPr>
          <a:xfrm>
            <a:off x="6051116" y="4351235"/>
            <a:ext cx="5536542" cy="1969735"/>
            <a:chOff x="660727" y="4155776"/>
            <a:chExt cx="5719245" cy="1829644"/>
          </a:xfrm>
        </p:grpSpPr>
        <p:sp>
          <p:nvSpPr>
            <p:cNvPr id="13" name="TextBox 12">
              <a:extLst>
                <a:ext uri="{FF2B5EF4-FFF2-40B4-BE49-F238E27FC236}">
                  <a16:creationId xmlns:a16="http://schemas.microsoft.com/office/drawing/2014/main" id="{158C833F-4765-6050-0B0B-6F8746CEB3E0}"/>
                </a:ext>
              </a:extLst>
            </p:cNvPr>
            <p:cNvSpPr txBox="1"/>
            <p:nvPr/>
          </p:nvSpPr>
          <p:spPr>
            <a:xfrm>
              <a:off x="935912" y="4324798"/>
              <a:ext cx="2501326" cy="2572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Technical Features </a:t>
              </a:r>
            </a:p>
          </p:txBody>
        </p:sp>
        <p:sp>
          <p:nvSpPr>
            <p:cNvPr id="5" name="TextBox 4">
              <a:extLst>
                <a:ext uri="{FF2B5EF4-FFF2-40B4-BE49-F238E27FC236}">
                  <a16:creationId xmlns:a16="http://schemas.microsoft.com/office/drawing/2014/main" id="{88406CE9-6659-C03F-A4A8-BFE14DCABB67}"/>
                </a:ext>
              </a:extLst>
            </p:cNvPr>
            <p:cNvSpPr txBox="1"/>
            <p:nvPr/>
          </p:nvSpPr>
          <p:spPr>
            <a:xfrm>
              <a:off x="935912" y="4763479"/>
              <a:ext cx="5333315" cy="857661"/>
            </a:xfrm>
            <a:prstGeom prst="rect">
              <a:avLst/>
            </a:prstGeom>
            <a:noFill/>
          </p:spPr>
          <p:txBody>
            <a:bodyPr wrap="square" lIns="0" tIns="0" rIns="0" bIns="0" rtlCol="0" anchor="t">
              <a:spAutoFit/>
            </a:bodyPr>
            <a:lstStyle/>
            <a:p>
              <a:pPr marL="285750" indent="-285750">
                <a:buFont typeface="Arial" panose="020B0604020202020204" pitchFamily="34" charset="0"/>
                <a:buChar char="•"/>
              </a:pPr>
              <a:r>
                <a:rPr lang="en-GB" sz="1200" dirty="0">
                  <a:solidFill>
                    <a:schemeClr val="tx1">
                      <a:lumMod val="95000"/>
                      <a:lumOff val="5000"/>
                    </a:schemeClr>
                  </a:solidFill>
                </a:rPr>
                <a:t>💬 Conversational access via Microsoft 365 Copilot</a:t>
              </a:r>
            </a:p>
            <a:p>
              <a:pPr marL="285750" indent="-285750">
                <a:buFont typeface="Arial" panose="020B0604020202020204" pitchFamily="34" charset="0"/>
                <a:buChar char="•"/>
              </a:pPr>
              <a:r>
                <a:rPr lang="en-GB" sz="1200" dirty="0">
                  <a:solidFill>
                    <a:schemeClr val="tx1">
                      <a:lumMod val="95000"/>
                      <a:lumOff val="5000"/>
                    </a:schemeClr>
                  </a:solidFill>
                </a:rPr>
                <a:t>📚 Grounding in authoritative internal documents and trusted web sources</a:t>
              </a:r>
            </a:p>
            <a:p>
              <a:pPr marL="285750" indent="-285750">
                <a:buFont typeface="Arial" panose="020B0604020202020204" pitchFamily="34" charset="0"/>
                <a:buChar char="•"/>
              </a:pPr>
              <a:r>
                <a:rPr lang="en-GB" sz="1200" dirty="0">
                  <a:solidFill>
                    <a:schemeClr val="tx1">
                      <a:lumMod val="95000"/>
                      <a:lumOff val="5000"/>
                    </a:schemeClr>
                  </a:solidFill>
                </a:rPr>
                <a:t>📄 Policy, benefits, and service information retrieval</a:t>
              </a:r>
            </a:p>
            <a:p>
              <a:pPr marL="285750" indent="-285750">
                <a:buFont typeface="Arial" panose="020B0604020202020204" pitchFamily="34" charset="0"/>
                <a:buChar char="•"/>
              </a:pPr>
              <a:r>
                <a:rPr lang="en-GB" sz="1200" dirty="0">
                  <a:solidFill>
                    <a:schemeClr val="tx1">
                      <a:lumMod val="95000"/>
                      <a:lumOff val="5000"/>
                    </a:schemeClr>
                  </a:solidFill>
                </a:rPr>
                <a:t>🔗 Direct links to official employee portals</a:t>
              </a:r>
              <a:endParaRPr lang="en-US" sz="1200" dirty="0">
                <a:solidFill>
                  <a:schemeClr val="tx1">
                    <a:lumMod val="95000"/>
                    <a:lumOff val="5000"/>
                  </a:schemeClr>
                </a:solidFill>
              </a:endParaRPr>
            </a:p>
          </p:txBody>
        </p:sp>
        <p:sp>
          <p:nvSpPr>
            <p:cNvPr id="9" name="Rectangle: Rounded Corners 8">
              <a:extLst>
                <a:ext uri="{FF2B5EF4-FFF2-40B4-BE49-F238E27FC236}">
                  <a16:creationId xmlns:a16="http://schemas.microsoft.com/office/drawing/2014/main" id="{E0666651-F87C-74E7-AC1B-BD2224165DDD}"/>
                </a:ext>
                <a:ext uri="{C183D7F6-B498-43B3-948B-1728B52AA6E4}">
                  <adec:decorative xmlns:adec="http://schemas.microsoft.com/office/drawing/2017/decorative" val="1"/>
                </a:ext>
              </a:extLst>
            </p:cNvPr>
            <p:cNvSpPr/>
            <p:nvPr/>
          </p:nvSpPr>
          <p:spPr>
            <a:xfrm>
              <a:off x="660727" y="4155776"/>
              <a:ext cx="5719245" cy="1829644"/>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Semilight" panose="020B0402040204020203" pitchFamily="34" charset="0"/>
              </a:endParaRPr>
            </a:p>
          </p:txBody>
        </p:sp>
      </p:grpSp>
      <p:grpSp>
        <p:nvGrpSpPr>
          <p:cNvPr id="29" name="Group 28">
            <a:extLst>
              <a:ext uri="{FF2B5EF4-FFF2-40B4-BE49-F238E27FC236}">
                <a16:creationId xmlns:a16="http://schemas.microsoft.com/office/drawing/2014/main" id="{A03C087B-2329-21D7-AC1B-6A1403784BDC}"/>
              </a:ext>
            </a:extLst>
          </p:cNvPr>
          <p:cNvGrpSpPr/>
          <p:nvPr/>
        </p:nvGrpSpPr>
        <p:grpSpPr>
          <a:xfrm>
            <a:off x="6051116" y="1167347"/>
            <a:ext cx="5536542" cy="3099592"/>
            <a:chOff x="5457355" y="3351968"/>
            <a:chExt cx="5719245" cy="2654414"/>
          </a:xfrm>
        </p:grpSpPr>
        <p:grpSp>
          <p:nvGrpSpPr>
            <p:cNvPr id="15" name="Group 14">
              <a:extLst>
                <a:ext uri="{FF2B5EF4-FFF2-40B4-BE49-F238E27FC236}">
                  <a16:creationId xmlns:a16="http://schemas.microsoft.com/office/drawing/2014/main" id="{F4C65B63-C9C4-AE54-E093-2A887B792D93}"/>
                </a:ext>
              </a:extLst>
            </p:cNvPr>
            <p:cNvGrpSpPr/>
            <p:nvPr/>
          </p:nvGrpSpPr>
          <p:grpSpPr>
            <a:xfrm>
              <a:off x="5457355" y="3351968"/>
              <a:ext cx="5719245" cy="2654414"/>
              <a:chOff x="6161010" y="1799709"/>
              <a:chExt cx="5719245" cy="2654414"/>
            </a:xfrm>
          </p:grpSpPr>
          <p:sp>
            <p:nvSpPr>
              <p:cNvPr id="12" name="TextBox 11">
                <a:extLst>
                  <a:ext uri="{FF2B5EF4-FFF2-40B4-BE49-F238E27FC236}">
                    <a16:creationId xmlns:a16="http://schemas.microsoft.com/office/drawing/2014/main" id="{2F7F0070-1178-F67E-22DF-11DA11F09BFF}"/>
                  </a:ext>
                </a:extLst>
              </p:cNvPr>
              <p:cNvSpPr txBox="1"/>
              <p:nvPr/>
            </p:nvSpPr>
            <p:spPr>
              <a:xfrm>
                <a:off x="6436195" y="1919006"/>
                <a:ext cx="2501326" cy="23721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Key Challenges</a:t>
                </a:r>
              </a:p>
            </p:txBody>
          </p:sp>
          <p:sp>
            <p:nvSpPr>
              <p:cNvPr id="4" name="TextBox 3">
                <a:extLst>
                  <a:ext uri="{FF2B5EF4-FFF2-40B4-BE49-F238E27FC236}">
                    <a16:creationId xmlns:a16="http://schemas.microsoft.com/office/drawing/2014/main" id="{1AEDDC77-9CF8-D30A-53E0-17F63A23DA0A}"/>
                  </a:ext>
                </a:extLst>
              </p:cNvPr>
              <p:cNvSpPr txBox="1"/>
              <p:nvPr/>
            </p:nvSpPr>
            <p:spPr>
              <a:xfrm>
                <a:off x="6436196" y="2275651"/>
                <a:ext cx="4910883" cy="948860"/>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GB" sz="1200" dirty="0">
                    <a:solidFill>
                      <a:schemeClr val="tx1">
                        <a:lumMod val="95000"/>
                        <a:lumOff val="5000"/>
                      </a:schemeClr>
                    </a:solidFill>
                  </a:rPr>
                  <a:t>Company knowledge is fragmented across intranets SharePoint sites, HR portals, and websites</a:t>
                </a:r>
              </a:p>
              <a:p>
                <a:pPr marL="285750" indent="-285750">
                  <a:buFont typeface="Arial" panose="020B0604020202020204" pitchFamily="34" charset="0"/>
                  <a:buChar char="•"/>
                </a:pPr>
                <a:r>
                  <a:rPr lang="en-GB" sz="1200" dirty="0">
                    <a:solidFill>
                      <a:schemeClr val="tx1">
                        <a:lumMod val="95000"/>
                        <a:lumOff val="5000"/>
                      </a:schemeClr>
                    </a:solidFill>
                  </a:rPr>
                  <a:t>Employees waste time searching for basic policy or benefits information</a:t>
                </a:r>
              </a:p>
              <a:p>
                <a:pPr marL="285750" indent="-285750">
                  <a:buFont typeface="Arial" panose="020B0604020202020204" pitchFamily="34" charset="0"/>
                  <a:buChar char="•"/>
                </a:pPr>
                <a:r>
                  <a:rPr lang="en-GB" sz="1200" dirty="0">
                    <a:solidFill>
                      <a:schemeClr val="tx1">
                        <a:lumMod val="95000"/>
                        <a:lumOff val="5000"/>
                      </a:schemeClr>
                    </a:solidFill>
                  </a:rPr>
                  <a:t>Critical policy information is missed or misunderstood</a:t>
                </a:r>
                <a:endParaRPr lang="en-GB" sz="1200" dirty="0">
                  <a:solidFill>
                    <a:schemeClr val="tx1">
                      <a:lumMod val="95000"/>
                      <a:lumOff val="5000"/>
                    </a:schemeClr>
                  </a:solidFill>
                  <a:cs typeface="Segoe Sans Display"/>
                </a:endParaRPr>
              </a:p>
              <a:p>
                <a:pPr marL="285750" indent="-285750">
                  <a:buFont typeface="Arial" panose="020B0604020202020204" pitchFamily="34" charset="0"/>
                  <a:buChar char="•"/>
                </a:pPr>
                <a:r>
                  <a:rPr lang="en-GB" sz="1200" dirty="0">
                    <a:solidFill>
                      <a:schemeClr val="tx1">
                        <a:lumMod val="95000"/>
                        <a:lumOff val="5000"/>
                      </a:schemeClr>
                    </a:solidFill>
                  </a:rPr>
                  <a:t>Business functions are overwhelmed with repetitive questions</a:t>
                </a:r>
                <a:endParaRPr lang="en-GB" sz="1200" dirty="0">
                  <a:solidFill>
                    <a:schemeClr val="tx1">
                      <a:lumMod val="95000"/>
                      <a:lumOff val="5000"/>
                    </a:schemeClr>
                  </a:solidFill>
                  <a:cs typeface="Segoe Sans Display"/>
                </a:endParaRPr>
              </a:p>
            </p:txBody>
          </p:sp>
          <p:sp>
            <p:nvSpPr>
              <p:cNvPr id="8" name="Rectangle: Rounded Corners 7">
                <a:extLst>
                  <a:ext uri="{FF2B5EF4-FFF2-40B4-BE49-F238E27FC236}">
                    <a16:creationId xmlns:a16="http://schemas.microsoft.com/office/drawing/2014/main" id="{FEC114F6-498E-F495-31A4-12FB16765D64}"/>
                  </a:ext>
                  <a:ext uri="{C183D7F6-B498-43B3-948B-1728B52AA6E4}">
                    <adec:decorative xmlns:adec="http://schemas.microsoft.com/office/drawing/2017/decorative" val="1"/>
                  </a:ext>
                </a:extLst>
              </p:cNvPr>
              <p:cNvSpPr/>
              <p:nvPr/>
            </p:nvSpPr>
            <p:spPr>
              <a:xfrm>
                <a:off x="6161010" y="1799709"/>
                <a:ext cx="5719245" cy="2654414"/>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Semilight" panose="020B0402040204020203" pitchFamily="34" charset="0"/>
                </a:endParaRPr>
              </a:p>
            </p:txBody>
          </p:sp>
        </p:grpSp>
        <p:sp>
          <p:nvSpPr>
            <p:cNvPr id="22" name="TextBox 21">
              <a:extLst>
                <a:ext uri="{FF2B5EF4-FFF2-40B4-BE49-F238E27FC236}">
                  <a16:creationId xmlns:a16="http://schemas.microsoft.com/office/drawing/2014/main" id="{4DE5A409-3C06-27C6-85BE-8212323200D7}"/>
                </a:ext>
              </a:extLst>
            </p:cNvPr>
            <p:cNvSpPr txBox="1"/>
            <p:nvPr/>
          </p:nvSpPr>
          <p:spPr>
            <a:xfrm>
              <a:off x="5732540" y="4925832"/>
              <a:ext cx="3480619" cy="23721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Business Outcomes</a:t>
              </a:r>
            </a:p>
          </p:txBody>
        </p:sp>
        <p:sp>
          <p:nvSpPr>
            <p:cNvPr id="24" name="TextBox 23">
              <a:extLst>
                <a:ext uri="{FF2B5EF4-FFF2-40B4-BE49-F238E27FC236}">
                  <a16:creationId xmlns:a16="http://schemas.microsoft.com/office/drawing/2014/main" id="{5AB7C78D-D669-86B4-6F94-D6B6EE700B15}"/>
                </a:ext>
              </a:extLst>
            </p:cNvPr>
            <p:cNvSpPr txBox="1"/>
            <p:nvPr/>
          </p:nvSpPr>
          <p:spPr>
            <a:xfrm>
              <a:off x="5732540" y="5252712"/>
              <a:ext cx="5047834" cy="632574"/>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GB" sz="1200" dirty="0">
                  <a:solidFill>
                    <a:schemeClr val="tx1">
                      <a:lumMod val="95000"/>
                      <a:lumOff val="5000"/>
                    </a:schemeClr>
                  </a:solidFill>
                </a:rPr>
                <a:t>✅ Reduced ticket volume for support teams</a:t>
              </a:r>
            </a:p>
            <a:p>
              <a:pPr marL="285750" indent="-285750">
                <a:buFont typeface="Arial" panose="020B0604020202020204" pitchFamily="34" charset="0"/>
                <a:buChar char="•"/>
              </a:pPr>
              <a:r>
                <a:rPr lang="en-GB" sz="1200" dirty="0">
                  <a:solidFill>
                    <a:schemeClr val="tx1">
                      <a:lumMod val="95000"/>
                      <a:lumOff val="5000"/>
                    </a:schemeClr>
                  </a:solidFill>
                </a:rPr>
                <a:t>⚡ Faster employee access to accurate information</a:t>
              </a:r>
            </a:p>
            <a:p>
              <a:pPr marL="285750" indent="-285750">
                <a:buFont typeface="Arial" panose="020B0604020202020204" pitchFamily="34" charset="0"/>
                <a:buChar char="•"/>
              </a:pPr>
              <a:r>
                <a:rPr lang="en-GB" sz="1200" dirty="0">
                  <a:solidFill>
                    <a:schemeClr val="tx1">
                      <a:lumMod val="95000"/>
                      <a:lumOff val="5000"/>
                    </a:schemeClr>
                  </a:solidFill>
                </a:rPr>
                <a:t>📈 Improved benefits awareness and utilisation</a:t>
              </a:r>
            </a:p>
            <a:p>
              <a:pPr marL="285750" indent="-285750">
                <a:buFont typeface="Arial" panose="020B0604020202020204" pitchFamily="34" charset="0"/>
                <a:buChar char="•"/>
              </a:pPr>
              <a:r>
                <a:rPr lang="en-GB" sz="1200" dirty="0">
                  <a:solidFill>
                    <a:schemeClr val="tx1">
                      <a:lumMod val="95000"/>
                      <a:lumOff val="5000"/>
                    </a:schemeClr>
                  </a:solidFill>
                </a:rPr>
                <a:t>🔒 Consistent, trusted answers across the organisation</a:t>
              </a:r>
              <a:endParaRPr lang="en-US" sz="1200" dirty="0">
                <a:solidFill>
                  <a:schemeClr val="tx1">
                    <a:lumMod val="95000"/>
                    <a:lumOff val="5000"/>
                  </a:schemeClr>
                </a:solidFill>
              </a:endParaRPr>
            </a:p>
          </p:txBody>
        </p:sp>
      </p:grpSp>
      <p:grpSp>
        <p:nvGrpSpPr>
          <p:cNvPr id="41" name="Group 40">
            <a:extLst>
              <a:ext uri="{FF2B5EF4-FFF2-40B4-BE49-F238E27FC236}">
                <a16:creationId xmlns:a16="http://schemas.microsoft.com/office/drawing/2014/main" id="{6975373B-4853-4953-D051-EA8B423E69A0}"/>
              </a:ext>
            </a:extLst>
          </p:cNvPr>
          <p:cNvGrpSpPr/>
          <p:nvPr/>
        </p:nvGrpSpPr>
        <p:grpSpPr>
          <a:xfrm>
            <a:off x="674002" y="1710422"/>
            <a:ext cx="4828632" cy="1222164"/>
            <a:chOff x="181301" y="1241709"/>
            <a:chExt cx="4828632" cy="1222164"/>
          </a:xfrm>
        </p:grpSpPr>
        <p:sp>
          <p:nvSpPr>
            <p:cNvPr id="26" name="TextBox 25">
              <a:extLst>
                <a:ext uri="{FF2B5EF4-FFF2-40B4-BE49-F238E27FC236}">
                  <a16:creationId xmlns:a16="http://schemas.microsoft.com/office/drawing/2014/main" id="{9DC5E338-5EC9-9C71-44C0-F088D9C2D41E}"/>
                </a:ext>
              </a:extLst>
            </p:cNvPr>
            <p:cNvSpPr txBox="1"/>
            <p:nvPr/>
          </p:nvSpPr>
          <p:spPr>
            <a:xfrm>
              <a:off x="181301" y="1241709"/>
              <a:ext cx="2501326"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Agent Overview </a:t>
              </a:r>
            </a:p>
          </p:txBody>
        </p:sp>
        <p:sp>
          <p:nvSpPr>
            <p:cNvPr id="28" name="TextBox 27">
              <a:extLst>
                <a:ext uri="{FF2B5EF4-FFF2-40B4-BE49-F238E27FC236}">
                  <a16:creationId xmlns:a16="http://schemas.microsoft.com/office/drawing/2014/main" id="{C1FC5EAB-56D6-0A82-8007-940D39570B4C}"/>
                </a:ext>
              </a:extLst>
            </p:cNvPr>
            <p:cNvSpPr txBox="1"/>
            <p:nvPr/>
          </p:nvSpPr>
          <p:spPr>
            <a:xfrm>
              <a:off x="181301" y="1602099"/>
              <a:ext cx="4828632"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lumMod val="95000"/>
                      <a:lumOff val="5000"/>
                    </a:schemeClr>
                  </a:solidFill>
                </a:rPr>
                <a:t>Provide employees with a single, trusted conversational interface to access company policies, such as HR information, benefits, holidays, PTO, IT, procurement and general company information — without searching across multiple portals</a:t>
              </a:r>
              <a:r>
                <a:rPr kumimoji="0" lang="en-GB" sz="1400" b="0" i="0" u="none" strike="noStrike" kern="1200" cap="none" spc="0" normalizeH="0" baseline="0" noProof="0" dirty="0">
                  <a:ln>
                    <a:noFill/>
                  </a:ln>
                  <a:solidFill>
                    <a:srgbClr val="000000">
                      <a:lumMod val="95000"/>
                      <a:lumOff val="5000"/>
                    </a:srgbClr>
                  </a:solidFill>
                  <a:effectLst/>
                  <a:uLnTx/>
                  <a:uFillTx/>
                  <a:latin typeface="Segoe Sans Display"/>
                  <a:ea typeface="+mn-ea"/>
                  <a:cs typeface="+mn-cs"/>
                </a:rPr>
                <a:t>.</a:t>
              </a:r>
            </a:p>
          </p:txBody>
        </p:sp>
      </p:grpSp>
      <p:sp>
        <p:nvSpPr>
          <p:cNvPr id="7" name="Title 1">
            <a:extLst>
              <a:ext uri="{FF2B5EF4-FFF2-40B4-BE49-F238E27FC236}">
                <a16:creationId xmlns:a16="http://schemas.microsoft.com/office/drawing/2014/main" id="{1CAA8309-A947-495F-FFE5-D8377275A049}"/>
              </a:ext>
              <a:ext uri="{C183D7F6-B498-43B3-948B-1728B52AA6E4}">
                <adec:decorative xmlns:adec="http://schemas.microsoft.com/office/drawing/2017/decorative" val="0"/>
              </a:ext>
            </a:extLst>
          </p:cNvPr>
          <p:cNvSpPr txBox="1">
            <a:spLocks noGrp="1"/>
          </p:cNvSpPr>
          <p:nvPr>
            <p:ph type="title"/>
          </p:nvPr>
        </p:nvSpPr>
        <p:spPr>
          <a:xfrm>
            <a:off x="532698" y="436868"/>
            <a:ext cx="954328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3200" b="1" dirty="0">
                <a:gradFill flip="none" rotWithShape="1">
                  <a:gsLst>
                    <a:gs pos="54000">
                      <a:srgbClr val="C85890"/>
                    </a:gs>
                    <a:gs pos="10000">
                      <a:srgbClr val="7058A0"/>
                    </a:gs>
                    <a:gs pos="100000">
                      <a:srgbClr val="F89070"/>
                    </a:gs>
                  </a:gsLst>
                  <a:lin ang="0" scaled="1"/>
                  <a:tileRect/>
                </a:gradFill>
                <a:cs typeface="Segoe Sans Display" pitchFamily="2" charset="0"/>
              </a:rPr>
              <a:t>My Company Policy Agent </a:t>
            </a:r>
            <a:r>
              <a:rPr lang="en-GB" sz="3200" b="1" dirty="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Summary</a:t>
            </a:r>
            <a:endParaRPr lang="en-US" sz="3200" b="1" dirty="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endParaRPr>
          </a:p>
        </p:txBody>
      </p:sp>
      <p:pic>
        <p:nvPicPr>
          <p:cNvPr id="2" name="Picture Placeholder 2" descr="A screenshot of a phone&#10;&#10;AI-generated content may be incorrect.">
            <a:extLst>
              <a:ext uri="{FF2B5EF4-FFF2-40B4-BE49-F238E27FC236}">
                <a16:creationId xmlns:a16="http://schemas.microsoft.com/office/drawing/2014/main" id="{2461B021-AD46-BD48-948C-EE93C24CE472}"/>
              </a:ext>
            </a:extLst>
          </p:cNvPr>
          <p:cNvPicPr>
            <a:picLocks noChangeAspect="1"/>
          </p:cNvPicPr>
          <p:nvPr/>
        </p:nvPicPr>
        <p:blipFill>
          <a:blip r:embed="rId3"/>
          <a:srcRect t="6873" b="6873"/>
          <a:stretch/>
        </p:blipFill>
        <p:spPr>
          <a:xfrm>
            <a:off x="674002" y="3341370"/>
            <a:ext cx="5174840" cy="2979600"/>
          </a:xfrm>
          <a:prstGeom prst="roundRect">
            <a:avLst>
              <a:gd name="adj" fmla="val 2778"/>
            </a:avLst>
          </a:prstGeom>
          <a:solidFill>
            <a:srgbClr val="FFFFFF"/>
          </a:solidFill>
          <a:ln w="28575" cap="flat" cmpd="sng" algn="ctr">
            <a:solidFill>
              <a:srgbClr val="7058A0"/>
            </a:solidFill>
            <a:prstDash val="solid"/>
          </a:ln>
          <a:effectLst/>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25333593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309DCA-9A53-077A-F6A0-A33AED1C3F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0" y="0"/>
            <a:ext cx="12192000" cy="6853798"/>
          </a:xfrm>
          <a:prstGeom prst="rect">
            <a:avLst/>
          </a:prstGeom>
          <a:gradFill flip="none" rotWithShape="1">
            <a:gsLst>
              <a:gs pos="0">
                <a:srgbClr val="E0E1F8"/>
              </a:gs>
              <a:gs pos="47000">
                <a:srgbClr val="FFFFFF">
                  <a:alpha val="74000"/>
                </a:srgbClr>
              </a:gs>
              <a:gs pos="100000">
                <a:srgbClr val="F4D0F0">
                  <a:alpha val="0"/>
                </a:srgbClr>
              </a:gs>
            </a:gsLst>
            <a:path path="rect">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noProof="0">
              <a:gradFill>
                <a:gsLst>
                  <a:gs pos="0">
                    <a:srgbClr val="FFFFFF"/>
                  </a:gs>
                  <a:gs pos="100000">
                    <a:srgbClr val="FFFFFF"/>
                  </a:gs>
                </a:gsLst>
                <a:lin ang="5400000" scaled="0"/>
              </a:gradFill>
              <a:ea typeface="Segoe UI" pitchFamily="34" charset="0"/>
              <a:cs typeface="Segoe UI" pitchFamily="34" charset="0"/>
            </a:endParaRPr>
          </a:p>
        </p:txBody>
      </p:sp>
      <p:sp>
        <p:nvSpPr>
          <p:cNvPr id="10" name="Text Placeholder 2">
            <a:extLst>
              <a:ext uri="{FF2B5EF4-FFF2-40B4-BE49-F238E27FC236}">
                <a16:creationId xmlns:a16="http://schemas.microsoft.com/office/drawing/2014/main" id="{F80D85B9-D527-3A18-0E60-7323D27D1132}"/>
              </a:ext>
            </a:extLst>
          </p:cNvPr>
          <p:cNvSpPr>
            <a:spLocks noGrp="1"/>
          </p:cNvSpPr>
          <p:nvPr>
            <p:ph type="body" sz="quarter" idx="4294967295"/>
          </p:nvPr>
        </p:nvSpPr>
        <p:spPr>
          <a:xfrm>
            <a:off x="7483475" y="582613"/>
            <a:ext cx="4708525" cy="5692775"/>
          </a:xfrm>
          <a:prstGeom prst="rect">
            <a:avLst/>
          </a:prstGeom>
        </p:spPr>
        <p:txBody>
          <a:bodyPr numCol="1" anchor="ctr">
            <a:noAutofit/>
          </a:bodyPr>
          <a:lstStyle/>
          <a:p>
            <a:pPr marL="342900" indent="-342900">
              <a:buFont typeface="Arial" panose="020B0604020202020204" pitchFamily="34" charset="0"/>
              <a:buChar char="•"/>
            </a:pPr>
            <a:r>
              <a:rPr lang="en-US" sz="2000" noProof="0" dirty="0">
                <a:latin typeface="Segoe Sans"/>
              </a:rPr>
              <a:t>Overview</a:t>
            </a:r>
          </a:p>
          <a:p>
            <a:pPr marL="342900" indent="-342900">
              <a:buFont typeface="Arial" panose="020B0604020202020204" pitchFamily="34" charset="0"/>
              <a:buChar char="•"/>
            </a:pPr>
            <a:r>
              <a:rPr lang="en-US" sz="2000" dirty="0">
                <a:latin typeface="Segoe Sans"/>
              </a:rPr>
              <a:t>Persona Example</a:t>
            </a:r>
          </a:p>
          <a:p>
            <a:pPr marL="342900" indent="-342900">
              <a:buFont typeface="Arial" panose="020B0604020202020204" pitchFamily="34" charset="0"/>
              <a:buChar char="•"/>
            </a:pPr>
            <a:r>
              <a:rPr lang="en-US" sz="2000" noProof="0" dirty="0">
                <a:latin typeface="Segoe Sans"/>
              </a:rPr>
              <a:t>User Journey Scenario Example</a:t>
            </a:r>
          </a:p>
          <a:p>
            <a:pPr marL="342900" indent="-342900">
              <a:buFont typeface="Arial" panose="020B0604020202020204" pitchFamily="34" charset="0"/>
              <a:buChar char="•"/>
            </a:pPr>
            <a:r>
              <a:rPr lang="en-US" sz="2000" dirty="0">
                <a:latin typeface="Segoe Sans"/>
              </a:rPr>
              <a:t>Solution Screenshots</a:t>
            </a:r>
            <a:endParaRPr lang="en-US" sz="2000" noProof="0" dirty="0">
              <a:latin typeface="Segoe Sans"/>
            </a:endParaRPr>
          </a:p>
          <a:p>
            <a:pPr marL="342900" indent="-342900">
              <a:buFont typeface="Arial" panose="020B0604020202020204" pitchFamily="34" charset="0"/>
              <a:buChar char="•"/>
            </a:pPr>
            <a:r>
              <a:rPr lang="en-US" sz="2000" dirty="0">
                <a:latin typeface="Segoe Sans"/>
              </a:rPr>
              <a:t>Demo Prompts</a:t>
            </a:r>
            <a:endParaRPr lang="en-US" sz="2000" noProof="0" dirty="0">
              <a:latin typeface="Segoe Sans"/>
            </a:endParaRPr>
          </a:p>
        </p:txBody>
      </p:sp>
      <p:sp>
        <p:nvSpPr>
          <p:cNvPr id="3" name="Title 1">
            <a:extLst>
              <a:ext uri="{FF2B5EF4-FFF2-40B4-BE49-F238E27FC236}">
                <a16:creationId xmlns:a16="http://schemas.microsoft.com/office/drawing/2014/main" id="{885C2E3E-7117-9727-EB60-67DF77F9AA41}"/>
              </a:ext>
              <a:ext uri="{C183D7F6-B498-43B3-948B-1728B52AA6E4}">
                <adec:decorative xmlns:adec="http://schemas.microsoft.com/office/drawing/2017/decorative" val="0"/>
              </a:ext>
            </a:extLst>
          </p:cNvPr>
          <p:cNvSpPr txBox="1">
            <a:spLocks/>
          </p:cNvSpPr>
          <p:nvPr/>
        </p:nvSpPr>
        <p:spPr>
          <a:xfrm>
            <a:off x="588263" y="3089295"/>
            <a:ext cx="954328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lang="en-US" sz="6000" b="0" kern="1200" cap="none" spc="-50" baseline="0">
                <a:ln w="3175">
                  <a:noFill/>
                </a:ln>
                <a:solidFill>
                  <a:schemeClr val="tx1"/>
                </a:solidFill>
                <a:effectLst/>
                <a:latin typeface="+mj-lt"/>
                <a:ea typeface="+mj-ea"/>
                <a:cs typeface="+mj-cs"/>
              </a:defRPr>
            </a:lvl1pPr>
          </a:lstStyle>
          <a:p>
            <a:pPr algn="l">
              <a:defRPr/>
            </a:pPr>
            <a:r>
              <a:rPr lang="en-US" sz="3200" dirty="0">
                <a:gradFill flip="none" rotWithShape="1">
                  <a:gsLst>
                    <a:gs pos="54000">
                      <a:srgbClr val="C85890"/>
                    </a:gs>
                    <a:gs pos="10000">
                      <a:srgbClr val="7058A0"/>
                    </a:gs>
                    <a:gs pos="100000">
                      <a:srgbClr val="F89070"/>
                    </a:gs>
                  </a:gsLst>
                  <a:lin ang="0" scaled="1"/>
                  <a:tileRect/>
                </a:gradFill>
                <a:cs typeface="Segoe Sans Display" pitchFamily="2" charset="0"/>
              </a:rPr>
              <a:t>Table of Contents</a:t>
            </a:r>
            <a:endParaRPr lang="en-GB" sz="3200" b="1" dirty="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endParaRPr>
          </a:p>
        </p:txBody>
      </p:sp>
    </p:spTree>
    <p:extLst>
      <p:ext uri="{BB962C8B-B14F-4D97-AF65-F5344CB8AC3E}">
        <p14:creationId xmlns:p14="http://schemas.microsoft.com/office/powerpoint/2010/main" val="39010092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536F33BF-5116-F758-C230-BD98F1C4E581}"/>
            </a:ext>
          </a:extLst>
        </p:cNvPr>
        <p:cNvGrpSpPr/>
        <p:nvPr/>
      </p:nvGrpSpPr>
      <p:grpSpPr>
        <a:xfrm>
          <a:off x="0" y="0"/>
          <a:ext cx="0" cy="0"/>
          <a:chOff x="0" y="0"/>
          <a:chExt cx="0" cy="0"/>
        </a:xfrm>
      </p:grpSpPr>
      <p:sp>
        <p:nvSpPr>
          <p:cNvPr id="58" name="Title 4">
            <a:extLst>
              <a:ext uri="{FF2B5EF4-FFF2-40B4-BE49-F238E27FC236}">
                <a16:creationId xmlns:a16="http://schemas.microsoft.com/office/drawing/2014/main" id="{33E44190-0429-7FFF-4095-170CD165A65E}"/>
              </a:ext>
            </a:extLst>
          </p:cNvPr>
          <p:cNvSpPr>
            <a:spLocks noGrp="1"/>
          </p:cNvSpPr>
          <p:nvPr>
            <p:ph type="title"/>
          </p:nvPr>
        </p:nvSpPr>
        <p:spPr>
          <a:xfrm>
            <a:off x="676867" y="1705450"/>
            <a:ext cx="5052420" cy="3447098"/>
          </a:xfrm>
        </p:spPr>
        <p:txBody>
          <a:bodyPr/>
          <a:lstStyle/>
          <a:p>
            <a:r>
              <a:rPr lang="en-GB" sz="1600" dirty="0">
                <a:ea typeface="+mj-lt"/>
                <a:cs typeface="+mj-lt"/>
              </a:rPr>
              <a:t>T</a:t>
            </a:r>
            <a:r>
              <a:rPr lang="en-GB" sz="1600" dirty="0">
                <a:latin typeface="Segoe UI"/>
                <a:ea typeface="+mj-lt"/>
                <a:cs typeface="Segoe UI"/>
              </a:rPr>
              <a:t>he</a:t>
            </a:r>
            <a:r>
              <a:rPr lang="en-GB" sz="1600" b="1" dirty="0">
                <a:latin typeface="Segoe UI"/>
                <a:ea typeface="+mj-lt"/>
                <a:cs typeface="Segoe UI"/>
              </a:rPr>
              <a:t> My Company Policy Agent</a:t>
            </a:r>
            <a:r>
              <a:rPr lang="en-GB" sz="1600" dirty="0">
                <a:latin typeface="Segoe UI"/>
                <a:ea typeface="+mj-lt"/>
                <a:cs typeface="Segoe UI"/>
              </a:rPr>
              <a:t> helps employees quickly find what company policies or HR information apply to them, what they need to know, and where to go next. </a:t>
            </a:r>
            <a:endParaRPr lang="en-US" sz="1600" dirty="0">
              <a:latin typeface="Segoe UI"/>
              <a:cs typeface="Segoe UI"/>
            </a:endParaRPr>
          </a:p>
          <a:p>
            <a:endParaRPr lang="en-GB" sz="1600" dirty="0">
              <a:latin typeface="Segoe UI"/>
              <a:cs typeface="Segoe UI"/>
            </a:endParaRPr>
          </a:p>
          <a:p>
            <a:r>
              <a:rPr lang="en-GB" sz="1600">
                <a:latin typeface="Segoe UI"/>
                <a:ea typeface="+mj-lt"/>
                <a:cs typeface="Segoe UI"/>
              </a:rPr>
              <a:t>Instead of manually searching across intranet sites, HR/IT portals</a:t>
            </a:r>
            <a:r>
              <a:rPr lang="en-GB" sz="1600" dirty="0">
                <a:latin typeface="Segoe UI"/>
                <a:ea typeface="+mj-lt"/>
                <a:cs typeface="Segoe UI"/>
              </a:rPr>
              <a:t>, and internal documentation, employees can ask the agent to explain policies, review benefits information, or provide guidance on topics like PTO, holidays, and workplace programs. </a:t>
            </a:r>
            <a:endParaRPr lang="en-GB" sz="1600" dirty="0">
              <a:latin typeface="Segoe UI"/>
              <a:cs typeface="Segoe UI"/>
            </a:endParaRPr>
          </a:p>
          <a:p>
            <a:endParaRPr lang="en-GB" sz="1600" dirty="0">
              <a:latin typeface="Segoe UI"/>
              <a:cs typeface="Segoe UI"/>
            </a:endParaRPr>
          </a:p>
          <a:p>
            <a:r>
              <a:rPr lang="en-GB" sz="1600" dirty="0">
                <a:latin typeface="Segoe UI"/>
                <a:ea typeface="+mj-lt"/>
                <a:cs typeface="Segoe UI"/>
              </a:rPr>
              <a:t>The agent grounds responses in authoritative internal documents and trusted company resources, returning clear, consistent answers that improve employee self‑service while reducing repetitive inquiries to HR teams. </a:t>
            </a:r>
            <a:endParaRPr lang="en-GB" sz="1600" dirty="0">
              <a:latin typeface="Segoe UI"/>
              <a:cs typeface="Segoe UI"/>
            </a:endParaRPr>
          </a:p>
        </p:txBody>
      </p:sp>
      <p:sp>
        <p:nvSpPr>
          <p:cNvPr id="23" name="Footer Placeholder 1">
            <a:extLst>
              <a:ext uri="{FF2B5EF4-FFF2-40B4-BE49-F238E27FC236}">
                <a16:creationId xmlns:a16="http://schemas.microsoft.com/office/drawing/2014/main" id="{2325FD89-8B07-FCCA-3E7D-4846098DEE3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 2026 Microsoft Corporation All rights reserved. </a:t>
            </a:r>
          </a:p>
        </p:txBody>
      </p:sp>
      <p:sp>
        <p:nvSpPr>
          <p:cNvPr id="25" name="Title 1">
            <a:extLst>
              <a:ext uri="{FF2B5EF4-FFF2-40B4-BE49-F238E27FC236}">
                <a16:creationId xmlns:a16="http://schemas.microsoft.com/office/drawing/2014/main" id="{5E9CD6BB-02EF-0BC3-58A1-38B44C2B510D}"/>
              </a:ext>
              <a:ext uri="{C183D7F6-B498-43B3-948B-1728B52AA6E4}">
                <adec:decorative xmlns:adec="http://schemas.microsoft.com/office/drawing/2017/decorative" val="0"/>
              </a:ext>
            </a:extLst>
          </p:cNvPr>
          <p:cNvSpPr txBox="1">
            <a:spLocks/>
          </p:cNvSpPr>
          <p:nvPr/>
        </p:nvSpPr>
        <p:spPr>
          <a:xfrm>
            <a:off x="588263" y="339295"/>
            <a:ext cx="5419132" cy="12330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Overview</a:t>
            </a:r>
            <a:endParaRPr kumimoji="0" lang="en-US" sz="32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j-ea"/>
              <a:cs typeface="Segoe Sans Display" pitchFamily="2" charset="0"/>
            </a:endParaRPr>
          </a:p>
        </p:txBody>
      </p:sp>
      <p:pic>
        <p:nvPicPr>
          <p:cNvPr id="2" name="Picture Placeholder 2" descr="A screenshot of a phone&#10;&#10;AI-generated content may be incorrect.">
            <a:extLst>
              <a:ext uri="{FF2B5EF4-FFF2-40B4-BE49-F238E27FC236}">
                <a16:creationId xmlns:a16="http://schemas.microsoft.com/office/drawing/2014/main" id="{1ED80110-117D-61A3-B4C2-CE1D986FFD70}"/>
              </a:ext>
            </a:extLst>
          </p:cNvPr>
          <p:cNvPicPr>
            <a:picLocks noChangeAspect="1"/>
          </p:cNvPicPr>
          <p:nvPr/>
        </p:nvPicPr>
        <p:blipFill>
          <a:blip r:embed="rId4"/>
          <a:srcRect t="6873" b="6873"/>
          <a:stretch/>
        </p:blipFill>
        <p:spPr>
          <a:xfrm>
            <a:off x="6462714" y="1922142"/>
            <a:ext cx="5234089" cy="3013715"/>
          </a:xfrm>
          <a:prstGeom prst="roundRect">
            <a:avLst>
              <a:gd name="adj" fmla="val 2778"/>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938260991"/>
      </p:ext>
    </p:extLst>
  </p:cSld>
  <p:clrMapOvr>
    <a:overrideClrMapping bg1="lt1" tx1="dk1" bg2="lt2" tx2="dk2" accent1="accent1" accent2="accent2" accent3="accent3" accent4="accent4" accent5="accent5" accent6="accent6" hlink="hlink" folHlink="folHlink"/>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674614"/>
            <a:ext cx="5501729" cy="3867298"/>
          </a:xfrm>
          <a:prstGeom prst="roundRect">
            <a:avLst>
              <a:gd name="adj" fmla="val 2955"/>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sp>
        <p:nvSpPr>
          <p:cNvPr id="3" name="Oval 2"/>
          <p:cNvSpPr/>
          <p:nvPr/>
        </p:nvSpPr>
        <p:spPr>
          <a:xfrm>
            <a:off x="695325" y="1927919"/>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Segoe UI" panose="020B0502040204020203" pitchFamily="34" charset="0"/>
              <a:cs typeface="Segoe UI" panose="020B0502040204020203" pitchFamily="34" charset="0"/>
            </a:endParaRPr>
          </a:p>
        </p:txBody>
      </p:sp>
      <p:pic>
        <p:nvPicPr>
          <p:cNvPr id="4" name="Picture 3" descr="image.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0735" y="2053299"/>
            <a:ext cx="206184" cy="206184"/>
          </a:xfrm>
          <a:prstGeom prst="rect">
            <a:avLst/>
          </a:prstGeom>
        </p:spPr>
      </p:pic>
      <p:sp>
        <p:nvSpPr>
          <p:cNvPr id="5" name="Rounded Rectangle 4"/>
          <p:cNvSpPr/>
          <p:nvPr/>
        </p:nvSpPr>
        <p:spPr>
          <a:xfrm>
            <a:off x="695325" y="4129682"/>
            <a:ext cx="5025479" cy="566439"/>
          </a:xfrm>
          <a:prstGeom prst="roundRect">
            <a:avLst>
              <a:gd name="adj" fmla="val 13452"/>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300">
              <a:latin typeface="Segoe UI" panose="020B0502040204020203" pitchFamily="34" charset="0"/>
              <a:cs typeface="Segoe UI" panose="020B0502040204020203" pitchFamily="34" charset="0"/>
            </a:endParaRPr>
          </a:p>
        </p:txBody>
      </p:sp>
      <p:sp>
        <p:nvSpPr>
          <p:cNvPr id="6" name="Rectangle 5"/>
          <p:cNvSpPr/>
          <p:nvPr/>
        </p:nvSpPr>
        <p:spPr>
          <a:xfrm>
            <a:off x="695325" y="4129682"/>
            <a:ext cx="38100" cy="566439"/>
          </a:xfrm>
          <a:prstGeom prst="rect">
            <a:avLst/>
          </a:prstGeom>
          <a:solidFill>
            <a:srgbClr val="6B2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00">
              <a:latin typeface="Segoe UI" panose="020B0502040204020203" pitchFamily="34" charset="0"/>
              <a:cs typeface="Segoe UI" panose="020B0502040204020203" pitchFamily="34" charset="0"/>
            </a:endParaRPr>
          </a:p>
        </p:txBody>
      </p:sp>
      <p:sp>
        <p:nvSpPr>
          <p:cNvPr id="7" name="Rounded Rectangle 6"/>
          <p:cNvSpPr/>
          <p:nvPr/>
        </p:nvSpPr>
        <p:spPr>
          <a:xfrm>
            <a:off x="6233219" y="1674614"/>
            <a:ext cx="5501729" cy="3867298"/>
          </a:xfrm>
          <a:prstGeom prst="roundRect">
            <a:avLst>
              <a:gd name="adj" fmla="val 2955"/>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sp>
        <p:nvSpPr>
          <p:cNvPr id="8" name="Oval 7"/>
          <p:cNvSpPr/>
          <p:nvPr/>
        </p:nvSpPr>
        <p:spPr>
          <a:xfrm>
            <a:off x="6471344" y="1927919"/>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6610" y="2053299"/>
            <a:ext cx="206184" cy="206184"/>
          </a:xfrm>
          <a:prstGeom prst="rect">
            <a:avLst/>
          </a:prstGeom>
        </p:spPr>
      </p:pic>
      <p:sp>
        <p:nvSpPr>
          <p:cNvPr id="10" name="Rounded Rectangle 9"/>
          <p:cNvSpPr/>
          <p:nvPr/>
        </p:nvSpPr>
        <p:spPr>
          <a:xfrm>
            <a:off x="6471344" y="3680668"/>
            <a:ext cx="5025479" cy="566439"/>
          </a:xfrm>
          <a:prstGeom prst="roundRect">
            <a:avLst>
              <a:gd name="adj" fmla="val 13452"/>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300">
              <a:latin typeface="Segoe UI" panose="020B0502040204020203" pitchFamily="34" charset="0"/>
              <a:cs typeface="Segoe UI" panose="020B0502040204020203" pitchFamily="34" charset="0"/>
            </a:endParaRPr>
          </a:p>
        </p:txBody>
      </p:sp>
      <p:sp>
        <p:nvSpPr>
          <p:cNvPr id="11" name="Rectangle 10"/>
          <p:cNvSpPr/>
          <p:nvPr/>
        </p:nvSpPr>
        <p:spPr>
          <a:xfrm>
            <a:off x="6471344" y="3680668"/>
            <a:ext cx="38100" cy="566439"/>
          </a:xfrm>
          <a:prstGeom prst="rect">
            <a:avLst/>
          </a:prstGeom>
          <a:solidFill>
            <a:srgbClr val="6B2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00">
              <a:latin typeface="Segoe UI" panose="020B0502040204020203" pitchFamily="34" charset="0"/>
              <a:cs typeface="Segoe UI" panose="020B0502040204020203" pitchFamily="34" charset="0"/>
            </a:endParaRPr>
          </a:p>
        </p:txBody>
      </p:sp>
      <p:sp>
        <p:nvSpPr>
          <p:cNvPr id="12" name="Rounded Rectangle 11"/>
          <p:cNvSpPr/>
          <p:nvPr/>
        </p:nvSpPr>
        <p:spPr>
          <a:xfrm>
            <a:off x="457200" y="5724673"/>
            <a:ext cx="11277600" cy="828526"/>
          </a:xfrm>
          <a:prstGeom prst="roundRect">
            <a:avLst>
              <a:gd name="adj" fmla="val 11496"/>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latin typeface="Segoe UI" panose="020B0502040204020203" pitchFamily="34" charset="0"/>
              <a:cs typeface="Segoe UI" panose="020B0502040204020203" pitchFamily="34" charset="0"/>
            </a:endParaRPr>
          </a:p>
        </p:txBody>
      </p:sp>
      <p:pic>
        <p:nvPicPr>
          <p:cNvPr id="13" name="Picture 12"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7071" y="5805421"/>
            <a:ext cx="167564" cy="146629"/>
          </a:xfrm>
          <a:prstGeom prst="rect">
            <a:avLst/>
          </a:prstGeom>
        </p:spPr>
      </p:pic>
      <p:sp>
        <p:nvSpPr>
          <p:cNvPr id="14" name="TextBox 13"/>
          <p:cNvSpPr txBox="1"/>
          <p:nvPr/>
        </p:nvSpPr>
        <p:spPr>
          <a:xfrm>
            <a:off x="457188" y="380990"/>
            <a:ext cx="3039871" cy="492443"/>
          </a:xfrm>
          <a:prstGeom prst="rect">
            <a:avLst/>
          </a:prstGeom>
          <a:noFill/>
        </p:spPr>
        <p:txBody>
          <a:bodyPr wrap="none" lIns="0" tIns="0" rIns="0" bIns="0">
            <a:spAutoFit/>
          </a:bodyPr>
          <a:lstStyle/>
          <a:p>
            <a:pPr algn="l"/>
            <a:r>
              <a:rPr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Persona</a:t>
            </a:r>
            <a:r>
              <a:rPr lang="en-GB"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 Example</a:t>
            </a:r>
            <a:endParaRPr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endParaRPr>
          </a:p>
        </p:txBody>
      </p:sp>
      <p:sp>
        <p:nvSpPr>
          <p:cNvPr id="15" name="TextBox 14"/>
          <p:cNvSpPr txBox="1"/>
          <p:nvPr/>
        </p:nvSpPr>
        <p:spPr>
          <a:xfrm>
            <a:off x="457188" y="939081"/>
            <a:ext cx="10059636" cy="430887"/>
          </a:xfrm>
          <a:prstGeom prst="rect">
            <a:avLst/>
          </a:prstGeom>
          <a:noFill/>
        </p:spPr>
        <p:txBody>
          <a:bodyPr wrap="square" lIns="0" tIns="0" rIns="0" bIns="0">
            <a:spAutoFit/>
          </a:bodyPr>
          <a:lstStyle/>
          <a:p>
            <a:pPr algn="l"/>
            <a:r>
              <a:rPr sz="1400" b="1" i="0" dirty="0">
                <a:solidFill>
                  <a:srgbClr val="1B1040"/>
                </a:solidFill>
                <a:latin typeface="Segoe UI Semibold" panose="020B0702040204020203" pitchFamily="34" charset="0"/>
                <a:cs typeface="Segoe UI Semibold" panose="020B0702040204020203" pitchFamily="34" charset="0"/>
              </a:rPr>
              <a:t>From day-one new hires to long-tenured employees with a quick benefits question, the My Company Policy Agent is the trusted first stop that replaces portal-hopping.</a:t>
            </a:r>
            <a:endParaRPr sz="1000" b="0" i="0" dirty="0">
              <a:solidFill>
                <a:srgbClr val="6B2FAD"/>
              </a:solidFill>
              <a:latin typeface="Segoe UI Semibold" panose="020B0702040204020203" pitchFamily="34" charset="0"/>
              <a:cs typeface="Segoe UI Semibold" panose="020B0702040204020203" pitchFamily="34" charset="0"/>
              <a:hlinkClick r:id="rId5" tooltip="My Company Policy_AgentScenario_Field Deck.pptx"/>
            </a:endParaRPr>
          </a:p>
        </p:txBody>
      </p:sp>
      <p:sp>
        <p:nvSpPr>
          <p:cNvPr id="16" name="TextBox 15"/>
          <p:cNvSpPr txBox="1"/>
          <p:nvPr/>
        </p:nvSpPr>
        <p:spPr>
          <a:xfrm>
            <a:off x="1289563" y="1956445"/>
            <a:ext cx="1013804" cy="276999"/>
          </a:xfrm>
          <a:prstGeom prst="rect">
            <a:avLst/>
          </a:prstGeom>
          <a:noFill/>
        </p:spPr>
        <p:txBody>
          <a:bodyPr wrap="none" lIns="0" tIns="0" rIns="0" bIns="0">
            <a:spAutoFit/>
          </a:bodyPr>
          <a:lstStyle/>
          <a:p>
            <a:pPr algn="l"/>
            <a:r>
              <a:rPr b="1" i="0">
                <a:solidFill>
                  <a:srgbClr val="1B1040"/>
                </a:solidFill>
                <a:latin typeface="Segoe UI" panose="020B0502040204020203" pitchFamily="34" charset="0"/>
                <a:cs typeface="Segoe UI" panose="020B0502040204020203" pitchFamily="34" charset="0"/>
              </a:rPr>
              <a:t>New Hire</a:t>
            </a:r>
          </a:p>
        </p:txBody>
      </p:sp>
      <p:sp>
        <p:nvSpPr>
          <p:cNvPr id="17" name="TextBox 16"/>
          <p:cNvSpPr txBox="1"/>
          <p:nvPr/>
        </p:nvSpPr>
        <p:spPr>
          <a:xfrm>
            <a:off x="1289563" y="2194564"/>
            <a:ext cx="815031" cy="184666"/>
          </a:xfrm>
          <a:prstGeom prst="rect">
            <a:avLst/>
          </a:prstGeom>
          <a:noFill/>
        </p:spPr>
        <p:txBody>
          <a:bodyPr wrap="none" lIns="0" tIns="0" rIns="0" bIns="0">
            <a:spAutoFit/>
          </a:bodyPr>
          <a:lstStyle/>
          <a:p>
            <a:pPr algn="l"/>
            <a:r>
              <a:rPr sz="1200" b="0" i="0" dirty="0">
                <a:solidFill>
                  <a:srgbClr val="6E6490"/>
                </a:solidFill>
                <a:latin typeface="Segoe UI" panose="020B0502040204020203" pitchFamily="34" charset="0"/>
                <a:cs typeface="Segoe UI" panose="020B0502040204020203" pitchFamily="34" charset="0"/>
              </a:rPr>
              <a:t>Onboarding</a:t>
            </a:r>
          </a:p>
        </p:txBody>
      </p:sp>
      <p:sp>
        <p:nvSpPr>
          <p:cNvPr id="18" name="TextBox 17"/>
          <p:cNvSpPr txBox="1"/>
          <p:nvPr/>
        </p:nvSpPr>
        <p:spPr>
          <a:xfrm>
            <a:off x="853359" y="4220967"/>
            <a:ext cx="1149867" cy="200055"/>
          </a:xfrm>
          <a:prstGeom prst="rect">
            <a:avLst/>
          </a:prstGeom>
          <a:noFill/>
        </p:spPr>
        <p:txBody>
          <a:bodyPr wrap="none" lIns="0" tIns="0" rIns="0" bIns="0">
            <a:spAutoFit/>
          </a:bodyPr>
          <a:lstStyle/>
          <a:p>
            <a:pPr algn="l"/>
            <a:r>
              <a:rPr lang="en-GB" sz="1300" b="1" i="1" dirty="0">
                <a:solidFill>
                  <a:srgbClr val="6B2FAD"/>
                </a:solidFill>
                <a:latin typeface="Segoe UI Semibold" panose="020B0702040204020203" pitchFamily="34" charset="0"/>
                <a:cs typeface="Segoe UI Semibold" panose="020B0702040204020203" pitchFamily="34" charset="0"/>
              </a:rPr>
              <a:t>💬 </a:t>
            </a:r>
            <a:r>
              <a:rPr sz="1300" b="1" i="1" dirty="0">
                <a:solidFill>
                  <a:srgbClr val="6B2FAD"/>
                </a:solidFill>
                <a:latin typeface="Segoe UI Semibold" panose="020B0702040204020203" pitchFamily="34" charset="0"/>
                <a:cs typeface="Segoe UI Semibold" panose="020B0702040204020203" pitchFamily="34" charset="0"/>
              </a:rPr>
              <a:t>Typical Ask</a:t>
            </a:r>
          </a:p>
        </p:txBody>
      </p:sp>
      <p:sp>
        <p:nvSpPr>
          <p:cNvPr id="19" name="TextBox 18"/>
          <p:cNvSpPr txBox="1"/>
          <p:nvPr/>
        </p:nvSpPr>
        <p:spPr>
          <a:xfrm>
            <a:off x="853359" y="4411462"/>
            <a:ext cx="2672526" cy="200055"/>
          </a:xfrm>
          <a:prstGeom prst="rect">
            <a:avLst/>
          </a:prstGeom>
          <a:noFill/>
        </p:spPr>
        <p:txBody>
          <a:bodyPr wrap="none" lIns="0" tIns="0" rIns="0" bIns="0">
            <a:spAutoFit/>
          </a:bodyPr>
          <a:lstStyle/>
          <a:p>
            <a:pPr algn="l"/>
            <a:r>
              <a:rPr sz="1300" b="0" i="1" dirty="0">
                <a:solidFill>
                  <a:srgbClr val="2D2053"/>
                </a:solidFill>
                <a:latin typeface="Segoe UI" panose="020B0502040204020203" pitchFamily="34" charset="0"/>
                <a:cs typeface="Segoe UI" panose="020B0502040204020203" pitchFamily="34" charset="0"/>
              </a:rPr>
              <a:t>"How many PTO days do I have left?"</a:t>
            </a:r>
          </a:p>
        </p:txBody>
      </p:sp>
      <p:sp>
        <p:nvSpPr>
          <p:cNvPr id="20" name="TextBox 19"/>
          <p:cNvSpPr txBox="1"/>
          <p:nvPr/>
        </p:nvSpPr>
        <p:spPr>
          <a:xfrm>
            <a:off x="7065438" y="1956445"/>
            <a:ext cx="1975862" cy="276999"/>
          </a:xfrm>
          <a:prstGeom prst="rect">
            <a:avLst/>
          </a:prstGeom>
          <a:noFill/>
        </p:spPr>
        <p:txBody>
          <a:bodyPr wrap="none" lIns="0" tIns="0" rIns="0" bIns="0">
            <a:spAutoFit/>
          </a:bodyPr>
          <a:lstStyle/>
          <a:p>
            <a:pPr algn="l"/>
            <a:r>
              <a:rPr b="1" i="0">
                <a:solidFill>
                  <a:srgbClr val="1B1040"/>
                </a:solidFill>
                <a:latin typeface="Segoe UI" panose="020B0502040204020203" pitchFamily="34" charset="0"/>
                <a:cs typeface="Segoe UI" panose="020B0502040204020203" pitchFamily="34" charset="0"/>
              </a:rPr>
              <a:t>Existing Employee</a:t>
            </a:r>
          </a:p>
        </p:txBody>
      </p:sp>
      <p:sp>
        <p:nvSpPr>
          <p:cNvPr id="21" name="TextBox 20"/>
          <p:cNvSpPr txBox="1"/>
          <p:nvPr/>
        </p:nvSpPr>
        <p:spPr>
          <a:xfrm>
            <a:off x="7065438" y="2232492"/>
            <a:ext cx="906145" cy="184666"/>
          </a:xfrm>
          <a:prstGeom prst="rect">
            <a:avLst/>
          </a:prstGeom>
          <a:noFill/>
        </p:spPr>
        <p:txBody>
          <a:bodyPr wrap="none" lIns="0" tIns="0" rIns="0" bIns="0">
            <a:spAutoFit/>
          </a:bodyPr>
          <a:lstStyle/>
          <a:p>
            <a:pPr algn="l"/>
            <a:r>
              <a:rPr sz="1200" b="0" i="0" dirty="0">
                <a:solidFill>
                  <a:srgbClr val="6E6490"/>
                </a:solidFill>
                <a:latin typeface="Segoe UI" panose="020B0502040204020203" pitchFamily="34" charset="0"/>
                <a:cs typeface="Segoe UI" panose="020B0502040204020203" pitchFamily="34" charset="0"/>
              </a:rPr>
              <a:t>Policy Inquiry</a:t>
            </a:r>
          </a:p>
        </p:txBody>
      </p:sp>
      <p:sp>
        <p:nvSpPr>
          <p:cNvPr id="22" name="TextBox 21"/>
          <p:cNvSpPr txBox="1"/>
          <p:nvPr/>
        </p:nvSpPr>
        <p:spPr>
          <a:xfrm>
            <a:off x="6629234" y="3771960"/>
            <a:ext cx="1149867" cy="200055"/>
          </a:xfrm>
          <a:prstGeom prst="rect">
            <a:avLst/>
          </a:prstGeom>
          <a:noFill/>
        </p:spPr>
        <p:txBody>
          <a:bodyPr wrap="none" lIns="0" tIns="0" rIns="0" bIns="0">
            <a:spAutoFit/>
          </a:bodyPr>
          <a:lstStyle/>
          <a:p>
            <a:pPr algn="l"/>
            <a:r>
              <a:rPr lang="en-GB" sz="1300" b="1" i="1" dirty="0">
                <a:solidFill>
                  <a:srgbClr val="6B2FAD"/>
                </a:solidFill>
                <a:latin typeface="Segoe UI Semibold" panose="020B0702040204020203" pitchFamily="34" charset="0"/>
                <a:cs typeface="Segoe UI Semibold" panose="020B0702040204020203" pitchFamily="34" charset="0"/>
              </a:rPr>
              <a:t>💬 </a:t>
            </a:r>
            <a:r>
              <a:rPr sz="1300" b="1" i="1" dirty="0">
                <a:solidFill>
                  <a:srgbClr val="6B2FAD"/>
                </a:solidFill>
                <a:latin typeface="Segoe UI Semibold" panose="020B0702040204020203" pitchFamily="34" charset="0"/>
                <a:cs typeface="Segoe UI Semibold" panose="020B0702040204020203" pitchFamily="34" charset="0"/>
              </a:rPr>
              <a:t>Typical Ask</a:t>
            </a:r>
          </a:p>
        </p:txBody>
      </p:sp>
      <p:sp>
        <p:nvSpPr>
          <p:cNvPr id="23" name="TextBox 22"/>
          <p:cNvSpPr txBox="1"/>
          <p:nvPr/>
        </p:nvSpPr>
        <p:spPr>
          <a:xfrm>
            <a:off x="6629234" y="3962456"/>
            <a:ext cx="2894575" cy="200055"/>
          </a:xfrm>
          <a:prstGeom prst="rect">
            <a:avLst/>
          </a:prstGeom>
          <a:noFill/>
        </p:spPr>
        <p:txBody>
          <a:bodyPr wrap="none" lIns="0" tIns="0" rIns="0" bIns="0">
            <a:spAutoFit/>
          </a:bodyPr>
          <a:lstStyle/>
          <a:p>
            <a:pPr algn="l"/>
            <a:r>
              <a:rPr sz="1300" b="0" i="1" dirty="0">
                <a:solidFill>
                  <a:srgbClr val="2D2053"/>
                </a:solidFill>
                <a:latin typeface="Segoe UI" panose="020B0502040204020203" pitchFamily="34" charset="0"/>
                <a:cs typeface="Segoe UI" panose="020B0502040204020203" pitchFamily="34" charset="0"/>
              </a:rPr>
              <a:t>"What's covered under our dental plan?"</a:t>
            </a:r>
          </a:p>
        </p:txBody>
      </p:sp>
      <p:sp>
        <p:nvSpPr>
          <p:cNvPr id="24" name="TextBox 23"/>
          <p:cNvSpPr txBox="1"/>
          <p:nvPr/>
        </p:nvSpPr>
        <p:spPr>
          <a:xfrm>
            <a:off x="954113" y="5772177"/>
            <a:ext cx="2203295" cy="215444"/>
          </a:xfrm>
          <a:prstGeom prst="rect">
            <a:avLst/>
          </a:prstGeom>
          <a:noFill/>
        </p:spPr>
        <p:txBody>
          <a:bodyPr wrap="none" lIns="0" tIns="0" rIns="0" bIns="0">
            <a:spAutoFit/>
          </a:bodyPr>
          <a:lstStyle/>
          <a:p>
            <a:pPr algn="l"/>
            <a:r>
              <a:rPr sz="1400" b="1" i="0">
                <a:solidFill>
                  <a:srgbClr val="1B1040"/>
                </a:solidFill>
                <a:latin typeface="Segoe UI" panose="020B0502040204020203" pitchFamily="34" charset="0"/>
                <a:cs typeface="Segoe UI" panose="020B0502040204020203" pitchFamily="34" charset="0"/>
              </a:rPr>
              <a:t>Key Challenges Addressed</a:t>
            </a:r>
          </a:p>
        </p:txBody>
      </p:sp>
      <p:sp>
        <p:nvSpPr>
          <p:cNvPr id="25" name="TextBox 24"/>
          <p:cNvSpPr txBox="1"/>
          <p:nvPr/>
        </p:nvSpPr>
        <p:spPr>
          <a:xfrm>
            <a:off x="954113" y="6048223"/>
            <a:ext cx="10231082" cy="430887"/>
          </a:xfrm>
          <a:prstGeom prst="rect">
            <a:avLst/>
          </a:prstGeom>
          <a:noFill/>
        </p:spPr>
        <p:txBody>
          <a:bodyPr wrap="square" lIns="0" tIns="0" rIns="0" bIns="0">
            <a:spAutoFit/>
          </a:bodyPr>
          <a:lstStyle/>
          <a:p>
            <a:pPr algn="l"/>
            <a:r>
              <a:rPr sz="1400" b="0" i="0" dirty="0">
                <a:solidFill>
                  <a:srgbClr val="6E6490"/>
                </a:solidFill>
                <a:latin typeface="Segoe UI" panose="020B0502040204020203" pitchFamily="34" charset="0"/>
                <a:cs typeface="Segoe UI" panose="020B0502040204020203" pitchFamily="34" charset="0"/>
              </a:rPr>
              <a:t>Company knowledge fragmented across intranets, SharePoint sites, HR portals, and websites; employees waste time searching for basic policy or benefits information; HR teams overwhelmed with repetitive questions</a:t>
            </a:r>
          </a:p>
        </p:txBody>
      </p:sp>
      <p:sp>
        <p:nvSpPr>
          <p:cNvPr id="26" name="TextBox 25"/>
          <p:cNvSpPr txBox="1"/>
          <p:nvPr/>
        </p:nvSpPr>
        <p:spPr>
          <a:xfrm>
            <a:off x="695307" y="2661281"/>
            <a:ext cx="5025353" cy="1034835"/>
          </a:xfrm>
          <a:prstGeom prst="rect">
            <a:avLst/>
          </a:prstGeom>
          <a:noFill/>
        </p:spPr>
        <p:txBody>
          <a:bodyPr wrap="square" lIns="0" tIns="0" rIns="0" bIns="0">
            <a:spAutoFit/>
          </a:bodyPr>
          <a:lstStyle/>
          <a:p>
            <a:pPr marL="167576" indent="-167576" algn="l">
              <a:lnSpc>
                <a:spcPts val="1699"/>
              </a:lnSpc>
              <a:spcBef>
                <a:spcPts val="0"/>
              </a:spcBef>
              <a:spcAft>
                <a:spcPts val="0"/>
              </a:spcAft>
              <a:buClr>
                <a:srgbClr val="6B2FAD"/>
              </a:buClr>
              <a:buSzPct val="100000"/>
              <a:buFont typeface="Inter" charset="0"/>
              <a:buChar char="●"/>
            </a:pPr>
            <a:r>
              <a:rPr sz="1300" b="0" i="0" dirty="0">
                <a:solidFill>
                  <a:srgbClr val="2D2053"/>
                </a:solidFill>
                <a:latin typeface="Segoe UI" panose="020B0502040204020203" pitchFamily="34" charset="0"/>
                <a:cs typeface="Segoe UI" panose="020B0502040204020203" pitchFamily="34" charset="0"/>
              </a:rPr>
              <a:t>Recently joined the company</a:t>
            </a:r>
          </a:p>
          <a:p>
            <a:pPr marL="167576" indent="-167576" algn="l">
              <a:lnSpc>
                <a:spcPts val="1699"/>
              </a:lnSpc>
              <a:spcBef>
                <a:spcPts val="659"/>
              </a:spcBef>
              <a:spcAft>
                <a:spcPts val="0"/>
              </a:spcAft>
              <a:buClr>
                <a:srgbClr val="6B2FAD"/>
              </a:buClr>
              <a:buSzPct val="100000"/>
              <a:buFont typeface="Inter" charset="0"/>
              <a:buChar char="●"/>
            </a:pPr>
            <a:r>
              <a:rPr sz="1300" b="0" i="0" dirty="0">
                <a:solidFill>
                  <a:srgbClr val="2D2053"/>
                </a:solidFill>
                <a:latin typeface="Segoe UI" panose="020B0502040204020203" pitchFamily="34" charset="0"/>
                <a:cs typeface="Segoe UI" panose="020B0502040204020203" pitchFamily="34" charset="0"/>
              </a:rPr>
              <a:t>Needs fast answers on PTO, holidays, healthcare, and internal services</a:t>
            </a:r>
          </a:p>
          <a:p>
            <a:pPr marL="167576" indent="-167576" algn="l">
              <a:lnSpc>
                <a:spcPts val="1699"/>
              </a:lnSpc>
              <a:spcBef>
                <a:spcPts val="659"/>
              </a:spcBef>
              <a:spcAft>
                <a:spcPts val="0"/>
              </a:spcAft>
              <a:buClr>
                <a:srgbClr val="6B2FAD"/>
              </a:buClr>
              <a:buSzPct val="100000"/>
              <a:buFont typeface="Inter" charset="0"/>
              <a:buChar char="●"/>
            </a:pPr>
            <a:r>
              <a:rPr sz="1300" b="0" i="0" dirty="0">
                <a:solidFill>
                  <a:srgbClr val="2D2053"/>
                </a:solidFill>
                <a:latin typeface="Segoe UI" panose="020B0502040204020203" pitchFamily="34" charset="0"/>
                <a:cs typeface="Segoe UI" panose="020B0502040204020203" pitchFamily="34" charset="0"/>
              </a:rPr>
              <a:t>Uses the agent as a first stop instead of searching portals</a:t>
            </a:r>
          </a:p>
        </p:txBody>
      </p:sp>
      <p:sp>
        <p:nvSpPr>
          <p:cNvPr id="27" name="TextBox 26"/>
          <p:cNvSpPr txBox="1"/>
          <p:nvPr/>
        </p:nvSpPr>
        <p:spPr>
          <a:xfrm>
            <a:off x="6471182" y="2661281"/>
            <a:ext cx="5025353" cy="743793"/>
          </a:xfrm>
          <a:prstGeom prst="rect">
            <a:avLst/>
          </a:prstGeom>
          <a:noFill/>
        </p:spPr>
        <p:txBody>
          <a:bodyPr wrap="square" lIns="0" tIns="0" rIns="0" bIns="0">
            <a:spAutoFit/>
          </a:bodyPr>
          <a:lstStyle/>
          <a:p>
            <a:pPr marL="167576" indent="-167576" algn="l">
              <a:lnSpc>
                <a:spcPts val="1699"/>
              </a:lnSpc>
              <a:spcBef>
                <a:spcPts val="0"/>
              </a:spcBef>
              <a:spcAft>
                <a:spcPts val="0"/>
              </a:spcAft>
              <a:buClr>
                <a:srgbClr val="6B2FAD"/>
              </a:buClr>
              <a:buSzPct val="100000"/>
              <a:buFont typeface="Inter" charset="0"/>
              <a:buChar char="●"/>
            </a:pPr>
            <a:r>
              <a:rPr sz="1300" b="0" i="0" dirty="0">
                <a:solidFill>
                  <a:srgbClr val="2D2053"/>
                </a:solidFill>
                <a:latin typeface="Segoe UI" panose="020B0502040204020203" pitchFamily="34" charset="0"/>
                <a:cs typeface="Segoe UI" panose="020B0502040204020203" pitchFamily="34" charset="0"/>
              </a:rPr>
              <a:t>Has a policy or benefits question</a:t>
            </a:r>
          </a:p>
          <a:p>
            <a:pPr marL="167576" indent="-167576" algn="l">
              <a:lnSpc>
                <a:spcPts val="1699"/>
              </a:lnSpc>
              <a:spcBef>
                <a:spcPts val="659"/>
              </a:spcBef>
              <a:spcAft>
                <a:spcPts val="0"/>
              </a:spcAft>
              <a:buClr>
                <a:srgbClr val="6B2FAD"/>
              </a:buClr>
              <a:buSzPct val="100000"/>
              <a:buFont typeface="Inter" charset="0"/>
              <a:buChar char="●"/>
            </a:pPr>
            <a:r>
              <a:rPr sz="1300" b="0" i="0" dirty="0">
                <a:solidFill>
                  <a:srgbClr val="2D2053"/>
                </a:solidFill>
                <a:latin typeface="Segoe UI" panose="020B0502040204020203" pitchFamily="34" charset="0"/>
                <a:cs typeface="Segoe UI" panose="020B0502040204020203" pitchFamily="34" charset="0"/>
              </a:rPr>
              <a:t>Asks the agent and gets an immediate, trusted answer with links to official portals</a:t>
            </a:r>
          </a:p>
        </p:txBody>
      </p:sp>
      <p:pic>
        <p:nvPicPr>
          <p:cNvPr id="28" name="Picture Placeholder 35" descr="A person talking on a phone">
            <a:extLst>
              <a:ext uri="{FF2B5EF4-FFF2-40B4-BE49-F238E27FC236}">
                <a16:creationId xmlns:a16="http://schemas.microsoft.com/office/drawing/2014/main" id="{2BBC07A2-4026-C6B3-0FA0-939E2DBCA491}"/>
              </a:ext>
            </a:extLst>
          </p:cNvPr>
          <p:cNvPicPr>
            <a:picLocks noChangeAspect="1"/>
          </p:cNvPicPr>
          <p:nvPr/>
        </p:nvPicPr>
        <p:blipFill>
          <a:blip r:embed="rId6" cstate="print">
            <a:extLst>
              <a:ext uri="{28A0092B-C50C-407E-A947-70E740481C1C}">
                <a14:useLocalDpi xmlns:a14="http://schemas.microsoft.com/office/drawing/2010/main" val="0"/>
              </a:ext>
            </a:extLst>
          </a:blip>
          <a:srcRect l="23392" r="9556"/>
          <a:stretch/>
        </p:blipFill>
        <p:spPr>
          <a:xfrm>
            <a:off x="6490394" y="1945533"/>
            <a:ext cx="427010" cy="427010"/>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29" name="Picture Placeholder 27" descr="A person wearing a headset and smiling">
            <a:extLst>
              <a:ext uri="{FF2B5EF4-FFF2-40B4-BE49-F238E27FC236}">
                <a16:creationId xmlns:a16="http://schemas.microsoft.com/office/drawing/2014/main" id="{834E8BE0-1890-4B84-40B7-11891F907667}"/>
              </a:ext>
            </a:extLst>
          </p:cNvPr>
          <p:cNvPicPr>
            <a:picLocks noChangeAspect="1"/>
          </p:cNvPicPr>
          <p:nvPr/>
        </p:nvPicPr>
        <p:blipFill>
          <a:blip r:embed="rId7" cstate="print">
            <a:extLst>
              <a:ext uri="{28A0092B-C50C-407E-A947-70E740481C1C}">
                <a14:useLocalDpi xmlns:a14="http://schemas.microsoft.com/office/drawing/2010/main" val="0"/>
              </a:ext>
            </a:extLst>
          </a:blip>
          <a:srcRect l="8942" r="8942"/>
          <a:stretch/>
        </p:blipFill>
        <p:spPr>
          <a:xfrm>
            <a:off x="703915" y="1958109"/>
            <a:ext cx="427010" cy="427010"/>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3" name="Picture 2"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955" y="1991716"/>
            <a:ext cx="228617" cy="200064"/>
          </a:xfrm>
          <a:prstGeom prst="rect">
            <a:avLst/>
          </a:prstGeom>
        </p:spPr>
      </p:pic>
      <p:sp>
        <p:nvSpPr>
          <p:cNvPr id="4" name="Oval 3"/>
          <p:cNvSpPr/>
          <p:nvPr/>
        </p:nvSpPr>
        <p:spPr>
          <a:xfrm>
            <a:off x="6799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5" name="Picture 4"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55582" y="3641404"/>
            <a:ext cx="106578" cy="186539"/>
          </a:xfrm>
          <a:prstGeom prst="rect">
            <a:avLst/>
          </a:prstGeom>
        </p:spPr>
      </p:pic>
      <p:sp>
        <p:nvSpPr>
          <p:cNvPr id="6" name="Rounded Rectangle 5"/>
          <p:cNvSpPr/>
          <p:nvPr/>
        </p:nvSpPr>
        <p:spPr>
          <a:xfrm>
            <a:off x="44577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7" name="Picture 6" descr="image.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80378" y="1977429"/>
            <a:ext cx="228583" cy="228627"/>
          </a:xfrm>
          <a:prstGeom prst="rect">
            <a:avLst/>
          </a:prstGeom>
        </p:spPr>
      </p:pic>
      <p:sp>
        <p:nvSpPr>
          <p:cNvPr id="8" name="Oval 7"/>
          <p:cNvSpPr/>
          <p:nvPr/>
        </p:nvSpPr>
        <p:spPr>
          <a:xfrm>
            <a:off x="46804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55982" y="3641404"/>
            <a:ext cx="106579" cy="186539"/>
          </a:xfrm>
          <a:prstGeom prst="rect">
            <a:avLst/>
          </a:prstGeom>
        </p:spPr>
      </p:pic>
      <p:sp>
        <p:nvSpPr>
          <p:cNvPr id="10" name="Rounded Rectangle 9"/>
          <p:cNvSpPr/>
          <p:nvPr/>
        </p:nvSpPr>
        <p:spPr>
          <a:xfrm>
            <a:off x="8458200" y="1720304"/>
            <a:ext cx="3276600" cy="4029075"/>
          </a:xfrm>
          <a:prstGeom prst="roundRect">
            <a:avLst>
              <a:gd name="adj" fmla="val 348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11" name="Picture 10" descr="image.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80778" y="1977429"/>
            <a:ext cx="228594" cy="228594"/>
          </a:xfrm>
          <a:prstGeom prst="rect">
            <a:avLst/>
          </a:prstGeom>
        </p:spPr>
      </p:pic>
      <p:sp>
        <p:nvSpPr>
          <p:cNvPr id="12" name="Oval 11"/>
          <p:cNvSpPr/>
          <p:nvPr/>
        </p:nvSpPr>
        <p:spPr>
          <a:xfrm>
            <a:off x="86809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sp>
        <p:nvSpPr>
          <p:cNvPr id="13" name="Rounded Rectangle 12"/>
          <p:cNvSpPr/>
          <p:nvPr/>
        </p:nvSpPr>
        <p:spPr>
          <a:xfrm>
            <a:off x="457200" y="5962650"/>
            <a:ext cx="11277600" cy="590550"/>
          </a:xfrm>
          <a:prstGeom prst="roundRect">
            <a:avLst>
              <a:gd name="adj" fmla="val 19354"/>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sp>
        <p:nvSpPr>
          <p:cNvPr id="14" name="Rectangle 13"/>
          <p:cNvSpPr/>
          <p:nvPr/>
        </p:nvSpPr>
        <p:spPr>
          <a:xfrm>
            <a:off x="2405062" y="6124575"/>
            <a:ext cx="19050" cy="266700"/>
          </a:xfrm>
          <a:prstGeom prst="rect">
            <a:avLst/>
          </a:prstGeom>
          <a:solidFill>
            <a:srgbClr val="D5CC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Segoe UI" panose="020B0502040204020203" pitchFamily="34" charset="0"/>
              <a:cs typeface="Segoe UI" panose="020B0502040204020203" pitchFamily="34" charset="0"/>
            </a:endParaRPr>
          </a:p>
        </p:txBody>
      </p:sp>
      <p:pic>
        <p:nvPicPr>
          <p:cNvPr id="15" name="Picture 14" descr="image.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06805" y="6181570"/>
            <a:ext cx="190488" cy="152396"/>
          </a:xfrm>
          <a:prstGeom prst="rect">
            <a:avLst/>
          </a:prstGeom>
        </p:spPr>
      </p:pic>
      <p:pic>
        <p:nvPicPr>
          <p:cNvPr id="16" name="Picture 15" descr="image.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54324" y="6181570"/>
            <a:ext cx="133346" cy="152396"/>
          </a:xfrm>
          <a:prstGeom prst="rect">
            <a:avLst/>
          </a:prstGeom>
        </p:spPr>
      </p:pic>
      <p:pic>
        <p:nvPicPr>
          <p:cNvPr id="17" name="Picture 16" descr="image.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75687" y="6186332"/>
            <a:ext cx="152396" cy="142871"/>
          </a:xfrm>
          <a:prstGeom prst="rect">
            <a:avLst/>
          </a:prstGeom>
        </p:spPr>
      </p:pic>
      <p:pic>
        <p:nvPicPr>
          <p:cNvPr id="18" name="Picture 17" descr="image.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117578" y="6191089"/>
            <a:ext cx="152396" cy="133352"/>
          </a:xfrm>
          <a:prstGeom prst="rect">
            <a:avLst/>
          </a:prstGeom>
        </p:spPr>
      </p:pic>
      <p:sp>
        <p:nvSpPr>
          <p:cNvPr id="19" name="TextBox 18"/>
          <p:cNvSpPr txBox="1"/>
          <p:nvPr/>
        </p:nvSpPr>
        <p:spPr>
          <a:xfrm>
            <a:off x="457188" y="380990"/>
            <a:ext cx="2369238" cy="492443"/>
          </a:xfrm>
          <a:prstGeom prst="rect">
            <a:avLst/>
          </a:prstGeom>
          <a:noFill/>
        </p:spPr>
        <p:txBody>
          <a:bodyPr wrap="none" lIns="0" tIns="0" rIns="0" bIns="0">
            <a:spAutoFit/>
          </a:bodyPr>
          <a:lstStyle/>
          <a:p>
            <a:r>
              <a:rPr lang="en-GB"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User </a:t>
            </a:r>
            <a:r>
              <a:rPr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Journey</a:t>
            </a:r>
          </a:p>
        </p:txBody>
      </p:sp>
      <p:sp>
        <p:nvSpPr>
          <p:cNvPr id="20" name="TextBox 19"/>
          <p:cNvSpPr txBox="1"/>
          <p:nvPr/>
        </p:nvSpPr>
        <p:spPr>
          <a:xfrm>
            <a:off x="457188" y="939081"/>
            <a:ext cx="9304055" cy="430887"/>
          </a:xfrm>
          <a:prstGeom prst="rect">
            <a:avLst/>
          </a:prstGeom>
          <a:noFill/>
        </p:spPr>
        <p:txBody>
          <a:bodyPr wrap="square" lIns="0" tIns="0" rIns="0" bIns="0">
            <a:spAutoFit/>
          </a:bodyPr>
          <a:lstStyle/>
          <a:p>
            <a:r>
              <a:rPr sz="1400" b="1" dirty="0">
                <a:solidFill>
                  <a:srgbClr val="1B1040"/>
                </a:solidFill>
                <a:latin typeface="Segoe UI Semibold" panose="020B0702040204020203" pitchFamily="34" charset="0"/>
                <a:cs typeface="Segoe UI Semibold" panose="020B0702040204020203" pitchFamily="34" charset="0"/>
              </a:rPr>
              <a:t>The agent grounds every answer in authoritative internal documents and trusted web sources, delivering clear responses with links and reducing HR escalation. </a:t>
            </a:r>
            <a:endParaRPr sz="1400" b="1" dirty="0">
              <a:solidFill>
                <a:srgbClr val="1B1040"/>
              </a:solidFill>
              <a:latin typeface="Segoe UI Semibold" panose="020B0702040204020203" pitchFamily="34" charset="0"/>
              <a:cs typeface="Segoe UI Semibold" panose="020B0702040204020203" pitchFamily="34" charset="0"/>
              <a:hlinkClick r:id="rId11" tooltip="My Company Policy_AgentScenario_Field Deck.pptx">
                <a:extLst>
                  <a:ext uri="{A12FA001-AC4F-418D-AE19-62706E023703}">
                    <ahyp:hlinkClr xmlns:ahyp="http://schemas.microsoft.com/office/drawing/2018/hyperlinkcolor" val="tx"/>
                  </a:ext>
                </a:extLst>
              </a:hlinkClick>
            </a:endParaRPr>
          </a:p>
        </p:txBody>
      </p:sp>
      <p:sp>
        <p:nvSpPr>
          <p:cNvPr id="21" name="TextBox 20"/>
          <p:cNvSpPr txBox="1"/>
          <p:nvPr/>
        </p:nvSpPr>
        <p:spPr>
          <a:xfrm>
            <a:off x="837583" y="2439380"/>
            <a:ext cx="88166" cy="184666"/>
          </a:xfrm>
          <a:prstGeom prst="rect">
            <a:avLst/>
          </a:prstGeom>
          <a:noFill/>
        </p:spPr>
        <p:txBody>
          <a:bodyPr wrap="none" lIns="0" tIns="0" rIns="0" bIns="0">
            <a:spAutoFit/>
          </a:bodyPr>
          <a:lstStyle/>
          <a:p>
            <a:pPr algn="l"/>
            <a:r>
              <a:rPr sz="1200" b="1" i="0">
                <a:solidFill>
                  <a:srgbClr val="FFFFFF"/>
                </a:solidFill>
                <a:latin typeface="Segoe UI" panose="020B0502040204020203" pitchFamily="34" charset="0"/>
                <a:cs typeface="Segoe UI" panose="020B0502040204020203" pitchFamily="34" charset="0"/>
              </a:rPr>
              <a:t>1</a:t>
            </a:r>
          </a:p>
        </p:txBody>
      </p:sp>
      <p:sp>
        <p:nvSpPr>
          <p:cNvPr id="22" name="TextBox 21"/>
          <p:cNvSpPr txBox="1"/>
          <p:nvPr/>
        </p:nvSpPr>
        <p:spPr>
          <a:xfrm>
            <a:off x="1175266" y="2425093"/>
            <a:ext cx="607539" cy="215444"/>
          </a:xfrm>
          <a:prstGeom prst="rect">
            <a:avLst/>
          </a:prstGeom>
          <a:noFill/>
        </p:spPr>
        <p:txBody>
          <a:bodyPr wrap="none" lIns="0" tIns="0" rIns="0" bIns="0">
            <a:spAutoFit/>
          </a:bodyPr>
          <a:lstStyle/>
          <a:p>
            <a:pPr algn="l"/>
            <a:r>
              <a:rPr sz="1400" b="1" i="0">
                <a:solidFill>
                  <a:srgbClr val="6B2FAD"/>
                </a:solidFill>
                <a:latin typeface="Segoe UI" panose="020B0502040204020203" pitchFamily="34" charset="0"/>
                <a:cs typeface="Segoe UI" panose="020B0502040204020203" pitchFamily="34" charset="0"/>
              </a:rPr>
              <a:t>Trigger</a:t>
            </a:r>
          </a:p>
        </p:txBody>
      </p:sp>
      <p:sp>
        <p:nvSpPr>
          <p:cNvPr id="23" name="TextBox 22"/>
          <p:cNvSpPr txBox="1"/>
          <p:nvPr/>
        </p:nvSpPr>
        <p:spPr>
          <a:xfrm>
            <a:off x="679978" y="2910856"/>
            <a:ext cx="2710985" cy="738664"/>
          </a:xfrm>
          <a:prstGeom prst="rect">
            <a:avLst/>
          </a:prstGeom>
          <a:noFill/>
        </p:spPr>
        <p:txBody>
          <a:bodyPr wrap="squar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Employee asks Copilot a question about company policies or benefits, e.g., "What is our PTO policy?" or "How do I enrol in dental coverage?"</a:t>
            </a:r>
          </a:p>
        </p:txBody>
      </p:sp>
      <p:sp>
        <p:nvSpPr>
          <p:cNvPr id="24" name="TextBox 23"/>
          <p:cNvSpPr txBox="1"/>
          <p:nvPr/>
        </p:nvSpPr>
        <p:spPr>
          <a:xfrm>
            <a:off x="4821315" y="2439380"/>
            <a:ext cx="91372" cy="184666"/>
          </a:xfrm>
          <a:prstGeom prst="rect">
            <a:avLst/>
          </a:prstGeom>
          <a:noFill/>
        </p:spPr>
        <p:txBody>
          <a:bodyPr wrap="none" lIns="0" tIns="0" rIns="0" bIns="0">
            <a:spAutoFit/>
          </a:bodyPr>
          <a:lstStyle/>
          <a:p>
            <a:pPr algn="l"/>
            <a:r>
              <a:rPr sz="1200" b="1" i="0">
                <a:solidFill>
                  <a:srgbClr val="FFFFFF"/>
                </a:solidFill>
                <a:latin typeface="Segoe UI" panose="020B0502040204020203" pitchFamily="34" charset="0"/>
                <a:cs typeface="Segoe UI" panose="020B0502040204020203" pitchFamily="34" charset="0"/>
              </a:rPr>
              <a:t>2</a:t>
            </a:r>
          </a:p>
        </p:txBody>
      </p:sp>
      <p:sp>
        <p:nvSpPr>
          <p:cNvPr id="25" name="TextBox 24"/>
          <p:cNvSpPr txBox="1"/>
          <p:nvPr/>
        </p:nvSpPr>
        <p:spPr>
          <a:xfrm>
            <a:off x="5175666" y="2425093"/>
            <a:ext cx="883768" cy="215444"/>
          </a:xfrm>
          <a:prstGeom prst="rect">
            <a:avLst/>
          </a:prstGeom>
          <a:noFill/>
        </p:spPr>
        <p:txBody>
          <a:bodyPr wrap="none" lIns="0" tIns="0" rIns="0" bIns="0">
            <a:spAutoFit/>
          </a:bodyPr>
          <a:lstStyle/>
          <a:p>
            <a:pPr algn="l"/>
            <a:r>
              <a:rPr sz="1400" b="1" i="0">
                <a:solidFill>
                  <a:srgbClr val="6B2FAD"/>
                </a:solidFill>
                <a:latin typeface="Segoe UI" panose="020B0502040204020203" pitchFamily="34" charset="0"/>
                <a:cs typeface="Segoe UI" panose="020B0502040204020203" pitchFamily="34" charset="0"/>
              </a:rPr>
              <a:t>Evaluation</a:t>
            </a:r>
          </a:p>
        </p:txBody>
      </p:sp>
      <p:sp>
        <p:nvSpPr>
          <p:cNvPr id="26" name="TextBox 25"/>
          <p:cNvSpPr txBox="1"/>
          <p:nvPr/>
        </p:nvSpPr>
        <p:spPr>
          <a:xfrm>
            <a:off x="4680378" y="2910856"/>
            <a:ext cx="2763669" cy="923330"/>
          </a:xfrm>
          <a:prstGeom prst="rect">
            <a:avLst/>
          </a:prstGeom>
          <a:noFill/>
        </p:spPr>
        <p:txBody>
          <a:bodyPr wrap="squar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Agent evaluates the question, grounds the response in authoritative internal documents and trusted web sources, selects the most relevant, up-to-date information</a:t>
            </a:r>
          </a:p>
        </p:txBody>
      </p:sp>
      <p:sp>
        <p:nvSpPr>
          <p:cNvPr id="27" name="TextBox 26"/>
          <p:cNvSpPr txBox="1"/>
          <p:nvPr/>
        </p:nvSpPr>
        <p:spPr>
          <a:xfrm>
            <a:off x="8821566" y="2439380"/>
            <a:ext cx="91372" cy="184666"/>
          </a:xfrm>
          <a:prstGeom prst="rect">
            <a:avLst/>
          </a:prstGeom>
          <a:noFill/>
        </p:spPr>
        <p:txBody>
          <a:bodyPr wrap="none" lIns="0" tIns="0" rIns="0" bIns="0">
            <a:spAutoFit/>
          </a:bodyPr>
          <a:lstStyle/>
          <a:p>
            <a:pPr algn="l"/>
            <a:r>
              <a:rPr sz="1200" b="1" i="0">
                <a:solidFill>
                  <a:srgbClr val="FFFFFF"/>
                </a:solidFill>
                <a:latin typeface="Segoe UI" panose="020B0502040204020203" pitchFamily="34" charset="0"/>
                <a:cs typeface="Segoe UI" panose="020B0502040204020203" pitchFamily="34" charset="0"/>
              </a:rPr>
              <a:t>3</a:t>
            </a:r>
          </a:p>
        </p:txBody>
      </p:sp>
      <p:sp>
        <p:nvSpPr>
          <p:cNvPr id="28" name="TextBox 27"/>
          <p:cNvSpPr txBox="1"/>
          <p:nvPr/>
        </p:nvSpPr>
        <p:spPr>
          <a:xfrm>
            <a:off x="9176066" y="2425093"/>
            <a:ext cx="605935" cy="215444"/>
          </a:xfrm>
          <a:prstGeom prst="rect">
            <a:avLst/>
          </a:prstGeom>
          <a:noFill/>
        </p:spPr>
        <p:txBody>
          <a:bodyPr wrap="none" lIns="0" tIns="0" rIns="0" bIns="0">
            <a:spAutoFit/>
          </a:bodyPr>
          <a:lstStyle/>
          <a:p>
            <a:pPr algn="l"/>
            <a:r>
              <a:rPr sz="1400" b="1" i="0">
                <a:solidFill>
                  <a:srgbClr val="6B2FAD"/>
                </a:solidFill>
                <a:latin typeface="Segoe UI" panose="020B0502040204020203" pitchFamily="34" charset="0"/>
                <a:cs typeface="Segoe UI" panose="020B0502040204020203" pitchFamily="34" charset="0"/>
              </a:rPr>
              <a:t>Output</a:t>
            </a:r>
          </a:p>
        </p:txBody>
      </p:sp>
      <p:sp>
        <p:nvSpPr>
          <p:cNvPr id="29" name="TextBox 28"/>
          <p:cNvSpPr txBox="1"/>
          <p:nvPr/>
        </p:nvSpPr>
        <p:spPr>
          <a:xfrm>
            <a:off x="8680778" y="2910856"/>
            <a:ext cx="2750126" cy="738664"/>
          </a:xfrm>
          <a:prstGeom prst="rect">
            <a:avLst/>
          </a:prstGeom>
          <a:noFill/>
        </p:spPr>
        <p:txBody>
          <a:bodyPr wrap="square" lIns="0" tIns="0" rIns="0" bIns="0">
            <a:spAutoFit/>
          </a:bodyPr>
          <a:lstStyle/>
          <a:p>
            <a:pPr algn="l"/>
            <a:r>
              <a:rPr sz="1200" b="0" i="0">
                <a:solidFill>
                  <a:srgbClr val="2D2053"/>
                </a:solidFill>
                <a:latin typeface="Segoe UI" panose="020B0502040204020203" pitchFamily="34" charset="0"/>
                <a:cs typeface="Segoe UI" panose="020B0502040204020203" pitchFamily="34" charset="0"/>
              </a:rPr>
              <a:t>Agent delivers a clear, concise answer with links to official portals or resources, reduces the need for follow-up questions or HR escalation</a:t>
            </a:r>
          </a:p>
        </p:txBody>
      </p:sp>
      <p:sp>
        <p:nvSpPr>
          <p:cNvPr id="30" name="TextBox 29"/>
          <p:cNvSpPr txBox="1"/>
          <p:nvPr/>
        </p:nvSpPr>
        <p:spPr>
          <a:xfrm>
            <a:off x="695307" y="6167283"/>
            <a:ext cx="617157" cy="161583"/>
          </a:xfrm>
          <a:prstGeom prst="rect">
            <a:avLst/>
          </a:prstGeom>
          <a:noFill/>
        </p:spPr>
        <p:txBody>
          <a:bodyPr wrap="none" lIns="0" tIns="0" rIns="0" bIns="0">
            <a:spAutoFit/>
          </a:bodyPr>
          <a:lstStyle/>
          <a:p>
            <a:pPr algn="l"/>
            <a:r>
              <a:rPr sz="1050" b="1" i="0" dirty="0">
                <a:solidFill>
                  <a:srgbClr val="6B2FAD"/>
                </a:solidFill>
                <a:latin typeface="Segoe UI" panose="020B0502040204020203" pitchFamily="34" charset="0"/>
                <a:cs typeface="Segoe UI" panose="020B0502040204020203" pitchFamily="34" charset="0"/>
              </a:rPr>
              <a:t>Backbone</a:t>
            </a:r>
          </a:p>
        </p:txBody>
      </p:sp>
      <p:sp>
        <p:nvSpPr>
          <p:cNvPr id="31" name="TextBox 30"/>
          <p:cNvSpPr txBox="1"/>
          <p:nvPr/>
        </p:nvSpPr>
        <p:spPr>
          <a:xfrm>
            <a:off x="2873501" y="6171301"/>
            <a:ext cx="1280800" cy="161583"/>
          </a:xfrm>
          <a:prstGeom prst="rect">
            <a:avLst/>
          </a:prstGeom>
          <a:noFill/>
        </p:spPr>
        <p:txBody>
          <a:bodyPr wrap="none" lIns="0" tIns="0" rIns="0" bIns="0">
            <a:spAutoFit/>
          </a:bodyPr>
          <a:lstStyle/>
          <a:p>
            <a:pPr algn="l"/>
            <a:r>
              <a:rPr sz="1050" b="0" i="0">
                <a:solidFill>
                  <a:srgbClr val="2D2053"/>
                </a:solidFill>
                <a:latin typeface="Segoe UI" panose="020B0502040204020203" pitchFamily="34" charset="0"/>
                <a:cs typeface="Segoe UI" panose="020B0502040204020203" pitchFamily="34" charset="0"/>
              </a:rPr>
              <a:t>Microsoft 365 Copilot</a:t>
            </a:r>
          </a:p>
        </p:txBody>
      </p:sp>
      <p:sp>
        <p:nvSpPr>
          <p:cNvPr id="32" name="TextBox 31"/>
          <p:cNvSpPr txBox="1"/>
          <p:nvPr/>
        </p:nvSpPr>
        <p:spPr>
          <a:xfrm>
            <a:off x="4763869" y="6171301"/>
            <a:ext cx="1720023" cy="161583"/>
          </a:xfrm>
          <a:prstGeom prst="rect">
            <a:avLst/>
          </a:prstGeom>
          <a:noFill/>
        </p:spPr>
        <p:txBody>
          <a:bodyPr wrap="none" lIns="0" tIns="0" rIns="0" bIns="0">
            <a:spAutoFit/>
          </a:bodyPr>
          <a:lstStyle/>
          <a:p>
            <a:pPr algn="l"/>
            <a:r>
              <a:rPr sz="1050" b="0" i="0">
                <a:solidFill>
                  <a:srgbClr val="2D2053"/>
                </a:solidFill>
                <a:latin typeface="Segoe UI" panose="020B0502040204020203" pitchFamily="34" charset="0"/>
                <a:cs typeface="Segoe UI" panose="020B0502040204020203" pitchFamily="34" charset="0"/>
              </a:rPr>
              <a:t>SharePoint &amp; web grounding</a:t>
            </a:r>
          </a:p>
        </p:txBody>
      </p:sp>
      <p:sp>
        <p:nvSpPr>
          <p:cNvPr id="33" name="TextBox 32"/>
          <p:cNvSpPr txBox="1"/>
          <p:nvPr/>
        </p:nvSpPr>
        <p:spPr>
          <a:xfrm>
            <a:off x="7104281" y="6171301"/>
            <a:ext cx="1596591" cy="161583"/>
          </a:xfrm>
          <a:prstGeom prst="rect">
            <a:avLst/>
          </a:prstGeom>
          <a:noFill/>
        </p:spPr>
        <p:txBody>
          <a:bodyPr wrap="none" lIns="0" tIns="0" rIns="0" bIns="0">
            <a:spAutoFit/>
          </a:bodyPr>
          <a:lstStyle/>
          <a:p>
            <a:pPr algn="l"/>
            <a:r>
              <a:rPr sz="1050" b="0" i="0">
                <a:solidFill>
                  <a:srgbClr val="2D2053"/>
                </a:solidFill>
                <a:latin typeface="Segoe UI" panose="020B0502040204020203" pitchFamily="34" charset="0"/>
                <a:cs typeface="Segoe UI" panose="020B0502040204020203" pitchFamily="34" charset="0"/>
              </a:rPr>
              <a:t>Agent instructions &amp; scope</a:t>
            </a:r>
          </a:p>
        </p:txBody>
      </p:sp>
      <p:sp>
        <p:nvSpPr>
          <p:cNvPr id="34" name="TextBox 33"/>
          <p:cNvSpPr txBox="1"/>
          <p:nvPr/>
        </p:nvSpPr>
        <p:spPr>
          <a:xfrm>
            <a:off x="9346172" y="6171301"/>
            <a:ext cx="1215076" cy="161583"/>
          </a:xfrm>
          <a:prstGeom prst="rect">
            <a:avLst/>
          </a:prstGeom>
          <a:noFill/>
        </p:spPr>
        <p:txBody>
          <a:bodyPr wrap="none" lIns="0" tIns="0" rIns="0" bIns="0">
            <a:spAutoFit/>
          </a:bodyPr>
          <a:lstStyle/>
          <a:p>
            <a:pPr algn="l"/>
            <a:r>
              <a:rPr sz="1050" b="0" i="0">
                <a:solidFill>
                  <a:srgbClr val="2D2053"/>
                </a:solidFill>
                <a:latin typeface="Segoe UI" panose="020B0502040204020203" pitchFamily="34" charset="0"/>
                <a:cs typeface="Segoe UI" panose="020B0502040204020203" pitchFamily="34" charset="0"/>
              </a:rPr>
              <a:t>Structured response</a:t>
            </a:r>
          </a:p>
        </p:txBody>
      </p:sp>
      <p:pic>
        <p:nvPicPr>
          <p:cNvPr id="35" name="Picture Placeholder 35" descr="A person talking on a phone">
            <a:extLst>
              <a:ext uri="{FF2B5EF4-FFF2-40B4-BE49-F238E27FC236}">
                <a16:creationId xmlns:a16="http://schemas.microsoft.com/office/drawing/2014/main" id="{6BA41FA5-DB27-F2ED-1F1B-75592DBEB1D7}"/>
              </a:ext>
            </a:extLst>
          </p:cNvPr>
          <p:cNvPicPr>
            <a:picLocks noChangeAspect="1"/>
          </p:cNvPicPr>
          <p:nvPr/>
        </p:nvPicPr>
        <p:blipFill>
          <a:blip r:embed="rId12" cstate="print">
            <a:extLst>
              <a:ext uri="{28A0092B-C50C-407E-A947-70E740481C1C}">
                <a14:useLocalDpi xmlns:a14="http://schemas.microsoft.com/office/drawing/2010/main" val="0"/>
              </a:ext>
            </a:extLst>
          </a:blip>
          <a:srcRect l="23392" r="9556"/>
          <a:stretch/>
        </p:blipFill>
        <p:spPr>
          <a:xfrm>
            <a:off x="1258945" y="2048258"/>
            <a:ext cx="287044" cy="287044"/>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36" name="Picture Placeholder 27" descr="A person wearing a headset and smiling">
            <a:extLst>
              <a:ext uri="{FF2B5EF4-FFF2-40B4-BE49-F238E27FC236}">
                <a16:creationId xmlns:a16="http://schemas.microsoft.com/office/drawing/2014/main" id="{6D9265A2-A1CD-586E-68F6-ED08A343F609}"/>
              </a:ext>
            </a:extLst>
          </p:cNvPr>
          <p:cNvPicPr>
            <a:picLocks noChangeAspect="1"/>
          </p:cNvPicPr>
          <p:nvPr/>
        </p:nvPicPr>
        <p:blipFill>
          <a:blip r:embed="rId13" cstate="print">
            <a:extLst>
              <a:ext uri="{28A0092B-C50C-407E-A947-70E740481C1C}">
                <a14:useLocalDpi xmlns:a14="http://schemas.microsoft.com/office/drawing/2010/main" val="0"/>
              </a:ext>
            </a:extLst>
          </a:blip>
          <a:srcRect l="8942" r="8942"/>
          <a:stretch/>
        </p:blipFill>
        <p:spPr>
          <a:xfrm>
            <a:off x="1036388" y="1837576"/>
            <a:ext cx="287044" cy="287044"/>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C0970-B74F-3517-57C7-932B73F6876C}"/>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A44E16F9-1D6F-4800-DBBB-57AB1F9AA7D2}"/>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36E38401-E656-FA38-CA6F-2D8E076FE2F1}"/>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DCB7146C-1F8A-E987-4040-D77560B57431}"/>
              </a:ext>
            </a:extLst>
          </p:cNvPr>
          <p:cNvSpPr txBox="1"/>
          <p:nvPr/>
        </p:nvSpPr>
        <p:spPr>
          <a:xfrm>
            <a:off x="655075" y="471137"/>
            <a:ext cx="7553038"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High Level Agent Architecture</a:t>
            </a:r>
          </a:p>
        </p:txBody>
      </p:sp>
      <p:grpSp>
        <p:nvGrpSpPr>
          <p:cNvPr id="4" name="Group 3" descr="Accelerator Architecture">
            <a:extLst>
              <a:ext uri="{FF2B5EF4-FFF2-40B4-BE49-F238E27FC236}">
                <a16:creationId xmlns:a16="http://schemas.microsoft.com/office/drawing/2014/main" id="{20998D60-3DFF-9F89-3248-A7F54EF4EB09}"/>
              </a:ext>
            </a:extLst>
          </p:cNvPr>
          <p:cNvGrpSpPr/>
          <p:nvPr/>
        </p:nvGrpSpPr>
        <p:grpSpPr>
          <a:xfrm>
            <a:off x="1697800" y="1854980"/>
            <a:ext cx="9504928" cy="2611374"/>
            <a:chOff x="-42718" y="1188454"/>
            <a:chExt cx="8502824" cy="2336055"/>
          </a:xfrm>
        </p:grpSpPr>
        <p:sp>
          <p:nvSpPr>
            <p:cNvPr id="128" name="Rectangle: Rounded Corners 127">
              <a:extLst>
                <a:ext uri="{FF2B5EF4-FFF2-40B4-BE49-F238E27FC236}">
                  <a16:creationId xmlns:a16="http://schemas.microsoft.com/office/drawing/2014/main" id="{F3C4D806-A843-344F-AF45-F337D758B4E9}"/>
                </a:ext>
              </a:extLst>
            </p:cNvPr>
            <p:cNvSpPr/>
            <p:nvPr/>
          </p:nvSpPr>
          <p:spPr>
            <a:xfrm>
              <a:off x="2857784" y="1859216"/>
              <a:ext cx="1812110" cy="1255765"/>
            </a:xfrm>
            <a:prstGeom prst="roundRect">
              <a:avLst>
                <a:gd name="adj" fmla="val 8152"/>
              </a:avLst>
            </a:prstGeom>
            <a:solidFill>
              <a:schemeClr val="bg1">
                <a:lumMod val="9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sp>
          <p:nvSpPr>
            <p:cNvPr id="129" name="Rectangle: Rounded Corners 128">
              <a:extLst>
                <a:ext uri="{FF2B5EF4-FFF2-40B4-BE49-F238E27FC236}">
                  <a16:creationId xmlns:a16="http://schemas.microsoft.com/office/drawing/2014/main" id="{B1ACC546-3F62-3008-B7CF-2C9088F6364C}"/>
                </a:ext>
              </a:extLst>
            </p:cNvPr>
            <p:cNvSpPr/>
            <p:nvPr/>
          </p:nvSpPr>
          <p:spPr bwMode="auto">
            <a:xfrm>
              <a:off x="6960702" y="1929271"/>
              <a:ext cx="1499404" cy="415498"/>
            </a:xfrm>
            <a:prstGeom prst="round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lang="en-US" sz="1000" dirty="0">
                  <a:solidFill>
                    <a:schemeClr val="tx1"/>
                  </a:solidFill>
                  <a:cs typeface="Segoe UI" pitchFamily="34" charset="0"/>
                </a:rPr>
                <a:t>Knowledge Sources</a:t>
              </a:r>
            </a:p>
          </p:txBody>
        </p:sp>
        <p:sp>
          <p:nvSpPr>
            <p:cNvPr id="130" name="TextBox 129">
              <a:extLst>
                <a:ext uri="{FF2B5EF4-FFF2-40B4-BE49-F238E27FC236}">
                  <a16:creationId xmlns:a16="http://schemas.microsoft.com/office/drawing/2014/main" id="{E8A0CA47-1A51-0017-D91D-04151C5E4DB8}"/>
                </a:ext>
              </a:extLst>
            </p:cNvPr>
            <p:cNvSpPr txBox="1"/>
            <p:nvPr/>
          </p:nvSpPr>
          <p:spPr>
            <a:xfrm>
              <a:off x="3250141" y="2170619"/>
              <a:ext cx="1342187" cy="275328"/>
            </a:xfrm>
            <a:prstGeom prst="rect">
              <a:avLst/>
            </a:prstGeom>
            <a:noFill/>
            <a:ln w="9525">
              <a:noFill/>
            </a:ln>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ea typeface="+mn-ea"/>
                  <a:cs typeface="+mn-cs"/>
                </a:rPr>
                <a:t>My Company Policy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ea typeface="+mn-ea"/>
                <a:cs typeface="+mn-cs"/>
              </a:endParaRPr>
            </a:p>
          </p:txBody>
        </p:sp>
        <p:sp>
          <p:nvSpPr>
            <p:cNvPr id="141" name="Rectangle: Rounded Corners 115">
              <a:extLst>
                <a:ext uri="{FF2B5EF4-FFF2-40B4-BE49-F238E27FC236}">
                  <a16:creationId xmlns:a16="http://schemas.microsoft.com/office/drawing/2014/main" id="{5777BA7E-853F-AA8D-0124-52E6D4079494}"/>
                </a:ext>
              </a:extLst>
            </p:cNvPr>
            <p:cNvSpPr/>
            <p:nvPr/>
          </p:nvSpPr>
          <p:spPr bwMode="auto">
            <a:xfrm>
              <a:off x="7173181" y="2294390"/>
              <a:ext cx="1286925" cy="820591"/>
            </a:xfrm>
            <a:prstGeom prst="roundRect">
              <a:avLst>
                <a:gd name="adj" fmla="val 9087"/>
              </a:avLst>
            </a:prstGeom>
            <a:solidFill>
              <a:srgbClr val="F4F3F5"/>
            </a:solidFill>
            <a:ln w="19050">
              <a:solidFill>
                <a:srgbClr val="E9E3D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lang="en-US" sz="1000" dirty="0">
                  <a:solidFill>
                    <a:schemeClr val="tx1"/>
                  </a:solidFill>
                  <a:ea typeface="Segoe UI" pitchFamily="34" charset="0"/>
                  <a:cs typeface="Segoe UI" pitchFamily="34" charset="0"/>
                </a:rPr>
                <a:t>Approved w</a:t>
              </a:r>
              <a:r>
                <a:rPr kumimoji="0" lang="en-US" sz="1000" b="0" i="0" u="none" strike="noStrike" kern="1200" cap="none" spc="0" normalizeH="0" baseline="0" noProof="0" dirty="0" err="1">
                  <a:ln>
                    <a:noFill/>
                  </a:ln>
                  <a:solidFill>
                    <a:schemeClr val="tx1"/>
                  </a:solidFill>
                  <a:effectLst/>
                  <a:uLnTx/>
                  <a:uFillTx/>
                  <a:ea typeface="Segoe UI" pitchFamily="34" charset="0"/>
                  <a:cs typeface="Segoe UI" pitchFamily="34" charset="0"/>
                </a:rPr>
                <a:t>eb</a:t>
              </a:r>
              <a:r>
                <a:rPr kumimoji="0" lang="en-US" sz="1000" b="0" i="0" u="none" strike="noStrike" kern="1200" cap="none" spc="0" normalizeH="0" baseline="0" noProof="0" dirty="0">
                  <a:ln>
                    <a:noFill/>
                  </a:ln>
                  <a:solidFill>
                    <a:schemeClr val="tx1"/>
                  </a:solidFill>
                  <a:effectLst/>
                  <a:uLnTx/>
                  <a:uFillTx/>
                  <a:ea typeface="Segoe UI" pitchFamily="34" charset="0"/>
                  <a:cs typeface="Segoe UI" pitchFamily="34" charset="0"/>
                </a:rPr>
                <a:t> sources and internal content</a:t>
              </a:r>
            </a:p>
          </p:txBody>
        </p:sp>
        <p:cxnSp>
          <p:nvCxnSpPr>
            <p:cNvPr id="150" name="Connector: Elbow 68">
              <a:extLst>
                <a:ext uri="{FF2B5EF4-FFF2-40B4-BE49-F238E27FC236}">
                  <a16:creationId xmlns:a16="http://schemas.microsoft.com/office/drawing/2014/main" id="{3AAC7A88-02E4-AE11-08BE-C5516F2B5AD1}"/>
                </a:ext>
              </a:extLst>
            </p:cNvPr>
            <p:cNvCxnSpPr>
              <a:cxnSpLocks/>
              <a:endCxn id="141" idx="1"/>
            </p:cNvCxnSpPr>
            <p:nvPr/>
          </p:nvCxnSpPr>
          <p:spPr>
            <a:xfrm>
              <a:off x="4669894" y="2395147"/>
              <a:ext cx="2503287" cy="309540"/>
            </a:xfrm>
            <a:prstGeom prst="bentConnector3">
              <a:avLst>
                <a:gd name="adj1" fmla="val 50000"/>
              </a:avLst>
            </a:prstGeom>
            <a:ln w="12700">
              <a:solidFill>
                <a:schemeClr val="bg1">
                  <a:lumMod val="50000"/>
                </a:schemeClr>
              </a:solidFill>
              <a:headEnd type="triangle" w="med" len="med"/>
              <a:tailEnd type="none"/>
            </a:ln>
          </p:spPr>
          <p:style>
            <a:lnRef idx="1">
              <a:schemeClr val="accent1"/>
            </a:lnRef>
            <a:fillRef idx="0">
              <a:schemeClr val="accent1"/>
            </a:fillRef>
            <a:effectRef idx="0">
              <a:schemeClr val="accent1"/>
            </a:effectRef>
            <a:fontRef idx="minor">
              <a:schemeClr val="tx1"/>
            </a:fontRef>
          </p:style>
        </p:cxnSp>
        <p:cxnSp>
          <p:nvCxnSpPr>
            <p:cNvPr id="151" name="Connector: Elbow 68">
              <a:extLst>
                <a:ext uri="{FF2B5EF4-FFF2-40B4-BE49-F238E27FC236}">
                  <a16:creationId xmlns:a16="http://schemas.microsoft.com/office/drawing/2014/main" id="{6BD0A5B0-6098-DC6D-FFD4-1379AE119FA4}"/>
                </a:ext>
              </a:extLst>
            </p:cNvPr>
            <p:cNvCxnSpPr>
              <a:cxnSpLocks/>
            </p:cNvCxnSpPr>
            <p:nvPr/>
          </p:nvCxnSpPr>
          <p:spPr>
            <a:xfrm flipV="1">
              <a:off x="662454" y="2507742"/>
              <a:ext cx="4007440" cy="142477"/>
            </a:xfrm>
            <a:prstGeom prst="bentConnector5">
              <a:avLst>
                <a:gd name="adj1" fmla="val 27391"/>
                <a:gd name="adj2" fmla="val -607246"/>
                <a:gd name="adj3" fmla="val 105103"/>
              </a:avLst>
            </a:prstGeom>
            <a:ln w="12700">
              <a:solidFill>
                <a:schemeClr val="bg1">
                  <a:lumMod val="50000"/>
                </a:schemeClr>
              </a:solidFill>
              <a:headEnd type="triangle" w="med" len="med"/>
              <a:tailEnd type="ova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A3AA8A46-14DF-D269-3E5A-3F826D4F0D3E}"/>
                </a:ext>
                <a:ext uri="{C183D7F6-B498-43B3-948B-1728B52AA6E4}">
                  <adec:decorative xmlns:adec="http://schemas.microsoft.com/office/drawing/2017/decorative" val="1"/>
                </a:ext>
              </a:extLst>
            </p:cNvPr>
            <p:cNvSpPr txBox="1"/>
            <p:nvPr/>
          </p:nvSpPr>
          <p:spPr>
            <a:xfrm>
              <a:off x="4957984" y="2549916"/>
              <a:ext cx="749562" cy="220262"/>
            </a:xfrm>
            <a:prstGeom prst="rect">
              <a:avLst/>
            </a:prstGeom>
            <a:solidFill>
              <a:schemeClr val="bg1"/>
            </a:solidFill>
          </p:spPr>
          <p:txBody>
            <a:bodyPr wrap="square" lIns="91440" tIns="45720" rIns="9144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91F2E">
                    <a:lumMod val="90000"/>
                    <a:lumOff val="10000"/>
                  </a:srgbClr>
                </a:solidFill>
                <a:effectLst/>
                <a:uLnTx/>
                <a:uFillTx/>
                <a:latin typeface="+mn-lt"/>
                <a:ea typeface="+mn-ea"/>
                <a:cs typeface="+mn-cs"/>
              </a:endParaRPr>
            </a:p>
          </p:txBody>
        </p:sp>
        <p:sp>
          <p:nvSpPr>
            <p:cNvPr id="171" name="TextBox 170">
              <a:extLst>
                <a:ext uri="{FF2B5EF4-FFF2-40B4-BE49-F238E27FC236}">
                  <a16:creationId xmlns:a16="http://schemas.microsoft.com/office/drawing/2014/main" id="{CB489D0A-F3FF-2C49-A4A7-B3ADD21DCF73}"/>
                </a:ext>
                <a:ext uri="{C183D7F6-B498-43B3-948B-1728B52AA6E4}">
                  <adec:decorative xmlns:adec="http://schemas.microsoft.com/office/drawing/2017/decorative" val="1"/>
                </a:ext>
              </a:extLst>
            </p:cNvPr>
            <p:cNvSpPr txBox="1"/>
            <p:nvPr/>
          </p:nvSpPr>
          <p:spPr>
            <a:xfrm>
              <a:off x="2792697" y="1188454"/>
              <a:ext cx="1812110" cy="247795"/>
            </a:xfrm>
            <a:prstGeom prst="rect">
              <a:avLst/>
            </a:prstGeom>
            <a:solidFill>
              <a:schemeClr val="bg1"/>
            </a:solidFill>
          </p:spPr>
          <p:txBody>
            <a:bodyPr wrap="square" lIns="36000" tIns="45720" rIns="3600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Agent</a:t>
              </a:r>
            </a:p>
          </p:txBody>
        </p:sp>
        <p:sp>
          <p:nvSpPr>
            <p:cNvPr id="14" name="TextBox 13">
              <a:extLst>
                <a:ext uri="{FF2B5EF4-FFF2-40B4-BE49-F238E27FC236}">
                  <a16:creationId xmlns:a16="http://schemas.microsoft.com/office/drawing/2014/main" id="{DC8B1F9E-38BA-54A2-D65E-364D7CB84693}"/>
                </a:ext>
                <a:ext uri="{C183D7F6-B498-43B3-948B-1728B52AA6E4}">
                  <adec:decorative xmlns:adec="http://schemas.microsoft.com/office/drawing/2017/decorative" val="1"/>
                </a:ext>
              </a:extLst>
            </p:cNvPr>
            <p:cNvSpPr txBox="1"/>
            <p:nvPr/>
          </p:nvSpPr>
          <p:spPr>
            <a:xfrm>
              <a:off x="-42718" y="3304247"/>
              <a:ext cx="778207" cy="220262"/>
            </a:xfrm>
            <a:prstGeom prst="rect">
              <a:avLst/>
            </a:prstGeom>
            <a:solidFill>
              <a:schemeClr val="bg1"/>
            </a:solidFill>
          </p:spPr>
          <p:txBody>
            <a:bodyPr wrap="square" lIns="91440" tIns="45720" rIns="9144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a:t>
              </a:r>
            </a:p>
          </p:txBody>
        </p:sp>
      </p:grpSp>
      <p:pic>
        <p:nvPicPr>
          <p:cNvPr id="10" name="Picture Placeholder 35" descr="A person talking on a phone">
            <a:extLst>
              <a:ext uri="{FF2B5EF4-FFF2-40B4-BE49-F238E27FC236}">
                <a16:creationId xmlns:a16="http://schemas.microsoft.com/office/drawing/2014/main" id="{1960CF29-507F-A98C-6FE5-774621E5AA9A}"/>
              </a:ext>
            </a:extLst>
          </p:cNvPr>
          <p:cNvPicPr>
            <a:picLocks noChangeAspect="1"/>
          </p:cNvPicPr>
          <p:nvPr/>
        </p:nvPicPr>
        <p:blipFill>
          <a:blip r:embed="rId3" cstate="print">
            <a:extLst>
              <a:ext uri="{28A0092B-C50C-407E-A947-70E740481C1C}">
                <a14:useLocalDpi xmlns:a14="http://schemas.microsoft.com/office/drawing/2010/main" val="0"/>
              </a:ext>
            </a:extLst>
          </a:blip>
          <a:srcRect l="23392" r="9556"/>
          <a:stretch/>
        </p:blipFill>
        <p:spPr>
          <a:xfrm>
            <a:off x="1632215" y="3254632"/>
            <a:ext cx="553998" cy="553998"/>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pic>
        <p:nvPicPr>
          <p:cNvPr id="11" name="Picture Placeholder 27" descr="A person wearing a headset and smiling">
            <a:extLst>
              <a:ext uri="{FF2B5EF4-FFF2-40B4-BE49-F238E27FC236}">
                <a16:creationId xmlns:a16="http://schemas.microsoft.com/office/drawing/2014/main" id="{5A6C4127-A301-50C7-5FE3-238E6D598C63}"/>
              </a:ext>
            </a:extLst>
          </p:cNvPr>
          <p:cNvPicPr>
            <a:picLocks noChangeAspect="1"/>
          </p:cNvPicPr>
          <p:nvPr/>
        </p:nvPicPr>
        <p:blipFill>
          <a:blip r:embed="rId4" cstate="print">
            <a:extLst>
              <a:ext uri="{28A0092B-C50C-407E-A947-70E740481C1C}">
                <a14:useLocalDpi xmlns:a14="http://schemas.microsoft.com/office/drawing/2010/main" val="0"/>
              </a:ext>
            </a:extLst>
          </a:blip>
          <a:srcRect l="8942" r="8942"/>
          <a:stretch/>
        </p:blipFill>
        <p:spPr>
          <a:xfrm>
            <a:off x="1940647" y="2872304"/>
            <a:ext cx="539094" cy="539094"/>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cxnSp>
        <p:nvCxnSpPr>
          <p:cNvPr id="22" name="Straight Arrow Connector 21">
            <a:extLst>
              <a:ext uri="{FF2B5EF4-FFF2-40B4-BE49-F238E27FC236}">
                <a16:creationId xmlns:a16="http://schemas.microsoft.com/office/drawing/2014/main" id="{B2F21A68-C2B4-AAE6-BA93-4939C31CFB66}"/>
              </a:ext>
              <a:ext uri="{C183D7F6-B498-43B3-948B-1728B52AA6E4}">
                <adec:decorative xmlns:adec="http://schemas.microsoft.com/office/drawing/2017/decorative" val="1"/>
              </a:ext>
            </a:extLst>
          </p:cNvPr>
          <p:cNvCxnSpPr>
            <a:cxnSpLocks/>
            <a:endCxn id="128" idx="1"/>
          </p:cNvCxnSpPr>
          <p:nvPr/>
        </p:nvCxnSpPr>
        <p:spPr>
          <a:xfrm flipV="1">
            <a:off x="2486080" y="3306678"/>
            <a:ext cx="2454062" cy="8084"/>
          </a:xfrm>
          <a:prstGeom prst="straightConnector1">
            <a:avLst/>
          </a:prstGeom>
          <a:ln w="12700">
            <a:solidFill>
              <a:schemeClr val="bg1">
                <a:lumMod val="50000"/>
              </a:schemeClr>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E2040A0B-76F9-86F7-42C6-B587B7761DAB}"/>
              </a:ext>
              <a:ext uri="{C183D7F6-B498-43B3-948B-1728B52AA6E4}">
                <adec:decorative xmlns:adec="http://schemas.microsoft.com/office/drawing/2017/decorative" val="1"/>
              </a:ext>
            </a:extLst>
          </p:cNvPr>
          <p:cNvSpPr txBox="1"/>
          <p:nvPr/>
        </p:nvSpPr>
        <p:spPr>
          <a:xfrm>
            <a:off x="1045561" y="1813516"/>
            <a:ext cx="2025677" cy="276999"/>
          </a:xfrm>
          <a:prstGeom prst="rect">
            <a:avLst/>
          </a:prstGeom>
          <a:solidFill>
            <a:schemeClr val="bg1"/>
          </a:solidFill>
        </p:spPr>
        <p:txBody>
          <a:bodyPr wrap="square" lIns="36000" tIns="45720" rIns="3600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Trigger</a:t>
            </a:r>
          </a:p>
        </p:txBody>
      </p:sp>
      <p:sp>
        <p:nvSpPr>
          <p:cNvPr id="21" name="TextBox 20">
            <a:extLst>
              <a:ext uri="{FF2B5EF4-FFF2-40B4-BE49-F238E27FC236}">
                <a16:creationId xmlns:a16="http://schemas.microsoft.com/office/drawing/2014/main" id="{FFA5C055-8E82-4B87-F993-976EA898E919}"/>
              </a:ext>
            </a:extLst>
          </p:cNvPr>
          <p:cNvSpPr txBox="1"/>
          <p:nvPr/>
        </p:nvSpPr>
        <p:spPr>
          <a:xfrm>
            <a:off x="578235" y="1036545"/>
            <a:ext cx="6096000" cy="307777"/>
          </a:xfrm>
          <a:prstGeom prst="rect">
            <a:avLst/>
          </a:prstGeom>
          <a:noFill/>
        </p:spPr>
        <p:txBody>
          <a:bodyPr wrap="square">
            <a:spAutoFit/>
          </a:bodyPr>
          <a:lstStyle/>
          <a:p>
            <a:pPr marR="0" lvl="0" indent="0" fontAlgn="auto">
              <a:lnSpc>
                <a:spcPct val="100000"/>
              </a:lnSpc>
              <a:spcBef>
                <a:spcPts val="0"/>
              </a:spcBef>
              <a:spcAft>
                <a:spcPts val="0"/>
              </a:spcAft>
              <a:buClrTx/>
              <a:buSzTx/>
              <a:buFontTx/>
              <a:buNone/>
              <a:tabLst/>
              <a:defRPr/>
            </a:pPr>
            <a:r>
              <a:rPr lang="en-US" sz="1400" b="1" dirty="0">
                <a:solidFill>
                  <a:srgbClr val="1B1040"/>
                </a:solidFill>
                <a:latin typeface="Segoe UI Semibold" panose="020B0702040204020203" pitchFamily="34" charset="0"/>
                <a:cs typeface="Segoe UI Semibold" panose="020B0702040204020203" pitchFamily="34" charset="0"/>
              </a:rPr>
              <a:t>My Company Policy Agent</a:t>
            </a:r>
            <a:endParaRPr lang="en-GB" sz="1400" b="1" dirty="0">
              <a:solidFill>
                <a:srgbClr val="1B1040"/>
              </a:solidFill>
              <a:latin typeface="Segoe UI Semibold" panose="020B0702040204020203" pitchFamily="34" charset="0"/>
              <a:cs typeface="Segoe UI Semibold" panose="020B0702040204020203" pitchFamily="34" charset="0"/>
            </a:endParaRPr>
          </a:p>
        </p:txBody>
      </p:sp>
      <p:pic>
        <p:nvPicPr>
          <p:cNvPr id="23" name="Picture 22" descr="A rainbow colored logo on a black background&#10;&#10;AI-generated content may be incorrect.">
            <a:extLst>
              <a:ext uri="{FF2B5EF4-FFF2-40B4-BE49-F238E27FC236}">
                <a16:creationId xmlns:a16="http://schemas.microsoft.com/office/drawing/2014/main" id="{94126758-745C-A76D-68DD-F48F47644B8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6900" r="13854" b="-3606"/>
          <a:stretch>
            <a:fillRect/>
          </a:stretch>
        </p:blipFill>
        <p:spPr>
          <a:xfrm>
            <a:off x="5134507" y="2781295"/>
            <a:ext cx="438414" cy="380176"/>
          </a:xfrm>
          <a:prstGeom prst="rect">
            <a:avLst/>
          </a:prstGeom>
        </p:spPr>
      </p:pic>
      <p:sp>
        <p:nvSpPr>
          <p:cNvPr id="16" name="TextBox 15">
            <a:extLst>
              <a:ext uri="{FF2B5EF4-FFF2-40B4-BE49-F238E27FC236}">
                <a16:creationId xmlns:a16="http://schemas.microsoft.com/office/drawing/2014/main" id="{93AEC031-56F5-9A58-D340-7ADBEF7FB3D3}"/>
              </a:ext>
            </a:extLst>
          </p:cNvPr>
          <p:cNvSpPr txBox="1"/>
          <p:nvPr/>
        </p:nvSpPr>
        <p:spPr>
          <a:xfrm>
            <a:off x="1106551" y="5523285"/>
            <a:ext cx="7566338" cy="830997"/>
          </a:xfrm>
          <a:prstGeom prst="rect">
            <a:avLst/>
          </a:prstGeom>
          <a:noFill/>
        </p:spPr>
        <p:txBody>
          <a:bodyPr wrap="square">
            <a:spAutoFit/>
          </a:bodyPr>
          <a:lstStyle/>
          <a:p>
            <a:pPr marL="285750" indent="-285750">
              <a:buFont typeface="Arial" panose="020B0604020202020204" pitchFamily="34" charset="0"/>
              <a:buChar char="•"/>
            </a:pPr>
            <a:r>
              <a:rPr lang="en-GB" sz="1200" dirty="0"/>
              <a:t>User interacts via Microsoft 365 Copilot</a:t>
            </a:r>
          </a:p>
          <a:p>
            <a:pPr marL="285750" indent="-285750">
              <a:buFont typeface="Arial" panose="020B0604020202020204" pitchFamily="34" charset="0"/>
              <a:buChar char="•"/>
            </a:pPr>
            <a:r>
              <a:rPr lang="en-GB" sz="1200" dirty="0"/>
              <a:t>Agent instructions define scope and trusted sources</a:t>
            </a:r>
          </a:p>
          <a:p>
            <a:pPr marL="285750" indent="-285750">
              <a:buFont typeface="Arial" panose="020B0604020202020204" pitchFamily="34" charset="0"/>
              <a:buChar char="•"/>
            </a:pPr>
            <a:r>
              <a:rPr lang="en-GB" sz="1200" dirty="0"/>
              <a:t>Grounding via SharePoint / internal content + approved web sources</a:t>
            </a:r>
          </a:p>
          <a:p>
            <a:pPr marL="285750" indent="-285750">
              <a:buFont typeface="Arial" panose="020B0604020202020204" pitchFamily="34" charset="0"/>
              <a:buChar char="•"/>
            </a:pPr>
            <a:r>
              <a:rPr lang="en-GB" sz="1200" dirty="0"/>
              <a:t>Structured response returned to the user</a:t>
            </a:r>
          </a:p>
        </p:txBody>
      </p:sp>
      <p:pic>
        <p:nvPicPr>
          <p:cNvPr id="18" name="Picture 17">
            <a:extLst>
              <a:ext uri="{FF2B5EF4-FFF2-40B4-BE49-F238E27FC236}">
                <a16:creationId xmlns:a16="http://schemas.microsoft.com/office/drawing/2014/main" id="{2E24F018-1241-BD50-2EAF-2CEC9A6C51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63331" y="2653524"/>
            <a:ext cx="526559" cy="526559"/>
          </a:xfrm>
          <a:prstGeom prst="rect">
            <a:avLst/>
          </a:prstGeom>
        </p:spPr>
      </p:pic>
      <p:sp>
        <p:nvSpPr>
          <p:cNvPr id="20" name="TextBox 19">
            <a:extLst>
              <a:ext uri="{FF2B5EF4-FFF2-40B4-BE49-F238E27FC236}">
                <a16:creationId xmlns:a16="http://schemas.microsoft.com/office/drawing/2014/main" id="{7FC24AB2-0372-389A-95F6-7F2AEB097D49}"/>
              </a:ext>
            </a:extLst>
          </p:cNvPr>
          <p:cNvSpPr txBox="1"/>
          <p:nvPr/>
        </p:nvSpPr>
        <p:spPr>
          <a:xfrm>
            <a:off x="4090446" y="4572954"/>
            <a:ext cx="1540058" cy="461665"/>
          </a:xfrm>
          <a:prstGeom prst="rect">
            <a:avLst/>
          </a:prstGeom>
          <a:noFill/>
        </p:spPr>
        <p:txBody>
          <a:bodyPr wrap="square">
            <a:spAutoFit/>
          </a:bodyPr>
          <a:lstStyle/>
          <a:p>
            <a:r>
              <a:rPr lang="en-GB" sz="1200" dirty="0"/>
              <a:t>Structured response returned to the user</a:t>
            </a:r>
          </a:p>
        </p:txBody>
      </p:sp>
      <p:sp>
        <p:nvSpPr>
          <p:cNvPr id="12" name="TextBox 11">
            <a:extLst>
              <a:ext uri="{FF2B5EF4-FFF2-40B4-BE49-F238E27FC236}">
                <a16:creationId xmlns:a16="http://schemas.microsoft.com/office/drawing/2014/main" id="{4193651F-E4C2-3E05-DB2A-984A2878AD3E}"/>
              </a:ext>
            </a:extLst>
          </p:cNvPr>
          <p:cNvSpPr txBox="1"/>
          <p:nvPr/>
        </p:nvSpPr>
        <p:spPr>
          <a:xfrm>
            <a:off x="3117191" y="1104482"/>
            <a:ext cx="1472185" cy="215444"/>
          </a:xfrm>
          <a:prstGeom prst="rect">
            <a:avLst/>
          </a:prstGeom>
          <a:gradFill>
            <a:gsLst>
              <a:gs pos="0">
                <a:srgbClr val="0078D4"/>
              </a:gs>
              <a:gs pos="100000">
                <a:srgbClr val="8661C5"/>
              </a:gs>
            </a:gsLst>
            <a:lin ang="5400000" scaled="0"/>
          </a:gradFill>
          <a:effectLst>
            <a:outerShdw blurRad="127000" sx="102000" sy="102000" algn="ctr" rotWithShape="0">
              <a:prstClr val="black">
                <a:alpha val="15000"/>
              </a:prstClr>
            </a:outerShdw>
          </a:effectLst>
        </p:spPr>
        <p:txBody>
          <a:bodyPr vert="horz" wrap="square" lIns="0" tIns="0" rIns="0" bIns="0" rtlCol="0" anchor="t">
            <a:spAutoFit/>
          </a:bodyPr>
          <a:lstStyle>
            <a:defPPr>
              <a:defRPr lang="en-US"/>
            </a:defPPr>
            <a:lvl1pPr defTabSz="932742">
              <a:lnSpc>
                <a:spcPct val="100000"/>
              </a:lnSpc>
              <a:spcBef>
                <a:spcPct val="0"/>
              </a:spcBef>
              <a:buNone/>
              <a:defRPr sz="3600" b="0" cap="none" spc="-50" baseline="0">
                <a:ln w="3175">
                  <a:noFill/>
                </a:ln>
                <a:effectLst/>
                <a:latin typeface="+mj-lt"/>
                <a:cs typeface="Segoe Sans Display" pitchFamily="2" charset="0"/>
              </a:defRPr>
            </a:lvl1pPr>
          </a:lstStyle>
          <a:p>
            <a:r>
              <a:rPr lang="en-GB" sz="1400" dirty="0">
                <a:solidFill>
                  <a:schemeClr val="bg1"/>
                </a:solidFill>
              </a:rPr>
              <a:t> Declarative agent</a:t>
            </a:r>
          </a:p>
        </p:txBody>
      </p:sp>
      <p:pic>
        <p:nvPicPr>
          <p:cNvPr id="13" name="Picture 12" descr="A rainbow colored logo on a black background&#10;&#10;AI-generated content may be incorrect.">
            <a:extLst>
              <a:ext uri="{FF2B5EF4-FFF2-40B4-BE49-F238E27FC236}">
                <a16:creationId xmlns:a16="http://schemas.microsoft.com/office/drawing/2014/main" id="{76469252-05DE-0CAF-7200-1F250BA5C16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6900" r="13854" b="-3606"/>
          <a:stretch>
            <a:fillRect/>
          </a:stretch>
        </p:blipFill>
        <p:spPr>
          <a:xfrm>
            <a:off x="2866318" y="1072628"/>
            <a:ext cx="337379" cy="292562"/>
          </a:xfrm>
          <a:prstGeom prst="rect">
            <a:avLst/>
          </a:prstGeom>
        </p:spPr>
      </p:pic>
      <p:sp>
        <p:nvSpPr>
          <p:cNvPr id="5" name="Rectangle: Rounded Corners 4">
            <a:extLst>
              <a:ext uri="{FF2B5EF4-FFF2-40B4-BE49-F238E27FC236}">
                <a16:creationId xmlns:a16="http://schemas.microsoft.com/office/drawing/2014/main" id="{F1F88313-F640-0318-0F78-E20F0F555E9E}"/>
              </a:ext>
            </a:extLst>
          </p:cNvPr>
          <p:cNvSpPr/>
          <p:nvPr/>
        </p:nvSpPr>
        <p:spPr bwMode="auto">
          <a:xfrm>
            <a:off x="5114922" y="3314762"/>
            <a:ext cx="1676117" cy="464467"/>
          </a:xfrm>
          <a:prstGeom prst="round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egoe UI Semilight" panose="020B0402040204020203" pitchFamily="34" charset="0"/>
                <a:ea typeface="Segoe UI" pitchFamily="34" charset="0"/>
                <a:cs typeface="Segoe UI Semilight" panose="020B0402040204020203" pitchFamily="34" charset="0"/>
              </a:rPr>
              <a:t>Instructions</a:t>
            </a:r>
          </a:p>
        </p:txBody>
      </p:sp>
    </p:spTree>
    <p:extLst>
      <p:ext uri="{BB962C8B-B14F-4D97-AF65-F5344CB8AC3E}">
        <p14:creationId xmlns:p14="http://schemas.microsoft.com/office/powerpoint/2010/main" val="15359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8E0A4-73D6-31AF-C655-AD03D35BFE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488C67E-5B14-B5B2-E709-A098664DAEE4}"/>
              </a:ext>
            </a:extLst>
          </p:cNvPr>
          <p:cNvSpPr txBox="1">
            <a:spLocks noGrp="1"/>
          </p:cNvSpPr>
          <p:nvPr>
            <p:ph type="title"/>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spcBef>
                <a:spcPct val="20000"/>
              </a:spcBef>
              <a:defRPr/>
            </a:pPr>
            <a:r>
              <a:rPr lang="en-US" sz="3200">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Agent Solution Screenshots</a:t>
            </a:r>
          </a:p>
        </p:txBody>
      </p:sp>
      <p:sp>
        <p:nvSpPr>
          <p:cNvPr id="3" name="Footer Placeholder 1">
            <a:extLst>
              <a:ext uri="{FF2B5EF4-FFF2-40B4-BE49-F238E27FC236}">
                <a16:creationId xmlns:a16="http://schemas.microsoft.com/office/drawing/2014/main" id="{885204E5-F14A-F3BF-B576-75C899D0FD5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392993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9B57-CCF6-00EC-7356-71FEA63CCE1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A45059E-401C-902A-BE7B-496F1BFC9CD8}"/>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dirty="0"/>
              <a:t>Trigger</a:t>
            </a:r>
          </a:p>
        </p:txBody>
      </p:sp>
      <p:pic>
        <p:nvPicPr>
          <p:cNvPr id="2" name="Picture Placeholder 2" descr="A screenshot of a phone&#10;&#10;AI-generated content may be incorrect.">
            <a:extLst>
              <a:ext uri="{FF2B5EF4-FFF2-40B4-BE49-F238E27FC236}">
                <a16:creationId xmlns:a16="http://schemas.microsoft.com/office/drawing/2014/main" id="{69809F96-369D-F52B-CE6D-7FA42D28CCF9}"/>
              </a:ext>
            </a:extLst>
          </p:cNvPr>
          <p:cNvPicPr>
            <a:picLocks noChangeAspect="1"/>
          </p:cNvPicPr>
          <p:nvPr/>
        </p:nvPicPr>
        <p:blipFill>
          <a:blip r:embed="rId3"/>
          <a:srcRect t="6873" b="6873"/>
          <a:stretch/>
        </p:blipFill>
        <p:spPr>
          <a:xfrm>
            <a:off x="1346200" y="978808"/>
            <a:ext cx="9376702" cy="5399317"/>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11541347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D887-9911-6E22-1ECE-113C2EBFCD7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B61D648-477F-A97D-9504-05212E83FADA}"/>
              </a:ext>
            </a:extLst>
          </p:cNvPr>
          <p:cNvSpPr txBox="1">
            <a:spLocks noGrp="1"/>
          </p:cNvSpPr>
          <p:nvPr>
            <p:ph type="title" idx="4294967295"/>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w="3175">
                  <a:noFill/>
                </a:ln>
                <a:solidFill>
                  <a:schemeClr val="bg1"/>
                </a:solidFill>
                <a:effectLst/>
                <a:uLnTx/>
                <a:uFillTx/>
                <a:latin typeface="+mj-lt"/>
                <a:ea typeface="+mn-ea"/>
                <a:cs typeface="Segoe UI Semibold" panose="020B0502040204020203" pitchFamily="34" charset="0"/>
              </a:rPr>
              <a:t>Output Example</a:t>
            </a:r>
          </a:p>
        </p:txBody>
      </p:sp>
      <p:pic>
        <p:nvPicPr>
          <p:cNvPr id="2" name="Picture Placeholder 1" descr="A screenshot of a computer&#10;&#10;AI-generated content may be incorrect.">
            <a:extLst>
              <a:ext uri="{FF2B5EF4-FFF2-40B4-BE49-F238E27FC236}">
                <a16:creationId xmlns:a16="http://schemas.microsoft.com/office/drawing/2014/main" id="{E32AA430-A6D3-BFF8-50E6-E028404006C3}"/>
              </a:ext>
            </a:extLst>
          </p:cNvPr>
          <p:cNvPicPr>
            <a:picLocks noGrp="1" noChangeAspect="1"/>
          </p:cNvPicPr>
          <p:nvPr>
            <p:ph type="pic" sz="quarter" idx="4294967295"/>
          </p:nvPr>
        </p:nvPicPr>
        <p:blipFill>
          <a:blip r:embed="rId3"/>
          <a:srcRect t="6873" b="6873"/>
          <a:stretch/>
        </p:blipFill>
        <p:spPr>
          <a:xfrm>
            <a:off x="1346200" y="978809"/>
            <a:ext cx="9499600" cy="5387975"/>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126479591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E53849B-5962-090E-6A2D-6092A4DD3EB3}"/>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B1147A57-8E5D-F20D-5503-D124905AE6E5}"/>
              </a:ext>
            </a:extLst>
          </p:cNvPr>
          <p:cNvPicPr>
            <a:picLocks noGrp="1" noChangeAspect="1"/>
          </p:cNvPicPr>
          <p:nvPr>
            <p:ph type="pic" sz="quarter" idx="4294967295"/>
          </p:nvPr>
        </p:nvPicPr>
        <p:blipFill>
          <a:blip r:embed="rId4"/>
          <a:srcRect t="6873" b="6873"/>
          <a:stretch/>
        </p:blipFill>
        <p:spPr>
          <a:xfrm>
            <a:off x="1528762" y="1155700"/>
            <a:ext cx="9134475" cy="5076825"/>
          </a:xfrm>
          <a:prstGeom prst="roundRect">
            <a:avLst>
              <a:gd name="adj" fmla="val 2778"/>
            </a:avLst>
          </a:prstGeom>
          <a:solidFill>
            <a:srgbClr val="FFFFFF"/>
          </a:solidFill>
          <a:ln w="28575" cap="flat" cmpd="sng" algn="ctr">
            <a:solidFill>
              <a:srgbClr val="7058A0"/>
            </a:solidFill>
            <a:prstDash val="solid"/>
          </a:ln>
          <a:effectLst/>
        </p:spPr>
      </p:pic>
      <p:sp>
        <p:nvSpPr>
          <p:cNvPr id="6" name="Title 1">
            <a:extLst>
              <a:ext uri="{FF2B5EF4-FFF2-40B4-BE49-F238E27FC236}">
                <a16:creationId xmlns:a16="http://schemas.microsoft.com/office/drawing/2014/main" id="{7D88C886-0BA0-0E68-ADC3-6403798A2B20}"/>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a:t>Output Example</a:t>
            </a:r>
            <a:endParaRPr lang="en-GB" dirty="0"/>
          </a:p>
        </p:txBody>
      </p:sp>
    </p:spTree>
    <p:extLst>
      <p:ext uri="{BB962C8B-B14F-4D97-AF65-F5344CB8AC3E}">
        <p14:creationId xmlns:p14="http://schemas.microsoft.com/office/powerpoint/2010/main" val="3522653817"/>
      </p:ext>
    </p:extLst>
  </p:cSld>
  <p:clrMapOvr>
    <a:overrideClrMapping bg1="lt1" tx1="dk1" bg2="lt2" tx2="dk2" accent1="accent1" accent2="accent2" accent3="accent3" accent4="accent4" accent5="accent5" accent6="accent6" hlink="hlink" folHlink="folHlink"/>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B1428-ED95-3BA7-E68A-4F4470D226B4}"/>
            </a:ext>
          </a:extLst>
        </p:cNvPr>
        <p:cNvGrpSpPr/>
        <p:nvPr/>
      </p:nvGrpSpPr>
      <p:grpSpPr>
        <a:xfrm>
          <a:off x="0" y="0"/>
          <a:ext cx="0" cy="0"/>
          <a:chOff x="0" y="0"/>
          <a:chExt cx="0" cy="0"/>
        </a:xfrm>
      </p:grpSpPr>
      <p:sp>
        <p:nvSpPr>
          <p:cNvPr id="3" name="Footer Placeholder 1">
            <a:extLst>
              <a:ext uri="{FF2B5EF4-FFF2-40B4-BE49-F238E27FC236}">
                <a16:creationId xmlns:a16="http://schemas.microsoft.com/office/drawing/2014/main" id="{E5F005FD-313C-A30A-5A0A-3795AF295AFE}"/>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Segoe UI"/>
                <a:ea typeface="+mn-ea"/>
                <a:cs typeface="+mn-cs"/>
              </a:rPr>
              <a:t>© 2026 Microsoft Corporation All rights reserved. </a:t>
            </a:r>
          </a:p>
        </p:txBody>
      </p:sp>
      <p:sp>
        <p:nvSpPr>
          <p:cNvPr id="7" name="Text Placeholder 1">
            <a:extLst>
              <a:ext uri="{FF2B5EF4-FFF2-40B4-BE49-F238E27FC236}">
                <a16:creationId xmlns:a16="http://schemas.microsoft.com/office/drawing/2014/main" id="{D48A0E1D-78B5-2F10-5EF5-1205F5251108}"/>
              </a:ext>
            </a:extLst>
          </p:cNvPr>
          <p:cNvSpPr txBox="1">
            <a:spLocks/>
          </p:cNvSpPr>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Demo Prompts</a:t>
            </a:r>
          </a:p>
        </p:txBody>
      </p:sp>
    </p:spTree>
    <p:extLst>
      <p:ext uri="{BB962C8B-B14F-4D97-AF65-F5344CB8AC3E}">
        <p14:creationId xmlns:p14="http://schemas.microsoft.com/office/powerpoint/2010/main" val="83135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F2DB-7DC4-47E7-C8A5-F4C43462C776}"/>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C2DBA8DB-A60A-EBA7-09F3-7DA1E9D980C0}"/>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D744931A-160C-4C9E-7F56-F3330D66C32E}"/>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05446DBB-CDD1-6AB1-DFAA-2CC020107ADC}"/>
              </a:ext>
            </a:extLst>
          </p:cNvPr>
          <p:cNvSpPr txBox="1"/>
          <p:nvPr/>
        </p:nvSpPr>
        <p:spPr>
          <a:xfrm>
            <a:off x="680475" y="471137"/>
            <a:ext cx="7553038"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spc="-50" dirty="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Demo Prompts</a:t>
            </a:r>
          </a:p>
        </p:txBody>
      </p:sp>
      <p:graphicFrame>
        <p:nvGraphicFramePr>
          <p:cNvPr id="4" name="Table 3">
            <a:extLst>
              <a:ext uri="{FF2B5EF4-FFF2-40B4-BE49-F238E27FC236}">
                <a16:creationId xmlns:a16="http://schemas.microsoft.com/office/drawing/2014/main" id="{60926DFB-2DB4-76DD-0ED2-095E4F231112}"/>
              </a:ext>
            </a:extLst>
          </p:cNvPr>
          <p:cNvGraphicFramePr>
            <a:graphicFrameLocks noGrp="1"/>
          </p:cNvGraphicFramePr>
          <p:nvPr>
            <p:extLst>
              <p:ext uri="{D42A27DB-BD31-4B8C-83A1-F6EECF244321}">
                <p14:modId xmlns:p14="http://schemas.microsoft.com/office/powerpoint/2010/main" val="4029141597"/>
              </p:ext>
            </p:extLst>
          </p:nvPr>
        </p:nvGraphicFramePr>
        <p:xfrm>
          <a:off x="318655" y="1053017"/>
          <a:ext cx="11554690" cy="5646067"/>
        </p:xfrm>
        <a:graphic>
          <a:graphicData uri="http://schemas.openxmlformats.org/drawingml/2006/table">
            <a:tbl>
              <a:tblPr>
                <a:tableStyleId>{C4B1156A-380E-4F78-BDF5-A606A8083BF9}</a:tableStyleId>
              </a:tblPr>
              <a:tblGrid>
                <a:gridCol w="434684">
                  <a:extLst>
                    <a:ext uri="{9D8B030D-6E8A-4147-A177-3AD203B41FA5}">
                      <a16:colId xmlns:a16="http://schemas.microsoft.com/office/drawing/2014/main" val="2532387307"/>
                    </a:ext>
                  </a:extLst>
                </a:gridCol>
                <a:gridCol w="2142261">
                  <a:extLst>
                    <a:ext uri="{9D8B030D-6E8A-4147-A177-3AD203B41FA5}">
                      <a16:colId xmlns:a16="http://schemas.microsoft.com/office/drawing/2014/main" val="333626627"/>
                    </a:ext>
                  </a:extLst>
                </a:gridCol>
                <a:gridCol w="3859481">
                  <a:extLst>
                    <a:ext uri="{9D8B030D-6E8A-4147-A177-3AD203B41FA5}">
                      <a16:colId xmlns:a16="http://schemas.microsoft.com/office/drawing/2014/main" val="4251062878"/>
                    </a:ext>
                  </a:extLst>
                </a:gridCol>
                <a:gridCol w="5118264">
                  <a:extLst>
                    <a:ext uri="{9D8B030D-6E8A-4147-A177-3AD203B41FA5}">
                      <a16:colId xmlns:a16="http://schemas.microsoft.com/office/drawing/2014/main" val="3318553500"/>
                    </a:ext>
                  </a:extLst>
                </a:gridCol>
              </a:tblGrid>
              <a:tr h="207368">
                <a:tc>
                  <a:txBody>
                    <a:bodyPr/>
                    <a:lstStyle/>
                    <a:p>
                      <a:pPr algn="ctr" rtl="0">
                        <a:buNone/>
                      </a:pPr>
                      <a:r>
                        <a:rPr lang="en-US" sz="1100" b="1" dirty="0">
                          <a:solidFill>
                            <a:schemeClr val="bg1"/>
                          </a:solidFill>
                          <a:effectLst/>
                          <a:latin typeface="Segoe Sans Display" pitchFamily="2" charset="0"/>
                          <a:cs typeface="Segoe Sans Display" pitchFamily="2" charset="0"/>
                        </a:rPr>
                        <a:t>ID</a:t>
                      </a:r>
                    </a:p>
                  </a:txBody>
                  <a:tcPr marL="3777" marR="3777" marT="1888" marB="1888" anchor="ctr">
                    <a:solidFill>
                      <a:schemeClr val="accent2"/>
                    </a:solidFill>
                  </a:tcPr>
                </a:tc>
                <a:tc>
                  <a:txBody>
                    <a:bodyPr/>
                    <a:lstStyle/>
                    <a:p>
                      <a:pPr rtl="0">
                        <a:buNone/>
                      </a:pPr>
                      <a:r>
                        <a:rPr lang="en-US" sz="1100" b="1" dirty="0">
                          <a:solidFill>
                            <a:schemeClr val="bg1"/>
                          </a:solidFill>
                          <a:effectLst/>
                          <a:latin typeface="Segoe Sans Display" pitchFamily="2" charset="0"/>
                          <a:cs typeface="Segoe Sans Display" pitchFamily="2" charset="0"/>
                        </a:rPr>
                        <a:t>Test Scenario</a:t>
                      </a:r>
                    </a:p>
                  </a:txBody>
                  <a:tcPr anchor="ctr">
                    <a:solidFill>
                      <a:schemeClr val="accent2"/>
                    </a:solidFill>
                  </a:tcPr>
                </a:tc>
                <a:tc>
                  <a:txBody>
                    <a:bodyPr/>
                    <a:lstStyle/>
                    <a:p>
                      <a:pPr rtl="0">
                        <a:buNone/>
                      </a:pPr>
                      <a:r>
                        <a:rPr lang="en-US" sz="1100" b="1" dirty="0">
                          <a:solidFill>
                            <a:schemeClr val="bg1"/>
                          </a:solidFill>
                          <a:effectLst/>
                          <a:latin typeface="Segoe Sans Display" pitchFamily="2" charset="0"/>
                          <a:cs typeface="Segoe Sans Display" pitchFamily="2" charset="0"/>
                        </a:rPr>
                        <a:t>Prompt</a:t>
                      </a:r>
                    </a:p>
                  </a:txBody>
                  <a:tcPr anchor="ctr">
                    <a:solidFill>
                      <a:schemeClr val="accent2"/>
                    </a:solidFill>
                  </a:tcPr>
                </a:tc>
                <a:tc>
                  <a:txBody>
                    <a:bodyPr/>
                    <a:lstStyle/>
                    <a:p>
                      <a:pPr rtl="0">
                        <a:buNone/>
                      </a:pPr>
                      <a:r>
                        <a:rPr lang="en-US" sz="1100" b="1" dirty="0">
                          <a:solidFill>
                            <a:schemeClr val="bg1"/>
                          </a:solidFill>
                          <a:effectLst/>
                          <a:latin typeface="Segoe Sans Display" pitchFamily="2" charset="0"/>
                          <a:cs typeface="Segoe Sans Display" pitchFamily="2" charset="0"/>
                        </a:rPr>
                        <a:t>Expected Result Description</a:t>
                      </a:r>
                    </a:p>
                  </a:txBody>
                  <a:tcPr anchor="ctr">
                    <a:solidFill>
                      <a:schemeClr val="accent2"/>
                    </a:solidFill>
                  </a:tcPr>
                </a:tc>
                <a:extLst>
                  <a:ext uri="{0D108BD9-81ED-4DB2-BD59-A6C34878D82A}">
                    <a16:rowId xmlns:a16="http://schemas.microsoft.com/office/drawing/2014/main" val="579522270"/>
                  </a:ext>
                </a:extLst>
              </a:tr>
              <a:tr h="331789">
                <a:tc>
                  <a:txBody>
                    <a:bodyPr/>
                    <a:lstStyle/>
                    <a:p>
                      <a:pPr algn="ctr" rtl="0">
                        <a:buNone/>
                      </a:pPr>
                      <a:r>
                        <a:rPr lang="en-US" sz="1100" dirty="0">
                          <a:effectLst/>
                          <a:latin typeface="Segoe Sans Display" pitchFamily="2" charset="0"/>
                          <a:cs typeface="Segoe Sans Display" pitchFamily="2" charset="0"/>
                        </a:rPr>
                        <a:t>1</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Remote Work Policy Retrieval</a:t>
                      </a:r>
                    </a:p>
                  </a:txBody>
                  <a:tcPr anchor="ctr"/>
                </a:tc>
                <a:tc>
                  <a:txBody>
                    <a:bodyPr/>
                    <a:lstStyle/>
                    <a:p>
                      <a:pPr rtl="0">
                        <a:buNone/>
                      </a:pPr>
                      <a:r>
                        <a:rPr lang="en-GB" sz="1100" b="1" dirty="0">
                          <a:solidFill>
                            <a:schemeClr val="tx1"/>
                          </a:solidFill>
                          <a:effectLst/>
                          <a:latin typeface="Segoe Sans Display" pitchFamily="2" charset="0"/>
                          <a:cs typeface="Segoe Sans Display" pitchFamily="2" charset="0"/>
                        </a:rPr>
                        <a:t>"What is the company's remote work policy?"</a:t>
                      </a:r>
                    </a:p>
                  </a:txBody>
                  <a:tcPr anchor="ctr"/>
                </a:tc>
                <a:tc>
                  <a:txBody>
                    <a:bodyPr/>
                    <a:lstStyle/>
                    <a:p>
                      <a:pPr rtl="0">
                        <a:buNone/>
                      </a:pPr>
                      <a:r>
                        <a:rPr lang="en-GB" sz="1100">
                          <a:effectLst/>
                          <a:latin typeface="Segoe Sans Display" pitchFamily="2" charset="0"/>
                          <a:cs typeface="Segoe Sans Display" pitchFamily="2" charset="0"/>
                        </a:rPr>
                        <a:t>Verify it returns the remote work / hybrid work policy from HR documentation.</a:t>
                      </a:r>
                    </a:p>
                  </a:txBody>
                  <a:tcPr anchor="ctr"/>
                </a:tc>
                <a:extLst>
                  <a:ext uri="{0D108BD9-81ED-4DB2-BD59-A6C34878D82A}">
                    <a16:rowId xmlns:a16="http://schemas.microsoft.com/office/drawing/2014/main" val="2569905032"/>
                  </a:ext>
                </a:extLst>
              </a:tr>
              <a:tr h="383920">
                <a:tc>
                  <a:txBody>
                    <a:bodyPr/>
                    <a:lstStyle/>
                    <a:p>
                      <a:pPr algn="ctr" rtl="0">
                        <a:buNone/>
                      </a:pPr>
                      <a:r>
                        <a:rPr lang="en-US" sz="1100" dirty="0">
                          <a:effectLst/>
                          <a:latin typeface="Segoe Sans Display" pitchFamily="2" charset="0"/>
                          <a:cs typeface="Segoe Sans Display" pitchFamily="2" charset="0"/>
                        </a:rPr>
                        <a:t>2</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Health Plan Comparison</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"Explain the difference between the PPO and HDHP health plans"</a:t>
                      </a:r>
                    </a:p>
                  </a:txBody>
                  <a:tcPr anchor="ctr"/>
                </a:tc>
                <a:tc>
                  <a:txBody>
                    <a:bodyPr/>
                    <a:lstStyle/>
                    <a:p>
                      <a:pPr rtl="0">
                        <a:buNone/>
                      </a:pPr>
                      <a:r>
                        <a:rPr lang="en-GB" sz="1100">
                          <a:effectLst/>
                          <a:latin typeface="Segoe Sans Display" pitchFamily="2" charset="0"/>
                          <a:cs typeface="Segoe Sans Display" pitchFamily="2" charset="0"/>
                        </a:rPr>
                        <a:t>Verify it compares healthcare plan options with coverage details, deductibles, and out-of-pocket maximums.</a:t>
                      </a:r>
                    </a:p>
                  </a:txBody>
                  <a:tcPr anchor="ctr"/>
                </a:tc>
                <a:extLst>
                  <a:ext uri="{0D108BD9-81ED-4DB2-BD59-A6C34878D82A}">
                    <a16:rowId xmlns:a16="http://schemas.microsoft.com/office/drawing/2014/main" val="823168095"/>
                  </a:ext>
                </a:extLst>
              </a:tr>
              <a:tr h="331789">
                <a:tc>
                  <a:txBody>
                    <a:bodyPr/>
                    <a:lstStyle/>
                    <a:p>
                      <a:pPr algn="ctr" rtl="0">
                        <a:buNone/>
                      </a:pPr>
                      <a:r>
                        <a:rPr lang="en-GB" sz="1100" dirty="0">
                          <a:effectLst/>
                          <a:latin typeface="Segoe Sans Display" pitchFamily="2" charset="0"/>
                          <a:cs typeface="Segoe Sans Display" pitchFamily="2" charset="0"/>
                        </a:rPr>
                        <a:t>3</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Preventative Care Coverage</a:t>
                      </a:r>
                    </a:p>
                  </a:txBody>
                  <a:tcPr anchor="ctr"/>
                </a:tc>
                <a:tc>
                  <a:txBody>
                    <a:bodyPr/>
                    <a:lstStyle/>
                    <a:p>
                      <a:pPr rtl="0">
                        <a:buNone/>
                      </a:pPr>
                      <a:r>
                        <a:rPr lang="en-GB" sz="1100" b="1" dirty="0">
                          <a:solidFill>
                            <a:schemeClr val="tx1"/>
                          </a:solidFill>
                          <a:effectLst/>
                          <a:latin typeface="Segoe Sans Display" pitchFamily="2" charset="0"/>
                          <a:cs typeface="Segoe Sans Display" pitchFamily="2" charset="0"/>
                        </a:rPr>
                        <a:t>"What preventative care services are covered under my health plan?"</a:t>
                      </a:r>
                    </a:p>
                  </a:txBody>
                  <a:tcPr anchor="ctr"/>
                </a:tc>
                <a:tc>
                  <a:txBody>
                    <a:bodyPr/>
                    <a:lstStyle/>
                    <a:p>
                      <a:pPr rtl="0">
                        <a:buNone/>
                      </a:pPr>
                      <a:r>
                        <a:rPr lang="en-GB" sz="1100" dirty="0">
                          <a:effectLst/>
                          <a:latin typeface="Segoe Sans Display" pitchFamily="2" charset="0"/>
                          <a:cs typeface="Segoe Sans Display" pitchFamily="2" charset="0"/>
                        </a:rPr>
                        <a:t>Verify it lists covered wellness visits, screenings, vaccinations, and mental health resources.</a:t>
                      </a:r>
                    </a:p>
                  </a:txBody>
                  <a:tcPr anchor="ctr"/>
                </a:tc>
                <a:extLst>
                  <a:ext uri="{0D108BD9-81ED-4DB2-BD59-A6C34878D82A}">
                    <a16:rowId xmlns:a16="http://schemas.microsoft.com/office/drawing/2014/main" val="2151639113"/>
                  </a:ext>
                </a:extLst>
              </a:tr>
              <a:tr h="331789">
                <a:tc>
                  <a:txBody>
                    <a:bodyPr/>
                    <a:lstStyle/>
                    <a:p>
                      <a:pPr algn="ctr" rtl="0">
                        <a:buNone/>
                      </a:pPr>
                      <a:r>
                        <a:rPr lang="en-GB" sz="1100" dirty="0">
                          <a:effectLst/>
                          <a:latin typeface="Segoe Sans Display" pitchFamily="2" charset="0"/>
                          <a:cs typeface="Segoe Sans Display" pitchFamily="2" charset="0"/>
                        </a:rPr>
                        <a:t>4</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Holiday Calendar Lookup</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"How many holidays does the company observe this year?"</a:t>
                      </a:r>
                    </a:p>
                  </a:txBody>
                  <a:tcPr anchor="ctr"/>
                </a:tc>
                <a:tc>
                  <a:txBody>
                    <a:bodyPr/>
                    <a:lstStyle/>
                    <a:p>
                      <a:pPr rtl="0">
                        <a:buNone/>
                      </a:pPr>
                      <a:r>
                        <a:rPr lang="en-GB" sz="1100">
                          <a:effectLst/>
                          <a:latin typeface="Segoe Sans Display" pitchFamily="2" charset="0"/>
                          <a:cs typeface="Segoe Sans Display" pitchFamily="2" charset="0"/>
                        </a:rPr>
                        <a:t>Verify it returns the full holiday calendar for the current year.</a:t>
                      </a:r>
                    </a:p>
                  </a:txBody>
                  <a:tcPr anchor="ctr"/>
                </a:tc>
                <a:extLst>
                  <a:ext uri="{0D108BD9-81ED-4DB2-BD59-A6C34878D82A}">
                    <a16:rowId xmlns:a16="http://schemas.microsoft.com/office/drawing/2014/main" val="4092147353"/>
                  </a:ext>
                </a:extLst>
              </a:tr>
              <a:tr h="331789">
                <a:tc>
                  <a:txBody>
                    <a:bodyPr/>
                    <a:lstStyle/>
                    <a:p>
                      <a:pPr algn="ctr" rtl="0">
                        <a:buNone/>
                      </a:pPr>
                      <a:r>
                        <a:rPr lang="en-GB" sz="1100" dirty="0">
                          <a:effectLst/>
                          <a:latin typeface="Segoe Sans Display" pitchFamily="2" charset="0"/>
                          <a:cs typeface="Segoe Sans Display" pitchFamily="2" charset="0"/>
                        </a:rPr>
                        <a:t>5</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PTO Accrual &amp; Carryover Policy</a:t>
                      </a:r>
                    </a:p>
                  </a:txBody>
                  <a:tcPr anchor="ctr"/>
                </a:tc>
                <a:tc>
                  <a:txBody>
                    <a:bodyPr/>
                    <a:lstStyle/>
                    <a:p>
                      <a:pPr rtl="0">
                        <a:buNone/>
                      </a:pPr>
                      <a:r>
                        <a:rPr lang="en-GB" sz="1100" b="1" dirty="0">
                          <a:solidFill>
                            <a:schemeClr val="tx1"/>
                          </a:solidFill>
                          <a:effectLst/>
                          <a:latin typeface="Segoe Sans Display" pitchFamily="2" charset="0"/>
                          <a:cs typeface="Segoe Sans Display" pitchFamily="2" charset="0"/>
                        </a:rPr>
                        <a:t>"How does PTO accrual work and can I carry over unused days?"</a:t>
                      </a:r>
                    </a:p>
                  </a:txBody>
                  <a:tcPr anchor="ctr"/>
                </a:tc>
                <a:tc>
                  <a:txBody>
                    <a:bodyPr/>
                    <a:lstStyle/>
                    <a:p>
                      <a:pPr rtl="0">
                        <a:buNone/>
                      </a:pPr>
                      <a:r>
                        <a:rPr lang="en-GB" sz="1100">
                          <a:effectLst/>
                          <a:latin typeface="Segoe Sans Display" pitchFamily="2" charset="0"/>
                          <a:cs typeface="Segoe Sans Display" pitchFamily="2" charset="0"/>
                        </a:rPr>
                        <a:t>Verify it explains PTO accrual rates, carryover limits, and any use-it-or-lose-it policies.</a:t>
                      </a:r>
                    </a:p>
                  </a:txBody>
                  <a:tcPr anchor="ctr"/>
                </a:tc>
                <a:extLst>
                  <a:ext uri="{0D108BD9-81ED-4DB2-BD59-A6C34878D82A}">
                    <a16:rowId xmlns:a16="http://schemas.microsoft.com/office/drawing/2014/main" val="2884828341"/>
                  </a:ext>
                </a:extLst>
              </a:tr>
              <a:tr h="331789">
                <a:tc>
                  <a:txBody>
                    <a:bodyPr/>
                    <a:lstStyle/>
                    <a:p>
                      <a:pPr algn="ctr" rtl="0">
                        <a:buNone/>
                      </a:pPr>
                      <a:r>
                        <a:rPr lang="en-GB" sz="1100" dirty="0">
                          <a:effectLst/>
                          <a:latin typeface="Segoe Sans Display" pitchFamily="2" charset="0"/>
                          <a:cs typeface="Segoe Sans Display" pitchFamily="2" charset="0"/>
                        </a:rPr>
                        <a:t>6</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IT Help Desk Navigation</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"Where do I submit an IT help desk ticket?"</a:t>
                      </a:r>
                    </a:p>
                  </a:txBody>
                  <a:tcPr anchor="ctr"/>
                </a:tc>
                <a:tc>
                  <a:txBody>
                    <a:bodyPr/>
                    <a:lstStyle/>
                    <a:p>
                      <a:pPr rtl="0">
                        <a:buNone/>
                      </a:pPr>
                      <a:r>
                        <a:rPr lang="en-GB" sz="1100">
                          <a:effectLst/>
                          <a:latin typeface="Segoe Sans Display" pitchFamily="2" charset="0"/>
                          <a:cs typeface="Segoe Sans Display" pitchFamily="2" charset="0"/>
                        </a:rPr>
                        <a:t>Verify it provides a direct link to the IT support portal and instructions for submitting a request.</a:t>
                      </a:r>
                    </a:p>
                  </a:txBody>
                  <a:tcPr anchor="ctr"/>
                </a:tc>
                <a:extLst>
                  <a:ext uri="{0D108BD9-81ED-4DB2-BD59-A6C34878D82A}">
                    <a16:rowId xmlns:a16="http://schemas.microsoft.com/office/drawing/2014/main" val="2632958008"/>
                  </a:ext>
                </a:extLst>
              </a:tr>
              <a:tr h="456209">
                <a:tc>
                  <a:txBody>
                    <a:bodyPr/>
                    <a:lstStyle/>
                    <a:p>
                      <a:pPr algn="ctr" rtl="0">
                        <a:buNone/>
                      </a:pPr>
                      <a:r>
                        <a:rPr lang="en-GB" sz="1100" dirty="0">
                          <a:effectLst/>
                          <a:latin typeface="Segoe Sans Display" pitchFamily="2" charset="0"/>
                          <a:cs typeface="Segoe Sans Display" pitchFamily="2" charset="0"/>
                        </a:rPr>
                        <a:t>7</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Executive Leadership Lookup</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"Who is on the executive leadership team?"</a:t>
                      </a:r>
                    </a:p>
                  </a:txBody>
                  <a:tcPr anchor="ctr"/>
                </a:tc>
                <a:tc>
                  <a:txBody>
                    <a:bodyPr/>
                    <a:lstStyle/>
                    <a:p>
                      <a:pPr rtl="0">
                        <a:buNone/>
                      </a:pPr>
                      <a:r>
                        <a:rPr lang="en-GB" sz="1100" dirty="0">
                          <a:effectLst/>
                          <a:latin typeface="Segoe Sans Display" pitchFamily="2" charset="0"/>
                          <a:cs typeface="Segoe Sans Display" pitchFamily="2" charset="0"/>
                        </a:rPr>
                        <a:t>Verify it returns leadership team information from the company website or intranet.</a:t>
                      </a:r>
                    </a:p>
                  </a:txBody>
                  <a:tcPr anchor="ctr"/>
                </a:tc>
                <a:extLst>
                  <a:ext uri="{0D108BD9-81ED-4DB2-BD59-A6C34878D82A}">
                    <a16:rowId xmlns:a16="http://schemas.microsoft.com/office/drawing/2014/main" val="1507328537"/>
                  </a:ext>
                </a:extLst>
              </a:tr>
              <a:tr h="331789">
                <a:tc>
                  <a:txBody>
                    <a:bodyPr/>
                    <a:lstStyle/>
                    <a:p>
                      <a:pPr algn="ctr" rtl="0">
                        <a:buNone/>
                      </a:pPr>
                      <a:r>
                        <a:rPr lang="en-GB" sz="1100" dirty="0">
                          <a:effectLst/>
                          <a:latin typeface="Segoe Sans Display" pitchFamily="2" charset="0"/>
                          <a:cs typeface="Segoe Sans Display" pitchFamily="2" charset="0"/>
                        </a:rPr>
                        <a:t>8</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Quarterly Earnings Summary</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"What were the company's Q3 earnings results?"</a:t>
                      </a:r>
                    </a:p>
                  </a:txBody>
                  <a:tcPr anchor="ctr"/>
                </a:tc>
                <a:tc>
                  <a:txBody>
                    <a:bodyPr/>
                    <a:lstStyle/>
                    <a:p>
                      <a:pPr rtl="0">
                        <a:buNone/>
                      </a:pPr>
                      <a:r>
                        <a:rPr lang="en-GB" sz="1100">
                          <a:effectLst/>
                          <a:latin typeface="Segoe Sans Display" pitchFamily="2" charset="0"/>
                          <a:cs typeface="Segoe Sans Display" pitchFamily="2" charset="0"/>
                        </a:rPr>
                        <a:t>Verify it surfaces the latest quarterly earnings summary from the public investor relations page.</a:t>
                      </a:r>
                    </a:p>
                  </a:txBody>
                  <a:tcPr anchor="ctr"/>
                </a:tc>
                <a:extLst>
                  <a:ext uri="{0D108BD9-81ED-4DB2-BD59-A6C34878D82A}">
                    <a16:rowId xmlns:a16="http://schemas.microsoft.com/office/drawing/2014/main" val="863837522"/>
                  </a:ext>
                </a:extLst>
              </a:tr>
              <a:tr h="383920">
                <a:tc>
                  <a:txBody>
                    <a:bodyPr/>
                    <a:lstStyle/>
                    <a:p>
                      <a:pPr algn="ctr" rtl="0">
                        <a:buNone/>
                      </a:pPr>
                      <a:r>
                        <a:rPr lang="en-GB" sz="1100" dirty="0">
                          <a:effectLst/>
                          <a:latin typeface="Segoe Sans Display" pitchFamily="2" charset="0"/>
                          <a:cs typeface="Segoe Sans Display" pitchFamily="2" charset="0"/>
                        </a:rPr>
                        <a:t>9</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Region-Specific Policy (UK Maternity)</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"What are the maternity leave policies for employees in the UK?"</a:t>
                      </a:r>
                    </a:p>
                  </a:txBody>
                  <a:tcPr anchor="ctr"/>
                </a:tc>
                <a:tc>
                  <a:txBody>
                    <a:bodyPr/>
                    <a:lstStyle/>
                    <a:p>
                      <a:pPr rtl="0">
                        <a:buNone/>
                      </a:pPr>
                      <a:r>
                        <a:rPr lang="en-GB" sz="1100" dirty="0">
                          <a:effectLst/>
                          <a:latin typeface="Segoe Sans Display" pitchFamily="2" charset="0"/>
                          <a:cs typeface="Segoe Sans Display" pitchFamily="2" charset="0"/>
                        </a:rPr>
                        <a:t>Verify it returns UK-specific maternity leave policy details from localized HR documents.</a:t>
                      </a:r>
                    </a:p>
                  </a:txBody>
                  <a:tcPr anchor="ctr"/>
                </a:tc>
                <a:extLst>
                  <a:ext uri="{0D108BD9-81ED-4DB2-BD59-A6C34878D82A}">
                    <a16:rowId xmlns:a16="http://schemas.microsoft.com/office/drawing/2014/main" val="1809939720"/>
                  </a:ext>
                </a:extLst>
              </a:tr>
              <a:tr h="331789">
                <a:tc>
                  <a:txBody>
                    <a:bodyPr/>
                    <a:lstStyle/>
                    <a:p>
                      <a:pPr algn="ctr" rtl="0">
                        <a:buNone/>
                      </a:pPr>
                      <a:r>
                        <a:rPr lang="en-GB" sz="1100" dirty="0">
                          <a:effectLst/>
                          <a:latin typeface="Segoe Sans Display" pitchFamily="2" charset="0"/>
                          <a:cs typeface="Segoe Sans Display" pitchFamily="2" charset="0"/>
                        </a:rPr>
                        <a:t>10</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Town Hall Meeting Summary</a:t>
                      </a:r>
                    </a:p>
                  </a:txBody>
                  <a:tcPr anchor="ctr"/>
                </a:tc>
                <a:tc>
                  <a:txBody>
                    <a:bodyPr/>
                    <a:lstStyle/>
                    <a:p>
                      <a:pPr rtl="0">
                        <a:buNone/>
                      </a:pPr>
                      <a:r>
                        <a:rPr lang="en-GB" sz="1100" b="1" dirty="0">
                          <a:solidFill>
                            <a:schemeClr val="tx1"/>
                          </a:solidFill>
                          <a:effectLst/>
                          <a:latin typeface="Segoe Sans Display" pitchFamily="2" charset="0"/>
                          <a:cs typeface="Segoe Sans Display" pitchFamily="2" charset="0"/>
                        </a:rPr>
                        <a:t>"Summarize the latest company town hall meeting"</a:t>
                      </a:r>
                    </a:p>
                  </a:txBody>
                  <a:tcPr anchor="ctr"/>
                </a:tc>
                <a:tc>
                  <a:txBody>
                    <a:bodyPr/>
                    <a:lstStyle/>
                    <a:p>
                      <a:pPr rtl="0">
                        <a:buNone/>
                      </a:pPr>
                      <a:r>
                        <a:rPr lang="en-GB" sz="1100" dirty="0">
                          <a:effectLst/>
                          <a:latin typeface="Segoe Sans Display" pitchFamily="2" charset="0"/>
                          <a:cs typeface="Segoe Sans Display" pitchFamily="2" charset="0"/>
                        </a:rPr>
                        <a:t>Verify agent provides concise summary of key topics and announcements.</a:t>
                      </a:r>
                    </a:p>
                  </a:txBody>
                  <a:tcPr anchor="ctr"/>
                </a:tc>
                <a:extLst>
                  <a:ext uri="{0D108BD9-81ED-4DB2-BD59-A6C34878D82A}">
                    <a16:rowId xmlns:a16="http://schemas.microsoft.com/office/drawing/2014/main" val="440544436"/>
                  </a:ext>
                </a:extLst>
              </a:tr>
              <a:tr h="331789">
                <a:tc>
                  <a:txBody>
                    <a:bodyPr/>
                    <a:lstStyle/>
                    <a:p>
                      <a:pPr algn="ctr" rtl="0">
                        <a:buNone/>
                      </a:pPr>
                      <a:r>
                        <a:rPr lang="en-GB" sz="1100" dirty="0">
                          <a:effectLst/>
                          <a:latin typeface="Segoe Sans Display" pitchFamily="2" charset="0"/>
                          <a:cs typeface="Segoe Sans Display" pitchFamily="2" charset="0"/>
                        </a:rPr>
                        <a:t>11</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Facilities Contact &amp; Process</a:t>
                      </a:r>
                    </a:p>
                  </a:txBody>
                  <a:tcPr anchor="ctr"/>
                </a:tc>
                <a:tc>
                  <a:txBody>
                    <a:bodyPr/>
                    <a:lstStyle/>
                    <a:p>
                      <a:pPr rtl="0">
                        <a:buNone/>
                      </a:pPr>
                      <a:r>
                        <a:rPr lang="en-GB" sz="1100" b="1" dirty="0">
                          <a:solidFill>
                            <a:schemeClr val="tx1"/>
                          </a:solidFill>
                          <a:effectLst/>
                          <a:latin typeface="Segoe Sans Display" pitchFamily="2" charset="0"/>
                          <a:cs typeface="Segoe Sans Display" pitchFamily="2" charset="0"/>
                        </a:rPr>
                        <a:t>"Who do I contact for a facilities or building maintenance request?"</a:t>
                      </a:r>
                    </a:p>
                  </a:txBody>
                  <a:tcPr anchor="ctr"/>
                </a:tc>
                <a:tc>
                  <a:txBody>
                    <a:bodyPr/>
                    <a:lstStyle/>
                    <a:p>
                      <a:pPr rtl="0">
                        <a:buNone/>
                      </a:pPr>
                      <a:r>
                        <a:rPr lang="en-GB" sz="1100">
                          <a:effectLst/>
                          <a:latin typeface="Segoe Sans Display" pitchFamily="2" charset="0"/>
                          <a:cs typeface="Segoe Sans Display" pitchFamily="2" charset="0"/>
                        </a:rPr>
                        <a:t>Verify it returns facilities contact info and/or request process for maintenance requests.</a:t>
                      </a:r>
                    </a:p>
                  </a:txBody>
                  <a:tcPr anchor="ctr"/>
                </a:tc>
                <a:extLst>
                  <a:ext uri="{0D108BD9-81ED-4DB2-BD59-A6C34878D82A}">
                    <a16:rowId xmlns:a16="http://schemas.microsoft.com/office/drawing/2014/main" val="1686723852"/>
                  </a:ext>
                </a:extLst>
              </a:tr>
              <a:tr h="331789">
                <a:tc>
                  <a:txBody>
                    <a:bodyPr/>
                    <a:lstStyle/>
                    <a:p>
                      <a:pPr algn="ctr" rtl="0">
                        <a:buNone/>
                      </a:pPr>
                      <a:r>
                        <a:rPr lang="en-GB" sz="1100" dirty="0">
                          <a:effectLst/>
                          <a:latin typeface="Segoe Sans Display" pitchFamily="2" charset="0"/>
                          <a:cs typeface="Segoe Sans Display" pitchFamily="2" charset="0"/>
                        </a:rPr>
                        <a:t>12</a:t>
                      </a:r>
                    </a:p>
                  </a:txBody>
                  <a:tcPr marL="3777" marR="3777" marT="1888" marB="1888" anchor="ctr"/>
                </a:tc>
                <a:tc>
                  <a:txBody>
                    <a:bodyPr/>
                    <a:lstStyle/>
                    <a:p>
                      <a:pPr rtl="0">
                        <a:buNone/>
                      </a:pPr>
                      <a:r>
                        <a:rPr lang="en-US" sz="1100">
                          <a:effectLst/>
                          <a:latin typeface="Segoe Sans Display" pitchFamily="2" charset="0"/>
                          <a:cs typeface="Segoe Sans Display" pitchFamily="2" charset="0"/>
                        </a:rPr>
                        <a:t>Mental Health &amp; Wellness Resources</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"What mental health resources are available to me?"</a:t>
                      </a:r>
                    </a:p>
                  </a:txBody>
                  <a:tcPr anchor="ctr"/>
                </a:tc>
                <a:tc>
                  <a:txBody>
                    <a:bodyPr/>
                    <a:lstStyle/>
                    <a:p>
                      <a:pPr rtl="0">
                        <a:buNone/>
                      </a:pPr>
                      <a:r>
                        <a:rPr lang="en-GB" sz="1100" dirty="0">
                          <a:effectLst/>
                          <a:latin typeface="Segoe Sans Display" pitchFamily="2" charset="0"/>
                          <a:cs typeface="Segoe Sans Display" pitchFamily="2" charset="0"/>
                        </a:rPr>
                        <a:t>Verify agent provides EAP details, mental health </a:t>
                      </a:r>
                      <a:r>
                        <a:rPr lang="en-GB" sz="1100" dirty="0" err="1">
                          <a:effectLst/>
                          <a:latin typeface="Segoe Sans Display" pitchFamily="2" charset="0"/>
                          <a:cs typeface="Segoe Sans Display" pitchFamily="2" charset="0"/>
                        </a:rPr>
                        <a:t>counseling</a:t>
                      </a:r>
                      <a:r>
                        <a:rPr lang="en-GB" sz="1100" dirty="0">
                          <a:effectLst/>
                          <a:latin typeface="Segoe Sans Display" pitchFamily="2" charset="0"/>
                          <a:cs typeface="Segoe Sans Display" pitchFamily="2" charset="0"/>
                        </a:rPr>
                        <a:t> benefits and wellness programs. If varies across regions, provides links to all.</a:t>
                      </a:r>
                    </a:p>
                  </a:txBody>
                  <a:tcPr anchor="ctr"/>
                </a:tc>
                <a:extLst>
                  <a:ext uri="{0D108BD9-81ED-4DB2-BD59-A6C34878D82A}">
                    <a16:rowId xmlns:a16="http://schemas.microsoft.com/office/drawing/2014/main" val="2585378000"/>
                  </a:ext>
                </a:extLst>
              </a:tr>
              <a:tr h="331789">
                <a:tc>
                  <a:txBody>
                    <a:bodyPr/>
                    <a:lstStyle/>
                    <a:p>
                      <a:pPr algn="ctr" rtl="0">
                        <a:buNone/>
                      </a:pPr>
                      <a:r>
                        <a:rPr lang="en-GB" sz="1100" dirty="0">
                          <a:effectLst/>
                          <a:latin typeface="Segoe Sans Display" pitchFamily="2" charset="0"/>
                          <a:cs typeface="Segoe Sans Display" pitchFamily="2" charset="0"/>
                        </a:rPr>
                        <a:t>13</a:t>
                      </a:r>
                    </a:p>
                  </a:txBody>
                  <a:tcPr marL="3777" marR="3777" marT="1888" marB="1888" anchor="ctr"/>
                </a:tc>
                <a:tc>
                  <a:txBody>
                    <a:bodyPr/>
                    <a:lstStyle/>
                    <a:p>
                      <a:pPr rtl="0">
                        <a:buNone/>
                      </a:pPr>
                      <a:r>
                        <a:rPr lang="en-US" sz="1100" dirty="0">
                          <a:effectLst/>
                          <a:latin typeface="Segoe Sans Display" pitchFamily="2" charset="0"/>
                          <a:cs typeface="Segoe Sans Display" pitchFamily="2" charset="0"/>
                        </a:rPr>
                        <a:t>Multi-Source Reasoning (PTO + Holidays)</a:t>
                      </a:r>
                    </a:p>
                  </a:txBody>
                  <a:tcPr anchor="ctr"/>
                </a:tc>
                <a:tc>
                  <a:txBody>
                    <a:bodyPr/>
                    <a:lstStyle/>
                    <a:p>
                      <a:pPr rtl="0">
                        <a:buNone/>
                      </a:pPr>
                      <a:r>
                        <a:rPr lang="en-GB" sz="1100" b="1">
                          <a:solidFill>
                            <a:schemeClr val="tx1"/>
                          </a:solidFill>
                          <a:effectLst/>
                          <a:latin typeface="Segoe Sans Display" pitchFamily="2" charset="0"/>
                          <a:cs typeface="Segoe Sans Display" pitchFamily="2" charset="0"/>
                        </a:rPr>
                        <a:t>"How much PTO will I need to use if I take off the last 2 weeks of December?"</a:t>
                      </a:r>
                    </a:p>
                  </a:txBody>
                  <a:tcPr anchor="ctr"/>
                </a:tc>
                <a:tc>
                  <a:txBody>
                    <a:bodyPr/>
                    <a:lstStyle/>
                    <a:p>
                      <a:pPr rtl="0">
                        <a:buNone/>
                      </a:pPr>
                      <a:r>
                        <a:rPr lang="en-GB" sz="1100" dirty="0">
                          <a:effectLst/>
                          <a:latin typeface="Segoe Sans Display" pitchFamily="2" charset="0"/>
                          <a:cs typeface="Segoe Sans Display" pitchFamily="2" charset="0"/>
                        </a:rPr>
                        <a:t>Agent combines holiday calendar data (SharePoint) with PTO policy to calculate working days needing PTO.</a:t>
                      </a:r>
                    </a:p>
                  </a:txBody>
                  <a:tcPr anchor="ctr"/>
                </a:tc>
                <a:extLst>
                  <a:ext uri="{0D108BD9-81ED-4DB2-BD59-A6C34878D82A}">
                    <a16:rowId xmlns:a16="http://schemas.microsoft.com/office/drawing/2014/main" val="759611884"/>
                  </a:ext>
                </a:extLst>
              </a:tr>
            </a:tbl>
          </a:graphicData>
        </a:graphic>
      </p:graphicFrame>
    </p:spTree>
    <p:extLst>
      <p:ext uri="{BB962C8B-B14F-4D97-AF65-F5344CB8AC3E}">
        <p14:creationId xmlns:p14="http://schemas.microsoft.com/office/powerpoint/2010/main" val="59610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1DFDA-8D30-E8AB-5F92-BA9CCB8EFA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7071D8-853F-604B-8BC8-AFF1EED5891F}"/>
              </a:ext>
            </a:extLst>
          </p:cNvPr>
          <p:cNvSpPr txBox="1">
            <a:spLocks noGrp="1"/>
          </p:cNvSpPr>
          <p:nvPr>
            <p:ph type="title"/>
          </p:nvPr>
        </p:nvSpPr>
        <p:spPr>
          <a:xfrm>
            <a:off x="1301466" y="3244849"/>
            <a:ext cx="9543289" cy="55399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lgn="ctr">
              <a:spcBef>
                <a:spcPct val="20000"/>
              </a:spcBef>
              <a:defRPr/>
            </a:pPr>
            <a:r>
              <a:rPr lang="en-US" sz="3600" noProof="0" dirty="0">
                <a:solidFill>
                  <a:schemeClr val="tx1"/>
                </a:solidFill>
                <a:latin typeface="Segoe Sans Display Semibold (Headings)"/>
                <a:cs typeface="Segoe UI Semibold"/>
              </a:rPr>
              <a:t>Thank You</a:t>
            </a:r>
            <a:endParaRPr lang="en-US" noProof="0" dirty="0">
              <a:solidFill>
                <a:schemeClr val="tx1"/>
              </a:solidFill>
              <a:latin typeface="Segoe Sans Display Semibold (Headings)"/>
            </a:endParaRPr>
          </a:p>
        </p:txBody>
      </p:sp>
      <p:pic>
        <p:nvPicPr>
          <p:cNvPr id="7" name="MS logo gray - EMF" descr="Microsoft Logo">
            <a:extLst>
              <a:ext uri="{FF2B5EF4-FFF2-40B4-BE49-F238E27FC236}">
                <a16:creationId xmlns:a16="http://schemas.microsoft.com/office/drawing/2014/main" id="{CC0A16FC-0F83-F89C-3580-12415686C4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412780" y="5982780"/>
            <a:ext cx="1366440" cy="292608"/>
          </a:xfrm>
          <a:prstGeom prst="rect">
            <a:avLst/>
          </a:prstGeom>
        </p:spPr>
      </p:pic>
    </p:spTree>
    <p:extLst>
      <p:ext uri="{BB962C8B-B14F-4D97-AF65-F5344CB8AC3E}">
        <p14:creationId xmlns:p14="http://schemas.microsoft.com/office/powerpoint/2010/main" val="152376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tral Them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TEMPLATE - SA Overview Deck" id="{8E5F049E-6FB7-42A2-A1EC-A7AD212C974A}" vid="{D2ACA887-29B2-4E57-8E04-6830B6CC9D6E}"/>
    </a:ext>
  </a:extLst>
</a:theme>
</file>

<file path=ppt/theme/theme2.xml><?xml version="1.0" encoding="utf-8"?>
<a:theme xmlns:a="http://schemas.openxmlformats.org/drawingml/2006/main" name="CSA_CTO_PowerPoint Template_Light_July 2024">
  <a:themeElements>
    <a:clrScheme name="Custom 4">
      <a:dk1>
        <a:srgbClr val="000000"/>
      </a:dk1>
      <a:lt1>
        <a:srgbClr val="FFFFFF"/>
      </a:lt1>
      <a:dk2>
        <a:srgbClr val="000000"/>
      </a:dk2>
      <a:lt2>
        <a:srgbClr val="FFF8F3"/>
      </a:lt2>
      <a:accent1>
        <a:srgbClr val="8DE971"/>
      </a:accent1>
      <a:accent2>
        <a:srgbClr val="49C5B1"/>
      </a:accent2>
      <a:accent3>
        <a:srgbClr val="FFB900"/>
      </a:accent3>
      <a:accent4>
        <a:srgbClr val="B3B3B3"/>
      </a:accent4>
      <a:accent5>
        <a:srgbClr val="FFF8F3"/>
      </a:accent5>
      <a:accent6>
        <a:srgbClr val="07641D"/>
      </a:accent6>
      <a:hlink>
        <a:srgbClr val="07641D"/>
      </a:hlink>
      <a:folHlink>
        <a:srgbClr val="07641D"/>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2" id="{18A115A8-AD3F-42C3-B2F1-9257B4FF5B44}" vid="{E4DA761F-2C04-4754-AFA3-436850597A2D}"/>
    </a:ext>
  </a:extLst>
</a:theme>
</file>

<file path=ppt/theme/theme3.xml><?xml version="1.0" encoding="utf-8"?>
<a:theme xmlns:a="http://schemas.openxmlformats.org/drawingml/2006/main" name="3_Scenario_Slides">
  <a:themeElements>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4.xml><?xml version="1.0" encoding="utf-8"?>
<a:theme xmlns:a="http://schemas.openxmlformats.org/drawingml/2006/main" name="4_Text_Layouts">
  <a:themeElements>
    <a:clrScheme name="CAD COLORS">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603BA1"/>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themeOverride>
</file>

<file path=ppt/theme/themeOverride2.xml><?xml version="1.0" encoding="utf-8"?>
<a:themeOverride xmlns:a="http://schemas.openxmlformats.org/drawingml/2006/main">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A3058A877025499986936A7323C48C" ma:contentTypeVersion="17" ma:contentTypeDescription="Create a new document." ma:contentTypeScope="" ma:versionID="29199521af1287f8cef2361c6072bc93">
  <xsd:schema xmlns:xsd="http://www.w3.org/2001/XMLSchema" xmlns:xs="http://www.w3.org/2001/XMLSchema" xmlns:p="http://schemas.microsoft.com/office/2006/metadata/properties" xmlns:ns1="http://schemas.microsoft.com/sharepoint/v3" xmlns:ns2="295e8ded-80fb-494f-b4c1-aa9f31a9ecec" xmlns:ns3="303932ad-3d36-4f4c-80bb-612f83547593" targetNamespace="http://schemas.microsoft.com/office/2006/metadata/properties" ma:root="true" ma:fieldsID="6f0a98644316328a530a52a01bef6413" ns1:_="" ns2:_="" ns3:_="">
    <xsd:import namespace="http://schemas.microsoft.com/sharepoint/v3"/>
    <xsd:import namespace="295e8ded-80fb-494f-b4c1-aa9f31a9ecec"/>
    <xsd:import namespace="303932ad-3d36-4f4c-80bb-612f835475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5e8ded-80fb-494f-b4c1-aa9f31a9ec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3932ad-3d36-4f4c-80bb-612f8354759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18545eb-4d6b-4e08-8e79-d6d68c6b0420}" ma:internalName="TaxCatchAll" ma:showField="CatchAllData" ma:web="303932ad-3d36-4f4c-80bb-612f835475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295e8ded-80fb-494f-b4c1-aa9f31a9ecec">
      <Terms xmlns="http://schemas.microsoft.com/office/infopath/2007/PartnerControls"/>
    </lcf76f155ced4ddcb4097134ff3c332f>
    <TaxCatchAll xmlns="303932ad-3d36-4f4c-80bb-612f83547593" xsi:nil="true"/>
  </documentManagement>
</p:properties>
</file>

<file path=customXml/itemProps1.xml><?xml version="1.0" encoding="utf-8"?>
<ds:datastoreItem xmlns:ds="http://schemas.openxmlformats.org/officeDocument/2006/customXml" ds:itemID="{8DDE3B22-3665-45BA-A7F3-93BC378B3F6C}">
  <ds:schemaRefs>
    <ds:schemaRef ds:uri="http://schemas.microsoft.com/sharepoint/v3/contenttype/forms"/>
  </ds:schemaRefs>
</ds:datastoreItem>
</file>

<file path=customXml/itemProps2.xml><?xml version="1.0" encoding="utf-8"?>
<ds:datastoreItem xmlns:ds="http://schemas.openxmlformats.org/officeDocument/2006/customXml" ds:itemID="{A935F2D5-FC7C-45B5-989C-25965B62BA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95e8ded-80fb-494f-b4c1-aa9f31a9ecec"/>
    <ds:schemaRef ds:uri="303932ad-3d36-4f4c-80bb-612f835475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F8D37D-B44E-4A9F-AA35-0F64ECF9FE8F}">
  <ds:schemaRefs>
    <ds:schemaRef ds:uri="http://schemas.microsoft.com/office/2006/metadata/properties"/>
    <ds:schemaRef ds:uri="303932ad-3d36-4f4c-80bb-612f83547593"/>
    <ds:schemaRef ds:uri="295e8ded-80fb-494f-b4c1-aa9f31a9ecec"/>
    <ds:schemaRef ds:uri="http://schemas.microsoft.com/office/2006/documentManagement/types"/>
    <ds:schemaRef ds:uri="http://purl.org/dc/elements/1.1/"/>
    <ds:schemaRef ds:uri="http://purl.org/dc/dcmitype/"/>
    <ds:schemaRef ds:uri="http://schemas.openxmlformats.org/package/2006/metadata/core-properties"/>
    <ds:schemaRef ds:uri="http://www.w3.org/XML/1998/namespace"/>
    <ds:schemaRef ds:uri="http://schemas.microsoft.com/sharepoint/v3"/>
    <ds:schemaRef ds:uri="http://schemas.microsoft.com/office/infopath/2007/PartnerControls"/>
    <ds:schemaRef ds:uri="http://purl.org/dc/te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TEMPLATE - SA Overview Deck</Template>
  <TotalTime>2169</TotalTime>
  <Words>1305</Words>
  <Application>Microsoft Office PowerPoint</Application>
  <PresentationFormat>Widescreen</PresentationFormat>
  <Paragraphs>186</Paragraphs>
  <Slides>14</Slides>
  <Notes>13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14</vt:i4>
      </vt:variant>
    </vt:vector>
  </HeadingPairs>
  <TitlesOfParts>
    <vt:vector size="30" baseType="lpstr">
      <vt:lpstr>Aptos</vt:lpstr>
      <vt:lpstr>Arial</vt:lpstr>
      <vt:lpstr>Calibri</vt:lpstr>
      <vt:lpstr>Inter</vt:lpstr>
      <vt:lpstr>Segoe Sans</vt:lpstr>
      <vt:lpstr>Segoe Sans Display</vt:lpstr>
      <vt:lpstr>Segoe Sans Display Semibold</vt:lpstr>
      <vt:lpstr>Segoe Sans Display Semibold (Headings)</vt:lpstr>
      <vt:lpstr>Segoe UI</vt:lpstr>
      <vt:lpstr>Segoe UI Semibold</vt:lpstr>
      <vt:lpstr>Segoe UI Semilight</vt:lpstr>
      <vt:lpstr>Wingdings</vt:lpstr>
      <vt:lpstr>Neutral Theme</vt:lpstr>
      <vt:lpstr>CSA_CTO_PowerPoint Template_Light_July 2024</vt:lpstr>
      <vt:lpstr>3_Scenario_Slides</vt:lpstr>
      <vt:lpstr>4_Text_Layouts</vt:lpstr>
      <vt:lpstr>PowerPoint Presentation</vt:lpstr>
      <vt:lpstr>My Company Policy Agent Summary</vt:lpstr>
      <vt:lpstr>PowerPoint Presentation</vt:lpstr>
      <vt:lpstr>The My Company Policy Agent helps employees quickly find what company policies or HR information apply to them, what they need to know, and where to go next.   Instead of manually searching across intranet sites, HR/IT portals, and internal documentation, employees can ask the agent to explain policies, review benefits information, or provide guidance on topics like PTO, holidays, and workplace programs.   The agent grounds responses in authoritative internal documents and trusted company resources, returning clear, consistent answers that improve employee self‑service while reducing repetitive inquiries to HR teams. </vt:lpstr>
      <vt:lpstr>PowerPoint Presentation</vt:lpstr>
      <vt:lpstr>PowerPoint Presentation</vt:lpstr>
      <vt:lpstr>PowerPoint Presentation</vt:lpstr>
      <vt:lpstr>Agent Solution Screenshots</vt:lpstr>
      <vt:lpstr>PowerPoint Presentation</vt:lpstr>
      <vt:lpstr>Output Example</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26</cp:revision>
  <dcterms:created xsi:type="dcterms:W3CDTF">2025-03-19T16:32:43Z</dcterms:created>
  <dcterms:modified xsi:type="dcterms:W3CDTF">2026-04-14T04:21:30Z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0x010100A8A3058A877025499986936A7323C48C</vt:lpwstr>
  </property>
  <property fmtid="{D5CDD505-2E9C-101B-9397-08002B2CF9AE}" pid="3" name="MediaServiceImageTags">
    <vt:lpwstr/>
  </property>
</Properties>
</file>