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5" r:id="rId4"/>
    <p:sldMasterId id="2147484331" r:id="rId5"/>
    <p:sldMasterId id="2147484661" r:id="rId6"/>
    <p:sldMasterId id="2147484674" r:id="rId7"/>
  </p:sldMasterIdLst>
  <p:notesMasterIdLst>
    <p:notesMasterId r:id="rId21"/>
  </p:notesMasterIdLst>
  <p:sldIdLst>
    <p:sldId id="282" r:id="rId8"/>
    <p:sldId id="313" r:id="rId9"/>
    <p:sldId id="2147482899" r:id="rId10"/>
    <p:sldId id="275" r:id="rId11"/>
    <p:sldId id="257" r:id="rId12"/>
    <p:sldId id="260" r:id="rId13"/>
    <p:sldId id="2147483641" r:id="rId14"/>
    <p:sldId id="256" r:id="rId15"/>
    <p:sldId id="258" r:id="rId16"/>
    <p:sldId id="263" r:id="rId17"/>
    <p:sldId id="262" r:id="rId18"/>
    <p:sldId id="259" r:id="rId19"/>
    <p:sldId id="26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64330017-4636-4466-9373-7051DAD0E86D}">
          <p14:sldIdLst>
            <p14:sldId id="282"/>
          </p14:sldIdLst>
        </p14:section>
        <p14:section name="Introduction" id="{B31F903B-0C6F-4D8A-95A3-D17F1578B561}">
          <p14:sldIdLst>
            <p14:sldId id="313"/>
            <p14:sldId id="2147482899"/>
            <p14:sldId id="275"/>
            <p14:sldId id="257"/>
            <p14:sldId id="260"/>
            <p14:sldId id="2147483641"/>
          </p14:sldIdLst>
        </p14:section>
        <p14:section name="Agent Solution Screenshots" id="{B160CC32-7CAA-42CC-B70D-825E0471F180}">
          <p14:sldIdLst>
            <p14:sldId id="256"/>
            <p14:sldId id="258"/>
            <p14:sldId id="263"/>
          </p14:sldIdLst>
        </p14:section>
        <p14:section name="Demo Prompts, Evals Sets" id="{70251366-88E8-4A51-9CED-AC693F2E5050}">
          <p14:sldIdLst>
            <p14:sldId id="262"/>
            <p14:sldId id="259"/>
          </p14:sldIdLst>
        </p14:section>
        <p14:section name="End" id="{7500A4C2-39EE-452C-BCA7-D6C2353D04A7}">
          <p14:sldIdLst>
            <p14:sldId id="26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ECEC"/>
    <a:srgbClr val="E8ECF0"/>
    <a:srgbClr val="F6DEF3"/>
    <a:srgbClr val="5084DB"/>
    <a:srgbClr val="83B3E4"/>
    <a:srgbClr val="22205C"/>
    <a:srgbClr val="A230A6"/>
    <a:srgbClr val="353535"/>
    <a:srgbClr val="A12FA5"/>
    <a:srgbClr val="8D61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33" autoAdjust="0"/>
    <p:restoredTop sz="94660"/>
  </p:normalViewPr>
  <p:slideViewPr>
    <p:cSldViewPr snapToGrid="0">
      <p:cViewPr varScale="1">
        <p:scale>
          <a:sx n="130" d="100"/>
          <a:sy n="130" d="100"/>
        </p:scale>
        <p:origin x="96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7D4FDD-C3A4-4324-BA30-9BBC46AE94AC}" type="datetimeFigureOut">
              <a:rPr lang="en-US" smtClean="0"/>
              <a:t>5/1/2026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01222C-7C1A-438C-A286-2CB0EA5696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458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9D9F3A-0AA8-8866-2ACF-E04B97D5E1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FF83EE-3EE7-C8A7-A951-CFBBDC694A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BB130F-F589-D74A-B463-929F21FD4C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latin typeface="Segoe UI"/>
                <a:cs typeface="Segoe UI"/>
              </a:rPr>
              <a:t>CELA disclaimer </a:t>
            </a:r>
            <a:r>
              <a:rPr lang="en-US" dirty="0">
                <a:latin typeface="Segoe UI"/>
                <a:cs typeface="Segoe UI"/>
              </a:rPr>
              <a:t> </a:t>
            </a:r>
          </a:p>
          <a:p>
            <a:r>
              <a:rPr lang="en-US" dirty="0">
                <a:latin typeface="Segoe UI"/>
                <a:cs typeface="Segoe UI"/>
              </a:rPr>
              <a:t>Terms displayed or discussed are for explanation/education only. Such terms may differ from your agreement.</a:t>
            </a:r>
            <a:endParaRPr lang="en-US" dirty="0">
              <a:cs typeface="Segoe UI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24A480-6DB8-CCDD-63D6-E599D5A4A4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29540C-90C6-514F-8B4B-F6FA88B306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1566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4ACC2D-1373-3C4F-DE3D-017999938D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B8053E-9E4C-F088-624F-7244B771D5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CC7E4E-BED0-1002-9502-A2C3535491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latin typeface="Segoe UI"/>
                <a:cs typeface="Segoe UI"/>
              </a:rPr>
              <a:t>CELA disclaimer </a:t>
            </a:r>
            <a:r>
              <a:rPr lang="en-US" dirty="0">
                <a:latin typeface="Segoe UI"/>
                <a:cs typeface="Segoe UI"/>
              </a:rPr>
              <a:t> </a:t>
            </a:r>
          </a:p>
          <a:p>
            <a:r>
              <a:rPr lang="en-US" dirty="0">
                <a:latin typeface="Segoe UI"/>
                <a:cs typeface="Segoe UI"/>
              </a:rPr>
              <a:t>Terms displayed or discussed are for explanation/education only. Such terms may differ from your agreement.</a:t>
            </a:r>
            <a:endParaRPr lang="en-US" dirty="0"/>
          </a:p>
          <a:p>
            <a:endParaRPr lang="en-US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491C8A-BB83-E744-C3F2-C31585ADB7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9CACC8-84BD-4A87-AFE8-73E67016737F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6699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58C44F-6FA7-DC5E-907D-7746C86DA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D79B43-F60F-ED3F-45E4-C9504585BB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C75FB1-19A0-05E9-34DA-29F3038ED1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latin typeface="Segoe UI"/>
                <a:cs typeface="Segoe UI"/>
              </a:rPr>
              <a:t>CELA disclaimer </a:t>
            </a:r>
            <a:r>
              <a:rPr lang="en-US" dirty="0">
                <a:latin typeface="Segoe UI"/>
                <a:cs typeface="Segoe UI"/>
              </a:rPr>
              <a:t> </a:t>
            </a:r>
          </a:p>
          <a:p>
            <a:r>
              <a:rPr lang="en-US" dirty="0">
                <a:latin typeface="Segoe UI"/>
                <a:cs typeface="Segoe UI"/>
              </a:rPr>
              <a:t>Terms displayed or discussed are for explanation/education only. Such terms may differ from your agreement.</a:t>
            </a:r>
            <a:endParaRPr lang="en-US" dirty="0">
              <a:cs typeface="Segoe UI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algn="l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9AFCE7-78FE-1181-72C1-E4A3FC65A9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FFB8AE-7DB6-43F2-B7E9-E43418B275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066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latin typeface="Segoe UI"/>
                <a:cs typeface="Segoe UI"/>
              </a:rPr>
              <a:t>CELA disclaimer </a:t>
            </a:r>
            <a:r>
              <a:rPr lang="en-US" dirty="0">
                <a:latin typeface="Segoe UI"/>
                <a:cs typeface="Segoe UI"/>
              </a:rPr>
              <a:t> </a:t>
            </a:r>
          </a:p>
          <a:p>
            <a:r>
              <a:rPr lang="en-US" dirty="0">
                <a:latin typeface="Segoe UI"/>
                <a:cs typeface="Segoe UI"/>
              </a:rPr>
              <a:t>Terms displayed or discussed are for explanation/education only. Such terms may differ from your agreement.</a:t>
            </a:r>
            <a:endParaRPr lang="en-US" dirty="0">
              <a:cs typeface="Segoe UI"/>
            </a:endParaRPr>
          </a:p>
          <a:p>
            <a:endParaRPr lang="en-US" dirty="0">
              <a:cs typeface="Segoe U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71444-625B-4820-91B1-E65A25805F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06504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FD8AA6-CF35-5D58-09B5-0294F6AFAC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7EDE76-11E0-2407-2E81-F05A389D38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6ECE47-1D2E-811D-B3EB-52C80E11C9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6C6F10-89F7-52CE-3FB3-1DB0C6F305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294F1D-BBEE-493C-A062-93A1846CD0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37267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8C6858-0F6A-EB64-4BEF-FA836B25DD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391300-A47F-205D-49BA-C908123532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32E35C-C2A7-6B3D-3E65-933BB7708D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latin typeface="Segoe UI"/>
                <a:cs typeface="Segoe UI"/>
              </a:rPr>
              <a:t>Title: </a:t>
            </a:r>
            <a:r>
              <a:rPr lang="en-GB" sz="1200" b="1" dirty="0">
                <a:solidFill>
                  <a:schemeClr val="tx1"/>
                </a:solidFill>
                <a:latin typeface="Segoe UI Semibold"/>
                <a:ea typeface="+mn-ea"/>
                <a:cs typeface="Segoe UI Semibold"/>
              </a:rPr>
              <a:t>Click-through demo</a:t>
            </a:r>
          </a:p>
          <a:p>
            <a:r>
              <a:rPr lang="en-US" b="0" dirty="0">
                <a:latin typeface="Segoe UI"/>
                <a:cs typeface="Segoe UI"/>
              </a:rPr>
              <a:t>Now, let’s see how that all comes together for our key persona. </a:t>
            </a:r>
          </a:p>
          <a:p>
            <a:endParaRPr lang="en-US" b="1" dirty="0">
              <a:latin typeface="Segoe UI"/>
              <a:cs typeface="Segoe UI"/>
            </a:endParaRPr>
          </a:p>
          <a:p>
            <a:r>
              <a:rPr lang="en-US" b="1" dirty="0">
                <a:latin typeface="Segoe UI"/>
                <a:cs typeface="Segoe UI"/>
              </a:rPr>
              <a:t>CELA disclaimer </a:t>
            </a:r>
            <a:r>
              <a:rPr lang="en-US" dirty="0">
                <a:latin typeface="Segoe UI"/>
                <a:cs typeface="Segoe UI"/>
              </a:rPr>
              <a:t> </a:t>
            </a:r>
          </a:p>
          <a:p>
            <a:r>
              <a:rPr lang="en-US" dirty="0">
                <a:latin typeface="Segoe UI"/>
                <a:cs typeface="Segoe UI"/>
              </a:rPr>
              <a:t>Terms displayed or discussed are for explanation/education only. Such terms may differ from your agreement.</a:t>
            </a:r>
            <a:endParaRPr lang="en-US" dirty="0">
              <a:cs typeface="Segoe UI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EA74D7-214B-8EC0-C88C-F6AAA0588A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9CACC8-84BD-4A87-AFE8-73E67016737F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7235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700E95-8CD9-E489-0938-A82C36443D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FA93A8-29EF-8DE0-7584-C0B9FD9EBA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A3FF06-F45E-D2DC-0DCC-A650173E56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5A9CDB-08CA-10CD-40D8-641100EF13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1222C-7C1A-438C-A286-2CB0EA56964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2176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91FB94-EBA9-80B1-9C38-5BBE6DFF9B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AEF43E-7388-95C0-3E63-BD9FD6F6AA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0DBF37-84A4-ECDC-E9E0-3B1A7A70C0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CADDBC-71EF-BE38-CD53-3781216B92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1222C-7C1A-438C-A286-2CB0EA5696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75232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338AF8-CA48-47E1-63F3-D22992C7FC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0E3C59-D614-71E9-CA0D-EBD14220CD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8FE846-05D4-CAD3-8C17-A04455F40C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latin typeface="Segoe UI"/>
                <a:cs typeface="Segoe UI"/>
              </a:rPr>
              <a:t>CELA disclaimer </a:t>
            </a:r>
            <a:r>
              <a:rPr lang="en-US" dirty="0">
                <a:latin typeface="Segoe UI"/>
                <a:cs typeface="Segoe UI"/>
              </a:rPr>
              <a:t> </a:t>
            </a:r>
          </a:p>
          <a:p>
            <a:r>
              <a:rPr lang="en-US" dirty="0">
                <a:latin typeface="Segoe UI"/>
                <a:cs typeface="Segoe UI"/>
              </a:rPr>
              <a:t>Terms displayed or discussed are for explanation/education only. Such terms may differ from your agreement.</a:t>
            </a:r>
            <a:endParaRPr lang="en-US" dirty="0">
              <a:cs typeface="Segoe UI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D3DBBB-FDAD-E30C-C6F2-855B680FBC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9CACC8-84BD-4A87-AFE8-73E67016737F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02920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7C33A-4058-7D74-5A47-08375FA1F6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5A88B7-8927-F1BC-0132-A42F11990C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48625A-9841-A859-F6A7-4507F24E07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E3ADD6-5F5A-DC16-7BBC-B06BD5A71E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1222C-7C1A-438C-A286-2CB0EA5696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86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Gradi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23E87F42-010F-3E27-4A6C-FF0B393BD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7" y="0"/>
            <a:ext cx="12188952" cy="6858351"/>
          </a:xfrm>
          <a:prstGeom prst="rect">
            <a:avLst/>
          </a:prstGeom>
        </p:spPr>
      </p:pic>
      <p:pic>
        <p:nvPicPr>
          <p:cNvPr id="7" name="MS logo gray - EMF">
            <a:extLst>
              <a:ext uri="{FF2B5EF4-FFF2-40B4-BE49-F238E27FC236}">
                <a16:creationId xmlns:a16="http://schemas.microsoft.com/office/drawing/2014/main" id="{1A134BE8-0BA3-4A4E-8C07-9127207B8A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9FF709-91C1-4573-83A1-5F07DB1F50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912" y="2769057"/>
            <a:ext cx="6895759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b="0" i="0" spc="-5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AA1ADBE6-5E29-7A6B-E210-597F443C7B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042" y="4215827"/>
            <a:ext cx="6895759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251606E-7ED4-0FCC-48A7-298DABEC7C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2042" y="6446520"/>
            <a:ext cx="1645920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0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D9F65BD8-C626-5B2C-AF8A-7F9CB38095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71054" y="6446520"/>
            <a:ext cx="6336792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0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Microsoft confidential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8BD3E7DB-4E42-00BB-7E78-2258EE569DE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9911" y="4963768"/>
            <a:ext cx="1700348" cy="294299"/>
          </a:xfrm>
          <a:prstGeom prst="roundRect">
            <a:avLst>
              <a:gd name="adj" fmla="val 50000"/>
            </a:avLst>
          </a:prstGeom>
          <a:solidFill>
            <a:srgbClr val="454142"/>
          </a:solidFill>
          <a:ln w="6350">
            <a:noFill/>
          </a:ln>
        </p:spPr>
        <p:txBody>
          <a:bodyPr vert="horz" wrap="none" lIns="137160" tIns="27432" rIns="137160" bIns="27432" rtlCol="0" anchor="ctr">
            <a:spAutoFit/>
          </a:bodyPr>
          <a:lstStyle>
            <a:lvl1pPr>
              <a:defRPr lang="en-US" sz="1000" dirty="0" smtClean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US"/>
              <a:t>[Add Product name #1]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1FF3DE55-AA90-4C70-E066-1A6FD29B34C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69911" y="5307501"/>
            <a:ext cx="1720514" cy="294299"/>
          </a:xfrm>
          <a:prstGeom prst="roundRect">
            <a:avLst>
              <a:gd name="adj" fmla="val 50000"/>
            </a:avLst>
          </a:prstGeom>
          <a:solidFill>
            <a:srgbClr val="454142"/>
          </a:solidFill>
          <a:ln w="6350">
            <a:noFill/>
          </a:ln>
        </p:spPr>
        <p:txBody>
          <a:bodyPr vert="horz" wrap="none" lIns="137160" tIns="27432" rIns="137160" bIns="27432" rtlCol="0" anchor="ctr">
            <a:spAutoFit/>
          </a:bodyPr>
          <a:lstStyle>
            <a:lvl1pPr>
              <a:defRPr lang="en-US" sz="1000" dirty="0" smtClean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US"/>
              <a:t>[Add Product name #2]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7114B71-FD34-0DCF-DE50-BFD6EC4E444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69911" y="5651233"/>
            <a:ext cx="1720514" cy="294299"/>
          </a:xfrm>
          <a:prstGeom prst="roundRect">
            <a:avLst>
              <a:gd name="adj" fmla="val 50000"/>
            </a:avLst>
          </a:prstGeom>
          <a:solidFill>
            <a:srgbClr val="454142"/>
          </a:solidFill>
          <a:ln w="6350">
            <a:noFill/>
          </a:ln>
        </p:spPr>
        <p:txBody>
          <a:bodyPr vert="horz" wrap="none" lIns="137160" tIns="27432" rIns="137160" bIns="27432" rtlCol="0" anchor="ctr">
            <a:spAutoFit/>
          </a:bodyPr>
          <a:lstStyle>
            <a:lvl1pPr>
              <a:defRPr lang="en-US" sz="1000" dirty="0" smtClean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US"/>
              <a:t>[Add Product name #3]</a:t>
            </a:r>
          </a:p>
        </p:txBody>
      </p:sp>
    </p:spTree>
    <p:extLst>
      <p:ext uri="{BB962C8B-B14F-4D97-AF65-F5344CB8AC3E}">
        <p14:creationId xmlns:p14="http://schemas.microsoft.com/office/powerpoint/2010/main" val="11222528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50">
          <p15:clr>
            <a:srgbClr val="FBAE40"/>
          </p15:clr>
        </p15:guide>
        <p15:guide id="2" orient="horz" pos="264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_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585216"/>
            <a:ext cx="8193024" cy="307777"/>
          </a:xfrm>
        </p:spPr>
        <p:txBody>
          <a:bodyPr/>
          <a:lstStyle>
            <a:lvl1pPr>
              <a:defRPr sz="2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05B49E74-D3F8-9BC9-0A3F-F524E6C5A41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89" y="1591056"/>
            <a:ext cx="8193024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139684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28" orient="horz" pos="4320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-column_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585216"/>
            <a:ext cx="8193024" cy="307777"/>
          </a:xfrm>
        </p:spPr>
        <p:txBody>
          <a:bodyPr/>
          <a:lstStyle>
            <a:lvl1pPr>
              <a:defRPr sz="2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A790AA64-2857-089A-38D7-2F214254E96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84199" y="1594155"/>
            <a:ext cx="8196463" cy="246221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55AAAF14-6312-27D6-344A-FC49DD3F111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90" y="2085764"/>
            <a:ext cx="8193024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858656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28" orient="horz" pos="4320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_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585216"/>
            <a:ext cx="8193024" cy="307777"/>
          </a:xfrm>
        </p:spPr>
        <p:txBody>
          <a:bodyPr/>
          <a:lstStyle>
            <a:lvl1pPr>
              <a:defRPr sz="2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53CBC165-170D-08C9-3B02-A3330AE9A5C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90" y="1591056"/>
            <a:ext cx="5217510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74320" indent="-13716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411480" indent="-13716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382E19E-C6C9-5DF7-1994-AFE74147518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3664" y="1591056"/>
            <a:ext cx="5187106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74320" indent="-13716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411480" indent="-13716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837138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8">
          <p15:clr>
            <a:srgbClr val="954F72"/>
          </p15:clr>
        </p15:guide>
        <p15:guide id="9" pos="2150">
          <p15:clr>
            <a:srgbClr val="954F72"/>
          </p15:clr>
        </p15:guide>
        <p15:guide id="10" pos="2544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88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_Text_with Subhead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585216"/>
            <a:ext cx="8193024" cy="307777"/>
          </a:xfrm>
        </p:spPr>
        <p:txBody>
          <a:bodyPr/>
          <a:lstStyle>
            <a:lvl1pPr>
              <a:defRPr sz="2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B99DE518-C598-A940-A59E-AD0A05432B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594155"/>
            <a:ext cx="5219700" cy="246221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4E25ABE-71E1-BA48-6C8C-38375593490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90" y="2085764"/>
            <a:ext cx="5217510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1B7E7F6E-4D9D-5F8C-A5F0-526CA973BE9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4220" y="1594155"/>
            <a:ext cx="5219700" cy="246221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37DAE155-2008-5357-51E8-E6B1FA7558C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3664" y="2085764"/>
            <a:ext cx="5187106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590549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8">
          <p15:clr>
            <a:srgbClr val="954F72"/>
          </p15:clr>
        </p15:guide>
        <p15:guide id="9" pos="2150">
          <p15:clr>
            <a:srgbClr val="954F72"/>
          </p15:clr>
        </p15:guide>
        <p15:guide id="10" pos="2544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_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585216"/>
            <a:ext cx="8193024" cy="307777"/>
          </a:xfrm>
        </p:spPr>
        <p:txBody>
          <a:bodyPr/>
          <a:lstStyle>
            <a:lvl1pPr>
              <a:defRPr sz="2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F940B0D9-7832-B819-D230-4F210761A29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90" y="1591310"/>
            <a:ext cx="3479198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0D492BA-29A5-F31A-7F93-39ADE3E5EDA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62862" y="1591310"/>
            <a:ext cx="3479198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6EDCFC9-DB25-88C3-92DA-E2554C14A27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30190" y="1591310"/>
            <a:ext cx="3479198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591856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_Text_with Subhead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585216"/>
            <a:ext cx="8193024" cy="307777"/>
          </a:xfrm>
        </p:spPr>
        <p:txBody>
          <a:bodyPr/>
          <a:lstStyle>
            <a:lvl1pPr>
              <a:defRPr sz="2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3C284B3A-DEE1-29EB-8131-8DF975DF34D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594155"/>
            <a:ext cx="3479071" cy="246221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F3D4312-BF2B-32E8-5504-BD03D020A7F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90" y="2286000"/>
            <a:ext cx="3477611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17AB9DF2-C697-A678-389D-BE5F6AF6F25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57547" y="1594155"/>
            <a:ext cx="3479071" cy="246221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C8ADB951-618D-18AA-AF3F-A625B89168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359737" y="2286000"/>
            <a:ext cx="3477611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4759A57E-BDDC-1596-6959-BA7696DE9B0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130894" y="1594155"/>
            <a:ext cx="3479071" cy="246221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A52B45-289B-E4AF-9D79-08330599511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133084" y="2286000"/>
            <a:ext cx="3477611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090445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4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7D313E-5649-B673-5249-168928A483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0"/>
            <a:ext cx="12192000" cy="68579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D802B55-2DE6-5957-79ED-207079A3BBDE}"/>
              </a:ext>
            </a:extLst>
          </p:cNvPr>
          <p:cNvSpPr/>
          <p:nvPr userDrawn="1"/>
        </p:nvSpPr>
        <p:spPr bwMode="auto">
          <a:xfrm>
            <a:off x="0" y="0"/>
            <a:ext cx="12188952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2" y="2813447"/>
            <a:ext cx="2824863" cy="1231106"/>
          </a:xfrm>
        </p:spPr>
        <p:txBody>
          <a:bodyPr anchor="ctr"/>
          <a:lstStyle>
            <a:lvl1pPr>
              <a:defRPr sz="4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Overview header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FF4CE491-18E0-F0DD-BBC7-1A9E44641625}"/>
              </a:ext>
            </a:extLst>
          </p:cNvPr>
          <p:cNvSpPr txBox="1"/>
          <p:nvPr userDrawn="1"/>
        </p:nvSpPr>
        <p:spPr>
          <a:xfrm>
            <a:off x="595885" y="6439614"/>
            <a:ext cx="4242463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© 2024 Microsoft Corporation All rights reserved.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6CC6DC9-831F-6767-A68C-072E539AC65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56100" y="1581149"/>
            <a:ext cx="7243763" cy="3694113"/>
          </a:xfrm>
          <a:prstGeom prst="roundRect">
            <a:avLst>
              <a:gd name="adj" fmla="val 4978"/>
            </a:avLst>
          </a:prstGeom>
          <a:solidFill>
            <a:schemeClr val="bg1"/>
          </a:solidFill>
          <a:ln w="25400">
            <a:noFill/>
          </a:ln>
          <a:effectLst>
            <a:outerShdw blurRad="304800" dist="38100" dir="2700000" algn="tl" rotWithShape="0">
              <a:srgbClr val="8C8279">
                <a:alpha val="20000"/>
              </a:srgbClr>
            </a:outerShdw>
          </a:effectLst>
        </p:spPr>
        <p:txBody>
          <a:bodyPr wrap="square" lIns="457200" tIns="365760" rIns="457200" bIns="365760" anchor="ctr">
            <a:noAutofit/>
          </a:bodyPr>
          <a:lstStyle>
            <a:lvl1pPr>
              <a:defRPr lang="en-US" sz="2400" smtClean="0"/>
            </a:lvl1pPr>
            <a:lvl2pPr>
              <a:defRPr lang="en-US" sz="1400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130000"/>
              </a:lnSpc>
              <a:spcBef>
                <a:spcPts val="0"/>
              </a:spcBef>
            </a:pPr>
            <a:r>
              <a:rPr lang="en-US"/>
              <a:t>Click to add body content.</a:t>
            </a:r>
          </a:p>
        </p:txBody>
      </p:sp>
    </p:spTree>
    <p:extLst>
      <p:ext uri="{BB962C8B-B14F-4D97-AF65-F5344CB8AC3E}">
        <p14:creationId xmlns:p14="http://schemas.microsoft.com/office/powerpoint/2010/main" val="45241899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_Text_with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16" y="1176857"/>
            <a:ext cx="4714664" cy="1231106"/>
          </a:xfrm>
        </p:spPr>
        <p:txBody>
          <a:bodyPr anchor="b"/>
          <a:lstStyle>
            <a:lvl1pPr>
              <a:defRPr sz="4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4ACB92EB-B163-EB38-0156-C028F872F1C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2584278"/>
            <a:ext cx="4714663" cy="246221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0190326-CB8A-9A65-714A-07CD312C34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89" y="3088243"/>
            <a:ext cx="4712685" cy="46782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  <a:lvl2pPr marL="265176" indent="-128016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90DBB6-E167-EFBB-7028-79615839561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6096000" y="0"/>
            <a:ext cx="6096000" cy="6858000"/>
          </a:xfrm>
          <a:prstGeom prst="rect">
            <a:avLst/>
          </a:prstGeom>
          <a:solidFill>
            <a:srgbClr val="F4F4F7"/>
          </a:soli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1876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6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-column_Text_with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16" y="466344"/>
            <a:ext cx="7248356" cy="615553"/>
          </a:xfrm>
        </p:spPr>
        <p:txBody>
          <a:bodyPr/>
          <a:lstStyle>
            <a:lvl1pPr>
              <a:defRPr sz="4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3C284B3A-DEE1-29EB-8131-8DF975DF34D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594155"/>
            <a:ext cx="7250113" cy="369332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F3D4312-BF2B-32E8-5504-BD03D020A7F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90" y="2085764"/>
            <a:ext cx="7247070" cy="46782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265176" indent="0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9B1DE51-5CDE-B96B-62FD-3A69CF69288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8128000" y="0"/>
            <a:ext cx="4064000" cy="6858000"/>
          </a:xfrm>
          <a:prstGeom prst="rect">
            <a:avLst/>
          </a:prstGeom>
          <a:solidFill>
            <a:srgbClr val="F4F4F7"/>
          </a:soli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1941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photos_with Caption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585216"/>
            <a:ext cx="8193024" cy="307777"/>
          </a:xfrm>
        </p:spPr>
        <p:txBody>
          <a:bodyPr/>
          <a:lstStyle>
            <a:lvl1pPr>
              <a:defRPr sz="2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6CBF8D-4C8A-D667-58CE-C8A22C93DED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584200" y="1591310"/>
            <a:ext cx="5365752" cy="2687003"/>
          </a:xfrm>
          <a:prstGeom prst="rect">
            <a:avLst/>
          </a:prstGeom>
          <a:solidFill>
            <a:srgbClr val="F4F4F7"/>
          </a:solidFill>
          <a:ln>
            <a:noFill/>
          </a:ln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</a:t>
            </a:r>
          </a:p>
          <a:p>
            <a:r>
              <a:rPr lang="en-US" dirty="0"/>
              <a:t>here or click or tap </a:t>
            </a:r>
          </a:p>
          <a:p>
            <a:r>
              <a:rPr lang="en-US" dirty="0"/>
              <a:t>icon below to insert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FF2BCABA-7928-0037-D0EF-38F1FAAC536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199" y="4575104"/>
            <a:ext cx="5364429" cy="184666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1056B6E8-083F-87EA-AD66-DF2D022A251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90" y="4976443"/>
            <a:ext cx="5362178" cy="15388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000">
                <a:solidFill>
                  <a:schemeClr val="tx1"/>
                </a:solidFill>
              </a:defRPr>
            </a:lvl1pPr>
            <a:lvl2pPr marL="137160" indent="0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 marL="41148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A07B0D1-31C1-C209-CE85-DD1D42B62A7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ltGray">
          <a:xfrm>
            <a:off x="6242049" y="1591310"/>
            <a:ext cx="5357813" cy="2687003"/>
          </a:xfrm>
          <a:prstGeom prst="rect">
            <a:avLst/>
          </a:prstGeom>
          <a:solidFill>
            <a:srgbClr val="F4F4F7"/>
          </a:solidFill>
          <a:ln>
            <a:noFill/>
          </a:ln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</a:t>
            </a:r>
          </a:p>
          <a:p>
            <a:r>
              <a:rPr lang="en-US" dirty="0"/>
              <a:t>here or click or tap </a:t>
            </a:r>
          </a:p>
          <a:p>
            <a:r>
              <a:rPr lang="en-US" dirty="0"/>
              <a:t>icon below to insert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B0CE4749-2B49-FDC6-1E4B-4745903086D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43372" y="4575104"/>
            <a:ext cx="5356490" cy="184666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FEC9D9DE-CE99-5608-0152-4E27F1BE003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252435" y="4976442"/>
            <a:ext cx="5357598" cy="15388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000">
                <a:solidFill>
                  <a:schemeClr val="tx1"/>
                </a:solidFill>
              </a:defRPr>
            </a:lvl1pPr>
            <a:lvl2pPr marL="137160" indent="0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 marL="41148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96936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0">
          <p15:clr>
            <a:srgbClr val="954F72"/>
          </p15:clr>
        </p15:guide>
        <p15:guide id="6" pos="1372">
          <p15:clr>
            <a:srgbClr val="954F72"/>
          </p15:clr>
        </p15:guide>
        <p15:guide id="7" pos="1560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20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Photo_1/2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BCC0E392-D5CA-C32F-D9A7-56502655F3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7" y="0"/>
            <a:ext cx="12188952" cy="6858351"/>
          </a:xfrm>
          <a:prstGeom prst="rect">
            <a:avLst/>
          </a:prstGeom>
        </p:spPr>
      </p:pic>
      <p:pic>
        <p:nvPicPr>
          <p:cNvPr id="7" name="MS logo gray - EMF">
            <a:extLst>
              <a:ext uri="{FF2B5EF4-FFF2-40B4-BE49-F238E27FC236}">
                <a16:creationId xmlns:a16="http://schemas.microsoft.com/office/drawing/2014/main" id="{1A134BE8-0BA3-4A4E-8C07-9127207B8A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9FF709-91C1-4573-83A1-5F07DB1F50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912" y="2769057"/>
            <a:ext cx="5055384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b="0" i="0" spc="-5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AA1ADBE6-5E29-7A6B-E210-597F443C7B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042" y="4215826"/>
            <a:ext cx="5055384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00208FBC-E96F-C956-73C6-8A700A34C3F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2042" y="6446520"/>
            <a:ext cx="1645920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0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D0A31E97-520B-733B-C008-ADA22D8A53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71054" y="6446520"/>
            <a:ext cx="6336792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0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Microsoft confidential</a:t>
            </a:r>
          </a:p>
        </p:txBody>
      </p:sp>
      <p:sp>
        <p:nvSpPr>
          <p:cNvPr id="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C2831A91-2F18-9527-DDF7-F70EC570E8C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6096000" y="0"/>
            <a:ext cx="6096000" cy="6858000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2377440" rIns="0" b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4135685B-B380-16DF-1547-81CB886F177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9911" y="4963768"/>
            <a:ext cx="1700348" cy="294299"/>
          </a:xfrm>
          <a:prstGeom prst="roundRect">
            <a:avLst>
              <a:gd name="adj" fmla="val 50000"/>
            </a:avLst>
          </a:prstGeom>
          <a:solidFill>
            <a:srgbClr val="454142"/>
          </a:solidFill>
          <a:ln w="6350">
            <a:noFill/>
          </a:ln>
        </p:spPr>
        <p:txBody>
          <a:bodyPr vert="horz" wrap="none" lIns="137160" tIns="27432" rIns="137160" bIns="27432" rtlCol="0" anchor="ctr">
            <a:spAutoFit/>
          </a:bodyPr>
          <a:lstStyle>
            <a:lvl1pPr>
              <a:defRPr lang="en-US" sz="1000" dirty="0" smtClean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US"/>
              <a:t>[Add Product name #1]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6955AC14-E981-E3BB-D98D-2BC3501FCFC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69911" y="5307501"/>
            <a:ext cx="1720514" cy="294299"/>
          </a:xfrm>
          <a:prstGeom prst="roundRect">
            <a:avLst>
              <a:gd name="adj" fmla="val 50000"/>
            </a:avLst>
          </a:prstGeom>
          <a:solidFill>
            <a:srgbClr val="454142"/>
          </a:solidFill>
          <a:ln w="6350">
            <a:noFill/>
          </a:ln>
        </p:spPr>
        <p:txBody>
          <a:bodyPr vert="horz" wrap="none" lIns="137160" tIns="27432" rIns="137160" bIns="27432" rtlCol="0" anchor="ctr">
            <a:spAutoFit/>
          </a:bodyPr>
          <a:lstStyle>
            <a:lvl1pPr>
              <a:defRPr lang="en-US" sz="1000" dirty="0" smtClean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US"/>
              <a:t>[Add Product name #2]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E976BFD-AAFD-9CA8-02DC-76CF576C46D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69911" y="5651233"/>
            <a:ext cx="1720514" cy="294299"/>
          </a:xfrm>
          <a:prstGeom prst="roundRect">
            <a:avLst>
              <a:gd name="adj" fmla="val 50000"/>
            </a:avLst>
          </a:prstGeom>
          <a:solidFill>
            <a:srgbClr val="454142"/>
          </a:solidFill>
          <a:ln w="6350">
            <a:noFill/>
          </a:ln>
        </p:spPr>
        <p:txBody>
          <a:bodyPr vert="horz" wrap="none" lIns="137160" tIns="27432" rIns="137160" bIns="27432" rtlCol="0" anchor="ctr">
            <a:spAutoFit/>
          </a:bodyPr>
          <a:lstStyle>
            <a:lvl1pPr>
              <a:defRPr lang="en-US" sz="1000" dirty="0" smtClean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US"/>
              <a:t>[Add Product name #3]</a:t>
            </a:r>
          </a:p>
        </p:txBody>
      </p:sp>
    </p:spTree>
    <p:extLst>
      <p:ext uri="{BB962C8B-B14F-4D97-AF65-F5344CB8AC3E}">
        <p14:creationId xmlns:p14="http://schemas.microsoft.com/office/powerpoint/2010/main" val="1072102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50">
          <p15:clr>
            <a:srgbClr val="FBAE40"/>
          </p15:clr>
        </p15:guide>
        <p15:guide id="2" orient="horz" pos="2647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hree photos_with Caption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585216"/>
            <a:ext cx="8193024" cy="307777"/>
          </a:xfrm>
        </p:spPr>
        <p:txBody>
          <a:bodyPr/>
          <a:lstStyle>
            <a:lvl1pPr>
              <a:defRPr sz="2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6CBF8D-4C8A-D667-58CE-C8A22C93DED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584200" y="1591310"/>
            <a:ext cx="3481388" cy="2687003"/>
          </a:xfrm>
          <a:prstGeom prst="rect">
            <a:avLst/>
          </a:prstGeom>
          <a:solidFill>
            <a:srgbClr val="F4F4F7"/>
          </a:solidFill>
          <a:ln>
            <a:noFill/>
          </a:ln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</a:t>
            </a:r>
          </a:p>
          <a:p>
            <a:r>
              <a:rPr lang="en-US" dirty="0"/>
              <a:t>here or click or tap </a:t>
            </a:r>
          </a:p>
          <a:p>
            <a:r>
              <a:rPr lang="en-US" dirty="0"/>
              <a:t>icon below to insert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FF2BCABA-7928-0037-D0EF-38F1FAAC536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575104"/>
            <a:ext cx="3479070" cy="184666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1056B6E8-083F-87EA-AD66-DF2D022A251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90" y="4976443"/>
            <a:ext cx="3477610" cy="15388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000">
                <a:solidFill>
                  <a:schemeClr val="tx1"/>
                </a:solidFill>
              </a:defRPr>
            </a:lvl1pPr>
            <a:lvl2pPr marL="137160" indent="0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 marL="41148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A07B0D1-31C1-C209-CE85-DD1D42B62A7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ltGray">
          <a:xfrm>
            <a:off x="4353560" y="1591310"/>
            <a:ext cx="3481388" cy="2687003"/>
          </a:xfrm>
          <a:prstGeom prst="rect">
            <a:avLst/>
          </a:prstGeom>
          <a:solidFill>
            <a:srgbClr val="F4F4F7"/>
          </a:solidFill>
          <a:ln>
            <a:noFill/>
          </a:ln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</a:t>
            </a:r>
          </a:p>
          <a:p>
            <a:r>
              <a:rPr lang="en-US" dirty="0"/>
              <a:t>here or click or tap </a:t>
            </a:r>
          </a:p>
          <a:p>
            <a:r>
              <a:rPr lang="en-US" dirty="0"/>
              <a:t>icon below to insert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B0CE4749-2B49-FDC6-1E4B-4745903086D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74792" y="4575104"/>
            <a:ext cx="3476891" cy="184666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FEC9D9DE-CE99-5608-0152-4E27F1BE003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383855" y="4976442"/>
            <a:ext cx="3477610" cy="15388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000">
                <a:solidFill>
                  <a:schemeClr val="tx1"/>
                </a:solidFill>
              </a:defRPr>
            </a:lvl1pPr>
            <a:lvl2pPr marL="137160" indent="0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 marL="41148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BAAE6802-21C6-E5BE-3A2D-31CF010C9EF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 bwMode="ltGray">
          <a:xfrm>
            <a:off x="8128000" y="1591309"/>
            <a:ext cx="3486092" cy="2684159"/>
          </a:xfrm>
          <a:prstGeom prst="rect">
            <a:avLst/>
          </a:prstGeom>
          <a:solidFill>
            <a:srgbClr val="F4F4F7"/>
          </a:soli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</a:t>
            </a:r>
          </a:p>
          <a:p>
            <a:r>
              <a:rPr lang="en-US" dirty="0"/>
              <a:t>here or click or tap </a:t>
            </a:r>
          </a:p>
          <a:p>
            <a:r>
              <a:rPr lang="en-US" dirty="0"/>
              <a:t>icon below to insert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F80D639A-857F-73A5-343B-28EC4082B8E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133626" y="4571913"/>
            <a:ext cx="3485371" cy="187857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5712E1C1-EE18-EA11-6D06-673117B00DCD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128000" y="4973784"/>
            <a:ext cx="3486092" cy="15654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000">
                <a:solidFill>
                  <a:schemeClr val="tx1"/>
                </a:solidFill>
              </a:defRPr>
            </a:lvl1pPr>
            <a:lvl2pPr marL="137160" indent="0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 marL="41148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55803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0">
          <p15:clr>
            <a:srgbClr val="954F72"/>
          </p15:clr>
        </p15:guide>
        <p15:guide id="6" pos="1372">
          <p15:clr>
            <a:srgbClr val="954F72"/>
          </p15:clr>
        </p15:guide>
        <p15:guide id="7" pos="1560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120811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272">
          <p15:clr>
            <a:srgbClr val="5ACBF0"/>
          </p15:clr>
        </p15:guide>
        <p15:guide id="2" orient="horz" pos="904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_with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461649"/>
            <a:ext cx="8193024" cy="615553"/>
          </a:xfrm>
        </p:spPr>
        <p:txBody>
          <a:bodyPr/>
          <a:lstStyle>
            <a:lvl1pPr>
              <a:defRPr sz="4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2381183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with Head_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521656"/>
            <a:ext cx="8193024" cy="369332"/>
          </a:xfrm>
        </p:spPr>
        <p:txBody>
          <a:bodyPr/>
          <a:lstStyle>
            <a:lvl1pPr>
              <a:defRPr sz="24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0121457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pporting_Five ca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6B8738-659C-4487-C179-9703F1061E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 flipV="1">
            <a:off x="0" y="0"/>
            <a:ext cx="12192000" cy="68579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34A0B02-C6C0-76D3-BC6B-A619975932D2}"/>
              </a:ext>
            </a:extLst>
          </p:cNvPr>
          <p:cNvSpPr/>
          <p:nvPr userDrawn="1"/>
        </p:nvSpPr>
        <p:spPr bwMode="auto">
          <a:xfrm>
            <a:off x="0" y="0"/>
            <a:ext cx="12188952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461649"/>
            <a:ext cx="8193024" cy="615553"/>
          </a:xfrm>
        </p:spPr>
        <p:txBody>
          <a:bodyPr/>
          <a:lstStyle>
            <a:lvl1pPr>
              <a:defRPr sz="4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DCB9D8-091C-855D-6103-97E1C8B88E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9438" y="2286000"/>
            <a:ext cx="2011680" cy="3281362"/>
          </a:xfrm>
          <a:prstGeom prst="roundRect">
            <a:avLst>
              <a:gd name="adj" fmla="val 5490"/>
            </a:avLst>
          </a:prstGeom>
          <a:solidFill>
            <a:schemeClr val="bg1">
              <a:alpha val="66000"/>
            </a:schemeClr>
          </a:solidFill>
          <a:ln w="25400">
            <a:gradFill>
              <a:gsLst>
                <a:gs pos="100000">
                  <a:srgbClr val="454142"/>
                </a:gs>
                <a:gs pos="0">
                  <a:srgbClr val="454142">
                    <a:lumMod val="70000"/>
                    <a:lumOff val="30000"/>
                  </a:srgbClr>
                </a:gs>
              </a:gsLst>
              <a:lin ang="3600000" scaled="0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051560" rIns="18288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ts val="600"/>
              </a:spcBef>
              <a:defRPr kumimoji="0" lang="en-US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en-US"/>
              <a:t>Supporting  detail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B66BF77-842B-E478-2CD5-2F1B38D9085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23912" y="2578100"/>
            <a:ext cx="594360" cy="594360"/>
          </a:xfrm>
          <a:noFill/>
        </p:spPr>
        <p:txBody>
          <a:bodyPr anchor="ctr">
            <a:noAutofit/>
          </a:bodyPr>
          <a:lstStyle>
            <a:lvl1pPr algn="ctr">
              <a:defRPr sz="1000">
                <a:latin typeface="+mj-lt"/>
              </a:defRPr>
            </a:lvl1pPr>
          </a:lstStyle>
          <a:p>
            <a:r>
              <a:rPr lang="en-US" dirty="0"/>
              <a:t>Add icon here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55DE381C-B715-D8CB-028F-82A8FA4A81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31624" y="2286000"/>
            <a:ext cx="2011680" cy="3281362"/>
          </a:xfrm>
          <a:prstGeom prst="roundRect">
            <a:avLst>
              <a:gd name="adj" fmla="val 5490"/>
            </a:avLst>
          </a:prstGeom>
          <a:solidFill>
            <a:schemeClr val="bg1">
              <a:alpha val="66000"/>
            </a:schemeClr>
          </a:solidFill>
          <a:ln w="25400">
            <a:gradFill>
              <a:gsLst>
                <a:gs pos="100000">
                  <a:srgbClr val="454142"/>
                </a:gs>
                <a:gs pos="0">
                  <a:srgbClr val="454142">
                    <a:lumMod val="70000"/>
                    <a:lumOff val="30000"/>
                  </a:srgbClr>
                </a:gs>
              </a:gsLst>
              <a:lin ang="3600000" scaled="0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051560" rIns="18288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ts val="600"/>
              </a:spcBef>
              <a:defRPr kumimoji="0" lang="en-US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en-US"/>
              <a:t>Supporting  detail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FC55940D-5215-4624-9763-659212CD60D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076098" y="2578100"/>
            <a:ext cx="594360" cy="594360"/>
          </a:xfrm>
          <a:noFill/>
        </p:spPr>
        <p:txBody>
          <a:bodyPr anchor="ctr">
            <a:noAutofit/>
          </a:bodyPr>
          <a:lstStyle>
            <a:lvl1pPr algn="ctr">
              <a:defRPr sz="1000">
                <a:latin typeface="+mj-lt"/>
              </a:defRPr>
            </a:lvl1pPr>
          </a:lstStyle>
          <a:p>
            <a:r>
              <a:rPr lang="en-US" dirty="0"/>
              <a:t>Add icon here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969AE215-68AF-1C26-1CC8-F113B53DA1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3810" y="2286000"/>
            <a:ext cx="2011680" cy="3281362"/>
          </a:xfrm>
          <a:prstGeom prst="roundRect">
            <a:avLst>
              <a:gd name="adj" fmla="val 5490"/>
            </a:avLst>
          </a:prstGeom>
          <a:solidFill>
            <a:schemeClr val="bg1">
              <a:alpha val="66000"/>
            </a:schemeClr>
          </a:solidFill>
          <a:ln w="25400">
            <a:gradFill>
              <a:gsLst>
                <a:gs pos="100000">
                  <a:srgbClr val="454142"/>
                </a:gs>
                <a:gs pos="0">
                  <a:srgbClr val="454142">
                    <a:lumMod val="70000"/>
                    <a:lumOff val="30000"/>
                  </a:srgbClr>
                </a:gs>
              </a:gsLst>
              <a:lin ang="3600000" scaled="0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051560" rIns="18288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ts val="600"/>
              </a:spcBef>
              <a:defRPr kumimoji="0" lang="en-US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en-US"/>
              <a:t>Supporting  detail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9E42ABD2-AAE7-4029-18D3-14883AA9496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28284" y="2578100"/>
            <a:ext cx="594360" cy="594360"/>
          </a:xfrm>
          <a:noFill/>
        </p:spPr>
        <p:txBody>
          <a:bodyPr anchor="ctr">
            <a:noAutofit/>
          </a:bodyPr>
          <a:lstStyle>
            <a:lvl1pPr algn="ctr">
              <a:defRPr sz="1000">
                <a:latin typeface="+mj-lt"/>
              </a:defRPr>
            </a:lvl1pPr>
          </a:lstStyle>
          <a:p>
            <a:r>
              <a:rPr lang="en-US" dirty="0"/>
              <a:t>Add icon here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1799D8BF-7885-0C6F-40E7-1E8302ABEB9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35996" y="2286000"/>
            <a:ext cx="2011680" cy="3281362"/>
          </a:xfrm>
          <a:prstGeom prst="roundRect">
            <a:avLst>
              <a:gd name="adj" fmla="val 5490"/>
            </a:avLst>
          </a:prstGeom>
          <a:solidFill>
            <a:schemeClr val="bg1">
              <a:alpha val="66000"/>
            </a:schemeClr>
          </a:solidFill>
          <a:ln w="25400">
            <a:gradFill>
              <a:gsLst>
                <a:gs pos="100000">
                  <a:srgbClr val="454142"/>
                </a:gs>
                <a:gs pos="0">
                  <a:srgbClr val="454142">
                    <a:lumMod val="70000"/>
                    <a:lumOff val="30000"/>
                  </a:srgbClr>
                </a:gs>
              </a:gsLst>
              <a:lin ang="3600000" scaled="0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051560" rIns="18288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ts val="600"/>
              </a:spcBef>
              <a:defRPr kumimoji="0" lang="en-US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en-US"/>
              <a:t>Supporting  detail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D8FE1B2B-6582-B2AB-95CB-994D678F300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580470" y="2578100"/>
            <a:ext cx="594360" cy="594360"/>
          </a:xfrm>
          <a:noFill/>
        </p:spPr>
        <p:txBody>
          <a:bodyPr anchor="ctr">
            <a:noAutofit/>
          </a:bodyPr>
          <a:lstStyle>
            <a:lvl1pPr algn="ctr">
              <a:defRPr sz="1000">
                <a:latin typeface="+mj-lt"/>
              </a:defRPr>
            </a:lvl1pPr>
          </a:lstStyle>
          <a:p>
            <a:r>
              <a:rPr lang="en-US" dirty="0"/>
              <a:t>Add icon here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8FC0CFE3-E01F-87C1-5505-8E5440D118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588183" y="2286000"/>
            <a:ext cx="2011680" cy="3281362"/>
          </a:xfrm>
          <a:prstGeom prst="roundRect">
            <a:avLst>
              <a:gd name="adj" fmla="val 5490"/>
            </a:avLst>
          </a:prstGeom>
          <a:solidFill>
            <a:schemeClr val="bg1">
              <a:alpha val="66000"/>
            </a:schemeClr>
          </a:solidFill>
          <a:ln w="25400">
            <a:gradFill>
              <a:gsLst>
                <a:gs pos="100000">
                  <a:srgbClr val="454142"/>
                </a:gs>
                <a:gs pos="0">
                  <a:srgbClr val="454142">
                    <a:lumMod val="70000"/>
                    <a:lumOff val="30000"/>
                  </a:srgbClr>
                </a:gs>
              </a:gsLst>
              <a:lin ang="3600000" scaled="0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051560" rIns="18288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ts val="600"/>
              </a:spcBef>
              <a:defRPr kumimoji="0" lang="en-US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en-US"/>
              <a:t>Supporting  detail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028A90C3-A2FB-B3D4-7023-773976A2423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832657" y="2578100"/>
            <a:ext cx="594360" cy="594360"/>
          </a:xfrm>
          <a:noFill/>
        </p:spPr>
        <p:txBody>
          <a:bodyPr anchor="ctr">
            <a:noAutofit/>
          </a:bodyPr>
          <a:lstStyle>
            <a:lvl1pPr algn="ctr">
              <a:defRPr sz="1000">
                <a:latin typeface="+mj-lt"/>
              </a:defRPr>
            </a:lvl1pPr>
          </a:lstStyle>
          <a:p>
            <a:r>
              <a:rPr lang="en-US" dirty="0"/>
              <a:t>Add icon here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9D18796-A5FA-3E18-DE30-EEA3FAF0ECD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9438" y="4144741"/>
            <a:ext cx="2011362" cy="1130521"/>
          </a:xfrm>
        </p:spPr>
        <p:txBody>
          <a:bodyPr lIns="201168" rIns="182880">
            <a:no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Supporting detail </a:t>
            </a:r>
            <a:br>
              <a:rPr lang="en-US"/>
            </a:br>
            <a:r>
              <a:rPr lang="en-US"/>
              <a:t>body content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3895944A-1BD4-F664-EB70-7FDEACD1C21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31704" y="4144741"/>
            <a:ext cx="2011362" cy="1130521"/>
          </a:xfrm>
        </p:spPr>
        <p:txBody>
          <a:bodyPr lIns="201168" rIns="182880">
            <a:no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Supporting detail </a:t>
            </a:r>
            <a:br>
              <a:rPr lang="en-US"/>
            </a:br>
            <a:r>
              <a:rPr lang="en-US"/>
              <a:t>body content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EF8F9704-C794-9448-7255-7C9E63B85D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83970" y="4144741"/>
            <a:ext cx="2011362" cy="1130521"/>
          </a:xfrm>
        </p:spPr>
        <p:txBody>
          <a:bodyPr lIns="201168" rIns="182880">
            <a:no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Supporting detail </a:t>
            </a:r>
            <a:br>
              <a:rPr lang="en-US"/>
            </a:br>
            <a:r>
              <a:rPr lang="en-US"/>
              <a:t>body content</a:t>
            </a:r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0F001ACD-BD00-3BDB-F414-2FBBC6306C4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336236" y="4144741"/>
            <a:ext cx="2011362" cy="1130521"/>
          </a:xfrm>
        </p:spPr>
        <p:txBody>
          <a:bodyPr lIns="201168" rIns="182880">
            <a:no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Supporting detail </a:t>
            </a:r>
            <a:br>
              <a:rPr lang="en-US"/>
            </a:br>
            <a:r>
              <a:rPr lang="en-US"/>
              <a:t>body content</a:t>
            </a:r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332487BB-F28F-624E-6B1F-8412C9E224A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588501" y="4144741"/>
            <a:ext cx="2011362" cy="1130521"/>
          </a:xfrm>
        </p:spPr>
        <p:txBody>
          <a:bodyPr lIns="201168" rIns="182880">
            <a:no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Supporting detail </a:t>
            </a:r>
            <a:br>
              <a:rPr lang="en-US"/>
            </a:br>
            <a:r>
              <a:rPr lang="en-US"/>
              <a:t>body content</a:t>
            </a: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C48503B7-26F1-31BD-E252-7D7A92D8A0C4}"/>
              </a:ext>
            </a:extLst>
          </p:cNvPr>
          <p:cNvSpPr txBox="1"/>
          <p:nvPr userDrawn="1"/>
        </p:nvSpPr>
        <p:spPr>
          <a:xfrm>
            <a:off x="595885" y="6439614"/>
            <a:ext cx="4242463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© 2024 Microsoft Corporation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183114037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upporting_Five cards_Th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461649"/>
            <a:ext cx="8193024" cy="615553"/>
          </a:xfrm>
        </p:spPr>
        <p:txBody>
          <a:bodyPr/>
          <a:lstStyle>
            <a:lvl1pPr>
              <a:defRPr sz="4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DCB9D8-091C-855D-6103-97E1C8B88E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9438" y="2286000"/>
            <a:ext cx="2011680" cy="2426043"/>
          </a:xfrm>
          <a:prstGeom prst="roundRect">
            <a:avLst>
              <a:gd name="adj" fmla="val 5490"/>
            </a:avLst>
          </a:prstGeom>
          <a:solidFill>
            <a:schemeClr val="bg1">
              <a:alpha val="66000"/>
            </a:schemeClr>
          </a:solidFill>
          <a:ln w="6350">
            <a:gradFill>
              <a:gsLst>
                <a:gs pos="100000">
                  <a:srgbClr val="454142"/>
                </a:gs>
                <a:gs pos="0">
                  <a:srgbClr val="454142">
                    <a:lumMod val="70000"/>
                    <a:lumOff val="30000"/>
                  </a:srgbClr>
                </a:gs>
              </a:gsLst>
              <a:lin ang="3600000" scaled="0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051560" rIns="18288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ts val="600"/>
              </a:spcBef>
              <a:defRPr kumimoji="0" lang="en-US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en-US"/>
              <a:t>Supporting  detail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B66BF77-842B-E478-2CD5-2F1B38D9085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23912" y="2578100"/>
            <a:ext cx="594360" cy="594360"/>
          </a:xfrm>
          <a:noFill/>
        </p:spPr>
        <p:txBody>
          <a:bodyPr anchor="ctr">
            <a:noAutofit/>
          </a:bodyPr>
          <a:lstStyle>
            <a:lvl1pPr algn="ctr">
              <a:defRPr sz="1000">
                <a:latin typeface="+mj-lt"/>
              </a:defRPr>
            </a:lvl1pPr>
          </a:lstStyle>
          <a:p>
            <a:r>
              <a:rPr lang="en-US" dirty="0"/>
              <a:t>Add icon here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55DE381C-B715-D8CB-028F-82A8FA4A81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31624" y="2286000"/>
            <a:ext cx="2011680" cy="2426043"/>
          </a:xfrm>
          <a:prstGeom prst="roundRect">
            <a:avLst>
              <a:gd name="adj" fmla="val 5490"/>
            </a:avLst>
          </a:prstGeom>
          <a:solidFill>
            <a:schemeClr val="bg1">
              <a:alpha val="66000"/>
            </a:schemeClr>
          </a:solidFill>
          <a:ln w="6350">
            <a:gradFill>
              <a:gsLst>
                <a:gs pos="100000">
                  <a:srgbClr val="454142"/>
                </a:gs>
                <a:gs pos="0">
                  <a:srgbClr val="454142">
                    <a:lumMod val="70000"/>
                    <a:lumOff val="30000"/>
                  </a:srgbClr>
                </a:gs>
              </a:gsLst>
              <a:lin ang="3600000" scaled="0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051560" rIns="18288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ts val="600"/>
              </a:spcBef>
              <a:defRPr kumimoji="0" lang="en-US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en-US"/>
              <a:t>Supporting  detail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FC55940D-5215-4624-9763-659212CD60D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076098" y="2578100"/>
            <a:ext cx="594360" cy="594360"/>
          </a:xfrm>
          <a:noFill/>
        </p:spPr>
        <p:txBody>
          <a:bodyPr anchor="ctr">
            <a:noAutofit/>
          </a:bodyPr>
          <a:lstStyle>
            <a:lvl1pPr algn="ctr">
              <a:defRPr sz="1000">
                <a:latin typeface="+mj-lt"/>
              </a:defRPr>
            </a:lvl1pPr>
          </a:lstStyle>
          <a:p>
            <a:r>
              <a:rPr lang="en-US" dirty="0"/>
              <a:t>Add icon here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969AE215-68AF-1C26-1CC8-F113B53DA1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3810" y="2286000"/>
            <a:ext cx="2011680" cy="2426043"/>
          </a:xfrm>
          <a:prstGeom prst="roundRect">
            <a:avLst>
              <a:gd name="adj" fmla="val 5490"/>
            </a:avLst>
          </a:prstGeom>
          <a:solidFill>
            <a:schemeClr val="bg1">
              <a:alpha val="66000"/>
            </a:schemeClr>
          </a:solidFill>
          <a:ln w="6350">
            <a:gradFill>
              <a:gsLst>
                <a:gs pos="100000">
                  <a:srgbClr val="454142"/>
                </a:gs>
                <a:gs pos="0">
                  <a:srgbClr val="454142">
                    <a:lumMod val="70000"/>
                    <a:lumOff val="30000"/>
                  </a:srgbClr>
                </a:gs>
              </a:gsLst>
              <a:lin ang="3600000" scaled="0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051560" rIns="18288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ts val="600"/>
              </a:spcBef>
              <a:defRPr kumimoji="0" lang="en-US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en-US"/>
              <a:t>Supporting  detail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9E42ABD2-AAE7-4029-18D3-14883AA9496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28284" y="2578100"/>
            <a:ext cx="594360" cy="594360"/>
          </a:xfrm>
          <a:noFill/>
        </p:spPr>
        <p:txBody>
          <a:bodyPr anchor="ctr">
            <a:noAutofit/>
          </a:bodyPr>
          <a:lstStyle>
            <a:lvl1pPr algn="ctr">
              <a:defRPr sz="1000">
                <a:latin typeface="+mj-lt"/>
              </a:defRPr>
            </a:lvl1pPr>
          </a:lstStyle>
          <a:p>
            <a:r>
              <a:rPr lang="en-US" dirty="0"/>
              <a:t>Add icon here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1799D8BF-7885-0C6F-40E7-1E8302ABEB9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35996" y="2286000"/>
            <a:ext cx="2011680" cy="2426043"/>
          </a:xfrm>
          <a:prstGeom prst="roundRect">
            <a:avLst>
              <a:gd name="adj" fmla="val 5490"/>
            </a:avLst>
          </a:prstGeom>
          <a:solidFill>
            <a:schemeClr val="bg1">
              <a:alpha val="66000"/>
            </a:schemeClr>
          </a:solidFill>
          <a:ln w="6350">
            <a:gradFill>
              <a:gsLst>
                <a:gs pos="100000">
                  <a:srgbClr val="454142"/>
                </a:gs>
                <a:gs pos="0">
                  <a:srgbClr val="454142">
                    <a:lumMod val="70000"/>
                    <a:lumOff val="30000"/>
                  </a:srgbClr>
                </a:gs>
              </a:gsLst>
              <a:lin ang="3600000" scaled="0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051560" rIns="18288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ts val="600"/>
              </a:spcBef>
              <a:defRPr kumimoji="0" lang="en-US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en-US"/>
              <a:t>Supporting  detail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D8FE1B2B-6582-B2AB-95CB-994D678F300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580470" y="2578100"/>
            <a:ext cx="594360" cy="594360"/>
          </a:xfrm>
          <a:noFill/>
        </p:spPr>
        <p:txBody>
          <a:bodyPr anchor="ctr">
            <a:noAutofit/>
          </a:bodyPr>
          <a:lstStyle>
            <a:lvl1pPr algn="ctr">
              <a:defRPr sz="1000">
                <a:latin typeface="+mj-lt"/>
              </a:defRPr>
            </a:lvl1pPr>
          </a:lstStyle>
          <a:p>
            <a:r>
              <a:rPr lang="en-US" dirty="0"/>
              <a:t>Add icon here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8FC0CFE3-E01F-87C1-5505-8E5440D118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588183" y="2286000"/>
            <a:ext cx="2011680" cy="2426043"/>
          </a:xfrm>
          <a:prstGeom prst="roundRect">
            <a:avLst>
              <a:gd name="adj" fmla="val 5490"/>
            </a:avLst>
          </a:prstGeom>
          <a:solidFill>
            <a:schemeClr val="bg1">
              <a:alpha val="66000"/>
            </a:schemeClr>
          </a:solidFill>
          <a:ln w="6350">
            <a:gradFill>
              <a:gsLst>
                <a:gs pos="100000">
                  <a:srgbClr val="454142"/>
                </a:gs>
                <a:gs pos="0">
                  <a:srgbClr val="454142">
                    <a:lumMod val="70000"/>
                    <a:lumOff val="30000"/>
                  </a:srgbClr>
                </a:gs>
              </a:gsLst>
              <a:lin ang="3600000" scaled="0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051560" rIns="18288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ts val="600"/>
              </a:spcBef>
              <a:defRPr kumimoji="0" lang="en-US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en-US"/>
              <a:t>Supporting  detail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028A90C3-A2FB-B3D4-7023-773976A2423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832657" y="2578100"/>
            <a:ext cx="594360" cy="594360"/>
          </a:xfrm>
          <a:noFill/>
        </p:spPr>
        <p:txBody>
          <a:bodyPr anchor="ctr">
            <a:noAutofit/>
          </a:bodyPr>
          <a:lstStyle>
            <a:lvl1pPr algn="ctr">
              <a:defRPr sz="1000">
                <a:latin typeface="+mj-lt"/>
              </a:defRPr>
            </a:lvl1pPr>
          </a:lstStyle>
          <a:p>
            <a:r>
              <a:rPr lang="en-US" dirty="0"/>
              <a:t>Add icon here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9D18796-A5FA-3E18-DE30-EEA3FAF0ECD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9438" y="4144742"/>
            <a:ext cx="2011362" cy="567302"/>
          </a:xfrm>
        </p:spPr>
        <p:txBody>
          <a:bodyPr lIns="201168" rIns="182880">
            <a:no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Supporting detail </a:t>
            </a:r>
            <a:br>
              <a:rPr lang="en-US"/>
            </a:br>
            <a:r>
              <a:rPr lang="en-US"/>
              <a:t>body content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3895944A-1BD4-F664-EB70-7FDEACD1C21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31704" y="4144742"/>
            <a:ext cx="2011362" cy="567302"/>
          </a:xfrm>
        </p:spPr>
        <p:txBody>
          <a:bodyPr lIns="201168" rIns="182880">
            <a:no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Supporting detail </a:t>
            </a:r>
            <a:br>
              <a:rPr lang="en-US"/>
            </a:br>
            <a:r>
              <a:rPr lang="en-US"/>
              <a:t>body content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EF8F9704-C794-9448-7255-7C9E63B85D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83970" y="4144742"/>
            <a:ext cx="2011362" cy="567302"/>
          </a:xfrm>
        </p:spPr>
        <p:txBody>
          <a:bodyPr lIns="201168" rIns="182880">
            <a:no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Supporting detail </a:t>
            </a:r>
            <a:br>
              <a:rPr lang="en-US"/>
            </a:br>
            <a:r>
              <a:rPr lang="en-US"/>
              <a:t>body content</a:t>
            </a:r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0F001ACD-BD00-3BDB-F414-2FBBC6306C4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336236" y="4144742"/>
            <a:ext cx="2011362" cy="567302"/>
          </a:xfrm>
        </p:spPr>
        <p:txBody>
          <a:bodyPr lIns="201168" rIns="182880">
            <a:no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Supporting detail </a:t>
            </a:r>
            <a:br>
              <a:rPr lang="en-US"/>
            </a:br>
            <a:r>
              <a:rPr lang="en-US"/>
              <a:t>body content</a:t>
            </a:r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332487BB-F28F-624E-6B1F-8412C9E224A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588501" y="4144742"/>
            <a:ext cx="2011362" cy="567302"/>
          </a:xfrm>
        </p:spPr>
        <p:txBody>
          <a:bodyPr lIns="201168" rIns="182880">
            <a:no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Supporting detail </a:t>
            </a:r>
            <a:br>
              <a:rPr lang="en-US"/>
            </a:br>
            <a:r>
              <a:rPr lang="en-US"/>
              <a:t>body content</a:t>
            </a: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C48503B7-26F1-31BD-E252-7D7A92D8A0C4}"/>
              </a:ext>
            </a:extLst>
          </p:cNvPr>
          <p:cNvSpPr txBox="1"/>
          <p:nvPr userDrawn="1"/>
        </p:nvSpPr>
        <p:spPr>
          <a:xfrm>
            <a:off x="595885" y="6439614"/>
            <a:ext cx="4242463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© 2024 Microsoft Corporation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348010649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upporting_Five cards_Flu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461649"/>
            <a:ext cx="8193024" cy="615553"/>
          </a:xfrm>
        </p:spPr>
        <p:txBody>
          <a:bodyPr/>
          <a:lstStyle>
            <a:lvl1pPr>
              <a:defRPr sz="4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DCB9D8-091C-855D-6103-97E1C8B88E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9438" y="2286000"/>
            <a:ext cx="2011680" cy="2426043"/>
          </a:xfrm>
          <a:prstGeom prst="roundRect">
            <a:avLst>
              <a:gd name="adj" fmla="val 5490"/>
            </a:avLst>
          </a:prstGeom>
          <a:solidFill>
            <a:schemeClr val="bg1"/>
          </a:solidFill>
          <a:ln w="12700">
            <a:solidFill>
              <a:srgbClr val="D9D9D9"/>
            </a:solidFill>
          </a:ln>
          <a:effectLst>
            <a:outerShdw blurRad="215900" dist="38100" dir="10800000" algn="ctr" rotWithShape="0">
              <a:schemeClr val="tx1">
                <a:alpha val="20000"/>
              </a:scheme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051560" rIns="18288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ts val="600"/>
              </a:spcBef>
              <a:defRPr kumimoji="0" lang="en-US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en-US"/>
              <a:t>Supporting  detail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B66BF77-842B-E478-2CD5-2F1B38D9085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23912" y="2578100"/>
            <a:ext cx="594360" cy="594360"/>
          </a:xfrm>
          <a:noFill/>
        </p:spPr>
        <p:txBody>
          <a:bodyPr anchor="ctr">
            <a:noAutofit/>
          </a:bodyPr>
          <a:lstStyle>
            <a:lvl1pPr algn="ctr">
              <a:defRPr sz="1000">
                <a:latin typeface="+mj-lt"/>
              </a:defRPr>
            </a:lvl1pPr>
          </a:lstStyle>
          <a:p>
            <a:r>
              <a:rPr lang="en-US" dirty="0"/>
              <a:t>Add icon here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55DE381C-B715-D8CB-028F-82A8FA4A81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31624" y="2286000"/>
            <a:ext cx="2011680" cy="2426043"/>
          </a:xfrm>
          <a:prstGeom prst="roundRect">
            <a:avLst>
              <a:gd name="adj" fmla="val 5490"/>
            </a:avLst>
          </a:prstGeom>
          <a:solidFill>
            <a:schemeClr val="bg1"/>
          </a:solidFill>
          <a:ln w="12700">
            <a:solidFill>
              <a:srgbClr val="D9D9D9"/>
            </a:solidFill>
          </a:ln>
          <a:effectLst>
            <a:outerShdw blurRad="215900" dist="38100" dir="10800000" algn="ctr" rotWithShape="0">
              <a:schemeClr val="tx1">
                <a:alpha val="20000"/>
              </a:scheme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051560" rIns="18288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ts val="600"/>
              </a:spcBef>
              <a:defRPr kumimoji="0" lang="en-US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en-US"/>
              <a:t>Supporting  detail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FC55940D-5215-4624-9763-659212CD60D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076098" y="2578100"/>
            <a:ext cx="594360" cy="594360"/>
          </a:xfrm>
          <a:noFill/>
        </p:spPr>
        <p:txBody>
          <a:bodyPr anchor="ctr">
            <a:noAutofit/>
          </a:bodyPr>
          <a:lstStyle>
            <a:lvl1pPr algn="ctr">
              <a:defRPr sz="1000">
                <a:latin typeface="+mj-lt"/>
              </a:defRPr>
            </a:lvl1pPr>
          </a:lstStyle>
          <a:p>
            <a:r>
              <a:rPr lang="en-US" dirty="0"/>
              <a:t>Add icon here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969AE215-68AF-1C26-1CC8-F113B53DA1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90161" y="2286000"/>
            <a:ext cx="2011680" cy="2426043"/>
          </a:xfrm>
          <a:prstGeom prst="roundRect">
            <a:avLst>
              <a:gd name="adj" fmla="val 5490"/>
            </a:avLst>
          </a:prstGeom>
          <a:solidFill>
            <a:schemeClr val="bg1"/>
          </a:solidFill>
          <a:ln w="12700">
            <a:solidFill>
              <a:srgbClr val="D9D9D9"/>
            </a:solidFill>
          </a:ln>
          <a:effectLst>
            <a:outerShdw blurRad="215900" dist="38100" dir="10800000" algn="ctr" rotWithShape="0">
              <a:schemeClr val="tx1">
                <a:alpha val="20000"/>
              </a:scheme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051560" rIns="18288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ts val="600"/>
              </a:spcBef>
              <a:defRPr kumimoji="0" lang="en-US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en-US"/>
              <a:t>Supporting  detail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9E42ABD2-AAE7-4029-18D3-14883AA9496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28284" y="2578100"/>
            <a:ext cx="594360" cy="594360"/>
          </a:xfrm>
          <a:noFill/>
        </p:spPr>
        <p:txBody>
          <a:bodyPr anchor="ctr">
            <a:noAutofit/>
          </a:bodyPr>
          <a:lstStyle>
            <a:lvl1pPr algn="ctr">
              <a:defRPr sz="1000">
                <a:latin typeface="+mj-lt"/>
              </a:defRPr>
            </a:lvl1pPr>
          </a:lstStyle>
          <a:p>
            <a:r>
              <a:rPr lang="en-US" dirty="0"/>
              <a:t>Add icon here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1799D8BF-7885-0C6F-40E7-1E8302ABEB9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42347" y="2286000"/>
            <a:ext cx="2011680" cy="2426043"/>
          </a:xfrm>
          <a:prstGeom prst="roundRect">
            <a:avLst>
              <a:gd name="adj" fmla="val 5490"/>
            </a:avLst>
          </a:prstGeom>
          <a:solidFill>
            <a:schemeClr val="bg1"/>
          </a:solidFill>
          <a:ln w="12700">
            <a:solidFill>
              <a:srgbClr val="D9D9D9"/>
            </a:solidFill>
          </a:ln>
          <a:effectLst>
            <a:outerShdw blurRad="215900" dist="38100" dir="10800000" algn="ctr" rotWithShape="0">
              <a:schemeClr val="tx1">
                <a:alpha val="20000"/>
              </a:scheme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051560" rIns="18288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ts val="600"/>
              </a:spcBef>
              <a:defRPr kumimoji="0" lang="en-US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en-US"/>
              <a:t>Supporting  detail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D8FE1B2B-6582-B2AB-95CB-994D678F300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580470" y="2578100"/>
            <a:ext cx="594360" cy="594360"/>
          </a:xfrm>
          <a:noFill/>
        </p:spPr>
        <p:txBody>
          <a:bodyPr anchor="ctr">
            <a:noAutofit/>
          </a:bodyPr>
          <a:lstStyle>
            <a:lvl1pPr algn="ctr">
              <a:defRPr sz="1000">
                <a:latin typeface="+mj-lt"/>
              </a:defRPr>
            </a:lvl1pPr>
          </a:lstStyle>
          <a:p>
            <a:r>
              <a:rPr lang="en-US" dirty="0"/>
              <a:t>Add icon here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8FC0CFE3-E01F-87C1-5505-8E5440D118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588183" y="2286000"/>
            <a:ext cx="2011680" cy="2426043"/>
          </a:xfrm>
          <a:prstGeom prst="roundRect">
            <a:avLst>
              <a:gd name="adj" fmla="val 5490"/>
            </a:avLst>
          </a:prstGeom>
          <a:solidFill>
            <a:schemeClr val="bg1"/>
          </a:solidFill>
          <a:ln w="12700">
            <a:solidFill>
              <a:srgbClr val="D9D9D9"/>
            </a:solidFill>
          </a:ln>
          <a:effectLst>
            <a:outerShdw blurRad="215900" dist="38100" dir="10800000" algn="ctr" rotWithShape="0">
              <a:schemeClr val="tx1">
                <a:alpha val="20000"/>
              </a:schemeClr>
            </a:outerShdw>
            <a:softEdge rad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051560" rIns="18288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ts val="600"/>
              </a:spcBef>
              <a:defRPr kumimoji="0" lang="en-US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en-US"/>
              <a:t>Supporting  detail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028A90C3-A2FB-B3D4-7023-773976A2423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832657" y="2578100"/>
            <a:ext cx="594360" cy="594360"/>
          </a:xfrm>
          <a:noFill/>
        </p:spPr>
        <p:txBody>
          <a:bodyPr anchor="ctr">
            <a:noAutofit/>
          </a:bodyPr>
          <a:lstStyle>
            <a:lvl1pPr algn="ctr">
              <a:defRPr sz="1000">
                <a:latin typeface="+mj-lt"/>
              </a:defRPr>
            </a:lvl1pPr>
          </a:lstStyle>
          <a:p>
            <a:r>
              <a:rPr lang="en-US" dirty="0"/>
              <a:t>Add icon here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9D18796-A5FA-3E18-DE30-EEA3FAF0ECD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9438" y="4144742"/>
            <a:ext cx="2011362" cy="567302"/>
          </a:xfrm>
        </p:spPr>
        <p:txBody>
          <a:bodyPr lIns="201168" rIns="182880">
            <a:no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Supporting detail </a:t>
            </a:r>
            <a:br>
              <a:rPr lang="en-US"/>
            </a:br>
            <a:r>
              <a:rPr lang="en-US"/>
              <a:t>body content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3895944A-1BD4-F664-EB70-7FDEACD1C21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31704" y="4144742"/>
            <a:ext cx="2011362" cy="567302"/>
          </a:xfrm>
        </p:spPr>
        <p:txBody>
          <a:bodyPr lIns="201168" rIns="182880">
            <a:no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Supporting detail </a:t>
            </a:r>
            <a:br>
              <a:rPr lang="en-US"/>
            </a:br>
            <a:r>
              <a:rPr lang="en-US"/>
              <a:t>body content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EF8F9704-C794-9448-7255-7C9E63B85D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83970" y="4144742"/>
            <a:ext cx="2011362" cy="567302"/>
          </a:xfrm>
        </p:spPr>
        <p:txBody>
          <a:bodyPr lIns="201168" rIns="182880">
            <a:no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Supporting detail </a:t>
            </a:r>
            <a:br>
              <a:rPr lang="en-US"/>
            </a:br>
            <a:r>
              <a:rPr lang="en-US"/>
              <a:t>body content</a:t>
            </a:r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0F001ACD-BD00-3BDB-F414-2FBBC6306C4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336236" y="4144742"/>
            <a:ext cx="2011362" cy="567302"/>
          </a:xfrm>
        </p:spPr>
        <p:txBody>
          <a:bodyPr lIns="201168" rIns="182880">
            <a:no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Supporting detail </a:t>
            </a:r>
            <a:br>
              <a:rPr lang="en-US"/>
            </a:br>
            <a:r>
              <a:rPr lang="en-US"/>
              <a:t>body content</a:t>
            </a:r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332487BB-F28F-624E-6B1F-8412C9E224A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588501" y="4144742"/>
            <a:ext cx="2011362" cy="567302"/>
          </a:xfrm>
        </p:spPr>
        <p:txBody>
          <a:bodyPr lIns="201168" rIns="182880">
            <a:no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Supporting detail </a:t>
            </a:r>
            <a:br>
              <a:rPr lang="en-US"/>
            </a:br>
            <a:r>
              <a:rPr lang="en-US"/>
              <a:t>body content</a:t>
            </a: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C48503B7-26F1-31BD-E252-7D7A92D8A0C4}"/>
              </a:ext>
            </a:extLst>
          </p:cNvPr>
          <p:cNvSpPr txBox="1"/>
          <p:nvPr userDrawn="1"/>
        </p:nvSpPr>
        <p:spPr>
          <a:xfrm>
            <a:off x="595885" y="6439614"/>
            <a:ext cx="4242463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© 2024 Microsoft Corporation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212364343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pporting_Four ca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8ED0B6-0772-8595-DDA6-FCFE92FDE2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 flipV="1">
            <a:off x="0" y="0"/>
            <a:ext cx="12192000" cy="68579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8037EDD-BD21-5EBA-5A70-F2299BCCB50E}"/>
              </a:ext>
            </a:extLst>
          </p:cNvPr>
          <p:cNvSpPr/>
          <p:nvPr userDrawn="1"/>
        </p:nvSpPr>
        <p:spPr bwMode="auto">
          <a:xfrm>
            <a:off x="0" y="0"/>
            <a:ext cx="12188952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461649"/>
            <a:ext cx="8193024" cy="615553"/>
          </a:xfrm>
        </p:spPr>
        <p:txBody>
          <a:bodyPr/>
          <a:lstStyle>
            <a:lvl1pPr>
              <a:defRPr sz="4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DCB9D8-091C-855D-6103-97E1C8B88E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9438" y="2286000"/>
            <a:ext cx="2560320" cy="3281362"/>
          </a:xfrm>
          <a:prstGeom prst="roundRect">
            <a:avLst>
              <a:gd name="adj" fmla="val 5490"/>
            </a:avLst>
          </a:prstGeom>
          <a:solidFill>
            <a:schemeClr val="bg1">
              <a:alpha val="66000"/>
            </a:schemeClr>
          </a:solidFill>
          <a:ln w="25400">
            <a:gradFill>
              <a:gsLst>
                <a:gs pos="100000">
                  <a:srgbClr val="454142"/>
                </a:gs>
                <a:gs pos="0">
                  <a:srgbClr val="454142">
                    <a:lumMod val="70000"/>
                    <a:lumOff val="30000"/>
                  </a:srgbClr>
                </a:gs>
              </a:gsLst>
              <a:lin ang="3600000" scaled="0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051560" rIns="18288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ts val="600"/>
              </a:spcBef>
              <a:defRPr kumimoji="0" lang="en-US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en-US"/>
              <a:t>Supporting  detail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B66BF77-842B-E478-2CD5-2F1B38D9085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23912" y="2578100"/>
            <a:ext cx="594360" cy="594360"/>
          </a:xfrm>
          <a:noFill/>
        </p:spPr>
        <p:txBody>
          <a:bodyPr anchor="ctr">
            <a:noAutofit/>
          </a:bodyPr>
          <a:lstStyle>
            <a:lvl1pPr algn="ctr">
              <a:defRPr sz="1000">
                <a:latin typeface="+mj-lt"/>
              </a:defRPr>
            </a:lvl1pPr>
          </a:lstStyle>
          <a:p>
            <a:r>
              <a:rPr lang="en-US" dirty="0"/>
              <a:t>Add icon here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55DE381C-B715-D8CB-028F-82A8FA4A81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99473" y="2286000"/>
            <a:ext cx="2560320" cy="3281362"/>
          </a:xfrm>
          <a:prstGeom prst="roundRect">
            <a:avLst>
              <a:gd name="adj" fmla="val 5490"/>
            </a:avLst>
          </a:prstGeom>
          <a:solidFill>
            <a:schemeClr val="bg1">
              <a:alpha val="66000"/>
            </a:schemeClr>
          </a:solidFill>
          <a:ln w="25400">
            <a:gradFill>
              <a:gsLst>
                <a:gs pos="100000">
                  <a:srgbClr val="454142"/>
                </a:gs>
                <a:gs pos="0">
                  <a:srgbClr val="454142">
                    <a:lumMod val="70000"/>
                    <a:lumOff val="30000"/>
                  </a:srgbClr>
                </a:gs>
              </a:gsLst>
              <a:lin ang="3600000" scaled="0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051560" rIns="18288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ts val="600"/>
              </a:spcBef>
              <a:defRPr kumimoji="0" lang="en-US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en-US"/>
              <a:t>Supporting  detail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FC55940D-5215-4624-9763-659212CD60D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43947" y="2578100"/>
            <a:ext cx="594360" cy="594360"/>
          </a:xfrm>
          <a:noFill/>
        </p:spPr>
        <p:txBody>
          <a:bodyPr anchor="ctr">
            <a:noAutofit/>
          </a:bodyPr>
          <a:lstStyle>
            <a:lvl1pPr algn="ctr">
              <a:defRPr sz="1000">
                <a:latin typeface="+mj-lt"/>
              </a:defRPr>
            </a:lvl1pPr>
          </a:lstStyle>
          <a:p>
            <a:r>
              <a:rPr lang="en-US" dirty="0"/>
              <a:t>Add icon here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969AE215-68AF-1C26-1CC8-F113B53DA1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19508" y="2286000"/>
            <a:ext cx="2560320" cy="3281362"/>
          </a:xfrm>
          <a:prstGeom prst="roundRect">
            <a:avLst>
              <a:gd name="adj" fmla="val 5490"/>
            </a:avLst>
          </a:prstGeom>
          <a:solidFill>
            <a:schemeClr val="bg1">
              <a:alpha val="66000"/>
            </a:schemeClr>
          </a:solidFill>
          <a:ln w="25400">
            <a:gradFill>
              <a:gsLst>
                <a:gs pos="100000">
                  <a:srgbClr val="454142"/>
                </a:gs>
                <a:gs pos="0">
                  <a:srgbClr val="454142">
                    <a:lumMod val="70000"/>
                    <a:lumOff val="30000"/>
                  </a:srgbClr>
                </a:gs>
              </a:gsLst>
              <a:lin ang="3600000" scaled="0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051560" rIns="18288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ts val="600"/>
              </a:spcBef>
              <a:defRPr kumimoji="0" lang="en-US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en-US"/>
              <a:t>Supporting  detail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9E42ABD2-AAE7-4029-18D3-14883AA9496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463982" y="2578100"/>
            <a:ext cx="594360" cy="594360"/>
          </a:xfrm>
          <a:noFill/>
        </p:spPr>
        <p:txBody>
          <a:bodyPr anchor="ctr">
            <a:noAutofit/>
          </a:bodyPr>
          <a:lstStyle>
            <a:lvl1pPr algn="ctr">
              <a:defRPr sz="1000">
                <a:latin typeface="+mj-lt"/>
              </a:defRPr>
            </a:lvl1pPr>
          </a:lstStyle>
          <a:p>
            <a:r>
              <a:rPr lang="en-US" dirty="0"/>
              <a:t>Add icon here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1799D8BF-7885-0C6F-40E7-1E8302ABEB9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39543" y="2286000"/>
            <a:ext cx="2560320" cy="3281362"/>
          </a:xfrm>
          <a:prstGeom prst="roundRect">
            <a:avLst>
              <a:gd name="adj" fmla="val 5490"/>
            </a:avLst>
          </a:prstGeom>
          <a:solidFill>
            <a:schemeClr val="bg1">
              <a:alpha val="66000"/>
            </a:schemeClr>
          </a:solidFill>
          <a:ln w="25400">
            <a:gradFill>
              <a:gsLst>
                <a:gs pos="100000">
                  <a:srgbClr val="454142"/>
                </a:gs>
                <a:gs pos="0">
                  <a:srgbClr val="454142">
                    <a:lumMod val="70000"/>
                    <a:lumOff val="30000"/>
                  </a:srgbClr>
                </a:gs>
              </a:gsLst>
              <a:lin ang="3600000" scaled="0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051560" rIns="18288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ts val="600"/>
              </a:spcBef>
              <a:defRPr kumimoji="0" lang="en-US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en-US"/>
              <a:t>Supporting  detail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D8FE1B2B-6582-B2AB-95CB-994D678F300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284017" y="2578100"/>
            <a:ext cx="594360" cy="594360"/>
          </a:xfrm>
          <a:noFill/>
        </p:spPr>
        <p:txBody>
          <a:bodyPr anchor="ctr">
            <a:noAutofit/>
          </a:bodyPr>
          <a:lstStyle>
            <a:lvl1pPr algn="ctr">
              <a:defRPr sz="1000">
                <a:latin typeface="+mj-lt"/>
              </a:defRPr>
            </a:lvl1pPr>
          </a:lstStyle>
          <a:p>
            <a:r>
              <a:rPr lang="en-US" dirty="0"/>
              <a:t>Add icon here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9D18796-A5FA-3E18-DE30-EEA3FAF0ECD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9438" y="4144741"/>
            <a:ext cx="2560320" cy="1130521"/>
          </a:xfrm>
        </p:spPr>
        <p:txBody>
          <a:bodyPr lIns="201168" rIns="182880">
            <a:no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Supporting detail </a:t>
            </a:r>
            <a:br>
              <a:rPr lang="en-US"/>
            </a:br>
            <a:r>
              <a:rPr lang="en-US"/>
              <a:t>body content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3895944A-1BD4-F664-EB70-7FDEACD1C21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99473" y="4144741"/>
            <a:ext cx="2560320" cy="1130521"/>
          </a:xfrm>
        </p:spPr>
        <p:txBody>
          <a:bodyPr lIns="201168" rIns="182880">
            <a:no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Supporting detail </a:t>
            </a:r>
            <a:br>
              <a:rPr lang="en-US"/>
            </a:br>
            <a:r>
              <a:rPr lang="en-US"/>
              <a:t>body content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EF8F9704-C794-9448-7255-7C9E63B85D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19508" y="4144741"/>
            <a:ext cx="2560320" cy="1130521"/>
          </a:xfrm>
        </p:spPr>
        <p:txBody>
          <a:bodyPr lIns="201168" rIns="182880">
            <a:no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Supporting detail </a:t>
            </a:r>
            <a:br>
              <a:rPr lang="en-US"/>
            </a:br>
            <a:r>
              <a:rPr lang="en-US"/>
              <a:t>body content</a:t>
            </a:r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0F001ACD-BD00-3BDB-F414-2FBBC6306C4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39783" y="4144741"/>
            <a:ext cx="2560320" cy="1130521"/>
          </a:xfrm>
        </p:spPr>
        <p:txBody>
          <a:bodyPr lIns="201168" rIns="182880">
            <a:no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Supporting detail </a:t>
            </a:r>
            <a:br>
              <a:rPr lang="en-US"/>
            </a:br>
            <a:r>
              <a:rPr lang="en-US"/>
              <a:t>body content</a:t>
            </a: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98758C0F-8FEC-C1CC-1517-E499A0BF0FA3}"/>
              </a:ext>
            </a:extLst>
          </p:cNvPr>
          <p:cNvSpPr txBox="1"/>
          <p:nvPr userDrawn="1"/>
        </p:nvSpPr>
        <p:spPr>
          <a:xfrm>
            <a:off x="595885" y="6439614"/>
            <a:ext cx="4242463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© 2024 Microsoft Corporation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245779760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pporting_Three ca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5AF843-3DBB-64EC-0200-7065BF8440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 flipV="1">
            <a:off x="0" y="0"/>
            <a:ext cx="12192000" cy="68579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9DBF395-0982-6672-D85B-495E7EEA2F28}"/>
              </a:ext>
            </a:extLst>
          </p:cNvPr>
          <p:cNvSpPr/>
          <p:nvPr userDrawn="1"/>
        </p:nvSpPr>
        <p:spPr bwMode="auto">
          <a:xfrm>
            <a:off x="0" y="0"/>
            <a:ext cx="12188952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461649"/>
            <a:ext cx="8193024" cy="615553"/>
          </a:xfrm>
        </p:spPr>
        <p:txBody>
          <a:bodyPr/>
          <a:lstStyle>
            <a:lvl1pPr>
              <a:defRPr sz="4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DCB9D8-091C-855D-6103-97E1C8B88E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9437" y="2286000"/>
            <a:ext cx="3471863" cy="3281362"/>
          </a:xfrm>
          <a:prstGeom prst="roundRect">
            <a:avLst>
              <a:gd name="adj" fmla="val 5490"/>
            </a:avLst>
          </a:prstGeom>
          <a:solidFill>
            <a:schemeClr val="bg1">
              <a:alpha val="66000"/>
            </a:schemeClr>
          </a:solidFill>
          <a:ln w="25400">
            <a:gradFill>
              <a:gsLst>
                <a:gs pos="100000">
                  <a:srgbClr val="454142"/>
                </a:gs>
                <a:gs pos="0">
                  <a:srgbClr val="454142">
                    <a:lumMod val="70000"/>
                    <a:lumOff val="30000"/>
                  </a:srgbClr>
                </a:gs>
              </a:gsLst>
              <a:lin ang="3600000" scaled="0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051560" rIns="18288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ts val="600"/>
              </a:spcBef>
              <a:defRPr kumimoji="0" lang="en-US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en-US"/>
              <a:t>Supporting  detail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B66BF77-842B-E478-2CD5-2F1B38D9085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23912" y="2578100"/>
            <a:ext cx="594360" cy="594360"/>
          </a:xfrm>
          <a:noFill/>
        </p:spPr>
        <p:txBody>
          <a:bodyPr anchor="ctr">
            <a:noAutofit/>
          </a:bodyPr>
          <a:lstStyle>
            <a:lvl1pPr algn="ctr">
              <a:defRPr sz="1000">
                <a:latin typeface="+mj-lt"/>
              </a:defRPr>
            </a:lvl1pPr>
          </a:lstStyle>
          <a:p>
            <a:r>
              <a:rPr lang="en-US" dirty="0"/>
              <a:t>Add icon here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55DE381C-B715-D8CB-028F-82A8FA4A81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53718" y="2286000"/>
            <a:ext cx="3471863" cy="3281362"/>
          </a:xfrm>
          <a:prstGeom prst="roundRect">
            <a:avLst>
              <a:gd name="adj" fmla="val 5490"/>
            </a:avLst>
          </a:prstGeom>
          <a:solidFill>
            <a:schemeClr val="bg1">
              <a:alpha val="66000"/>
            </a:schemeClr>
          </a:solidFill>
          <a:ln w="25400">
            <a:gradFill>
              <a:gsLst>
                <a:gs pos="100000">
                  <a:srgbClr val="454142"/>
                </a:gs>
                <a:gs pos="0">
                  <a:srgbClr val="454142">
                    <a:lumMod val="70000"/>
                    <a:lumOff val="30000"/>
                  </a:srgbClr>
                </a:gs>
              </a:gsLst>
              <a:lin ang="3600000" scaled="0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051560" rIns="18288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ts val="600"/>
              </a:spcBef>
              <a:defRPr kumimoji="0" lang="en-US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en-US"/>
              <a:t>Supporting  detail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FC55940D-5215-4624-9763-659212CD60D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98193" y="2578100"/>
            <a:ext cx="594360" cy="594360"/>
          </a:xfrm>
          <a:noFill/>
        </p:spPr>
        <p:txBody>
          <a:bodyPr anchor="ctr">
            <a:noAutofit/>
          </a:bodyPr>
          <a:lstStyle>
            <a:lvl1pPr algn="ctr">
              <a:defRPr sz="1000">
                <a:latin typeface="+mj-lt"/>
              </a:defRPr>
            </a:lvl1pPr>
          </a:lstStyle>
          <a:p>
            <a:r>
              <a:rPr lang="en-US" dirty="0"/>
              <a:t>Add icon here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969AE215-68AF-1C26-1CC8-F113B53DA1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27999" y="2286000"/>
            <a:ext cx="3471863" cy="3281362"/>
          </a:xfrm>
          <a:prstGeom prst="roundRect">
            <a:avLst>
              <a:gd name="adj" fmla="val 5490"/>
            </a:avLst>
          </a:prstGeom>
          <a:solidFill>
            <a:schemeClr val="bg1">
              <a:alpha val="66000"/>
            </a:schemeClr>
          </a:solidFill>
          <a:ln w="25400">
            <a:gradFill>
              <a:gsLst>
                <a:gs pos="100000">
                  <a:srgbClr val="454142"/>
                </a:gs>
                <a:gs pos="0">
                  <a:srgbClr val="454142">
                    <a:lumMod val="70000"/>
                    <a:lumOff val="30000"/>
                  </a:srgbClr>
                </a:gs>
              </a:gsLst>
              <a:lin ang="3600000" scaled="0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051560" rIns="18288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ts val="600"/>
              </a:spcBef>
              <a:defRPr kumimoji="0" lang="en-US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en-US"/>
              <a:t>Supporting  detail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9E42ABD2-AAE7-4029-18D3-14883AA9496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372474" y="2578100"/>
            <a:ext cx="594360" cy="594360"/>
          </a:xfrm>
          <a:noFill/>
        </p:spPr>
        <p:txBody>
          <a:bodyPr anchor="ctr">
            <a:noAutofit/>
          </a:bodyPr>
          <a:lstStyle>
            <a:lvl1pPr algn="ctr">
              <a:defRPr sz="1000">
                <a:latin typeface="+mj-lt"/>
              </a:defRPr>
            </a:lvl1pPr>
          </a:lstStyle>
          <a:p>
            <a:r>
              <a:rPr lang="en-US" dirty="0"/>
              <a:t>Add icon here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9D18796-A5FA-3E18-DE30-EEA3FAF0ECD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9437" y="4144741"/>
            <a:ext cx="3471863" cy="1130521"/>
          </a:xfrm>
        </p:spPr>
        <p:txBody>
          <a:bodyPr lIns="201168" rIns="182880">
            <a:no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Supporting detail </a:t>
            </a:r>
            <a:br>
              <a:rPr lang="en-US"/>
            </a:br>
            <a:r>
              <a:rPr lang="en-US"/>
              <a:t>body content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3895944A-1BD4-F664-EB70-7FDEACD1C21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53718" y="4144741"/>
            <a:ext cx="3471863" cy="1130521"/>
          </a:xfrm>
        </p:spPr>
        <p:txBody>
          <a:bodyPr lIns="201168" rIns="182880">
            <a:no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Supporting detail </a:t>
            </a:r>
            <a:br>
              <a:rPr lang="en-US"/>
            </a:br>
            <a:r>
              <a:rPr lang="en-US"/>
              <a:t>body content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EF8F9704-C794-9448-7255-7C9E63B85D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27999" y="4144741"/>
            <a:ext cx="3471863" cy="1130521"/>
          </a:xfrm>
        </p:spPr>
        <p:txBody>
          <a:bodyPr lIns="201168" rIns="182880">
            <a:no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Supporting detail </a:t>
            </a:r>
            <a:br>
              <a:rPr lang="en-US"/>
            </a:br>
            <a:r>
              <a:rPr lang="en-US"/>
              <a:t>body content</a:t>
            </a: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BD6E9C5C-6DF0-199B-2776-CC9F9EF38A31}"/>
              </a:ext>
            </a:extLst>
          </p:cNvPr>
          <p:cNvSpPr txBox="1"/>
          <p:nvPr userDrawn="1"/>
        </p:nvSpPr>
        <p:spPr>
          <a:xfrm>
            <a:off x="595885" y="6439614"/>
            <a:ext cx="4242463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© 2024 Microsoft Corporation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402183373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pporting_Five Cards_with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16" y="466344"/>
            <a:ext cx="7248356" cy="615553"/>
          </a:xfrm>
        </p:spPr>
        <p:txBody>
          <a:bodyPr/>
          <a:lstStyle>
            <a:lvl1pPr>
              <a:defRPr sz="4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9B1DE51-5CDE-B96B-62FD-3A69CF69288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8128000" y="0"/>
            <a:ext cx="4064000" cy="6858000"/>
          </a:xfrm>
          <a:prstGeom prst="rect">
            <a:avLst/>
          </a:prstGeom>
          <a:solidFill>
            <a:srgbClr val="F4F4F7"/>
          </a:soli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BEF6B487-BBE1-1BBE-0BB8-EA6392C3E4E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5216" y="1586084"/>
            <a:ext cx="6592824" cy="731520"/>
          </a:xfrm>
          <a:prstGeom prst="roundRect">
            <a:avLst>
              <a:gd name="adj" fmla="val 13247"/>
            </a:avLst>
          </a:prstGeom>
          <a:solidFill>
            <a:schemeClr val="bg1">
              <a:alpha val="66000"/>
            </a:schemeClr>
          </a:solidFill>
          <a:ln w="25400">
            <a:gradFill>
              <a:gsLst>
                <a:gs pos="100000">
                  <a:srgbClr val="454142"/>
                </a:gs>
                <a:gs pos="0">
                  <a:srgbClr val="454142">
                    <a:lumMod val="70000"/>
                    <a:lumOff val="30000"/>
                  </a:srgbClr>
                </a:gs>
              </a:gsLst>
              <a:lin ang="3600000" scaled="0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ts val="600"/>
              </a:spcBef>
              <a:defRPr kumimoji="0" lang="en-US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en-US"/>
              <a:t>Supporting  detail</a:t>
            </a:r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C6CBA228-536C-0BEC-D399-8BB6729C0627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776294" y="1677524"/>
            <a:ext cx="548640" cy="548640"/>
          </a:xfrm>
          <a:noFill/>
        </p:spPr>
        <p:txBody>
          <a:bodyPr anchor="ctr">
            <a:noAutofit/>
          </a:bodyPr>
          <a:lstStyle>
            <a:lvl1pPr algn="ctr">
              <a:defRPr sz="1000">
                <a:latin typeface="+mj-lt"/>
              </a:defRPr>
            </a:lvl1pPr>
          </a:lstStyle>
          <a:p>
            <a:r>
              <a:rPr lang="en-US" dirty="0"/>
              <a:t>Add icon here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716B380D-A607-794F-148B-423F256C132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5216" y="2508379"/>
            <a:ext cx="6592824" cy="731520"/>
          </a:xfrm>
          <a:prstGeom prst="roundRect">
            <a:avLst>
              <a:gd name="adj" fmla="val 13247"/>
            </a:avLst>
          </a:prstGeom>
          <a:solidFill>
            <a:schemeClr val="bg1">
              <a:alpha val="66000"/>
            </a:schemeClr>
          </a:solidFill>
          <a:ln w="25400">
            <a:gradFill>
              <a:gsLst>
                <a:gs pos="100000">
                  <a:srgbClr val="454142"/>
                </a:gs>
                <a:gs pos="0">
                  <a:srgbClr val="454142">
                    <a:lumMod val="70000"/>
                    <a:lumOff val="30000"/>
                  </a:srgbClr>
                </a:gs>
              </a:gsLst>
              <a:lin ang="3600000" scaled="0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ts val="600"/>
              </a:spcBef>
              <a:defRPr kumimoji="0" lang="en-US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en-US"/>
              <a:t>Supporting  detail</a:t>
            </a:r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BEC3E464-906E-F731-E535-C94C1CE1F3AC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776294" y="2599819"/>
            <a:ext cx="548640" cy="548640"/>
          </a:xfrm>
          <a:noFill/>
        </p:spPr>
        <p:txBody>
          <a:bodyPr anchor="ctr">
            <a:noAutofit/>
          </a:bodyPr>
          <a:lstStyle>
            <a:lvl1pPr algn="ctr">
              <a:defRPr sz="1000">
                <a:latin typeface="+mj-lt"/>
              </a:defRPr>
            </a:lvl1pPr>
          </a:lstStyle>
          <a:p>
            <a:r>
              <a:rPr lang="en-US" dirty="0"/>
              <a:t>Add icon here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E876E288-AF68-04AE-CC33-66C87D72229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5216" y="3430674"/>
            <a:ext cx="6592824" cy="731520"/>
          </a:xfrm>
          <a:prstGeom prst="roundRect">
            <a:avLst>
              <a:gd name="adj" fmla="val 13247"/>
            </a:avLst>
          </a:prstGeom>
          <a:solidFill>
            <a:schemeClr val="bg1">
              <a:alpha val="66000"/>
            </a:schemeClr>
          </a:solidFill>
          <a:ln w="25400">
            <a:gradFill>
              <a:gsLst>
                <a:gs pos="100000">
                  <a:srgbClr val="454142"/>
                </a:gs>
                <a:gs pos="0">
                  <a:srgbClr val="454142">
                    <a:lumMod val="70000"/>
                    <a:lumOff val="30000"/>
                  </a:srgbClr>
                </a:gs>
              </a:gsLst>
              <a:lin ang="3600000" scaled="0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ts val="600"/>
              </a:spcBef>
              <a:defRPr kumimoji="0" lang="en-US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en-US"/>
              <a:t>Supporting  detail</a:t>
            </a:r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2FED055F-8EE4-726D-1505-A3D211F32549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776294" y="3522114"/>
            <a:ext cx="548640" cy="548640"/>
          </a:xfrm>
          <a:noFill/>
        </p:spPr>
        <p:txBody>
          <a:bodyPr anchor="ctr">
            <a:noAutofit/>
          </a:bodyPr>
          <a:lstStyle>
            <a:lvl1pPr algn="ctr">
              <a:defRPr sz="1000">
                <a:latin typeface="+mj-lt"/>
              </a:defRPr>
            </a:lvl1pPr>
          </a:lstStyle>
          <a:p>
            <a:r>
              <a:rPr lang="en-US" dirty="0"/>
              <a:t>Add icon here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9A718BA7-C022-AC6A-788C-61E8C34A123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5216" y="4352969"/>
            <a:ext cx="6592824" cy="731520"/>
          </a:xfrm>
          <a:prstGeom prst="roundRect">
            <a:avLst>
              <a:gd name="adj" fmla="val 13247"/>
            </a:avLst>
          </a:prstGeom>
          <a:solidFill>
            <a:schemeClr val="bg1">
              <a:alpha val="66000"/>
            </a:schemeClr>
          </a:solidFill>
          <a:ln w="25400">
            <a:gradFill>
              <a:gsLst>
                <a:gs pos="100000">
                  <a:srgbClr val="454142"/>
                </a:gs>
                <a:gs pos="0">
                  <a:srgbClr val="454142">
                    <a:lumMod val="70000"/>
                    <a:lumOff val="30000"/>
                  </a:srgbClr>
                </a:gs>
              </a:gsLst>
              <a:lin ang="3600000" scaled="0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ts val="600"/>
              </a:spcBef>
              <a:defRPr kumimoji="0" lang="en-US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en-US"/>
              <a:t>Supporting  detail</a:t>
            </a:r>
          </a:p>
        </p:txBody>
      </p:sp>
      <p:sp>
        <p:nvSpPr>
          <p:cNvPr id="26" name="Picture Placeholder 8">
            <a:extLst>
              <a:ext uri="{FF2B5EF4-FFF2-40B4-BE49-F238E27FC236}">
                <a16:creationId xmlns:a16="http://schemas.microsoft.com/office/drawing/2014/main" id="{C470E721-D70D-421E-AB17-3F84FC2C8553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776294" y="4444409"/>
            <a:ext cx="548640" cy="548640"/>
          </a:xfrm>
          <a:noFill/>
        </p:spPr>
        <p:txBody>
          <a:bodyPr anchor="ctr">
            <a:noAutofit/>
          </a:bodyPr>
          <a:lstStyle>
            <a:lvl1pPr algn="ctr">
              <a:defRPr sz="1000">
                <a:latin typeface="+mj-lt"/>
              </a:defRPr>
            </a:lvl1pPr>
          </a:lstStyle>
          <a:p>
            <a:r>
              <a:rPr lang="en-US" dirty="0"/>
              <a:t>Add icon here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75397520-97D2-0917-A920-CECA6D7DDF1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5216" y="5275263"/>
            <a:ext cx="6592824" cy="731520"/>
          </a:xfrm>
          <a:prstGeom prst="roundRect">
            <a:avLst>
              <a:gd name="adj" fmla="val 13247"/>
            </a:avLst>
          </a:prstGeom>
          <a:solidFill>
            <a:schemeClr val="bg1">
              <a:alpha val="66000"/>
            </a:schemeClr>
          </a:solidFill>
          <a:ln w="25400">
            <a:gradFill>
              <a:gsLst>
                <a:gs pos="100000">
                  <a:srgbClr val="454142"/>
                </a:gs>
                <a:gs pos="0">
                  <a:srgbClr val="454142">
                    <a:lumMod val="70000"/>
                    <a:lumOff val="30000"/>
                  </a:srgbClr>
                </a:gs>
              </a:gsLst>
              <a:lin ang="3600000" scaled="0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ts val="600"/>
              </a:spcBef>
              <a:defRPr kumimoji="0" lang="en-US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en-US"/>
              <a:t>Supporting  detail</a:t>
            </a:r>
          </a:p>
        </p:txBody>
      </p:sp>
      <p:sp>
        <p:nvSpPr>
          <p:cNvPr id="28" name="Picture Placeholder 8">
            <a:extLst>
              <a:ext uri="{FF2B5EF4-FFF2-40B4-BE49-F238E27FC236}">
                <a16:creationId xmlns:a16="http://schemas.microsoft.com/office/drawing/2014/main" id="{31AA0EE9-0115-42C1-650A-0E4215C6FD64}"/>
              </a:ext>
            </a:extLst>
          </p:cNvPr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776294" y="5366703"/>
            <a:ext cx="548640" cy="548640"/>
          </a:xfrm>
          <a:noFill/>
        </p:spPr>
        <p:txBody>
          <a:bodyPr anchor="ctr">
            <a:noAutofit/>
          </a:bodyPr>
          <a:lstStyle>
            <a:lvl1pPr algn="ctr">
              <a:defRPr sz="1000">
                <a:latin typeface="+mj-lt"/>
              </a:defRPr>
            </a:lvl1pPr>
          </a:lstStyle>
          <a:p>
            <a:r>
              <a:rPr lang="en-US" dirty="0"/>
              <a:t>Add icon here</a:t>
            </a:r>
          </a:p>
        </p:txBody>
      </p:sp>
    </p:spTree>
    <p:extLst>
      <p:ext uri="{BB962C8B-B14F-4D97-AF65-F5344CB8AC3E}">
        <p14:creationId xmlns:p14="http://schemas.microsoft.com/office/powerpoint/2010/main" val="12714767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Photo_1/3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23E87F42-010F-3E27-4A6C-FF0B393BD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7" y="0"/>
            <a:ext cx="12188952" cy="6858351"/>
          </a:xfrm>
          <a:prstGeom prst="rect">
            <a:avLst/>
          </a:prstGeom>
        </p:spPr>
      </p:pic>
      <p:pic>
        <p:nvPicPr>
          <p:cNvPr id="7" name="MS logo gray - EMF">
            <a:extLst>
              <a:ext uri="{FF2B5EF4-FFF2-40B4-BE49-F238E27FC236}">
                <a16:creationId xmlns:a16="http://schemas.microsoft.com/office/drawing/2014/main" id="{1A134BE8-0BA3-4A4E-8C07-9127207B8A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9FF709-91C1-4573-83A1-5F07DB1F50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912" y="2769057"/>
            <a:ext cx="6895759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b="0" i="0" spc="-5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AA1ADBE6-5E29-7A6B-E210-597F443C7B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042" y="4215827"/>
            <a:ext cx="6895759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251606E-7ED4-0FCC-48A7-298DABEC7C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2042" y="6446520"/>
            <a:ext cx="1645920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0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D9F65BD8-C626-5B2C-AF8A-7F9CB38095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71054" y="6446520"/>
            <a:ext cx="6336792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0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Microsoft confidential</a:t>
            </a:r>
          </a:p>
        </p:txBody>
      </p:sp>
      <p:sp>
        <p:nvSpPr>
          <p:cNvPr id="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075368-BA70-E259-E472-56961BBBB32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8129016" y="0"/>
            <a:ext cx="4059936" cy="6858000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8BD3E7DB-4E42-00BB-7E78-2258EE569DE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9911" y="4963768"/>
            <a:ext cx="1700348" cy="294299"/>
          </a:xfrm>
          <a:prstGeom prst="roundRect">
            <a:avLst>
              <a:gd name="adj" fmla="val 50000"/>
            </a:avLst>
          </a:prstGeom>
          <a:solidFill>
            <a:srgbClr val="454142"/>
          </a:solidFill>
          <a:ln w="6350">
            <a:noFill/>
          </a:ln>
        </p:spPr>
        <p:txBody>
          <a:bodyPr vert="horz" wrap="none" lIns="137160" tIns="27432" rIns="137160" bIns="27432" rtlCol="0" anchor="ctr">
            <a:spAutoFit/>
          </a:bodyPr>
          <a:lstStyle>
            <a:lvl1pPr>
              <a:defRPr lang="en-US" sz="1000" dirty="0" smtClean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US"/>
              <a:t>[Add Product name #1]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1FF3DE55-AA90-4C70-E066-1A6FD29B34C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69911" y="5307501"/>
            <a:ext cx="1720514" cy="294299"/>
          </a:xfrm>
          <a:prstGeom prst="roundRect">
            <a:avLst>
              <a:gd name="adj" fmla="val 50000"/>
            </a:avLst>
          </a:prstGeom>
          <a:solidFill>
            <a:srgbClr val="454142"/>
          </a:solidFill>
          <a:ln w="6350">
            <a:noFill/>
          </a:ln>
        </p:spPr>
        <p:txBody>
          <a:bodyPr vert="horz" wrap="none" lIns="137160" tIns="27432" rIns="137160" bIns="27432" rtlCol="0" anchor="ctr">
            <a:spAutoFit/>
          </a:bodyPr>
          <a:lstStyle>
            <a:lvl1pPr>
              <a:defRPr lang="en-US" sz="1000" dirty="0" smtClean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US"/>
              <a:t>[Add Product name #2]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7114B71-FD34-0DCF-DE50-BFD6EC4E444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69911" y="5651233"/>
            <a:ext cx="1720514" cy="294299"/>
          </a:xfrm>
          <a:prstGeom prst="roundRect">
            <a:avLst>
              <a:gd name="adj" fmla="val 50000"/>
            </a:avLst>
          </a:prstGeom>
          <a:solidFill>
            <a:srgbClr val="454142"/>
          </a:solidFill>
          <a:ln w="6350">
            <a:noFill/>
          </a:ln>
        </p:spPr>
        <p:txBody>
          <a:bodyPr vert="horz" wrap="none" lIns="137160" tIns="27432" rIns="137160" bIns="27432" rtlCol="0" anchor="ctr">
            <a:spAutoFit/>
          </a:bodyPr>
          <a:lstStyle>
            <a:lvl1pPr>
              <a:defRPr lang="en-US" sz="1000" dirty="0" smtClean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US"/>
              <a:t>[Add Product name #3]</a:t>
            </a:r>
          </a:p>
        </p:txBody>
      </p:sp>
    </p:spTree>
    <p:extLst>
      <p:ext uri="{BB962C8B-B14F-4D97-AF65-F5344CB8AC3E}">
        <p14:creationId xmlns:p14="http://schemas.microsoft.com/office/powerpoint/2010/main" val="29168903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50">
          <p15:clr>
            <a:srgbClr val="FBAE40"/>
          </p15:clr>
        </p15:guide>
        <p15:guide id="2" orient="horz" pos="2647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pporting_Four Cards_with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16" y="466344"/>
            <a:ext cx="7248356" cy="615553"/>
          </a:xfrm>
        </p:spPr>
        <p:txBody>
          <a:bodyPr/>
          <a:lstStyle>
            <a:lvl1pPr>
              <a:defRPr sz="4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9B1DE51-5CDE-B96B-62FD-3A69CF69288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8128000" y="0"/>
            <a:ext cx="4064000" cy="6858000"/>
          </a:xfrm>
          <a:prstGeom prst="rect">
            <a:avLst/>
          </a:prstGeom>
          <a:solidFill>
            <a:srgbClr val="F4F4F7"/>
          </a:soli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BEF6B487-BBE1-1BBE-0BB8-EA6392C3E4E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5216" y="1586084"/>
            <a:ext cx="6592824" cy="822960"/>
          </a:xfrm>
          <a:prstGeom prst="roundRect">
            <a:avLst>
              <a:gd name="adj" fmla="val 13247"/>
            </a:avLst>
          </a:prstGeom>
          <a:solidFill>
            <a:schemeClr val="bg1">
              <a:alpha val="66000"/>
            </a:schemeClr>
          </a:solidFill>
          <a:ln w="25400">
            <a:gradFill>
              <a:gsLst>
                <a:gs pos="100000">
                  <a:srgbClr val="454142"/>
                </a:gs>
                <a:gs pos="0">
                  <a:srgbClr val="454142">
                    <a:lumMod val="70000"/>
                    <a:lumOff val="30000"/>
                  </a:srgbClr>
                </a:gs>
              </a:gsLst>
              <a:lin ang="3600000" scaled="0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ts val="600"/>
              </a:spcBef>
              <a:defRPr kumimoji="0" lang="en-US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en-US"/>
              <a:t>Supporting  detail</a:t>
            </a:r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C6CBA228-536C-0BEC-D399-8BB6729C0627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829690" y="1723244"/>
            <a:ext cx="548640" cy="548640"/>
          </a:xfrm>
          <a:noFill/>
        </p:spPr>
        <p:txBody>
          <a:bodyPr anchor="ctr">
            <a:noAutofit/>
          </a:bodyPr>
          <a:lstStyle>
            <a:lvl1pPr algn="ctr">
              <a:defRPr sz="1000">
                <a:latin typeface="+mj-lt"/>
              </a:defRPr>
            </a:lvl1pPr>
          </a:lstStyle>
          <a:p>
            <a:r>
              <a:rPr lang="en-US" dirty="0"/>
              <a:t>Add icon here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716B380D-A607-794F-148B-423F256C132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5216" y="2642417"/>
            <a:ext cx="6592824" cy="822960"/>
          </a:xfrm>
          <a:prstGeom prst="roundRect">
            <a:avLst>
              <a:gd name="adj" fmla="val 13247"/>
            </a:avLst>
          </a:prstGeom>
          <a:solidFill>
            <a:schemeClr val="bg1">
              <a:alpha val="66000"/>
            </a:schemeClr>
          </a:solidFill>
          <a:ln w="25400">
            <a:gradFill>
              <a:gsLst>
                <a:gs pos="100000">
                  <a:srgbClr val="454142"/>
                </a:gs>
                <a:gs pos="0">
                  <a:srgbClr val="454142">
                    <a:lumMod val="70000"/>
                    <a:lumOff val="30000"/>
                  </a:srgbClr>
                </a:gs>
              </a:gsLst>
              <a:lin ang="3600000" scaled="0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ts val="600"/>
              </a:spcBef>
              <a:defRPr kumimoji="0" lang="en-US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en-US"/>
              <a:t>Supporting  detail</a:t>
            </a:r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BEC3E464-906E-F731-E535-C94C1CE1F3AC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829690" y="2779577"/>
            <a:ext cx="548640" cy="548640"/>
          </a:xfrm>
          <a:noFill/>
        </p:spPr>
        <p:txBody>
          <a:bodyPr anchor="ctr">
            <a:noAutofit/>
          </a:bodyPr>
          <a:lstStyle>
            <a:lvl1pPr algn="ctr">
              <a:defRPr sz="1000">
                <a:latin typeface="+mj-lt"/>
              </a:defRPr>
            </a:lvl1pPr>
          </a:lstStyle>
          <a:p>
            <a:r>
              <a:rPr lang="en-US" dirty="0"/>
              <a:t>Add icon here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E876E288-AF68-04AE-CC33-66C87D72229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5216" y="3698750"/>
            <a:ext cx="6592824" cy="822960"/>
          </a:xfrm>
          <a:prstGeom prst="roundRect">
            <a:avLst>
              <a:gd name="adj" fmla="val 13247"/>
            </a:avLst>
          </a:prstGeom>
          <a:solidFill>
            <a:schemeClr val="bg1">
              <a:alpha val="66000"/>
            </a:schemeClr>
          </a:solidFill>
          <a:ln w="25400">
            <a:gradFill>
              <a:gsLst>
                <a:gs pos="100000">
                  <a:srgbClr val="454142"/>
                </a:gs>
                <a:gs pos="0">
                  <a:srgbClr val="454142">
                    <a:lumMod val="70000"/>
                    <a:lumOff val="30000"/>
                  </a:srgbClr>
                </a:gs>
              </a:gsLst>
              <a:lin ang="3600000" scaled="0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ts val="600"/>
              </a:spcBef>
              <a:defRPr kumimoji="0" lang="en-US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en-US"/>
              <a:t>Supporting  detail</a:t>
            </a:r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2FED055F-8EE4-726D-1505-A3D211F32549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829690" y="3835910"/>
            <a:ext cx="548640" cy="548640"/>
          </a:xfrm>
          <a:noFill/>
        </p:spPr>
        <p:txBody>
          <a:bodyPr anchor="ctr">
            <a:noAutofit/>
          </a:bodyPr>
          <a:lstStyle>
            <a:lvl1pPr algn="ctr">
              <a:defRPr sz="1000">
                <a:latin typeface="+mj-lt"/>
              </a:defRPr>
            </a:lvl1pPr>
          </a:lstStyle>
          <a:p>
            <a:r>
              <a:rPr lang="en-US" dirty="0"/>
              <a:t>Add icon here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9A718BA7-C022-AC6A-788C-61E8C34A123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5216" y="4755082"/>
            <a:ext cx="6592824" cy="822960"/>
          </a:xfrm>
          <a:prstGeom prst="roundRect">
            <a:avLst>
              <a:gd name="adj" fmla="val 13247"/>
            </a:avLst>
          </a:prstGeom>
          <a:solidFill>
            <a:schemeClr val="bg1">
              <a:alpha val="66000"/>
            </a:schemeClr>
          </a:solidFill>
          <a:ln w="25400">
            <a:gradFill>
              <a:gsLst>
                <a:gs pos="100000">
                  <a:srgbClr val="454142"/>
                </a:gs>
                <a:gs pos="0">
                  <a:srgbClr val="454142">
                    <a:lumMod val="70000"/>
                    <a:lumOff val="30000"/>
                  </a:srgbClr>
                </a:gs>
              </a:gsLst>
              <a:lin ang="3600000" scaled="0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ts val="600"/>
              </a:spcBef>
              <a:defRPr kumimoji="0" lang="en-US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en-US"/>
              <a:t>Supporting  detail</a:t>
            </a:r>
          </a:p>
        </p:txBody>
      </p:sp>
      <p:sp>
        <p:nvSpPr>
          <p:cNvPr id="26" name="Picture Placeholder 8">
            <a:extLst>
              <a:ext uri="{FF2B5EF4-FFF2-40B4-BE49-F238E27FC236}">
                <a16:creationId xmlns:a16="http://schemas.microsoft.com/office/drawing/2014/main" id="{C470E721-D70D-421E-AB17-3F84FC2C8553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829690" y="4892242"/>
            <a:ext cx="548640" cy="548640"/>
          </a:xfrm>
          <a:noFill/>
        </p:spPr>
        <p:txBody>
          <a:bodyPr anchor="ctr">
            <a:noAutofit/>
          </a:bodyPr>
          <a:lstStyle>
            <a:lvl1pPr algn="ctr">
              <a:defRPr sz="1000">
                <a:latin typeface="+mj-lt"/>
              </a:defRPr>
            </a:lvl1pPr>
          </a:lstStyle>
          <a:p>
            <a:r>
              <a:rPr lang="en-US" dirty="0"/>
              <a:t>Add icon here</a:t>
            </a:r>
          </a:p>
        </p:txBody>
      </p:sp>
    </p:spTree>
    <p:extLst>
      <p:ext uri="{BB962C8B-B14F-4D97-AF65-F5344CB8AC3E}">
        <p14:creationId xmlns:p14="http://schemas.microsoft.com/office/powerpoint/2010/main" val="5607718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pporting_Three Cards_with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16" y="466344"/>
            <a:ext cx="7248356" cy="615553"/>
          </a:xfrm>
        </p:spPr>
        <p:txBody>
          <a:bodyPr/>
          <a:lstStyle>
            <a:lvl1pPr>
              <a:defRPr sz="4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9B1DE51-5CDE-B96B-62FD-3A69CF69288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8128000" y="0"/>
            <a:ext cx="4064000" cy="6858000"/>
          </a:xfrm>
          <a:prstGeom prst="rect">
            <a:avLst/>
          </a:prstGeom>
          <a:solidFill>
            <a:srgbClr val="F4F4F7"/>
          </a:soli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BEF6B487-BBE1-1BBE-0BB8-EA6392C3E4E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5216" y="1586084"/>
            <a:ext cx="6592824" cy="1280160"/>
          </a:xfrm>
          <a:prstGeom prst="roundRect">
            <a:avLst>
              <a:gd name="adj" fmla="val 8039"/>
            </a:avLst>
          </a:prstGeom>
          <a:solidFill>
            <a:schemeClr val="bg1">
              <a:alpha val="66000"/>
            </a:schemeClr>
          </a:solidFill>
          <a:ln w="25400">
            <a:gradFill>
              <a:gsLst>
                <a:gs pos="100000">
                  <a:srgbClr val="454142"/>
                </a:gs>
                <a:gs pos="0">
                  <a:srgbClr val="454142">
                    <a:lumMod val="70000"/>
                    <a:lumOff val="30000"/>
                  </a:srgbClr>
                </a:gs>
              </a:gsLst>
              <a:lin ang="3600000" scaled="0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ts val="600"/>
              </a:spcBef>
              <a:defRPr kumimoji="0" lang="en-US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en-US"/>
              <a:t>Supporting  detail</a:t>
            </a:r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C6CBA228-536C-0BEC-D399-8BB6729C0627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829690" y="1951844"/>
            <a:ext cx="548640" cy="548640"/>
          </a:xfrm>
          <a:noFill/>
        </p:spPr>
        <p:txBody>
          <a:bodyPr anchor="ctr">
            <a:noAutofit/>
          </a:bodyPr>
          <a:lstStyle>
            <a:lvl1pPr algn="ctr">
              <a:defRPr sz="1000">
                <a:latin typeface="+mj-lt"/>
              </a:defRPr>
            </a:lvl1pPr>
          </a:lstStyle>
          <a:p>
            <a:r>
              <a:rPr lang="en-US" dirty="0"/>
              <a:t>Add icon here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716B380D-A607-794F-148B-423F256C132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5216" y="3110634"/>
            <a:ext cx="6592824" cy="1280160"/>
          </a:xfrm>
          <a:prstGeom prst="roundRect">
            <a:avLst>
              <a:gd name="adj" fmla="val 8783"/>
            </a:avLst>
          </a:prstGeom>
          <a:solidFill>
            <a:schemeClr val="bg1">
              <a:alpha val="66000"/>
            </a:schemeClr>
          </a:solidFill>
          <a:ln w="25400">
            <a:gradFill>
              <a:gsLst>
                <a:gs pos="100000">
                  <a:srgbClr val="454142"/>
                </a:gs>
                <a:gs pos="0">
                  <a:srgbClr val="454142">
                    <a:lumMod val="70000"/>
                    <a:lumOff val="30000"/>
                  </a:srgbClr>
                </a:gs>
              </a:gsLst>
              <a:lin ang="3600000" scaled="0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ts val="600"/>
              </a:spcBef>
              <a:defRPr kumimoji="0" lang="en-US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en-US"/>
              <a:t>Supporting  detail</a:t>
            </a:r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BEC3E464-906E-F731-E535-C94C1CE1F3AC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829690" y="3476394"/>
            <a:ext cx="548640" cy="548640"/>
          </a:xfrm>
          <a:noFill/>
        </p:spPr>
        <p:txBody>
          <a:bodyPr anchor="ctr">
            <a:noAutofit/>
          </a:bodyPr>
          <a:lstStyle>
            <a:lvl1pPr algn="ctr">
              <a:defRPr sz="1000">
                <a:latin typeface="+mj-lt"/>
              </a:defRPr>
            </a:lvl1pPr>
          </a:lstStyle>
          <a:p>
            <a:r>
              <a:rPr lang="en-US" dirty="0"/>
              <a:t>Add icon here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E876E288-AF68-04AE-CC33-66C87D72229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5216" y="4635183"/>
            <a:ext cx="6592824" cy="1280160"/>
          </a:xfrm>
          <a:prstGeom prst="roundRect">
            <a:avLst>
              <a:gd name="adj" fmla="val 8039"/>
            </a:avLst>
          </a:prstGeom>
          <a:solidFill>
            <a:schemeClr val="bg1">
              <a:alpha val="66000"/>
            </a:schemeClr>
          </a:solidFill>
          <a:ln w="25400">
            <a:gradFill>
              <a:gsLst>
                <a:gs pos="100000">
                  <a:srgbClr val="454142"/>
                </a:gs>
                <a:gs pos="0">
                  <a:srgbClr val="454142">
                    <a:lumMod val="70000"/>
                    <a:lumOff val="30000"/>
                  </a:srgbClr>
                </a:gs>
              </a:gsLst>
              <a:lin ang="3600000" scaled="0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ts val="600"/>
              </a:spcBef>
              <a:defRPr kumimoji="0" lang="en-US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en-US"/>
              <a:t>Supporting  detail</a:t>
            </a:r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2FED055F-8EE4-726D-1505-A3D211F32549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829690" y="5000943"/>
            <a:ext cx="548640" cy="548640"/>
          </a:xfrm>
          <a:noFill/>
        </p:spPr>
        <p:txBody>
          <a:bodyPr anchor="ctr">
            <a:noAutofit/>
          </a:bodyPr>
          <a:lstStyle>
            <a:lvl1pPr algn="ctr">
              <a:defRPr sz="1000">
                <a:latin typeface="+mj-lt"/>
              </a:defRPr>
            </a:lvl1pPr>
          </a:lstStyle>
          <a:p>
            <a:r>
              <a:rPr lang="en-US" dirty="0"/>
              <a:t>Add icon here</a:t>
            </a:r>
          </a:p>
        </p:txBody>
      </p:sp>
    </p:spTree>
    <p:extLst>
      <p:ext uri="{BB962C8B-B14F-4D97-AF65-F5344CB8AC3E}">
        <p14:creationId xmlns:p14="http://schemas.microsoft.com/office/powerpoint/2010/main" val="1892523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sona_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-up of a fingerprint&#10;&#10;Description automatically generated">
            <a:extLst>
              <a:ext uri="{FF2B5EF4-FFF2-40B4-BE49-F238E27FC236}">
                <a16:creationId xmlns:a16="http://schemas.microsoft.com/office/drawing/2014/main" id="{E335B6B2-8C79-14D8-86E5-6C299BFADB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8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E38FB14-F747-9339-3EE5-C4F449EB30B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35075" y="582614"/>
            <a:ext cx="9720263" cy="4984750"/>
          </a:xfrm>
          <a:prstGeom prst="rect">
            <a:avLst/>
          </a:prstGeom>
          <a:noFill/>
        </p:spPr>
        <p:txBody>
          <a:bodyPr lIns="182880" tIns="0" rIns="182880" bIns="0" anchor="ctr">
            <a:noAutofit/>
          </a:bodyPr>
          <a:lstStyle>
            <a:lvl1pPr marL="57150" indent="-57150" algn="ctr">
              <a:lnSpc>
                <a:spcPct val="114000"/>
              </a:lnSpc>
              <a:spcBef>
                <a:spcPts val="0"/>
              </a:spcBef>
              <a:buNone/>
              <a:defRPr sz="4000"/>
            </a:lvl1pPr>
          </a:lstStyle>
          <a:p>
            <a:pPr lvl="0"/>
            <a:r>
              <a:rPr lang="en-US"/>
              <a:t>Persona quote here.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B854EEF-C7A8-E835-8786-CE9606DBA72F}"/>
              </a:ext>
            </a:extLst>
          </p:cNvPr>
          <p:cNvGrpSpPr/>
          <p:nvPr userDrawn="1"/>
        </p:nvGrpSpPr>
        <p:grpSpPr>
          <a:xfrm>
            <a:off x="-363537" y="-794469"/>
            <a:ext cx="11967909" cy="6830621"/>
            <a:chOff x="-363537" y="-794469"/>
            <a:chExt cx="11967909" cy="6830621"/>
          </a:xfrm>
          <a:solidFill>
            <a:schemeClr val="bg1">
              <a:alpha val="50000"/>
            </a:schemeClr>
          </a:solidFill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B14080C-F3F4-13A4-2D8E-5320ED763F40}"/>
                </a:ext>
              </a:extLst>
            </p:cNvPr>
            <p:cNvGrpSpPr/>
            <p:nvPr userDrawn="1"/>
          </p:nvGrpSpPr>
          <p:grpSpPr>
            <a:xfrm>
              <a:off x="-363537" y="-794469"/>
              <a:ext cx="3776662" cy="2755861"/>
              <a:chOff x="579438" y="1126541"/>
              <a:chExt cx="1890712" cy="1379668"/>
            </a:xfrm>
            <a:grpFill/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FA5A5D7C-C668-A60C-1337-AD8F0D6A26DB}"/>
                  </a:ext>
                </a:extLst>
              </p:cNvPr>
              <p:cNvSpPr/>
              <p:nvPr/>
            </p:nvSpPr>
            <p:spPr>
              <a:xfrm>
                <a:off x="579438" y="1126586"/>
                <a:ext cx="853803" cy="1379623"/>
              </a:xfrm>
              <a:custGeom>
                <a:avLst/>
                <a:gdLst>
                  <a:gd name="connsiteX0" fmla="*/ 16097 w 2198084"/>
                  <a:gd name="connsiteY0" fmla="*/ 3550843 h 3551793"/>
                  <a:gd name="connsiteX1" fmla="*/ 2858 w 2198084"/>
                  <a:gd name="connsiteY1" fmla="*/ 3365486 h 3551793"/>
                  <a:gd name="connsiteX2" fmla="*/ 0 w 2198084"/>
                  <a:gd name="connsiteY2" fmla="*/ 2246680 h 3551793"/>
                  <a:gd name="connsiteX3" fmla="*/ 6001 w 2198084"/>
                  <a:gd name="connsiteY3" fmla="*/ 1766810 h 3551793"/>
                  <a:gd name="connsiteX4" fmla="*/ 56293 w 2198084"/>
                  <a:gd name="connsiteY4" fmla="*/ 1410956 h 3551793"/>
                  <a:gd name="connsiteX5" fmla="*/ 151257 w 2198084"/>
                  <a:gd name="connsiteY5" fmla="*/ 1105299 h 3551793"/>
                  <a:gd name="connsiteX6" fmla="*/ 274796 w 2198084"/>
                  <a:gd name="connsiteY6" fmla="*/ 857935 h 3551793"/>
                  <a:gd name="connsiteX7" fmla="*/ 556927 w 2198084"/>
                  <a:gd name="connsiteY7" fmla="*/ 502271 h 3551793"/>
                  <a:gd name="connsiteX8" fmla="*/ 851726 w 2198084"/>
                  <a:gd name="connsiteY8" fmla="*/ 273004 h 3551793"/>
                  <a:gd name="connsiteX9" fmla="*/ 1113758 w 2198084"/>
                  <a:gd name="connsiteY9" fmla="*/ 139273 h 3551793"/>
                  <a:gd name="connsiteX10" fmla="*/ 1589151 w 2198084"/>
                  <a:gd name="connsiteY10" fmla="*/ 13924 h 3551793"/>
                  <a:gd name="connsiteX11" fmla="*/ 1708499 w 2198084"/>
                  <a:gd name="connsiteY11" fmla="*/ 208 h 3551793"/>
                  <a:gd name="connsiteX12" fmla="*/ 1996059 w 2198084"/>
                  <a:gd name="connsiteY12" fmla="*/ 589 h 3551793"/>
                  <a:gd name="connsiteX13" fmla="*/ 1996631 w 2198084"/>
                  <a:gd name="connsiteY13" fmla="*/ 838599 h 3551793"/>
                  <a:gd name="connsiteX14" fmla="*/ 1981391 w 2198084"/>
                  <a:gd name="connsiteY14" fmla="*/ 855649 h 3551793"/>
                  <a:gd name="connsiteX15" fmla="*/ 1615535 w 2198084"/>
                  <a:gd name="connsiteY15" fmla="*/ 943850 h 3551793"/>
                  <a:gd name="connsiteX16" fmla="*/ 1292924 w 2198084"/>
                  <a:gd name="connsiteY16" fmla="*/ 1078915 h 3551793"/>
                  <a:gd name="connsiteX17" fmla="*/ 1012031 w 2198084"/>
                  <a:gd name="connsiteY17" fmla="*/ 1351997 h 3551793"/>
                  <a:gd name="connsiteX18" fmla="*/ 974979 w 2198084"/>
                  <a:gd name="connsiteY18" fmla="*/ 1437817 h 3551793"/>
                  <a:gd name="connsiteX19" fmla="*/ 959358 w 2198084"/>
                  <a:gd name="connsiteY19" fmla="*/ 1505540 h 3551793"/>
                  <a:gd name="connsiteX20" fmla="*/ 957929 w 2198084"/>
                  <a:gd name="connsiteY20" fmla="*/ 1767668 h 3551793"/>
                  <a:gd name="connsiteX21" fmla="*/ 2178272 w 2198084"/>
                  <a:gd name="connsiteY21" fmla="*/ 1768525 h 3551793"/>
                  <a:gd name="connsiteX22" fmla="*/ 2198084 w 2198084"/>
                  <a:gd name="connsiteY22" fmla="*/ 1787765 h 3551793"/>
                  <a:gd name="connsiteX23" fmla="*/ 2198084 w 2198084"/>
                  <a:gd name="connsiteY23" fmla="*/ 3535412 h 3551793"/>
                  <a:gd name="connsiteX24" fmla="*/ 2181892 w 2198084"/>
                  <a:gd name="connsiteY24" fmla="*/ 3551605 h 3551793"/>
                  <a:gd name="connsiteX25" fmla="*/ 16002 w 2198084"/>
                  <a:gd name="connsiteY25" fmla="*/ 3550938 h 3551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198084" h="3551793">
                    <a:moveTo>
                      <a:pt x="16097" y="3550843"/>
                    </a:moveTo>
                    <a:cubicBezTo>
                      <a:pt x="-286" y="3488549"/>
                      <a:pt x="3239" y="3426922"/>
                      <a:pt x="2858" y="3365486"/>
                    </a:cubicBezTo>
                    <a:cubicBezTo>
                      <a:pt x="-572" y="2992583"/>
                      <a:pt x="286" y="2619584"/>
                      <a:pt x="0" y="2246680"/>
                    </a:cubicBezTo>
                    <a:cubicBezTo>
                      <a:pt x="95" y="2086755"/>
                      <a:pt x="1429" y="1926735"/>
                      <a:pt x="6001" y="1766810"/>
                    </a:cubicBezTo>
                    <a:cubicBezTo>
                      <a:pt x="10668" y="1646891"/>
                      <a:pt x="28861" y="1527637"/>
                      <a:pt x="56293" y="1410956"/>
                    </a:cubicBezTo>
                    <a:cubicBezTo>
                      <a:pt x="77343" y="1306181"/>
                      <a:pt x="112205" y="1204550"/>
                      <a:pt x="151257" y="1105299"/>
                    </a:cubicBezTo>
                    <a:cubicBezTo>
                      <a:pt x="186023" y="1019860"/>
                      <a:pt x="230124" y="938421"/>
                      <a:pt x="274796" y="857935"/>
                    </a:cubicBezTo>
                    <a:cubicBezTo>
                      <a:pt x="349377" y="725156"/>
                      <a:pt x="449866" y="609713"/>
                      <a:pt x="556927" y="502271"/>
                    </a:cubicBezTo>
                    <a:cubicBezTo>
                      <a:pt x="647224" y="416641"/>
                      <a:pt x="745236" y="337679"/>
                      <a:pt x="851726" y="273004"/>
                    </a:cubicBezTo>
                    <a:cubicBezTo>
                      <a:pt x="935165" y="221474"/>
                      <a:pt x="1023842" y="178326"/>
                      <a:pt x="1113758" y="139273"/>
                    </a:cubicBezTo>
                    <a:cubicBezTo>
                      <a:pt x="1265873" y="77075"/>
                      <a:pt x="1426274" y="36022"/>
                      <a:pt x="1589151" y="13924"/>
                    </a:cubicBezTo>
                    <a:cubicBezTo>
                      <a:pt x="1628870" y="9257"/>
                      <a:pt x="1668494" y="1447"/>
                      <a:pt x="1708499" y="208"/>
                    </a:cubicBezTo>
                    <a:cubicBezTo>
                      <a:pt x="1804416" y="494"/>
                      <a:pt x="1900142" y="-649"/>
                      <a:pt x="1996059" y="589"/>
                    </a:cubicBezTo>
                    <a:cubicBezTo>
                      <a:pt x="1997774" y="279862"/>
                      <a:pt x="1996059" y="559231"/>
                      <a:pt x="1996631" y="838599"/>
                    </a:cubicBezTo>
                    <a:cubicBezTo>
                      <a:pt x="1996631" y="852696"/>
                      <a:pt x="1995011" y="853458"/>
                      <a:pt x="1981391" y="855649"/>
                    </a:cubicBezTo>
                    <a:cubicBezTo>
                      <a:pt x="1857947" y="877937"/>
                      <a:pt x="1735836" y="908322"/>
                      <a:pt x="1615535" y="943850"/>
                    </a:cubicBezTo>
                    <a:cubicBezTo>
                      <a:pt x="1503521" y="976902"/>
                      <a:pt x="1395603" y="1023289"/>
                      <a:pt x="1292924" y="1078915"/>
                    </a:cubicBezTo>
                    <a:cubicBezTo>
                      <a:pt x="1177957" y="1142923"/>
                      <a:pt x="1070991" y="1232077"/>
                      <a:pt x="1012031" y="1351997"/>
                    </a:cubicBezTo>
                    <a:cubicBezTo>
                      <a:pt x="998887" y="1380286"/>
                      <a:pt x="985361" y="1408575"/>
                      <a:pt x="974979" y="1437817"/>
                    </a:cubicBezTo>
                    <a:cubicBezTo>
                      <a:pt x="967264" y="1459534"/>
                      <a:pt x="964502" y="1482965"/>
                      <a:pt x="959358" y="1505540"/>
                    </a:cubicBezTo>
                    <a:cubicBezTo>
                      <a:pt x="940594" y="1592503"/>
                      <a:pt x="952024" y="1679561"/>
                      <a:pt x="957929" y="1767668"/>
                    </a:cubicBezTo>
                    <a:cubicBezTo>
                      <a:pt x="1364742" y="1770049"/>
                      <a:pt x="1771460" y="1767668"/>
                      <a:pt x="2178272" y="1768525"/>
                    </a:cubicBezTo>
                    <a:cubicBezTo>
                      <a:pt x="2191417" y="1768525"/>
                      <a:pt x="2198018" y="1774935"/>
                      <a:pt x="2198084" y="1787765"/>
                    </a:cubicBezTo>
                    <a:cubicBezTo>
                      <a:pt x="2198084" y="2370314"/>
                      <a:pt x="2198084" y="2952863"/>
                      <a:pt x="2198084" y="3535412"/>
                    </a:cubicBezTo>
                    <a:cubicBezTo>
                      <a:pt x="2198084" y="3546204"/>
                      <a:pt x="2192684" y="3551605"/>
                      <a:pt x="2181892" y="3551605"/>
                    </a:cubicBezTo>
                    <a:cubicBezTo>
                      <a:pt x="1459897" y="3551033"/>
                      <a:pt x="737902" y="3552748"/>
                      <a:pt x="16002" y="355093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276BEE04-3ED7-AD80-3879-30C1CBBF3E38}"/>
                  </a:ext>
                </a:extLst>
              </p:cNvPr>
              <p:cNvSpPr/>
              <p:nvPr/>
            </p:nvSpPr>
            <p:spPr>
              <a:xfrm>
                <a:off x="1619164" y="1126541"/>
                <a:ext cx="850986" cy="1378818"/>
              </a:xfrm>
              <a:custGeom>
                <a:avLst/>
                <a:gdLst>
                  <a:gd name="connsiteX0" fmla="*/ 1990609 w 2190834"/>
                  <a:gd name="connsiteY0" fmla="*/ 1371 h 3549719"/>
                  <a:gd name="connsiteX1" fmla="*/ 1990609 w 2190834"/>
                  <a:gd name="connsiteY1" fmla="*/ 854049 h 3549719"/>
                  <a:gd name="connsiteX2" fmla="*/ 1471782 w 2190834"/>
                  <a:gd name="connsiteY2" fmla="*/ 988161 h 3549719"/>
                  <a:gd name="connsiteX3" fmla="*/ 1232895 w 2190834"/>
                  <a:gd name="connsiteY3" fmla="*/ 1111605 h 3549719"/>
                  <a:gd name="connsiteX4" fmla="*/ 1007533 w 2190834"/>
                  <a:gd name="connsiteY4" fmla="*/ 1377448 h 3549719"/>
                  <a:gd name="connsiteX5" fmla="*/ 950193 w 2190834"/>
                  <a:gd name="connsiteY5" fmla="*/ 1754257 h 3549719"/>
                  <a:gd name="connsiteX6" fmla="*/ 965338 w 2190834"/>
                  <a:gd name="connsiteY6" fmla="*/ 1768830 h 3549719"/>
                  <a:gd name="connsiteX7" fmla="*/ 2189872 w 2190834"/>
                  <a:gd name="connsiteY7" fmla="*/ 1768640 h 3549719"/>
                  <a:gd name="connsiteX8" fmla="*/ 2190634 w 2190834"/>
                  <a:gd name="connsiteY8" fmla="*/ 3533241 h 3549719"/>
                  <a:gd name="connsiteX9" fmla="*/ 2174156 w 2190834"/>
                  <a:gd name="connsiteY9" fmla="*/ 3549719 h 3549719"/>
                  <a:gd name="connsiteX10" fmla="*/ 23220 w 2190834"/>
                  <a:gd name="connsiteY10" fmla="*/ 3549719 h 3549719"/>
                  <a:gd name="connsiteX11" fmla="*/ 4170 w 2190834"/>
                  <a:gd name="connsiteY11" fmla="*/ 3531146 h 3549719"/>
                  <a:gd name="connsiteX12" fmla="*/ 3027 w 2190834"/>
                  <a:gd name="connsiteY12" fmla="*/ 3087757 h 3549719"/>
                  <a:gd name="connsiteX13" fmla="*/ 5408 w 2190834"/>
                  <a:gd name="connsiteY13" fmla="*/ 2040102 h 3549719"/>
                  <a:gd name="connsiteX14" fmla="*/ 32936 w 2190834"/>
                  <a:gd name="connsiteY14" fmla="*/ 1627860 h 3549719"/>
                  <a:gd name="connsiteX15" fmla="*/ 118279 w 2190834"/>
                  <a:gd name="connsiteY15" fmla="*/ 1240193 h 3549719"/>
                  <a:gd name="connsiteX16" fmla="*/ 1375579 w 2190834"/>
                  <a:gd name="connsiteY16" fmla="*/ 52616 h 3549719"/>
                  <a:gd name="connsiteX17" fmla="*/ 1701335 w 2190834"/>
                  <a:gd name="connsiteY17" fmla="*/ 1752 h 3549719"/>
                  <a:gd name="connsiteX18" fmla="*/ 1990418 w 2190834"/>
                  <a:gd name="connsiteY18" fmla="*/ 1466 h 3549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190834" h="3549719">
                    <a:moveTo>
                      <a:pt x="1990609" y="1371"/>
                    </a:moveTo>
                    <a:lnTo>
                      <a:pt x="1990609" y="854049"/>
                    </a:lnTo>
                    <a:cubicBezTo>
                      <a:pt x="1814587" y="885196"/>
                      <a:pt x="1638660" y="923105"/>
                      <a:pt x="1471782" y="988161"/>
                    </a:cubicBezTo>
                    <a:cubicBezTo>
                      <a:pt x="1386914" y="1018546"/>
                      <a:pt x="1308523" y="1063028"/>
                      <a:pt x="1232895" y="1111605"/>
                    </a:cubicBezTo>
                    <a:cubicBezTo>
                      <a:pt x="1134216" y="1176089"/>
                      <a:pt x="1054682" y="1269053"/>
                      <a:pt x="1007533" y="1377448"/>
                    </a:cubicBezTo>
                    <a:cubicBezTo>
                      <a:pt x="955813" y="1495748"/>
                      <a:pt x="945526" y="1626717"/>
                      <a:pt x="950193" y="1754257"/>
                    </a:cubicBezTo>
                    <a:cubicBezTo>
                      <a:pt x="950479" y="1765973"/>
                      <a:pt x="954098" y="1768830"/>
                      <a:pt x="965338" y="1768830"/>
                    </a:cubicBezTo>
                    <a:cubicBezTo>
                      <a:pt x="1373579" y="1768354"/>
                      <a:pt x="1781725" y="1768830"/>
                      <a:pt x="2189872" y="1768640"/>
                    </a:cubicBezTo>
                    <a:cubicBezTo>
                      <a:pt x="2191967" y="2356808"/>
                      <a:pt x="2189872" y="2945072"/>
                      <a:pt x="2190634" y="3533241"/>
                    </a:cubicBezTo>
                    <a:cubicBezTo>
                      <a:pt x="2190634" y="3544166"/>
                      <a:pt x="2185138" y="3549653"/>
                      <a:pt x="2174156" y="3549719"/>
                    </a:cubicBezTo>
                    <a:cubicBezTo>
                      <a:pt x="1457209" y="3549719"/>
                      <a:pt x="740167" y="3549719"/>
                      <a:pt x="23220" y="3549719"/>
                    </a:cubicBezTo>
                    <a:cubicBezTo>
                      <a:pt x="10523" y="3549719"/>
                      <a:pt x="4170" y="3543528"/>
                      <a:pt x="4170" y="3531146"/>
                    </a:cubicBezTo>
                    <a:cubicBezTo>
                      <a:pt x="3979" y="3383318"/>
                      <a:pt x="4170" y="3235490"/>
                      <a:pt x="3027" y="3087757"/>
                    </a:cubicBezTo>
                    <a:cubicBezTo>
                      <a:pt x="74" y="2738570"/>
                      <a:pt x="-2879" y="2389289"/>
                      <a:pt x="5408" y="2040102"/>
                    </a:cubicBezTo>
                    <a:cubicBezTo>
                      <a:pt x="7980" y="1902371"/>
                      <a:pt x="14076" y="1764449"/>
                      <a:pt x="32936" y="1627860"/>
                    </a:cubicBezTo>
                    <a:cubicBezTo>
                      <a:pt x="52366" y="1496796"/>
                      <a:pt x="79798" y="1367066"/>
                      <a:pt x="118279" y="1240193"/>
                    </a:cubicBezTo>
                    <a:cubicBezTo>
                      <a:pt x="303445" y="639832"/>
                      <a:pt x="762170" y="197967"/>
                      <a:pt x="1375579" y="52616"/>
                    </a:cubicBezTo>
                    <a:cubicBezTo>
                      <a:pt x="1482260" y="24707"/>
                      <a:pt x="1591702" y="10991"/>
                      <a:pt x="1701335" y="1752"/>
                    </a:cubicBezTo>
                    <a:cubicBezTo>
                      <a:pt x="1797632" y="-1296"/>
                      <a:pt x="1894025" y="323"/>
                      <a:pt x="1990418" y="146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C70D4CC-A130-7A9B-CEC9-C69848BA9B1F}"/>
                </a:ext>
              </a:extLst>
            </p:cNvPr>
            <p:cNvGrpSpPr/>
            <p:nvPr userDrawn="1"/>
          </p:nvGrpSpPr>
          <p:grpSpPr>
            <a:xfrm>
              <a:off x="9720263" y="4661303"/>
              <a:ext cx="1884109" cy="1374849"/>
              <a:chOff x="9720263" y="3973878"/>
              <a:chExt cx="1884109" cy="1374849"/>
            </a:xfrm>
            <a:grpFill/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CC0CB980-D16C-70CA-5907-7B1A40AD2E83}"/>
                  </a:ext>
                </a:extLst>
              </p:cNvPr>
              <p:cNvSpPr/>
              <p:nvPr/>
            </p:nvSpPr>
            <p:spPr>
              <a:xfrm rot="10800000">
                <a:off x="10753551" y="3973878"/>
                <a:ext cx="850821" cy="1374804"/>
              </a:xfrm>
              <a:custGeom>
                <a:avLst/>
                <a:gdLst>
                  <a:gd name="connsiteX0" fmla="*/ 16097 w 2198084"/>
                  <a:gd name="connsiteY0" fmla="*/ 3550843 h 3551793"/>
                  <a:gd name="connsiteX1" fmla="*/ 2858 w 2198084"/>
                  <a:gd name="connsiteY1" fmla="*/ 3365486 h 3551793"/>
                  <a:gd name="connsiteX2" fmla="*/ 0 w 2198084"/>
                  <a:gd name="connsiteY2" fmla="*/ 2246680 h 3551793"/>
                  <a:gd name="connsiteX3" fmla="*/ 6001 w 2198084"/>
                  <a:gd name="connsiteY3" fmla="*/ 1766810 h 3551793"/>
                  <a:gd name="connsiteX4" fmla="*/ 56293 w 2198084"/>
                  <a:gd name="connsiteY4" fmla="*/ 1410956 h 3551793"/>
                  <a:gd name="connsiteX5" fmla="*/ 151257 w 2198084"/>
                  <a:gd name="connsiteY5" fmla="*/ 1105299 h 3551793"/>
                  <a:gd name="connsiteX6" fmla="*/ 274796 w 2198084"/>
                  <a:gd name="connsiteY6" fmla="*/ 857935 h 3551793"/>
                  <a:gd name="connsiteX7" fmla="*/ 556927 w 2198084"/>
                  <a:gd name="connsiteY7" fmla="*/ 502271 h 3551793"/>
                  <a:gd name="connsiteX8" fmla="*/ 851726 w 2198084"/>
                  <a:gd name="connsiteY8" fmla="*/ 273004 h 3551793"/>
                  <a:gd name="connsiteX9" fmla="*/ 1113758 w 2198084"/>
                  <a:gd name="connsiteY9" fmla="*/ 139273 h 3551793"/>
                  <a:gd name="connsiteX10" fmla="*/ 1589151 w 2198084"/>
                  <a:gd name="connsiteY10" fmla="*/ 13924 h 3551793"/>
                  <a:gd name="connsiteX11" fmla="*/ 1708499 w 2198084"/>
                  <a:gd name="connsiteY11" fmla="*/ 208 h 3551793"/>
                  <a:gd name="connsiteX12" fmla="*/ 1996059 w 2198084"/>
                  <a:gd name="connsiteY12" fmla="*/ 589 h 3551793"/>
                  <a:gd name="connsiteX13" fmla="*/ 1996631 w 2198084"/>
                  <a:gd name="connsiteY13" fmla="*/ 838599 h 3551793"/>
                  <a:gd name="connsiteX14" fmla="*/ 1981391 w 2198084"/>
                  <a:gd name="connsiteY14" fmla="*/ 855649 h 3551793"/>
                  <a:gd name="connsiteX15" fmla="*/ 1615535 w 2198084"/>
                  <a:gd name="connsiteY15" fmla="*/ 943850 h 3551793"/>
                  <a:gd name="connsiteX16" fmla="*/ 1292924 w 2198084"/>
                  <a:gd name="connsiteY16" fmla="*/ 1078915 h 3551793"/>
                  <a:gd name="connsiteX17" fmla="*/ 1012031 w 2198084"/>
                  <a:gd name="connsiteY17" fmla="*/ 1351997 h 3551793"/>
                  <a:gd name="connsiteX18" fmla="*/ 974979 w 2198084"/>
                  <a:gd name="connsiteY18" fmla="*/ 1437817 h 3551793"/>
                  <a:gd name="connsiteX19" fmla="*/ 959358 w 2198084"/>
                  <a:gd name="connsiteY19" fmla="*/ 1505540 h 3551793"/>
                  <a:gd name="connsiteX20" fmla="*/ 957929 w 2198084"/>
                  <a:gd name="connsiteY20" fmla="*/ 1767668 h 3551793"/>
                  <a:gd name="connsiteX21" fmla="*/ 2178272 w 2198084"/>
                  <a:gd name="connsiteY21" fmla="*/ 1768525 h 3551793"/>
                  <a:gd name="connsiteX22" fmla="*/ 2198084 w 2198084"/>
                  <a:gd name="connsiteY22" fmla="*/ 1787765 h 3551793"/>
                  <a:gd name="connsiteX23" fmla="*/ 2198084 w 2198084"/>
                  <a:gd name="connsiteY23" fmla="*/ 3535412 h 3551793"/>
                  <a:gd name="connsiteX24" fmla="*/ 2181892 w 2198084"/>
                  <a:gd name="connsiteY24" fmla="*/ 3551605 h 3551793"/>
                  <a:gd name="connsiteX25" fmla="*/ 16002 w 2198084"/>
                  <a:gd name="connsiteY25" fmla="*/ 3550938 h 3551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198084" h="3551793">
                    <a:moveTo>
                      <a:pt x="16097" y="3550843"/>
                    </a:moveTo>
                    <a:cubicBezTo>
                      <a:pt x="-286" y="3488549"/>
                      <a:pt x="3239" y="3426922"/>
                      <a:pt x="2858" y="3365486"/>
                    </a:cubicBezTo>
                    <a:cubicBezTo>
                      <a:pt x="-572" y="2992583"/>
                      <a:pt x="286" y="2619584"/>
                      <a:pt x="0" y="2246680"/>
                    </a:cubicBezTo>
                    <a:cubicBezTo>
                      <a:pt x="95" y="2086755"/>
                      <a:pt x="1429" y="1926735"/>
                      <a:pt x="6001" y="1766810"/>
                    </a:cubicBezTo>
                    <a:cubicBezTo>
                      <a:pt x="10668" y="1646891"/>
                      <a:pt x="28861" y="1527637"/>
                      <a:pt x="56293" y="1410956"/>
                    </a:cubicBezTo>
                    <a:cubicBezTo>
                      <a:pt x="77343" y="1306181"/>
                      <a:pt x="112205" y="1204550"/>
                      <a:pt x="151257" y="1105299"/>
                    </a:cubicBezTo>
                    <a:cubicBezTo>
                      <a:pt x="186023" y="1019860"/>
                      <a:pt x="230124" y="938421"/>
                      <a:pt x="274796" y="857935"/>
                    </a:cubicBezTo>
                    <a:cubicBezTo>
                      <a:pt x="349377" y="725156"/>
                      <a:pt x="449866" y="609713"/>
                      <a:pt x="556927" y="502271"/>
                    </a:cubicBezTo>
                    <a:cubicBezTo>
                      <a:pt x="647224" y="416641"/>
                      <a:pt x="745236" y="337679"/>
                      <a:pt x="851726" y="273004"/>
                    </a:cubicBezTo>
                    <a:cubicBezTo>
                      <a:pt x="935165" y="221474"/>
                      <a:pt x="1023842" y="178326"/>
                      <a:pt x="1113758" y="139273"/>
                    </a:cubicBezTo>
                    <a:cubicBezTo>
                      <a:pt x="1265873" y="77075"/>
                      <a:pt x="1426274" y="36022"/>
                      <a:pt x="1589151" y="13924"/>
                    </a:cubicBezTo>
                    <a:cubicBezTo>
                      <a:pt x="1628870" y="9257"/>
                      <a:pt x="1668494" y="1447"/>
                      <a:pt x="1708499" y="208"/>
                    </a:cubicBezTo>
                    <a:cubicBezTo>
                      <a:pt x="1804416" y="494"/>
                      <a:pt x="1900142" y="-649"/>
                      <a:pt x="1996059" y="589"/>
                    </a:cubicBezTo>
                    <a:cubicBezTo>
                      <a:pt x="1997774" y="279862"/>
                      <a:pt x="1996059" y="559231"/>
                      <a:pt x="1996631" y="838599"/>
                    </a:cubicBezTo>
                    <a:cubicBezTo>
                      <a:pt x="1996631" y="852696"/>
                      <a:pt x="1995011" y="853458"/>
                      <a:pt x="1981391" y="855649"/>
                    </a:cubicBezTo>
                    <a:cubicBezTo>
                      <a:pt x="1857947" y="877937"/>
                      <a:pt x="1735836" y="908322"/>
                      <a:pt x="1615535" y="943850"/>
                    </a:cubicBezTo>
                    <a:cubicBezTo>
                      <a:pt x="1503521" y="976902"/>
                      <a:pt x="1395603" y="1023289"/>
                      <a:pt x="1292924" y="1078915"/>
                    </a:cubicBezTo>
                    <a:cubicBezTo>
                      <a:pt x="1177957" y="1142923"/>
                      <a:pt x="1070991" y="1232077"/>
                      <a:pt x="1012031" y="1351997"/>
                    </a:cubicBezTo>
                    <a:cubicBezTo>
                      <a:pt x="998887" y="1380286"/>
                      <a:pt x="985361" y="1408575"/>
                      <a:pt x="974979" y="1437817"/>
                    </a:cubicBezTo>
                    <a:cubicBezTo>
                      <a:pt x="967264" y="1459534"/>
                      <a:pt x="964502" y="1482965"/>
                      <a:pt x="959358" y="1505540"/>
                    </a:cubicBezTo>
                    <a:cubicBezTo>
                      <a:pt x="940594" y="1592503"/>
                      <a:pt x="952024" y="1679561"/>
                      <a:pt x="957929" y="1767668"/>
                    </a:cubicBezTo>
                    <a:cubicBezTo>
                      <a:pt x="1364742" y="1770049"/>
                      <a:pt x="1771460" y="1767668"/>
                      <a:pt x="2178272" y="1768525"/>
                    </a:cubicBezTo>
                    <a:cubicBezTo>
                      <a:pt x="2191417" y="1768525"/>
                      <a:pt x="2198018" y="1774935"/>
                      <a:pt x="2198084" y="1787765"/>
                    </a:cubicBezTo>
                    <a:cubicBezTo>
                      <a:pt x="2198084" y="2370314"/>
                      <a:pt x="2198084" y="2952863"/>
                      <a:pt x="2198084" y="3535412"/>
                    </a:cubicBezTo>
                    <a:cubicBezTo>
                      <a:pt x="2198084" y="3546204"/>
                      <a:pt x="2192684" y="3551605"/>
                      <a:pt x="2181892" y="3551605"/>
                    </a:cubicBezTo>
                    <a:cubicBezTo>
                      <a:pt x="1459897" y="3551033"/>
                      <a:pt x="737902" y="3552748"/>
                      <a:pt x="16002" y="355093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F1529C7C-3341-030E-AF28-EBAE8B95AA15}"/>
                  </a:ext>
                </a:extLst>
              </p:cNvPr>
              <p:cNvSpPr/>
              <p:nvPr/>
            </p:nvSpPr>
            <p:spPr>
              <a:xfrm rot="10800000">
                <a:off x="9720263" y="3974725"/>
                <a:ext cx="848015" cy="1374002"/>
              </a:xfrm>
              <a:custGeom>
                <a:avLst/>
                <a:gdLst>
                  <a:gd name="connsiteX0" fmla="*/ 1990609 w 2190834"/>
                  <a:gd name="connsiteY0" fmla="*/ 1371 h 3549719"/>
                  <a:gd name="connsiteX1" fmla="*/ 1990609 w 2190834"/>
                  <a:gd name="connsiteY1" fmla="*/ 854049 h 3549719"/>
                  <a:gd name="connsiteX2" fmla="*/ 1471782 w 2190834"/>
                  <a:gd name="connsiteY2" fmla="*/ 988161 h 3549719"/>
                  <a:gd name="connsiteX3" fmla="*/ 1232895 w 2190834"/>
                  <a:gd name="connsiteY3" fmla="*/ 1111605 h 3549719"/>
                  <a:gd name="connsiteX4" fmla="*/ 1007533 w 2190834"/>
                  <a:gd name="connsiteY4" fmla="*/ 1377448 h 3549719"/>
                  <a:gd name="connsiteX5" fmla="*/ 950193 w 2190834"/>
                  <a:gd name="connsiteY5" fmla="*/ 1754257 h 3549719"/>
                  <a:gd name="connsiteX6" fmla="*/ 965338 w 2190834"/>
                  <a:gd name="connsiteY6" fmla="*/ 1768830 h 3549719"/>
                  <a:gd name="connsiteX7" fmla="*/ 2189872 w 2190834"/>
                  <a:gd name="connsiteY7" fmla="*/ 1768640 h 3549719"/>
                  <a:gd name="connsiteX8" fmla="*/ 2190634 w 2190834"/>
                  <a:gd name="connsiteY8" fmla="*/ 3533241 h 3549719"/>
                  <a:gd name="connsiteX9" fmla="*/ 2174156 w 2190834"/>
                  <a:gd name="connsiteY9" fmla="*/ 3549719 h 3549719"/>
                  <a:gd name="connsiteX10" fmla="*/ 23220 w 2190834"/>
                  <a:gd name="connsiteY10" fmla="*/ 3549719 h 3549719"/>
                  <a:gd name="connsiteX11" fmla="*/ 4170 w 2190834"/>
                  <a:gd name="connsiteY11" fmla="*/ 3531146 h 3549719"/>
                  <a:gd name="connsiteX12" fmla="*/ 3027 w 2190834"/>
                  <a:gd name="connsiteY12" fmla="*/ 3087757 h 3549719"/>
                  <a:gd name="connsiteX13" fmla="*/ 5408 w 2190834"/>
                  <a:gd name="connsiteY13" fmla="*/ 2040102 h 3549719"/>
                  <a:gd name="connsiteX14" fmla="*/ 32936 w 2190834"/>
                  <a:gd name="connsiteY14" fmla="*/ 1627860 h 3549719"/>
                  <a:gd name="connsiteX15" fmla="*/ 118279 w 2190834"/>
                  <a:gd name="connsiteY15" fmla="*/ 1240193 h 3549719"/>
                  <a:gd name="connsiteX16" fmla="*/ 1375579 w 2190834"/>
                  <a:gd name="connsiteY16" fmla="*/ 52616 h 3549719"/>
                  <a:gd name="connsiteX17" fmla="*/ 1701335 w 2190834"/>
                  <a:gd name="connsiteY17" fmla="*/ 1752 h 3549719"/>
                  <a:gd name="connsiteX18" fmla="*/ 1990418 w 2190834"/>
                  <a:gd name="connsiteY18" fmla="*/ 1466 h 3549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190834" h="3549719">
                    <a:moveTo>
                      <a:pt x="1990609" y="1371"/>
                    </a:moveTo>
                    <a:lnTo>
                      <a:pt x="1990609" y="854049"/>
                    </a:lnTo>
                    <a:cubicBezTo>
                      <a:pt x="1814587" y="885196"/>
                      <a:pt x="1638660" y="923105"/>
                      <a:pt x="1471782" y="988161"/>
                    </a:cubicBezTo>
                    <a:cubicBezTo>
                      <a:pt x="1386914" y="1018546"/>
                      <a:pt x="1308523" y="1063028"/>
                      <a:pt x="1232895" y="1111605"/>
                    </a:cubicBezTo>
                    <a:cubicBezTo>
                      <a:pt x="1134216" y="1176089"/>
                      <a:pt x="1054682" y="1269053"/>
                      <a:pt x="1007533" y="1377448"/>
                    </a:cubicBezTo>
                    <a:cubicBezTo>
                      <a:pt x="955813" y="1495748"/>
                      <a:pt x="945526" y="1626717"/>
                      <a:pt x="950193" y="1754257"/>
                    </a:cubicBezTo>
                    <a:cubicBezTo>
                      <a:pt x="950479" y="1765973"/>
                      <a:pt x="954098" y="1768830"/>
                      <a:pt x="965338" y="1768830"/>
                    </a:cubicBezTo>
                    <a:cubicBezTo>
                      <a:pt x="1373579" y="1768354"/>
                      <a:pt x="1781725" y="1768830"/>
                      <a:pt x="2189872" y="1768640"/>
                    </a:cubicBezTo>
                    <a:cubicBezTo>
                      <a:pt x="2191967" y="2356808"/>
                      <a:pt x="2189872" y="2945072"/>
                      <a:pt x="2190634" y="3533241"/>
                    </a:cubicBezTo>
                    <a:cubicBezTo>
                      <a:pt x="2190634" y="3544166"/>
                      <a:pt x="2185138" y="3549653"/>
                      <a:pt x="2174156" y="3549719"/>
                    </a:cubicBezTo>
                    <a:cubicBezTo>
                      <a:pt x="1457209" y="3549719"/>
                      <a:pt x="740167" y="3549719"/>
                      <a:pt x="23220" y="3549719"/>
                    </a:cubicBezTo>
                    <a:cubicBezTo>
                      <a:pt x="10523" y="3549719"/>
                      <a:pt x="4170" y="3543528"/>
                      <a:pt x="4170" y="3531146"/>
                    </a:cubicBezTo>
                    <a:cubicBezTo>
                      <a:pt x="3979" y="3383318"/>
                      <a:pt x="4170" y="3235490"/>
                      <a:pt x="3027" y="3087757"/>
                    </a:cubicBezTo>
                    <a:cubicBezTo>
                      <a:pt x="74" y="2738570"/>
                      <a:pt x="-2879" y="2389289"/>
                      <a:pt x="5408" y="2040102"/>
                    </a:cubicBezTo>
                    <a:cubicBezTo>
                      <a:pt x="7980" y="1902371"/>
                      <a:pt x="14076" y="1764449"/>
                      <a:pt x="32936" y="1627860"/>
                    </a:cubicBezTo>
                    <a:cubicBezTo>
                      <a:pt x="52366" y="1496796"/>
                      <a:pt x="79798" y="1367066"/>
                      <a:pt x="118279" y="1240193"/>
                    </a:cubicBezTo>
                    <a:cubicBezTo>
                      <a:pt x="303445" y="639832"/>
                      <a:pt x="762170" y="197967"/>
                      <a:pt x="1375579" y="52616"/>
                    </a:cubicBezTo>
                    <a:cubicBezTo>
                      <a:pt x="1482260" y="24707"/>
                      <a:pt x="1591702" y="10991"/>
                      <a:pt x="1701335" y="1752"/>
                    </a:cubicBezTo>
                    <a:cubicBezTo>
                      <a:pt x="1797632" y="-1296"/>
                      <a:pt x="1894025" y="323"/>
                      <a:pt x="1990418" y="146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1DB6741D-E112-B32A-45E9-4DCFCB970F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70150" y="5346775"/>
            <a:ext cx="6166943" cy="184666"/>
          </a:xfrm>
        </p:spPr>
        <p:txBody>
          <a:bodyPr anchor="b"/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pPr lvl="0"/>
            <a:r>
              <a:rPr lang="en-US"/>
              <a:t>Persona Name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46E9D18-10CD-EFF5-7F9D-D2CEACFCC51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70150" y="5578907"/>
            <a:ext cx="6166943" cy="246221"/>
          </a:xfrm>
        </p:spPr>
        <p:txBody>
          <a:bodyPr/>
          <a:lstStyle>
            <a:lvl1pPr marL="0" indent="0">
              <a:buNone/>
              <a:defRPr sz="1600">
                <a:solidFill>
                  <a:srgbClr val="454142"/>
                </a:solidFill>
                <a:latin typeface="+mj-lt"/>
              </a:defRPr>
            </a:lvl1pPr>
          </a:lstStyle>
          <a:p>
            <a:pPr lvl="0"/>
            <a:r>
              <a:rPr lang="en-US"/>
              <a:t>Persona Title</a:t>
            </a:r>
          </a:p>
        </p:txBody>
      </p:sp>
      <p:sp>
        <p:nvSpPr>
          <p:cNvPr id="9" name="Picture Placeholder 12">
            <a:extLst>
              <a:ext uri="{FF2B5EF4-FFF2-40B4-BE49-F238E27FC236}">
                <a16:creationId xmlns:a16="http://schemas.microsoft.com/office/drawing/2014/main" id="{84A1A5A6-DEC9-08DC-DCBE-9D260F64A95A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235075" y="5121707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gradFill>
              <a:gsLst>
                <a:gs pos="0">
                  <a:srgbClr val="454142">
                    <a:lumMod val="70000"/>
                    <a:lumOff val="30000"/>
                  </a:srgbClr>
                </a:gs>
                <a:gs pos="100000">
                  <a:srgbClr val="454142"/>
                </a:gs>
              </a:gsLst>
              <a:lin ang="3600000" scaled="0"/>
            </a:gradFill>
          </a:ln>
        </p:spPr>
        <p:txBody>
          <a:bodyPr wrap="none" anchor="ctr" anchorCtr="0">
            <a:no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PERSONA</a:t>
            </a:r>
          </a:p>
        </p:txBody>
      </p:sp>
    </p:spTree>
    <p:extLst>
      <p:ext uri="{BB962C8B-B14F-4D97-AF65-F5344CB8AC3E}">
        <p14:creationId xmlns:p14="http://schemas.microsoft.com/office/powerpoint/2010/main" val="293634208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sona_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E38FB14-F747-9339-3EE5-C4F449EB30B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35075" y="582613"/>
            <a:ext cx="9720263" cy="4984750"/>
          </a:xfrm>
          <a:prstGeom prst="rect">
            <a:avLst/>
          </a:prstGeom>
          <a:noFill/>
        </p:spPr>
        <p:txBody>
          <a:bodyPr lIns="182880" tIns="0" rIns="182880" bIns="0" anchor="ctr">
            <a:noAutofit/>
          </a:bodyPr>
          <a:lstStyle>
            <a:lvl1pPr marL="57150" indent="-57150" algn="ctr">
              <a:lnSpc>
                <a:spcPct val="114000"/>
              </a:lnSpc>
              <a:spcBef>
                <a:spcPts val="0"/>
              </a:spcBef>
              <a:buNone/>
              <a:defRPr sz="4000"/>
            </a:lvl1pPr>
          </a:lstStyle>
          <a:p>
            <a:pPr lvl="0"/>
            <a:r>
              <a:rPr lang="en-US"/>
              <a:t>Persona quote here.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B854EEF-C7A8-E835-8786-CE9606DBA72F}"/>
              </a:ext>
            </a:extLst>
          </p:cNvPr>
          <p:cNvGrpSpPr/>
          <p:nvPr userDrawn="1"/>
        </p:nvGrpSpPr>
        <p:grpSpPr>
          <a:xfrm>
            <a:off x="-363537" y="-795362"/>
            <a:ext cx="11967909" cy="6829584"/>
            <a:chOff x="-363537" y="-795362"/>
            <a:chExt cx="11967909" cy="6829584"/>
          </a:xfrm>
          <a:gradFill>
            <a:gsLst>
              <a:gs pos="50000">
                <a:srgbClr val="F4F3F5"/>
              </a:gs>
              <a:gs pos="0">
                <a:schemeClr val="bg1">
                  <a:lumMod val="85000"/>
                  <a:alpha val="50000"/>
                </a:schemeClr>
              </a:gs>
              <a:gs pos="100000">
                <a:schemeClr val="bg1">
                  <a:lumMod val="85000"/>
                  <a:alpha val="50000"/>
                </a:schemeClr>
              </a:gs>
            </a:gsLst>
            <a:lin ang="3600000" scaled="0"/>
          </a:gradFill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B14080C-F3F4-13A4-2D8E-5320ED763F40}"/>
                </a:ext>
              </a:extLst>
            </p:cNvPr>
            <p:cNvGrpSpPr/>
            <p:nvPr userDrawn="1"/>
          </p:nvGrpSpPr>
          <p:grpSpPr>
            <a:xfrm>
              <a:off x="-363537" y="-795362"/>
              <a:ext cx="3776662" cy="2755861"/>
              <a:chOff x="579438" y="1126094"/>
              <a:chExt cx="1890712" cy="1379668"/>
            </a:xfrm>
            <a:grpFill/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FA5A5D7C-C668-A60C-1337-AD8F0D6A26DB}"/>
                  </a:ext>
                </a:extLst>
              </p:cNvPr>
              <p:cNvSpPr/>
              <p:nvPr/>
            </p:nvSpPr>
            <p:spPr>
              <a:xfrm>
                <a:off x="579438" y="1126139"/>
                <a:ext cx="853803" cy="1379623"/>
              </a:xfrm>
              <a:custGeom>
                <a:avLst/>
                <a:gdLst>
                  <a:gd name="connsiteX0" fmla="*/ 16097 w 2198084"/>
                  <a:gd name="connsiteY0" fmla="*/ 3550843 h 3551793"/>
                  <a:gd name="connsiteX1" fmla="*/ 2858 w 2198084"/>
                  <a:gd name="connsiteY1" fmla="*/ 3365486 h 3551793"/>
                  <a:gd name="connsiteX2" fmla="*/ 0 w 2198084"/>
                  <a:gd name="connsiteY2" fmla="*/ 2246680 h 3551793"/>
                  <a:gd name="connsiteX3" fmla="*/ 6001 w 2198084"/>
                  <a:gd name="connsiteY3" fmla="*/ 1766810 h 3551793"/>
                  <a:gd name="connsiteX4" fmla="*/ 56293 w 2198084"/>
                  <a:gd name="connsiteY4" fmla="*/ 1410956 h 3551793"/>
                  <a:gd name="connsiteX5" fmla="*/ 151257 w 2198084"/>
                  <a:gd name="connsiteY5" fmla="*/ 1105299 h 3551793"/>
                  <a:gd name="connsiteX6" fmla="*/ 274796 w 2198084"/>
                  <a:gd name="connsiteY6" fmla="*/ 857935 h 3551793"/>
                  <a:gd name="connsiteX7" fmla="*/ 556927 w 2198084"/>
                  <a:gd name="connsiteY7" fmla="*/ 502271 h 3551793"/>
                  <a:gd name="connsiteX8" fmla="*/ 851726 w 2198084"/>
                  <a:gd name="connsiteY8" fmla="*/ 273004 h 3551793"/>
                  <a:gd name="connsiteX9" fmla="*/ 1113758 w 2198084"/>
                  <a:gd name="connsiteY9" fmla="*/ 139273 h 3551793"/>
                  <a:gd name="connsiteX10" fmla="*/ 1589151 w 2198084"/>
                  <a:gd name="connsiteY10" fmla="*/ 13924 h 3551793"/>
                  <a:gd name="connsiteX11" fmla="*/ 1708499 w 2198084"/>
                  <a:gd name="connsiteY11" fmla="*/ 208 h 3551793"/>
                  <a:gd name="connsiteX12" fmla="*/ 1996059 w 2198084"/>
                  <a:gd name="connsiteY12" fmla="*/ 589 h 3551793"/>
                  <a:gd name="connsiteX13" fmla="*/ 1996631 w 2198084"/>
                  <a:gd name="connsiteY13" fmla="*/ 838599 h 3551793"/>
                  <a:gd name="connsiteX14" fmla="*/ 1981391 w 2198084"/>
                  <a:gd name="connsiteY14" fmla="*/ 855649 h 3551793"/>
                  <a:gd name="connsiteX15" fmla="*/ 1615535 w 2198084"/>
                  <a:gd name="connsiteY15" fmla="*/ 943850 h 3551793"/>
                  <a:gd name="connsiteX16" fmla="*/ 1292924 w 2198084"/>
                  <a:gd name="connsiteY16" fmla="*/ 1078915 h 3551793"/>
                  <a:gd name="connsiteX17" fmla="*/ 1012031 w 2198084"/>
                  <a:gd name="connsiteY17" fmla="*/ 1351997 h 3551793"/>
                  <a:gd name="connsiteX18" fmla="*/ 974979 w 2198084"/>
                  <a:gd name="connsiteY18" fmla="*/ 1437817 h 3551793"/>
                  <a:gd name="connsiteX19" fmla="*/ 959358 w 2198084"/>
                  <a:gd name="connsiteY19" fmla="*/ 1505540 h 3551793"/>
                  <a:gd name="connsiteX20" fmla="*/ 957929 w 2198084"/>
                  <a:gd name="connsiteY20" fmla="*/ 1767668 h 3551793"/>
                  <a:gd name="connsiteX21" fmla="*/ 2178272 w 2198084"/>
                  <a:gd name="connsiteY21" fmla="*/ 1768525 h 3551793"/>
                  <a:gd name="connsiteX22" fmla="*/ 2198084 w 2198084"/>
                  <a:gd name="connsiteY22" fmla="*/ 1787765 h 3551793"/>
                  <a:gd name="connsiteX23" fmla="*/ 2198084 w 2198084"/>
                  <a:gd name="connsiteY23" fmla="*/ 3535412 h 3551793"/>
                  <a:gd name="connsiteX24" fmla="*/ 2181892 w 2198084"/>
                  <a:gd name="connsiteY24" fmla="*/ 3551605 h 3551793"/>
                  <a:gd name="connsiteX25" fmla="*/ 16002 w 2198084"/>
                  <a:gd name="connsiteY25" fmla="*/ 3550938 h 3551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198084" h="3551793">
                    <a:moveTo>
                      <a:pt x="16097" y="3550843"/>
                    </a:moveTo>
                    <a:cubicBezTo>
                      <a:pt x="-286" y="3488549"/>
                      <a:pt x="3239" y="3426922"/>
                      <a:pt x="2858" y="3365486"/>
                    </a:cubicBezTo>
                    <a:cubicBezTo>
                      <a:pt x="-572" y="2992583"/>
                      <a:pt x="286" y="2619584"/>
                      <a:pt x="0" y="2246680"/>
                    </a:cubicBezTo>
                    <a:cubicBezTo>
                      <a:pt x="95" y="2086755"/>
                      <a:pt x="1429" y="1926735"/>
                      <a:pt x="6001" y="1766810"/>
                    </a:cubicBezTo>
                    <a:cubicBezTo>
                      <a:pt x="10668" y="1646891"/>
                      <a:pt x="28861" y="1527637"/>
                      <a:pt x="56293" y="1410956"/>
                    </a:cubicBezTo>
                    <a:cubicBezTo>
                      <a:pt x="77343" y="1306181"/>
                      <a:pt x="112205" y="1204550"/>
                      <a:pt x="151257" y="1105299"/>
                    </a:cubicBezTo>
                    <a:cubicBezTo>
                      <a:pt x="186023" y="1019860"/>
                      <a:pt x="230124" y="938421"/>
                      <a:pt x="274796" y="857935"/>
                    </a:cubicBezTo>
                    <a:cubicBezTo>
                      <a:pt x="349377" y="725156"/>
                      <a:pt x="449866" y="609713"/>
                      <a:pt x="556927" y="502271"/>
                    </a:cubicBezTo>
                    <a:cubicBezTo>
                      <a:pt x="647224" y="416641"/>
                      <a:pt x="745236" y="337679"/>
                      <a:pt x="851726" y="273004"/>
                    </a:cubicBezTo>
                    <a:cubicBezTo>
                      <a:pt x="935165" y="221474"/>
                      <a:pt x="1023842" y="178326"/>
                      <a:pt x="1113758" y="139273"/>
                    </a:cubicBezTo>
                    <a:cubicBezTo>
                      <a:pt x="1265873" y="77075"/>
                      <a:pt x="1426274" y="36022"/>
                      <a:pt x="1589151" y="13924"/>
                    </a:cubicBezTo>
                    <a:cubicBezTo>
                      <a:pt x="1628870" y="9257"/>
                      <a:pt x="1668494" y="1447"/>
                      <a:pt x="1708499" y="208"/>
                    </a:cubicBezTo>
                    <a:cubicBezTo>
                      <a:pt x="1804416" y="494"/>
                      <a:pt x="1900142" y="-649"/>
                      <a:pt x="1996059" y="589"/>
                    </a:cubicBezTo>
                    <a:cubicBezTo>
                      <a:pt x="1997774" y="279862"/>
                      <a:pt x="1996059" y="559231"/>
                      <a:pt x="1996631" y="838599"/>
                    </a:cubicBezTo>
                    <a:cubicBezTo>
                      <a:pt x="1996631" y="852696"/>
                      <a:pt x="1995011" y="853458"/>
                      <a:pt x="1981391" y="855649"/>
                    </a:cubicBezTo>
                    <a:cubicBezTo>
                      <a:pt x="1857947" y="877937"/>
                      <a:pt x="1735836" y="908322"/>
                      <a:pt x="1615535" y="943850"/>
                    </a:cubicBezTo>
                    <a:cubicBezTo>
                      <a:pt x="1503521" y="976902"/>
                      <a:pt x="1395603" y="1023289"/>
                      <a:pt x="1292924" y="1078915"/>
                    </a:cubicBezTo>
                    <a:cubicBezTo>
                      <a:pt x="1177957" y="1142923"/>
                      <a:pt x="1070991" y="1232077"/>
                      <a:pt x="1012031" y="1351997"/>
                    </a:cubicBezTo>
                    <a:cubicBezTo>
                      <a:pt x="998887" y="1380286"/>
                      <a:pt x="985361" y="1408575"/>
                      <a:pt x="974979" y="1437817"/>
                    </a:cubicBezTo>
                    <a:cubicBezTo>
                      <a:pt x="967264" y="1459534"/>
                      <a:pt x="964502" y="1482965"/>
                      <a:pt x="959358" y="1505540"/>
                    </a:cubicBezTo>
                    <a:cubicBezTo>
                      <a:pt x="940594" y="1592503"/>
                      <a:pt x="952024" y="1679561"/>
                      <a:pt x="957929" y="1767668"/>
                    </a:cubicBezTo>
                    <a:cubicBezTo>
                      <a:pt x="1364742" y="1770049"/>
                      <a:pt x="1771460" y="1767668"/>
                      <a:pt x="2178272" y="1768525"/>
                    </a:cubicBezTo>
                    <a:cubicBezTo>
                      <a:pt x="2191417" y="1768525"/>
                      <a:pt x="2198018" y="1774935"/>
                      <a:pt x="2198084" y="1787765"/>
                    </a:cubicBezTo>
                    <a:cubicBezTo>
                      <a:pt x="2198084" y="2370314"/>
                      <a:pt x="2198084" y="2952863"/>
                      <a:pt x="2198084" y="3535412"/>
                    </a:cubicBezTo>
                    <a:cubicBezTo>
                      <a:pt x="2198084" y="3546204"/>
                      <a:pt x="2192684" y="3551605"/>
                      <a:pt x="2181892" y="3551605"/>
                    </a:cubicBezTo>
                    <a:cubicBezTo>
                      <a:pt x="1459897" y="3551033"/>
                      <a:pt x="737902" y="3552748"/>
                      <a:pt x="16002" y="355093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276BEE04-3ED7-AD80-3879-30C1CBBF3E38}"/>
                  </a:ext>
                </a:extLst>
              </p:cNvPr>
              <p:cNvSpPr/>
              <p:nvPr/>
            </p:nvSpPr>
            <p:spPr>
              <a:xfrm>
                <a:off x="1619164" y="1126094"/>
                <a:ext cx="850986" cy="1378818"/>
              </a:xfrm>
              <a:custGeom>
                <a:avLst/>
                <a:gdLst>
                  <a:gd name="connsiteX0" fmla="*/ 1990609 w 2190834"/>
                  <a:gd name="connsiteY0" fmla="*/ 1371 h 3549719"/>
                  <a:gd name="connsiteX1" fmla="*/ 1990609 w 2190834"/>
                  <a:gd name="connsiteY1" fmla="*/ 854049 h 3549719"/>
                  <a:gd name="connsiteX2" fmla="*/ 1471782 w 2190834"/>
                  <a:gd name="connsiteY2" fmla="*/ 988161 h 3549719"/>
                  <a:gd name="connsiteX3" fmla="*/ 1232895 w 2190834"/>
                  <a:gd name="connsiteY3" fmla="*/ 1111605 h 3549719"/>
                  <a:gd name="connsiteX4" fmla="*/ 1007533 w 2190834"/>
                  <a:gd name="connsiteY4" fmla="*/ 1377448 h 3549719"/>
                  <a:gd name="connsiteX5" fmla="*/ 950193 w 2190834"/>
                  <a:gd name="connsiteY5" fmla="*/ 1754257 h 3549719"/>
                  <a:gd name="connsiteX6" fmla="*/ 965338 w 2190834"/>
                  <a:gd name="connsiteY6" fmla="*/ 1768830 h 3549719"/>
                  <a:gd name="connsiteX7" fmla="*/ 2189872 w 2190834"/>
                  <a:gd name="connsiteY7" fmla="*/ 1768640 h 3549719"/>
                  <a:gd name="connsiteX8" fmla="*/ 2190634 w 2190834"/>
                  <a:gd name="connsiteY8" fmla="*/ 3533241 h 3549719"/>
                  <a:gd name="connsiteX9" fmla="*/ 2174156 w 2190834"/>
                  <a:gd name="connsiteY9" fmla="*/ 3549719 h 3549719"/>
                  <a:gd name="connsiteX10" fmla="*/ 23220 w 2190834"/>
                  <a:gd name="connsiteY10" fmla="*/ 3549719 h 3549719"/>
                  <a:gd name="connsiteX11" fmla="*/ 4170 w 2190834"/>
                  <a:gd name="connsiteY11" fmla="*/ 3531146 h 3549719"/>
                  <a:gd name="connsiteX12" fmla="*/ 3027 w 2190834"/>
                  <a:gd name="connsiteY12" fmla="*/ 3087757 h 3549719"/>
                  <a:gd name="connsiteX13" fmla="*/ 5408 w 2190834"/>
                  <a:gd name="connsiteY13" fmla="*/ 2040102 h 3549719"/>
                  <a:gd name="connsiteX14" fmla="*/ 32936 w 2190834"/>
                  <a:gd name="connsiteY14" fmla="*/ 1627860 h 3549719"/>
                  <a:gd name="connsiteX15" fmla="*/ 118279 w 2190834"/>
                  <a:gd name="connsiteY15" fmla="*/ 1240193 h 3549719"/>
                  <a:gd name="connsiteX16" fmla="*/ 1375579 w 2190834"/>
                  <a:gd name="connsiteY16" fmla="*/ 52616 h 3549719"/>
                  <a:gd name="connsiteX17" fmla="*/ 1701335 w 2190834"/>
                  <a:gd name="connsiteY17" fmla="*/ 1752 h 3549719"/>
                  <a:gd name="connsiteX18" fmla="*/ 1990418 w 2190834"/>
                  <a:gd name="connsiteY18" fmla="*/ 1466 h 3549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190834" h="3549719">
                    <a:moveTo>
                      <a:pt x="1990609" y="1371"/>
                    </a:moveTo>
                    <a:lnTo>
                      <a:pt x="1990609" y="854049"/>
                    </a:lnTo>
                    <a:cubicBezTo>
                      <a:pt x="1814587" y="885196"/>
                      <a:pt x="1638660" y="923105"/>
                      <a:pt x="1471782" y="988161"/>
                    </a:cubicBezTo>
                    <a:cubicBezTo>
                      <a:pt x="1386914" y="1018546"/>
                      <a:pt x="1308523" y="1063028"/>
                      <a:pt x="1232895" y="1111605"/>
                    </a:cubicBezTo>
                    <a:cubicBezTo>
                      <a:pt x="1134216" y="1176089"/>
                      <a:pt x="1054682" y="1269053"/>
                      <a:pt x="1007533" y="1377448"/>
                    </a:cubicBezTo>
                    <a:cubicBezTo>
                      <a:pt x="955813" y="1495748"/>
                      <a:pt x="945526" y="1626717"/>
                      <a:pt x="950193" y="1754257"/>
                    </a:cubicBezTo>
                    <a:cubicBezTo>
                      <a:pt x="950479" y="1765973"/>
                      <a:pt x="954098" y="1768830"/>
                      <a:pt x="965338" y="1768830"/>
                    </a:cubicBezTo>
                    <a:cubicBezTo>
                      <a:pt x="1373579" y="1768354"/>
                      <a:pt x="1781725" y="1768830"/>
                      <a:pt x="2189872" y="1768640"/>
                    </a:cubicBezTo>
                    <a:cubicBezTo>
                      <a:pt x="2191967" y="2356808"/>
                      <a:pt x="2189872" y="2945072"/>
                      <a:pt x="2190634" y="3533241"/>
                    </a:cubicBezTo>
                    <a:cubicBezTo>
                      <a:pt x="2190634" y="3544166"/>
                      <a:pt x="2185138" y="3549653"/>
                      <a:pt x="2174156" y="3549719"/>
                    </a:cubicBezTo>
                    <a:cubicBezTo>
                      <a:pt x="1457209" y="3549719"/>
                      <a:pt x="740167" y="3549719"/>
                      <a:pt x="23220" y="3549719"/>
                    </a:cubicBezTo>
                    <a:cubicBezTo>
                      <a:pt x="10523" y="3549719"/>
                      <a:pt x="4170" y="3543528"/>
                      <a:pt x="4170" y="3531146"/>
                    </a:cubicBezTo>
                    <a:cubicBezTo>
                      <a:pt x="3979" y="3383318"/>
                      <a:pt x="4170" y="3235490"/>
                      <a:pt x="3027" y="3087757"/>
                    </a:cubicBezTo>
                    <a:cubicBezTo>
                      <a:pt x="74" y="2738570"/>
                      <a:pt x="-2879" y="2389289"/>
                      <a:pt x="5408" y="2040102"/>
                    </a:cubicBezTo>
                    <a:cubicBezTo>
                      <a:pt x="7980" y="1902371"/>
                      <a:pt x="14076" y="1764449"/>
                      <a:pt x="32936" y="1627860"/>
                    </a:cubicBezTo>
                    <a:cubicBezTo>
                      <a:pt x="52366" y="1496796"/>
                      <a:pt x="79798" y="1367066"/>
                      <a:pt x="118279" y="1240193"/>
                    </a:cubicBezTo>
                    <a:cubicBezTo>
                      <a:pt x="303445" y="639832"/>
                      <a:pt x="762170" y="197967"/>
                      <a:pt x="1375579" y="52616"/>
                    </a:cubicBezTo>
                    <a:cubicBezTo>
                      <a:pt x="1482260" y="24707"/>
                      <a:pt x="1591702" y="10991"/>
                      <a:pt x="1701335" y="1752"/>
                    </a:cubicBezTo>
                    <a:cubicBezTo>
                      <a:pt x="1797632" y="-1296"/>
                      <a:pt x="1894025" y="323"/>
                      <a:pt x="1990418" y="146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C70D4CC-A130-7A9B-CEC9-C69848BA9B1F}"/>
                </a:ext>
              </a:extLst>
            </p:cNvPr>
            <p:cNvGrpSpPr/>
            <p:nvPr userDrawn="1"/>
          </p:nvGrpSpPr>
          <p:grpSpPr>
            <a:xfrm>
              <a:off x="9720263" y="4659373"/>
              <a:ext cx="1884109" cy="1374849"/>
              <a:chOff x="9720263" y="3971948"/>
              <a:chExt cx="1884109" cy="1374849"/>
            </a:xfrm>
            <a:grpFill/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CC0CB980-D16C-70CA-5907-7B1A40AD2E83}"/>
                  </a:ext>
                </a:extLst>
              </p:cNvPr>
              <p:cNvSpPr/>
              <p:nvPr/>
            </p:nvSpPr>
            <p:spPr>
              <a:xfrm rot="10800000">
                <a:off x="10753551" y="3971948"/>
                <a:ext cx="850821" cy="1374804"/>
              </a:xfrm>
              <a:custGeom>
                <a:avLst/>
                <a:gdLst>
                  <a:gd name="connsiteX0" fmla="*/ 16097 w 2198084"/>
                  <a:gd name="connsiteY0" fmla="*/ 3550843 h 3551793"/>
                  <a:gd name="connsiteX1" fmla="*/ 2858 w 2198084"/>
                  <a:gd name="connsiteY1" fmla="*/ 3365486 h 3551793"/>
                  <a:gd name="connsiteX2" fmla="*/ 0 w 2198084"/>
                  <a:gd name="connsiteY2" fmla="*/ 2246680 h 3551793"/>
                  <a:gd name="connsiteX3" fmla="*/ 6001 w 2198084"/>
                  <a:gd name="connsiteY3" fmla="*/ 1766810 h 3551793"/>
                  <a:gd name="connsiteX4" fmla="*/ 56293 w 2198084"/>
                  <a:gd name="connsiteY4" fmla="*/ 1410956 h 3551793"/>
                  <a:gd name="connsiteX5" fmla="*/ 151257 w 2198084"/>
                  <a:gd name="connsiteY5" fmla="*/ 1105299 h 3551793"/>
                  <a:gd name="connsiteX6" fmla="*/ 274796 w 2198084"/>
                  <a:gd name="connsiteY6" fmla="*/ 857935 h 3551793"/>
                  <a:gd name="connsiteX7" fmla="*/ 556927 w 2198084"/>
                  <a:gd name="connsiteY7" fmla="*/ 502271 h 3551793"/>
                  <a:gd name="connsiteX8" fmla="*/ 851726 w 2198084"/>
                  <a:gd name="connsiteY8" fmla="*/ 273004 h 3551793"/>
                  <a:gd name="connsiteX9" fmla="*/ 1113758 w 2198084"/>
                  <a:gd name="connsiteY9" fmla="*/ 139273 h 3551793"/>
                  <a:gd name="connsiteX10" fmla="*/ 1589151 w 2198084"/>
                  <a:gd name="connsiteY10" fmla="*/ 13924 h 3551793"/>
                  <a:gd name="connsiteX11" fmla="*/ 1708499 w 2198084"/>
                  <a:gd name="connsiteY11" fmla="*/ 208 h 3551793"/>
                  <a:gd name="connsiteX12" fmla="*/ 1996059 w 2198084"/>
                  <a:gd name="connsiteY12" fmla="*/ 589 h 3551793"/>
                  <a:gd name="connsiteX13" fmla="*/ 1996631 w 2198084"/>
                  <a:gd name="connsiteY13" fmla="*/ 838599 h 3551793"/>
                  <a:gd name="connsiteX14" fmla="*/ 1981391 w 2198084"/>
                  <a:gd name="connsiteY14" fmla="*/ 855649 h 3551793"/>
                  <a:gd name="connsiteX15" fmla="*/ 1615535 w 2198084"/>
                  <a:gd name="connsiteY15" fmla="*/ 943850 h 3551793"/>
                  <a:gd name="connsiteX16" fmla="*/ 1292924 w 2198084"/>
                  <a:gd name="connsiteY16" fmla="*/ 1078915 h 3551793"/>
                  <a:gd name="connsiteX17" fmla="*/ 1012031 w 2198084"/>
                  <a:gd name="connsiteY17" fmla="*/ 1351997 h 3551793"/>
                  <a:gd name="connsiteX18" fmla="*/ 974979 w 2198084"/>
                  <a:gd name="connsiteY18" fmla="*/ 1437817 h 3551793"/>
                  <a:gd name="connsiteX19" fmla="*/ 959358 w 2198084"/>
                  <a:gd name="connsiteY19" fmla="*/ 1505540 h 3551793"/>
                  <a:gd name="connsiteX20" fmla="*/ 957929 w 2198084"/>
                  <a:gd name="connsiteY20" fmla="*/ 1767668 h 3551793"/>
                  <a:gd name="connsiteX21" fmla="*/ 2178272 w 2198084"/>
                  <a:gd name="connsiteY21" fmla="*/ 1768525 h 3551793"/>
                  <a:gd name="connsiteX22" fmla="*/ 2198084 w 2198084"/>
                  <a:gd name="connsiteY22" fmla="*/ 1787765 h 3551793"/>
                  <a:gd name="connsiteX23" fmla="*/ 2198084 w 2198084"/>
                  <a:gd name="connsiteY23" fmla="*/ 3535412 h 3551793"/>
                  <a:gd name="connsiteX24" fmla="*/ 2181892 w 2198084"/>
                  <a:gd name="connsiteY24" fmla="*/ 3551605 h 3551793"/>
                  <a:gd name="connsiteX25" fmla="*/ 16002 w 2198084"/>
                  <a:gd name="connsiteY25" fmla="*/ 3550938 h 3551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198084" h="3551793">
                    <a:moveTo>
                      <a:pt x="16097" y="3550843"/>
                    </a:moveTo>
                    <a:cubicBezTo>
                      <a:pt x="-286" y="3488549"/>
                      <a:pt x="3239" y="3426922"/>
                      <a:pt x="2858" y="3365486"/>
                    </a:cubicBezTo>
                    <a:cubicBezTo>
                      <a:pt x="-572" y="2992583"/>
                      <a:pt x="286" y="2619584"/>
                      <a:pt x="0" y="2246680"/>
                    </a:cubicBezTo>
                    <a:cubicBezTo>
                      <a:pt x="95" y="2086755"/>
                      <a:pt x="1429" y="1926735"/>
                      <a:pt x="6001" y="1766810"/>
                    </a:cubicBezTo>
                    <a:cubicBezTo>
                      <a:pt x="10668" y="1646891"/>
                      <a:pt x="28861" y="1527637"/>
                      <a:pt x="56293" y="1410956"/>
                    </a:cubicBezTo>
                    <a:cubicBezTo>
                      <a:pt x="77343" y="1306181"/>
                      <a:pt x="112205" y="1204550"/>
                      <a:pt x="151257" y="1105299"/>
                    </a:cubicBezTo>
                    <a:cubicBezTo>
                      <a:pt x="186023" y="1019860"/>
                      <a:pt x="230124" y="938421"/>
                      <a:pt x="274796" y="857935"/>
                    </a:cubicBezTo>
                    <a:cubicBezTo>
                      <a:pt x="349377" y="725156"/>
                      <a:pt x="449866" y="609713"/>
                      <a:pt x="556927" y="502271"/>
                    </a:cubicBezTo>
                    <a:cubicBezTo>
                      <a:pt x="647224" y="416641"/>
                      <a:pt x="745236" y="337679"/>
                      <a:pt x="851726" y="273004"/>
                    </a:cubicBezTo>
                    <a:cubicBezTo>
                      <a:pt x="935165" y="221474"/>
                      <a:pt x="1023842" y="178326"/>
                      <a:pt x="1113758" y="139273"/>
                    </a:cubicBezTo>
                    <a:cubicBezTo>
                      <a:pt x="1265873" y="77075"/>
                      <a:pt x="1426274" y="36022"/>
                      <a:pt x="1589151" y="13924"/>
                    </a:cubicBezTo>
                    <a:cubicBezTo>
                      <a:pt x="1628870" y="9257"/>
                      <a:pt x="1668494" y="1447"/>
                      <a:pt x="1708499" y="208"/>
                    </a:cubicBezTo>
                    <a:cubicBezTo>
                      <a:pt x="1804416" y="494"/>
                      <a:pt x="1900142" y="-649"/>
                      <a:pt x="1996059" y="589"/>
                    </a:cubicBezTo>
                    <a:cubicBezTo>
                      <a:pt x="1997774" y="279862"/>
                      <a:pt x="1996059" y="559231"/>
                      <a:pt x="1996631" y="838599"/>
                    </a:cubicBezTo>
                    <a:cubicBezTo>
                      <a:pt x="1996631" y="852696"/>
                      <a:pt x="1995011" y="853458"/>
                      <a:pt x="1981391" y="855649"/>
                    </a:cubicBezTo>
                    <a:cubicBezTo>
                      <a:pt x="1857947" y="877937"/>
                      <a:pt x="1735836" y="908322"/>
                      <a:pt x="1615535" y="943850"/>
                    </a:cubicBezTo>
                    <a:cubicBezTo>
                      <a:pt x="1503521" y="976902"/>
                      <a:pt x="1395603" y="1023289"/>
                      <a:pt x="1292924" y="1078915"/>
                    </a:cubicBezTo>
                    <a:cubicBezTo>
                      <a:pt x="1177957" y="1142923"/>
                      <a:pt x="1070991" y="1232077"/>
                      <a:pt x="1012031" y="1351997"/>
                    </a:cubicBezTo>
                    <a:cubicBezTo>
                      <a:pt x="998887" y="1380286"/>
                      <a:pt x="985361" y="1408575"/>
                      <a:pt x="974979" y="1437817"/>
                    </a:cubicBezTo>
                    <a:cubicBezTo>
                      <a:pt x="967264" y="1459534"/>
                      <a:pt x="964502" y="1482965"/>
                      <a:pt x="959358" y="1505540"/>
                    </a:cubicBezTo>
                    <a:cubicBezTo>
                      <a:pt x="940594" y="1592503"/>
                      <a:pt x="952024" y="1679561"/>
                      <a:pt x="957929" y="1767668"/>
                    </a:cubicBezTo>
                    <a:cubicBezTo>
                      <a:pt x="1364742" y="1770049"/>
                      <a:pt x="1771460" y="1767668"/>
                      <a:pt x="2178272" y="1768525"/>
                    </a:cubicBezTo>
                    <a:cubicBezTo>
                      <a:pt x="2191417" y="1768525"/>
                      <a:pt x="2198018" y="1774935"/>
                      <a:pt x="2198084" y="1787765"/>
                    </a:cubicBezTo>
                    <a:cubicBezTo>
                      <a:pt x="2198084" y="2370314"/>
                      <a:pt x="2198084" y="2952863"/>
                      <a:pt x="2198084" y="3535412"/>
                    </a:cubicBezTo>
                    <a:cubicBezTo>
                      <a:pt x="2198084" y="3546204"/>
                      <a:pt x="2192684" y="3551605"/>
                      <a:pt x="2181892" y="3551605"/>
                    </a:cubicBezTo>
                    <a:cubicBezTo>
                      <a:pt x="1459897" y="3551033"/>
                      <a:pt x="737902" y="3552748"/>
                      <a:pt x="16002" y="355093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F1529C7C-3341-030E-AF28-EBAE8B95AA15}"/>
                  </a:ext>
                </a:extLst>
              </p:cNvPr>
              <p:cNvSpPr/>
              <p:nvPr/>
            </p:nvSpPr>
            <p:spPr>
              <a:xfrm rot="10800000">
                <a:off x="9720263" y="3972795"/>
                <a:ext cx="848015" cy="1374002"/>
              </a:xfrm>
              <a:custGeom>
                <a:avLst/>
                <a:gdLst>
                  <a:gd name="connsiteX0" fmla="*/ 1990609 w 2190834"/>
                  <a:gd name="connsiteY0" fmla="*/ 1371 h 3549719"/>
                  <a:gd name="connsiteX1" fmla="*/ 1990609 w 2190834"/>
                  <a:gd name="connsiteY1" fmla="*/ 854049 h 3549719"/>
                  <a:gd name="connsiteX2" fmla="*/ 1471782 w 2190834"/>
                  <a:gd name="connsiteY2" fmla="*/ 988161 h 3549719"/>
                  <a:gd name="connsiteX3" fmla="*/ 1232895 w 2190834"/>
                  <a:gd name="connsiteY3" fmla="*/ 1111605 h 3549719"/>
                  <a:gd name="connsiteX4" fmla="*/ 1007533 w 2190834"/>
                  <a:gd name="connsiteY4" fmla="*/ 1377448 h 3549719"/>
                  <a:gd name="connsiteX5" fmla="*/ 950193 w 2190834"/>
                  <a:gd name="connsiteY5" fmla="*/ 1754257 h 3549719"/>
                  <a:gd name="connsiteX6" fmla="*/ 965338 w 2190834"/>
                  <a:gd name="connsiteY6" fmla="*/ 1768830 h 3549719"/>
                  <a:gd name="connsiteX7" fmla="*/ 2189872 w 2190834"/>
                  <a:gd name="connsiteY7" fmla="*/ 1768640 h 3549719"/>
                  <a:gd name="connsiteX8" fmla="*/ 2190634 w 2190834"/>
                  <a:gd name="connsiteY8" fmla="*/ 3533241 h 3549719"/>
                  <a:gd name="connsiteX9" fmla="*/ 2174156 w 2190834"/>
                  <a:gd name="connsiteY9" fmla="*/ 3549719 h 3549719"/>
                  <a:gd name="connsiteX10" fmla="*/ 23220 w 2190834"/>
                  <a:gd name="connsiteY10" fmla="*/ 3549719 h 3549719"/>
                  <a:gd name="connsiteX11" fmla="*/ 4170 w 2190834"/>
                  <a:gd name="connsiteY11" fmla="*/ 3531146 h 3549719"/>
                  <a:gd name="connsiteX12" fmla="*/ 3027 w 2190834"/>
                  <a:gd name="connsiteY12" fmla="*/ 3087757 h 3549719"/>
                  <a:gd name="connsiteX13" fmla="*/ 5408 w 2190834"/>
                  <a:gd name="connsiteY13" fmla="*/ 2040102 h 3549719"/>
                  <a:gd name="connsiteX14" fmla="*/ 32936 w 2190834"/>
                  <a:gd name="connsiteY14" fmla="*/ 1627860 h 3549719"/>
                  <a:gd name="connsiteX15" fmla="*/ 118279 w 2190834"/>
                  <a:gd name="connsiteY15" fmla="*/ 1240193 h 3549719"/>
                  <a:gd name="connsiteX16" fmla="*/ 1375579 w 2190834"/>
                  <a:gd name="connsiteY16" fmla="*/ 52616 h 3549719"/>
                  <a:gd name="connsiteX17" fmla="*/ 1701335 w 2190834"/>
                  <a:gd name="connsiteY17" fmla="*/ 1752 h 3549719"/>
                  <a:gd name="connsiteX18" fmla="*/ 1990418 w 2190834"/>
                  <a:gd name="connsiteY18" fmla="*/ 1466 h 3549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190834" h="3549719">
                    <a:moveTo>
                      <a:pt x="1990609" y="1371"/>
                    </a:moveTo>
                    <a:lnTo>
                      <a:pt x="1990609" y="854049"/>
                    </a:lnTo>
                    <a:cubicBezTo>
                      <a:pt x="1814587" y="885196"/>
                      <a:pt x="1638660" y="923105"/>
                      <a:pt x="1471782" y="988161"/>
                    </a:cubicBezTo>
                    <a:cubicBezTo>
                      <a:pt x="1386914" y="1018546"/>
                      <a:pt x="1308523" y="1063028"/>
                      <a:pt x="1232895" y="1111605"/>
                    </a:cubicBezTo>
                    <a:cubicBezTo>
                      <a:pt x="1134216" y="1176089"/>
                      <a:pt x="1054682" y="1269053"/>
                      <a:pt x="1007533" y="1377448"/>
                    </a:cubicBezTo>
                    <a:cubicBezTo>
                      <a:pt x="955813" y="1495748"/>
                      <a:pt x="945526" y="1626717"/>
                      <a:pt x="950193" y="1754257"/>
                    </a:cubicBezTo>
                    <a:cubicBezTo>
                      <a:pt x="950479" y="1765973"/>
                      <a:pt x="954098" y="1768830"/>
                      <a:pt x="965338" y="1768830"/>
                    </a:cubicBezTo>
                    <a:cubicBezTo>
                      <a:pt x="1373579" y="1768354"/>
                      <a:pt x="1781725" y="1768830"/>
                      <a:pt x="2189872" y="1768640"/>
                    </a:cubicBezTo>
                    <a:cubicBezTo>
                      <a:pt x="2191967" y="2356808"/>
                      <a:pt x="2189872" y="2945072"/>
                      <a:pt x="2190634" y="3533241"/>
                    </a:cubicBezTo>
                    <a:cubicBezTo>
                      <a:pt x="2190634" y="3544166"/>
                      <a:pt x="2185138" y="3549653"/>
                      <a:pt x="2174156" y="3549719"/>
                    </a:cubicBezTo>
                    <a:cubicBezTo>
                      <a:pt x="1457209" y="3549719"/>
                      <a:pt x="740167" y="3549719"/>
                      <a:pt x="23220" y="3549719"/>
                    </a:cubicBezTo>
                    <a:cubicBezTo>
                      <a:pt x="10523" y="3549719"/>
                      <a:pt x="4170" y="3543528"/>
                      <a:pt x="4170" y="3531146"/>
                    </a:cubicBezTo>
                    <a:cubicBezTo>
                      <a:pt x="3979" y="3383318"/>
                      <a:pt x="4170" y="3235490"/>
                      <a:pt x="3027" y="3087757"/>
                    </a:cubicBezTo>
                    <a:cubicBezTo>
                      <a:pt x="74" y="2738570"/>
                      <a:pt x="-2879" y="2389289"/>
                      <a:pt x="5408" y="2040102"/>
                    </a:cubicBezTo>
                    <a:cubicBezTo>
                      <a:pt x="7980" y="1902371"/>
                      <a:pt x="14076" y="1764449"/>
                      <a:pt x="32936" y="1627860"/>
                    </a:cubicBezTo>
                    <a:cubicBezTo>
                      <a:pt x="52366" y="1496796"/>
                      <a:pt x="79798" y="1367066"/>
                      <a:pt x="118279" y="1240193"/>
                    </a:cubicBezTo>
                    <a:cubicBezTo>
                      <a:pt x="303445" y="639832"/>
                      <a:pt x="762170" y="197967"/>
                      <a:pt x="1375579" y="52616"/>
                    </a:cubicBezTo>
                    <a:cubicBezTo>
                      <a:pt x="1482260" y="24707"/>
                      <a:pt x="1591702" y="10991"/>
                      <a:pt x="1701335" y="1752"/>
                    </a:cubicBezTo>
                    <a:cubicBezTo>
                      <a:pt x="1797632" y="-1296"/>
                      <a:pt x="1894025" y="323"/>
                      <a:pt x="1990418" y="146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1DB6741D-E112-B32A-45E9-4DCFCB970F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70150" y="5346775"/>
            <a:ext cx="6166943" cy="184666"/>
          </a:xfrm>
        </p:spPr>
        <p:txBody>
          <a:bodyPr anchor="b"/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pPr lvl="0"/>
            <a:r>
              <a:rPr lang="en-US"/>
              <a:t>Persona Name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46E9D18-10CD-EFF5-7F9D-D2CEACFCC51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70150" y="5578907"/>
            <a:ext cx="6166943" cy="246221"/>
          </a:xfrm>
        </p:spPr>
        <p:txBody>
          <a:bodyPr/>
          <a:lstStyle>
            <a:lvl1pPr marL="0" indent="0">
              <a:buNone/>
              <a:defRPr sz="1600">
                <a:solidFill>
                  <a:srgbClr val="454142"/>
                </a:solidFill>
                <a:latin typeface="+mj-lt"/>
              </a:defRPr>
            </a:lvl1pPr>
          </a:lstStyle>
          <a:p>
            <a:pPr lvl="0"/>
            <a:r>
              <a:rPr lang="en-US"/>
              <a:t>Persona Title</a:t>
            </a:r>
          </a:p>
        </p:txBody>
      </p:sp>
      <p:sp>
        <p:nvSpPr>
          <p:cNvPr id="9" name="Picture Placeholder 12">
            <a:extLst>
              <a:ext uri="{FF2B5EF4-FFF2-40B4-BE49-F238E27FC236}">
                <a16:creationId xmlns:a16="http://schemas.microsoft.com/office/drawing/2014/main" id="{84A1A5A6-DEC9-08DC-DCBE-9D260F64A95A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235075" y="5121707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gradFill>
              <a:gsLst>
                <a:gs pos="0">
                  <a:srgbClr val="454142">
                    <a:lumMod val="70000"/>
                    <a:lumOff val="30000"/>
                  </a:srgbClr>
                </a:gs>
                <a:gs pos="100000">
                  <a:srgbClr val="454142"/>
                </a:gs>
              </a:gsLst>
              <a:lin ang="3600000" scaled="0"/>
            </a:gradFill>
          </a:ln>
        </p:spPr>
        <p:txBody>
          <a:bodyPr wrap="none" anchor="ctr" anchorCtr="0">
            <a:no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PERSONA</a:t>
            </a:r>
          </a:p>
        </p:txBody>
      </p:sp>
    </p:spTree>
    <p:extLst>
      <p:ext uri="{BB962C8B-B14F-4D97-AF65-F5344CB8AC3E}">
        <p14:creationId xmlns:p14="http://schemas.microsoft.com/office/powerpoint/2010/main" val="29070666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sona_Si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461649"/>
            <a:ext cx="8193024" cy="615553"/>
          </a:xfrm>
        </p:spPr>
        <p:txBody>
          <a:bodyPr/>
          <a:lstStyle>
            <a:lvl1pPr>
              <a:defRPr sz="4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1DB6741D-E112-B32A-45E9-4DCFCB970F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10345" y="5175044"/>
            <a:ext cx="6166943" cy="246221"/>
          </a:xfrm>
        </p:spPr>
        <p:txBody>
          <a:bodyPr anchor="b"/>
          <a:lstStyle>
            <a:lvl1pPr marL="0" indent="0">
              <a:buNone/>
              <a:defRPr sz="1600">
                <a:latin typeface="+mj-lt"/>
              </a:defRPr>
            </a:lvl1pPr>
          </a:lstStyle>
          <a:p>
            <a:pPr lvl="0"/>
            <a:r>
              <a:rPr lang="en-US"/>
              <a:t>Persona Name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46E9D18-10CD-EFF5-7F9D-D2CEACFCC51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10345" y="5468731"/>
            <a:ext cx="6166943" cy="369332"/>
          </a:xfrm>
        </p:spPr>
        <p:txBody>
          <a:bodyPr/>
          <a:lstStyle>
            <a:lvl1pPr marL="0" indent="0">
              <a:buNone/>
              <a:defRPr sz="2400">
                <a:solidFill>
                  <a:srgbClr val="454142"/>
                </a:solidFill>
                <a:latin typeface="+mj-lt"/>
              </a:defRPr>
            </a:lvl1pPr>
          </a:lstStyle>
          <a:p>
            <a:pPr lvl="0"/>
            <a:r>
              <a:rPr lang="en-US"/>
              <a:t>Persona Title</a:t>
            </a:r>
          </a:p>
        </p:txBody>
      </p:sp>
      <p:sp>
        <p:nvSpPr>
          <p:cNvPr id="9" name="Picture Placeholder 12">
            <a:extLst>
              <a:ext uri="{FF2B5EF4-FFF2-40B4-BE49-F238E27FC236}">
                <a16:creationId xmlns:a16="http://schemas.microsoft.com/office/drawing/2014/main" id="{84A1A5A6-DEC9-08DC-DCBE-9D260F64A95A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235075" y="4946091"/>
            <a:ext cx="1097280" cy="1097280"/>
          </a:xfrm>
          <a:prstGeom prst="ellipse">
            <a:avLst/>
          </a:prstGeom>
          <a:solidFill>
            <a:schemeClr val="bg1"/>
          </a:solidFill>
          <a:ln w="38100">
            <a:gradFill>
              <a:gsLst>
                <a:gs pos="0">
                  <a:srgbClr val="454142">
                    <a:lumMod val="70000"/>
                    <a:lumOff val="30000"/>
                  </a:srgbClr>
                </a:gs>
                <a:gs pos="100000">
                  <a:srgbClr val="454142"/>
                </a:gs>
              </a:gsLst>
              <a:lin ang="3600000" scaled="0"/>
            </a:gradFill>
          </a:ln>
        </p:spPr>
        <p:txBody>
          <a:bodyPr wrap="none" anchor="ctr" anchorCtr="0">
            <a:no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PERSONA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E38FB14-F747-9339-3EE5-C4F449EB30B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35075" y="1582751"/>
            <a:ext cx="9720263" cy="3051582"/>
          </a:xfrm>
          <a:prstGeom prst="rect">
            <a:avLst/>
          </a:prstGeom>
          <a:noFill/>
        </p:spPr>
        <p:txBody>
          <a:bodyPr lIns="182880" tIns="0" rIns="182880" bIns="0" anchor="ctr">
            <a:noAutofit/>
          </a:bodyPr>
          <a:lstStyle>
            <a:lvl1pPr marL="57150" indent="-57150" algn="ctr">
              <a:lnSpc>
                <a:spcPct val="114000"/>
              </a:lnSpc>
              <a:spcBef>
                <a:spcPts val="0"/>
              </a:spcBef>
              <a:buNone/>
              <a:defRPr sz="2400"/>
            </a:lvl1pPr>
          </a:lstStyle>
          <a:p>
            <a:pPr lvl="0"/>
            <a:r>
              <a:rPr lang="en-US"/>
              <a:t>Persona quote here.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C8E0CF2-AD58-E84C-DF7C-3ECD939CDA65}"/>
              </a:ext>
            </a:extLst>
          </p:cNvPr>
          <p:cNvGrpSpPr/>
          <p:nvPr userDrawn="1"/>
        </p:nvGrpSpPr>
        <p:grpSpPr>
          <a:xfrm>
            <a:off x="579438" y="1289050"/>
            <a:ext cx="11024934" cy="3676687"/>
            <a:chOff x="579438" y="1289050"/>
            <a:chExt cx="11024934" cy="3676687"/>
          </a:xfrm>
          <a:gradFill>
            <a:gsLst>
              <a:gs pos="50000">
                <a:schemeClr val="bg1">
                  <a:lumMod val="95000"/>
                </a:schemeClr>
              </a:gs>
              <a:gs pos="0">
                <a:srgbClr val="F4F3F5"/>
              </a:gs>
              <a:gs pos="100000">
                <a:srgbClr val="F4F3F5"/>
              </a:gs>
            </a:gsLst>
            <a:lin ang="3600000" scaled="0"/>
          </a:gradFill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FA5A5D7C-C668-A60C-1337-AD8F0D6A26DB}"/>
                </a:ext>
              </a:extLst>
            </p:cNvPr>
            <p:cNvSpPr/>
            <p:nvPr/>
          </p:nvSpPr>
          <p:spPr>
            <a:xfrm>
              <a:off x="579438" y="1289095"/>
              <a:ext cx="853803" cy="1379623"/>
            </a:xfrm>
            <a:custGeom>
              <a:avLst/>
              <a:gdLst>
                <a:gd name="connsiteX0" fmla="*/ 16097 w 2198084"/>
                <a:gd name="connsiteY0" fmla="*/ 3550843 h 3551793"/>
                <a:gd name="connsiteX1" fmla="*/ 2858 w 2198084"/>
                <a:gd name="connsiteY1" fmla="*/ 3365486 h 3551793"/>
                <a:gd name="connsiteX2" fmla="*/ 0 w 2198084"/>
                <a:gd name="connsiteY2" fmla="*/ 2246680 h 3551793"/>
                <a:gd name="connsiteX3" fmla="*/ 6001 w 2198084"/>
                <a:gd name="connsiteY3" fmla="*/ 1766810 h 3551793"/>
                <a:gd name="connsiteX4" fmla="*/ 56293 w 2198084"/>
                <a:gd name="connsiteY4" fmla="*/ 1410956 h 3551793"/>
                <a:gd name="connsiteX5" fmla="*/ 151257 w 2198084"/>
                <a:gd name="connsiteY5" fmla="*/ 1105299 h 3551793"/>
                <a:gd name="connsiteX6" fmla="*/ 274796 w 2198084"/>
                <a:gd name="connsiteY6" fmla="*/ 857935 h 3551793"/>
                <a:gd name="connsiteX7" fmla="*/ 556927 w 2198084"/>
                <a:gd name="connsiteY7" fmla="*/ 502271 h 3551793"/>
                <a:gd name="connsiteX8" fmla="*/ 851726 w 2198084"/>
                <a:gd name="connsiteY8" fmla="*/ 273004 h 3551793"/>
                <a:gd name="connsiteX9" fmla="*/ 1113758 w 2198084"/>
                <a:gd name="connsiteY9" fmla="*/ 139273 h 3551793"/>
                <a:gd name="connsiteX10" fmla="*/ 1589151 w 2198084"/>
                <a:gd name="connsiteY10" fmla="*/ 13924 h 3551793"/>
                <a:gd name="connsiteX11" fmla="*/ 1708499 w 2198084"/>
                <a:gd name="connsiteY11" fmla="*/ 208 h 3551793"/>
                <a:gd name="connsiteX12" fmla="*/ 1996059 w 2198084"/>
                <a:gd name="connsiteY12" fmla="*/ 589 h 3551793"/>
                <a:gd name="connsiteX13" fmla="*/ 1996631 w 2198084"/>
                <a:gd name="connsiteY13" fmla="*/ 838599 h 3551793"/>
                <a:gd name="connsiteX14" fmla="*/ 1981391 w 2198084"/>
                <a:gd name="connsiteY14" fmla="*/ 855649 h 3551793"/>
                <a:gd name="connsiteX15" fmla="*/ 1615535 w 2198084"/>
                <a:gd name="connsiteY15" fmla="*/ 943850 h 3551793"/>
                <a:gd name="connsiteX16" fmla="*/ 1292924 w 2198084"/>
                <a:gd name="connsiteY16" fmla="*/ 1078915 h 3551793"/>
                <a:gd name="connsiteX17" fmla="*/ 1012031 w 2198084"/>
                <a:gd name="connsiteY17" fmla="*/ 1351997 h 3551793"/>
                <a:gd name="connsiteX18" fmla="*/ 974979 w 2198084"/>
                <a:gd name="connsiteY18" fmla="*/ 1437817 h 3551793"/>
                <a:gd name="connsiteX19" fmla="*/ 959358 w 2198084"/>
                <a:gd name="connsiteY19" fmla="*/ 1505540 h 3551793"/>
                <a:gd name="connsiteX20" fmla="*/ 957929 w 2198084"/>
                <a:gd name="connsiteY20" fmla="*/ 1767668 h 3551793"/>
                <a:gd name="connsiteX21" fmla="*/ 2178272 w 2198084"/>
                <a:gd name="connsiteY21" fmla="*/ 1768525 h 3551793"/>
                <a:gd name="connsiteX22" fmla="*/ 2198084 w 2198084"/>
                <a:gd name="connsiteY22" fmla="*/ 1787765 h 3551793"/>
                <a:gd name="connsiteX23" fmla="*/ 2198084 w 2198084"/>
                <a:gd name="connsiteY23" fmla="*/ 3535412 h 3551793"/>
                <a:gd name="connsiteX24" fmla="*/ 2181892 w 2198084"/>
                <a:gd name="connsiteY24" fmla="*/ 3551605 h 3551793"/>
                <a:gd name="connsiteX25" fmla="*/ 16002 w 2198084"/>
                <a:gd name="connsiteY25" fmla="*/ 3550938 h 3551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198084" h="3551793">
                  <a:moveTo>
                    <a:pt x="16097" y="3550843"/>
                  </a:moveTo>
                  <a:cubicBezTo>
                    <a:pt x="-286" y="3488549"/>
                    <a:pt x="3239" y="3426922"/>
                    <a:pt x="2858" y="3365486"/>
                  </a:cubicBezTo>
                  <a:cubicBezTo>
                    <a:pt x="-572" y="2992583"/>
                    <a:pt x="286" y="2619584"/>
                    <a:pt x="0" y="2246680"/>
                  </a:cubicBezTo>
                  <a:cubicBezTo>
                    <a:pt x="95" y="2086755"/>
                    <a:pt x="1429" y="1926735"/>
                    <a:pt x="6001" y="1766810"/>
                  </a:cubicBezTo>
                  <a:cubicBezTo>
                    <a:pt x="10668" y="1646891"/>
                    <a:pt x="28861" y="1527637"/>
                    <a:pt x="56293" y="1410956"/>
                  </a:cubicBezTo>
                  <a:cubicBezTo>
                    <a:pt x="77343" y="1306181"/>
                    <a:pt x="112205" y="1204550"/>
                    <a:pt x="151257" y="1105299"/>
                  </a:cubicBezTo>
                  <a:cubicBezTo>
                    <a:pt x="186023" y="1019860"/>
                    <a:pt x="230124" y="938421"/>
                    <a:pt x="274796" y="857935"/>
                  </a:cubicBezTo>
                  <a:cubicBezTo>
                    <a:pt x="349377" y="725156"/>
                    <a:pt x="449866" y="609713"/>
                    <a:pt x="556927" y="502271"/>
                  </a:cubicBezTo>
                  <a:cubicBezTo>
                    <a:pt x="647224" y="416641"/>
                    <a:pt x="745236" y="337679"/>
                    <a:pt x="851726" y="273004"/>
                  </a:cubicBezTo>
                  <a:cubicBezTo>
                    <a:pt x="935165" y="221474"/>
                    <a:pt x="1023842" y="178326"/>
                    <a:pt x="1113758" y="139273"/>
                  </a:cubicBezTo>
                  <a:cubicBezTo>
                    <a:pt x="1265873" y="77075"/>
                    <a:pt x="1426274" y="36022"/>
                    <a:pt x="1589151" y="13924"/>
                  </a:cubicBezTo>
                  <a:cubicBezTo>
                    <a:pt x="1628870" y="9257"/>
                    <a:pt x="1668494" y="1447"/>
                    <a:pt x="1708499" y="208"/>
                  </a:cubicBezTo>
                  <a:cubicBezTo>
                    <a:pt x="1804416" y="494"/>
                    <a:pt x="1900142" y="-649"/>
                    <a:pt x="1996059" y="589"/>
                  </a:cubicBezTo>
                  <a:cubicBezTo>
                    <a:pt x="1997774" y="279862"/>
                    <a:pt x="1996059" y="559231"/>
                    <a:pt x="1996631" y="838599"/>
                  </a:cubicBezTo>
                  <a:cubicBezTo>
                    <a:pt x="1996631" y="852696"/>
                    <a:pt x="1995011" y="853458"/>
                    <a:pt x="1981391" y="855649"/>
                  </a:cubicBezTo>
                  <a:cubicBezTo>
                    <a:pt x="1857947" y="877937"/>
                    <a:pt x="1735836" y="908322"/>
                    <a:pt x="1615535" y="943850"/>
                  </a:cubicBezTo>
                  <a:cubicBezTo>
                    <a:pt x="1503521" y="976902"/>
                    <a:pt x="1395603" y="1023289"/>
                    <a:pt x="1292924" y="1078915"/>
                  </a:cubicBezTo>
                  <a:cubicBezTo>
                    <a:pt x="1177957" y="1142923"/>
                    <a:pt x="1070991" y="1232077"/>
                    <a:pt x="1012031" y="1351997"/>
                  </a:cubicBezTo>
                  <a:cubicBezTo>
                    <a:pt x="998887" y="1380286"/>
                    <a:pt x="985361" y="1408575"/>
                    <a:pt x="974979" y="1437817"/>
                  </a:cubicBezTo>
                  <a:cubicBezTo>
                    <a:pt x="967264" y="1459534"/>
                    <a:pt x="964502" y="1482965"/>
                    <a:pt x="959358" y="1505540"/>
                  </a:cubicBezTo>
                  <a:cubicBezTo>
                    <a:pt x="940594" y="1592503"/>
                    <a:pt x="952024" y="1679561"/>
                    <a:pt x="957929" y="1767668"/>
                  </a:cubicBezTo>
                  <a:cubicBezTo>
                    <a:pt x="1364742" y="1770049"/>
                    <a:pt x="1771460" y="1767668"/>
                    <a:pt x="2178272" y="1768525"/>
                  </a:cubicBezTo>
                  <a:cubicBezTo>
                    <a:pt x="2191417" y="1768525"/>
                    <a:pt x="2198018" y="1774935"/>
                    <a:pt x="2198084" y="1787765"/>
                  </a:cubicBezTo>
                  <a:cubicBezTo>
                    <a:pt x="2198084" y="2370314"/>
                    <a:pt x="2198084" y="2952863"/>
                    <a:pt x="2198084" y="3535412"/>
                  </a:cubicBezTo>
                  <a:cubicBezTo>
                    <a:pt x="2198084" y="3546204"/>
                    <a:pt x="2192684" y="3551605"/>
                    <a:pt x="2181892" y="3551605"/>
                  </a:cubicBezTo>
                  <a:cubicBezTo>
                    <a:pt x="1459897" y="3551033"/>
                    <a:pt x="737902" y="3552748"/>
                    <a:pt x="16002" y="35509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276BEE04-3ED7-AD80-3879-30C1CBBF3E38}"/>
                </a:ext>
              </a:extLst>
            </p:cNvPr>
            <p:cNvSpPr/>
            <p:nvPr/>
          </p:nvSpPr>
          <p:spPr>
            <a:xfrm>
              <a:off x="1619164" y="1289050"/>
              <a:ext cx="850986" cy="1378818"/>
            </a:xfrm>
            <a:custGeom>
              <a:avLst/>
              <a:gdLst>
                <a:gd name="connsiteX0" fmla="*/ 1990609 w 2190834"/>
                <a:gd name="connsiteY0" fmla="*/ 1371 h 3549719"/>
                <a:gd name="connsiteX1" fmla="*/ 1990609 w 2190834"/>
                <a:gd name="connsiteY1" fmla="*/ 854049 h 3549719"/>
                <a:gd name="connsiteX2" fmla="*/ 1471782 w 2190834"/>
                <a:gd name="connsiteY2" fmla="*/ 988161 h 3549719"/>
                <a:gd name="connsiteX3" fmla="*/ 1232895 w 2190834"/>
                <a:gd name="connsiteY3" fmla="*/ 1111605 h 3549719"/>
                <a:gd name="connsiteX4" fmla="*/ 1007533 w 2190834"/>
                <a:gd name="connsiteY4" fmla="*/ 1377448 h 3549719"/>
                <a:gd name="connsiteX5" fmla="*/ 950193 w 2190834"/>
                <a:gd name="connsiteY5" fmla="*/ 1754257 h 3549719"/>
                <a:gd name="connsiteX6" fmla="*/ 965338 w 2190834"/>
                <a:gd name="connsiteY6" fmla="*/ 1768830 h 3549719"/>
                <a:gd name="connsiteX7" fmla="*/ 2189872 w 2190834"/>
                <a:gd name="connsiteY7" fmla="*/ 1768640 h 3549719"/>
                <a:gd name="connsiteX8" fmla="*/ 2190634 w 2190834"/>
                <a:gd name="connsiteY8" fmla="*/ 3533241 h 3549719"/>
                <a:gd name="connsiteX9" fmla="*/ 2174156 w 2190834"/>
                <a:gd name="connsiteY9" fmla="*/ 3549719 h 3549719"/>
                <a:gd name="connsiteX10" fmla="*/ 23220 w 2190834"/>
                <a:gd name="connsiteY10" fmla="*/ 3549719 h 3549719"/>
                <a:gd name="connsiteX11" fmla="*/ 4170 w 2190834"/>
                <a:gd name="connsiteY11" fmla="*/ 3531146 h 3549719"/>
                <a:gd name="connsiteX12" fmla="*/ 3027 w 2190834"/>
                <a:gd name="connsiteY12" fmla="*/ 3087757 h 3549719"/>
                <a:gd name="connsiteX13" fmla="*/ 5408 w 2190834"/>
                <a:gd name="connsiteY13" fmla="*/ 2040102 h 3549719"/>
                <a:gd name="connsiteX14" fmla="*/ 32936 w 2190834"/>
                <a:gd name="connsiteY14" fmla="*/ 1627860 h 3549719"/>
                <a:gd name="connsiteX15" fmla="*/ 118279 w 2190834"/>
                <a:gd name="connsiteY15" fmla="*/ 1240193 h 3549719"/>
                <a:gd name="connsiteX16" fmla="*/ 1375579 w 2190834"/>
                <a:gd name="connsiteY16" fmla="*/ 52616 h 3549719"/>
                <a:gd name="connsiteX17" fmla="*/ 1701335 w 2190834"/>
                <a:gd name="connsiteY17" fmla="*/ 1752 h 3549719"/>
                <a:gd name="connsiteX18" fmla="*/ 1990418 w 2190834"/>
                <a:gd name="connsiteY18" fmla="*/ 1466 h 3549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190834" h="3549719">
                  <a:moveTo>
                    <a:pt x="1990609" y="1371"/>
                  </a:moveTo>
                  <a:lnTo>
                    <a:pt x="1990609" y="854049"/>
                  </a:lnTo>
                  <a:cubicBezTo>
                    <a:pt x="1814587" y="885196"/>
                    <a:pt x="1638660" y="923105"/>
                    <a:pt x="1471782" y="988161"/>
                  </a:cubicBezTo>
                  <a:cubicBezTo>
                    <a:pt x="1386914" y="1018546"/>
                    <a:pt x="1308523" y="1063028"/>
                    <a:pt x="1232895" y="1111605"/>
                  </a:cubicBezTo>
                  <a:cubicBezTo>
                    <a:pt x="1134216" y="1176089"/>
                    <a:pt x="1054682" y="1269053"/>
                    <a:pt x="1007533" y="1377448"/>
                  </a:cubicBezTo>
                  <a:cubicBezTo>
                    <a:pt x="955813" y="1495748"/>
                    <a:pt x="945526" y="1626717"/>
                    <a:pt x="950193" y="1754257"/>
                  </a:cubicBezTo>
                  <a:cubicBezTo>
                    <a:pt x="950479" y="1765973"/>
                    <a:pt x="954098" y="1768830"/>
                    <a:pt x="965338" y="1768830"/>
                  </a:cubicBezTo>
                  <a:cubicBezTo>
                    <a:pt x="1373579" y="1768354"/>
                    <a:pt x="1781725" y="1768830"/>
                    <a:pt x="2189872" y="1768640"/>
                  </a:cubicBezTo>
                  <a:cubicBezTo>
                    <a:pt x="2191967" y="2356808"/>
                    <a:pt x="2189872" y="2945072"/>
                    <a:pt x="2190634" y="3533241"/>
                  </a:cubicBezTo>
                  <a:cubicBezTo>
                    <a:pt x="2190634" y="3544166"/>
                    <a:pt x="2185138" y="3549653"/>
                    <a:pt x="2174156" y="3549719"/>
                  </a:cubicBezTo>
                  <a:cubicBezTo>
                    <a:pt x="1457209" y="3549719"/>
                    <a:pt x="740167" y="3549719"/>
                    <a:pt x="23220" y="3549719"/>
                  </a:cubicBezTo>
                  <a:cubicBezTo>
                    <a:pt x="10523" y="3549719"/>
                    <a:pt x="4170" y="3543528"/>
                    <a:pt x="4170" y="3531146"/>
                  </a:cubicBezTo>
                  <a:cubicBezTo>
                    <a:pt x="3979" y="3383318"/>
                    <a:pt x="4170" y="3235490"/>
                    <a:pt x="3027" y="3087757"/>
                  </a:cubicBezTo>
                  <a:cubicBezTo>
                    <a:pt x="74" y="2738570"/>
                    <a:pt x="-2879" y="2389289"/>
                    <a:pt x="5408" y="2040102"/>
                  </a:cubicBezTo>
                  <a:cubicBezTo>
                    <a:pt x="7980" y="1902371"/>
                    <a:pt x="14076" y="1764449"/>
                    <a:pt x="32936" y="1627860"/>
                  </a:cubicBezTo>
                  <a:cubicBezTo>
                    <a:pt x="52366" y="1496796"/>
                    <a:pt x="79798" y="1367066"/>
                    <a:pt x="118279" y="1240193"/>
                  </a:cubicBezTo>
                  <a:cubicBezTo>
                    <a:pt x="303445" y="639832"/>
                    <a:pt x="762170" y="197967"/>
                    <a:pt x="1375579" y="52616"/>
                  </a:cubicBezTo>
                  <a:cubicBezTo>
                    <a:pt x="1482260" y="24707"/>
                    <a:pt x="1591702" y="10991"/>
                    <a:pt x="1701335" y="1752"/>
                  </a:cubicBezTo>
                  <a:cubicBezTo>
                    <a:pt x="1797632" y="-1296"/>
                    <a:pt x="1894025" y="323"/>
                    <a:pt x="1990418" y="14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C0CB980-D16C-70CA-5907-7B1A40AD2E83}"/>
                </a:ext>
              </a:extLst>
            </p:cNvPr>
            <p:cNvSpPr/>
            <p:nvPr/>
          </p:nvSpPr>
          <p:spPr>
            <a:xfrm rot="10800000">
              <a:off x="10753551" y="3590888"/>
              <a:ext cx="850821" cy="1374804"/>
            </a:xfrm>
            <a:custGeom>
              <a:avLst/>
              <a:gdLst>
                <a:gd name="connsiteX0" fmla="*/ 16097 w 2198084"/>
                <a:gd name="connsiteY0" fmla="*/ 3550843 h 3551793"/>
                <a:gd name="connsiteX1" fmla="*/ 2858 w 2198084"/>
                <a:gd name="connsiteY1" fmla="*/ 3365486 h 3551793"/>
                <a:gd name="connsiteX2" fmla="*/ 0 w 2198084"/>
                <a:gd name="connsiteY2" fmla="*/ 2246680 h 3551793"/>
                <a:gd name="connsiteX3" fmla="*/ 6001 w 2198084"/>
                <a:gd name="connsiteY3" fmla="*/ 1766810 h 3551793"/>
                <a:gd name="connsiteX4" fmla="*/ 56293 w 2198084"/>
                <a:gd name="connsiteY4" fmla="*/ 1410956 h 3551793"/>
                <a:gd name="connsiteX5" fmla="*/ 151257 w 2198084"/>
                <a:gd name="connsiteY5" fmla="*/ 1105299 h 3551793"/>
                <a:gd name="connsiteX6" fmla="*/ 274796 w 2198084"/>
                <a:gd name="connsiteY6" fmla="*/ 857935 h 3551793"/>
                <a:gd name="connsiteX7" fmla="*/ 556927 w 2198084"/>
                <a:gd name="connsiteY7" fmla="*/ 502271 h 3551793"/>
                <a:gd name="connsiteX8" fmla="*/ 851726 w 2198084"/>
                <a:gd name="connsiteY8" fmla="*/ 273004 h 3551793"/>
                <a:gd name="connsiteX9" fmla="*/ 1113758 w 2198084"/>
                <a:gd name="connsiteY9" fmla="*/ 139273 h 3551793"/>
                <a:gd name="connsiteX10" fmla="*/ 1589151 w 2198084"/>
                <a:gd name="connsiteY10" fmla="*/ 13924 h 3551793"/>
                <a:gd name="connsiteX11" fmla="*/ 1708499 w 2198084"/>
                <a:gd name="connsiteY11" fmla="*/ 208 h 3551793"/>
                <a:gd name="connsiteX12" fmla="*/ 1996059 w 2198084"/>
                <a:gd name="connsiteY12" fmla="*/ 589 h 3551793"/>
                <a:gd name="connsiteX13" fmla="*/ 1996631 w 2198084"/>
                <a:gd name="connsiteY13" fmla="*/ 838599 h 3551793"/>
                <a:gd name="connsiteX14" fmla="*/ 1981391 w 2198084"/>
                <a:gd name="connsiteY14" fmla="*/ 855649 h 3551793"/>
                <a:gd name="connsiteX15" fmla="*/ 1615535 w 2198084"/>
                <a:gd name="connsiteY15" fmla="*/ 943850 h 3551793"/>
                <a:gd name="connsiteX16" fmla="*/ 1292924 w 2198084"/>
                <a:gd name="connsiteY16" fmla="*/ 1078915 h 3551793"/>
                <a:gd name="connsiteX17" fmla="*/ 1012031 w 2198084"/>
                <a:gd name="connsiteY17" fmla="*/ 1351997 h 3551793"/>
                <a:gd name="connsiteX18" fmla="*/ 974979 w 2198084"/>
                <a:gd name="connsiteY18" fmla="*/ 1437817 h 3551793"/>
                <a:gd name="connsiteX19" fmla="*/ 959358 w 2198084"/>
                <a:gd name="connsiteY19" fmla="*/ 1505540 h 3551793"/>
                <a:gd name="connsiteX20" fmla="*/ 957929 w 2198084"/>
                <a:gd name="connsiteY20" fmla="*/ 1767668 h 3551793"/>
                <a:gd name="connsiteX21" fmla="*/ 2178272 w 2198084"/>
                <a:gd name="connsiteY21" fmla="*/ 1768525 h 3551793"/>
                <a:gd name="connsiteX22" fmla="*/ 2198084 w 2198084"/>
                <a:gd name="connsiteY22" fmla="*/ 1787765 h 3551793"/>
                <a:gd name="connsiteX23" fmla="*/ 2198084 w 2198084"/>
                <a:gd name="connsiteY23" fmla="*/ 3535412 h 3551793"/>
                <a:gd name="connsiteX24" fmla="*/ 2181892 w 2198084"/>
                <a:gd name="connsiteY24" fmla="*/ 3551605 h 3551793"/>
                <a:gd name="connsiteX25" fmla="*/ 16002 w 2198084"/>
                <a:gd name="connsiteY25" fmla="*/ 3550938 h 3551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198084" h="3551793">
                  <a:moveTo>
                    <a:pt x="16097" y="3550843"/>
                  </a:moveTo>
                  <a:cubicBezTo>
                    <a:pt x="-286" y="3488549"/>
                    <a:pt x="3239" y="3426922"/>
                    <a:pt x="2858" y="3365486"/>
                  </a:cubicBezTo>
                  <a:cubicBezTo>
                    <a:pt x="-572" y="2992583"/>
                    <a:pt x="286" y="2619584"/>
                    <a:pt x="0" y="2246680"/>
                  </a:cubicBezTo>
                  <a:cubicBezTo>
                    <a:pt x="95" y="2086755"/>
                    <a:pt x="1429" y="1926735"/>
                    <a:pt x="6001" y="1766810"/>
                  </a:cubicBezTo>
                  <a:cubicBezTo>
                    <a:pt x="10668" y="1646891"/>
                    <a:pt x="28861" y="1527637"/>
                    <a:pt x="56293" y="1410956"/>
                  </a:cubicBezTo>
                  <a:cubicBezTo>
                    <a:pt x="77343" y="1306181"/>
                    <a:pt x="112205" y="1204550"/>
                    <a:pt x="151257" y="1105299"/>
                  </a:cubicBezTo>
                  <a:cubicBezTo>
                    <a:pt x="186023" y="1019860"/>
                    <a:pt x="230124" y="938421"/>
                    <a:pt x="274796" y="857935"/>
                  </a:cubicBezTo>
                  <a:cubicBezTo>
                    <a:pt x="349377" y="725156"/>
                    <a:pt x="449866" y="609713"/>
                    <a:pt x="556927" y="502271"/>
                  </a:cubicBezTo>
                  <a:cubicBezTo>
                    <a:pt x="647224" y="416641"/>
                    <a:pt x="745236" y="337679"/>
                    <a:pt x="851726" y="273004"/>
                  </a:cubicBezTo>
                  <a:cubicBezTo>
                    <a:pt x="935165" y="221474"/>
                    <a:pt x="1023842" y="178326"/>
                    <a:pt x="1113758" y="139273"/>
                  </a:cubicBezTo>
                  <a:cubicBezTo>
                    <a:pt x="1265873" y="77075"/>
                    <a:pt x="1426274" y="36022"/>
                    <a:pt x="1589151" y="13924"/>
                  </a:cubicBezTo>
                  <a:cubicBezTo>
                    <a:pt x="1628870" y="9257"/>
                    <a:pt x="1668494" y="1447"/>
                    <a:pt x="1708499" y="208"/>
                  </a:cubicBezTo>
                  <a:cubicBezTo>
                    <a:pt x="1804416" y="494"/>
                    <a:pt x="1900142" y="-649"/>
                    <a:pt x="1996059" y="589"/>
                  </a:cubicBezTo>
                  <a:cubicBezTo>
                    <a:pt x="1997774" y="279862"/>
                    <a:pt x="1996059" y="559231"/>
                    <a:pt x="1996631" y="838599"/>
                  </a:cubicBezTo>
                  <a:cubicBezTo>
                    <a:pt x="1996631" y="852696"/>
                    <a:pt x="1995011" y="853458"/>
                    <a:pt x="1981391" y="855649"/>
                  </a:cubicBezTo>
                  <a:cubicBezTo>
                    <a:pt x="1857947" y="877937"/>
                    <a:pt x="1735836" y="908322"/>
                    <a:pt x="1615535" y="943850"/>
                  </a:cubicBezTo>
                  <a:cubicBezTo>
                    <a:pt x="1503521" y="976902"/>
                    <a:pt x="1395603" y="1023289"/>
                    <a:pt x="1292924" y="1078915"/>
                  </a:cubicBezTo>
                  <a:cubicBezTo>
                    <a:pt x="1177957" y="1142923"/>
                    <a:pt x="1070991" y="1232077"/>
                    <a:pt x="1012031" y="1351997"/>
                  </a:cubicBezTo>
                  <a:cubicBezTo>
                    <a:pt x="998887" y="1380286"/>
                    <a:pt x="985361" y="1408575"/>
                    <a:pt x="974979" y="1437817"/>
                  </a:cubicBezTo>
                  <a:cubicBezTo>
                    <a:pt x="967264" y="1459534"/>
                    <a:pt x="964502" y="1482965"/>
                    <a:pt x="959358" y="1505540"/>
                  </a:cubicBezTo>
                  <a:cubicBezTo>
                    <a:pt x="940594" y="1592503"/>
                    <a:pt x="952024" y="1679561"/>
                    <a:pt x="957929" y="1767668"/>
                  </a:cubicBezTo>
                  <a:cubicBezTo>
                    <a:pt x="1364742" y="1770049"/>
                    <a:pt x="1771460" y="1767668"/>
                    <a:pt x="2178272" y="1768525"/>
                  </a:cubicBezTo>
                  <a:cubicBezTo>
                    <a:pt x="2191417" y="1768525"/>
                    <a:pt x="2198018" y="1774935"/>
                    <a:pt x="2198084" y="1787765"/>
                  </a:cubicBezTo>
                  <a:cubicBezTo>
                    <a:pt x="2198084" y="2370314"/>
                    <a:pt x="2198084" y="2952863"/>
                    <a:pt x="2198084" y="3535412"/>
                  </a:cubicBezTo>
                  <a:cubicBezTo>
                    <a:pt x="2198084" y="3546204"/>
                    <a:pt x="2192684" y="3551605"/>
                    <a:pt x="2181892" y="3551605"/>
                  </a:cubicBezTo>
                  <a:cubicBezTo>
                    <a:pt x="1459897" y="3551033"/>
                    <a:pt x="737902" y="3552748"/>
                    <a:pt x="16002" y="35509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F1529C7C-3341-030E-AF28-EBAE8B95AA15}"/>
                </a:ext>
              </a:extLst>
            </p:cNvPr>
            <p:cNvSpPr/>
            <p:nvPr/>
          </p:nvSpPr>
          <p:spPr>
            <a:xfrm rot="10800000">
              <a:off x="9720263" y="3591735"/>
              <a:ext cx="848015" cy="1374002"/>
            </a:xfrm>
            <a:custGeom>
              <a:avLst/>
              <a:gdLst>
                <a:gd name="connsiteX0" fmla="*/ 1990609 w 2190834"/>
                <a:gd name="connsiteY0" fmla="*/ 1371 h 3549719"/>
                <a:gd name="connsiteX1" fmla="*/ 1990609 w 2190834"/>
                <a:gd name="connsiteY1" fmla="*/ 854049 h 3549719"/>
                <a:gd name="connsiteX2" fmla="*/ 1471782 w 2190834"/>
                <a:gd name="connsiteY2" fmla="*/ 988161 h 3549719"/>
                <a:gd name="connsiteX3" fmla="*/ 1232895 w 2190834"/>
                <a:gd name="connsiteY3" fmla="*/ 1111605 h 3549719"/>
                <a:gd name="connsiteX4" fmla="*/ 1007533 w 2190834"/>
                <a:gd name="connsiteY4" fmla="*/ 1377448 h 3549719"/>
                <a:gd name="connsiteX5" fmla="*/ 950193 w 2190834"/>
                <a:gd name="connsiteY5" fmla="*/ 1754257 h 3549719"/>
                <a:gd name="connsiteX6" fmla="*/ 965338 w 2190834"/>
                <a:gd name="connsiteY6" fmla="*/ 1768830 h 3549719"/>
                <a:gd name="connsiteX7" fmla="*/ 2189872 w 2190834"/>
                <a:gd name="connsiteY7" fmla="*/ 1768640 h 3549719"/>
                <a:gd name="connsiteX8" fmla="*/ 2190634 w 2190834"/>
                <a:gd name="connsiteY8" fmla="*/ 3533241 h 3549719"/>
                <a:gd name="connsiteX9" fmla="*/ 2174156 w 2190834"/>
                <a:gd name="connsiteY9" fmla="*/ 3549719 h 3549719"/>
                <a:gd name="connsiteX10" fmla="*/ 23220 w 2190834"/>
                <a:gd name="connsiteY10" fmla="*/ 3549719 h 3549719"/>
                <a:gd name="connsiteX11" fmla="*/ 4170 w 2190834"/>
                <a:gd name="connsiteY11" fmla="*/ 3531146 h 3549719"/>
                <a:gd name="connsiteX12" fmla="*/ 3027 w 2190834"/>
                <a:gd name="connsiteY12" fmla="*/ 3087757 h 3549719"/>
                <a:gd name="connsiteX13" fmla="*/ 5408 w 2190834"/>
                <a:gd name="connsiteY13" fmla="*/ 2040102 h 3549719"/>
                <a:gd name="connsiteX14" fmla="*/ 32936 w 2190834"/>
                <a:gd name="connsiteY14" fmla="*/ 1627860 h 3549719"/>
                <a:gd name="connsiteX15" fmla="*/ 118279 w 2190834"/>
                <a:gd name="connsiteY15" fmla="*/ 1240193 h 3549719"/>
                <a:gd name="connsiteX16" fmla="*/ 1375579 w 2190834"/>
                <a:gd name="connsiteY16" fmla="*/ 52616 h 3549719"/>
                <a:gd name="connsiteX17" fmla="*/ 1701335 w 2190834"/>
                <a:gd name="connsiteY17" fmla="*/ 1752 h 3549719"/>
                <a:gd name="connsiteX18" fmla="*/ 1990418 w 2190834"/>
                <a:gd name="connsiteY18" fmla="*/ 1466 h 3549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190834" h="3549719">
                  <a:moveTo>
                    <a:pt x="1990609" y="1371"/>
                  </a:moveTo>
                  <a:lnTo>
                    <a:pt x="1990609" y="854049"/>
                  </a:lnTo>
                  <a:cubicBezTo>
                    <a:pt x="1814587" y="885196"/>
                    <a:pt x="1638660" y="923105"/>
                    <a:pt x="1471782" y="988161"/>
                  </a:cubicBezTo>
                  <a:cubicBezTo>
                    <a:pt x="1386914" y="1018546"/>
                    <a:pt x="1308523" y="1063028"/>
                    <a:pt x="1232895" y="1111605"/>
                  </a:cubicBezTo>
                  <a:cubicBezTo>
                    <a:pt x="1134216" y="1176089"/>
                    <a:pt x="1054682" y="1269053"/>
                    <a:pt x="1007533" y="1377448"/>
                  </a:cubicBezTo>
                  <a:cubicBezTo>
                    <a:pt x="955813" y="1495748"/>
                    <a:pt x="945526" y="1626717"/>
                    <a:pt x="950193" y="1754257"/>
                  </a:cubicBezTo>
                  <a:cubicBezTo>
                    <a:pt x="950479" y="1765973"/>
                    <a:pt x="954098" y="1768830"/>
                    <a:pt x="965338" y="1768830"/>
                  </a:cubicBezTo>
                  <a:cubicBezTo>
                    <a:pt x="1373579" y="1768354"/>
                    <a:pt x="1781725" y="1768830"/>
                    <a:pt x="2189872" y="1768640"/>
                  </a:cubicBezTo>
                  <a:cubicBezTo>
                    <a:pt x="2191967" y="2356808"/>
                    <a:pt x="2189872" y="2945072"/>
                    <a:pt x="2190634" y="3533241"/>
                  </a:cubicBezTo>
                  <a:cubicBezTo>
                    <a:pt x="2190634" y="3544166"/>
                    <a:pt x="2185138" y="3549653"/>
                    <a:pt x="2174156" y="3549719"/>
                  </a:cubicBezTo>
                  <a:cubicBezTo>
                    <a:pt x="1457209" y="3549719"/>
                    <a:pt x="740167" y="3549719"/>
                    <a:pt x="23220" y="3549719"/>
                  </a:cubicBezTo>
                  <a:cubicBezTo>
                    <a:pt x="10523" y="3549719"/>
                    <a:pt x="4170" y="3543528"/>
                    <a:pt x="4170" y="3531146"/>
                  </a:cubicBezTo>
                  <a:cubicBezTo>
                    <a:pt x="3979" y="3383318"/>
                    <a:pt x="4170" y="3235490"/>
                    <a:pt x="3027" y="3087757"/>
                  </a:cubicBezTo>
                  <a:cubicBezTo>
                    <a:pt x="74" y="2738570"/>
                    <a:pt x="-2879" y="2389289"/>
                    <a:pt x="5408" y="2040102"/>
                  </a:cubicBezTo>
                  <a:cubicBezTo>
                    <a:pt x="7980" y="1902371"/>
                    <a:pt x="14076" y="1764449"/>
                    <a:pt x="32936" y="1627860"/>
                  </a:cubicBezTo>
                  <a:cubicBezTo>
                    <a:pt x="52366" y="1496796"/>
                    <a:pt x="79798" y="1367066"/>
                    <a:pt x="118279" y="1240193"/>
                  </a:cubicBezTo>
                  <a:cubicBezTo>
                    <a:pt x="303445" y="639832"/>
                    <a:pt x="762170" y="197967"/>
                    <a:pt x="1375579" y="52616"/>
                  </a:cubicBezTo>
                  <a:cubicBezTo>
                    <a:pt x="1482260" y="24707"/>
                    <a:pt x="1591702" y="10991"/>
                    <a:pt x="1701335" y="1752"/>
                  </a:cubicBezTo>
                  <a:cubicBezTo>
                    <a:pt x="1797632" y="-1296"/>
                    <a:pt x="1894025" y="323"/>
                    <a:pt x="1990418" y="14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64147118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as_Du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461649"/>
            <a:ext cx="8193024" cy="615553"/>
          </a:xfrm>
        </p:spPr>
        <p:txBody>
          <a:bodyPr/>
          <a:lstStyle>
            <a:lvl1pPr>
              <a:defRPr sz="4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38A7BA5-5995-943F-1384-32563AD848B2}"/>
              </a:ext>
            </a:extLst>
          </p:cNvPr>
          <p:cNvSpPr/>
          <p:nvPr userDrawn="1"/>
        </p:nvSpPr>
        <p:spPr bwMode="auto">
          <a:xfrm>
            <a:off x="588261" y="1578484"/>
            <a:ext cx="5360101" cy="4279392"/>
          </a:xfrm>
          <a:prstGeom prst="roundRect">
            <a:avLst>
              <a:gd name="adj" fmla="val 4606"/>
            </a:avLst>
          </a:prstGeom>
          <a:solidFill>
            <a:srgbClr val="F4F3F5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C98AACE-2C06-CE93-F941-BC2DC577566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00904" y="3346435"/>
            <a:ext cx="626552" cy="457200"/>
            <a:chOff x="534935" y="2971801"/>
            <a:chExt cx="4867570" cy="3551908"/>
          </a:xfrm>
          <a:gradFill>
            <a:gsLst>
              <a:gs pos="100000">
                <a:schemeClr val="bg1">
                  <a:lumMod val="85000"/>
                </a:schemeClr>
              </a:gs>
              <a:gs pos="0">
                <a:srgbClr val="B1B3B3">
                  <a:lumMod val="50000"/>
                  <a:lumOff val="50000"/>
                </a:srgbClr>
              </a:gs>
            </a:gsLst>
            <a:lin ang="3600000" scaled="0"/>
          </a:gra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56E5332-DFD7-DAC9-D209-9CFFA73590F4}"/>
                </a:ext>
              </a:extLst>
            </p:cNvPr>
            <p:cNvSpPr/>
            <p:nvPr/>
          </p:nvSpPr>
          <p:spPr>
            <a:xfrm>
              <a:off x="534935" y="2971916"/>
              <a:ext cx="2198084" cy="3551793"/>
            </a:xfrm>
            <a:custGeom>
              <a:avLst/>
              <a:gdLst>
                <a:gd name="connsiteX0" fmla="*/ 16097 w 2198084"/>
                <a:gd name="connsiteY0" fmla="*/ 3550843 h 3551793"/>
                <a:gd name="connsiteX1" fmla="*/ 2858 w 2198084"/>
                <a:gd name="connsiteY1" fmla="*/ 3365486 h 3551793"/>
                <a:gd name="connsiteX2" fmla="*/ 0 w 2198084"/>
                <a:gd name="connsiteY2" fmla="*/ 2246680 h 3551793"/>
                <a:gd name="connsiteX3" fmla="*/ 6001 w 2198084"/>
                <a:gd name="connsiteY3" fmla="*/ 1766810 h 3551793"/>
                <a:gd name="connsiteX4" fmla="*/ 56293 w 2198084"/>
                <a:gd name="connsiteY4" fmla="*/ 1410956 h 3551793"/>
                <a:gd name="connsiteX5" fmla="*/ 151257 w 2198084"/>
                <a:gd name="connsiteY5" fmla="*/ 1105299 h 3551793"/>
                <a:gd name="connsiteX6" fmla="*/ 274796 w 2198084"/>
                <a:gd name="connsiteY6" fmla="*/ 857935 h 3551793"/>
                <a:gd name="connsiteX7" fmla="*/ 556927 w 2198084"/>
                <a:gd name="connsiteY7" fmla="*/ 502271 h 3551793"/>
                <a:gd name="connsiteX8" fmla="*/ 851726 w 2198084"/>
                <a:gd name="connsiteY8" fmla="*/ 273004 h 3551793"/>
                <a:gd name="connsiteX9" fmla="*/ 1113758 w 2198084"/>
                <a:gd name="connsiteY9" fmla="*/ 139273 h 3551793"/>
                <a:gd name="connsiteX10" fmla="*/ 1589151 w 2198084"/>
                <a:gd name="connsiteY10" fmla="*/ 13924 h 3551793"/>
                <a:gd name="connsiteX11" fmla="*/ 1708499 w 2198084"/>
                <a:gd name="connsiteY11" fmla="*/ 208 h 3551793"/>
                <a:gd name="connsiteX12" fmla="*/ 1996059 w 2198084"/>
                <a:gd name="connsiteY12" fmla="*/ 589 h 3551793"/>
                <a:gd name="connsiteX13" fmla="*/ 1996631 w 2198084"/>
                <a:gd name="connsiteY13" fmla="*/ 838599 h 3551793"/>
                <a:gd name="connsiteX14" fmla="*/ 1981391 w 2198084"/>
                <a:gd name="connsiteY14" fmla="*/ 855649 h 3551793"/>
                <a:gd name="connsiteX15" fmla="*/ 1615535 w 2198084"/>
                <a:gd name="connsiteY15" fmla="*/ 943850 h 3551793"/>
                <a:gd name="connsiteX16" fmla="*/ 1292924 w 2198084"/>
                <a:gd name="connsiteY16" fmla="*/ 1078915 h 3551793"/>
                <a:gd name="connsiteX17" fmla="*/ 1012031 w 2198084"/>
                <a:gd name="connsiteY17" fmla="*/ 1351997 h 3551793"/>
                <a:gd name="connsiteX18" fmla="*/ 974979 w 2198084"/>
                <a:gd name="connsiteY18" fmla="*/ 1437817 h 3551793"/>
                <a:gd name="connsiteX19" fmla="*/ 959358 w 2198084"/>
                <a:gd name="connsiteY19" fmla="*/ 1505540 h 3551793"/>
                <a:gd name="connsiteX20" fmla="*/ 957929 w 2198084"/>
                <a:gd name="connsiteY20" fmla="*/ 1767668 h 3551793"/>
                <a:gd name="connsiteX21" fmla="*/ 2178272 w 2198084"/>
                <a:gd name="connsiteY21" fmla="*/ 1768525 h 3551793"/>
                <a:gd name="connsiteX22" fmla="*/ 2198084 w 2198084"/>
                <a:gd name="connsiteY22" fmla="*/ 1787765 h 3551793"/>
                <a:gd name="connsiteX23" fmla="*/ 2198084 w 2198084"/>
                <a:gd name="connsiteY23" fmla="*/ 3535412 h 3551793"/>
                <a:gd name="connsiteX24" fmla="*/ 2181892 w 2198084"/>
                <a:gd name="connsiteY24" fmla="*/ 3551605 h 3551793"/>
                <a:gd name="connsiteX25" fmla="*/ 16002 w 2198084"/>
                <a:gd name="connsiteY25" fmla="*/ 3550938 h 3551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198084" h="3551793">
                  <a:moveTo>
                    <a:pt x="16097" y="3550843"/>
                  </a:moveTo>
                  <a:cubicBezTo>
                    <a:pt x="-286" y="3488549"/>
                    <a:pt x="3239" y="3426922"/>
                    <a:pt x="2858" y="3365486"/>
                  </a:cubicBezTo>
                  <a:cubicBezTo>
                    <a:pt x="-572" y="2992583"/>
                    <a:pt x="286" y="2619584"/>
                    <a:pt x="0" y="2246680"/>
                  </a:cubicBezTo>
                  <a:cubicBezTo>
                    <a:pt x="95" y="2086755"/>
                    <a:pt x="1429" y="1926735"/>
                    <a:pt x="6001" y="1766810"/>
                  </a:cubicBezTo>
                  <a:cubicBezTo>
                    <a:pt x="10668" y="1646891"/>
                    <a:pt x="28861" y="1527637"/>
                    <a:pt x="56293" y="1410956"/>
                  </a:cubicBezTo>
                  <a:cubicBezTo>
                    <a:pt x="77343" y="1306181"/>
                    <a:pt x="112205" y="1204550"/>
                    <a:pt x="151257" y="1105299"/>
                  </a:cubicBezTo>
                  <a:cubicBezTo>
                    <a:pt x="186023" y="1019860"/>
                    <a:pt x="230124" y="938421"/>
                    <a:pt x="274796" y="857935"/>
                  </a:cubicBezTo>
                  <a:cubicBezTo>
                    <a:pt x="349377" y="725156"/>
                    <a:pt x="449866" y="609713"/>
                    <a:pt x="556927" y="502271"/>
                  </a:cubicBezTo>
                  <a:cubicBezTo>
                    <a:pt x="647224" y="416641"/>
                    <a:pt x="745236" y="337679"/>
                    <a:pt x="851726" y="273004"/>
                  </a:cubicBezTo>
                  <a:cubicBezTo>
                    <a:pt x="935165" y="221474"/>
                    <a:pt x="1023842" y="178326"/>
                    <a:pt x="1113758" y="139273"/>
                  </a:cubicBezTo>
                  <a:cubicBezTo>
                    <a:pt x="1265873" y="77075"/>
                    <a:pt x="1426274" y="36022"/>
                    <a:pt x="1589151" y="13924"/>
                  </a:cubicBezTo>
                  <a:cubicBezTo>
                    <a:pt x="1628870" y="9257"/>
                    <a:pt x="1668494" y="1447"/>
                    <a:pt x="1708499" y="208"/>
                  </a:cubicBezTo>
                  <a:cubicBezTo>
                    <a:pt x="1804416" y="494"/>
                    <a:pt x="1900142" y="-649"/>
                    <a:pt x="1996059" y="589"/>
                  </a:cubicBezTo>
                  <a:cubicBezTo>
                    <a:pt x="1997774" y="279862"/>
                    <a:pt x="1996059" y="559231"/>
                    <a:pt x="1996631" y="838599"/>
                  </a:cubicBezTo>
                  <a:cubicBezTo>
                    <a:pt x="1996631" y="852696"/>
                    <a:pt x="1995011" y="853458"/>
                    <a:pt x="1981391" y="855649"/>
                  </a:cubicBezTo>
                  <a:cubicBezTo>
                    <a:pt x="1857947" y="877937"/>
                    <a:pt x="1735836" y="908322"/>
                    <a:pt x="1615535" y="943850"/>
                  </a:cubicBezTo>
                  <a:cubicBezTo>
                    <a:pt x="1503521" y="976902"/>
                    <a:pt x="1395603" y="1023289"/>
                    <a:pt x="1292924" y="1078915"/>
                  </a:cubicBezTo>
                  <a:cubicBezTo>
                    <a:pt x="1177957" y="1142923"/>
                    <a:pt x="1070991" y="1232077"/>
                    <a:pt x="1012031" y="1351997"/>
                  </a:cubicBezTo>
                  <a:cubicBezTo>
                    <a:pt x="998887" y="1380286"/>
                    <a:pt x="985361" y="1408575"/>
                    <a:pt x="974979" y="1437817"/>
                  </a:cubicBezTo>
                  <a:cubicBezTo>
                    <a:pt x="967264" y="1459534"/>
                    <a:pt x="964502" y="1482965"/>
                    <a:pt x="959358" y="1505540"/>
                  </a:cubicBezTo>
                  <a:cubicBezTo>
                    <a:pt x="940594" y="1592503"/>
                    <a:pt x="952024" y="1679561"/>
                    <a:pt x="957929" y="1767668"/>
                  </a:cubicBezTo>
                  <a:cubicBezTo>
                    <a:pt x="1364742" y="1770049"/>
                    <a:pt x="1771460" y="1767668"/>
                    <a:pt x="2178272" y="1768525"/>
                  </a:cubicBezTo>
                  <a:cubicBezTo>
                    <a:pt x="2191417" y="1768525"/>
                    <a:pt x="2198018" y="1774935"/>
                    <a:pt x="2198084" y="1787765"/>
                  </a:cubicBezTo>
                  <a:cubicBezTo>
                    <a:pt x="2198084" y="2370314"/>
                    <a:pt x="2198084" y="2952863"/>
                    <a:pt x="2198084" y="3535412"/>
                  </a:cubicBezTo>
                  <a:cubicBezTo>
                    <a:pt x="2198084" y="3546204"/>
                    <a:pt x="2192684" y="3551605"/>
                    <a:pt x="2181892" y="3551605"/>
                  </a:cubicBezTo>
                  <a:cubicBezTo>
                    <a:pt x="1459897" y="3551033"/>
                    <a:pt x="737902" y="3552748"/>
                    <a:pt x="16002" y="35509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4FDAF6F-F674-CB0B-7DF4-B17760DCFCD2}"/>
                </a:ext>
              </a:extLst>
            </p:cNvPr>
            <p:cNvSpPr/>
            <p:nvPr/>
          </p:nvSpPr>
          <p:spPr>
            <a:xfrm>
              <a:off x="3211671" y="2971801"/>
              <a:ext cx="2190834" cy="3549719"/>
            </a:xfrm>
            <a:custGeom>
              <a:avLst/>
              <a:gdLst>
                <a:gd name="connsiteX0" fmla="*/ 1990609 w 2190834"/>
                <a:gd name="connsiteY0" fmla="*/ 1371 h 3549719"/>
                <a:gd name="connsiteX1" fmla="*/ 1990609 w 2190834"/>
                <a:gd name="connsiteY1" fmla="*/ 854049 h 3549719"/>
                <a:gd name="connsiteX2" fmla="*/ 1471782 w 2190834"/>
                <a:gd name="connsiteY2" fmla="*/ 988161 h 3549719"/>
                <a:gd name="connsiteX3" fmla="*/ 1232895 w 2190834"/>
                <a:gd name="connsiteY3" fmla="*/ 1111605 h 3549719"/>
                <a:gd name="connsiteX4" fmla="*/ 1007533 w 2190834"/>
                <a:gd name="connsiteY4" fmla="*/ 1377448 h 3549719"/>
                <a:gd name="connsiteX5" fmla="*/ 950193 w 2190834"/>
                <a:gd name="connsiteY5" fmla="*/ 1754257 h 3549719"/>
                <a:gd name="connsiteX6" fmla="*/ 965338 w 2190834"/>
                <a:gd name="connsiteY6" fmla="*/ 1768830 h 3549719"/>
                <a:gd name="connsiteX7" fmla="*/ 2189872 w 2190834"/>
                <a:gd name="connsiteY7" fmla="*/ 1768640 h 3549719"/>
                <a:gd name="connsiteX8" fmla="*/ 2190634 w 2190834"/>
                <a:gd name="connsiteY8" fmla="*/ 3533241 h 3549719"/>
                <a:gd name="connsiteX9" fmla="*/ 2174156 w 2190834"/>
                <a:gd name="connsiteY9" fmla="*/ 3549719 h 3549719"/>
                <a:gd name="connsiteX10" fmla="*/ 23220 w 2190834"/>
                <a:gd name="connsiteY10" fmla="*/ 3549719 h 3549719"/>
                <a:gd name="connsiteX11" fmla="*/ 4170 w 2190834"/>
                <a:gd name="connsiteY11" fmla="*/ 3531146 h 3549719"/>
                <a:gd name="connsiteX12" fmla="*/ 3027 w 2190834"/>
                <a:gd name="connsiteY12" fmla="*/ 3087757 h 3549719"/>
                <a:gd name="connsiteX13" fmla="*/ 5408 w 2190834"/>
                <a:gd name="connsiteY13" fmla="*/ 2040102 h 3549719"/>
                <a:gd name="connsiteX14" fmla="*/ 32936 w 2190834"/>
                <a:gd name="connsiteY14" fmla="*/ 1627860 h 3549719"/>
                <a:gd name="connsiteX15" fmla="*/ 118279 w 2190834"/>
                <a:gd name="connsiteY15" fmla="*/ 1240193 h 3549719"/>
                <a:gd name="connsiteX16" fmla="*/ 1375579 w 2190834"/>
                <a:gd name="connsiteY16" fmla="*/ 52616 h 3549719"/>
                <a:gd name="connsiteX17" fmla="*/ 1701335 w 2190834"/>
                <a:gd name="connsiteY17" fmla="*/ 1752 h 3549719"/>
                <a:gd name="connsiteX18" fmla="*/ 1990418 w 2190834"/>
                <a:gd name="connsiteY18" fmla="*/ 1466 h 3549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190834" h="3549719">
                  <a:moveTo>
                    <a:pt x="1990609" y="1371"/>
                  </a:moveTo>
                  <a:lnTo>
                    <a:pt x="1990609" y="854049"/>
                  </a:lnTo>
                  <a:cubicBezTo>
                    <a:pt x="1814587" y="885196"/>
                    <a:pt x="1638660" y="923105"/>
                    <a:pt x="1471782" y="988161"/>
                  </a:cubicBezTo>
                  <a:cubicBezTo>
                    <a:pt x="1386914" y="1018546"/>
                    <a:pt x="1308523" y="1063028"/>
                    <a:pt x="1232895" y="1111605"/>
                  </a:cubicBezTo>
                  <a:cubicBezTo>
                    <a:pt x="1134216" y="1176089"/>
                    <a:pt x="1054682" y="1269053"/>
                    <a:pt x="1007533" y="1377448"/>
                  </a:cubicBezTo>
                  <a:cubicBezTo>
                    <a:pt x="955813" y="1495748"/>
                    <a:pt x="945526" y="1626717"/>
                    <a:pt x="950193" y="1754257"/>
                  </a:cubicBezTo>
                  <a:cubicBezTo>
                    <a:pt x="950479" y="1765973"/>
                    <a:pt x="954098" y="1768830"/>
                    <a:pt x="965338" y="1768830"/>
                  </a:cubicBezTo>
                  <a:cubicBezTo>
                    <a:pt x="1373579" y="1768354"/>
                    <a:pt x="1781725" y="1768830"/>
                    <a:pt x="2189872" y="1768640"/>
                  </a:cubicBezTo>
                  <a:cubicBezTo>
                    <a:pt x="2191967" y="2356808"/>
                    <a:pt x="2189872" y="2945072"/>
                    <a:pt x="2190634" y="3533241"/>
                  </a:cubicBezTo>
                  <a:cubicBezTo>
                    <a:pt x="2190634" y="3544166"/>
                    <a:pt x="2185138" y="3549653"/>
                    <a:pt x="2174156" y="3549719"/>
                  </a:cubicBezTo>
                  <a:cubicBezTo>
                    <a:pt x="1457209" y="3549719"/>
                    <a:pt x="740167" y="3549719"/>
                    <a:pt x="23220" y="3549719"/>
                  </a:cubicBezTo>
                  <a:cubicBezTo>
                    <a:pt x="10523" y="3549719"/>
                    <a:pt x="4170" y="3543528"/>
                    <a:pt x="4170" y="3531146"/>
                  </a:cubicBezTo>
                  <a:cubicBezTo>
                    <a:pt x="3979" y="3383318"/>
                    <a:pt x="4170" y="3235490"/>
                    <a:pt x="3027" y="3087757"/>
                  </a:cubicBezTo>
                  <a:cubicBezTo>
                    <a:pt x="74" y="2738570"/>
                    <a:pt x="-2879" y="2389289"/>
                    <a:pt x="5408" y="2040102"/>
                  </a:cubicBezTo>
                  <a:cubicBezTo>
                    <a:pt x="7980" y="1902371"/>
                    <a:pt x="14076" y="1764449"/>
                    <a:pt x="32936" y="1627860"/>
                  </a:cubicBezTo>
                  <a:cubicBezTo>
                    <a:pt x="52366" y="1496796"/>
                    <a:pt x="79798" y="1367066"/>
                    <a:pt x="118279" y="1240193"/>
                  </a:cubicBezTo>
                  <a:cubicBezTo>
                    <a:pt x="303445" y="639832"/>
                    <a:pt x="762170" y="197967"/>
                    <a:pt x="1375579" y="52616"/>
                  </a:cubicBezTo>
                  <a:cubicBezTo>
                    <a:pt x="1482260" y="24707"/>
                    <a:pt x="1591702" y="10991"/>
                    <a:pt x="1701335" y="1752"/>
                  </a:cubicBezTo>
                  <a:cubicBezTo>
                    <a:pt x="1797632" y="-1296"/>
                    <a:pt x="1894025" y="323"/>
                    <a:pt x="1990418" y="14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4E0F22F3-870D-4C92-B33F-4E9ACD4BED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70150" y="2194030"/>
            <a:ext cx="3154680" cy="246221"/>
          </a:xfrm>
        </p:spPr>
        <p:txBody>
          <a:bodyPr anchor="b"/>
          <a:lstStyle>
            <a:lvl1pPr marL="0" indent="0">
              <a:buNone/>
              <a:defRPr sz="1600">
                <a:latin typeface="+mj-lt"/>
              </a:defRPr>
            </a:lvl1pPr>
          </a:lstStyle>
          <a:p>
            <a:pPr lvl="0"/>
            <a:r>
              <a:rPr lang="en-US"/>
              <a:t>Persona Name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508E496-BD60-F6E0-09B6-408FD668DD9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70150" y="2487717"/>
            <a:ext cx="3154680" cy="369332"/>
          </a:xfrm>
        </p:spPr>
        <p:txBody>
          <a:bodyPr/>
          <a:lstStyle>
            <a:lvl1pPr marL="0" indent="0">
              <a:buNone/>
              <a:defRPr sz="2400">
                <a:solidFill>
                  <a:srgbClr val="454142"/>
                </a:solidFill>
                <a:latin typeface="+mj-lt"/>
              </a:defRPr>
            </a:lvl1pPr>
          </a:lstStyle>
          <a:p>
            <a:pPr lvl="0"/>
            <a:r>
              <a:rPr lang="en-US"/>
              <a:t>Persona Title</a:t>
            </a:r>
          </a:p>
        </p:txBody>
      </p:sp>
      <p:sp>
        <p:nvSpPr>
          <p:cNvPr id="12" name="Picture Placeholder 12">
            <a:extLst>
              <a:ext uri="{FF2B5EF4-FFF2-40B4-BE49-F238E27FC236}">
                <a16:creationId xmlns:a16="http://schemas.microsoft.com/office/drawing/2014/main" id="{2FBCCEAE-7763-3B28-690B-E986DA35C962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900904" y="1882617"/>
            <a:ext cx="1280160" cy="1280160"/>
          </a:xfrm>
          <a:prstGeom prst="ellipse">
            <a:avLst/>
          </a:prstGeom>
          <a:solidFill>
            <a:schemeClr val="bg1"/>
          </a:solidFill>
          <a:ln w="38100">
            <a:gradFill>
              <a:gsLst>
                <a:gs pos="0">
                  <a:srgbClr val="454142">
                    <a:lumMod val="70000"/>
                    <a:lumOff val="30000"/>
                  </a:srgbClr>
                </a:gs>
                <a:gs pos="100000">
                  <a:srgbClr val="454142"/>
                </a:gs>
              </a:gsLst>
              <a:lin ang="3600000" scaled="0"/>
            </a:gradFill>
          </a:ln>
        </p:spPr>
        <p:txBody>
          <a:bodyPr wrap="none" anchor="ctr" anchorCtr="0">
            <a:no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PERSONA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675FFC1C-F717-B6BC-48FB-547121E8D1E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0904" y="3575050"/>
            <a:ext cx="4723670" cy="1992299"/>
          </a:xfrm>
          <a:prstGeom prst="rect">
            <a:avLst/>
          </a:prstGeom>
          <a:noFill/>
        </p:spPr>
        <p:txBody>
          <a:bodyPr lIns="182880" tIns="91440" rIns="182880" bIns="274320" anchor="ctr">
            <a:noAutofit/>
          </a:bodyPr>
          <a:lstStyle>
            <a:lvl1pPr marL="57150" indent="-57150" algn="ctr">
              <a:lnSpc>
                <a:spcPct val="114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Persona quote here.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B937586-5580-F25A-12E0-115C5CFB0F8F}"/>
              </a:ext>
            </a:extLst>
          </p:cNvPr>
          <p:cNvGrpSpPr>
            <a:grpSpLocks noChangeAspect="1"/>
          </p:cNvGrpSpPr>
          <p:nvPr userDrawn="1"/>
        </p:nvGrpSpPr>
        <p:grpSpPr>
          <a:xfrm rot="10800000">
            <a:off x="4998022" y="5110163"/>
            <a:ext cx="626552" cy="457200"/>
            <a:chOff x="534935" y="2971801"/>
            <a:chExt cx="4867570" cy="3551908"/>
          </a:xfrm>
          <a:gradFill>
            <a:gsLst>
              <a:gs pos="100000">
                <a:schemeClr val="bg1">
                  <a:lumMod val="85000"/>
                </a:schemeClr>
              </a:gs>
              <a:gs pos="0">
                <a:srgbClr val="B1B3B3">
                  <a:lumMod val="50000"/>
                  <a:lumOff val="50000"/>
                </a:srgbClr>
              </a:gs>
            </a:gsLst>
            <a:lin ang="3600000" scaled="0"/>
          </a:gra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EC4C7DD-78AF-4603-9C0F-78E60652DDC1}"/>
                </a:ext>
              </a:extLst>
            </p:cNvPr>
            <p:cNvSpPr/>
            <p:nvPr/>
          </p:nvSpPr>
          <p:spPr>
            <a:xfrm>
              <a:off x="534935" y="2971916"/>
              <a:ext cx="2198084" cy="3551793"/>
            </a:xfrm>
            <a:custGeom>
              <a:avLst/>
              <a:gdLst>
                <a:gd name="connsiteX0" fmla="*/ 16097 w 2198084"/>
                <a:gd name="connsiteY0" fmla="*/ 3550843 h 3551793"/>
                <a:gd name="connsiteX1" fmla="*/ 2858 w 2198084"/>
                <a:gd name="connsiteY1" fmla="*/ 3365486 h 3551793"/>
                <a:gd name="connsiteX2" fmla="*/ 0 w 2198084"/>
                <a:gd name="connsiteY2" fmla="*/ 2246680 h 3551793"/>
                <a:gd name="connsiteX3" fmla="*/ 6001 w 2198084"/>
                <a:gd name="connsiteY3" fmla="*/ 1766810 h 3551793"/>
                <a:gd name="connsiteX4" fmla="*/ 56293 w 2198084"/>
                <a:gd name="connsiteY4" fmla="*/ 1410956 h 3551793"/>
                <a:gd name="connsiteX5" fmla="*/ 151257 w 2198084"/>
                <a:gd name="connsiteY5" fmla="*/ 1105299 h 3551793"/>
                <a:gd name="connsiteX6" fmla="*/ 274796 w 2198084"/>
                <a:gd name="connsiteY6" fmla="*/ 857935 h 3551793"/>
                <a:gd name="connsiteX7" fmla="*/ 556927 w 2198084"/>
                <a:gd name="connsiteY7" fmla="*/ 502271 h 3551793"/>
                <a:gd name="connsiteX8" fmla="*/ 851726 w 2198084"/>
                <a:gd name="connsiteY8" fmla="*/ 273004 h 3551793"/>
                <a:gd name="connsiteX9" fmla="*/ 1113758 w 2198084"/>
                <a:gd name="connsiteY9" fmla="*/ 139273 h 3551793"/>
                <a:gd name="connsiteX10" fmla="*/ 1589151 w 2198084"/>
                <a:gd name="connsiteY10" fmla="*/ 13924 h 3551793"/>
                <a:gd name="connsiteX11" fmla="*/ 1708499 w 2198084"/>
                <a:gd name="connsiteY11" fmla="*/ 208 h 3551793"/>
                <a:gd name="connsiteX12" fmla="*/ 1996059 w 2198084"/>
                <a:gd name="connsiteY12" fmla="*/ 589 h 3551793"/>
                <a:gd name="connsiteX13" fmla="*/ 1996631 w 2198084"/>
                <a:gd name="connsiteY13" fmla="*/ 838599 h 3551793"/>
                <a:gd name="connsiteX14" fmla="*/ 1981391 w 2198084"/>
                <a:gd name="connsiteY14" fmla="*/ 855649 h 3551793"/>
                <a:gd name="connsiteX15" fmla="*/ 1615535 w 2198084"/>
                <a:gd name="connsiteY15" fmla="*/ 943850 h 3551793"/>
                <a:gd name="connsiteX16" fmla="*/ 1292924 w 2198084"/>
                <a:gd name="connsiteY16" fmla="*/ 1078915 h 3551793"/>
                <a:gd name="connsiteX17" fmla="*/ 1012031 w 2198084"/>
                <a:gd name="connsiteY17" fmla="*/ 1351997 h 3551793"/>
                <a:gd name="connsiteX18" fmla="*/ 974979 w 2198084"/>
                <a:gd name="connsiteY18" fmla="*/ 1437817 h 3551793"/>
                <a:gd name="connsiteX19" fmla="*/ 959358 w 2198084"/>
                <a:gd name="connsiteY19" fmla="*/ 1505540 h 3551793"/>
                <a:gd name="connsiteX20" fmla="*/ 957929 w 2198084"/>
                <a:gd name="connsiteY20" fmla="*/ 1767668 h 3551793"/>
                <a:gd name="connsiteX21" fmla="*/ 2178272 w 2198084"/>
                <a:gd name="connsiteY21" fmla="*/ 1768525 h 3551793"/>
                <a:gd name="connsiteX22" fmla="*/ 2198084 w 2198084"/>
                <a:gd name="connsiteY22" fmla="*/ 1787765 h 3551793"/>
                <a:gd name="connsiteX23" fmla="*/ 2198084 w 2198084"/>
                <a:gd name="connsiteY23" fmla="*/ 3535412 h 3551793"/>
                <a:gd name="connsiteX24" fmla="*/ 2181892 w 2198084"/>
                <a:gd name="connsiteY24" fmla="*/ 3551605 h 3551793"/>
                <a:gd name="connsiteX25" fmla="*/ 16002 w 2198084"/>
                <a:gd name="connsiteY25" fmla="*/ 3550938 h 3551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198084" h="3551793">
                  <a:moveTo>
                    <a:pt x="16097" y="3550843"/>
                  </a:moveTo>
                  <a:cubicBezTo>
                    <a:pt x="-286" y="3488549"/>
                    <a:pt x="3239" y="3426922"/>
                    <a:pt x="2858" y="3365486"/>
                  </a:cubicBezTo>
                  <a:cubicBezTo>
                    <a:pt x="-572" y="2992583"/>
                    <a:pt x="286" y="2619584"/>
                    <a:pt x="0" y="2246680"/>
                  </a:cubicBezTo>
                  <a:cubicBezTo>
                    <a:pt x="95" y="2086755"/>
                    <a:pt x="1429" y="1926735"/>
                    <a:pt x="6001" y="1766810"/>
                  </a:cubicBezTo>
                  <a:cubicBezTo>
                    <a:pt x="10668" y="1646891"/>
                    <a:pt x="28861" y="1527637"/>
                    <a:pt x="56293" y="1410956"/>
                  </a:cubicBezTo>
                  <a:cubicBezTo>
                    <a:pt x="77343" y="1306181"/>
                    <a:pt x="112205" y="1204550"/>
                    <a:pt x="151257" y="1105299"/>
                  </a:cubicBezTo>
                  <a:cubicBezTo>
                    <a:pt x="186023" y="1019860"/>
                    <a:pt x="230124" y="938421"/>
                    <a:pt x="274796" y="857935"/>
                  </a:cubicBezTo>
                  <a:cubicBezTo>
                    <a:pt x="349377" y="725156"/>
                    <a:pt x="449866" y="609713"/>
                    <a:pt x="556927" y="502271"/>
                  </a:cubicBezTo>
                  <a:cubicBezTo>
                    <a:pt x="647224" y="416641"/>
                    <a:pt x="745236" y="337679"/>
                    <a:pt x="851726" y="273004"/>
                  </a:cubicBezTo>
                  <a:cubicBezTo>
                    <a:pt x="935165" y="221474"/>
                    <a:pt x="1023842" y="178326"/>
                    <a:pt x="1113758" y="139273"/>
                  </a:cubicBezTo>
                  <a:cubicBezTo>
                    <a:pt x="1265873" y="77075"/>
                    <a:pt x="1426274" y="36022"/>
                    <a:pt x="1589151" y="13924"/>
                  </a:cubicBezTo>
                  <a:cubicBezTo>
                    <a:pt x="1628870" y="9257"/>
                    <a:pt x="1668494" y="1447"/>
                    <a:pt x="1708499" y="208"/>
                  </a:cubicBezTo>
                  <a:cubicBezTo>
                    <a:pt x="1804416" y="494"/>
                    <a:pt x="1900142" y="-649"/>
                    <a:pt x="1996059" y="589"/>
                  </a:cubicBezTo>
                  <a:cubicBezTo>
                    <a:pt x="1997774" y="279862"/>
                    <a:pt x="1996059" y="559231"/>
                    <a:pt x="1996631" y="838599"/>
                  </a:cubicBezTo>
                  <a:cubicBezTo>
                    <a:pt x="1996631" y="852696"/>
                    <a:pt x="1995011" y="853458"/>
                    <a:pt x="1981391" y="855649"/>
                  </a:cubicBezTo>
                  <a:cubicBezTo>
                    <a:pt x="1857947" y="877937"/>
                    <a:pt x="1735836" y="908322"/>
                    <a:pt x="1615535" y="943850"/>
                  </a:cubicBezTo>
                  <a:cubicBezTo>
                    <a:pt x="1503521" y="976902"/>
                    <a:pt x="1395603" y="1023289"/>
                    <a:pt x="1292924" y="1078915"/>
                  </a:cubicBezTo>
                  <a:cubicBezTo>
                    <a:pt x="1177957" y="1142923"/>
                    <a:pt x="1070991" y="1232077"/>
                    <a:pt x="1012031" y="1351997"/>
                  </a:cubicBezTo>
                  <a:cubicBezTo>
                    <a:pt x="998887" y="1380286"/>
                    <a:pt x="985361" y="1408575"/>
                    <a:pt x="974979" y="1437817"/>
                  </a:cubicBezTo>
                  <a:cubicBezTo>
                    <a:pt x="967264" y="1459534"/>
                    <a:pt x="964502" y="1482965"/>
                    <a:pt x="959358" y="1505540"/>
                  </a:cubicBezTo>
                  <a:cubicBezTo>
                    <a:pt x="940594" y="1592503"/>
                    <a:pt x="952024" y="1679561"/>
                    <a:pt x="957929" y="1767668"/>
                  </a:cubicBezTo>
                  <a:cubicBezTo>
                    <a:pt x="1364742" y="1770049"/>
                    <a:pt x="1771460" y="1767668"/>
                    <a:pt x="2178272" y="1768525"/>
                  </a:cubicBezTo>
                  <a:cubicBezTo>
                    <a:pt x="2191417" y="1768525"/>
                    <a:pt x="2198018" y="1774935"/>
                    <a:pt x="2198084" y="1787765"/>
                  </a:cubicBezTo>
                  <a:cubicBezTo>
                    <a:pt x="2198084" y="2370314"/>
                    <a:pt x="2198084" y="2952863"/>
                    <a:pt x="2198084" y="3535412"/>
                  </a:cubicBezTo>
                  <a:cubicBezTo>
                    <a:pt x="2198084" y="3546204"/>
                    <a:pt x="2192684" y="3551605"/>
                    <a:pt x="2181892" y="3551605"/>
                  </a:cubicBezTo>
                  <a:cubicBezTo>
                    <a:pt x="1459897" y="3551033"/>
                    <a:pt x="737902" y="3552748"/>
                    <a:pt x="16002" y="35509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15FB823-98C1-629F-246F-63D075A7750C}"/>
                </a:ext>
              </a:extLst>
            </p:cNvPr>
            <p:cNvSpPr/>
            <p:nvPr/>
          </p:nvSpPr>
          <p:spPr>
            <a:xfrm>
              <a:off x="3211671" y="2971801"/>
              <a:ext cx="2190834" cy="3549719"/>
            </a:xfrm>
            <a:custGeom>
              <a:avLst/>
              <a:gdLst>
                <a:gd name="connsiteX0" fmla="*/ 1990609 w 2190834"/>
                <a:gd name="connsiteY0" fmla="*/ 1371 h 3549719"/>
                <a:gd name="connsiteX1" fmla="*/ 1990609 w 2190834"/>
                <a:gd name="connsiteY1" fmla="*/ 854049 h 3549719"/>
                <a:gd name="connsiteX2" fmla="*/ 1471782 w 2190834"/>
                <a:gd name="connsiteY2" fmla="*/ 988161 h 3549719"/>
                <a:gd name="connsiteX3" fmla="*/ 1232895 w 2190834"/>
                <a:gd name="connsiteY3" fmla="*/ 1111605 h 3549719"/>
                <a:gd name="connsiteX4" fmla="*/ 1007533 w 2190834"/>
                <a:gd name="connsiteY4" fmla="*/ 1377448 h 3549719"/>
                <a:gd name="connsiteX5" fmla="*/ 950193 w 2190834"/>
                <a:gd name="connsiteY5" fmla="*/ 1754257 h 3549719"/>
                <a:gd name="connsiteX6" fmla="*/ 965338 w 2190834"/>
                <a:gd name="connsiteY6" fmla="*/ 1768830 h 3549719"/>
                <a:gd name="connsiteX7" fmla="*/ 2189872 w 2190834"/>
                <a:gd name="connsiteY7" fmla="*/ 1768640 h 3549719"/>
                <a:gd name="connsiteX8" fmla="*/ 2190634 w 2190834"/>
                <a:gd name="connsiteY8" fmla="*/ 3533241 h 3549719"/>
                <a:gd name="connsiteX9" fmla="*/ 2174156 w 2190834"/>
                <a:gd name="connsiteY9" fmla="*/ 3549719 h 3549719"/>
                <a:gd name="connsiteX10" fmla="*/ 23220 w 2190834"/>
                <a:gd name="connsiteY10" fmla="*/ 3549719 h 3549719"/>
                <a:gd name="connsiteX11" fmla="*/ 4170 w 2190834"/>
                <a:gd name="connsiteY11" fmla="*/ 3531146 h 3549719"/>
                <a:gd name="connsiteX12" fmla="*/ 3027 w 2190834"/>
                <a:gd name="connsiteY12" fmla="*/ 3087757 h 3549719"/>
                <a:gd name="connsiteX13" fmla="*/ 5408 w 2190834"/>
                <a:gd name="connsiteY13" fmla="*/ 2040102 h 3549719"/>
                <a:gd name="connsiteX14" fmla="*/ 32936 w 2190834"/>
                <a:gd name="connsiteY14" fmla="*/ 1627860 h 3549719"/>
                <a:gd name="connsiteX15" fmla="*/ 118279 w 2190834"/>
                <a:gd name="connsiteY15" fmla="*/ 1240193 h 3549719"/>
                <a:gd name="connsiteX16" fmla="*/ 1375579 w 2190834"/>
                <a:gd name="connsiteY16" fmla="*/ 52616 h 3549719"/>
                <a:gd name="connsiteX17" fmla="*/ 1701335 w 2190834"/>
                <a:gd name="connsiteY17" fmla="*/ 1752 h 3549719"/>
                <a:gd name="connsiteX18" fmla="*/ 1990418 w 2190834"/>
                <a:gd name="connsiteY18" fmla="*/ 1466 h 3549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190834" h="3549719">
                  <a:moveTo>
                    <a:pt x="1990609" y="1371"/>
                  </a:moveTo>
                  <a:lnTo>
                    <a:pt x="1990609" y="854049"/>
                  </a:lnTo>
                  <a:cubicBezTo>
                    <a:pt x="1814587" y="885196"/>
                    <a:pt x="1638660" y="923105"/>
                    <a:pt x="1471782" y="988161"/>
                  </a:cubicBezTo>
                  <a:cubicBezTo>
                    <a:pt x="1386914" y="1018546"/>
                    <a:pt x="1308523" y="1063028"/>
                    <a:pt x="1232895" y="1111605"/>
                  </a:cubicBezTo>
                  <a:cubicBezTo>
                    <a:pt x="1134216" y="1176089"/>
                    <a:pt x="1054682" y="1269053"/>
                    <a:pt x="1007533" y="1377448"/>
                  </a:cubicBezTo>
                  <a:cubicBezTo>
                    <a:pt x="955813" y="1495748"/>
                    <a:pt x="945526" y="1626717"/>
                    <a:pt x="950193" y="1754257"/>
                  </a:cubicBezTo>
                  <a:cubicBezTo>
                    <a:pt x="950479" y="1765973"/>
                    <a:pt x="954098" y="1768830"/>
                    <a:pt x="965338" y="1768830"/>
                  </a:cubicBezTo>
                  <a:cubicBezTo>
                    <a:pt x="1373579" y="1768354"/>
                    <a:pt x="1781725" y="1768830"/>
                    <a:pt x="2189872" y="1768640"/>
                  </a:cubicBezTo>
                  <a:cubicBezTo>
                    <a:pt x="2191967" y="2356808"/>
                    <a:pt x="2189872" y="2945072"/>
                    <a:pt x="2190634" y="3533241"/>
                  </a:cubicBezTo>
                  <a:cubicBezTo>
                    <a:pt x="2190634" y="3544166"/>
                    <a:pt x="2185138" y="3549653"/>
                    <a:pt x="2174156" y="3549719"/>
                  </a:cubicBezTo>
                  <a:cubicBezTo>
                    <a:pt x="1457209" y="3549719"/>
                    <a:pt x="740167" y="3549719"/>
                    <a:pt x="23220" y="3549719"/>
                  </a:cubicBezTo>
                  <a:cubicBezTo>
                    <a:pt x="10523" y="3549719"/>
                    <a:pt x="4170" y="3543528"/>
                    <a:pt x="4170" y="3531146"/>
                  </a:cubicBezTo>
                  <a:cubicBezTo>
                    <a:pt x="3979" y="3383318"/>
                    <a:pt x="4170" y="3235490"/>
                    <a:pt x="3027" y="3087757"/>
                  </a:cubicBezTo>
                  <a:cubicBezTo>
                    <a:pt x="74" y="2738570"/>
                    <a:pt x="-2879" y="2389289"/>
                    <a:pt x="5408" y="2040102"/>
                  </a:cubicBezTo>
                  <a:cubicBezTo>
                    <a:pt x="7980" y="1902371"/>
                    <a:pt x="14076" y="1764449"/>
                    <a:pt x="32936" y="1627860"/>
                  </a:cubicBezTo>
                  <a:cubicBezTo>
                    <a:pt x="52366" y="1496796"/>
                    <a:pt x="79798" y="1367066"/>
                    <a:pt x="118279" y="1240193"/>
                  </a:cubicBezTo>
                  <a:cubicBezTo>
                    <a:pt x="303445" y="639832"/>
                    <a:pt x="762170" y="197967"/>
                    <a:pt x="1375579" y="52616"/>
                  </a:cubicBezTo>
                  <a:cubicBezTo>
                    <a:pt x="1482260" y="24707"/>
                    <a:pt x="1591702" y="10991"/>
                    <a:pt x="1701335" y="1752"/>
                  </a:cubicBezTo>
                  <a:cubicBezTo>
                    <a:pt x="1797632" y="-1296"/>
                    <a:pt x="1894025" y="323"/>
                    <a:pt x="1990418" y="14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2FEEDF3-A87B-E8D7-4076-109B1DB8E20D}"/>
              </a:ext>
            </a:extLst>
          </p:cNvPr>
          <p:cNvSpPr/>
          <p:nvPr userDrawn="1"/>
        </p:nvSpPr>
        <p:spPr bwMode="auto">
          <a:xfrm>
            <a:off x="6254529" y="1578484"/>
            <a:ext cx="5360101" cy="4279392"/>
          </a:xfrm>
          <a:prstGeom prst="roundRect">
            <a:avLst>
              <a:gd name="adj" fmla="val 4606"/>
            </a:avLst>
          </a:prstGeom>
          <a:solidFill>
            <a:srgbClr val="F4F3F5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2D5B39C-FFEA-0EB0-A560-9937940CDA2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567172" y="3346435"/>
            <a:ext cx="626552" cy="457200"/>
            <a:chOff x="534935" y="2971801"/>
            <a:chExt cx="4867570" cy="3551908"/>
          </a:xfrm>
          <a:gradFill>
            <a:gsLst>
              <a:gs pos="100000">
                <a:schemeClr val="bg1">
                  <a:lumMod val="85000"/>
                </a:schemeClr>
              </a:gs>
              <a:gs pos="0">
                <a:srgbClr val="B1B3B3">
                  <a:lumMod val="50000"/>
                  <a:lumOff val="50000"/>
                </a:srgbClr>
              </a:gs>
            </a:gsLst>
            <a:lin ang="3600000" scaled="0"/>
          </a:gradFill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ED0145B-1849-8915-DD24-35CD16C77E39}"/>
                </a:ext>
              </a:extLst>
            </p:cNvPr>
            <p:cNvSpPr/>
            <p:nvPr/>
          </p:nvSpPr>
          <p:spPr>
            <a:xfrm>
              <a:off x="534935" y="2971916"/>
              <a:ext cx="2198084" cy="3551793"/>
            </a:xfrm>
            <a:custGeom>
              <a:avLst/>
              <a:gdLst>
                <a:gd name="connsiteX0" fmla="*/ 16097 w 2198084"/>
                <a:gd name="connsiteY0" fmla="*/ 3550843 h 3551793"/>
                <a:gd name="connsiteX1" fmla="*/ 2858 w 2198084"/>
                <a:gd name="connsiteY1" fmla="*/ 3365486 h 3551793"/>
                <a:gd name="connsiteX2" fmla="*/ 0 w 2198084"/>
                <a:gd name="connsiteY2" fmla="*/ 2246680 h 3551793"/>
                <a:gd name="connsiteX3" fmla="*/ 6001 w 2198084"/>
                <a:gd name="connsiteY3" fmla="*/ 1766810 h 3551793"/>
                <a:gd name="connsiteX4" fmla="*/ 56293 w 2198084"/>
                <a:gd name="connsiteY4" fmla="*/ 1410956 h 3551793"/>
                <a:gd name="connsiteX5" fmla="*/ 151257 w 2198084"/>
                <a:gd name="connsiteY5" fmla="*/ 1105299 h 3551793"/>
                <a:gd name="connsiteX6" fmla="*/ 274796 w 2198084"/>
                <a:gd name="connsiteY6" fmla="*/ 857935 h 3551793"/>
                <a:gd name="connsiteX7" fmla="*/ 556927 w 2198084"/>
                <a:gd name="connsiteY7" fmla="*/ 502271 h 3551793"/>
                <a:gd name="connsiteX8" fmla="*/ 851726 w 2198084"/>
                <a:gd name="connsiteY8" fmla="*/ 273004 h 3551793"/>
                <a:gd name="connsiteX9" fmla="*/ 1113758 w 2198084"/>
                <a:gd name="connsiteY9" fmla="*/ 139273 h 3551793"/>
                <a:gd name="connsiteX10" fmla="*/ 1589151 w 2198084"/>
                <a:gd name="connsiteY10" fmla="*/ 13924 h 3551793"/>
                <a:gd name="connsiteX11" fmla="*/ 1708499 w 2198084"/>
                <a:gd name="connsiteY11" fmla="*/ 208 h 3551793"/>
                <a:gd name="connsiteX12" fmla="*/ 1996059 w 2198084"/>
                <a:gd name="connsiteY12" fmla="*/ 589 h 3551793"/>
                <a:gd name="connsiteX13" fmla="*/ 1996631 w 2198084"/>
                <a:gd name="connsiteY13" fmla="*/ 838599 h 3551793"/>
                <a:gd name="connsiteX14" fmla="*/ 1981391 w 2198084"/>
                <a:gd name="connsiteY14" fmla="*/ 855649 h 3551793"/>
                <a:gd name="connsiteX15" fmla="*/ 1615535 w 2198084"/>
                <a:gd name="connsiteY15" fmla="*/ 943850 h 3551793"/>
                <a:gd name="connsiteX16" fmla="*/ 1292924 w 2198084"/>
                <a:gd name="connsiteY16" fmla="*/ 1078915 h 3551793"/>
                <a:gd name="connsiteX17" fmla="*/ 1012031 w 2198084"/>
                <a:gd name="connsiteY17" fmla="*/ 1351997 h 3551793"/>
                <a:gd name="connsiteX18" fmla="*/ 974979 w 2198084"/>
                <a:gd name="connsiteY18" fmla="*/ 1437817 h 3551793"/>
                <a:gd name="connsiteX19" fmla="*/ 959358 w 2198084"/>
                <a:gd name="connsiteY19" fmla="*/ 1505540 h 3551793"/>
                <a:gd name="connsiteX20" fmla="*/ 957929 w 2198084"/>
                <a:gd name="connsiteY20" fmla="*/ 1767668 h 3551793"/>
                <a:gd name="connsiteX21" fmla="*/ 2178272 w 2198084"/>
                <a:gd name="connsiteY21" fmla="*/ 1768525 h 3551793"/>
                <a:gd name="connsiteX22" fmla="*/ 2198084 w 2198084"/>
                <a:gd name="connsiteY22" fmla="*/ 1787765 h 3551793"/>
                <a:gd name="connsiteX23" fmla="*/ 2198084 w 2198084"/>
                <a:gd name="connsiteY23" fmla="*/ 3535412 h 3551793"/>
                <a:gd name="connsiteX24" fmla="*/ 2181892 w 2198084"/>
                <a:gd name="connsiteY24" fmla="*/ 3551605 h 3551793"/>
                <a:gd name="connsiteX25" fmla="*/ 16002 w 2198084"/>
                <a:gd name="connsiteY25" fmla="*/ 3550938 h 3551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198084" h="3551793">
                  <a:moveTo>
                    <a:pt x="16097" y="3550843"/>
                  </a:moveTo>
                  <a:cubicBezTo>
                    <a:pt x="-286" y="3488549"/>
                    <a:pt x="3239" y="3426922"/>
                    <a:pt x="2858" y="3365486"/>
                  </a:cubicBezTo>
                  <a:cubicBezTo>
                    <a:pt x="-572" y="2992583"/>
                    <a:pt x="286" y="2619584"/>
                    <a:pt x="0" y="2246680"/>
                  </a:cubicBezTo>
                  <a:cubicBezTo>
                    <a:pt x="95" y="2086755"/>
                    <a:pt x="1429" y="1926735"/>
                    <a:pt x="6001" y="1766810"/>
                  </a:cubicBezTo>
                  <a:cubicBezTo>
                    <a:pt x="10668" y="1646891"/>
                    <a:pt x="28861" y="1527637"/>
                    <a:pt x="56293" y="1410956"/>
                  </a:cubicBezTo>
                  <a:cubicBezTo>
                    <a:pt x="77343" y="1306181"/>
                    <a:pt x="112205" y="1204550"/>
                    <a:pt x="151257" y="1105299"/>
                  </a:cubicBezTo>
                  <a:cubicBezTo>
                    <a:pt x="186023" y="1019860"/>
                    <a:pt x="230124" y="938421"/>
                    <a:pt x="274796" y="857935"/>
                  </a:cubicBezTo>
                  <a:cubicBezTo>
                    <a:pt x="349377" y="725156"/>
                    <a:pt x="449866" y="609713"/>
                    <a:pt x="556927" y="502271"/>
                  </a:cubicBezTo>
                  <a:cubicBezTo>
                    <a:pt x="647224" y="416641"/>
                    <a:pt x="745236" y="337679"/>
                    <a:pt x="851726" y="273004"/>
                  </a:cubicBezTo>
                  <a:cubicBezTo>
                    <a:pt x="935165" y="221474"/>
                    <a:pt x="1023842" y="178326"/>
                    <a:pt x="1113758" y="139273"/>
                  </a:cubicBezTo>
                  <a:cubicBezTo>
                    <a:pt x="1265873" y="77075"/>
                    <a:pt x="1426274" y="36022"/>
                    <a:pt x="1589151" y="13924"/>
                  </a:cubicBezTo>
                  <a:cubicBezTo>
                    <a:pt x="1628870" y="9257"/>
                    <a:pt x="1668494" y="1447"/>
                    <a:pt x="1708499" y="208"/>
                  </a:cubicBezTo>
                  <a:cubicBezTo>
                    <a:pt x="1804416" y="494"/>
                    <a:pt x="1900142" y="-649"/>
                    <a:pt x="1996059" y="589"/>
                  </a:cubicBezTo>
                  <a:cubicBezTo>
                    <a:pt x="1997774" y="279862"/>
                    <a:pt x="1996059" y="559231"/>
                    <a:pt x="1996631" y="838599"/>
                  </a:cubicBezTo>
                  <a:cubicBezTo>
                    <a:pt x="1996631" y="852696"/>
                    <a:pt x="1995011" y="853458"/>
                    <a:pt x="1981391" y="855649"/>
                  </a:cubicBezTo>
                  <a:cubicBezTo>
                    <a:pt x="1857947" y="877937"/>
                    <a:pt x="1735836" y="908322"/>
                    <a:pt x="1615535" y="943850"/>
                  </a:cubicBezTo>
                  <a:cubicBezTo>
                    <a:pt x="1503521" y="976902"/>
                    <a:pt x="1395603" y="1023289"/>
                    <a:pt x="1292924" y="1078915"/>
                  </a:cubicBezTo>
                  <a:cubicBezTo>
                    <a:pt x="1177957" y="1142923"/>
                    <a:pt x="1070991" y="1232077"/>
                    <a:pt x="1012031" y="1351997"/>
                  </a:cubicBezTo>
                  <a:cubicBezTo>
                    <a:pt x="998887" y="1380286"/>
                    <a:pt x="985361" y="1408575"/>
                    <a:pt x="974979" y="1437817"/>
                  </a:cubicBezTo>
                  <a:cubicBezTo>
                    <a:pt x="967264" y="1459534"/>
                    <a:pt x="964502" y="1482965"/>
                    <a:pt x="959358" y="1505540"/>
                  </a:cubicBezTo>
                  <a:cubicBezTo>
                    <a:pt x="940594" y="1592503"/>
                    <a:pt x="952024" y="1679561"/>
                    <a:pt x="957929" y="1767668"/>
                  </a:cubicBezTo>
                  <a:cubicBezTo>
                    <a:pt x="1364742" y="1770049"/>
                    <a:pt x="1771460" y="1767668"/>
                    <a:pt x="2178272" y="1768525"/>
                  </a:cubicBezTo>
                  <a:cubicBezTo>
                    <a:pt x="2191417" y="1768525"/>
                    <a:pt x="2198018" y="1774935"/>
                    <a:pt x="2198084" y="1787765"/>
                  </a:cubicBezTo>
                  <a:cubicBezTo>
                    <a:pt x="2198084" y="2370314"/>
                    <a:pt x="2198084" y="2952863"/>
                    <a:pt x="2198084" y="3535412"/>
                  </a:cubicBezTo>
                  <a:cubicBezTo>
                    <a:pt x="2198084" y="3546204"/>
                    <a:pt x="2192684" y="3551605"/>
                    <a:pt x="2181892" y="3551605"/>
                  </a:cubicBezTo>
                  <a:cubicBezTo>
                    <a:pt x="1459897" y="3551033"/>
                    <a:pt x="737902" y="3552748"/>
                    <a:pt x="16002" y="35509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363022D-7203-0A46-C1E3-288F190B8880}"/>
                </a:ext>
              </a:extLst>
            </p:cNvPr>
            <p:cNvSpPr/>
            <p:nvPr/>
          </p:nvSpPr>
          <p:spPr>
            <a:xfrm>
              <a:off x="3211671" y="2971801"/>
              <a:ext cx="2190834" cy="3549719"/>
            </a:xfrm>
            <a:custGeom>
              <a:avLst/>
              <a:gdLst>
                <a:gd name="connsiteX0" fmla="*/ 1990609 w 2190834"/>
                <a:gd name="connsiteY0" fmla="*/ 1371 h 3549719"/>
                <a:gd name="connsiteX1" fmla="*/ 1990609 w 2190834"/>
                <a:gd name="connsiteY1" fmla="*/ 854049 h 3549719"/>
                <a:gd name="connsiteX2" fmla="*/ 1471782 w 2190834"/>
                <a:gd name="connsiteY2" fmla="*/ 988161 h 3549719"/>
                <a:gd name="connsiteX3" fmla="*/ 1232895 w 2190834"/>
                <a:gd name="connsiteY3" fmla="*/ 1111605 h 3549719"/>
                <a:gd name="connsiteX4" fmla="*/ 1007533 w 2190834"/>
                <a:gd name="connsiteY4" fmla="*/ 1377448 h 3549719"/>
                <a:gd name="connsiteX5" fmla="*/ 950193 w 2190834"/>
                <a:gd name="connsiteY5" fmla="*/ 1754257 h 3549719"/>
                <a:gd name="connsiteX6" fmla="*/ 965338 w 2190834"/>
                <a:gd name="connsiteY6" fmla="*/ 1768830 h 3549719"/>
                <a:gd name="connsiteX7" fmla="*/ 2189872 w 2190834"/>
                <a:gd name="connsiteY7" fmla="*/ 1768640 h 3549719"/>
                <a:gd name="connsiteX8" fmla="*/ 2190634 w 2190834"/>
                <a:gd name="connsiteY8" fmla="*/ 3533241 h 3549719"/>
                <a:gd name="connsiteX9" fmla="*/ 2174156 w 2190834"/>
                <a:gd name="connsiteY9" fmla="*/ 3549719 h 3549719"/>
                <a:gd name="connsiteX10" fmla="*/ 23220 w 2190834"/>
                <a:gd name="connsiteY10" fmla="*/ 3549719 h 3549719"/>
                <a:gd name="connsiteX11" fmla="*/ 4170 w 2190834"/>
                <a:gd name="connsiteY11" fmla="*/ 3531146 h 3549719"/>
                <a:gd name="connsiteX12" fmla="*/ 3027 w 2190834"/>
                <a:gd name="connsiteY12" fmla="*/ 3087757 h 3549719"/>
                <a:gd name="connsiteX13" fmla="*/ 5408 w 2190834"/>
                <a:gd name="connsiteY13" fmla="*/ 2040102 h 3549719"/>
                <a:gd name="connsiteX14" fmla="*/ 32936 w 2190834"/>
                <a:gd name="connsiteY14" fmla="*/ 1627860 h 3549719"/>
                <a:gd name="connsiteX15" fmla="*/ 118279 w 2190834"/>
                <a:gd name="connsiteY15" fmla="*/ 1240193 h 3549719"/>
                <a:gd name="connsiteX16" fmla="*/ 1375579 w 2190834"/>
                <a:gd name="connsiteY16" fmla="*/ 52616 h 3549719"/>
                <a:gd name="connsiteX17" fmla="*/ 1701335 w 2190834"/>
                <a:gd name="connsiteY17" fmla="*/ 1752 h 3549719"/>
                <a:gd name="connsiteX18" fmla="*/ 1990418 w 2190834"/>
                <a:gd name="connsiteY18" fmla="*/ 1466 h 3549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190834" h="3549719">
                  <a:moveTo>
                    <a:pt x="1990609" y="1371"/>
                  </a:moveTo>
                  <a:lnTo>
                    <a:pt x="1990609" y="854049"/>
                  </a:lnTo>
                  <a:cubicBezTo>
                    <a:pt x="1814587" y="885196"/>
                    <a:pt x="1638660" y="923105"/>
                    <a:pt x="1471782" y="988161"/>
                  </a:cubicBezTo>
                  <a:cubicBezTo>
                    <a:pt x="1386914" y="1018546"/>
                    <a:pt x="1308523" y="1063028"/>
                    <a:pt x="1232895" y="1111605"/>
                  </a:cubicBezTo>
                  <a:cubicBezTo>
                    <a:pt x="1134216" y="1176089"/>
                    <a:pt x="1054682" y="1269053"/>
                    <a:pt x="1007533" y="1377448"/>
                  </a:cubicBezTo>
                  <a:cubicBezTo>
                    <a:pt x="955813" y="1495748"/>
                    <a:pt x="945526" y="1626717"/>
                    <a:pt x="950193" y="1754257"/>
                  </a:cubicBezTo>
                  <a:cubicBezTo>
                    <a:pt x="950479" y="1765973"/>
                    <a:pt x="954098" y="1768830"/>
                    <a:pt x="965338" y="1768830"/>
                  </a:cubicBezTo>
                  <a:cubicBezTo>
                    <a:pt x="1373579" y="1768354"/>
                    <a:pt x="1781725" y="1768830"/>
                    <a:pt x="2189872" y="1768640"/>
                  </a:cubicBezTo>
                  <a:cubicBezTo>
                    <a:pt x="2191967" y="2356808"/>
                    <a:pt x="2189872" y="2945072"/>
                    <a:pt x="2190634" y="3533241"/>
                  </a:cubicBezTo>
                  <a:cubicBezTo>
                    <a:pt x="2190634" y="3544166"/>
                    <a:pt x="2185138" y="3549653"/>
                    <a:pt x="2174156" y="3549719"/>
                  </a:cubicBezTo>
                  <a:cubicBezTo>
                    <a:pt x="1457209" y="3549719"/>
                    <a:pt x="740167" y="3549719"/>
                    <a:pt x="23220" y="3549719"/>
                  </a:cubicBezTo>
                  <a:cubicBezTo>
                    <a:pt x="10523" y="3549719"/>
                    <a:pt x="4170" y="3543528"/>
                    <a:pt x="4170" y="3531146"/>
                  </a:cubicBezTo>
                  <a:cubicBezTo>
                    <a:pt x="3979" y="3383318"/>
                    <a:pt x="4170" y="3235490"/>
                    <a:pt x="3027" y="3087757"/>
                  </a:cubicBezTo>
                  <a:cubicBezTo>
                    <a:pt x="74" y="2738570"/>
                    <a:pt x="-2879" y="2389289"/>
                    <a:pt x="5408" y="2040102"/>
                  </a:cubicBezTo>
                  <a:cubicBezTo>
                    <a:pt x="7980" y="1902371"/>
                    <a:pt x="14076" y="1764449"/>
                    <a:pt x="32936" y="1627860"/>
                  </a:cubicBezTo>
                  <a:cubicBezTo>
                    <a:pt x="52366" y="1496796"/>
                    <a:pt x="79798" y="1367066"/>
                    <a:pt x="118279" y="1240193"/>
                  </a:cubicBezTo>
                  <a:cubicBezTo>
                    <a:pt x="303445" y="639832"/>
                    <a:pt x="762170" y="197967"/>
                    <a:pt x="1375579" y="52616"/>
                  </a:cubicBezTo>
                  <a:cubicBezTo>
                    <a:pt x="1482260" y="24707"/>
                    <a:pt x="1591702" y="10991"/>
                    <a:pt x="1701335" y="1752"/>
                  </a:cubicBezTo>
                  <a:cubicBezTo>
                    <a:pt x="1797632" y="-1296"/>
                    <a:pt x="1894025" y="323"/>
                    <a:pt x="1990418" y="14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48373318-4C78-54BA-B044-B498538CCF9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36418" y="2194030"/>
            <a:ext cx="3154680" cy="246221"/>
          </a:xfrm>
        </p:spPr>
        <p:txBody>
          <a:bodyPr anchor="b"/>
          <a:lstStyle>
            <a:lvl1pPr marL="0" indent="0">
              <a:buNone/>
              <a:defRPr sz="1600">
                <a:latin typeface="+mj-lt"/>
              </a:defRPr>
            </a:lvl1pPr>
          </a:lstStyle>
          <a:p>
            <a:pPr lvl="0"/>
            <a:r>
              <a:rPr lang="en-US"/>
              <a:t>Persona Name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6B84CA70-334C-5E8C-4C24-38FB7F6F776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36418" y="2487717"/>
            <a:ext cx="3154680" cy="369332"/>
          </a:xfrm>
        </p:spPr>
        <p:txBody>
          <a:bodyPr/>
          <a:lstStyle>
            <a:lvl1pPr marL="0" indent="0">
              <a:buNone/>
              <a:defRPr sz="2400">
                <a:solidFill>
                  <a:srgbClr val="454142"/>
                </a:solidFill>
                <a:latin typeface="+mj-lt"/>
              </a:defRPr>
            </a:lvl1pPr>
          </a:lstStyle>
          <a:p>
            <a:pPr lvl="0"/>
            <a:r>
              <a:rPr lang="en-US"/>
              <a:t>Persona Title</a:t>
            </a:r>
          </a:p>
        </p:txBody>
      </p:sp>
      <p:sp>
        <p:nvSpPr>
          <p:cNvPr id="30" name="Picture Placeholder 12">
            <a:extLst>
              <a:ext uri="{FF2B5EF4-FFF2-40B4-BE49-F238E27FC236}">
                <a16:creationId xmlns:a16="http://schemas.microsoft.com/office/drawing/2014/main" id="{AE0D7FB4-1261-377E-2777-AF67EE7E4913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6567172" y="1882617"/>
            <a:ext cx="1280160" cy="1280160"/>
          </a:xfrm>
          <a:prstGeom prst="ellipse">
            <a:avLst/>
          </a:prstGeom>
          <a:solidFill>
            <a:schemeClr val="bg1"/>
          </a:solidFill>
          <a:ln w="38100">
            <a:gradFill>
              <a:gsLst>
                <a:gs pos="0">
                  <a:srgbClr val="454142">
                    <a:lumMod val="70000"/>
                    <a:lumOff val="30000"/>
                  </a:srgbClr>
                </a:gs>
                <a:gs pos="100000">
                  <a:srgbClr val="454142"/>
                </a:gs>
              </a:gsLst>
              <a:lin ang="3600000" scaled="0"/>
            </a:gradFill>
          </a:ln>
        </p:spPr>
        <p:txBody>
          <a:bodyPr wrap="none" anchor="ctr" anchorCtr="0">
            <a:no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PERSONA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83931CDE-ED46-0DDB-DA5A-27DEEEE3E79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67172" y="3575050"/>
            <a:ext cx="4723670" cy="1992299"/>
          </a:xfrm>
          <a:prstGeom prst="rect">
            <a:avLst/>
          </a:prstGeom>
          <a:noFill/>
        </p:spPr>
        <p:txBody>
          <a:bodyPr lIns="182880" tIns="91440" rIns="182880" bIns="274320" anchor="ctr">
            <a:noAutofit/>
          </a:bodyPr>
          <a:lstStyle>
            <a:lvl1pPr marL="57150" indent="-57150" algn="ctr">
              <a:lnSpc>
                <a:spcPct val="114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Persona quote here.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E13CE26-DC09-4858-CA66-9F6DC96A112A}"/>
              </a:ext>
            </a:extLst>
          </p:cNvPr>
          <p:cNvGrpSpPr>
            <a:grpSpLocks noChangeAspect="1"/>
          </p:cNvGrpSpPr>
          <p:nvPr userDrawn="1"/>
        </p:nvGrpSpPr>
        <p:grpSpPr>
          <a:xfrm rot="10800000">
            <a:off x="10664290" y="5110163"/>
            <a:ext cx="626552" cy="457200"/>
            <a:chOff x="534935" y="2971801"/>
            <a:chExt cx="4867570" cy="3551908"/>
          </a:xfrm>
          <a:gradFill>
            <a:gsLst>
              <a:gs pos="100000">
                <a:schemeClr val="bg1">
                  <a:lumMod val="85000"/>
                </a:schemeClr>
              </a:gs>
              <a:gs pos="0">
                <a:srgbClr val="B1B3B3">
                  <a:lumMod val="50000"/>
                  <a:lumOff val="50000"/>
                </a:srgbClr>
              </a:gs>
            </a:gsLst>
            <a:lin ang="3600000" scaled="0"/>
          </a:gra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BF11E04-1FD1-33F6-88CC-4589771C0645}"/>
                </a:ext>
              </a:extLst>
            </p:cNvPr>
            <p:cNvSpPr/>
            <p:nvPr/>
          </p:nvSpPr>
          <p:spPr>
            <a:xfrm>
              <a:off x="534935" y="2971916"/>
              <a:ext cx="2198084" cy="3551793"/>
            </a:xfrm>
            <a:custGeom>
              <a:avLst/>
              <a:gdLst>
                <a:gd name="connsiteX0" fmla="*/ 16097 w 2198084"/>
                <a:gd name="connsiteY0" fmla="*/ 3550843 h 3551793"/>
                <a:gd name="connsiteX1" fmla="*/ 2858 w 2198084"/>
                <a:gd name="connsiteY1" fmla="*/ 3365486 h 3551793"/>
                <a:gd name="connsiteX2" fmla="*/ 0 w 2198084"/>
                <a:gd name="connsiteY2" fmla="*/ 2246680 h 3551793"/>
                <a:gd name="connsiteX3" fmla="*/ 6001 w 2198084"/>
                <a:gd name="connsiteY3" fmla="*/ 1766810 h 3551793"/>
                <a:gd name="connsiteX4" fmla="*/ 56293 w 2198084"/>
                <a:gd name="connsiteY4" fmla="*/ 1410956 h 3551793"/>
                <a:gd name="connsiteX5" fmla="*/ 151257 w 2198084"/>
                <a:gd name="connsiteY5" fmla="*/ 1105299 h 3551793"/>
                <a:gd name="connsiteX6" fmla="*/ 274796 w 2198084"/>
                <a:gd name="connsiteY6" fmla="*/ 857935 h 3551793"/>
                <a:gd name="connsiteX7" fmla="*/ 556927 w 2198084"/>
                <a:gd name="connsiteY7" fmla="*/ 502271 h 3551793"/>
                <a:gd name="connsiteX8" fmla="*/ 851726 w 2198084"/>
                <a:gd name="connsiteY8" fmla="*/ 273004 h 3551793"/>
                <a:gd name="connsiteX9" fmla="*/ 1113758 w 2198084"/>
                <a:gd name="connsiteY9" fmla="*/ 139273 h 3551793"/>
                <a:gd name="connsiteX10" fmla="*/ 1589151 w 2198084"/>
                <a:gd name="connsiteY10" fmla="*/ 13924 h 3551793"/>
                <a:gd name="connsiteX11" fmla="*/ 1708499 w 2198084"/>
                <a:gd name="connsiteY11" fmla="*/ 208 h 3551793"/>
                <a:gd name="connsiteX12" fmla="*/ 1996059 w 2198084"/>
                <a:gd name="connsiteY12" fmla="*/ 589 h 3551793"/>
                <a:gd name="connsiteX13" fmla="*/ 1996631 w 2198084"/>
                <a:gd name="connsiteY13" fmla="*/ 838599 h 3551793"/>
                <a:gd name="connsiteX14" fmla="*/ 1981391 w 2198084"/>
                <a:gd name="connsiteY14" fmla="*/ 855649 h 3551793"/>
                <a:gd name="connsiteX15" fmla="*/ 1615535 w 2198084"/>
                <a:gd name="connsiteY15" fmla="*/ 943850 h 3551793"/>
                <a:gd name="connsiteX16" fmla="*/ 1292924 w 2198084"/>
                <a:gd name="connsiteY16" fmla="*/ 1078915 h 3551793"/>
                <a:gd name="connsiteX17" fmla="*/ 1012031 w 2198084"/>
                <a:gd name="connsiteY17" fmla="*/ 1351997 h 3551793"/>
                <a:gd name="connsiteX18" fmla="*/ 974979 w 2198084"/>
                <a:gd name="connsiteY18" fmla="*/ 1437817 h 3551793"/>
                <a:gd name="connsiteX19" fmla="*/ 959358 w 2198084"/>
                <a:gd name="connsiteY19" fmla="*/ 1505540 h 3551793"/>
                <a:gd name="connsiteX20" fmla="*/ 957929 w 2198084"/>
                <a:gd name="connsiteY20" fmla="*/ 1767668 h 3551793"/>
                <a:gd name="connsiteX21" fmla="*/ 2178272 w 2198084"/>
                <a:gd name="connsiteY21" fmla="*/ 1768525 h 3551793"/>
                <a:gd name="connsiteX22" fmla="*/ 2198084 w 2198084"/>
                <a:gd name="connsiteY22" fmla="*/ 1787765 h 3551793"/>
                <a:gd name="connsiteX23" fmla="*/ 2198084 w 2198084"/>
                <a:gd name="connsiteY23" fmla="*/ 3535412 h 3551793"/>
                <a:gd name="connsiteX24" fmla="*/ 2181892 w 2198084"/>
                <a:gd name="connsiteY24" fmla="*/ 3551605 h 3551793"/>
                <a:gd name="connsiteX25" fmla="*/ 16002 w 2198084"/>
                <a:gd name="connsiteY25" fmla="*/ 3550938 h 3551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198084" h="3551793">
                  <a:moveTo>
                    <a:pt x="16097" y="3550843"/>
                  </a:moveTo>
                  <a:cubicBezTo>
                    <a:pt x="-286" y="3488549"/>
                    <a:pt x="3239" y="3426922"/>
                    <a:pt x="2858" y="3365486"/>
                  </a:cubicBezTo>
                  <a:cubicBezTo>
                    <a:pt x="-572" y="2992583"/>
                    <a:pt x="286" y="2619584"/>
                    <a:pt x="0" y="2246680"/>
                  </a:cubicBezTo>
                  <a:cubicBezTo>
                    <a:pt x="95" y="2086755"/>
                    <a:pt x="1429" y="1926735"/>
                    <a:pt x="6001" y="1766810"/>
                  </a:cubicBezTo>
                  <a:cubicBezTo>
                    <a:pt x="10668" y="1646891"/>
                    <a:pt x="28861" y="1527637"/>
                    <a:pt x="56293" y="1410956"/>
                  </a:cubicBezTo>
                  <a:cubicBezTo>
                    <a:pt x="77343" y="1306181"/>
                    <a:pt x="112205" y="1204550"/>
                    <a:pt x="151257" y="1105299"/>
                  </a:cubicBezTo>
                  <a:cubicBezTo>
                    <a:pt x="186023" y="1019860"/>
                    <a:pt x="230124" y="938421"/>
                    <a:pt x="274796" y="857935"/>
                  </a:cubicBezTo>
                  <a:cubicBezTo>
                    <a:pt x="349377" y="725156"/>
                    <a:pt x="449866" y="609713"/>
                    <a:pt x="556927" y="502271"/>
                  </a:cubicBezTo>
                  <a:cubicBezTo>
                    <a:pt x="647224" y="416641"/>
                    <a:pt x="745236" y="337679"/>
                    <a:pt x="851726" y="273004"/>
                  </a:cubicBezTo>
                  <a:cubicBezTo>
                    <a:pt x="935165" y="221474"/>
                    <a:pt x="1023842" y="178326"/>
                    <a:pt x="1113758" y="139273"/>
                  </a:cubicBezTo>
                  <a:cubicBezTo>
                    <a:pt x="1265873" y="77075"/>
                    <a:pt x="1426274" y="36022"/>
                    <a:pt x="1589151" y="13924"/>
                  </a:cubicBezTo>
                  <a:cubicBezTo>
                    <a:pt x="1628870" y="9257"/>
                    <a:pt x="1668494" y="1447"/>
                    <a:pt x="1708499" y="208"/>
                  </a:cubicBezTo>
                  <a:cubicBezTo>
                    <a:pt x="1804416" y="494"/>
                    <a:pt x="1900142" y="-649"/>
                    <a:pt x="1996059" y="589"/>
                  </a:cubicBezTo>
                  <a:cubicBezTo>
                    <a:pt x="1997774" y="279862"/>
                    <a:pt x="1996059" y="559231"/>
                    <a:pt x="1996631" y="838599"/>
                  </a:cubicBezTo>
                  <a:cubicBezTo>
                    <a:pt x="1996631" y="852696"/>
                    <a:pt x="1995011" y="853458"/>
                    <a:pt x="1981391" y="855649"/>
                  </a:cubicBezTo>
                  <a:cubicBezTo>
                    <a:pt x="1857947" y="877937"/>
                    <a:pt x="1735836" y="908322"/>
                    <a:pt x="1615535" y="943850"/>
                  </a:cubicBezTo>
                  <a:cubicBezTo>
                    <a:pt x="1503521" y="976902"/>
                    <a:pt x="1395603" y="1023289"/>
                    <a:pt x="1292924" y="1078915"/>
                  </a:cubicBezTo>
                  <a:cubicBezTo>
                    <a:pt x="1177957" y="1142923"/>
                    <a:pt x="1070991" y="1232077"/>
                    <a:pt x="1012031" y="1351997"/>
                  </a:cubicBezTo>
                  <a:cubicBezTo>
                    <a:pt x="998887" y="1380286"/>
                    <a:pt x="985361" y="1408575"/>
                    <a:pt x="974979" y="1437817"/>
                  </a:cubicBezTo>
                  <a:cubicBezTo>
                    <a:pt x="967264" y="1459534"/>
                    <a:pt x="964502" y="1482965"/>
                    <a:pt x="959358" y="1505540"/>
                  </a:cubicBezTo>
                  <a:cubicBezTo>
                    <a:pt x="940594" y="1592503"/>
                    <a:pt x="952024" y="1679561"/>
                    <a:pt x="957929" y="1767668"/>
                  </a:cubicBezTo>
                  <a:cubicBezTo>
                    <a:pt x="1364742" y="1770049"/>
                    <a:pt x="1771460" y="1767668"/>
                    <a:pt x="2178272" y="1768525"/>
                  </a:cubicBezTo>
                  <a:cubicBezTo>
                    <a:pt x="2191417" y="1768525"/>
                    <a:pt x="2198018" y="1774935"/>
                    <a:pt x="2198084" y="1787765"/>
                  </a:cubicBezTo>
                  <a:cubicBezTo>
                    <a:pt x="2198084" y="2370314"/>
                    <a:pt x="2198084" y="2952863"/>
                    <a:pt x="2198084" y="3535412"/>
                  </a:cubicBezTo>
                  <a:cubicBezTo>
                    <a:pt x="2198084" y="3546204"/>
                    <a:pt x="2192684" y="3551605"/>
                    <a:pt x="2181892" y="3551605"/>
                  </a:cubicBezTo>
                  <a:cubicBezTo>
                    <a:pt x="1459897" y="3551033"/>
                    <a:pt x="737902" y="3552748"/>
                    <a:pt x="16002" y="35509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8CC73F7-25CB-9D9E-14D1-F8720783BBAB}"/>
                </a:ext>
              </a:extLst>
            </p:cNvPr>
            <p:cNvSpPr/>
            <p:nvPr/>
          </p:nvSpPr>
          <p:spPr>
            <a:xfrm>
              <a:off x="3211671" y="2971801"/>
              <a:ext cx="2190834" cy="3549719"/>
            </a:xfrm>
            <a:custGeom>
              <a:avLst/>
              <a:gdLst>
                <a:gd name="connsiteX0" fmla="*/ 1990609 w 2190834"/>
                <a:gd name="connsiteY0" fmla="*/ 1371 h 3549719"/>
                <a:gd name="connsiteX1" fmla="*/ 1990609 w 2190834"/>
                <a:gd name="connsiteY1" fmla="*/ 854049 h 3549719"/>
                <a:gd name="connsiteX2" fmla="*/ 1471782 w 2190834"/>
                <a:gd name="connsiteY2" fmla="*/ 988161 h 3549719"/>
                <a:gd name="connsiteX3" fmla="*/ 1232895 w 2190834"/>
                <a:gd name="connsiteY3" fmla="*/ 1111605 h 3549719"/>
                <a:gd name="connsiteX4" fmla="*/ 1007533 w 2190834"/>
                <a:gd name="connsiteY4" fmla="*/ 1377448 h 3549719"/>
                <a:gd name="connsiteX5" fmla="*/ 950193 w 2190834"/>
                <a:gd name="connsiteY5" fmla="*/ 1754257 h 3549719"/>
                <a:gd name="connsiteX6" fmla="*/ 965338 w 2190834"/>
                <a:gd name="connsiteY6" fmla="*/ 1768830 h 3549719"/>
                <a:gd name="connsiteX7" fmla="*/ 2189872 w 2190834"/>
                <a:gd name="connsiteY7" fmla="*/ 1768640 h 3549719"/>
                <a:gd name="connsiteX8" fmla="*/ 2190634 w 2190834"/>
                <a:gd name="connsiteY8" fmla="*/ 3533241 h 3549719"/>
                <a:gd name="connsiteX9" fmla="*/ 2174156 w 2190834"/>
                <a:gd name="connsiteY9" fmla="*/ 3549719 h 3549719"/>
                <a:gd name="connsiteX10" fmla="*/ 23220 w 2190834"/>
                <a:gd name="connsiteY10" fmla="*/ 3549719 h 3549719"/>
                <a:gd name="connsiteX11" fmla="*/ 4170 w 2190834"/>
                <a:gd name="connsiteY11" fmla="*/ 3531146 h 3549719"/>
                <a:gd name="connsiteX12" fmla="*/ 3027 w 2190834"/>
                <a:gd name="connsiteY12" fmla="*/ 3087757 h 3549719"/>
                <a:gd name="connsiteX13" fmla="*/ 5408 w 2190834"/>
                <a:gd name="connsiteY13" fmla="*/ 2040102 h 3549719"/>
                <a:gd name="connsiteX14" fmla="*/ 32936 w 2190834"/>
                <a:gd name="connsiteY14" fmla="*/ 1627860 h 3549719"/>
                <a:gd name="connsiteX15" fmla="*/ 118279 w 2190834"/>
                <a:gd name="connsiteY15" fmla="*/ 1240193 h 3549719"/>
                <a:gd name="connsiteX16" fmla="*/ 1375579 w 2190834"/>
                <a:gd name="connsiteY16" fmla="*/ 52616 h 3549719"/>
                <a:gd name="connsiteX17" fmla="*/ 1701335 w 2190834"/>
                <a:gd name="connsiteY17" fmla="*/ 1752 h 3549719"/>
                <a:gd name="connsiteX18" fmla="*/ 1990418 w 2190834"/>
                <a:gd name="connsiteY18" fmla="*/ 1466 h 3549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190834" h="3549719">
                  <a:moveTo>
                    <a:pt x="1990609" y="1371"/>
                  </a:moveTo>
                  <a:lnTo>
                    <a:pt x="1990609" y="854049"/>
                  </a:lnTo>
                  <a:cubicBezTo>
                    <a:pt x="1814587" y="885196"/>
                    <a:pt x="1638660" y="923105"/>
                    <a:pt x="1471782" y="988161"/>
                  </a:cubicBezTo>
                  <a:cubicBezTo>
                    <a:pt x="1386914" y="1018546"/>
                    <a:pt x="1308523" y="1063028"/>
                    <a:pt x="1232895" y="1111605"/>
                  </a:cubicBezTo>
                  <a:cubicBezTo>
                    <a:pt x="1134216" y="1176089"/>
                    <a:pt x="1054682" y="1269053"/>
                    <a:pt x="1007533" y="1377448"/>
                  </a:cubicBezTo>
                  <a:cubicBezTo>
                    <a:pt x="955813" y="1495748"/>
                    <a:pt x="945526" y="1626717"/>
                    <a:pt x="950193" y="1754257"/>
                  </a:cubicBezTo>
                  <a:cubicBezTo>
                    <a:pt x="950479" y="1765973"/>
                    <a:pt x="954098" y="1768830"/>
                    <a:pt x="965338" y="1768830"/>
                  </a:cubicBezTo>
                  <a:cubicBezTo>
                    <a:pt x="1373579" y="1768354"/>
                    <a:pt x="1781725" y="1768830"/>
                    <a:pt x="2189872" y="1768640"/>
                  </a:cubicBezTo>
                  <a:cubicBezTo>
                    <a:pt x="2191967" y="2356808"/>
                    <a:pt x="2189872" y="2945072"/>
                    <a:pt x="2190634" y="3533241"/>
                  </a:cubicBezTo>
                  <a:cubicBezTo>
                    <a:pt x="2190634" y="3544166"/>
                    <a:pt x="2185138" y="3549653"/>
                    <a:pt x="2174156" y="3549719"/>
                  </a:cubicBezTo>
                  <a:cubicBezTo>
                    <a:pt x="1457209" y="3549719"/>
                    <a:pt x="740167" y="3549719"/>
                    <a:pt x="23220" y="3549719"/>
                  </a:cubicBezTo>
                  <a:cubicBezTo>
                    <a:pt x="10523" y="3549719"/>
                    <a:pt x="4170" y="3543528"/>
                    <a:pt x="4170" y="3531146"/>
                  </a:cubicBezTo>
                  <a:cubicBezTo>
                    <a:pt x="3979" y="3383318"/>
                    <a:pt x="4170" y="3235490"/>
                    <a:pt x="3027" y="3087757"/>
                  </a:cubicBezTo>
                  <a:cubicBezTo>
                    <a:pt x="74" y="2738570"/>
                    <a:pt x="-2879" y="2389289"/>
                    <a:pt x="5408" y="2040102"/>
                  </a:cubicBezTo>
                  <a:cubicBezTo>
                    <a:pt x="7980" y="1902371"/>
                    <a:pt x="14076" y="1764449"/>
                    <a:pt x="32936" y="1627860"/>
                  </a:cubicBezTo>
                  <a:cubicBezTo>
                    <a:pt x="52366" y="1496796"/>
                    <a:pt x="79798" y="1367066"/>
                    <a:pt x="118279" y="1240193"/>
                  </a:cubicBezTo>
                  <a:cubicBezTo>
                    <a:pt x="303445" y="639832"/>
                    <a:pt x="762170" y="197967"/>
                    <a:pt x="1375579" y="52616"/>
                  </a:cubicBezTo>
                  <a:cubicBezTo>
                    <a:pt x="1482260" y="24707"/>
                    <a:pt x="1591702" y="10991"/>
                    <a:pt x="1701335" y="1752"/>
                  </a:cubicBezTo>
                  <a:cubicBezTo>
                    <a:pt x="1797632" y="-1296"/>
                    <a:pt x="1894025" y="323"/>
                    <a:pt x="1990418" y="14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2941182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as_Tr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FECC15D-20E1-49CB-73A5-B65015121C47}"/>
              </a:ext>
            </a:extLst>
          </p:cNvPr>
          <p:cNvSpPr/>
          <p:nvPr userDrawn="1"/>
        </p:nvSpPr>
        <p:spPr bwMode="auto">
          <a:xfrm>
            <a:off x="588262" y="1578484"/>
            <a:ext cx="3474720" cy="4279392"/>
          </a:xfrm>
          <a:prstGeom prst="roundRect">
            <a:avLst>
              <a:gd name="adj" fmla="val 4606"/>
            </a:avLst>
          </a:prstGeom>
          <a:solidFill>
            <a:srgbClr val="F4F3F5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2F501FC-5C4C-D66E-54C5-6B6B2D33E78C}"/>
              </a:ext>
            </a:extLst>
          </p:cNvPr>
          <p:cNvGrpSpPr/>
          <p:nvPr userDrawn="1"/>
        </p:nvGrpSpPr>
        <p:grpSpPr>
          <a:xfrm>
            <a:off x="2818604" y="1892320"/>
            <a:ext cx="939800" cy="685780"/>
            <a:chOff x="534935" y="2971801"/>
            <a:chExt cx="4867570" cy="3551908"/>
          </a:xfrm>
          <a:gradFill>
            <a:gsLst>
              <a:gs pos="0">
                <a:srgbClr val="B1B3B3">
                  <a:lumMod val="50000"/>
                  <a:lumOff val="50000"/>
                </a:srgbClr>
              </a:gs>
              <a:gs pos="100000">
                <a:schemeClr val="bg1">
                  <a:lumMod val="85000"/>
                </a:schemeClr>
              </a:gs>
            </a:gsLst>
            <a:lin ang="3600000" scaled="0"/>
          </a:gradFill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C43D2AB-40A4-AA39-1EAF-F48806A67965}"/>
                </a:ext>
              </a:extLst>
            </p:cNvPr>
            <p:cNvSpPr/>
            <p:nvPr/>
          </p:nvSpPr>
          <p:spPr>
            <a:xfrm>
              <a:off x="534935" y="2971916"/>
              <a:ext cx="2198084" cy="3551793"/>
            </a:xfrm>
            <a:custGeom>
              <a:avLst/>
              <a:gdLst>
                <a:gd name="connsiteX0" fmla="*/ 16097 w 2198084"/>
                <a:gd name="connsiteY0" fmla="*/ 3550843 h 3551793"/>
                <a:gd name="connsiteX1" fmla="*/ 2858 w 2198084"/>
                <a:gd name="connsiteY1" fmla="*/ 3365486 h 3551793"/>
                <a:gd name="connsiteX2" fmla="*/ 0 w 2198084"/>
                <a:gd name="connsiteY2" fmla="*/ 2246680 h 3551793"/>
                <a:gd name="connsiteX3" fmla="*/ 6001 w 2198084"/>
                <a:gd name="connsiteY3" fmla="*/ 1766810 h 3551793"/>
                <a:gd name="connsiteX4" fmla="*/ 56293 w 2198084"/>
                <a:gd name="connsiteY4" fmla="*/ 1410956 h 3551793"/>
                <a:gd name="connsiteX5" fmla="*/ 151257 w 2198084"/>
                <a:gd name="connsiteY5" fmla="*/ 1105299 h 3551793"/>
                <a:gd name="connsiteX6" fmla="*/ 274796 w 2198084"/>
                <a:gd name="connsiteY6" fmla="*/ 857935 h 3551793"/>
                <a:gd name="connsiteX7" fmla="*/ 556927 w 2198084"/>
                <a:gd name="connsiteY7" fmla="*/ 502271 h 3551793"/>
                <a:gd name="connsiteX8" fmla="*/ 851726 w 2198084"/>
                <a:gd name="connsiteY8" fmla="*/ 273004 h 3551793"/>
                <a:gd name="connsiteX9" fmla="*/ 1113758 w 2198084"/>
                <a:gd name="connsiteY9" fmla="*/ 139273 h 3551793"/>
                <a:gd name="connsiteX10" fmla="*/ 1589151 w 2198084"/>
                <a:gd name="connsiteY10" fmla="*/ 13924 h 3551793"/>
                <a:gd name="connsiteX11" fmla="*/ 1708499 w 2198084"/>
                <a:gd name="connsiteY11" fmla="*/ 208 h 3551793"/>
                <a:gd name="connsiteX12" fmla="*/ 1996059 w 2198084"/>
                <a:gd name="connsiteY12" fmla="*/ 589 h 3551793"/>
                <a:gd name="connsiteX13" fmla="*/ 1996631 w 2198084"/>
                <a:gd name="connsiteY13" fmla="*/ 838599 h 3551793"/>
                <a:gd name="connsiteX14" fmla="*/ 1981391 w 2198084"/>
                <a:gd name="connsiteY14" fmla="*/ 855649 h 3551793"/>
                <a:gd name="connsiteX15" fmla="*/ 1615535 w 2198084"/>
                <a:gd name="connsiteY15" fmla="*/ 943850 h 3551793"/>
                <a:gd name="connsiteX16" fmla="*/ 1292924 w 2198084"/>
                <a:gd name="connsiteY16" fmla="*/ 1078915 h 3551793"/>
                <a:gd name="connsiteX17" fmla="*/ 1012031 w 2198084"/>
                <a:gd name="connsiteY17" fmla="*/ 1351997 h 3551793"/>
                <a:gd name="connsiteX18" fmla="*/ 974979 w 2198084"/>
                <a:gd name="connsiteY18" fmla="*/ 1437817 h 3551793"/>
                <a:gd name="connsiteX19" fmla="*/ 959358 w 2198084"/>
                <a:gd name="connsiteY19" fmla="*/ 1505540 h 3551793"/>
                <a:gd name="connsiteX20" fmla="*/ 957929 w 2198084"/>
                <a:gd name="connsiteY20" fmla="*/ 1767668 h 3551793"/>
                <a:gd name="connsiteX21" fmla="*/ 2178272 w 2198084"/>
                <a:gd name="connsiteY21" fmla="*/ 1768525 h 3551793"/>
                <a:gd name="connsiteX22" fmla="*/ 2198084 w 2198084"/>
                <a:gd name="connsiteY22" fmla="*/ 1787765 h 3551793"/>
                <a:gd name="connsiteX23" fmla="*/ 2198084 w 2198084"/>
                <a:gd name="connsiteY23" fmla="*/ 3535412 h 3551793"/>
                <a:gd name="connsiteX24" fmla="*/ 2181892 w 2198084"/>
                <a:gd name="connsiteY24" fmla="*/ 3551605 h 3551793"/>
                <a:gd name="connsiteX25" fmla="*/ 16002 w 2198084"/>
                <a:gd name="connsiteY25" fmla="*/ 3550938 h 3551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198084" h="3551793">
                  <a:moveTo>
                    <a:pt x="16097" y="3550843"/>
                  </a:moveTo>
                  <a:cubicBezTo>
                    <a:pt x="-286" y="3488549"/>
                    <a:pt x="3239" y="3426922"/>
                    <a:pt x="2858" y="3365486"/>
                  </a:cubicBezTo>
                  <a:cubicBezTo>
                    <a:pt x="-572" y="2992583"/>
                    <a:pt x="286" y="2619584"/>
                    <a:pt x="0" y="2246680"/>
                  </a:cubicBezTo>
                  <a:cubicBezTo>
                    <a:pt x="95" y="2086755"/>
                    <a:pt x="1429" y="1926735"/>
                    <a:pt x="6001" y="1766810"/>
                  </a:cubicBezTo>
                  <a:cubicBezTo>
                    <a:pt x="10668" y="1646891"/>
                    <a:pt x="28861" y="1527637"/>
                    <a:pt x="56293" y="1410956"/>
                  </a:cubicBezTo>
                  <a:cubicBezTo>
                    <a:pt x="77343" y="1306181"/>
                    <a:pt x="112205" y="1204550"/>
                    <a:pt x="151257" y="1105299"/>
                  </a:cubicBezTo>
                  <a:cubicBezTo>
                    <a:pt x="186023" y="1019860"/>
                    <a:pt x="230124" y="938421"/>
                    <a:pt x="274796" y="857935"/>
                  </a:cubicBezTo>
                  <a:cubicBezTo>
                    <a:pt x="349377" y="725156"/>
                    <a:pt x="449866" y="609713"/>
                    <a:pt x="556927" y="502271"/>
                  </a:cubicBezTo>
                  <a:cubicBezTo>
                    <a:pt x="647224" y="416641"/>
                    <a:pt x="745236" y="337679"/>
                    <a:pt x="851726" y="273004"/>
                  </a:cubicBezTo>
                  <a:cubicBezTo>
                    <a:pt x="935165" y="221474"/>
                    <a:pt x="1023842" y="178326"/>
                    <a:pt x="1113758" y="139273"/>
                  </a:cubicBezTo>
                  <a:cubicBezTo>
                    <a:pt x="1265873" y="77075"/>
                    <a:pt x="1426274" y="36022"/>
                    <a:pt x="1589151" y="13924"/>
                  </a:cubicBezTo>
                  <a:cubicBezTo>
                    <a:pt x="1628870" y="9257"/>
                    <a:pt x="1668494" y="1447"/>
                    <a:pt x="1708499" y="208"/>
                  </a:cubicBezTo>
                  <a:cubicBezTo>
                    <a:pt x="1804416" y="494"/>
                    <a:pt x="1900142" y="-649"/>
                    <a:pt x="1996059" y="589"/>
                  </a:cubicBezTo>
                  <a:cubicBezTo>
                    <a:pt x="1997774" y="279862"/>
                    <a:pt x="1996059" y="559231"/>
                    <a:pt x="1996631" y="838599"/>
                  </a:cubicBezTo>
                  <a:cubicBezTo>
                    <a:pt x="1996631" y="852696"/>
                    <a:pt x="1995011" y="853458"/>
                    <a:pt x="1981391" y="855649"/>
                  </a:cubicBezTo>
                  <a:cubicBezTo>
                    <a:pt x="1857947" y="877937"/>
                    <a:pt x="1735836" y="908322"/>
                    <a:pt x="1615535" y="943850"/>
                  </a:cubicBezTo>
                  <a:cubicBezTo>
                    <a:pt x="1503521" y="976902"/>
                    <a:pt x="1395603" y="1023289"/>
                    <a:pt x="1292924" y="1078915"/>
                  </a:cubicBezTo>
                  <a:cubicBezTo>
                    <a:pt x="1177957" y="1142923"/>
                    <a:pt x="1070991" y="1232077"/>
                    <a:pt x="1012031" y="1351997"/>
                  </a:cubicBezTo>
                  <a:cubicBezTo>
                    <a:pt x="998887" y="1380286"/>
                    <a:pt x="985361" y="1408575"/>
                    <a:pt x="974979" y="1437817"/>
                  </a:cubicBezTo>
                  <a:cubicBezTo>
                    <a:pt x="967264" y="1459534"/>
                    <a:pt x="964502" y="1482965"/>
                    <a:pt x="959358" y="1505540"/>
                  </a:cubicBezTo>
                  <a:cubicBezTo>
                    <a:pt x="940594" y="1592503"/>
                    <a:pt x="952024" y="1679561"/>
                    <a:pt x="957929" y="1767668"/>
                  </a:cubicBezTo>
                  <a:cubicBezTo>
                    <a:pt x="1364742" y="1770049"/>
                    <a:pt x="1771460" y="1767668"/>
                    <a:pt x="2178272" y="1768525"/>
                  </a:cubicBezTo>
                  <a:cubicBezTo>
                    <a:pt x="2191417" y="1768525"/>
                    <a:pt x="2198018" y="1774935"/>
                    <a:pt x="2198084" y="1787765"/>
                  </a:cubicBezTo>
                  <a:cubicBezTo>
                    <a:pt x="2198084" y="2370314"/>
                    <a:pt x="2198084" y="2952863"/>
                    <a:pt x="2198084" y="3535412"/>
                  </a:cubicBezTo>
                  <a:cubicBezTo>
                    <a:pt x="2198084" y="3546204"/>
                    <a:pt x="2192684" y="3551605"/>
                    <a:pt x="2181892" y="3551605"/>
                  </a:cubicBezTo>
                  <a:cubicBezTo>
                    <a:pt x="1459897" y="3551033"/>
                    <a:pt x="737902" y="3552748"/>
                    <a:pt x="16002" y="35509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E88DF1EF-4F11-362E-504C-78F431CAB9B6}"/>
                </a:ext>
              </a:extLst>
            </p:cNvPr>
            <p:cNvSpPr/>
            <p:nvPr/>
          </p:nvSpPr>
          <p:spPr>
            <a:xfrm>
              <a:off x="3211671" y="2971801"/>
              <a:ext cx="2190834" cy="3549719"/>
            </a:xfrm>
            <a:custGeom>
              <a:avLst/>
              <a:gdLst>
                <a:gd name="connsiteX0" fmla="*/ 1990609 w 2190834"/>
                <a:gd name="connsiteY0" fmla="*/ 1371 h 3549719"/>
                <a:gd name="connsiteX1" fmla="*/ 1990609 w 2190834"/>
                <a:gd name="connsiteY1" fmla="*/ 854049 h 3549719"/>
                <a:gd name="connsiteX2" fmla="*/ 1471782 w 2190834"/>
                <a:gd name="connsiteY2" fmla="*/ 988161 h 3549719"/>
                <a:gd name="connsiteX3" fmla="*/ 1232895 w 2190834"/>
                <a:gd name="connsiteY3" fmla="*/ 1111605 h 3549719"/>
                <a:gd name="connsiteX4" fmla="*/ 1007533 w 2190834"/>
                <a:gd name="connsiteY4" fmla="*/ 1377448 h 3549719"/>
                <a:gd name="connsiteX5" fmla="*/ 950193 w 2190834"/>
                <a:gd name="connsiteY5" fmla="*/ 1754257 h 3549719"/>
                <a:gd name="connsiteX6" fmla="*/ 965338 w 2190834"/>
                <a:gd name="connsiteY6" fmla="*/ 1768830 h 3549719"/>
                <a:gd name="connsiteX7" fmla="*/ 2189872 w 2190834"/>
                <a:gd name="connsiteY7" fmla="*/ 1768640 h 3549719"/>
                <a:gd name="connsiteX8" fmla="*/ 2190634 w 2190834"/>
                <a:gd name="connsiteY8" fmla="*/ 3533241 h 3549719"/>
                <a:gd name="connsiteX9" fmla="*/ 2174156 w 2190834"/>
                <a:gd name="connsiteY9" fmla="*/ 3549719 h 3549719"/>
                <a:gd name="connsiteX10" fmla="*/ 23220 w 2190834"/>
                <a:gd name="connsiteY10" fmla="*/ 3549719 h 3549719"/>
                <a:gd name="connsiteX11" fmla="*/ 4170 w 2190834"/>
                <a:gd name="connsiteY11" fmla="*/ 3531146 h 3549719"/>
                <a:gd name="connsiteX12" fmla="*/ 3027 w 2190834"/>
                <a:gd name="connsiteY12" fmla="*/ 3087757 h 3549719"/>
                <a:gd name="connsiteX13" fmla="*/ 5408 w 2190834"/>
                <a:gd name="connsiteY13" fmla="*/ 2040102 h 3549719"/>
                <a:gd name="connsiteX14" fmla="*/ 32936 w 2190834"/>
                <a:gd name="connsiteY14" fmla="*/ 1627860 h 3549719"/>
                <a:gd name="connsiteX15" fmla="*/ 118279 w 2190834"/>
                <a:gd name="connsiteY15" fmla="*/ 1240193 h 3549719"/>
                <a:gd name="connsiteX16" fmla="*/ 1375579 w 2190834"/>
                <a:gd name="connsiteY16" fmla="*/ 52616 h 3549719"/>
                <a:gd name="connsiteX17" fmla="*/ 1701335 w 2190834"/>
                <a:gd name="connsiteY17" fmla="*/ 1752 h 3549719"/>
                <a:gd name="connsiteX18" fmla="*/ 1990418 w 2190834"/>
                <a:gd name="connsiteY18" fmla="*/ 1466 h 3549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190834" h="3549719">
                  <a:moveTo>
                    <a:pt x="1990609" y="1371"/>
                  </a:moveTo>
                  <a:lnTo>
                    <a:pt x="1990609" y="854049"/>
                  </a:lnTo>
                  <a:cubicBezTo>
                    <a:pt x="1814587" y="885196"/>
                    <a:pt x="1638660" y="923105"/>
                    <a:pt x="1471782" y="988161"/>
                  </a:cubicBezTo>
                  <a:cubicBezTo>
                    <a:pt x="1386914" y="1018546"/>
                    <a:pt x="1308523" y="1063028"/>
                    <a:pt x="1232895" y="1111605"/>
                  </a:cubicBezTo>
                  <a:cubicBezTo>
                    <a:pt x="1134216" y="1176089"/>
                    <a:pt x="1054682" y="1269053"/>
                    <a:pt x="1007533" y="1377448"/>
                  </a:cubicBezTo>
                  <a:cubicBezTo>
                    <a:pt x="955813" y="1495748"/>
                    <a:pt x="945526" y="1626717"/>
                    <a:pt x="950193" y="1754257"/>
                  </a:cubicBezTo>
                  <a:cubicBezTo>
                    <a:pt x="950479" y="1765973"/>
                    <a:pt x="954098" y="1768830"/>
                    <a:pt x="965338" y="1768830"/>
                  </a:cubicBezTo>
                  <a:cubicBezTo>
                    <a:pt x="1373579" y="1768354"/>
                    <a:pt x="1781725" y="1768830"/>
                    <a:pt x="2189872" y="1768640"/>
                  </a:cubicBezTo>
                  <a:cubicBezTo>
                    <a:pt x="2191967" y="2356808"/>
                    <a:pt x="2189872" y="2945072"/>
                    <a:pt x="2190634" y="3533241"/>
                  </a:cubicBezTo>
                  <a:cubicBezTo>
                    <a:pt x="2190634" y="3544166"/>
                    <a:pt x="2185138" y="3549653"/>
                    <a:pt x="2174156" y="3549719"/>
                  </a:cubicBezTo>
                  <a:cubicBezTo>
                    <a:pt x="1457209" y="3549719"/>
                    <a:pt x="740167" y="3549719"/>
                    <a:pt x="23220" y="3549719"/>
                  </a:cubicBezTo>
                  <a:cubicBezTo>
                    <a:pt x="10523" y="3549719"/>
                    <a:pt x="4170" y="3543528"/>
                    <a:pt x="4170" y="3531146"/>
                  </a:cubicBezTo>
                  <a:cubicBezTo>
                    <a:pt x="3979" y="3383318"/>
                    <a:pt x="4170" y="3235490"/>
                    <a:pt x="3027" y="3087757"/>
                  </a:cubicBezTo>
                  <a:cubicBezTo>
                    <a:pt x="74" y="2738570"/>
                    <a:pt x="-2879" y="2389289"/>
                    <a:pt x="5408" y="2040102"/>
                  </a:cubicBezTo>
                  <a:cubicBezTo>
                    <a:pt x="7980" y="1902371"/>
                    <a:pt x="14076" y="1764449"/>
                    <a:pt x="32936" y="1627860"/>
                  </a:cubicBezTo>
                  <a:cubicBezTo>
                    <a:pt x="52366" y="1496796"/>
                    <a:pt x="79798" y="1367066"/>
                    <a:pt x="118279" y="1240193"/>
                  </a:cubicBezTo>
                  <a:cubicBezTo>
                    <a:pt x="303445" y="639832"/>
                    <a:pt x="762170" y="197967"/>
                    <a:pt x="1375579" y="52616"/>
                  </a:cubicBezTo>
                  <a:cubicBezTo>
                    <a:pt x="1482260" y="24707"/>
                    <a:pt x="1591702" y="10991"/>
                    <a:pt x="1701335" y="1752"/>
                  </a:cubicBezTo>
                  <a:cubicBezTo>
                    <a:pt x="1797632" y="-1296"/>
                    <a:pt x="1894025" y="323"/>
                    <a:pt x="1990418" y="14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65A235D0-36C4-9187-984E-599156041767}"/>
              </a:ext>
            </a:extLst>
          </p:cNvPr>
          <p:cNvSpPr/>
          <p:nvPr userDrawn="1"/>
        </p:nvSpPr>
        <p:spPr bwMode="auto">
          <a:xfrm>
            <a:off x="4382610" y="1578484"/>
            <a:ext cx="3474720" cy="4279392"/>
          </a:xfrm>
          <a:prstGeom prst="roundRect">
            <a:avLst>
              <a:gd name="adj" fmla="val 4606"/>
            </a:avLst>
          </a:prstGeom>
          <a:solidFill>
            <a:srgbClr val="F4F3F5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08F2663D-53BE-7004-1BF4-950003AC4EB5}"/>
              </a:ext>
            </a:extLst>
          </p:cNvPr>
          <p:cNvSpPr/>
          <p:nvPr userDrawn="1"/>
        </p:nvSpPr>
        <p:spPr bwMode="auto">
          <a:xfrm>
            <a:off x="8123650" y="1578484"/>
            <a:ext cx="3474720" cy="4279392"/>
          </a:xfrm>
          <a:prstGeom prst="roundRect">
            <a:avLst>
              <a:gd name="adj" fmla="val 4606"/>
            </a:avLst>
          </a:prstGeom>
          <a:solidFill>
            <a:srgbClr val="F4F3F5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461649"/>
            <a:ext cx="8193024" cy="615553"/>
          </a:xfrm>
        </p:spPr>
        <p:txBody>
          <a:bodyPr/>
          <a:lstStyle>
            <a:lvl1pPr>
              <a:defRPr sz="4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406CF0C8-15F1-91F8-8CB3-1EEE4B617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0904" y="3281363"/>
            <a:ext cx="2852928" cy="246221"/>
          </a:xfrm>
        </p:spPr>
        <p:txBody>
          <a:bodyPr/>
          <a:lstStyle>
            <a:lvl1pPr marL="0" indent="0">
              <a:buNone/>
              <a:defRPr sz="1600">
                <a:latin typeface="+mj-lt"/>
              </a:defRPr>
            </a:lvl1pPr>
          </a:lstStyle>
          <a:p>
            <a:pPr lvl="0"/>
            <a:r>
              <a:rPr lang="en-US"/>
              <a:t>Persona Name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7C836AFA-DA09-CA2B-BF8E-7359C03E9D6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0904" y="3575050"/>
            <a:ext cx="2852928" cy="246221"/>
          </a:xfrm>
        </p:spPr>
        <p:txBody>
          <a:bodyPr/>
          <a:lstStyle>
            <a:lvl1pPr marL="0" indent="0">
              <a:buNone/>
              <a:defRPr sz="1600">
                <a:solidFill>
                  <a:srgbClr val="454142"/>
                </a:solidFill>
                <a:latin typeface="+mj-lt"/>
              </a:defRPr>
            </a:lvl1pPr>
          </a:lstStyle>
          <a:p>
            <a:pPr lvl="0"/>
            <a:r>
              <a:rPr lang="en-US"/>
              <a:t>Persona Title</a:t>
            </a:r>
          </a:p>
        </p:txBody>
      </p:sp>
      <p:sp>
        <p:nvSpPr>
          <p:cNvPr id="7" name="Picture Placeholder 12">
            <a:extLst>
              <a:ext uri="{FF2B5EF4-FFF2-40B4-BE49-F238E27FC236}">
                <a16:creationId xmlns:a16="http://schemas.microsoft.com/office/drawing/2014/main" id="{ADBCAEF1-E148-20F7-E44E-1931FC62D42A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900904" y="1882617"/>
            <a:ext cx="1097280" cy="1097280"/>
          </a:xfrm>
          <a:prstGeom prst="ellipse">
            <a:avLst/>
          </a:prstGeom>
          <a:solidFill>
            <a:schemeClr val="bg1"/>
          </a:solidFill>
          <a:ln w="38100">
            <a:gradFill>
              <a:gsLst>
                <a:gs pos="0">
                  <a:srgbClr val="454142">
                    <a:lumMod val="70000"/>
                    <a:lumOff val="30000"/>
                  </a:srgbClr>
                </a:gs>
                <a:gs pos="100000">
                  <a:srgbClr val="454142"/>
                </a:gs>
              </a:gsLst>
              <a:lin ang="3600000" scaled="0"/>
            </a:gradFill>
          </a:ln>
        </p:spPr>
        <p:txBody>
          <a:bodyPr wrap="none" anchor="ctr" anchorCtr="0">
            <a:no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PERSONA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D125BD5A-1851-2879-A2A9-9E2DC5C46CB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1759" y="3281363"/>
            <a:ext cx="2852928" cy="246221"/>
          </a:xfrm>
        </p:spPr>
        <p:txBody>
          <a:bodyPr/>
          <a:lstStyle>
            <a:lvl1pPr marL="0" indent="0">
              <a:buNone/>
              <a:defRPr sz="1600">
                <a:latin typeface="+mj-lt"/>
              </a:defRPr>
            </a:lvl1pPr>
          </a:lstStyle>
          <a:p>
            <a:pPr lvl="0"/>
            <a:r>
              <a:rPr lang="en-US"/>
              <a:t>Persona Name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2430252D-7805-5056-57C8-55754617BC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91759" y="3575050"/>
            <a:ext cx="2852928" cy="246221"/>
          </a:xfrm>
        </p:spPr>
        <p:txBody>
          <a:bodyPr/>
          <a:lstStyle>
            <a:lvl1pPr marL="0" indent="0">
              <a:buNone/>
              <a:defRPr sz="1600">
                <a:solidFill>
                  <a:srgbClr val="454142"/>
                </a:solidFill>
                <a:latin typeface="+mj-lt"/>
              </a:defRPr>
            </a:lvl1pPr>
          </a:lstStyle>
          <a:p>
            <a:pPr lvl="0"/>
            <a:r>
              <a:rPr lang="en-US"/>
              <a:t>Persona Title</a:t>
            </a:r>
          </a:p>
        </p:txBody>
      </p:sp>
      <p:sp>
        <p:nvSpPr>
          <p:cNvPr id="19" name="Picture Placeholder 12">
            <a:extLst>
              <a:ext uri="{FF2B5EF4-FFF2-40B4-BE49-F238E27FC236}">
                <a16:creationId xmlns:a16="http://schemas.microsoft.com/office/drawing/2014/main" id="{5EE729A0-1470-4FDA-682A-67A9AA9A6C75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4691759" y="1882617"/>
            <a:ext cx="1097280" cy="1097280"/>
          </a:xfrm>
          <a:prstGeom prst="ellipse">
            <a:avLst/>
          </a:prstGeom>
          <a:solidFill>
            <a:schemeClr val="bg1"/>
          </a:solidFill>
          <a:ln w="38100">
            <a:gradFill>
              <a:gsLst>
                <a:gs pos="0">
                  <a:srgbClr val="454142">
                    <a:lumMod val="70000"/>
                    <a:lumOff val="30000"/>
                  </a:srgbClr>
                </a:gs>
                <a:gs pos="100000">
                  <a:srgbClr val="454142"/>
                </a:gs>
              </a:gsLst>
              <a:lin ang="3600000" scaled="0"/>
            </a:gradFill>
          </a:ln>
        </p:spPr>
        <p:txBody>
          <a:bodyPr wrap="none" anchor="ctr" anchorCtr="0">
            <a:no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PERSONA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222C70F1-89B1-D058-07CB-AC3BA5F147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32799" y="3281363"/>
            <a:ext cx="2852928" cy="246221"/>
          </a:xfrm>
        </p:spPr>
        <p:txBody>
          <a:bodyPr/>
          <a:lstStyle>
            <a:lvl1pPr marL="0" indent="0">
              <a:buNone/>
              <a:defRPr sz="1600">
                <a:latin typeface="+mj-lt"/>
              </a:defRPr>
            </a:lvl1pPr>
          </a:lstStyle>
          <a:p>
            <a:pPr lvl="0"/>
            <a:r>
              <a:rPr lang="en-US"/>
              <a:t>Persona Name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DD0084B9-01CC-8917-9AFA-746280EEF6E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432799" y="3575050"/>
            <a:ext cx="2852928" cy="246221"/>
          </a:xfrm>
        </p:spPr>
        <p:txBody>
          <a:bodyPr/>
          <a:lstStyle>
            <a:lvl1pPr marL="0" indent="0">
              <a:buNone/>
              <a:defRPr sz="1600">
                <a:solidFill>
                  <a:srgbClr val="454142"/>
                </a:solidFill>
                <a:latin typeface="+mj-lt"/>
              </a:defRPr>
            </a:lvl1pPr>
          </a:lstStyle>
          <a:p>
            <a:pPr lvl="0"/>
            <a:r>
              <a:rPr lang="en-US"/>
              <a:t>Persona Title</a:t>
            </a:r>
          </a:p>
        </p:txBody>
      </p:sp>
      <p:sp>
        <p:nvSpPr>
          <p:cNvPr id="23" name="Picture Placeholder 12">
            <a:extLst>
              <a:ext uri="{FF2B5EF4-FFF2-40B4-BE49-F238E27FC236}">
                <a16:creationId xmlns:a16="http://schemas.microsoft.com/office/drawing/2014/main" id="{805C3C53-C092-2B53-5922-7171C06DFD5D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8432799" y="1882617"/>
            <a:ext cx="1097280" cy="1097280"/>
          </a:xfrm>
          <a:prstGeom prst="ellipse">
            <a:avLst/>
          </a:prstGeom>
          <a:solidFill>
            <a:schemeClr val="bg1"/>
          </a:solidFill>
          <a:ln w="38100">
            <a:gradFill>
              <a:gsLst>
                <a:gs pos="0">
                  <a:srgbClr val="454142">
                    <a:lumMod val="70000"/>
                    <a:lumOff val="30000"/>
                  </a:srgbClr>
                </a:gs>
                <a:gs pos="100000">
                  <a:srgbClr val="454142"/>
                </a:gs>
              </a:gsLst>
              <a:lin ang="3600000" scaled="0"/>
            </a:gradFill>
          </a:ln>
        </p:spPr>
        <p:txBody>
          <a:bodyPr wrap="none" anchor="ctr" anchorCtr="0">
            <a:no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PERSONA</a:t>
            </a:r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52DD8B1F-D06A-3201-C819-972A5153D11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0904" y="4120516"/>
            <a:ext cx="2852928" cy="1737360"/>
          </a:xfrm>
          <a:prstGeom prst="rect">
            <a:avLst/>
          </a:prstGeom>
          <a:noFill/>
        </p:spPr>
        <p:txBody>
          <a:bodyPr lIns="0" tIns="45720" rIns="274320" bIns="274320">
            <a:noAutofit/>
          </a:bodyPr>
          <a:lstStyle>
            <a:lvl1pPr marL="57150" indent="-57150">
              <a:lnSpc>
                <a:spcPct val="114000"/>
              </a:lnSpc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US"/>
              <a:t>“Persona quote here.”</a:t>
            </a:r>
          </a:p>
        </p:txBody>
      </p:sp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45087FA9-BFC2-906C-07CB-BB680BBA9C2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91759" y="4120516"/>
            <a:ext cx="2852928" cy="1737360"/>
          </a:xfrm>
          <a:prstGeom prst="rect">
            <a:avLst/>
          </a:prstGeom>
          <a:noFill/>
        </p:spPr>
        <p:txBody>
          <a:bodyPr lIns="0" tIns="45720" rIns="274320" bIns="274320">
            <a:noAutofit/>
          </a:bodyPr>
          <a:lstStyle>
            <a:lvl1pPr marL="57150" indent="-57150">
              <a:lnSpc>
                <a:spcPct val="114000"/>
              </a:lnSpc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US"/>
              <a:t>“Persona quote here.”</a:t>
            </a:r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BE44649E-F23C-B213-A4D2-4306E57619D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432799" y="4120516"/>
            <a:ext cx="2852928" cy="1737360"/>
          </a:xfrm>
          <a:prstGeom prst="rect">
            <a:avLst/>
          </a:prstGeom>
          <a:noFill/>
        </p:spPr>
        <p:txBody>
          <a:bodyPr lIns="0" tIns="45720" rIns="274320" bIns="274320">
            <a:noAutofit/>
          </a:bodyPr>
          <a:lstStyle>
            <a:lvl1pPr marL="57150" indent="-57150">
              <a:lnSpc>
                <a:spcPct val="114000"/>
              </a:lnSpc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US"/>
              <a:t>“Persona quote here.”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8621E7E-E3DD-CD93-E97B-11B0D9A16DB3}"/>
              </a:ext>
            </a:extLst>
          </p:cNvPr>
          <p:cNvGrpSpPr/>
          <p:nvPr userDrawn="1"/>
        </p:nvGrpSpPr>
        <p:grpSpPr>
          <a:xfrm>
            <a:off x="6609459" y="1892320"/>
            <a:ext cx="939800" cy="685780"/>
            <a:chOff x="534935" y="2971801"/>
            <a:chExt cx="4867570" cy="3551908"/>
          </a:xfrm>
          <a:gradFill>
            <a:gsLst>
              <a:gs pos="0">
                <a:srgbClr val="B1B3B3">
                  <a:lumMod val="50000"/>
                  <a:lumOff val="50000"/>
                </a:srgbClr>
              </a:gs>
              <a:gs pos="100000">
                <a:schemeClr val="bg1">
                  <a:lumMod val="85000"/>
                </a:schemeClr>
              </a:gs>
            </a:gsLst>
            <a:lin ang="3600000" scaled="0"/>
          </a:gradFill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0F834AD2-0814-139D-605E-B49BD303F199}"/>
                </a:ext>
              </a:extLst>
            </p:cNvPr>
            <p:cNvSpPr/>
            <p:nvPr/>
          </p:nvSpPr>
          <p:spPr>
            <a:xfrm>
              <a:off x="534935" y="2971916"/>
              <a:ext cx="2198084" cy="3551793"/>
            </a:xfrm>
            <a:custGeom>
              <a:avLst/>
              <a:gdLst>
                <a:gd name="connsiteX0" fmla="*/ 16097 w 2198084"/>
                <a:gd name="connsiteY0" fmla="*/ 3550843 h 3551793"/>
                <a:gd name="connsiteX1" fmla="*/ 2858 w 2198084"/>
                <a:gd name="connsiteY1" fmla="*/ 3365486 h 3551793"/>
                <a:gd name="connsiteX2" fmla="*/ 0 w 2198084"/>
                <a:gd name="connsiteY2" fmla="*/ 2246680 h 3551793"/>
                <a:gd name="connsiteX3" fmla="*/ 6001 w 2198084"/>
                <a:gd name="connsiteY3" fmla="*/ 1766810 h 3551793"/>
                <a:gd name="connsiteX4" fmla="*/ 56293 w 2198084"/>
                <a:gd name="connsiteY4" fmla="*/ 1410956 h 3551793"/>
                <a:gd name="connsiteX5" fmla="*/ 151257 w 2198084"/>
                <a:gd name="connsiteY5" fmla="*/ 1105299 h 3551793"/>
                <a:gd name="connsiteX6" fmla="*/ 274796 w 2198084"/>
                <a:gd name="connsiteY6" fmla="*/ 857935 h 3551793"/>
                <a:gd name="connsiteX7" fmla="*/ 556927 w 2198084"/>
                <a:gd name="connsiteY7" fmla="*/ 502271 h 3551793"/>
                <a:gd name="connsiteX8" fmla="*/ 851726 w 2198084"/>
                <a:gd name="connsiteY8" fmla="*/ 273004 h 3551793"/>
                <a:gd name="connsiteX9" fmla="*/ 1113758 w 2198084"/>
                <a:gd name="connsiteY9" fmla="*/ 139273 h 3551793"/>
                <a:gd name="connsiteX10" fmla="*/ 1589151 w 2198084"/>
                <a:gd name="connsiteY10" fmla="*/ 13924 h 3551793"/>
                <a:gd name="connsiteX11" fmla="*/ 1708499 w 2198084"/>
                <a:gd name="connsiteY11" fmla="*/ 208 h 3551793"/>
                <a:gd name="connsiteX12" fmla="*/ 1996059 w 2198084"/>
                <a:gd name="connsiteY12" fmla="*/ 589 h 3551793"/>
                <a:gd name="connsiteX13" fmla="*/ 1996631 w 2198084"/>
                <a:gd name="connsiteY13" fmla="*/ 838599 h 3551793"/>
                <a:gd name="connsiteX14" fmla="*/ 1981391 w 2198084"/>
                <a:gd name="connsiteY14" fmla="*/ 855649 h 3551793"/>
                <a:gd name="connsiteX15" fmla="*/ 1615535 w 2198084"/>
                <a:gd name="connsiteY15" fmla="*/ 943850 h 3551793"/>
                <a:gd name="connsiteX16" fmla="*/ 1292924 w 2198084"/>
                <a:gd name="connsiteY16" fmla="*/ 1078915 h 3551793"/>
                <a:gd name="connsiteX17" fmla="*/ 1012031 w 2198084"/>
                <a:gd name="connsiteY17" fmla="*/ 1351997 h 3551793"/>
                <a:gd name="connsiteX18" fmla="*/ 974979 w 2198084"/>
                <a:gd name="connsiteY18" fmla="*/ 1437817 h 3551793"/>
                <a:gd name="connsiteX19" fmla="*/ 959358 w 2198084"/>
                <a:gd name="connsiteY19" fmla="*/ 1505540 h 3551793"/>
                <a:gd name="connsiteX20" fmla="*/ 957929 w 2198084"/>
                <a:gd name="connsiteY20" fmla="*/ 1767668 h 3551793"/>
                <a:gd name="connsiteX21" fmla="*/ 2178272 w 2198084"/>
                <a:gd name="connsiteY21" fmla="*/ 1768525 h 3551793"/>
                <a:gd name="connsiteX22" fmla="*/ 2198084 w 2198084"/>
                <a:gd name="connsiteY22" fmla="*/ 1787765 h 3551793"/>
                <a:gd name="connsiteX23" fmla="*/ 2198084 w 2198084"/>
                <a:gd name="connsiteY23" fmla="*/ 3535412 h 3551793"/>
                <a:gd name="connsiteX24" fmla="*/ 2181892 w 2198084"/>
                <a:gd name="connsiteY24" fmla="*/ 3551605 h 3551793"/>
                <a:gd name="connsiteX25" fmla="*/ 16002 w 2198084"/>
                <a:gd name="connsiteY25" fmla="*/ 3550938 h 3551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198084" h="3551793">
                  <a:moveTo>
                    <a:pt x="16097" y="3550843"/>
                  </a:moveTo>
                  <a:cubicBezTo>
                    <a:pt x="-286" y="3488549"/>
                    <a:pt x="3239" y="3426922"/>
                    <a:pt x="2858" y="3365486"/>
                  </a:cubicBezTo>
                  <a:cubicBezTo>
                    <a:pt x="-572" y="2992583"/>
                    <a:pt x="286" y="2619584"/>
                    <a:pt x="0" y="2246680"/>
                  </a:cubicBezTo>
                  <a:cubicBezTo>
                    <a:pt x="95" y="2086755"/>
                    <a:pt x="1429" y="1926735"/>
                    <a:pt x="6001" y="1766810"/>
                  </a:cubicBezTo>
                  <a:cubicBezTo>
                    <a:pt x="10668" y="1646891"/>
                    <a:pt x="28861" y="1527637"/>
                    <a:pt x="56293" y="1410956"/>
                  </a:cubicBezTo>
                  <a:cubicBezTo>
                    <a:pt x="77343" y="1306181"/>
                    <a:pt x="112205" y="1204550"/>
                    <a:pt x="151257" y="1105299"/>
                  </a:cubicBezTo>
                  <a:cubicBezTo>
                    <a:pt x="186023" y="1019860"/>
                    <a:pt x="230124" y="938421"/>
                    <a:pt x="274796" y="857935"/>
                  </a:cubicBezTo>
                  <a:cubicBezTo>
                    <a:pt x="349377" y="725156"/>
                    <a:pt x="449866" y="609713"/>
                    <a:pt x="556927" y="502271"/>
                  </a:cubicBezTo>
                  <a:cubicBezTo>
                    <a:pt x="647224" y="416641"/>
                    <a:pt x="745236" y="337679"/>
                    <a:pt x="851726" y="273004"/>
                  </a:cubicBezTo>
                  <a:cubicBezTo>
                    <a:pt x="935165" y="221474"/>
                    <a:pt x="1023842" y="178326"/>
                    <a:pt x="1113758" y="139273"/>
                  </a:cubicBezTo>
                  <a:cubicBezTo>
                    <a:pt x="1265873" y="77075"/>
                    <a:pt x="1426274" y="36022"/>
                    <a:pt x="1589151" y="13924"/>
                  </a:cubicBezTo>
                  <a:cubicBezTo>
                    <a:pt x="1628870" y="9257"/>
                    <a:pt x="1668494" y="1447"/>
                    <a:pt x="1708499" y="208"/>
                  </a:cubicBezTo>
                  <a:cubicBezTo>
                    <a:pt x="1804416" y="494"/>
                    <a:pt x="1900142" y="-649"/>
                    <a:pt x="1996059" y="589"/>
                  </a:cubicBezTo>
                  <a:cubicBezTo>
                    <a:pt x="1997774" y="279862"/>
                    <a:pt x="1996059" y="559231"/>
                    <a:pt x="1996631" y="838599"/>
                  </a:cubicBezTo>
                  <a:cubicBezTo>
                    <a:pt x="1996631" y="852696"/>
                    <a:pt x="1995011" y="853458"/>
                    <a:pt x="1981391" y="855649"/>
                  </a:cubicBezTo>
                  <a:cubicBezTo>
                    <a:pt x="1857947" y="877937"/>
                    <a:pt x="1735836" y="908322"/>
                    <a:pt x="1615535" y="943850"/>
                  </a:cubicBezTo>
                  <a:cubicBezTo>
                    <a:pt x="1503521" y="976902"/>
                    <a:pt x="1395603" y="1023289"/>
                    <a:pt x="1292924" y="1078915"/>
                  </a:cubicBezTo>
                  <a:cubicBezTo>
                    <a:pt x="1177957" y="1142923"/>
                    <a:pt x="1070991" y="1232077"/>
                    <a:pt x="1012031" y="1351997"/>
                  </a:cubicBezTo>
                  <a:cubicBezTo>
                    <a:pt x="998887" y="1380286"/>
                    <a:pt x="985361" y="1408575"/>
                    <a:pt x="974979" y="1437817"/>
                  </a:cubicBezTo>
                  <a:cubicBezTo>
                    <a:pt x="967264" y="1459534"/>
                    <a:pt x="964502" y="1482965"/>
                    <a:pt x="959358" y="1505540"/>
                  </a:cubicBezTo>
                  <a:cubicBezTo>
                    <a:pt x="940594" y="1592503"/>
                    <a:pt x="952024" y="1679561"/>
                    <a:pt x="957929" y="1767668"/>
                  </a:cubicBezTo>
                  <a:cubicBezTo>
                    <a:pt x="1364742" y="1770049"/>
                    <a:pt x="1771460" y="1767668"/>
                    <a:pt x="2178272" y="1768525"/>
                  </a:cubicBezTo>
                  <a:cubicBezTo>
                    <a:pt x="2191417" y="1768525"/>
                    <a:pt x="2198018" y="1774935"/>
                    <a:pt x="2198084" y="1787765"/>
                  </a:cubicBezTo>
                  <a:cubicBezTo>
                    <a:pt x="2198084" y="2370314"/>
                    <a:pt x="2198084" y="2952863"/>
                    <a:pt x="2198084" y="3535412"/>
                  </a:cubicBezTo>
                  <a:cubicBezTo>
                    <a:pt x="2198084" y="3546204"/>
                    <a:pt x="2192684" y="3551605"/>
                    <a:pt x="2181892" y="3551605"/>
                  </a:cubicBezTo>
                  <a:cubicBezTo>
                    <a:pt x="1459897" y="3551033"/>
                    <a:pt x="737902" y="3552748"/>
                    <a:pt x="16002" y="35509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DA39EBDA-FA33-83C7-1AAE-273950E727AE}"/>
                </a:ext>
              </a:extLst>
            </p:cNvPr>
            <p:cNvSpPr/>
            <p:nvPr/>
          </p:nvSpPr>
          <p:spPr>
            <a:xfrm>
              <a:off x="3211671" y="2971801"/>
              <a:ext cx="2190834" cy="3549719"/>
            </a:xfrm>
            <a:custGeom>
              <a:avLst/>
              <a:gdLst>
                <a:gd name="connsiteX0" fmla="*/ 1990609 w 2190834"/>
                <a:gd name="connsiteY0" fmla="*/ 1371 h 3549719"/>
                <a:gd name="connsiteX1" fmla="*/ 1990609 w 2190834"/>
                <a:gd name="connsiteY1" fmla="*/ 854049 h 3549719"/>
                <a:gd name="connsiteX2" fmla="*/ 1471782 w 2190834"/>
                <a:gd name="connsiteY2" fmla="*/ 988161 h 3549719"/>
                <a:gd name="connsiteX3" fmla="*/ 1232895 w 2190834"/>
                <a:gd name="connsiteY3" fmla="*/ 1111605 h 3549719"/>
                <a:gd name="connsiteX4" fmla="*/ 1007533 w 2190834"/>
                <a:gd name="connsiteY4" fmla="*/ 1377448 h 3549719"/>
                <a:gd name="connsiteX5" fmla="*/ 950193 w 2190834"/>
                <a:gd name="connsiteY5" fmla="*/ 1754257 h 3549719"/>
                <a:gd name="connsiteX6" fmla="*/ 965338 w 2190834"/>
                <a:gd name="connsiteY6" fmla="*/ 1768830 h 3549719"/>
                <a:gd name="connsiteX7" fmla="*/ 2189872 w 2190834"/>
                <a:gd name="connsiteY7" fmla="*/ 1768640 h 3549719"/>
                <a:gd name="connsiteX8" fmla="*/ 2190634 w 2190834"/>
                <a:gd name="connsiteY8" fmla="*/ 3533241 h 3549719"/>
                <a:gd name="connsiteX9" fmla="*/ 2174156 w 2190834"/>
                <a:gd name="connsiteY9" fmla="*/ 3549719 h 3549719"/>
                <a:gd name="connsiteX10" fmla="*/ 23220 w 2190834"/>
                <a:gd name="connsiteY10" fmla="*/ 3549719 h 3549719"/>
                <a:gd name="connsiteX11" fmla="*/ 4170 w 2190834"/>
                <a:gd name="connsiteY11" fmla="*/ 3531146 h 3549719"/>
                <a:gd name="connsiteX12" fmla="*/ 3027 w 2190834"/>
                <a:gd name="connsiteY12" fmla="*/ 3087757 h 3549719"/>
                <a:gd name="connsiteX13" fmla="*/ 5408 w 2190834"/>
                <a:gd name="connsiteY13" fmla="*/ 2040102 h 3549719"/>
                <a:gd name="connsiteX14" fmla="*/ 32936 w 2190834"/>
                <a:gd name="connsiteY14" fmla="*/ 1627860 h 3549719"/>
                <a:gd name="connsiteX15" fmla="*/ 118279 w 2190834"/>
                <a:gd name="connsiteY15" fmla="*/ 1240193 h 3549719"/>
                <a:gd name="connsiteX16" fmla="*/ 1375579 w 2190834"/>
                <a:gd name="connsiteY16" fmla="*/ 52616 h 3549719"/>
                <a:gd name="connsiteX17" fmla="*/ 1701335 w 2190834"/>
                <a:gd name="connsiteY17" fmla="*/ 1752 h 3549719"/>
                <a:gd name="connsiteX18" fmla="*/ 1990418 w 2190834"/>
                <a:gd name="connsiteY18" fmla="*/ 1466 h 3549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190834" h="3549719">
                  <a:moveTo>
                    <a:pt x="1990609" y="1371"/>
                  </a:moveTo>
                  <a:lnTo>
                    <a:pt x="1990609" y="854049"/>
                  </a:lnTo>
                  <a:cubicBezTo>
                    <a:pt x="1814587" y="885196"/>
                    <a:pt x="1638660" y="923105"/>
                    <a:pt x="1471782" y="988161"/>
                  </a:cubicBezTo>
                  <a:cubicBezTo>
                    <a:pt x="1386914" y="1018546"/>
                    <a:pt x="1308523" y="1063028"/>
                    <a:pt x="1232895" y="1111605"/>
                  </a:cubicBezTo>
                  <a:cubicBezTo>
                    <a:pt x="1134216" y="1176089"/>
                    <a:pt x="1054682" y="1269053"/>
                    <a:pt x="1007533" y="1377448"/>
                  </a:cubicBezTo>
                  <a:cubicBezTo>
                    <a:pt x="955813" y="1495748"/>
                    <a:pt x="945526" y="1626717"/>
                    <a:pt x="950193" y="1754257"/>
                  </a:cubicBezTo>
                  <a:cubicBezTo>
                    <a:pt x="950479" y="1765973"/>
                    <a:pt x="954098" y="1768830"/>
                    <a:pt x="965338" y="1768830"/>
                  </a:cubicBezTo>
                  <a:cubicBezTo>
                    <a:pt x="1373579" y="1768354"/>
                    <a:pt x="1781725" y="1768830"/>
                    <a:pt x="2189872" y="1768640"/>
                  </a:cubicBezTo>
                  <a:cubicBezTo>
                    <a:pt x="2191967" y="2356808"/>
                    <a:pt x="2189872" y="2945072"/>
                    <a:pt x="2190634" y="3533241"/>
                  </a:cubicBezTo>
                  <a:cubicBezTo>
                    <a:pt x="2190634" y="3544166"/>
                    <a:pt x="2185138" y="3549653"/>
                    <a:pt x="2174156" y="3549719"/>
                  </a:cubicBezTo>
                  <a:cubicBezTo>
                    <a:pt x="1457209" y="3549719"/>
                    <a:pt x="740167" y="3549719"/>
                    <a:pt x="23220" y="3549719"/>
                  </a:cubicBezTo>
                  <a:cubicBezTo>
                    <a:pt x="10523" y="3549719"/>
                    <a:pt x="4170" y="3543528"/>
                    <a:pt x="4170" y="3531146"/>
                  </a:cubicBezTo>
                  <a:cubicBezTo>
                    <a:pt x="3979" y="3383318"/>
                    <a:pt x="4170" y="3235490"/>
                    <a:pt x="3027" y="3087757"/>
                  </a:cubicBezTo>
                  <a:cubicBezTo>
                    <a:pt x="74" y="2738570"/>
                    <a:pt x="-2879" y="2389289"/>
                    <a:pt x="5408" y="2040102"/>
                  </a:cubicBezTo>
                  <a:cubicBezTo>
                    <a:pt x="7980" y="1902371"/>
                    <a:pt x="14076" y="1764449"/>
                    <a:pt x="32936" y="1627860"/>
                  </a:cubicBezTo>
                  <a:cubicBezTo>
                    <a:pt x="52366" y="1496796"/>
                    <a:pt x="79798" y="1367066"/>
                    <a:pt x="118279" y="1240193"/>
                  </a:cubicBezTo>
                  <a:cubicBezTo>
                    <a:pt x="303445" y="639832"/>
                    <a:pt x="762170" y="197967"/>
                    <a:pt x="1375579" y="52616"/>
                  </a:cubicBezTo>
                  <a:cubicBezTo>
                    <a:pt x="1482260" y="24707"/>
                    <a:pt x="1591702" y="10991"/>
                    <a:pt x="1701335" y="1752"/>
                  </a:cubicBezTo>
                  <a:cubicBezTo>
                    <a:pt x="1797632" y="-1296"/>
                    <a:pt x="1894025" y="323"/>
                    <a:pt x="1990418" y="14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484C799-224D-A501-3AF1-481294835126}"/>
              </a:ext>
            </a:extLst>
          </p:cNvPr>
          <p:cNvGrpSpPr/>
          <p:nvPr userDrawn="1"/>
        </p:nvGrpSpPr>
        <p:grpSpPr>
          <a:xfrm>
            <a:off x="10350499" y="1892320"/>
            <a:ext cx="939800" cy="685780"/>
            <a:chOff x="534935" y="2971801"/>
            <a:chExt cx="4867570" cy="3551908"/>
          </a:xfrm>
          <a:gradFill>
            <a:gsLst>
              <a:gs pos="0">
                <a:srgbClr val="B1B3B3">
                  <a:lumMod val="50000"/>
                  <a:lumOff val="50000"/>
                </a:srgbClr>
              </a:gs>
              <a:gs pos="100000">
                <a:schemeClr val="bg1">
                  <a:lumMod val="85000"/>
                </a:schemeClr>
              </a:gs>
            </a:gsLst>
            <a:lin ang="3600000" scaled="0"/>
          </a:gradFill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CCABA1B-4E22-8624-C9C0-B6B9C9EB5E18}"/>
                </a:ext>
              </a:extLst>
            </p:cNvPr>
            <p:cNvSpPr/>
            <p:nvPr/>
          </p:nvSpPr>
          <p:spPr>
            <a:xfrm>
              <a:off x="534935" y="2971916"/>
              <a:ext cx="2198084" cy="3551793"/>
            </a:xfrm>
            <a:custGeom>
              <a:avLst/>
              <a:gdLst>
                <a:gd name="connsiteX0" fmla="*/ 16097 w 2198084"/>
                <a:gd name="connsiteY0" fmla="*/ 3550843 h 3551793"/>
                <a:gd name="connsiteX1" fmla="*/ 2858 w 2198084"/>
                <a:gd name="connsiteY1" fmla="*/ 3365486 h 3551793"/>
                <a:gd name="connsiteX2" fmla="*/ 0 w 2198084"/>
                <a:gd name="connsiteY2" fmla="*/ 2246680 h 3551793"/>
                <a:gd name="connsiteX3" fmla="*/ 6001 w 2198084"/>
                <a:gd name="connsiteY3" fmla="*/ 1766810 h 3551793"/>
                <a:gd name="connsiteX4" fmla="*/ 56293 w 2198084"/>
                <a:gd name="connsiteY4" fmla="*/ 1410956 h 3551793"/>
                <a:gd name="connsiteX5" fmla="*/ 151257 w 2198084"/>
                <a:gd name="connsiteY5" fmla="*/ 1105299 h 3551793"/>
                <a:gd name="connsiteX6" fmla="*/ 274796 w 2198084"/>
                <a:gd name="connsiteY6" fmla="*/ 857935 h 3551793"/>
                <a:gd name="connsiteX7" fmla="*/ 556927 w 2198084"/>
                <a:gd name="connsiteY7" fmla="*/ 502271 h 3551793"/>
                <a:gd name="connsiteX8" fmla="*/ 851726 w 2198084"/>
                <a:gd name="connsiteY8" fmla="*/ 273004 h 3551793"/>
                <a:gd name="connsiteX9" fmla="*/ 1113758 w 2198084"/>
                <a:gd name="connsiteY9" fmla="*/ 139273 h 3551793"/>
                <a:gd name="connsiteX10" fmla="*/ 1589151 w 2198084"/>
                <a:gd name="connsiteY10" fmla="*/ 13924 h 3551793"/>
                <a:gd name="connsiteX11" fmla="*/ 1708499 w 2198084"/>
                <a:gd name="connsiteY11" fmla="*/ 208 h 3551793"/>
                <a:gd name="connsiteX12" fmla="*/ 1996059 w 2198084"/>
                <a:gd name="connsiteY12" fmla="*/ 589 h 3551793"/>
                <a:gd name="connsiteX13" fmla="*/ 1996631 w 2198084"/>
                <a:gd name="connsiteY13" fmla="*/ 838599 h 3551793"/>
                <a:gd name="connsiteX14" fmla="*/ 1981391 w 2198084"/>
                <a:gd name="connsiteY14" fmla="*/ 855649 h 3551793"/>
                <a:gd name="connsiteX15" fmla="*/ 1615535 w 2198084"/>
                <a:gd name="connsiteY15" fmla="*/ 943850 h 3551793"/>
                <a:gd name="connsiteX16" fmla="*/ 1292924 w 2198084"/>
                <a:gd name="connsiteY16" fmla="*/ 1078915 h 3551793"/>
                <a:gd name="connsiteX17" fmla="*/ 1012031 w 2198084"/>
                <a:gd name="connsiteY17" fmla="*/ 1351997 h 3551793"/>
                <a:gd name="connsiteX18" fmla="*/ 974979 w 2198084"/>
                <a:gd name="connsiteY18" fmla="*/ 1437817 h 3551793"/>
                <a:gd name="connsiteX19" fmla="*/ 959358 w 2198084"/>
                <a:gd name="connsiteY19" fmla="*/ 1505540 h 3551793"/>
                <a:gd name="connsiteX20" fmla="*/ 957929 w 2198084"/>
                <a:gd name="connsiteY20" fmla="*/ 1767668 h 3551793"/>
                <a:gd name="connsiteX21" fmla="*/ 2178272 w 2198084"/>
                <a:gd name="connsiteY21" fmla="*/ 1768525 h 3551793"/>
                <a:gd name="connsiteX22" fmla="*/ 2198084 w 2198084"/>
                <a:gd name="connsiteY22" fmla="*/ 1787765 h 3551793"/>
                <a:gd name="connsiteX23" fmla="*/ 2198084 w 2198084"/>
                <a:gd name="connsiteY23" fmla="*/ 3535412 h 3551793"/>
                <a:gd name="connsiteX24" fmla="*/ 2181892 w 2198084"/>
                <a:gd name="connsiteY24" fmla="*/ 3551605 h 3551793"/>
                <a:gd name="connsiteX25" fmla="*/ 16002 w 2198084"/>
                <a:gd name="connsiteY25" fmla="*/ 3550938 h 3551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198084" h="3551793">
                  <a:moveTo>
                    <a:pt x="16097" y="3550843"/>
                  </a:moveTo>
                  <a:cubicBezTo>
                    <a:pt x="-286" y="3488549"/>
                    <a:pt x="3239" y="3426922"/>
                    <a:pt x="2858" y="3365486"/>
                  </a:cubicBezTo>
                  <a:cubicBezTo>
                    <a:pt x="-572" y="2992583"/>
                    <a:pt x="286" y="2619584"/>
                    <a:pt x="0" y="2246680"/>
                  </a:cubicBezTo>
                  <a:cubicBezTo>
                    <a:pt x="95" y="2086755"/>
                    <a:pt x="1429" y="1926735"/>
                    <a:pt x="6001" y="1766810"/>
                  </a:cubicBezTo>
                  <a:cubicBezTo>
                    <a:pt x="10668" y="1646891"/>
                    <a:pt x="28861" y="1527637"/>
                    <a:pt x="56293" y="1410956"/>
                  </a:cubicBezTo>
                  <a:cubicBezTo>
                    <a:pt x="77343" y="1306181"/>
                    <a:pt x="112205" y="1204550"/>
                    <a:pt x="151257" y="1105299"/>
                  </a:cubicBezTo>
                  <a:cubicBezTo>
                    <a:pt x="186023" y="1019860"/>
                    <a:pt x="230124" y="938421"/>
                    <a:pt x="274796" y="857935"/>
                  </a:cubicBezTo>
                  <a:cubicBezTo>
                    <a:pt x="349377" y="725156"/>
                    <a:pt x="449866" y="609713"/>
                    <a:pt x="556927" y="502271"/>
                  </a:cubicBezTo>
                  <a:cubicBezTo>
                    <a:pt x="647224" y="416641"/>
                    <a:pt x="745236" y="337679"/>
                    <a:pt x="851726" y="273004"/>
                  </a:cubicBezTo>
                  <a:cubicBezTo>
                    <a:pt x="935165" y="221474"/>
                    <a:pt x="1023842" y="178326"/>
                    <a:pt x="1113758" y="139273"/>
                  </a:cubicBezTo>
                  <a:cubicBezTo>
                    <a:pt x="1265873" y="77075"/>
                    <a:pt x="1426274" y="36022"/>
                    <a:pt x="1589151" y="13924"/>
                  </a:cubicBezTo>
                  <a:cubicBezTo>
                    <a:pt x="1628870" y="9257"/>
                    <a:pt x="1668494" y="1447"/>
                    <a:pt x="1708499" y="208"/>
                  </a:cubicBezTo>
                  <a:cubicBezTo>
                    <a:pt x="1804416" y="494"/>
                    <a:pt x="1900142" y="-649"/>
                    <a:pt x="1996059" y="589"/>
                  </a:cubicBezTo>
                  <a:cubicBezTo>
                    <a:pt x="1997774" y="279862"/>
                    <a:pt x="1996059" y="559231"/>
                    <a:pt x="1996631" y="838599"/>
                  </a:cubicBezTo>
                  <a:cubicBezTo>
                    <a:pt x="1996631" y="852696"/>
                    <a:pt x="1995011" y="853458"/>
                    <a:pt x="1981391" y="855649"/>
                  </a:cubicBezTo>
                  <a:cubicBezTo>
                    <a:pt x="1857947" y="877937"/>
                    <a:pt x="1735836" y="908322"/>
                    <a:pt x="1615535" y="943850"/>
                  </a:cubicBezTo>
                  <a:cubicBezTo>
                    <a:pt x="1503521" y="976902"/>
                    <a:pt x="1395603" y="1023289"/>
                    <a:pt x="1292924" y="1078915"/>
                  </a:cubicBezTo>
                  <a:cubicBezTo>
                    <a:pt x="1177957" y="1142923"/>
                    <a:pt x="1070991" y="1232077"/>
                    <a:pt x="1012031" y="1351997"/>
                  </a:cubicBezTo>
                  <a:cubicBezTo>
                    <a:pt x="998887" y="1380286"/>
                    <a:pt x="985361" y="1408575"/>
                    <a:pt x="974979" y="1437817"/>
                  </a:cubicBezTo>
                  <a:cubicBezTo>
                    <a:pt x="967264" y="1459534"/>
                    <a:pt x="964502" y="1482965"/>
                    <a:pt x="959358" y="1505540"/>
                  </a:cubicBezTo>
                  <a:cubicBezTo>
                    <a:pt x="940594" y="1592503"/>
                    <a:pt x="952024" y="1679561"/>
                    <a:pt x="957929" y="1767668"/>
                  </a:cubicBezTo>
                  <a:cubicBezTo>
                    <a:pt x="1364742" y="1770049"/>
                    <a:pt x="1771460" y="1767668"/>
                    <a:pt x="2178272" y="1768525"/>
                  </a:cubicBezTo>
                  <a:cubicBezTo>
                    <a:pt x="2191417" y="1768525"/>
                    <a:pt x="2198018" y="1774935"/>
                    <a:pt x="2198084" y="1787765"/>
                  </a:cubicBezTo>
                  <a:cubicBezTo>
                    <a:pt x="2198084" y="2370314"/>
                    <a:pt x="2198084" y="2952863"/>
                    <a:pt x="2198084" y="3535412"/>
                  </a:cubicBezTo>
                  <a:cubicBezTo>
                    <a:pt x="2198084" y="3546204"/>
                    <a:pt x="2192684" y="3551605"/>
                    <a:pt x="2181892" y="3551605"/>
                  </a:cubicBezTo>
                  <a:cubicBezTo>
                    <a:pt x="1459897" y="3551033"/>
                    <a:pt x="737902" y="3552748"/>
                    <a:pt x="16002" y="35509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6B1ABD7F-5B46-723D-B2FD-09D7E1BDF6DA}"/>
                </a:ext>
              </a:extLst>
            </p:cNvPr>
            <p:cNvSpPr/>
            <p:nvPr/>
          </p:nvSpPr>
          <p:spPr>
            <a:xfrm>
              <a:off x="3211671" y="2971801"/>
              <a:ext cx="2190834" cy="3549719"/>
            </a:xfrm>
            <a:custGeom>
              <a:avLst/>
              <a:gdLst>
                <a:gd name="connsiteX0" fmla="*/ 1990609 w 2190834"/>
                <a:gd name="connsiteY0" fmla="*/ 1371 h 3549719"/>
                <a:gd name="connsiteX1" fmla="*/ 1990609 w 2190834"/>
                <a:gd name="connsiteY1" fmla="*/ 854049 h 3549719"/>
                <a:gd name="connsiteX2" fmla="*/ 1471782 w 2190834"/>
                <a:gd name="connsiteY2" fmla="*/ 988161 h 3549719"/>
                <a:gd name="connsiteX3" fmla="*/ 1232895 w 2190834"/>
                <a:gd name="connsiteY3" fmla="*/ 1111605 h 3549719"/>
                <a:gd name="connsiteX4" fmla="*/ 1007533 w 2190834"/>
                <a:gd name="connsiteY4" fmla="*/ 1377448 h 3549719"/>
                <a:gd name="connsiteX5" fmla="*/ 950193 w 2190834"/>
                <a:gd name="connsiteY5" fmla="*/ 1754257 h 3549719"/>
                <a:gd name="connsiteX6" fmla="*/ 965338 w 2190834"/>
                <a:gd name="connsiteY6" fmla="*/ 1768830 h 3549719"/>
                <a:gd name="connsiteX7" fmla="*/ 2189872 w 2190834"/>
                <a:gd name="connsiteY7" fmla="*/ 1768640 h 3549719"/>
                <a:gd name="connsiteX8" fmla="*/ 2190634 w 2190834"/>
                <a:gd name="connsiteY8" fmla="*/ 3533241 h 3549719"/>
                <a:gd name="connsiteX9" fmla="*/ 2174156 w 2190834"/>
                <a:gd name="connsiteY9" fmla="*/ 3549719 h 3549719"/>
                <a:gd name="connsiteX10" fmla="*/ 23220 w 2190834"/>
                <a:gd name="connsiteY10" fmla="*/ 3549719 h 3549719"/>
                <a:gd name="connsiteX11" fmla="*/ 4170 w 2190834"/>
                <a:gd name="connsiteY11" fmla="*/ 3531146 h 3549719"/>
                <a:gd name="connsiteX12" fmla="*/ 3027 w 2190834"/>
                <a:gd name="connsiteY12" fmla="*/ 3087757 h 3549719"/>
                <a:gd name="connsiteX13" fmla="*/ 5408 w 2190834"/>
                <a:gd name="connsiteY13" fmla="*/ 2040102 h 3549719"/>
                <a:gd name="connsiteX14" fmla="*/ 32936 w 2190834"/>
                <a:gd name="connsiteY14" fmla="*/ 1627860 h 3549719"/>
                <a:gd name="connsiteX15" fmla="*/ 118279 w 2190834"/>
                <a:gd name="connsiteY15" fmla="*/ 1240193 h 3549719"/>
                <a:gd name="connsiteX16" fmla="*/ 1375579 w 2190834"/>
                <a:gd name="connsiteY16" fmla="*/ 52616 h 3549719"/>
                <a:gd name="connsiteX17" fmla="*/ 1701335 w 2190834"/>
                <a:gd name="connsiteY17" fmla="*/ 1752 h 3549719"/>
                <a:gd name="connsiteX18" fmla="*/ 1990418 w 2190834"/>
                <a:gd name="connsiteY18" fmla="*/ 1466 h 3549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190834" h="3549719">
                  <a:moveTo>
                    <a:pt x="1990609" y="1371"/>
                  </a:moveTo>
                  <a:lnTo>
                    <a:pt x="1990609" y="854049"/>
                  </a:lnTo>
                  <a:cubicBezTo>
                    <a:pt x="1814587" y="885196"/>
                    <a:pt x="1638660" y="923105"/>
                    <a:pt x="1471782" y="988161"/>
                  </a:cubicBezTo>
                  <a:cubicBezTo>
                    <a:pt x="1386914" y="1018546"/>
                    <a:pt x="1308523" y="1063028"/>
                    <a:pt x="1232895" y="1111605"/>
                  </a:cubicBezTo>
                  <a:cubicBezTo>
                    <a:pt x="1134216" y="1176089"/>
                    <a:pt x="1054682" y="1269053"/>
                    <a:pt x="1007533" y="1377448"/>
                  </a:cubicBezTo>
                  <a:cubicBezTo>
                    <a:pt x="955813" y="1495748"/>
                    <a:pt x="945526" y="1626717"/>
                    <a:pt x="950193" y="1754257"/>
                  </a:cubicBezTo>
                  <a:cubicBezTo>
                    <a:pt x="950479" y="1765973"/>
                    <a:pt x="954098" y="1768830"/>
                    <a:pt x="965338" y="1768830"/>
                  </a:cubicBezTo>
                  <a:cubicBezTo>
                    <a:pt x="1373579" y="1768354"/>
                    <a:pt x="1781725" y="1768830"/>
                    <a:pt x="2189872" y="1768640"/>
                  </a:cubicBezTo>
                  <a:cubicBezTo>
                    <a:pt x="2191967" y="2356808"/>
                    <a:pt x="2189872" y="2945072"/>
                    <a:pt x="2190634" y="3533241"/>
                  </a:cubicBezTo>
                  <a:cubicBezTo>
                    <a:pt x="2190634" y="3544166"/>
                    <a:pt x="2185138" y="3549653"/>
                    <a:pt x="2174156" y="3549719"/>
                  </a:cubicBezTo>
                  <a:cubicBezTo>
                    <a:pt x="1457209" y="3549719"/>
                    <a:pt x="740167" y="3549719"/>
                    <a:pt x="23220" y="3549719"/>
                  </a:cubicBezTo>
                  <a:cubicBezTo>
                    <a:pt x="10523" y="3549719"/>
                    <a:pt x="4170" y="3543528"/>
                    <a:pt x="4170" y="3531146"/>
                  </a:cubicBezTo>
                  <a:cubicBezTo>
                    <a:pt x="3979" y="3383318"/>
                    <a:pt x="4170" y="3235490"/>
                    <a:pt x="3027" y="3087757"/>
                  </a:cubicBezTo>
                  <a:cubicBezTo>
                    <a:pt x="74" y="2738570"/>
                    <a:pt x="-2879" y="2389289"/>
                    <a:pt x="5408" y="2040102"/>
                  </a:cubicBezTo>
                  <a:cubicBezTo>
                    <a:pt x="7980" y="1902371"/>
                    <a:pt x="14076" y="1764449"/>
                    <a:pt x="32936" y="1627860"/>
                  </a:cubicBezTo>
                  <a:cubicBezTo>
                    <a:pt x="52366" y="1496796"/>
                    <a:pt x="79798" y="1367066"/>
                    <a:pt x="118279" y="1240193"/>
                  </a:cubicBezTo>
                  <a:cubicBezTo>
                    <a:pt x="303445" y="639832"/>
                    <a:pt x="762170" y="197967"/>
                    <a:pt x="1375579" y="52616"/>
                  </a:cubicBezTo>
                  <a:cubicBezTo>
                    <a:pt x="1482260" y="24707"/>
                    <a:pt x="1591702" y="10991"/>
                    <a:pt x="1701335" y="1752"/>
                  </a:cubicBezTo>
                  <a:cubicBezTo>
                    <a:pt x="1797632" y="-1296"/>
                    <a:pt x="1894025" y="323"/>
                    <a:pt x="1990418" y="14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8179071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as_Quart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FECC15D-20E1-49CB-73A5-B65015121C47}"/>
              </a:ext>
            </a:extLst>
          </p:cNvPr>
          <p:cNvSpPr/>
          <p:nvPr userDrawn="1"/>
        </p:nvSpPr>
        <p:spPr bwMode="auto">
          <a:xfrm>
            <a:off x="588261" y="1594484"/>
            <a:ext cx="5360101" cy="2194560"/>
          </a:xfrm>
          <a:prstGeom prst="roundRect">
            <a:avLst>
              <a:gd name="adj" fmla="val 4606"/>
            </a:avLst>
          </a:prstGeom>
          <a:solidFill>
            <a:srgbClr val="F4F3F5">
              <a:alpha val="5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2F501FC-5C4C-D66E-54C5-6B6B2D33E78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473325" y="1858613"/>
            <a:ext cx="501242" cy="365760"/>
            <a:chOff x="534935" y="2971801"/>
            <a:chExt cx="4867570" cy="3551908"/>
          </a:xfrm>
          <a:gradFill>
            <a:gsLst>
              <a:gs pos="0">
                <a:srgbClr val="B1B3B3">
                  <a:lumMod val="50000"/>
                  <a:lumOff val="50000"/>
                </a:srgbClr>
              </a:gs>
              <a:gs pos="100000">
                <a:schemeClr val="bg1">
                  <a:lumMod val="85000"/>
                </a:schemeClr>
              </a:gs>
            </a:gsLst>
            <a:lin ang="3600000" scaled="0"/>
          </a:gradFill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C43D2AB-40A4-AA39-1EAF-F48806A67965}"/>
                </a:ext>
              </a:extLst>
            </p:cNvPr>
            <p:cNvSpPr/>
            <p:nvPr/>
          </p:nvSpPr>
          <p:spPr>
            <a:xfrm>
              <a:off x="534935" y="2971916"/>
              <a:ext cx="2198084" cy="3551793"/>
            </a:xfrm>
            <a:custGeom>
              <a:avLst/>
              <a:gdLst>
                <a:gd name="connsiteX0" fmla="*/ 16097 w 2198084"/>
                <a:gd name="connsiteY0" fmla="*/ 3550843 h 3551793"/>
                <a:gd name="connsiteX1" fmla="*/ 2858 w 2198084"/>
                <a:gd name="connsiteY1" fmla="*/ 3365486 h 3551793"/>
                <a:gd name="connsiteX2" fmla="*/ 0 w 2198084"/>
                <a:gd name="connsiteY2" fmla="*/ 2246680 h 3551793"/>
                <a:gd name="connsiteX3" fmla="*/ 6001 w 2198084"/>
                <a:gd name="connsiteY3" fmla="*/ 1766810 h 3551793"/>
                <a:gd name="connsiteX4" fmla="*/ 56293 w 2198084"/>
                <a:gd name="connsiteY4" fmla="*/ 1410956 h 3551793"/>
                <a:gd name="connsiteX5" fmla="*/ 151257 w 2198084"/>
                <a:gd name="connsiteY5" fmla="*/ 1105299 h 3551793"/>
                <a:gd name="connsiteX6" fmla="*/ 274796 w 2198084"/>
                <a:gd name="connsiteY6" fmla="*/ 857935 h 3551793"/>
                <a:gd name="connsiteX7" fmla="*/ 556927 w 2198084"/>
                <a:gd name="connsiteY7" fmla="*/ 502271 h 3551793"/>
                <a:gd name="connsiteX8" fmla="*/ 851726 w 2198084"/>
                <a:gd name="connsiteY8" fmla="*/ 273004 h 3551793"/>
                <a:gd name="connsiteX9" fmla="*/ 1113758 w 2198084"/>
                <a:gd name="connsiteY9" fmla="*/ 139273 h 3551793"/>
                <a:gd name="connsiteX10" fmla="*/ 1589151 w 2198084"/>
                <a:gd name="connsiteY10" fmla="*/ 13924 h 3551793"/>
                <a:gd name="connsiteX11" fmla="*/ 1708499 w 2198084"/>
                <a:gd name="connsiteY11" fmla="*/ 208 h 3551793"/>
                <a:gd name="connsiteX12" fmla="*/ 1996059 w 2198084"/>
                <a:gd name="connsiteY12" fmla="*/ 589 h 3551793"/>
                <a:gd name="connsiteX13" fmla="*/ 1996631 w 2198084"/>
                <a:gd name="connsiteY13" fmla="*/ 838599 h 3551793"/>
                <a:gd name="connsiteX14" fmla="*/ 1981391 w 2198084"/>
                <a:gd name="connsiteY14" fmla="*/ 855649 h 3551793"/>
                <a:gd name="connsiteX15" fmla="*/ 1615535 w 2198084"/>
                <a:gd name="connsiteY15" fmla="*/ 943850 h 3551793"/>
                <a:gd name="connsiteX16" fmla="*/ 1292924 w 2198084"/>
                <a:gd name="connsiteY16" fmla="*/ 1078915 h 3551793"/>
                <a:gd name="connsiteX17" fmla="*/ 1012031 w 2198084"/>
                <a:gd name="connsiteY17" fmla="*/ 1351997 h 3551793"/>
                <a:gd name="connsiteX18" fmla="*/ 974979 w 2198084"/>
                <a:gd name="connsiteY18" fmla="*/ 1437817 h 3551793"/>
                <a:gd name="connsiteX19" fmla="*/ 959358 w 2198084"/>
                <a:gd name="connsiteY19" fmla="*/ 1505540 h 3551793"/>
                <a:gd name="connsiteX20" fmla="*/ 957929 w 2198084"/>
                <a:gd name="connsiteY20" fmla="*/ 1767668 h 3551793"/>
                <a:gd name="connsiteX21" fmla="*/ 2178272 w 2198084"/>
                <a:gd name="connsiteY21" fmla="*/ 1768525 h 3551793"/>
                <a:gd name="connsiteX22" fmla="*/ 2198084 w 2198084"/>
                <a:gd name="connsiteY22" fmla="*/ 1787765 h 3551793"/>
                <a:gd name="connsiteX23" fmla="*/ 2198084 w 2198084"/>
                <a:gd name="connsiteY23" fmla="*/ 3535412 h 3551793"/>
                <a:gd name="connsiteX24" fmla="*/ 2181892 w 2198084"/>
                <a:gd name="connsiteY24" fmla="*/ 3551605 h 3551793"/>
                <a:gd name="connsiteX25" fmla="*/ 16002 w 2198084"/>
                <a:gd name="connsiteY25" fmla="*/ 3550938 h 3551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198084" h="3551793">
                  <a:moveTo>
                    <a:pt x="16097" y="3550843"/>
                  </a:moveTo>
                  <a:cubicBezTo>
                    <a:pt x="-286" y="3488549"/>
                    <a:pt x="3239" y="3426922"/>
                    <a:pt x="2858" y="3365486"/>
                  </a:cubicBezTo>
                  <a:cubicBezTo>
                    <a:pt x="-572" y="2992583"/>
                    <a:pt x="286" y="2619584"/>
                    <a:pt x="0" y="2246680"/>
                  </a:cubicBezTo>
                  <a:cubicBezTo>
                    <a:pt x="95" y="2086755"/>
                    <a:pt x="1429" y="1926735"/>
                    <a:pt x="6001" y="1766810"/>
                  </a:cubicBezTo>
                  <a:cubicBezTo>
                    <a:pt x="10668" y="1646891"/>
                    <a:pt x="28861" y="1527637"/>
                    <a:pt x="56293" y="1410956"/>
                  </a:cubicBezTo>
                  <a:cubicBezTo>
                    <a:pt x="77343" y="1306181"/>
                    <a:pt x="112205" y="1204550"/>
                    <a:pt x="151257" y="1105299"/>
                  </a:cubicBezTo>
                  <a:cubicBezTo>
                    <a:pt x="186023" y="1019860"/>
                    <a:pt x="230124" y="938421"/>
                    <a:pt x="274796" y="857935"/>
                  </a:cubicBezTo>
                  <a:cubicBezTo>
                    <a:pt x="349377" y="725156"/>
                    <a:pt x="449866" y="609713"/>
                    <a:pt x="556927" y="502271"/>
                  </a:cubicBezTo>
                  <a:cubicBezTo>
                    <a:pt x="647224" y="416641"/>
                    <a:pt x="745236" y="337679"/>
                    <a:pt x="851726" y="273004"/>
                  </a:cubicBezTo>
                  <a:cubicBezTo>
                    <a:pt x="935165" y="221474"/>
                    <a:pt x="1023842" y="178326"/>
                    <a:pt x="1113758" y="139273"/>
                  </a:cubicBezTo>
                  <a:cubicBezTo>
                    <a:pt x="1265873" y="77075"/>
                    <a:pt x="1426274" y="36022"/>
                    <a:pt x="1589151" y="13924"/>
                  </a:cubicBezTo>
                  <a:cubicBezTo>
                    <a:pt x="1628870" y="9257"/>
                    <a:pt x="1668494" y="1447"/>
                    <a:pt x="1708499" y="208"/>
                  </a:cubicBezTo>
                  <a:cubicBezTo>
                    <a:pt x="1804416" y="494"/>
                    <a:pt x="1900142" y="-649"/>
                    <a:pt x="1996059" y="589"/>
                  </a:cubicBezTo>
                  <a:cubicBezTo>
                    <a:pt x="1997774" y="279862"/>
                    <a:pt x="1996059" y="559231"/>
                    <a:pt x="1996631" y="838599"/>
                  </a:cubicBezTo>
                  <a:cubicBezTo>
                    <a:pt x="1996631" y="852696"/>
                    <a:pt x="1995011" y="853458"/>
                    <a:pt x="1981391" y="855649"/>
                  </a:cubicBezTo>
                  <a:cubicBezTo>
                    <a:pt x="1857947" y="877937"/>
                    <a:pt x="1735836" y="908322"/>
                    <a:pt x="1615535" y="943850"/>
                  </a:cubicBezTo>
                  <a:cubicBezTo>
                    <a:pt x="1503521" y="976902"/>
                    <a:pt x="1395603" y="1023289"/>
                    <a:pt x="1292924" y="1078915"/>
                  </a:cubicBezTo>
                  <a:cubicBezTo>
                    <a:pt x="1177957" y="1142923"/>
                    <a:pt x="1070991" y="1232077"/>
                    <a:pt x="1012031" y="1351997"/>
                  </a:cubicBezTo>
                  <a:cubicBezTo>
                    <a:pt x="998887" y="1380286"/>
                    <a:pt x="985361" y="1408575"/>
                    <a:pt x="974979" y="1437817"/>
                  </a:cubicBezTo>
                  <a:cubicBezTo>
                    <a:pt x="967264" y="1459534"/>
                    <a:pt x="964502" y="1482965"/>
                    <a:pt x="959358" y="1505540"/>
                  </a:cubicBezTo>
                  <a:cubicBezTo>
                    <a:pt x="940594" y="1592503"/>
                    <a:pt x="952024" y="1679561"/>
                    <a:pt x="957929" y="1767668"/>
                  </a:cubicBezTo>
                  <a:cubicBezTo>
                    <a:pt x="1364742" y="1770049"/>
                    <a:pt x="1771460" y="1767668"/>
                    <a:pt x="2178272" y="1768525"/>
                  </a:cubicBezTo>
                  <a:cubicBezTo>
                    <a:pt x="2191417" y="1768525"/>
                    <a:pt x="2198018" y="1774935"/>
                    <a:pt x="2198084" y="1787765"/>
                  </a:cubicBezTo>
                  <a:cubicBezTo>
                    <a:pt x="2198084" y="2370314"/>
                    <a:pt x="2198084" y="2952863"/>
                    <a:pt x="2198084" y="3535412"/>
                  </a:cubicBezTo>
                  <a:cubicBezTo>
                    <a:pt x="2198084" y="3546204"/>
                    <a:pt x="2192684" y="3551605"/>
                    <a:pt x="2181892" y="3551605"/>
                  </a:cubicBezTo>
                  <a:cubicBezTo>
                    <a:pt x="1459897" y="3551033"/>
                    <a:pt x="737902" y="3552748"/>
                    <a:pt x="16002" y="35509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E88DF1EF-4F11-362E-504C-78F431CAB9B6}"/>
                </a:ext>
              </a:extLst>
            </p:cNvPr>
            <p:cNvSpPr/>
            <p:nvPr/>
          </p:nvSpPr>
          <p:spPr>
            <a:xfrm>
              <a:off x="3211671" y="2971801"/>
              <a:ext cx="2190834" cy="3549719"/>
            </a:xfrm>
            <a:custGeom>
              <a:avLst/>
              <a:gdLst>
                <a:gd name="connsiteX0" fmla="*/ 1990609 w 2190834"/>
                <a:gd name="connsiteY0" fmla="*/ 1371 h 3549719"/>
                <a:gd name="connsiteX1" fmla="*/ 1990609 w 2190834"/>
                <a:gd name="connsiteY1" fmla="*/ 854049 h 3549719"/>
                <a:gd name="connsiteX2" fmla="*/ 1471782 w 2190834"/>
                <a:gd name="connsiteY2" fmla="*/ 988161 h 3549719"/>
                <a:gd name="connsiteX3" fmla="*/ 1232895 w 2190834"/>
                <a:gd name="connsiteY3" fmla="*/ 1111605 h 3549719"/>
                <a:gd name="connsiteX4" fmla="*/ 1007533 w 2190834"/>
                <a:gd name="connsiteY4" fmla="*/ 1377448 h 3549719"/>
                <a:gd name="connsiteX5" fmla="*/ 950193 w 2190834"/>
                <a:gd name="connsiteY5" fmla="*/ 1754257 h 3549719"/>
                <a:gd name="connsiteX6" fmla="*/ 965338 w 2190834"/>
                <a:gd name="connsiteY6" fmla="*/ 1768830 h 3549719"/>
                <a:gd name="connsiteX7" fmla="*/ 2189872 w 2190834"/>
                <a:gd name="connsiteY7" fmla="*/ 1768640 h 3549719"/>
                <a:gd name="connsiteX8" fmla="*/ 2190634 w 2190834"/>
                <a:gd name="connsiteY8" fmla="*/ 3533241 h 3549719"/>
                <a:gd name="connsiteX9" fmla="*/ 2174156 w 2190834"/>
                <a:gd name="connsiteY9" fmla="*/ 3549719 h 3549719"/>
                <a:gd name="connsiteX10" fmla="*/ 23220 w 2190834"/>
                <a:gd name="connsiteY10" fmla="*/ 3549719 h 3549719"/>
                <a:gd name="connsiteX11" fmla="*/ 4170 w 2190834"/>
                <a:gd name="connsiteY11" fmla="*/ 3531146 h 3549719"/>
                <a:gd name="connsiteX12" fmla="*/ 3027 w 2190834"/>
                <a:gd name="connsiteY12" fmla="*/ 3087757 h 3549719"/>
                <a:gd name="connsiteX13" fmla="*/ 5408 w 2190834"/>
                <a:gd name="connsiteY13" fmla="*/ 2040102 h 3549719"/>
                <a:gd name="connsiteX14" fmla="*/ 32936 w 2190834"/>
                <a:gd name="connsiteY14" fmla="*/ 1627860 h 3549719"/>
                <a:gd name="connsiteX15" fmla="*/ 118279 w 2190834"/>
                <a:gd name="connsiteY15" fmla="*/ 1240193 h 3549719"/>
                <a:gd name="connsiteX16" fmla="*/ 1375579 w 2190834"/>
                <a:gd name="connsiteY16" fmla="*/ 52616 h 3549719"/>
                <a:gd name="connsiteX17" fmla="*/ 1701335 w 2190834"/>
                <a:gd name="connsiteY17" fmla="*/ 1752 h 3549719"/>
                <a:gd name="connsiteX18" fmla="*/ 1990418 w 2190834"/>
                <a:gd name="connsiteY18" fmla="*/ 1466 h 3549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190834" h="3549719">
                  <a:moveTo>
                    <a:pt x="1990609" y="1371"/>
                  </a:moveTo>
                  <a:lnTo>
                    <a:pt x="1990609" y="854049"/>
                  </a:lnTo>
                  <a:cubicBezTo>
                    <a:pt x="1814587" y="885196"/>
                    <a:pt x="1638660" y="923105"/>
                    <a:pt x="1471782" y="988161"/>
                  </a:cubicBezTo>
                  <a:cubicBezTo>
                    <a:pt x="1386914" y="1018546"/>
                    <a:pt x="1308523" y="1063028"/>
                    <a:pt x="1232895" y="1111605"/>
                  </a:cubicBezTo>
                  <a:cubicBezTo>
                    <a:pt x="1134216" y="1176089"/>
                    <a:pt x="1054682" y="1269053"/>
                    <a:pt x="1007533" y="1377448"/>
                  </a:cubicBezTo>
                  <a:cubicBezTo>
                    <a:pt x="955813" y="1495748"/>
                    <a:pt x="945526" y="1626717"/>
                    <a:pt x="950193" y="1754257"/>
                  </a:cubicBezTo>
                  <a:cubicBezTo>
                    <a:pt x="950479" y="1765973"/>
                    <a:pt x="954098" y="1768830"/>
                    <a:pt x="965338" y="1768830"/>
                  </a:cubicBezTo>
                  <a:cubicBezTo>
                    <a:pt x="1373579" y="1768354"/>
                    <a:pt x="1781725" y="1768830"/>
                    <a:pt x="2189872" y="1768640"/>
                  </a:cubicBezTo>
                  <a:cubicBezTo>
                    <a:pt x="2191967" y="2356808"/>
                    <a:pt x="2189872" y="2945072"/>
                    <a:pt x="2190634" y="3533241"/>
                  </a:cubicBezTo>
                  <a:cubicBezTo>
                    <a:pt x="2190634" y="3544166"/>
                    <a:pt x="2185138" y="3549653"/>
                    <a:pt x="2174156" y="3549719"/>
                  </a:cubicBezTo>
                  <a:cubicBezTo>
                    <a:pt x="1457209" y="3549719"/>
                    <a:pt x="740167" y="3549719"/>
                    <a:pt x="23220" y="3549719"/>
                  </a:cubicBezTo>
                  <a:cubicBezTo>
                    <a:pt x="10523" y="3549719"/>
                    <a:pt x="4170" y="3543528"/>
                    <a:pt x="4170" y="3531146"/>
                  </a:cubicBezTo>
                  <a:cubicBezTo>
                    <a:pt x="3979" y="3383318"/>
                    <a:pt x="4170" y="3235490"/>
                    <a:pt x="3027" y="3087757"/>
                  </a:cubicBezTo>
                  <a:cubicBezTo>
                    <a:pt x="74" y="2738570"/>
                    <a:pt x="-2879" y="2389289"/>
                    <a:pt x="5408" y="2040102"/>
                  </a:cubicBezTo>
                  <a:cubicBezTo>
                    <a:pt x="7980" y="1902371"/>
                    <a:pt x="14076" y="1764449"/>
                    <a:pt x="32936" y="1627860"/>
                  </a:cubicBezTo>
                  <a:cubicBezTo>
                    <a:pt x="52366" y="1496796"/>
                    <a:pt x="79798" y="1367066"/>
                    <a:pt x="118279" y="1240193"/>
                  </a:cubicBezTo>
                  <a:cubicBezTo>
                    <a:pt x="303445" y="639832"/>
                    <a:pt x="762170" y="197967"/>
                    <a:pt x="1375579" y="52616"/>
                  </a:cubicBezTo>
                  <a:cubicBezTo>
                    <a:pt x="1482260" y="24707"/>
                    <a:pt x="1591702" y="10991"/>
                    <a:pt x="1701335" y="1752"/>
                  </a:cubicBezTo>
                  <a:cubicBezTo>
                    <a:pt x="1797632" y="-1296"/>
                    <a:pt x="1894025" y="323"/>
                    <a:pt x="1990418" y="14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461649"/>
            <a:ext cx="8193024" cy="615553"/>
          </a:xfrm>
        </p:spPr>
        <p:txBody>
          <a:bodyPr/>
          <a:lstStyle>
            <a:lvl1pPr>
              <a:defRPr sz="4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406CF0C8-15F1-91F8-8CB3-1EEE4B617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111" y="3026542"/>
            <a:ext cx="1569246" cy="184666"/>
          </a:xfrm>
        </p:spPr>
        <p:txBody>
          <a:bodyPr anchor="b"/>
          <a:lstStyle>
            <a:lvl1pPr marL="0" indent="0" algn="ctr">
              <a:buNone/>
              <a:defRPr sz="1200">
                <a:latin typeface="+mj-lt"/>
              </a:defRPr>
            </a:lvl1pPr>
          </a:lstStyle>
          <a:p>
            <a:pPr lvl="0"/>
            <a:r>
              <a:rPr lang="en-US"/>
              <a:t>Persona Name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7C836AFA-DA09-CA2B-BF8E-7359C03E9D6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2111" y="3249218"/>
            <a:ext cx="1569246" cy="184666"/>
          </a:xfrm>
        </p:spPr>
        <p:txBody>
          <a:bodyPr/>
          <a:lstStyle>
            <a:lvl1pPr marL="0" indent="0" algn="ctr">
              <a:buNone/>
              <a:defRPr sz="1200">
                <a:solidFill>
                  <a:srgbClr val="454142"/>
                </a:solidFill>
                <a:latin typeface="+mj-lt"/>
              </a:defRPr>
            </a:lvl1pPr>
          </a:lstStyle>
          <a:p>
            <a:pPr lvl="0"/>
            <a:r>
              <a:rPr lang="en-US"/>
              <a:t>Persona Title</a:t>
            </a:r>
          </a:p>
        </p:txBody>
      </p:sp>
      <p:sp>
        <p:nvSpPr>
          <p:cNvPr id="7" name="Picture Placeholder 12">
            <a:extLst>
              <a:ext uri="{FF2B5EF4-FFF2-40B4-BE49-F238E27FC236}">
                <a16:creationId xmlns:a16="http://schemas.microsoft.com/office/drawing/2014/main" id="{ADBCAEF1-E148-20F7-E44E-1931FC62D42A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073814" y="1858613"/>
            <a:ext cx="1005840" cy="1005840"/>
          </a:xfrm>
          <a:prstGeom prst="ellipse">
            <a:avLst/>
          </a:prstGeom>
          <a:solidFill>
            <a:schemeClr val="bg1"/>
          </a:solidFill>
          <a:ln w="38100">
            <a:gradFill>
              <a:gsLst>
                <a:gs pos="0">
                  <a:srgbClr val="454142">
                    <a:lumMod val="70000"/>
                    <a:lumOff val="30000"/>
                  </a:srgbClr>
                </a:gs>
                <a:gs pos="100000">
                  <a:srgbClr val="454142"/>
                </a:gs>
              </a:gsLst>
              <a:lin ang="3600000" scaled="0"/>
            </a:gradFill>
          </a:ln>
        </p:spPr>
        <p:txBody>
          <a:bodyPr wrap="none" anchor="ctr" anchorCtr="0">
            <a:no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PERSONA</a:t>
            </a:r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52DD8B1F-D06A-3201-C819-972A5153D11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70150" y="2076925"/>
            <a:ext cx="3294446" cy="1229679"/>
          </a:xfrm>
          <a:prstGeom prst="rect">
            <a:avLst/>
          </a:prstGeom>
          <a:noFill/>
        </p:spPr>
        <p:txBody>
          <a:bodyPr lIns="0" tIns="0" rIns="0" bIns="0" anchor="ctr">
            <a:noAutofit/>
          </a:bodyPr>
          <a:lstStyle>
            <a:lvl1pPr marL="57150" indent="-57150" algn="ctr">
              <a:lnSpc>
                <a:spcPct val="114000"/>
              </a:lnSpc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US"/>
              <a:t>“Persona quote here.”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8D2D506-305D-6591-A1D9-B650391DD6F5}"/>
              </a:ext>
            </a:extLst>
          </p:cNvPr>
          <p:cNvGrpSpPr>
            <a:grpSpLocks noChangeAspect="1"/>
          </p:cNvGrpSpPr>
          <p:nvPr userDrawn="1"/>
        </p:nvGrpSpPr>
        <p:grpSpPr>
          <a:xfrm rot="10800000">
            <a:off x="5388664" y="3300730"/>
            <a:ext cx="375932" cy="274320"/>
            <a:chOff x="534935" y="2971801"/>
            <a:chExt cx="4867570" cy="3551908"/>
          </a:xfrm>
          <a:gradFill>
            <a:gsLst>
              <a:gs pos="0">
                <a:srgbClr val="B1B3B3">
                  <a:lumMod val="50000"/>
                  <a:lumOff val="50000"/>
                </a:srgbClr>
              </a:gs>
              <a:gs pos="100000">
                <a:schemeClr val="bg1">
                  <a:lumMod val="85000"/>
                </a:schemeClr>
              </a:gs>
            </a:gsLst>
            <a:lin ang="3600000" scaled="0"/>
          </a:gra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6783E6A-E810-691C-D88B-906E835EE714}"/>
                </a:ext>
              </a:extLst>
            </p:cNvPr>
            <p:cNvSpPr/>
            <p:nvPr/>
          </p:nvSpPr>
          <p:spPr>
            <a:xfrm>
              <a:off x="534935" y="2971916"/>
              <a:ext cx="2198084" cy="3551793"/>
            </a:xfrm>
            <a:custGeom>
              <a:avLst/>
              <a:gdLst>
                <a:gd name="connsiteX0" fmla="*/ 16097 w 2198084"/>
                <a:gd name="connsiteY0" fmla="*/ 3550843 h 3551793"/>
                <a:gd name="connsiteX1" fmla="*/ 2858 w 2198084"/>
                <a:gd name="connsiteY1" fmla="*/ 3365486 h 3551793"/>
                <a:gd name="connsiteX2" fmla="*/ 0 w 2198084"/>
                <a:gd name="connsiteY2" fmla="*/ 2246680 h 3551793"/>
                <a:gd name="connsiteX3" fmla="*/ 6001 w 2198084"/>
                <a:gd name="connsiteY3" fmla="*/ 1766810 h 3551793"/>
                <a:gd name="connsiteX4" fmla="*/ 56293 w 2198084"/>
                <a:gd name="connsiteY4" fmla="*/ 1410956 h 3551793"/>
                <a:gd name="connsiteX5" fmla="*/ 151257 w 2198084"/>
                <a:gd name="connsiteY5" fmla="*/ 1105299 h 3551793"/>
                <a:gd name="connsiteX6" fmla="*/ 274796 w 2198084"/>
                <a:gd name="connsiteY6" fmla="*/ 857935 h 3551793"/>
                <a:gd name="connsiteX7" fmla="*/ 556927 w 2198084"/>
                <a:gd name="connsiteY7" fmla="*/ 502271 h 3551793"/>
                <a:gd name="connsiteX8" fmla="*/ 851726 w 2198084"/>
                <a:gd name="connsiteY8" fmla="*/ 273004 h 3551793"/>
                <a:gd name="connsiteX9" fmla="*/ 1113758 w 2198084"/>
                <a:gd name="connsiteY9" fmla="*/ 139273 h 3551793"/>
                <a:gd name="connsiteX10" fmla="*/ 1589151 w 2198084"/>
                <a:gd name="connsiteY10" fmla="*/ 13924 h 3551793"/>
                <a:gd name="connsiteX11" fmla="*/ 1708499 w 2198084"/>
                <a:gd name="connsiteY11" fmla="*/ 208 h 3551793"/>
                <a:gd name="connsiteX12" fmla="*/ 1996059 w 2198084"/>
                <a:gd name="connsiteY12" fmla="*/ 589 h 3551793"/>
                <a:gd name="connsiteX13" fmla="*/ 1996631 w 2198084"/>
                <a:gd name="connsiteY13" fmla="*/ 838599 h 3551793"/>
                <a:gd name="connsiteX14" fmla="*/ 1981391 w 2198084"/>
                <a:gd name="connsiteY14" fmla="*/ 855649 h 3551793"/>
                <a:gd name="connsiteX15" fmla="*/ 1615535 w 2198084"/>
                <a:gd name="connsiteY15" fmla="*/ 943850 h 3551793"/>
                <a:gd name="connsiteX16" fmla="*/ 1292924 w 2198084"/>
                <a:gd name="connsiteY16" fmla="*/ 1078915 h 3551793"/>
                <a:gd name="connsiteX17" fmla="*/ 1012031 w 2198084"/>
                <a:gd name="connsiteY17" fmla="*/ 1351997 h 3551793"/>
                <a:gd name="connsiteX18" fmla="*/ 974979 w 2198084"/>
                <a:gd name="connsiteY18" fmla="*/ 1437817 h 3551793"/>
                <a:gd name="connsiteX19" fmla="*/ 959358 w 2198084"/>
                <a:gd name="connsiteY19" fmla="*/ 1505540 h 3551793"/>
                <a:gd name="connsiteX20" fmla="*/ 957929 w 2198084"/>
                <a:gd name="connsiteY20" fmla="*/ 1767668 h 3551793"/>
                <a:gd name="connsiteX21" fmla="*/ 2178272 w 2198084"/>
                <a:gd name="connsiteY21" fmla="*/ 1768525 h 3551793"/>
                <a:gd name="connsiteX22" fmla="*/ 2198084 w 2198084"/>
                <a:gd name="connsiteY22" fmla="*/ 1787765 h 3551793"/>
                <a:gd name="connsiteX23" fmla="*/ 2198084 w 2198084"/>
                <a:gd name="connsiteY23" fmla="*/ 3535412 h 3551793"/>
                <a:gd name="connsiteX24" fmla="*/ 2181892 w 2198084"/>
                <a:gd name="connsiteY24" fmla="*/ 3551605 h 3551793"/>
                <a:gd name="connsiteX25" fmla="*/ 16002 w 2198084"/>
                <a:gd name="connsiteY25" fmla="*/ 3550938 h 3551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198084" h="3551793">
                  <a:moveTo>
                    <a:pt x="16097" y="3550843"/>
                  </a:moveTo>
                  <a:cubicBezTo>
                    <a:pt x="-286" y="3488549"/>
                    <a:pt x="3239" y="3426922"/>
                    <a:pt x="2858" y="3365486"/>
                  </a:cubicBezTo>
                  <a:cubicBezTo>
                    <a:pt x="-572" y="2992583"/>
                    <a:pt x="286" y="2619584"/>
                    <a:pt x="0" y="2246680"/>
                  </a:cubicBezTo>
                  <a:cubicBezTo>
                    <a:pt x="95" y="2086755"/>
                    <a:pt x="1429" y="1926735"/>
                    <a:pt x="6001" y="1766810"/>
                  </a:cubicBezTo>
                  <a:cubicBezTo>
                    <a:pt x="10668" y="1646891"/>
                    <a:pt x="28861" y="1527637"/>
                    <a:pt x="56293" y="1410956"/>
                  </a:cubicBezTo>
                  <a:cubicBezTo>
                    <a:pt x="77343" y="1306181"/>
                    <a:pt x="112205" y="1204550"/>
                    <a:pt x="151257" y="1105299"/>
                  </a:cubicBezTo>
                  <a:cubicBezTo>
                    <a:pt x="186023" y="1019860"/>
                    <a:pt x="230124" y="938421"/>
                    <a:pt x="274796" y="857935"/>
                  </a:cubicBezTo>
                  <a:cubicBezTo>
                    <a:pt x="349377" y="725156"/>
                    <a:pt x="449866" y="609713"/>
                    <a:pt x="556927" y="502271"/>
                  </a:cubicBezTo>
                  <a:cubicBezTo>
                    <a:pt x="647224" y="416641"/>
                    <a:pt x="745236" y="337679"/>
                    <a:pt x="851726" y="273004"/>
                  </a:cubicBezTo>
                  <a:cubicBezTo>
                    <a:pt x="935165" y="221474"/>
                    <a:pt x="1023842" y="178326"/>
                    <a:pt x="1113758" y="139273"/>
                  </a:cubicBezTo>
                  <a:cubicBezTo>
                    <a:pt x="1265873" y="77075"/>
                    <a:pt x="1426274" y="36022"/>
                    <a:pt x="1589151" y="13924"/>
                  </a:cubicBezTo>
                  <a:cubicBezTo>
                    <a:pt x="1628870" y="9257"/>
                    <a:pt x="1668494" y="1447"/>
                    <a:pt x="1708499" y="208"/>
                  </a:cubicBezTo>
                  <a:cubicBezTo>
                    <a:pt x="1804416" y="494"/>
                    <a:pt x="1900142" y="-649"/>
                    <a:pt x="1996059" y="589"/>
                  </a:cubicBezTo>
                  <a:cubicBezTo>
                    <a:pt x="1997774" y="279862"/>
                    <a:pt x="1996059" y="559231"/>
                    <a:pt x="1996631" y="838599"/>
                  </a:cubicBezTo>
                  <a:cubicBezTo>
                    <a:pt x="1996631" y="852696"/>
                    <a:pt x="1995011" y="853458"/>
                    <a:pt x="1981391" y="855649"/>
                  </a:cubicBezTo>
                  <a:cubicBezTo>
                    <a:pt x="1857947" y="877937"/>
                    <a:pt x="1735836" y="908322"/>
                    <a:pt x="1615535" y="943850"/>
                  </a:cubicBezTo>
                  <a:cubicBezTo>
                    <a:pt x="1503521" y="976902"/>
                    <a:pt x="1395603" y="1023289"/>
                    <a:pt x="1292924" y="1078915"/>
                  </a:cubicBezTo>
                  <a:cubicBezTo>
                    <a:pt x="1177957" y="1142923"/>
                    <a:pt x="1070991" y="1232077"/>
                    <a:pt x="1012031" y="1351997"/>
                  </a:cubicBezTo>
                  <a:cubicBezTo>
                    <a:pt x="998887" y="1380286"/>
                    <a:pt x="985361" y="1408575"/>
                    <a:pt x="974979" y="1437817"/>
                  </a:cubicBezTo>
                  <a:cubicBezTo>
                    <a:pt x="967264" y="1459534"/>
                    <a:pt x="964502" y="1482965"/>
                    <a:pt x="959358" y="1505540"/>
                  </a:cubicBezTo>
                  <a:cubicBezTo>
                    <a:pt x="940594" y="1592503"/>
                    <a:pt x="952024" y="1679561"/>
                    <a:pt x="957929" y="1767668"/>
                  </a:cubicBezTo>
                  <a:cubicBezTo>
                    <a:pt x="1364742" y="1770049"/>
                    <a:pt x="1771460" y="1767668"/>
                    <a:pt x="2178272" y="1768525"/>
                  </a:cubicBezTo>
                  <a:cubicBezTo>
                    <a:pt x="2191417" y="1768525"/>
                    <a:pt x="2198018" y="1774935"/>
                    <a:pt x="2198084" y="1787765"/>
                  </a:cubicBezTo>
                  <a:cubicBezTo>
                    <a:pt x="2198084" y="2370314"/>
                    <a:pt x="2198084" y="2952863"/>
                    <a:pt x="2198084" y="3535412"/>
                  </a:cubicBezTo>
                  <a:cubicBezTo>
                    <a:pt x="2198084" y="3546204"/>
                    <a:pt x="2192684" y="3551605"/>
                    <a:pt x="2181892" y="3551605"/>
                  </a:cubicBezTo>
                  <a:cubicBezTo>
                    <a:pt x="1459897" y="3551033"/>
                    <a:pt x="737902" y="3552748"/>
                    <a:pt x="16002" y="35509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972DD79-9956-90C0-76E9-112DEBF664BA}"/>
                </a:ext>
              </a:extLst>
            </p:cNvPr>
            <p:cNvSpPr/>
            <p:nvPr/>
          </p:nvSpPr>
          <p:spPr>
            <a:xfrm>
              <a:off x="3211671" y="2971801"/>
              <a:ext cx="2190834" cy="3549719"/>
            </a:xfrm>
            <a:custGeom>
              <a:avLst/>
              <a:gdLst>
                <a:gd name="connsiteX0" fmla="*/ 1990609 w 2190834"/>
                <a:gd name="connsiteY0" fmla="*/ 1371 h 3549719"/>
                <a:gd name="connsiteX1" fmla="*/ 1990609 w 2190834"/>
                <a:gd name="connsiteY1" fmla="*/ 854049 h 3549719"/>
                <a:gd name="connsiteX2" fmla="*/ 1471782 w 2190834"/>
                <a:gd name="connsiteY2" fmla="*/ 988161 h 3549719"/>
                <a:gd name="connsiteX3" fmla="*/ 1232895 w 2190834"/>
                <a:gd name="connsiteY3" fmla="*/ 1111605 h 3549719"/>
                <a:gd name="connsiteX4" fmla="*/ 1007533 w 2190834"/>
                <a:gd name="connsiteY4" fmla="*/ 1377448 h 3549719"/>
                <a:gd name="connsiteX5" fmla="*/ 950193 w 2190834"/>
                <a:gd name="connsiteY5" fmla="*/ 1754257 h 3549719"/>
                <a:gd name="connsiteX6" fmla="*/ 965338 w 2190834"/>
                <a:gd name="connsiteY6" fmla="*/ 1768830 h 3549719"/>
                <a:gd name="connsiteX7" fmla="*/ 2189872 w 2190834"/>
                <a:gd name="connsiteY7" fmla="*/ 1768640 h 3549719"/>
                <a:gd name="connsiteX8" fmla="*/ 2190634 w 2190834"/>
                <a:gd name="connsiteY8" fmla="*/ 3533241 h 3549719"/>
                <a:gd name="connsiteX9" fmla="*/ 2174156 w 2190834"/>
                <a:gd name="connsiteY9" fmla="*/ 3549719 h 3549719"/>
                <a:gd name="connsiteX10" fmla="*/ 23220 w 2190834"/>
                <a:gd name="connsiteY10" fmla="*/ 3549719 h 3549719"/>
                <a:gd name="connsiteX11" fmla="*/ 4170 w 2190834"/>
                <a:gd name="connsiteY11" fmla="*/ 3531146 h 3549719"/>
                <a:gd name="connsiteX12" fmla="*/ 3027 w 2190834"/>
                <a:gd name="connsiteY12" fmla="*/ 3087757 h 3549719"/>
                <a:gd name="connsiteX13" fmla="*/ 5408 w 2190834"/>
                <a:gd name="connsiteY13" fmla="*/ 2040102 h 3549719"/>
                <a:gd name="connsiteX14" fmla="*/ 32936 w 2190834"/>
                <a:gd name="connsiteY14" fmla="*/ 1627860 h 3549719"/>
                <a:gd name="connsiteX15" fmla="*/ 118279 w 2190834"/>
                <a:gd name="connsiteY15" fmla="*/ 1240193 h 3549719"/>
                <a:gd name="connsiteX16" fmla="*/ 1375579 w 2190834"/>
                <a:gd name="connsiteY16" fmla="*/ 52616 h 3549719"/>
                <a:gd name="connsiteX17" fmla="*/ 1701335 w 2190834"/>
                <a:gd name="connsiteY17" fmla="*/ 1752 h 3549719"/>
                <a:gd name="connsiteX18" fmla="*/ 1990418 w 2190834"/>
                <a:gd name="connsiteY18" fmla="*/ 1466 h 3549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190834" h="3549719">
                  <a:moveTo>
                    <a:pt x="1990609" y="1371"/>
                  </a:moveTo>
                  <a:lnTo>
                    <a:pt x="1990609" y="854049"/>
                  </a:lnTo>
                  <a:cubicBezTo>
                    <a:pt x="1814587" y="885196"/>
                    <a:pt x="1638660" y="923105"/>
                    <a:pt x="1471782" y="988161"/>
                  </a:cubicBezTo>
                  <a:cubicBezTo>
                    <a:pt x="1386914" y="1018546"/>
                    <a:pt x="1308523" y="1063028"/>
                    <a:pt x="1232895" y="1111605"/>
                  </a:cubicBezTo>
                  <a:cubicBezTo>
                    <a:pt x="1134216" y="1176089"/>
                    <a:pt x="1054682" y="1269053"/>
                    <a:pt x="1007533" y="1377448"/>
                  </a:cubicBezTo>
                  <a:cubicBezTo>
                    <a:pt x="955813" y="1495748"/>
                    <a:pt x="945526" y="1626717"/>
                    <a:pt x="950193" y="1754257"/>
                  </a:cubicBezTo>
                  <a:cubicBezTo>
                    <a:pt x="950479" y="1765973"/>
                    <a:pt x="954098" y="1768830"/>
                    <a:pt x="965338" y="1768830"/>
                  </a:cubicBezTo>
                  <a:cubicBezTo>
                    <a:pt x="1373579" y="1768354"/>
                    <a:pt x="1781725" y="1768830"/>
                    <a:pt x="2189872" y="1768640"/>
                  </a:cubicBezTo>
                  <a:cubicBezTo>
                    <a:pt x="2191967" y="2356808"/>
                    <a:pt x="2189872" y="2945072"/>
                    <a:pt x="2190634" y="3533241"/>
                  </a:cubicBezTo>
                  <a:cubicBezTo>
                    <a:pt x="2190634" y="3544166"/>
                    <a:pt x="2185138" y="3549653"/>
                    <a:pt x="2174156" y="3549719"/>
                  </a:cubicBezTo>
                  <a:cubicBezTo>
                    <a:pt x="1457209" y="3549719"/>
                    <a:pt x="740167" y="3549719"/>
                    <a:pt x="23220" y="3549719"/>
                  </a:cubicBezTo>
                  <a:cubicBezTo>
                    <a:pt x="10523" y="3549719"/>
                    <a:pt x="4170" y="3543528"/>
                    <a:pt x="4170" y="3531146"/>
                  </a:cubicBezTo>
                  <a:cubicBezTo>
                    <a:pt x="3979" y="3383318"/>
                    <a:pt x="4170" y="3235490"/>
                    <a:pt x="3027" y="3087757"/>
                  </a:cubicBezTo>
                  <a:cubicBezTo>
                    <a:pt x="74" y="2738570"/>
                    <a:pt x="-2879" y="2389289"/>
                    <a:pt x="5408" y="2040102"/>
                  </a:cubicBezTo>
                  <a:cubicBezTo>
                    <a:pt x="7980" y="1902371"/>
                    <a:pt x="14076" y="1764449"/>
                    <a:pt x="32936" y="1627860"/>
                  </a:cubicBezTo>
                  <a:cubicBezTo>
                    <a:pt x="52366" y="1496796"/>
                    <a:pt x="79798" y="1367066"/>
                    <a:pt x="118279" y="1240193"/>
                  </a:cubicBezTo>
                  <a:cubicBezTo>
                    <a:pt x="303445" y="639832"/>
                    <a:pt x="762170" y="197967"/>
                    <a:pt x="1375579" y="52616"/>
                  </a:cubicBezTo>
                  <a:cubicBezTo>
                    <a:pt x="1482260" y="24707"/>
                    <a:pt x="1591702" y="10991"/>
                    <a:pt x="1701335" y="1752"/>
                  </a:cubicBezTo>
                  <a:cubicBezTo>
                    <a:pt x="1797632" y="-1296"/>
                    <a:pt x="1894025" y="323"/>
                    <a:pt x="1990418" y="14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BCFC960-84EB-71FD-0BD6-E4EA1EAD9C4C}"/>
              </a:ext>
            </a:extLst>
          </p:cNvPr>
          <p:cNvSpPr/>
          <p:nvPr userDrawn="1"/>
        </p:nvSpPr>
        <p:spPr bwMode="auto">
          <a:xfrm>
            <a:off x="588261" y="4053173"/>
            <a:ext cx="5360101" cy="2194560"/>
          </a:xfrm>
          <a:prstGeom prst="roundRect">
            <a:avLst>
              <a:gd name="adj" fmla="val 4606"/>
            </a:avLst>
          </a:prstGeom>
          <a:solidFill>
            <a:srgbClr val="F4F3F5">
              <a:alpha val="5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F4158BC-88BF-B0FC-99D1-1E7CEE235F8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473325" y="4317302"/>
            <a:ext cx="501242" cy="365760"/>
            <a:chOff x="534935" y="2971801"/>
            <a:chExt cx="4867570" cy="3551908"/>
          </a:xfrm>
          <a:gradFill>
            <a:gsLst>
              <a:gs pos="0">
                <a:srgbClr val="B1B3B3">
                  <a:lumMod val="50000"/>
                  <a:lumOff val="50000"/>
                </a:srgbClr>
              </a:gs>
              <a:gs pos="100000">
                <a:schemeClr val="bg1">
                  <a:lumMod val="85000"/>
                </a:schemeClr>
              </a:gs>
            </a:gsLst>
            <a:lin ang="3600000" scaled="0"/>
          </a:gra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28F763D-8042-1181-79A5-55CA3D860EFF}"/>
                </a:ext>
              </a:extLst>
            </p:cNvPr>
            <p:cNvSpPr/>
            <p:nvPr/>
          </p:nvSpPr>
          <p:spPr>
            <a:xfrm>
              <a:off x="534935" y="2971916"/>
              <a:ext cx="2198084" cy="3551793"/>
            </a:xfrm>
            <a:custGeom>
              <a:avLst/>
              <a:gdLst>
                <a:gd name="connsiteX0" fmla="*/ 16097 w 2198084"/>
                <a:gd name="connsiteY0" fmla="*/ 3550843 h 3551793"/>
                <a:gd name="connsiteX1" fmla="*/ 2858 w 2198084"/>
                <a:gd name="connsiteY1" fmla="*/ 3365486 h 3551793"/>
                <a:gd name="connsiteX2" fmla="*/ 0 w 2198084"/>
                <a:gd name="connsiteY2" fmla="*/ 2246680 h 3551793"/>
                <a:gd name="connsiteX3" fmla="*/ 6001 w 2198084"/>
                <a:gd name="connsiteY3" fmla="*/ 1766810 h 3551793"/>
                <a:gd name="connsiteX4" fmla="*/ 56293 w 2198084"/>
                <a:gd name="connsiteY4" fmla="*/ 1410956 h 3551793"/>
                <a:gd name="connsiteX5" fmla="*/ 151257 w 2198084"/>
                <a:gd name="connsiteY5" fmla="*/ 1105299 h 3551793"/>
                <a:gd name="connsiteX6" fmla="*/ 274796 w 2198084"/>
                <a:gd name="connsiteY6" fmla="*/ 857935 h 3551793"/>
                <a:gd name="connsiteX7" fmla="*/ 556927 w 2198084"/>
                <a:gd name="connsiteY7" fmla="*/ 502271 h 3551793"/>
                <a:gd name="connsiteX8" fmla="*/ 851726 w 2198084"/>
                <a:gd name="connsiteY8" fmla="*/ 273004 h 3551793"/>
                <a:gd name="connsiteX9" fmla="*/ 1113758 w 2198084"/>
                <a:gd name="connsiteY9" fmla="*/ 139273 h 3551793"/>
                <a:gd name="connsiteX10" fmla="*/ 1589151 w 2198084"/>
                <a:gd name="connsiteY10" fmla="*/ 13924 h 3551793"/>
                <a:gd name="connsiteX11" fmla="*/ 1708499 w 2198084"/>
                <a:gd name="connsiteY11" fmla="*/ 208 h 3551793"/>
                <a:gd name="connsiteX12" fmla="*/ 1996059 w 2198084"/>
                <a:gd name="connsiteY12" fmla="*/ 589 h 3551793"/>
                <a:gd name="connsiteX13" fmla="*/ 1996631 w 2198084"/>
                <a:gd name="connsiteY13" fmla="*/ 838599 h 3551793"/>
                <a:gd name="connsiteX14" fmla="*/ 1981391 w 2198084"/>
                <a:gd name="connsiteY14" fmla="*/ 855649 h 3551793"/>
                <a:gd name="connsiteX15" fmla="*/ 1615535 w 2198084"/>
                <a:gd name="connsiteY15" fmla="*/ 943850 h 3551793"/>
                <a:gd name="connsiteX16" fmla="*/ 1292924 w 2198084"/>
                <a:gd name="connsiteY16" fmla="*/ 1078915 h 3551793"/>
                <a:gd name="connsiteX17" fmla="*/ 1012031 w 2198084"/>
                <a:gd name="connsiteY17" fmla="*/ 1351997 h 3551793"/>
                <a:gd name="connsiteX18" fmla="*/ 974979 w 2198084"/>
                <a:gd name="connsiteY18" fmla="*/ 1437817 h 3551793"/>
                <a:gd name="connsiteX19" fmla="*/ 959358 w 2198084"/>
                <a:gd name="connsiteY19" fmla="*/ 1505540 h 3551793"/>
                <a:gd name="connsiteX20" fmla="*/ 957929 w 2198084"/>
                <a:gd name="connsiteY20" fmla="*/ 1767668 h 3551793"/>
                <a:gd name="connsiteX21" fmla="*/ 2178272 w 2198084"/>
                <a:gd name="connsiteY21" fmla="*/ 1768525 h 3551793"/>
                <a:gd name="connsiteX22" fmla="*/ 2198084 w 2198084"/>
                <a:gd name="connsiteY22" fmla="*/ 1787765 h 3551793"/>
                <a:gd name="connsiteX23" fmla="*/ 2198084 w 2198084"/>
                <a:gd name="connsiteY23" fmla="*/ 3535412 h 3551793"/>
                <a:gd name="connsiteX24" fmla="*/ 2181892 w 2198084"/>
                <a:gd name="connsiteY24" fmla="*/ 3551605 h 3551793"/>
                <a:gd name="connsiteX25" fmla="*/ 16002 w 2198084"/>
                <a:gd name="connsiteY25" fmla="*/ 3550938 h 3551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198084" h="3551793">
                  <a:moveTo>
                    <a:pt x="16097" y="3550843"/>
                  </a:moveTo>
                  <a:cubicBezTo>
                    <a:pt x="-286" y="3488549"/>
                    <a:pt x="3239" y="3426922"/>
                    <a:pt x="2858" y="3365486"/>
                  </a:cubicBezTo>
                  <a:cubicBezTo>
                    <a:pt x="-572" y="2992583"/>
                    <a:pt x="286" y="2619584"/>
                    <a:pt x="0" y="2246680"/>
                  </a:cubicBezTo>
                  <a:cubicBezTo>
                    <a:pt x="95" y="2086755"/>
                    <a:pt x="1429" y="1926735"/>
                    <a:pt x="6001" y="1766810"/>
                  </a:cubicBezTo>
                  <a:cubicBezTo>
                    <a:pt x="10668" y="1646891"/>
                    <a:pt x="28861" y="1527637"/>
                    <a:pt x="56293" y="1410956"/>
                  </a:cubicBezTo>
                  <a:cubicBezTo>
                    <a:pt x="77343" y="1306181"/>
                    <a:pt x="112205" y="1204550"/>
                    <a:pt x="151257" y="1105299"/>
                  </a:cubicBezTo>
                  <a:cubicBezTo>
                    <a:pt x="186023" y="1019860"/>
                    <a:pt x="230124" y="938421"/>
                    <a:pt x="274796" y="857935"/>
                  </a:cubicBezTo>
                  <a:cubicBezTo>
                    <a:pt x="349377" y="725156"/>
                    <a:pt x="449866" y="609713"/>
                    <a:pt x="556927" y="502271"/>
                  </a:cubicBezTo>
                  <a:cubicBezTo>
                    <a:pt x="647224" y="416641"/>
                    <a:pt x="745236" y="337679"/>
                    <a:pt x="851726" y="273004"/>
                  </a:cubicBezTo>
                  <a:cubicBezTo>
                    <a:pt x="935165" y="221474"/>
                    <a:pt x="1023842" y="178326"/>
                    <a:pt x="1113758" y="139273"/>
                  </a:cubicBezTo>
                  <a:cubicBezTo>
                    <a:pt x="1265873" y="77075"/>
                    <a:pt x="1426274" y="36022"/>
                    <a:pt x="1589151" y="13924"/>
                  </a:cubicBezTo>
                  <a:cubicBezTo>
                    <a:pt x="1628870" y="9257"/>
                    <a:pt x="1668494" y="1447"/>
                    <a:pt x="1708499" y="208"/>
                  </a:cubicBezTo>
                  <a:cubicBezTo>
                    <a:pt x="1804416" y="494"/>
                    <a:pt x="1900142" y="-649"/>
                    <a:pt x="1996059" y="589"/>
                  </a:cubicBezTo>
                  <a:cubicBezTo>
                    <a:pt x="1997774" y="279862"/>
                    <a:pt x="1996059" y="559231"/>
                    <a:pt x="1996631" y="838599"/>
                  </a:cubicBezTo>
                  <a:cubicBezTo>
                    <a:pt x="1996631" y="852696"/>
                    <a:pt x="1995011" y="853458"/>
                    <a:pt x="1981391" y="855649"/>
                  </a:cubicBezTo>
                  <a:cubicBezTo>
                    <a:pt x="1857947" y="877937"/>
                    <a:pt x="1735836" y="908322"/>
                    <a:pt x="1615535" y="943850"/>
                  </a:cubicBezTo>
                  <a:cubicBezTo>
                    <a:pt x="1503521" y="976902"/>
                    <a:pt x="1395603" y="1023289"/>
                    <a:pt x="1292924" y="1078915"/>
                  </a:cubicBezTo>
                  <a:cubicBezTo>
                    <a:pt x="1177957" y="1142923"/>
                    <a:pt x="1070991" y="1232077"/>
                    <a:pt x="1012031" y="1351997"/>
                  </a:cubicBezTo>
                  <a:cubicBezTo>
                    <a:pt x="998887" y="1380286"/>
                    <a:pt x="985361" y="1408575"/>
                    <a:pt x="974979" y="1437817"/>
                  </a:cubicBezTo>
                  <a:cubicBezTo>
                    <a:pt x="967264" y="1459534"/>
                    <a:pt x="964502" y="1482965"/>
                    <a:pt x="959358" y="1505540"/>
                  </a:cubicBezTo>
                  <a:cubicBezTo>
                    <a:pt x="940594" y="1592503"/>
                    <a:pt x="952024" y="1679561"/>
                    <a:pt x="957929" y="1767668"/>
                  </a:cubicBezTo>
                  <a:cubicBezTo>
                    <a:pt x="1364742" y="1770049"/>
                    <a:pt x="1771460" y="1767668"/>
                    <a:pt x="2178272" y="1768525"/>
                  </a:cubicBezTo>
                  <a:cubicBezTo>
                    <a:pt x="2191417" y="1768525"/>
                    <a:pt x="2198018" y="1774935"/>
                    <a:pt x="2198084" y="1787765"/>
                  </a:cubicBezTo>
                  <a:cubicBezTo>
                    <a:pt x="2198084" y="2370314"/>
                    <a:pt x="2198084" y="2952863"/>
                    <a:pt x="2198084" y="3535412"/>
                  </a:cubicBezTo>
                  <a:cubicBezTo>
                    <a:pt x="2198084" y="3546204"/>
                    <a:pt x="2192684" y="3551605"/>
                    <a:pt x="2181892" y="3551605"/>
                  </a:cubicBezTo>
                  <a:cubicBezTo>
                    <a:pt x="1459897" y="3551033"/>
                    <a:pt x="737902" y="3552748"/>
                    <a:pt x="16002" y="35509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4BA379A-2BE7-9B95-8151-ED39E0B2BBC4}"/>
                </a:ext>
              </a:extLst>
            </p:cNvPr>
            <p:cNvSpPr/>
            <p:nvPr/>
          </p:nvSpPr>
          <p:spPr>
            <a:xfrm>
              <a:off x="3211671" y="2971801"/>
              <a:ext cx="2190834" cy="3549719"/>
            </a:xfrm>
            <a:custGeom>
              <a:avLst/>
              <a:gdLst>
                <a:gd name="connsiteX0" fmla="*/ 1990609 w 2190834"/>
                <a:gd name="connsiteY0" fmla="*/ 1371 h 3549719"/>
                <a:gd name="connsiteX1" fmla="*/ 1990609 w 2190834"/>
                <a:gd name="connsiteY1" fmla="*/ 854049 h 3549719"/>
                <a:gd name="connsiteX2" fmla="*/ 1471782 w 2190834"/>
                <a:gd name="connsiteY2" fmla="*/ 988161 h 3549719"/>
                <a:gd name="connsiteX3" fmla="*/ 1232895 w 2190834"/>
                <a:gd name="connsiteY3" fmla="*/ 1111605 h 3549719"/>
                <a:gd name="connsiteX4" fmla="*/ 1007533 w 2190834"/>
                <a:gd name="connsiteY4" fmla="*/ 1377448 h 3549719"/>
                <a:gd name="connsiteX5" fmla="*/ 950193 w 2190834"/>
                <a:gd name="connsiteY5" fmla="*/ 1754257 h 3549719"/>
                <a:gd name="connsiteX6" fmla="*/ 965338 w 2190834"/>
                <a:gd name="connsiteY6" fmla="*/ 1768830 h 3549719"/>
                <a:gd name="connsiteX7" fmla="*/ 2189872 w 2190834"/>
                <a:gd name="connsiteY7" fmla="*/ 1768640 h 3549719"/>
                <a:gd name="connsiteX8" fmla="*/ 2190634 w 2190834"/>
                <a:gd name="connsiteY8" fmla="*/ 3533241 h 3549719"/>
                <a:gd name="connsiteX9" fmla="*/ 2174156 w 2190834"/>
                <a:gd name="connsiteY9" fmla="*/ 3549719 h 3549719"/>
                <a:gd name="connsiteX10" fmla="*/ 23220 w 2190834"/>
                <a:gd name="connsiteY10" fmla="*/ 3549719 h 3549719"/>
                <a:gd name="connsiteX11" fmla="*/ 4170 w 2190834"/>
                <a:gd name="connsiteY11" fmla="*/ 3531146 h 3549719"/>
                <a:gd name="connsiteX12" fmla="*/ 3027 w 2190834"/>
                <a:gd name="connsiteY12" fmla="*/ 3087757 h 3549719"/>
                <a:gd name="connsiteX13" fmla="*/ 5408 w 2190834"/>
                <a:gd name="connsiteY13" fmla="*/ 2040102 h 3549719"/>
                <a:gd name="connsiteX14" fmla="*/ 32936 w 2190834"/>
                <a:gd name="connsiteY14" fmla="*/ 1627860 h 3549719"/>
                <a:gd name="connsiteX15" fmla="*/ 118279 w 2190834"/>
                <a:gd name="connsiteY15" fmla="*/ 1240193 h 3549719"/>
                <a:gd name="connsiteX16" fmla="*/ 1375579 w 2190834"/>
                <a:gd name="connsiteY16" fmla="*/ 52616 h 3549719"/>
                <a:gd name="connsiteX17" fmla="*/ 1701335 w 2190834"/>
                <a:gd name="connsiteY17" fmla="*/ 1752 h 3549719"/>
                <a:gd name="connsiteX18" fmla="*/ 1990418 w 2190834"/>
                <a:gd name="connsiteY18" fmla="*/ 1466 h 3549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190834" h="3549719">
                  <a:moveTo>
                    <a:pt x="1990609" y="1371"/>
                  </a:moveTo>
                  <a:lnTo>
                    <a:pt x="1990609" y="854049"/>
                  </a:lnTo>
                  <a:cubicBezTo>
                    <a:pt x="1814587" y="885196"/>
                    <a:pt x="1638660" y="923105"/>
                    <a:pt x="1471782" y="988161"/>
                  </a:cubicBezTo>
                  <a:cubicBezTo>
                    <a:pt x="1386914" y="1018546"/>
                    <a:pt x="1308523" y="1063028"/>
                    <a:pt x="1232895" y="1111605"/>
                  </a:cubicBezTo>
                  <a:cubicBezTo>
                    <a:pt x="1134216" y="1176089"/>
                    <a:pt x="1054682" y="1269053"/>
                    <a:pt x="1007533" y="1377448"/>
                  </a:cubicBezTo>
                  <a:cubicBezTo>
                    <a:pt x="955813" y="1495748"/>
                    <a:pt x="945526" y="1626717"/>
                    <a:pt x="950193" y="1754257"/>
                  </a:cubicBezTo>
                  <a:cubicBezTo>
                    <a:pt x="950479" y="1765973"/>
                    <a:pt x="954098" y="1768830"/>
                    <a:pt x="965338" y="1768830"/>
                  </a:cubicBezTo>
                  <a:cubicBezTo>
                    <a:pt x="1373579" y="1768354"/>
                    <a:pt x="1781725" y="1768830"/>
                    <a:pt x="2189872" y="1768640"/>
                  </a:cubicBezTo>
                  <a:cubicBezTo>
                    <a:pt x="2191967" y="2356808"/>
                    <a:pt x="2189872" y="2945072"/>
                    <a:pt x="2190634" y="3533241"/>
                  </a:cubicBezTo>
                  <a:cubicBezTo>
                    <a:pt x="2190634" y="3544166"/>
                    <a:pt x="2185138" y="3549653"/>
                    <a:pt x="2174156" y="3549719"/>
                  </a:cubicBezTo>
                  <a:cubicBezTo>
                    <a:pt x="1457209" y="3549719"/>
                    <a:pt x="740167" y="3549719"/>
                    <a:pt x="23220" y="3549719"/>
                  </a:cubicBezTo>
                  <a:cubicBezTo>
                    <a:pt x="10523" y="3549719"/>
                    <a:pt x="4170" y="3543528"/>
                    <a:pt x="4170" y="3531146"/>
                  </a:cubicBezTo>
                  <a:cubicBezTo>
                    <a:pt x="3979" y="3383318"/>
                    <a:pt x="4170" y="3235490"/>
                    <a:pt x="3027" y="3087757"/>
                  </a:cubicBezTo>
                  <a:cubicBezTo>
                    <a:pt x="74" y="2738570"/>
                    <a:pt x="-2879" y="2389289"/>
                    <a:pt x="5408" y="2040102"/>
                  </a:cubicBezTo>
                  <a:cubicBezTo>
                    <a:pt x="7980" y="1902371"/>
                    <a:pt x="14076" y="1764449"/>
                    <a:pt x="32936" y="1627860"/>
                  </a:cubicBezTo>
                  <a:cubicBezTo>
                    <a:pt x="52366" y="1496796"/>
                    <a:pt x="79798" y="1367066"/>
                    <a:pt x="118279" y="1240193"/>
                  </a:cubicBezTo>
                  <a:cubicBezTo>
                    <a:pt x="303445" y="639832"/>
                    <a:pt x="762170" y="197967"/>
                    <a:pt x="1375579" y="52616"/>
                  </a:cubicBezTo>
                  <a:cubicBezTo>
                    <a:pt x="1482260" y="24707"/>
                    <a:pt x="1591702" y="10991"/>
                    <a:pt x="1701335" y="1752"/>
                  </a:cubicBezTo>
                  <a:cubicBezTo>
                    <a:pt x="1797632" y="-1296"/>
                    <a:pt x="1894025" y="323"/>
                    <a:pt x="1990418" y="14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E2CB5C34-9F03-634B-33AE-4A2B4D95C3B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92111" y="5485231"/>
            <a:ext cx="1569246" cy="184666"/>
          </a:xfrm>
        </p:spPr>
        <p:txBody>
          <a:bodyPr anchor="b"/>
          <a:lstStyle>
            <a:lvl1pPr marL="0" indent="0" algn="ctr">
              <a:buNone/>
              <a:defRPr sz="1200">
                <a:latin typeface="+mj-lt"/>
              </a:defRPr>
            </a:lvl1pPr>
          </a:lstStyle>
          <a:p>
            <a:pPr lvl="0"/>
            <a:r>
              <a:rPr lang="en-US"/>
              <a:t>Persona Name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29A0C527-762D-7A8F-38F5-D45AE9B91A5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2111" y="5707907"/>
            <a:ext cx="1569246" cy="184666"/>
          </a:xfrm>
        </p:spPr>
        <p:txBody>
          <a:bodyPr/>
          <a:lstStyle>
            <a:lvl1pPr marL="0" indent="0" algn="ctr">
              <a:buNone/>
              <a:defRPr sz="1200">
                <a:solidFill>
                  <a:srgbClr val="454142"/>
                </a:solidFill>
                <a:latin typeface="+mj-lt"/>
              </a:defRPr>
            </a:lvl1pPr>
          </a:lstStyle>
          <a:p>
            <a:pPr lvl="0"/>
            <a:r>
              <a:rPr lang="en-US"/>
              <a:t>Persona Title</a:t>
            </a:r>
          </a:p>
        </p:txBody>
      </p:sp>
      <p:sp>
        <p:nvSpPr>
          <p:cNvPr id="24" name="Picture Placeholder 12">
            <a:extLst>
              <a:ext uri="{FF2B5EF4-FFF2-40B4-BE49-F238E27FC236}">
                <a16:creationId xmlns:a16="http://schemas.microsoft.com/office/drawing/2014/main" id="{3C7C6FED-5766-A6EE-28BC-F010793968E5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1073814" y="4317302"/>
            <a:ext cx="1005840" cy="1005840"/>
          </a:xfrm>
          <a:prstGeom prst="ellipse">
            <a:avLst/>
          </a:prstGeom>
          <a:solidFill>
            <a:schemeClr val="bg1"/>
          </a:solidFill>
          <a:ln w="38100">
            <a:gradFill>
              <a:gsLst>
                <a:gs pos="0">
                  <a:srgbClr val="454142">
                    <a:lumMod val="70000"/>
                    <a:lumOff val="30000"/>
                  </a:srgbClr>
                </a:gs>
                <a:gs pos="100000">
                  <a:srgbClr val="454142"/>
                </a:gs>
              </a:gsLst>
              <a:lin ang="3600000" scaled="0"/>
            </a:gradFill>
          </a:ln>
        </p:spPr>
        <p:txBody>
          <a:bodyPr wrap="none" anchor="ctr" anchorCtr="0">
            <a:no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PERSONA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F70A076C-0F45-109C-70DC-B3285D91DB1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470150" y="4535614"/>
            <a:ext cx="3294446" cy="1229679"/>
          </a:xfrm>
          <a:prstGeom prst="rect">
            <a:avLst/>
          </a:prstGeom>
          <a:noFill/>
        </p:spPr>
        <p:txBody>
          <a:bodyPr lIns="0" tIns="0" rIns="0" bIns="0" anchor="ctr">
            <a:noAutofit/>
          </a:bodyPr>
          <a:lstStyle>
            <a:lvl1pPr marL="57150" indent="-57150" algn="ctr">
              <a:lnSpc>
                <a:spcPct val="114000"/>
              </a:lnSpc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US"/>
              <a:t>“Persona quote here.”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81DDD66-7CD4-B850-B88F-44397154F4E0}"/>
              </a:ext>
            </a:extLst>
          </p:cNvPr>
          <p:cNvGrpSpPr>
            <a:grpSpLocks noChangeAspect="1"/>
          </p:cNvGrpSpPr>
          <p:nvPr userDrawn="1"/>
        </p:nvGrpSpPr>
        <p:grpSpPr>
          <a:xfrm rot="10800000">
            <a:off x="5388664" y="5759419"/>
            <a:ext cx="375932" cy="274320"/>
            <a:chOff x="534935" y="2971801"/>
            <a:chExt cx="4867570" cy="3551908"/>
          </a:xfrm>
          <a:gradFill>
            <a:gsLst>
              <a:gs pos="0">
                <a:srgbClr val="B1B3B3">
                  <a:lumMod val="50000"/>
                  <a:lumOff val="50000"/>
                </a:srgbClr>
              </a:gs>
              <a:gs pos="100000">
                <a:schemeClr val="bg1">
                  <a:lumMod val="85000"/>
                </a:schemeClr>
              </a:gs>
            </a:gsLst>
            <a:lin ang="3600000" scaled="0"/>
          </a:gradFill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A8AF2DE8-B393-8CF5-4292-5A5AE9745CDB}"/>
                </a:ext>
              </a:extLst>
            </p:cNvPr>
            <p:cNvSpPr/>
            <p:nvPr/>
          </p:nvSpPr>
          <p:spPr>
            <a:xfrm>
              <a:off x="534935" y="2971916"/>
              <a:ext cx="2198084" cy="3551793"/>
            </a:xfrm>
            <a:custGeom>
              <a:avLst/>
              <a:gdLst>
                <a:gd name="connsiteX0" fmla="*/ 16097 w 2198084"/>
                <a:gd name="connsiteY0" fmla="*/ 3550843 h 3551793"/>
                <a:gd name="connsiteX1" fmla="*/ 2858 w 2198084"/>
                <a:gd name="connsiteY1" fmla="*/ 3365486 h 3551793"/>
                <a:gd name="connsiteX2" fmla="*/ 0 w 2198084"/>
                <a:gd name="connsiteY2" fmla="*/ 2246680 h 3551793"/>
                <a:gd name="connsiteX3" fmla="*/ 6001 w 2198084"/>
                <a:gd name="connsiteY3" fmla="*/ 1766810 h 3551793"/>
                <a:gd name="connsiteX4" fmla="*/ 56293 w 2198084"/>
                <a:gd name="connsiteY4" fmla="*/ 1410956 h 3551793"/>
                <a:gd name="connsiteX5" fmla="*/ 151257 w 2198084"/>
                <a:gd name="connsiteY5" fmla="*/ 1105299 h 3551793"/>
                <a:gd name="connsiteX6" fmla="*/ 274796 w 2198084"/>
                <a:gd name="connsiteY6" fmla="*/ 857935 h 3551793"/>
                <a:gd name="connsiteX7" fmla="*/ 556927 w 2198084"/>
                <a:gd name="connsiteY7" fmla="*/ 502271 h 3551793"/>
                <a:gd name="connsiteX8" fmla="*/ 851726 w 2198084"/>
                <a:gd name="connsiteY8" fmla="*/ 273004 h 3551793"/>
                <a:gd name="connsiteX9" fmla="*/ 1113758 w 2198084"/>
                <a:gd name="connsiteY9" fmla="*/ 139273 h 3551793"/>
                <a:gd name="connsiteX10" fmla="*/ 1589151 w 2198084"/>
                <a:gd name="connsiteY10" fmla="*/ 13924 h 3551793"/>
                <a:gd name="connsiteX11" fmla="*/ 1708499 w 2198084"/>
                <a:gd name="connsiteY11" fmla="*/ 208 h 3551793"/>
                <a:gd name="connsiteX12" fmla="*/ 1996059 w 2198084"/>
                <a:gd name="connsiteY12" fmla="*/ 589 h 3551793"/>
                <a:gd name="connsiteX13" fmla="*/ 1996631 w 2198084"/>
                <a:gd name="connsiteY13" fmla="*/ 838599 h 3551793"/>
                <a:gd name="connsiteX14" fmla="*/ 1981391 w 2198084"/>
                <a:gd name="connsiteY14" fmla="*/ 855649 h 3551793"/>
                <a:gd name="connsiteX15" fmla="*/ 1615535 w 2198084"/>
                <a:gd name="connsiteY15" fmla="*/ 943850 h 3551793"/>
                <a:gd name="connsiteX16" fmla="*/ 1292924 w 2198084"/>
                <a:gd name="connsiteY16" fmla="*/ 1078915 h 3551793"/>
                <a:gd name="connsiteX17" fmla="*/ 1012031 w 2198084"/>
                <a:gd name="connsiteY17" fmla="*/ 1351997 h 3551793"/>
                <a:gd name="connsiteX18" fmla="*/ 974979 w 2198084"/>
                <a:gd name="connsiteY18" fmla="*/ 1437817 h 3551793"/>
                <a:gd name="connsiteX19" fmla="*/ 959358 w 2198084"/>
                <a:gd name="connsiteY19" fmla="*/ 1505540 h 3551793"/>
                <a:gd name="connsiteX20" fmla="*/ 957929 w 2198084"/>
                <a:gd name="connsiteY20" fmla="*/ 1767668 h 3551793"/>
                <a:gd name="connsiteX21" fmla="*/ 2178272 w 2198084"/>
                <a:gd name="connsiteY21" fmla="*/ 1768525 h 3551793"/>
                <a:gd name="connsiteX22" fmla="*/ 2198084 w 2198084"/>
                <a:gd name="connsiteY22" fmla="*/ 1787765 h 3551793"/>
                <a:gd name="connsiteX23" fmla="*/ 2198084 w 2198084"/>
                <a:gd name="connsiteY23" fmla="*/ 3535412 h 3551793"/>
                <a:gd name="connsiteX24" fmla="*/ 2181892 w 2198084"/>
                <a:gd name="connsiteY24" fmla="*/ 3551605 h 3551793"/>
                <a:gd name="connsiteX25" fmla="*/ 16002 w 2198084"/>
                <a:gd name="connsiteY25" fmla="*/ 3550938 h 3551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198084" h="3551793">
                  <a:moveTo>
                    <a:pt x="16097" y="3550843"/>
                  </a:moveTo>
                  <a:cubicBezTo>
                    <a:pt x="-286" y="3488549"/>
                    <a:pt x="3239" y="3426922"/>
                    <a:pt x="2858" y="3365486"/>
                  </a:cubicBezTo>
                  <a:cubicBezTo>
                    <a:pt x="-572" y="2992583"/>
                    <a:pt x="286" y="2619584"/>
                    <a:pt x="0" y="2246680"/>
                  </a:cubicBezTo>
                  <a:cubicBezTo>
                    <a:pt x="95" y="2086755"/>
                    <a:pt x="1429" y="1926735"/>
                    <a:pt x="6001" y="1766810"/>
                  </a:cubicBezTo>
                  <a:cubicBezTo>
                    <a:pt x="10668" y="1646891"/>
                    <a:pt x="28861" y="1527637"/>
                    <a:pt x="56293" y="1410956"/>
                  </a:cubicBezTo>
                  <a:cubicBezTo>
                    <a:pt x="77343" y="1306181"/>
                    <a:pt x="112205" y="1204550"/>
                    <a:pt x="151257" y="1105299"/>
                  </a:cubicBezTo>
                  <a:cubicBezTo>
                    <a:pt x="186023" y="1019860"/>
                    <a:pt x="230124" y="938421"/>
                    <a:pt x="274796" y="857935"/>
                  </a:cubicBezTo>
                  <a:cubicBezTo>
                    <a:pt x="349377" y="725156"/>
                    <a:pt x="449866" y="609713"/>
                    <a:pt x="556927" y="502271"/>
                  </a:cubicBezTo>
                  <a:cubicBezTo>
                    <a:pt x="647224" y="416641"/>
                    <a:pt x="745236" y="337679"/>
                    <a:pt x="851726" y="273004"/>
                  </a:cubicBezTo>
                  <a:cubicBezTo>
                    <a:pt x="935165" y="221474"/>
                    <a:pt x="1023842" y="178326"/>
                    <a:pt x="1113758" y="139273"/>
                  </a:cubicBezTo>
                  <a:cubicBezTo>
                    <a:pt x="1265873" y="77075"/>
                    <a:pt x="1426274" y="36022"/>
                    <a:pt x="1589151" y="13924"/>
                  </a:cubicBezTo>
                  <a:cubicBezTo>
                    <a:pt x="1628870" y="9257"/>
                    <a:pt x="1668494" y="1447"/>
                    <a:pt x="1708499" y="208"/>
                  </a:cubicBezTo>
                  <a:cubicBezTo>
                    <a:pt x="1804416" y="494"/>
                    <a:pt x="1900142" y="-649"/>
                    <a:pt x="1996059" y="589"/>
                  </a:cubicBezTo>
                  <a:cubicBezTo>
                    <a:pt x="1997774" y="279862"/>
                    <a:pt x="1996059" y="559231"/>
                    <a:pt x="1996631" y="838599"/>
                  </a:cubicBezTo>
                  <a:cubicBezTo>
                    <a:pt x="1996631" y="852696"/>
                    <a:pt x="1995011" y="853458"/>
                    <a:pt x="1981391" y="855649"/>
                  </a:cubicBezTo>
                  <a:cubicBezTo>
                    <a:pt x="1857947" y="877937"/>
                    <a:pt x="1735836" y="908322"/>
                    <a:pt x="1615535" y="943850"/>
                  </a:cubicBezTo>
                  <a:cubicBezTo>
                    <a:pt x="1503521" y="976902"/>
                    <a:pt x="1395603" y="1023289"/>
                    <a:pt x="1292924" y="1078915"/>
                  </a:cubicBezTo>
                  <a:cubicBezTo>
                    <a:pt x="1177957" y="1142923"/>
                    <a:pt x="1070991" y="1232077"/>
                    <a:pt x="1012031" y="1351997"/>
                  </a:cubicBezTo>
                  <a:cubicBezTo>
                    <a:pt x="998887" y="1380286"/>
                    <a:pt x="985361" y="1408575"/>
                    <a:pt x="974979" y="1437817"/>
                  </a:cubicBezTo>
                  <a:cubicBezTo>
                    <a:pt x="967264" y="1459534"/>
                    <a:pt x="964502" y="1482965"/>
                    <a:pt x="959358" y="1505540"/>
                  </a:cubicBezTo>
                  <a:cubicBezTo>
                    <a:pt x="940594" y="1592503"/>
                    <a:pt x="952024" y="1679561"/>
                    <a:pt x="957929" y="1767668"/>
                  </a:cubicBezTo>
                  <a:cubicBezTo>
                    <a:pt x="1364742" y="1770049"/>
                    <a:pt x="1771460" y="1767668"/>
                    <a:pt x="2178272" y="1768525"/>
                  </a:cubicBezTo>
                  <a:cubicBezTo>
                    <a:pt x="2191417" y="1768525"/>
                    <a:pt x="2198018" y="1774935"/>
                    <a:pt x="2198084" y="1787765"/>
                  </a:cubicBezTo>
                  <a:cubicBezTo>
                    <a:pt x="2198084" y="2370314"/>
                    <a:pt x="2198084" y="2952863"/>
                    <a:pt x="2198084" y="3535412"/>
                  </a:cubicBezTo>
                  <a:cubicBezTo>
                    <a:pt x="2198084" y="3546204"/>
                    <a:pt x="2192684" y="3551605"/>
                    <a:pt x="2181892" y="3551605"/>
                  </a:cubicBezTo>
                  <a:cubicBezTo>
                    <a:pt x="1459897" y="3551033"/>
                    <a:pt x="737902" y="3552748"/>
                    <a:pt x="16002" y="35509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521A9F1-6AA1-485D-BDAA-6BDE2FB0D458}"/>
                </a:ext>
              </a:extLst>
            </p:cNvPr>
            <p:cNvSpPr/>
            <p:nvPr/>
          </p:nvSpPr>
          <p:spPr>
            <a:xfrm>
              <a:off x="3211671" y="2971801"/>
              <a:ext cx="2190834" cy="3549719"/>
            </a:xfrm>
            <a:custGeom>
              <a:avLst/>
              <a:gdLst>
                <a:gd name="connsiteX0" fmla="*/ 1990609 w 2190834"/>
                <a:gd name="connsiteY0" fmla="*/ 1371 h 3549719"/>
                <a:gd name="connsiteX1" fmla="*/ 1990609 w 2190834"/>
                <a:gd name="connsiteY1" fmla="*/ 854049 h 3549719"/>
                <a:gd name="connsiteX2" fmla="*/ 1471782 w 2190834"/>
                <a:gd name="connsiteY2" fmla="*/ 988161 h 3549719"/>
                <a:gd name="connsiteX3" fmla="*/ 1232895 w 2190834"/>
                <a:gd name="connsiteY3" fmla="*/ 1111605 h 3549719"/>
                <a:gd name="connsiteX4" fmla="*/ 1007533 w 2190834"/>
                <a:gd name="connsiteY4" fmla="*/ 1377448 h 3549719"/>
                <a:gd name="connsiteX5" fmla="*/ 950193 w 2190834"/>
                <a:gd name="connsiteY5" fmla="*/ 1754257 h 3549719"/>
                <a:gd name="connsiteX6" fmla="*/ 965338 w 2190834"/>
                <a:gd name="connsiteY6" fmla="*/ 1768830 h 3549719"/>
                <a:gd name="connsiteX7" fmla="*/ 2189872 w 2190834"/>
                <a:gd name="connsiteY7" fmla="*/ 1768640 h 3549719"/>
                <a:gd name="connsiteX8" fmla="*/ 2190634 w 2190834"/>
                <a:gd name="connsiteY8" fmla="*/ 3533241 h 3549719"/>
                <a:gd name="connsiteX9" fmla="*/ 2174156 w 2190834"/>
                <a:gd name="connsiteY9" fmla="*/ 3549719 h 3549719"/>
                <a:gd name="connsiteX10" fmla="*/ 23220 w 2190834"/>
                <a:gd name="connsiteY10" fmla="*/ 3549719 h 3549719"/>
                <a:gd name="connsiteX11" fmla="*/ 4170 w 2190834"/>
                <a:gd name="connsiteY11" fmla="*/ 3531146 h 3549719"/>
                <a:gd name="connsiteX12" fmla="*/ 3027 w 2190834"/>
                <a:gd name="connsiteY12" fmla="*/ 3087757 h 3549719"/>
                <a:gd name="connsiteX13" fmla="*/ 5408 w 2190834"/>
                <a:gd name="connsiteY13" fmla="*/ 2040102 h 3549719"/>
                <a:gd name="connsiteX14" fmla="*/ 32936 w 2190834"/>
                <a:gd name="connsiteY14" fmla="*/ 1627860 h 3549719"/>
                <a:gd name="connsiteX15" fmla="*/ 118279 w 2190834"/>
                <a:gd name="connsiteY15" fmla="*/ 1240193 h 3549719"/>
                <a:gd name="connsiteX16" fmla="*/ 1375579 w 2190834"/>
                <a:gd name="connsiteY16" fmla="*/ 52616 h 3549719"/>
                <a:gd name="connsiteX17" fmla="*/ 1701335 w 2190834"/>
                <a:gd name="connsiteY17" fmla="*/ 1752 h 3549719"/>
                <a:gd name="connsiteX18" fmla="*/ 1990418 w 2190834"/>
                <a:gd name="connsiteY18" fmla="*/ 1466 h 3549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190834" h="3549719">
                  <a:moveTo>
                    <a:pt x="1990609" y="1371"/>
                  </a:moveTo>
                  <a:lnTo>
                    <a:pt x="1990609" y="854049"/>
                  </a:lnTo>
                  <a:cubicBezTo>
                    <a:pt x="1814587" y="885196"/>
                    <a:pt x="1638660" y="923105"/>
                    <a:pt x="1471782" y="988161"/>
                  </a:cubicBezTo>
                  <a:cubicBezTo>
                    <a:pt x="1386914" y="1018546"/>
                    <a:pt x="1308523" y="1063028"/>
                    <a:pt x="1232895" y="1111605"/>
                  </a:cubicBezTo>
                  <a:cubicBezTo>
                    <a:pt x="1134216" y="1176089"/>
                    <a:pt x="1054682" y="1269053"/>
                    <a:pt x="1007533" y="1377448"/>
                  </a:cubicBezTo>
                  <a:cubicBezTo>
                    <a:pt x="955813" y="1495748"/>
                    <a:pt x="945526" y="1626717"/>
                    <a:pt x="950193" y="1754257"/>
                  </a:cubicBezTo>
                  <a:cubicBezTo>
                    <a:pt x="950479" y="1765973"/>
                    <a:pt x="954098" y="1768830"/>
                    <a:pt x="965338" y="1768830"/>
                  </a:cubicBezTo>
                  <a:cubicBezTo>
                    <a:pt x="1373579" y="1768354"/>
                    <a:pt x="1781725" y="1768830"/>
                    <a:pt x="2189872" y="1768640"/>
                  </a:cubicBezTo>
                  <a:cubicBezTo>
                    <a:pt x="2191967" y="2356808"/>
                    <a:pt x="2189872" y="2945072"/>
                    <a:pt x="2190634" y="3533241"/>
                  </a:cubicBezTo>
                  <a:cubicBezTo>
                    <a:pt x="2190634" y="3544166"/>
                    <a:pt x="2185138" y="3549653"/>
                    <a:pt x="2174156" y="3549719"/>
                  </a:cubicBezTo>
                  <a:cubicBezTo>
                    <a:pt x="1457209" y="3549719"/>
                    <a:pt x="740167" y="3549719"/>
                    <a:pt x="23220" y="3549719"/>
                  </a:cubicBezTo>
                  <a:cubicBezTo>
                    <a:pt x="10523" y="3549719"/>
                    <a:pt x="4170" y="3543528"/>
                    <a:pt x="4170" y="3531146"/>
                  </a:cubicBezTo>
                  <a:cubicBezTo>
                    <a:pt x="3979" y="3383318"/>
                    <a:pt x="4170" y="3235490"/>
                    <a:pt x="3027" y="3087757"/>
                  </a:cubicBezTo>
                  <a:cubicBezTo>
                    <a:pt x="74" y="2738570"/>
                    <a:pt x="-2879" y="2389289"/>
                    <a:pt x="5408" y="2040102"/>
                  </a:cubicBezTo>
                  <a:cubicBezTo>
                    <a:pt x="7980" y="1902371"/>
                    <a:pt x="14076" y="1764449"/>
                    <a:pt x="32936" y="1627860"/>
                  </a:cubicBezTo>
                  <a:cubicBezTo>
                    <a:pt x="52366" y="1496796"/>
                    <a:pt x="79798" y="1367066"/>
                    <a:pt x="118279" y="1240193"/>
                  </a:cubicBezTo>
                  <a:cubicBezTo>
                    <a:pt x="303445" y="639832"/>
                    <a:pt x="762170" y="197967"/>
                    <a:pt x="1375579" y="52616"/>
                  </a:cubicBezTo>
                  <a:cubicBezTo>
                    <a:pt x="1482260" y="24707"/>
                    <a:pt x="1591702" y="10991"/>
                    <a:pt x="1701335" y="1752"/>
                  </a:cubicBezTo>
                  <a:cubicBezTo>
                    <a:pt x="1797632" y="-1296"/>
                    <a:pt x="1894025" y="323"/>
                    <a:pt x="1990418" y="14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BE247FD-3EE0-8F83-C840-EAE9C4AA92BB}"/>
              </a:ext>
            </a:extLst>
          </p:cNvPr>
          <p:cNvSpPr/>
          <p:nvPr userDrawn="1"/>
        </p:nvSpPr>
        <p:spPr bwMode="auto">
          <a:xfrm>
            <a:off x="6243640" y="1594484"/>
            <a:ext cx="5360101" cy="2194560"/>
          </a:xfrm>
          <a:prstGeom prst="roundRect">
            <a:avLst>
              <a:gd name="adj" fmla="val 4606"/>
            </a:avLst>
          </a:prstGeom>
          <a:solidFill>
            <a:srgbClr val="F4F3F5">
              <a:alpha val="5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BB22228-E016-A76F-5B9D-4556E34135E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128704" y="1858613"/>
            <a:ext cx="501242" cy="365760"/>
            <a:chOff x="534935" y="2971801"/>
            <a:chExt cx="4867570" cy="3551908"/>
          </a:xfrm>
          <a:gradFill>
            <a:gsLst>
              <a:gs pos="0">
                <a:srgbClr val="B1B3B3">
                  <a:lumMod val="50000"/>
                  <a:lumOff val="50000"/>
                </a:srgbClr>
              </a:gs>
              <a:gs pos="100000">
                <a:schemeClr val="bg1">
                  <a:lumMod val="85000"/>
                </a:schemeClr>
              </a:gs>
            </a:gsLst>
            <a:lin ang="3600000" scaled="0"/>
          </a:gradFill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EF9371BC-532B-5A01-10F4-7DB3ADA74B6D}"/>
                </a:ext>
              </a:extLst>
            </p:cNvPr>
            <p:cNvSpPr/>
            <p:nvPr/>
          </p:nvSpPr>
          <p:spPr>
            <a:xfrm>
              <a:off x="534935" y="2971916"/>
              <a:ext cx="2198084" cy="3551793"/>
            </a:xfrm>
            <a:custGeom>
              <a:avLst/>
              <a:gdLst>
                <a:gd name="connsiteX0" fmla="*/ 16097 w 2198084"/>
                <a:gd name="connsiteY0" fmla="*/ 3550843 h 3551793"/>
                <a:gd name="connsiteX1" fmla="*/ 2858 w 2198084"/>
                <a:gd name="connsiteY1" fmla="*/ 3365486 h 3551793"/>
                <a:gd name="connsiteX2" fmla="*/ 0 w 2198084"/>
                <a:gd name="connsiteY2" fmla="*/ 2246680 h 3551793"/>
                <a:gd name="connsiteX3" fmla="*/ 6001 w 2198084"/>
                <a:gd name="connsiteY3" fmla="*/ 1766810 h 3551793"/>
                <a:gd name="connsiteX4" fmla="*/ 56293 w 2198084"/>
                <a:gd name="connsiteY4" fmla="*/ 1410956 h 3551793"/>
                <a:gd name="connsiteX5" fmla="*/ 151257 w 2198084"/>
                <a:gd name="connsiteY5" fmla="*/ 1105299 h 3551793"/>
                <a:gd name="connsiteX6" fmla="*/ 274796 w 2198084"/>
                <a:gd name="connsiteY6" fmla="*/ 857935 h 3551793"/>
                <a:gd name="connsiteX7" fmla="*/ 556927 w 2198084"/>
                <a:gd name="connsiteY7" fmla="*/ 502271 h 3551793"/>
                <a:gd name="connsiteX8" fmla="*/ 851726 w 2198084"/>
                <a:gd name="connsiteY8" fmla="*/ 273004 h 3551793"/>
                <a:gd name="connsiteX9" fmla="*/ 1113758 w 2198084"/>
                <a:gd name="connsiteY9" fmla="*/ 139273 h 3551793"/>
                <a:gd name="connsiteX10" fmla="*/ 1589151 w 2198084"/>
                <a:gd name="connsiteY10" fmla="*/ 13924 h 3551793"/>
                <a:gd name="connsiteX11" fmla="*/ 1708499 w 2198084"/>
                <a:gd name="connsiteY11" fmla="*/ 208 h 3551793"/>
                <a:gd name="connsiteX12" fmla="*/ 1996059 w 2198084"/>
                <a:gd name="connsiteY12" fmla="*/ 589 h 3551793"/>
                <a:gd name="connsiteX13" fmla="*/ 1996631 w 2198084"/>
                <a:gd name="connsiteY13" fmla="*/ 838599 h 3551793"/>
                <a:gd name="connsiteX14" fmla="*/ 1981391 w 2198084"/>
                <a:gd name="connsiteY14" fmla="*/ 855649 h 3551793"/>
                <a:gd name="connsiteX15" fmla="*/ 1615535 w 2198084"/>
                <a:gd name="connsiteY15" fmla="*/ 943850 h 3551793"/>
                <a:gd name="connsiteX16" fmla="*/ 1292924 w 2198084"/>
                <a:gd name="connsiteY16" fmla="*/ 1078915 h 3551793"/>
                <a:gd name="connsiteX17" fmla="*/ 1012031 w 2198084"/>
                <a:gd name="connsiteY17" fmla="*/ 1351997 h 3551793"/>
                <a:gd name="connsiteX18" fmla="*/ 974979 w 2198084"/>
                <a:gd name="connsiteY18" fmla="*/ 1437817 h 3551793"/>
                <a:gd name="connsiteX19" fmla="*/ 959358 w 2198084"/>
                <a:gd name="connsiteY19" fmla="*/ 1505540 h 3551793"/>
                <a:gd name="connsiteX20" fmla="*/ 957929 w 2198084"/>
                <a:gd name="connsiteY20" fmla="*/ 1767668 h 3551793"/>
                <a:gd name="connsiteX21" fmla="*/ 2178272 w 2198084"/>
                <a:gd name="connsiteY21" fmla="*/ 1768525 h 3551793"/>
                <a:gd name="connsiteX22" fmla="*/ 2198084 w 2198084"/>
                <a:gd name="connsiteY22" fmla="*/ 1787765 h 3551793"/>
                <a:gd name="connsiteX23" fmla="*/ 2198084 w 2198084"/>
                <a:gd name="connsiteY23" fmla="*/ 3535412 h 3551793"/>
                <a:gd name="connsiteX24" fmla="*/ 2181892 w 2198084"/>
                <a:gd name="connsiteY24" fmla="*/ 3551605 h 3551793"/>
                <a:gd name="connsiteX25" fmla="*/ 16002 w 2198084"/>
                <a:gd name="connsiteY25" fmla="*/ 3550938 h 3551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198084" h="3551793">
                  <a:moveTo>
                    <a:pt x="16097" y="3550843"/>
                  </a:moveTo>
                  <a:cubicBezTo>
                    <a:pt x="-286" y="3488549"/>
                    <a:pt x="3239" y="3426922"/>
                    <a:pt x="2858" y="3365486"/>
                  </a:cubicBezTo>
                  <a:cubicBezTo>
                    <a:pt x="-572" y="2992583"/>
                    <a:pt x="286" y="2619584"/>
                    <a:pt x="0" y="2246680"/>
                  </a:cubicBezTo>
                  <a:cubicBezTo>
                    <a:pt x="95" y="2086755"/>
                    <a:pt x="1429" y="1926735"/>
                    <a:pt x="6001" y="1766810"/>
                  </a:cubicBezTo>
                  <a:cubicBezTo>
                    <a:pt x="10668" y="1646891"/>
                    <a:pt x="28861" y="1527637"/>
                    <a:pt x="56293" y="1410956"/>
                  </a:cubicBezTo>
                  <a:cubicBezTo>
                    <a:pt x="77343" y="1306181"/>
                    <a:pt x="112205" y="1204550"/>
                    <a:pt x="151257" y="1105299"/>
                  </a:cubicBezTo>
                  <a:cubicBezTo>
                    <a:pt x="186023" y="1019860"/>
                    <a:pt x="230124" y="938421"/>
                    <a:pt x="274796" y="857935"/>
                  </a:cubicBezTo>
                  <a:cubicBezTo>
                    <a:pt x="349377" y="725156"/>
                    <a:pt x="449866" y="609713"/>
                    <a:pt x="556927" y="502271"/>
                  </a:cubicBezTo>
                  <a:cubicBezTo>
                    <a:pt x="647224" y="416641"/>
                    <a:pt x="745236" y="337679"/>
                    <a:pt x="851726" y="273004"/>
                  </a:cubicBezTo>
                  <a:cubicBezTo>
                    <a:pt x="935165" y="221474"/>
                    <a:pt x="1023842" y="178326"/>
                    <a:pt x="1113758" y="139273"/>
                  </a:cubicBezTo>
                  <a:cubicBezTo>
                    <a:pt x="1265873" y="77075"/>
                    <a:pt x="1426274" y="36022"/>
                    <a:pt x="1589151" y="13924"/>
                  </a:cubicBezTo>
                  <a:cubicBezTo>
                    <a:pt x="1628870" y="9257"/>
                    <a:pt x="1668494" y="1447"/>
                    <a:pt x="1708499" y="208"/>
                  </a:cubicBezTo>
                  <a:cubicBezTo>
                    <a:pt x="1804416" y="494"/>
                    <a:pt x="1900142" y="-649"/>
                    <a:pt x="1996059" y="589"/>
                  </a:cubicBezTo>
                  <a:cubicBezTo>
                    <a:pt x="1997774" y="279862"/>
                    <a:pt x="1996059" y="559231"/>
                    <a:pt x="1996631" y="838599"/>
                  </a:cubicBezTo>
                  <a:cubicBezTo>
                    <a:pt x="1996631" y="852696"/>
                    <a:pt x="1995011" y="853458"/>
                    <a:pt x="1981391" y="855649"/>
                  </a:cubicBezTo>
                  <a:cubicBezTo>
                    <a:pt x="1857947" y="877937"/>
                    <a:pt x="1735836" y="908322"/>
                    <a:pt x="1615535" y="943850"/>
                  </a:cubicBezTo>
                  <a:cubicBezTo>
                    <a:pt x="1503521" y="976902"/>
                    <a:pt x="1395603" y="1023289"/>
                    <a:pt x="1292924" y="1078915"/>
                  </a:cubicBezTo>
                  <a:cubicBezTo>
                    <a:pt x="1177957" y="1142923"/>
                    <a:pt x="1070991" y="1232077"/>
                    <a:pt x="1012031" y="1351997"/>
                  </a:cubicBezTo>
                  <a:cubicBezTo>
                    <a:pt x="998887" y="1380286"/>
                    <a:pt x="985361" y="1408575"/>
                    <a:pt x="974979" y="1437817"/>
                  </a:cubicBezTo>
                  <a:cubicBezTo>
                    <a:pt x="967264" y="1459534"/>
                    <a:pt x="964502" y="1482965"/>
                    <a:pt x="959358" y="1505540"/>
                  </a:cubicBezTo>
                  <a:cubicBezTo>
                    <a:pt x="940594" y="1592503"/>
                    <a:pt x="952024" y="1679561"/>
                    <a:pt x="957929" y="1767668"/>
                  </a:cubicBezTo>
                  <a:cubicBezTo>
                    <a:pt x="1364742" y="1770049"/>
                    <a:pt x="1771460" y="1767668"/>
                    <a:pt x="2178272" y="1768525"/>
                  </a:cubicBezTo>
                  <a:cubicBezTo>
                    <a:pt x="2191417" y="1768525"/>
                    <a:pt x="2198018" y="1774935"/>
                    <a:pt x="2198084" y="1787765"/>
                  </a:cubicBezTo>
                  <a:cubicBezTo>
                    <a:pt x="2198084" y="2370314"/>
                    <a:pt x="2198084" y="2952863"/>
                    <a:pt x="2198084" y="3535412"/>
                  </a:cubicBezTo>
                  <a:cubicBezTo>
                    <a:pt x="2198084" y="3546204"/>
                    <a:pt x="2192684" y="3551605"/>
                    <a:pt x="2181892" y="3551605"/>
                  </a:cubicBezTo>
                  <a:cubicBezTo>
                    <a:pt x="1459897" y="3551033"/>
                    <a:pt x="737902" y="3552748"/>
                    <a:pt x="16002" y="35509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A2313B7-94CA-1922-1FCB-84FECF556DC3}"/>
                </a:ext>
              </a:extLst>
            </p:cNvPr>
            <p:cNvSpPr/>
            <p:nvPr/>
          </p:nvSpPr>
          <p:spPr>
            <a:xfrm>
              <a:off x="3211671" y="2971801"/>
              <a:ext cx="2190834" cy="3549719"/>
            </a:xfrm>
            <a:custGeom>
              <a:avLst/>
              <a:gdLst>
                <a:gd name="connsiteX0" fmla="*/ 1990609 w 2190834"/>
                <a:gd name="connsiteY0" fmla="*/ 1371 h 3549719"/>
                <a:gd name="connsiteX1" fmla="*/ 1990609 w 2190834"/>
                <a:gd name="connsiteY1" fmla="*/ 854049 h 3549719"/>
                <a:gd name="connsiteX2" fmla="*/ 1471782 w 2190834"/>
                <a:gd name="connsiteY2" fmla="*/ 988161 h 3549719"/>
                <a:gd name="connsiteX3" fmla="*/ 1232895 w 2190834"/>
                <a:gd name="connsiteY3" fmla="*/ 1111605 h 3549719"/>
                <a:gd name="connsiteX4" fmla="*/ 1007533 w 2190834"/>
                <a:gd name="connsiteY4" fmla="*/ 1377448 h 3549719"/>
                <a:gd name="connsiteX5" fmla="*/ 950193 w 2190834"/>
                <a:gd name="connsiteY5" fmla="*/ 1754257 h 3549719"/>
                <a:gd name="connsiteX6" fmla="*/ 965338 w 2190834"/>
                <a:gd name="connsiteY6" fmla="*/ 1768830 h 3549719"/>
                <a:gd name="connsiteX7" fmla="*/ 2189872 w 2190834"/>
                <a:gd name="connsiteY7" fmla="*/ 1768640 h 3549719"/>
                <a:gd name="connsiteX8" fmla="*/ 2190634 w 2190834"/>
                <a:gd name="connsiteY8" fmla="*/ 3533241 h 3549719"/>
                <a:gd name="connsiteX9" fmla="*/ 2174156 w 2190834"/>
                <a:gd name="connsiteY9" fmla="*/ 3549719 h 3549719"/>
                <a:gd name="connsiteX10" fmla="*/ 23220 w 2190834"/>
                <a:gd name="connsiteY10" fmla="*/ 3549719 h 3549719"/>
                <a:gd name="connsiteX11" fmla="*/ 4170 w 2190834"/>
                <a:gd name="connsiteY11" fmla="*/ 3531146 h 3549719"/>
                <a:gd name="connsiteX12" fmla="*/ 3027 w 2190834"/>
                <a:gd name="connsiteY12" fmla="*/ 3087757 h 3549719"/>
                <a:gd name="connsiteX13" fmla="*/ 5408 w 2190834"/>
                <a:gd name="connsiteY13" fmla="*/ 2040102 h 3549719"/>
                <a:gd name="connsiteX14" fmla="*/ 32936 w 2190834"/>
                <a:gd name="connsiteY14" fmla="*/ 1627860 h 3549719"/>
                <a:gd name="connsiteX15" fmla="*/ 118279 w 2190834"/>
                <a:gd name="connsiteY15" fmla="*/ 1240193 h 3549719"/>
                <a:gd name="connsiteX16" fmla="*/ 1375579 w 2190834"/>
                <a:gd name="connsiteY16" fmla="*/ 52616 h 3549719"/>
                <a:gd name="connsiteX17" fmla="*/ 1701335 w 2190834"/>
                <a:gd name="connsiteY17" fmla="*/ 1752 h 3549719"/>
                <a:gd name="connsiteX18" fmla="*/ 1990418 w 2190834"/>
                <a:gd name="connsiteY18" fmla="*/ 1466 h 3549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190834" h="3549719">
                  <a:moveTo>
                    <a:pt x="1990609" y="1371"/>
                  </a:moveTo>
                  <a:lnTo>
                    <a:pt x="1990609" y="854049"/>
                  </a:lnTo>
                  <a:cubicBezTo>
                    <a:pt x="1814587" y="885196"/>
                    <a:pt x="1638660" y="923105"/>
                    <a:pt x="1471782" y="988161"/>
                  </a:cubicBezTo>
                  <a:cubicBezTo>
                    <a:pt x="1386914" y="1018546"/>
                    <a:pt x="1308523" y="1063028"/>
                    <a:pt x="1232895" y="1111605"/>
                  </a:cubicBezTo>
                  <a:cubicBezTo>
                    <a:pt x="1134216" y="1176089"/>
                    <a:pt x="1054682" y="1269053"/>
                    <a:pt x="1007533" y="1377448"/>
                  </a:cubicBezTo>
                  <a:cubicBezTo>
                    <a:pt x="955813" y="1495748"/>
                    <a:pt x="945526" y="1626717"/>
                    <a:pt x="950193" y="1754257"/>
                  </a:cubicBezTo>
                  <a:cubicBezTo>
                    <a:pt x="950479" y="1765973"/>
                    <a:pt x="954098" y="1768830"/>
                    <a:pt x="965338" y="1768830"/>
                  </a:cubicBezTo>
                  <a:cubicBezTo>
                    <a:pt x="1373579" y="1768354"/>
                    <a:pt x="1781725" y="1768830"/>
                    <a:pt x="2189872" y="1768640"/>
                  </a:cubicBezTo>
                  <a:cubicBezTo>
                    <a:pt x="2191967" y="2356808"/>
                    <a:pt x="2189872" y="2945072"/>
                    <a:pt x="2190634" y="3533241"/>
                  </a:cubicBezTo>
                  <a:cubicBezTo>
                    <a:pt x="2190634" y="3544166"/>
                    <a:pt x="2185138" y="3549653"/>
                    <a:pt x="2174156" y="3549719"/>
                  </a:cubicBezTo>
                  <a:cubicBezTo>
                    <a:pt x="1457209" y="3549719"/>
                    <a:pt x="740167" y="3549719"/>
                    <a:pt x="23220" y="3549719"/>
                  </a:cubicBezTo>
                  <a:cubicBezTo>
                    <a:pt x="10523" y="3549719"/>
                    <a:pt x="4170" y="3543528"/>
                    <a:pt x="4170" y="3531146"/>
                  </a:cubicBezTo>
                  <a:cubicBezTo>
                    <a:pt x="3979" y="3383318"/>
                    <a:pt x="4170" y="3235490"/>
                    <a:pt x="3027" y="3087757"/>
                  </a:cubicBezTo>
                  <a:cubicBezTo>
                    <a:pt x="74" y="2738570"/>
                    <a:pt x="-2879" y="2389289"/>
                    <a:pt x="5408" y="2040102"/>
                  </a:cubicBezTo>
                  <a:cubicBezTo>
                    <a:pt x="7980" y="1902371"/>
                    <a:pt x="14076" y="1764449"/>
                    <a:pt x="32936" y="1627860"/>
                  </a:cubicBezTo>
                  <a:cubicBezTo>
                    <a:pt x="52366" y="1496796"/>
                    <a:pt x="79798" y="1367066"/>
                    <a:pt x="118279" y="1240193"/>
                  </a:cubicBezTo>
                  <a:cubicBezTo>
                    <a:pt x="303445" y="639832"/>
                    <a:pt x="762170" y="197967"/>
                    <a:pt x="1375579" y="52616"/>
                  </a:cubicBezTo>
                  <a:cubicBezTo>
                    <a:pt x="1482260" y="24707"/>
                    <a:pt x="1591702" y="10991"/>
                    <a:pt x="1701335" y="1752"/>
                  </a:cubicBezTo>
                  <a:cubicBezTo>
                    <a:pt x="1797632" y="-1296"/>
                    <a:pt x="1894025" y="323"/>
                    <a:pt x="1990418" y="14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8" name="Text Placeholder 10">
            <a:extLst>
              <a:ext uri="{FF2B5EF4-FFF2-40B4-BE49-F238E27FC236}">
                <a16:creationId xmlns:a16="http://schemas.microsoft.com/office/drawing/2014/main" id="{842FB0CC-DD44-70C3-135B-F1778158735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447490" y="3026542"/>
            <a:ext cx="1569246" cy="184666"/>
          </a:xfrm>
        </p:spPr>
        <p:txBody>
          <a:bodyPr anchor="b"/>
          <a:lstStyle>
            <a:lvl1pPr marL="0" indent="0" algn="ctr">
              <a:buNone/>
              <a:defRPr sz="1200">
                <a:latin typeface="+mj-lt"/>
              </a:defRPr>
            </a:lvl1pPr>
          </a:lstStyle>
          <a:p>
            <a:pPr lvl="0"/>
            <a:r>
              <a:rPr lang="en-US"/>
              <a:t>Persona Name</a:t>
            </a:r>
          </a:p>
        </p:txBody>
      </p:sp>
      <p:sp>
        <p:nvSpPr>
          <p:cNvPr id="49" name="Text Placeholder 10">
            <a:extLst>
              <a:ext uri="{FF2B5EF4-FFF2-40B4-BE49-F238E27FC236}">
                <a16:creationId xmlns:a16="http://schemas.microsoft.com/office/drawing/2014/main" id="{AD52AE4F-82CE-34A8-CA84-2B318E5C078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47490" y="3249218"/>
            <a:ext cx="1569246" cy="184666"/>
          </a:xfrm>
        </p:spPr>
        <p:txBody>
          <a:bodyPr/>
          <a:lstStyle>
            <a:lvl1pPr marL="0" indent="0" algn="ctr">
              <a:buNone/>
              <a:defRPr sz="1200">
                <a:solidFill>
                  <a:srgbClr val="454142"/>
                </a:solidFill>
                <a:latin typeface="+mj-lt"/>
              </a:defRPr>
            </a:lvl1pPr>
          </a:lstStyle>
          <a:p>
            <a:pPr lvl="0"/>
            <a:r>
              <a:rPr lang="en-US"/>
              <a:t>Persona Title</a:t>
            </a:r>
          </a:p>
        </p:txBody>
      </p:sp>
      <p:sp>
        <p:nvSpPr>
          <p:cNvPr id="50" name="Picture Placeholder 12">
            <a:extLst>
              <a:ext uri="{FF2B5EF4-FFF2-40B4-BE49-F238E27FC236}">
                <a16:creationId xmlns:a16="http://schemas.microsoft.com/office/drawing/2014/main" id="{FAAF2EAC-C143-24AE-54BB-338493362901}"/>
              </a:ext>
            </a:extLst>
          </p:cNvPr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6729193" y="1858613"/>
            <a:ext cx="1005840" cy="1005840"/>
          </a:xfrm>
          <a:prstGeom prst="ellipse">
            <a:avLst/>
          </a:prstGeom>
          <a:solidFill>
            <a:schemeClr val="bg1"/>
          </a:solidFill>
          <a:ln w="38100">
            <a:gradFill>
              <a:gsLst>
                <a:gs pos="0">
                  <a:srgbClr val="454142">
                    <a:lumMod val="70000"/>
                    <a:lumOff val="30000"/>
                  </a:srgbClr>
                </a:gs>
                <a:gs pos="100000">
                  <a:srgbClr val="454142"/>
                </a:gs>
              </a:gsLst>
              <a:lin ang="3600000" scaled="0"/>
            </a:gradFill>
          </a:ln>
        </p:spPr>
        <p:txBody>
          <a:bodyPr wrap="none" anchor="ctr" anchorCtr="0">
            <a:no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PERSONA</a:t>
            </a:r>
          </a:p>
        </p:txBody>
      </p:sp>
      <p:sp>
        <p:nvSpPr>
          <p:cNvPr id="51" name="Text Placeholder 8">
            <a:extLst>
              <a:ext uri="{FF2B5EF4-FFF2-40B4-BE49-F238E27FC236}">
                <a16:creationId xmlns:a16="http://schemas.microsoft.com/office/drawing/2014/main" id="{8AB1F3F2-C511-5F5C-D7C0-86A6AF36877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125529" y="2076925"/>
            <a:ext cx="3294446" cy="1229679"/>
          </a:xfrm>
          <a:prstGeom prst="rect">
            <a:avLst/>
          </a:prstGeom>
          <a:noFill/>
        </p:spPr>
        <p:txBody>
          <a:bodyPr lIns="0" tIns="0" rIns="0" bIns="0" anchor="ctr">
            <a:noAutofit/>
          </a:bodyPr>
          <a:lstStyle>
            <a:lvl1pPr marL="57150" indent="-57150" algn="ctr">
              <a:lnSpc>
                <a:spcPct val="114000"/>
              </a:lnSpc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US"/>
              <a:t>“Persona quote here.”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EE61A72-ED5A-7E69-1A27-40D56EB31BDC}"/>
              </a:ext>
            </a:extLst>
          </p:cNvPr>
          <p:cNvGrpSpPr>
            <a:grpSpLocks noChangeAspect="1"/>
          </p:cNvGrpSpPr>
          <p:nvPr userDrawn="1"/>
        </p:nvGrpSpPr>
        <p:grpSpPr>
          <a:xfrm rot="10800000">
            <a:off x="11044043" y="3300730"/>
            <a:ext cx="375932" cy="274320"/>
            <a:chOff x="534935" y="2971801"/>
            <a:chExt cx="4867570" cy="3551908"/>
          </a:xfrm>
          <a:gradFill>
            <a:gsLst>
              <a:gs pos="0">
                <a:srgbClr val="B1B3B3">
                  <a:lumMod val="50000"/>
                  <a:lumOff val="50000"/>
                </a:srgbClr>
              </a:gs>
              <a:gs pos="100000">
                <a:schemeClr val="bg1">
                  <a:lumMod val="85000"/>
                </a:schemeClr>
              </a:gs>
            </a:gsLst>
            <a:lin ang="3600000" scaled="0"/>
          </a:gradFill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6C08DDB-6D74-BB06-5236-4412E9BC294B}"/>
                </a:ext>
              </a:extLst>
            </p:cNvPr>
            <p:cNvSpPr/>
            <p:nvPr/>
          </p:nvSpPr>
          <p:spPr>
            <a:xfrm>
              <a:off x="534935" y="2971916"/>
              <a:ext cx="2198084" cy="3551793"/>
            </a:xfrm>
            <a:custGeom>
              <a:avLst/>
              <a:gdLst>
                <a:gd name="connsiteX0" fmla="*/ 16097 w 2198084"/>
                <a:gd name="connsiteY0" fmla="*/ 3550843 h 3551793"/>
                <a:gd name="connsiteX1" fmla="*/ 2858 w 2198084"/>
                <a:gd name="connsiteY1" fmla="*/ 3365486 h 3551793"/>
                <a:gd name="connsiteX2" fmla="*/ 0 w 2198084"/>
                <a:gd name="connsiteY2" fmla="*/ 2246680 h 3551793"/>
                <a:gd name="connsiteX3" fmla="*/ 6001 w 2198084"/>
                <a:gd name="connsiteY3" fmla="*/ 1766810 h 3551793"/>
                <a:gd name="connsiteX4" fmla="*/ 56293 w 2198084"/>
                <a:gd name="connsiteY4" fmla="*/ 1410956 h 3551793"/>
                <a:gd name="connsiteX5" fmla="*/ 151257 w 2198084"/>
                <a:gd name="connsiteY5" fmla="*/ 1105299 h 3551793"/>
                <a:gd name="connsiteX6" fmla="*/ 274796 w 2198084"/>
                <a:gd name="connsiteY6" fmla="*/ 857935 h 3551793"/>
                <a:gd name="connsiteX7" fmla="*/ 556927 w 2198084"/>
                <a:gd name="connsiteY7" fmla="*/ 502271 h 3551793"/>
                <a:gd name="connsiteX8" fmla="*/ 851726 w 2198084"/>
                <a:gd name="connsiteY8" fmla="*/ 273004 h 3551793"/>
                <a:gd name="connsiteX9" fmla="*/ 1113758 w 2198084"/>
                <a:gd name="connsiteY9" fmla="*/ 139273 h 3551793"/>
                <a:gd name="connsiteX10" fmla="*/ 1589151 w 2198084"/>
                <a:gd name="connsiteY10" fmla="*/ 13924 h 3551793"/>
                <a:gd name="connsiteX11" fmla="*/ 1708499 w 2198084"/>
                <a:gd name="connsiteY11" fmla="*/ 208 h 3551793"/>
                <a:gd name="connsiteX12" fmla="*/ 1996059 w 2198084"/>
                <a:gd name="connsiteY12" fmla="*/ 589 h 3551793"/>
                <a:gd name="connsiteX13" fmla="*/ 1996631 w 2198084"/>
                <a:gd name="connsiteY13" fmla="*/ 838599 h 3551793"/>
                <a:gd name="connsiteX14" fmla="*/ 1981391 w 2198084"/>
                <a:gd name="connsiteY14" fmla="*/ 855649 h 3551793"/>
                <a:gd name="connsiteX15" fmla="*/ 1615535 w 2198084"/>
                <a:gd name="connsiteY15" fmla="*/ 943850 h 3551793"/>
                <a:gd name="connsiteX16" fmla="*/ 1292924 w 2198084"/>
                <a:gd name="connsiteY16" fmla="*/ 1078915 h 3551793"/>
                <a:gd name="connsiteX17" fmla="*/ 1012031 w 2198084"/>
                <a:gd name="connsiteY17" fmla="*/ 1351997 h 3551793"/>
                <a:gd name="connsiteX18" fmla="*/ 974979 w 2198084"/>
                <a:gd name="connsiteY18" fmla="*/ 1437817 h 3551793"/>
                <a:gd name="connsiteX19" fmla="*/ 959358 w 2198084"/>
                <a:gd name="connsiteY19" fmla="*/ 1505540 h 3551793"/>
                <a:gd name="connsiteX20" fmla="*/ 957929 w 2198084"/>
                <a:gd name="connsiteY20" fmla="*/ 1767668 h 3551793"/>
                <a:gd name="connsiteX21" fmla="*/ 2178272 w 2198084"/>
                <a:gd name="connsiteY21" fmla="*/ 1768525 h 3551793"/>
                <a:gd name="connsiteX22" fmla="*/ 2198084 w 2198084"/>
                <a:gd name="connsiteY22" fmla="*/ 1787765 h 3551793"/>
                <a:gd name="connsiteX23" fmla="*/ 2198084 w 2198084"/>
                <a:gd name="connsiteY23" fmla="*/ 3535412 h 3551793"/>
                <a:gd name="connsiteX24" fmla="*/ 2181892 w 2198084"/>
                <a:gd name="connsiteY24" fmla="*/ 3551605 h 3551793"/>
                <a:gd name="connsiteX25" fmla="*/ 16002 w 2198084"/>
                <a:gd name="connsiteY25" fmla="*/ 3550938 h 3551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198084" h="3551793">
                  <a:moveTo>
                    <a:pt x="16097" y="3550843"/>
                  </a:moveTo>
                  <a:cubicBezTo>
                    <a:pt x="-286" y="3488549"/>
                    <a:pt x="3239" y="3426922"/>
                    <a:pt x="2858" y="3365486"/>
                  </a:cubicBezTo>
                  <a:cubicBezTo>
                    <a:pt x="-572" y="2992583"/>
                    <a:pt x="286" y="2619584"/>
                    <a:pt x="0" y="2246680"/>
                  </a:cubicBezTo>
                  <a:cubicBezTo>
                    <a:pt x="95" y="2086755"/>
                    <a:pt x="1429" y="1926735"/>
                    <a:pt x="6001" y="1766810"/>
                  </a:cubicBezTo>
                  <a:cubicBezTo>
                    <a:pt x="10668" y="1646891"/>
                    <a:pt x="28861" y="1527637"/>
                    <a:pt x="56293" y="1410956"/>
                  </a:cubicBezTo>
                  <a:cubicBezTo>
                    <a:pt x="77343" y="1306181"/>
                    <a:pt x="112205" y="1204550"/>
                    <a:pt x="151257" y="1105299"/>
                  </a:cubicBezTo>
                  <a:cubicBezTo>
                    <a:pt x="186023" y="1019860"/>
                    <a:pt x="230124" y="938421"/>
                    <a:pt x="274796" y="857935"/>
                  </a:cubicBezTo>
                  <a:cubicBezTo>
                    <a:pt x="349377" y="725156"/>
                    <a:pt x="449866" y="609713"/>
                    <a:pt x="556927" y="502271"/>
                  </a:cubicBezTo>
                  <a:cubicBezTo>
                    <a:pt x="647224" y="416641"/>
                    <a:pt x="745236" y="337679"/>
                    <a:pt x="851726" y="273004"/>
                  </a:cubicBezTo>
                  <a:cubicBezTo>
                    <a:pt x="935165" y="221474"/>
                    <a:pt x="1023842" y="178326"/>
                    <a:pt x="1113758" y="139273"/>
                  </a:cubicBezTo>
                  <a:cubicBezTo>
                    <a:pt x="1265873" y="77075"/>
                    <a:pt x="1426274" y="36022"/>
                    <a:pt x="1589151" y="13924"/>
                  </a:cubicBezTo>
                  <a:cubicBezTo>
                    <a:pt x="1628870" y="9257"/>
                    <a:pt x="1668494" y="1447"/>
                    <a:pt x="1708499" y="208"/>
                  </a:cubicBezTo>
                  <a:cubicBezTo>
                    <a:pt x="1804416" y="494"/>
                    <a:pt x="1900142" y="-649"/>
                    <a:pt x="1996059" y="589"/>
                  </a:cubicBezTo>
                  <a:cubicBezTo>
                    <a:pt x="1997774" y="279862"/>
                    <a:pt x="1996059" y="559231"/>
                    <a:pt x="1996631" y="838599"/>
                  </a:cubicBezTo>
                  <a:cubicBezTo>
                    <a:pt x="1996631" y="852696"/>
                    <a:pt x="1995011" y="853458"/>
                    <a:pt x="1981391" y="855649"/>
                  </a:cubicBezTo>
                  <a:cubicBezTo>
                    <a:pt x="1857947" y="877937"/>
                    <a:pt x="1735836" y="908322"/>
                    <a:pt x="1615535" y="943850"/>
                  </a:cubicBezTo>
                  <a:cubicBezTo>
                    <a:pt x="1503521" y="976902"/>
                    <a:pt x="1395603" y="1023289"/>
                    <a:pt x="1292924" y="1078915"/>
                  </a:cubicBezTo>
                  <a:cubicBezTo>
                    <a:pt x="1177957" y="1142923"/>
                    <a:pt x="1070991" y="1232077"/>
                    <a:pt x="1012031" y="1351997"/>
                  </a:cubicBezTo>
                  <a:cubicBezTo>
                    <a:pt x="998887" y="1380286"/>
                    <a:pt x="985361" y="1408575"/>
                    <a:pt x="974979" y="1437817"/>
                  </a:cubicBezTo>
                  <a:cubicBezTo>
                    <a:pt x="967264" y="1459534"/>
                    <a:pt x="964502" y="1482965"/>
                    <a:pt x="959358" y="1505540"/>
                  </a:cubicBezTo>
                  <a:cubicBezTo>
                    <a:pt x="940594" y="1592503"/>
                    <a:pt x="952024" y="1679561"/>
                    <a:pt x="957929" y="1767668"/>
                  </a:cubicBezTo>
                  <a:cubicBezTo>
                    <a:pt x="1364742" y="1770049"/>
                    <a:pt x="1771460" y="1767668"/>
                    <a:pt x="2178272" y="1768525"/>
                  </a:cubicBezTo>
                  <a:cubicBezTo>
                    <a:pt x="2191417" y="1768525"/>
                    <a:pt x="2198018" y="1774935"/>
                    <a:pt x="2198084" y="1787765"/>
                  </a:cubicBezTo>
                  <a:cubicBezTo>
                    <a:pt x="2198084" y="2370314"/>
                    <a:pt x="2198084" y="2952863"/>
                    <a:pt x="2198084" y="3535412"/>
                  </a:cubicBezTo>
                  <a:cubicBezTo>
                    <a:pt x="2198084" y="3546204"/>
                    <a:pt x="2192684" y="3551605"/>
                    <a:pt x="2181892" y="3551605"/>
                  </a:cubicBezTo>
                  <a:cubicBezTo>
                    <a:pt x="1459897" y="3551033"/>
                    <a:pt x="737902" y="3552748"/>
                    <a:pt x="16002" y="35509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CD4ACBF-DB38-7254-F4AC-8DA3B0B2C8EA}"/>
                </a:ext>
              </a:extLst>
            </p:cNvPr>
            <p:cNvSpPr/>
            <p:nvPr/>
          </p:nvSpPr>
          <p:spPr>
            <a:xfrm>
              <a:off x="3211671" y="2971801"/>
              <a:ext cx="2190834" cy="3549719"/>
            </a:xfrm>
            <a:custGeom>
              <a:avLst/>
              <a:gdLst>
                <a:gd name="connsiteX0" fmla="*/ 1990609 w 2190834"/>
                <a:gd name="connsiteY0" fmla="*/ 1371 h 3549719"/>
                <a:gd name="connsiteX1" fmla="*/ 1990609 w 2190834"/>
                <a:gd name="connsiteY1" fmla="*/ 854049 h 3549719"/>
                <a:gd name="connsiteX2" fmla="*/ 1471782 w 2190834"/>
                <a:gd name="connsiteY2" fmla="*/ 988161 h 3549719"/>
                <a:gd name="connsiteX3" fmla="*/ 1232895 w 2190834"/>
                <a:gd name="connsiteY3" fmla="*/ 1111605 h 3549719"/>
                <a:gd name="connsiteX4" fmla="*/ 1007533 w 2190834"/>
                <a:gd name="connsiteY4" fmla="*/ 1377448 h 3549719"/>
                <a:gd name="connsiteX5" fmla="*/ 950193 w 2190834"/>
                <a:gd name="connsiteY5" fmla="*/ 1754257 h 3549719"/>
                <a:gd name="connsiteX6" fmla="*/ 965338 w 2190834"/>
                <a:gd name="connsiteY6" fmla="*/ 1768830 h 3549719"/>
                <a:gd name="connsiteX7" fmla="*/ 2189872 w 2190834"/>
                <a:gd name="connsiteY7" fmla="*/ 1768640 h 3549719"/>
                <a:gd name="connsiteX8" fmla="*/ 2190634 w 2190834"/>
                <a:gd name="connsiteY8" fmla="*/ 3533241 h 3549719"/>
                <a:gd name="connsiteX9" fmla="*/ 2174156 w 2190834"/>
                <a:gd name="connsiteY9" fmla="*/ 3549719 h 3549719"/>
                <a:gd name="connsiteX10" fmla="*/ 23220 w 2190834"/>
                <a:gd name="connsiteY10" fmla="*/ 3549719 h 3549719"/>
                <a:gd name="connsiteX11" fmla="*/ 4170 w 2190834"/>
                <a:gd name="connsiteY11" fmla="*/ 3531146 h 3549719"/>
                <a:gd name="connsiteX12" fmla="*/ 3027 w 2190834"/>
                <a:gd name="connsiteY12" fmla="*/ 3087757 h 3549719"/>
                <a:gd name="connsiteX13" fmla="*/ 5408 w 2190834"/>
                <a:gd name="connsiteY13" fmla="*/ 2040102 h 3549719"/>
                <a:gd name="connsiteX14" fmla="*/ 32936 w 2190834"/>
                <a:gd name="connsiteY14" fmla="*/ 1627860 h 3549719"/>
                <a:gd name="connsiteX15" fmla="*/ 118279 w 2190834"/>
                <a:gd name="connsiteY15" fmla="*/ 1240193 h 3549719"/>
                <a:gd name="connsiteX16" fmla="*/ 1375579 w 2190834"/>
                <a:gd name="connsiteY16" fmla="*/ 52616 h 3549719"/>
                <a:gd name="connsiteX17" fmla="*/ 1701335 w 2190834"/>
                <a:gd name="connsiteY17" fmla="*/ 1752 h 3549719"/>
                <a:gd name="connsiteX18" fmla="*/ 1990418 w 2190834"/>
                <a:gd name="connsiteY18" fmla="*/ 1466 h 3549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190834" h="3549719">
                  <a:moveTo>
                    <a:pt x="1990609" y="1371"/>
                  </a:moveTo>
                  <a:lnTo>
                    <a:pt x="1990609" y="854049"/>
                  </a:lnTo>
                  <a:cubicBezTo>
                    <a:pt x="1814587" y="885196"/>
                    <a:pt x="1638660" y="923105"/>
                    <a:pt x="1471782" y="988161"/>
                  </a:cubicBezTo>
                  <a:cubicBezTo>
                    <a:pt x="1386914" y="1018546"/>
                    <a:pt x="1308523" y="1063028"/>
                    <a:pt x="1232895" y="1111605"/>
                  </a:cubicBezTo>
                  <a:cubicBezTo>
                    <a:pt x="1134216" y="1176089"/>
                    <a:pt x="1054682" y="1269053"/>
                    <a:pt x="1007533" y="1377448"/>
                  </a:cubicBezTo>
                  <a:cubicBezTo>
                    <a:pt x="955813" y="1495748"/>
                    <a:pt x="945526" y="1626717"/>
                    <a:pt x="950193" y="1754257"/>
                  </a:cubicBezTo>
                  <a:cubicBezTo>
                    <a:pt x="950479" y="1765973"/>
                    <a:pt x="954098" y="1768830"/>
                    <a:pt x="965338" y="1768830"/>
                  </a:cubicBezTo>
                  <a:cubicBezTo>
                    <a:pt x="1373579" y="1768354"/>
                    <a:pt x="1781725" y="1768830"/>
                    <a:pt x="2189872" y="1768640"/>
                  </a:cubicBezTo>
                  <a:cubicBezTo>
                    <a:pt x="2191967" y="2356808"/>
                    <a:pt x="2189872" y="2945072"/>
                    <a:pt x="2190634" y="3533241"/>
                  </a:cubicBezTo>
                  <a:cubicBezTo>
                    <a:pt x="2190634" y="3544166"/>
                    <a:pt x="2185138" y="3549653"/>
                    <a:pt x="2174156" y="3549719"/>
                  </a:cubicBezTo>
                  <a:cubicBezTo>
                    <a:pt x="1457209" y="3549719"/>
                    <a:pt x="740167" y="3549719"/>
                    <a:pt x="23220" y="3549719"/>
                  </a:cubicBezTo>
                  <a:cubicBezTo>
                    <a:pt x="10523" y="3549719"/>
                    <a:pt x="4170" y="3543528"/>
                    <a:pt x="4170" y="3531146"/>
                  </a:cubicBezTo>
                  <a:cubicBezTo>
                    <a:pt x="3979" y="3383318"/>
                    <a:pt x="4170" y="3235490"/>
                    <a:pt x="3027" y="3087757"/>
                  </a:cubicBezTo>
                  <a:cubicBezTo>
                    <a:pt x="74" y="2738570"/>
                    <a:pt x="-2879" y="2389289"/>
                    <a:pt x="5408" y="2040102"/>
                  </a:cubicBezTo>
                  <a:cubicBezTo>
                    <a:pt x="7980" y="1902371"/>
                    <a:pt x="14076" y="1764449"/>
                    <a:pt x="32936" y="1627860"/>
                  </a:cubicBezTo>
                  <a:cubicBezTo>
                    <a:pt x="52366" y="1496796"/>
                    <a:pt x="79798" y="1367066"/>
                    <a:pt x="118279" y="1240193"/>
                  </a:cubicBezTo>
                  <a:cubicBezTo>
                    <a:pt x="303445" y="639832"/>
                    <a:pt x="762170" y="197967"/>
                    <a:pt x="1375579" y="52616"/>
                  </a:cubicBezTo>
                  <a:cubicBezTo>
                    <a:pt x="1482260" y="24707"/>
                    <a:pt x="1591702" y="10991"/>
                    <a:pt x="1701335" y="1752"/>
                  </a:cubicBezTo>
                  <a:cubicBezTo>
                    <a:pt x="1797632" y="-1296"/>
                    <a:pt x="1894025" y="323"/>
                    <a:pt x="1990418" y="14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B4D1C0E9-F30A-A686-8FC3-761DCAD9F888}"/>
              </a:ext>
            </a:extLst>
          </p:cNvPr>
          <p:cNvSpPr/>
          <p:nvPr userDrawn="1"/>
        </p:nvSpPr>
        <p:spPr bwMode="auto">
          <a:xfrm>
            <a:off x="6243640" y="4053173"/>
            <a:ext cx="5360101" cy="2194560"/>
          </a:xfrm>
          <a:prstGeom prst="roundRect">
            <a:avLst>
              <a:gd name="adj" fmla="val 4606"/>
            </a:avLst>
          </a:prstGeom>
          <a:solidFill>
            <a:srgbClr val="F4F3F5">
              <a:alpha val="5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55AC4A80-723F-55DC-B117-1752F643967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128704" y="4317302"/>
            <a:ext cx="501242" cy="365760"/>
            <a:chOff x="534935" y="2971801"/>
            <a:chExt cx="4867570" cy="3551908"/>
          </a:xfrm>
          <a:gradFill>
            <a:gsLst>
              <a:gs pos="0">
                <a:srgbClr val="B1B3B3">
                  <a:lumMod val="50000"/>
                  <a:lumOff val="50000"/>
                </a:srgbClr>
              </a:gs>
              <a:gs pos="100000">
                <a:schemeClr val="bg1">
                  <a:lumMod val="85000"/>
                </a:schemeClr>
              </a:gs>
            </a:gsLst>
            <a:lin ang="3600000" scaled="0"/>
          </a:gradFill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22F5C16B-B44C-7E24-C143-0E16E21D1FD4}"/>
                </a:ext>
              </a:extLst>
            </p:cNvPr>
            <p:cNvSpPr/>
            <p:nvPr/>
          </p:nvSpPr>
          <p:spPr>
            <a:xfrm>
              <a:off x="534935" y="2971916"/>
              <a:ext cx="2198084" cy="3551793"/>
            </a:xfrm>
            <a:custGeom>
              <a:avLst/>
              <a:gdLst>
                <a:gd name="connsiteX0" fmla="*/ 16097 w 2198084"/>
                <a:gd name="connsiteY0" fmla="*/ 3550843 h 3551793"/>
                <a:gd name="connsiteX1" fmla="*/ 2858 w 2198084"/>
                <a:gd name="connsiteY1" fmla="*/ 3365486 h 3551793"/>
                <a:gd name="connsiteX2" fmla="*/ 0 w 2198084"/>
                <a:gd name="connsiteY2" fmla="*/ 2246680 h 3551793"/>
                <a:gd name="connsiteX3" fmla="*/ 6001 w 2198084"/>
                <a:gd name="connsiteY3" fmla="*/ 1766810 h 3551793"/>
                <a:gd name="connsiteX4" fmla="*/ 56293 w 2198084"/>
                <a:gd name="connsiteY4" fmla="*/ 1410956 h 3551793"/>
                <a:gd name="connsiteX5" fmla="*/ 151257 w 2198084"/>
                <a:gd name="connsiteY5" fmla="*/ 1105299 h 3551793"/>
                <a:gd name="connsiteX6" fmla="*/ 274796 w 2198084"/>
                <a:gd name="connsiteY6" fmla="*/ 857935 h 3551793"/>
                <a:gd name="connsiteX7" fmla="*/ 556927 w 2198084"/>
                <a:gd name="connsiteY7" fmla="*/ 502271 h 3551793"/>
                <a:gd name="connsiteX8" fmla="*/ 851726 w 2198084"/>
                <a:gd name="connsiteY8" fmla="*/ 273004 h 3551793"/>
                <a:gd name="connsiteX9" fmla="*/ 1113758 w 2198084"/>
                <a:gd name="connsiteY9" fmla="*/ 139273 h 3551793"/>
                <a:gd name="connsiteX10" fmla="*/ 1589151 w 2198084"/>
                <a:gd name="connsiteY10" fmla="*/ 13924 h 3551793"/>
                <a:gd name="connsiteX11" fmla="*/ 1708499 w 2198084"/>
                <a:gd name="connsiteY11" fmla="*/ 208 h 3551793"/>
                <a:gd name="connsiteX12" fmla="*/ 1996059 w 2198084"/>
                <a:gd name="connsiteY12" fmla="*/ 589 h 3551793"/>
                <a:gd name="connsiteX13" fmla="*/ 1996631 w 2198084"/>
                <a:gd name="connsiteY13" fmla="*/ 838599 h 3551793"/>
                <a:gd name="connsiteX14" fmla="*/ 1981391 w 2198084"/>
                <a:gd name="connsiteY14" fmla="*/ 855649 h 3551793"/>
                <a:gd name="connsiteX15" fmla="*/ 1615535 w 2198084"/>
                <a:gd name="connsiteY15" fmla="*/ 943850 h 3551793"/>
                <a:gd name="connsiteX16" fmla="*/ 1292924 w 2198084"/>
                <a:gd name="connsiteY16" fmla="*/ 1078915 h 3551793"/>
                <a:gd name="connsiteX17" fmla="*/ 1012031 w 2198084"/>
                <a:gd name="connsiteY17" fmla="*/ 1351997 h 3551793"/>
                <a:gd name="connsiteX18" fmla="*/ 974979 w 2198084"/>
                <a:gd name="connsiteY18" fmla="*/ 1437817 h 3551793"/>
                <a:gd name="connsiteX19" fmla="*/ 959358 w 2198084"/>
                <a:gd name="connsiteY19" fmla="*/ 1505540 h 3551793"/>
                <a:gd name="connsiteX20" fmla="*/ 957929 w 2198084"/>
                <a:gd name="connsiteY20" fmla="*/ 1767668 h 3551793"/>
                <a:gd name="connsiteX21" fmla="*/ 2178272 w 2198084"/>
                <a:gd name="connsiteY21" fmla="*/ 1768525 h 3551793"/>
                <a:gd name="connsiteX22" fmla="*/ 2198084 w 2198084"/>
                <a:gd name="connsiteY22" fmla="*/ 1787765 h 3551793"/>
                <a:gd name="connsiteX23" fmla="*/ 2198084 w 2198084"/>
                <a:gd name="connsiteY23" fmla="*/ 3535412 h 3551793"/>
                <a:gd name="connsiteX24" fmla="*/ 2181892 w 2198084"/>
                <a:gd name="connsiteY24" fmla="*/ 3551605 h 3551793"/>
                <a:gd name="connsiteX25" fmla="*/ 16002 w 2198084"/>
                <a:gd name="connsiteY25" fmla="*/ 3550938 h 3551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198084" h="3551793">
                  <a:moveTo>
                    <a:pt x="16097" y="3550843"/>
                  </a:moveTo>
                  <a:cubicBezTo>
                    <a:pt x="-286" y="3488549"/>
                    <a:pt x="3239" y="3426922"/>
                    <a:pt x="2858" y="3365486"/>
                  </a:cubicBezTo>
                  <a:cubicBezTo>
                    <a:pt x="-572" y="2992583"/>
                    <a:pt x="286" y="2619584"/>
                    <a:pt x="0" y="2246680"/>
                  </a:cubicBezTo>
                  <a:cubicBezTo>
                    <a:pt x="95" y="2086755"/>
                    <a:pt x="1429" y="1926735"/>
                    <a:pt x="6001" y="1766810"/>
                  </a:cubicBezTo>
                  <a:cubicBezTo>
                    <a:pt x="10668" y="1646891"/>
                    <a:pt x="28861" y="1527637"/>
                    <a:pt x="56293" y="1410956"/>
                  </a:cubicBezTo>
                  <a:cubicBezTo>
                    <a:pt x="77343" y="1306181"/>
                    <a:pt x="112205" y="1204550"/>
                    <a:pt x="151257" y="1105299"/>
                  </a:cubicBezTo>
                  <a:cubicBezTo>
                    <a:pt x="186023" y="1019860"/>
                    <a:pt x="230124" y="938421"/>
                    <a:pt x="274796" y="857935"/>
                  </a:cubicBezTo>
                  <a:cubicBezTo>
                    <a:pt x="349377" y="725156"/>
                    <a:pt x="449866" y="609713"/>
                    <a:pt x="556927" y="502271"/>
                  </a:cubicBezTo>
                  <a:cubicBezTo>
                    <a:pt x="647224" y="416641"/>
                    <a:pt x="745236" y="337679"/>
                    <a:pt x="851726" y="273004"/>
                  </a:cubicBezTo>
                  <a:cubicBezTo>
                    <a:pt x="935165" y="221474"/>
                    <a:pt x="1023842" y="178326"/>
                    <a:pt x="1113758" y="139273"/>
                  </a:cubicBezTo>
                  <a:cubicBezTo>
                    <a:pt x="1265873" y="77075"/>
                    <a:pt x="1426274" y="36022"/>
                    <a:pt x="1589151" y="13924"/>
                  </a:cubicBezTo>
                  <a:cubicBezTo>
                    <a:pt x="1628870" y="9257"/>
                    <a:pt x="1668494" y="1447"/>
                    <a:pt x="1708499" y="208"/>
                  </a:cubicBezTo>
                  <a:cubicBezTo>
                    <a:pt x="1804416" y="494"/>
                    <a:pt x="1900142" y="-649"/>
                    <a:pt x="1996059" y="589"/>
                  </a:cubicBezTo>
                  <a:cubicBezTo>
                    <a:pt x="1997774" y="279862"/>
                    <a:pt x="1996059" y="559231"/>
                    <a:pt x="1996631" y="838599"/>
                  </a:cubicBezTo>
                  <a:cubicBezTo>
                    <a:pt x="1996631" y="852696"/>
                    <a:pt x="1995011" y="853458"/>
                    <a:pt x="1981391" y="855649"/>
                  </a:cubicBezTo>
                  <a:cubicBezTo>
                    <a:pt x="1857947" y="877937"/>
                    <a:pt x="1735836" y="908322"/>
                    <a:pt x="1615535" y="943850"/>
                  </a:cubicBezTo>
                  <a:cubicBezTo>
                    <a:pt x="1503521" y="976902"/>
                    <a:pt x="1395603" y="1023289"/>
                    <a:pt x="1292924" y="1078915"/>
                  </a:cubicBezTo>
                  <a:cubicBezTo>
                    <a:pt x="1177957" y="1142923"/>
                    <a:pt x="1070991" y="1232077"/>
                    <a:pt x="1012031" y="1351997"/>
                  </a:cubicBezTo>
                  <a:cubicBezTo>
                    <a:pt x="998887" y="1380286"/>
                    <a:pt x="985361" y="1408575"/>
                    <a:pt x="974979" y="1437817"/>
                  </a:cubicBezTo>
                  <a:cubicBezTo>
                    <a:pt x="967264" y="1459534"/>
                    <a:pt x="964502" y="1482965"/>
                    <a:pt x="959358" y="1505540"/>
                  </a:cubicBezTo>
                  <a:cubicBezTo>
                    <a:pt x="940594" y="1592503"/>
                    <a:pt x="952024" y="1679561"/>
                    <a:pt x="957929" y="1767668"/>
                  </a:cubicBezTo>
                  <a:cubicBezTo>
                    <a:pt x="1364742" y="1770049"/>
                    <a:pt x="1771460" y="1767668"/>
                    <a:pt x="2178272" y="1768525"/>
                  </a:cubicBezTo>
                  <a:cubicBezTo>
                    <a:pt x="2191417" y="1768525"/>
                    <a:pt x="2198018" y="1774935"/>
                    <a:pt x="2198084" y="1787765"/>
                  </a:cubicBezTo>
                  <a:cubicBezTo>
                    <a:pt x="2198084" y="2370314"/>
                    <a:pt x="2198084" y="2952863"/>
                    <a:pt x="2198084" y="3535412"/>
                  </a:cubicBezTo>
                  <a:cubicBezTo>
                    <a:pt x="2198084" y="3546204"/>
                    <a:pt x="2192684" y="3551605"/>
                    <a:pt x="2181892" y="3551605"/>
                  </a:cubicBezTo>
                  <a:cubicBezTo>
                    <a:pt x="1459897" y="3551033"/>
                    <a:pt x="737902" y="3552748"/>
                    <a:pt x="16002" y="35509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4C71B7A9-7568-3A89-C6D8-5CC592F3620F}"/>
                </a:ext>
              </a:extLst>
            </p:cNvPr>
            <p:cNvSpPr/>
            <p:nvPr/>
          </p:nvSpPr>
          <p:spPr>
            <a:xfrm>
              <a:off x="3211671" y="2971801"/>
              <a:ext cx="2190834" cy="3549719"/>
            </a:xfrm>
            <a:custGeom>
              <a:avLst/>
              <a:gdLst>
                <a:gd name="connsiteX0" fmla="*/ 1990609 w 2190834"/>
                <a:gd name="connsiteY0" fmla="*/ 1371 h 3549719"/>
                <a:gd name="connsiteX1" fmla="*/ 1990609 w 2190834"/>
                <a:gd name="connsiteY1" fmla="*/ 854049 h 3549719"/>
                <a:gd name="connsiteX2" fmla="*/ 1471782 w 2190834"/>
                <a:gd name="connsiteY2" fmla="*/ 988161 h 3549719"/>
                <a:gd name="connsiteX3" fmla="*/ 1232895 w 2190834"/>
                <a:gd name="connsiteY3" fmla="*/ 1111605 h 3549719"/>
                <a:gd name="connsiteX4" fmla="*/ 1007533 w 2190834"/>
                <a:gd name="connsiteY4" fmla="*/ 1377448 h 3549719"/>
                <a:gd name="connsiteX5" fmla="*/ 950193 w 2190834"/>
                <a:gd name="connsiteY5" fmla="*/ 1754257 h 3549719"/>
                <a:gd name="connsiteX6" fmla="*/ 965338 w 2190834"/>
                <a:gd name="connsiteY6" fmla="*/ 1768830 h 3549719"/>
                <a:gd name="connsiteX7" fmla="*/ 2189872 w 2190834"/>
                <a:gd name="connsiteY7" fmla="*/ 1768640 h 3549719"/>
                <a:gd name="connsiteX8" fmla="*/ 2190634 w 2190834"/>
                <a:gd name="connsiteY8" fmla="*/ 3533241 h 3549719"/>
                <a:gd name="connsiteX9" fmla="*/ 2174156 w 2190834"/>
                <a:gd name="connsiteY9" fmla="*/ 3549719 h 3549719"/>
                <a:gd name="connsiteX10" fmla="*/ 23220 w 2190834"/>
                <a:gd name="connsiteY10" fmla="*/ 3549719 h 3549719"/>
                <a:gd name="connsiteX11" fmla="*/ 4170 w 2190834"/>
                <a:gd name="connsiteY11" fmla="*/ 3531146 h 3549719"/>
                <a:gd name="connsiteX12" fmla="*/ 3027 w 2190834"/>
                <a:gd name="connsiteY12" fmla="*/ 3087757 h 3549719"/>
                <a:gd name="connsiteX13" fmla="*/ 5408 w 2190834"/>
                <a:gd name="connsiteY13" fmla="*/ 2040102 h 3549719"/>
                <a:gd name="connsiteX14" fmla="*/ 32936 w 2190834"/>
                <a:gd name="connsiteY14" fmla="*/ 1627860 h 3549719"/>
                <a:gd name="connsiteX15" fmla="*/ 118279 w 2190834"/>
                <a:gd name="connsiteY15" fmla="*/ 1240193 h 3549719"/>
                <a:gd name="connsiteX16" fmla="*/ 1375579 w 2190834"/>
                <a:gd name="connsiteY16" fmla="*/ 52616 h 3549719"/>
                <a:gd name="connsiteX17" fmla="*/ 1701335 w 2190834"/>
                <a:gd name="connsiteY17" fmla="*/ 1752 h 3549719"/>
                <a:gd name="connsiteX18" fmla="*/ 1990418 w 2190834"/>
                <a:gd name="connsiteY18" fmla="*/ 1466 h 3549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190834" h="3549719">
                  <a:moveTo>
                    <a:pt x="1990609" y="1371"/>
                  </a:moveTo>
                  <a:lnTo>
                    <a:pt x="1990609" y="854049"/>
                  </a:lnTo>
                  <a:cubicBezTo>
                    <a:pt x="1814587" y="885196"/>
                    <a:pt x="1638660" y="923105"/>
                    <a:pt x="1471782" y="988161"/>
                  </a:cubicBezTo>
                  <a:cubicBezTo>
                    <a:pt x="1386914" y="1018546"/>
                    <a:pt x="1308523" y="1063028"/>
                    <a:pt x="1232895" y="1111605"/>
                  </a:cubicBezTo>
                  <a:cubicBezTo>
                    <a:pt x="1134216" y="1176089"/>
                    <a:pt x="1054682" y="1269053"/>
                    <a:pt x="1007533" y="1377448"/>
                  </a:cubicBezTo>
                  <a:cubicBezTo>
                    <a:pt x="955813" y="1495748"/>
                    <a:pt x="945526" y="1626717"/>
                    <a:pt x="950193" y="1754257"/>
                  </a:cubicBezTo>
                  <a:cubicBezTo>
                    <a:pt x="950479" y="1765973"/>
                    <a:pt x="954098" y="1768830"/>
                    <a:pt x="965338" y="1768830"/>
                  </a:cubicBezTo>
                  <a:cubicBezTo>
                    <a:pt x="1373579" y="1768354"/>
                    <a:pt x="1781725" y="1768830"/>
                    <a:pt x="2189872" y="1768640"/>
                  </a:cubicBezTo>
                  <a:cubicBezTo>
                    <a:pt x="2191967" y="2356808"/>
                    <a:pt x="2189872" y="2945072"/>
                    <a:pt x="2190634" y="3533241"/>
                  </a:cubicBezTo>
                  <a:cubicBezTo>
                    <a:pt x="2190634" y="3544166"/>
                    <a:pt x="2185138" y="3549653"/>
                    <a:pt x="2174156" y="3549719"/>
                  </a:cubicBezTo>
                  <a:cubicBezTo>
                    <a:pt x="1457209" y="3549719"/>
                    <a:pt x="740167" y="3549719"/>
                    <a:pt x="23220" y="3549719"/>
                  </a:cubicBezTo>
                  <a:cubicBezTo>
                    <a:pt x="10523" y="3549719"/>
                    <a:pt x="4170" y="3543528"/>
                    <a:pt x="4170" y="3531146"/>
                  </a:cubicBezTo>
                  <a:cubicBezTo>
                    <a:pt x="3979" y="3383318"/>
                    <a:pt x="4170" y="3235490"/>
                    <a:pt x="3027" y="3087757"/>
                  </a:cubicBezTo>
                  <a:cubicBezTo>
                    <a:pt x="74" y="2738570"/>
                    <a:pt x="-2879" y="2389289"/>
                    <a:pt x="5408" y="2040102"/>
                  </a:cubicBezTo>
                  <a:cubicBezTo>
                    <a:pt x="7980" y="1902371"/>
                    <a:pt x="14076" y="1764449"/>
                    <a:pt x="32936" y="1627860"/>
                  </a:cubicBezTo>
                  <a:cubicBezTo>
                    <a:pt x="52366" y="1496796"/>
                    <a:pt x="79798" y="1367066"/>
                    <a:pt x="118279" y="1240193"/>
                  </a:cubicBezTo>
                  <a:cubicBezTo>
                    <a:pt x="303445" y="639832"/>
                    <a:pt x="762170" y="197967"/>
                    <a:pt x="1375579" y="52616"/>
                  </a:cubicBezTo>
                  <a:cubicBezTo>
                    <a:pt x="1482260" y="24707"/>
                    <a:pt x="1591702" y="10991"/>
                    <a:pt x="1701335" y="1752"/>
                  </a:cubicBezTo>
                  <a:cubicBezTo>
                    <a:pt x="1797632" y="-1296"/>
                    <a:pt x="1894025" y="323"/>
                    <a:pt x="1990418" y="14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59" name="Text Placeholder 10">
            <a:extLst>
              <a:ext uri="{FF2B5EF4-FFF2-40B4-BE49-F238E27FC236}">
                <a16:creationId xmlns:a16="http://schemas.microsoft.com/office/drawing/2014/main" id="{EC729A02-10E7-1194-1A24-A71443B21E0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447490" y="5485231"/>
            <a:ext cx="1569246" cy="184666"/>
          </a:xfrm>
        </p:spPr>
        <p:txBody>
          <a:bodyPr anchor="b"/>
          <a:lstStyle>
            <a:lvl1pPr marL="0" indent="0" algn="ctr">
              <a:buNone/>
              <a:defRPr sz="1200">
                <a:latin typeface="+mj-lt"/>
              </a:defRPr>
            </a:lvl1pPr>
          </a:lstStyle>
          <a:p>
            <a:pPr lvl="0"/>
            <a:r>
              <a:rPr lang="en-US"/>
              <a:t>Persona Name</a:t>
            </a:r>
          </a:p>
        </p:txBody>
      </p:sp>
      <p:sp>
        <p:nvSpPr>
          <p:cNvPr id="60" name="Text Placeholder 10">
            <a:extLst>
              <a:ext uri="{FF2B5EF4-FFF2-40B4-BE49-F238E27FC236}">
                <a16:creationId xmlns:a16="http://schemas.microsoft.com/office/drawing/2014/main" id="{99F75C12-A0E8-141E-5950-7A92585BC8E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447490" y="5707907"/>
            <a:ext cx="1569246" cy="184666"/>
          </a:xfrm>
        </p:spPr>
        <p:txBody>
          <a:bodyPr/>
          <a:lstStyle>
            <a:lvl1pPr marL="0" indent="0" algn="ctr">
              <a:buNone/>
              <a:defRPr sz="1200">
                <a:solidFill>
                  <a:srgbClr val="454142"/>
                </a:solidFill>
                <a:latin typeface="+mj-lt"/>
              </a:defRPr>
            </a:lvl1pPr>
          </a:lstStyle>
          <a:p>
            <a:pPr lvl="0"/>
            <a:r>
              <a:rPr lang="en-US"/>
              <a:t>Persona Title</a:t>
            </a:r>
          </a:p>
        </p:txBody>
      </p:sp>
      <p:sp>
        <p:nvSpPr>
          <p:cNvPr id="61" name="Picture Placeholder 12">
            <a:extLst>
              <a:ext uri="{FF2B5EF4-FFF2-40B4-BE49-F238E27FC236}">
                <a16:creationId xmlns:a16="http://schemas.microsoft.com/office/drawing/2014/main" id="{0BEA434A-BDEB-73E3-CE10-AEE8E0386FD2}"/>
              </a:ext>
            </a:extLst>
          </p:cNvPr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6729193" y="4317302"/>
            <a:ext cx="1005840" cy="1005840"/>
          </a:xfrm>
          <a:prstGeom prst="ellipse">
            <a:avLst/>
          </a:prstGeom>
          <a:solidFill>
            <a:schemeClr val="bg1"/>
          </a:solidFill>
          <a:ln w="38100">
            <a:gradFill>
              <a:gsLst>
                <a:gs pos="0">
                  <a:srgbClr val="454142">
                    <a:lumMod val="70000"/>
                    <a:lumOff val="30000"/>
                  </a:srgbClr>
                </a:gs>
                <a:gs pos="100000">
                  <a:srgbClr val="454142"/>
                </a:gs>
              </a:gsLst>
              <a:lin ang="3600000" scaled="0"/>
            </a:gradFill>
          </a:ln>
        </p:spPr>
        <p:txBody>
          <a:bodyPr wrap="none" anchor="ctr" anchorCtr="0">
            <a:no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PERSONA</a:t>
            </a:r>
          </a:p>
        </p:txBody>
      </p:sp>
      <p:sp>
        <p:nvSpPr>
          <p:cNvPr id="62" name="Text Placeholder 8">
            <a:extLst>
              <a:ext uri="{FF2B5EF4-FFF2-40B4-BE49-F238E27FC236}">
                <a16:creationId xmlns:a16="http://schemas.microsoft.com/office/drawing/2014/main" id="{D1040E38-2EF9-380B-81D7-BAE485390F2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125529" y="4535614"/>
            <a:ext cx="3294446" cy="1229679"/>
          </a:xfrm>
          <a:prstGeom prst="rect">
            <a:avLst/>
          </a:prstGeom>
          <a:noFill/>
        </p:spPr>
        <p:txBody>
          <a:bodyPr lIns="0" tIns="0" rIns="0" bIns="0" anchor="ctr">
            <a:noAutofit/>
          </a:bodyPr>
          <a:lstStyle>
            <a:lvl1pPr marL="57150" indent="-57150" algn="ctr">
              <a:lnSpc>
                <a:spcPct val="114000"/>
              </a:lnSpc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US"/>
              <a:t>“Persona quote here.”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76AAA81-1475-247C-C28A-570D95E3E7F9}"/>
              </a:ext>
            </a:extLst>
          </p:cNvPr>
          <p:cNvGrpSpPr>
            <a:grpSpLocks noChangeAspect="1"/>
          </p:cNvGrpSpPr>
          <p:nvPr userDrawn="1"/>
        </p:nvGrpSpPr>
        <p:grpSpPr>
          <a:xfrm rot="10800000">
            <a:off x="11044043" y="5759419"/>
            <a:ext cx="375932" cy="274320"/>
            <a:chOff x="534935" y="2971801"/>
            <a:chExt cx="4867570" cy="3551908"/>
          </a:xfrm>
          <a:gradFill>
            <a:gsLst>
              <a:gs pos="0">
                <a:srgbClr val="B1B3B3">
                  <a:lumMod val="50000"/>
                  <a:lumOff val="50000"/>
                </a:srgbClr>
              </a:gs>
              <a:gs pos="100000">
                <a:schemeClr val="bg1">
                  <a:lumMod val="85000"/>
                </a:schemeClr>
              </a:gs>
            </a:gsLst>
            <a:lin ang="3600000" scaled="0"/>
          </a:gradFill>
        </p:grpSpPr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25AF195-79AA-CD19-555A-9339A14B3A40}"/>
                </a:ext>
              </a:extLst>
            </p:cNvPr>
            <p:cNvSpPr/>
            <p:nvPr/>
          </p:nvSpPr>
          <p:spPr>
            <a:xfrm>
              <a:off x="534935" y="2971916"/>
              <a:ext cx="2198084" cy="3551793"/>
            </a:xfrm>
            <a:custGeom>
              <a:avLst/>
              <a:gdLst>
                <a:gd name="connsiteX0" fmla="*/ 16097 w 2198084"/>
                <a:gd name="connsiteY0" fmla="*/ 3550843 h 3551793"/>
                <a:gd name="connsiteX1" fmla="*/ 2858 w 2198084"/>
                <a:gd name="connsiteY1" fmla="*/ 3365486 h 3551793"/>
                <a:gd name="connsiteX2" fmla="*/ 0 w 2198084"/>
                <a:gd name="connsiteY2" fmla="*/ 2246680 h 3551793"/>
                <a:gd name="connsiteX3" fmla="*/ 6001 w 2198084"/>
                <a:gd name="connsiteY3" fmla="*/ 1766810 h 3551793"/>
                <a:gd name="connsiteX4" fmla="*/ 56293 w 2198084"/>
                <a:gd name="connsiteY4" fmla="*/ 1410956 h 3551793"/>
                <a:gd name="connsiteX5" fmla="*/ 151257 w 2198084"/>
                <a:gd name="connsiteY5" fmla="*/ 1105299 h 3551793"/>
                <a:gd name="connsiteX6" fmla="*/ 274796 w 2198084"/>
                <a:gd name="connsiteY6" fmla="*/ 857935 h 3551793"/>
                <a:gd name="connsiteX7" fmla="*/ 556927 w 2198084"/>
                <a:gd name="connsiteY7" fmla="*/ 502271 h 3551793"/>
                <a:gd name="connsiteX8" fmla="*/ 851726 w 2198084"/>
                <a:gd name="connsiteY8" fmla="*/ 273004 h 3551793"/>
                <a:gd name="connsiteX9" fmla="*/ 1113758 w 2198084"/>
                <a:gd name="connsiteY9" fmla="*/ 139273 h 3551793"/>
                <a:gd name="connsiteX10" fmla="*/ 1589151 w 2198084"/>
                <a:gd name="connsiteY10" fmla="*/ 13924 h 3551793"/>
                <a:gd name="connsiteX11" fmla="*/ 1708499 w 2198084"/>
                <a:gd name="connsiteY11" fmla="*/ 208 h 3551793"/>
                <a:gd name="connsiteX12" fmla="*/ 1996059 w 2198084"/>
                <a:gd name="connsiteY12" fmla="*/ 589 h 3551793"/>
                <a:gd name="connsiteX13" fmla="*/ 1996631 w 2198084"/>
                <a:gd name="connsiteY13" fmla="*/ 838599 h 3551793"/>
                <a:gd name="connsiteX14" fmla="*/ 1981391 w 2198084"/>
                <a:gd name="connsiteY14" fmla="*/ 855649 h 3551793"/>
                <a:gd name="connsiteX15" fmla="*/ 1615535 w 2198084"/>
                <a:gd name="connsiteY15" fmla="*/ 943850 h 3551793"/>
                <a:gd name="connsiteX16" fmla="*/ 1292924 w 2198084"/>
                <a:gd name="connsiteY16" fmla="*/ 1078915 h 3551793"/>
                <a:gd name="connsiteX17" fmla="*/ 1012031 w 2198084"/>
                <a:gd name="connsiteY17" fmla="*/ 1351997 h 3551793"/>
                <a:gd name="connsiteX18" fmla="*/ 974979 w 2198084"/>
                <a:gd name="connsiteY18" fmla="*/ 1437817 h 3551793"/>
                <a:gd name="connsiteX19" fmla="*/ 959358 w 2198084"/>
                <a:gd name="connsiteY19" fmla="*/ 1505540 h 3551793"/>
                <a:gd name="connsiteX20" fmla="*/ 957929 w 2198084"/>
                <a:gd name="connsiteY20" fmla="*/ 1767668 h 3551793"/>
                <a:gd name="connsiteX21" fmla="*/ 2178272 w 2198084"/>
                <a:gd name="connsiteY21" fmla="*/ 1768525 h 3551793"/>
                <a:gd name="connsiteX22" fmla="*/ 2198084 w 2198084"/>
                <a:gd name="connsiteY22" fmla="*/ 1787765 h 3551793"/>
                <a:gd name="connsiteX23" fmla="*/ 2198084 w 2198084"/>
                <a:gd name="connsiteY23" fmla="*/ 3535412 h 3551793"/>
                <a:gd name="connsiteX24" fmla="*/ 2181892 w 2198084"/>
                <a:gd name="connsiteY24" fmla="*/ 3551605 h 3551793"/>
                <a:gd name="connsiteX25" fmla="*/ 16002 w 2198084"/>
                <a:gd name="connsiteY25" fmla="*/ 3550938 h 3551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198084" h="3551793">
                  <a:moveTo>
                    <a:pt x="16097" y="3550843"/>
                  </a:moveTo>
                  <a:cubicBezTo>
                    <a:pt x="-286" y="3488549"/>
                    <a:pt x="3239" y="3426922"/>
                    <a:pt x="2858" y="3365486"/>
                  </a:cubicBezTo>
                  <a:cubicBezTo>
                    <a:pt x="-572" y="2992583"/>
                    <a:pt x="286" y="2619584"/>
                    <a:pt x="0" y="2246680"/>
                  </a:cubicBezTo>
                  <a:cubicBezTo>
                    <a:pt x="95" y="2086755"/>
                    <a:pt x="1429" y="1926735"/>
                    <a:pt x="6001" y="1766810"/>
                  </a:cubicBezTo>
                  <a:cubicBezTo>
                    <a:pt x="10668" y="1646891"/>
                    <a:pt x="28861" y="1527637"/>
                    <a:pt x="56293" y="1410956"/>
                  </a:cubicBezTo>
                  <a:cubicBezTo>
                    <a:pt x="77343" y="1306181"/>
                    <a:pt x="112205" y="1204550"/>
                    <a:pt x="151257" y="1105299"/>
                  </a:cubicBezTo>
                  <a:cubicBezTo>
                    <a:pt x="186023" y="1019860"/>
                    <a:pt x="230124" y="938421"/>
                    <a:pt x="274796" y="857935"/>
                  </a:cubicBezTo>
                  <a:cubicBezTo>
                    <a:pt x="349377" y="725156"/>
                    <a:pt x="449866" y="609713"/>
                    <a:pt x="556927" y="502271"/>
                  </a:cubicBezTo>
                  <a:cubicBezTo>
                    <a:pt x="647224" y="416641"/>
                    <a:pt x="745236" y="337679"/>
                    <a:pt x="851726" y="273004"/>
                  </a:cubicBezTo>
                  <a:cubicBezTo>
                    <a:pt x="935165" y="221474"/>
                    <a:pt x="1023842" y="178326"/>
                    <a:pt x="1113758" y="139273"/>
                  </a:cubicBezTo>
                  <a:cubicBezTo>
                    <a:pt x="1265873" y="77075"/>
                    <a:pt x="1426274" y="36022"/>
                    <a:pt x="1589151" y="13924"/>
                  </a:cubicBezTo>
                  <a:cubicBezTo>
                    <a:pt x="1628870" y="9257"/>
                    <a:pt x="1668494" y="1447"/>
                    <a:pt x="1708499" y="208"/>
                  </a:cubicBezTo>
                  <a:cubicBezTo>
                    <a:pt x="1804416" y="494"/>
                    <a:pt x="1900142" y="-649"/>
                    <a:pt x="1996059" y="589"/>
                  </a:cubicBezTo>
                  <a:cubicBezTo>
                    <a:pt x="1997774" y="279862"/>
                    <a:pt x="1996059" y="559231"/>
                    <a:pt x="1996631" y="838599"/>
                  </a:cubicBezTo>
                  <a:cubicBezTo>
                    <a:pt x="1996631" y="852696"/>
                    <a:pt x="1995011" y="853458"/>
                    <a:pt x="1981391" y="855649"/>
                  </a:cubicBezTo>
                  <a:cubicBezTo>
                    <a:pt x="1857947" y="877937"/>
                    <a:pt x="1735836" y="908322"/>
                    <a:pt x="1615535" y="943850"/>
                  </a:cubicBezTo>
                  <a:cubicBezTo>
                    <a:pt x="1503521" y="976902"/>
                    <a:pt x="1395603" y="1023289"/>
                    <a:pt x="1292924" y="1078915"/>
                  </a:cubicBezTo>
                  <a:cubicBezTo>
                    <a:pt x="1177957" y="1142923"/>
                    <a:pt x="1070991" y="1232077"/>
                    <a:pt x="1012031" y="1351997"/>
                  </a:cubicBezTo>
                  <a:cubicBezTo>
                    <a:pt x="998887" y="1380286"/>
                    <a:pt x="985361" y="1408575"/>
                    <a:pt x="974979" y="1437817"/>
                  </a:cubicBezTo>
                  <a:cubicBezTo>
                    <a:pt x="967264" y="1459534"/>
                    <a:pt x="964502" y="1482965"/>
                    <a:pt x="959358" y="1505540"/>
                  </a:cubicBezTo>
                  <a:cubicBezTo>
                    <a:pt x="940594" y="1592503"/>
                    <a:pt x="952024" y="1679561"/>
                    <a:pt x="957929" y="1767668"/>
                  </a:cubicBezTo>
                  <a:cubicBezTo>
                    <a:pt x="1364742" y="1770049"/>
                    <a:pt x="1771460" y="1767668"/>
                    <a:pt x="2178272" y="1768525"/>
                  </a:cubicBezTo>
                  <a:cubicBezTo>
                    <a:pt x="2191417" y="1768525"/>
                    <a:pt x="2198018" y="1774935"/>
                    <a:pt x="2198084" y="1787765"/>
                  </a:cubicBezTo>
                  <a:cubicBezTo>
                    <a:pt x="2198084" y="2370314"/>
                    <a:pt x="2198084" y="2952863"/>
                    <a:pt x="2198084" y="3535412"/>
                  </a:cubicBezTo>
                  <a:cubicBezTo>
                    <a:pt x="2198084" y="3546204"/>
                    <a:pt x="2192684" y="3551605"/>
                    <a:pt x="2181892" y="3551605"/>
                  </a:cubicBezTo>
                  <a:cubicBezTo>
                    <a:pt x="1459897" y="3551033"/>
                    <a:pt x="737902" y="3552748"/>
                    <a:pt x="16002" y="35509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16426EBB-B272-6F20-331F-AD68258FA06D}"/>
                </a:ext>
              </a:extLst>
            </p:cNvPr>
            <p:cNvSpPr/>
            <p:nvPr/>
          </p:nvSpPr>
          <p:spPr>
            <a:xfrm>
              <a:off x="3211671" y="2971801"/>
              <a:ext cx="2190834" cy="3549719"/>
            </a:xfrm>
            <a:custGeom>
              <a:avLst/>
              <a:gdLst>
                <a:gd name="connsiteX0" fmla="*/ 1990609 w 2190834"/>
                <a:gd name="connsiteY0" fmla="*/ 1371 h 3549719"/>
                <a:gd name="connsiteX1" fmla="*/ 1990609 w 2190834"/>
                <a:gd name="connsiteY1" fmla="*/ 854049 h 3549719"/>
                <a:gd name="connsiteX2" fmla="*/ 1471782 w 2190834"/>
                <a:gd name="connsiteY2" fmla="*/ 988161 h 3549719"/>
                <a:gd name="connsiteX3" fmla="*/ 1232895 w 2190834"/>
                <a:gd name="connsiteY3" fmla="*/ 1111605 h 3549719"/>
                <a:gd name="connsiteX4" fmla="*/ 1007533 w 2190834"/>
                <a:gd name="connsiteY4" fmla="*/ 1377448 h 3549719"/>
                <a:gd name="connsiteX5" fmla="*/ 950193 w 2190834"/>
                <a:gd name="connsiteY5" fmla="*/ 1754257 h 3549719"/>
                <a:gd name="connsiteX6" fmla="*/ 965338 w 2190834"/>
                <a:gd name="connsiteY6" fmla="*/ 1768830 h 3549719"/>
                <a:gd name="connsiteX7" fmla="*/ 2189872 w 2190834"/>
                <a:gd name="connsiteY7" fmla="*/ 1768640 h 3549719"/>
                <a:gd name="connsiteX8" fmla="*/ 2190634 w 2190834"/>
                <a:gd name="connsiteY8" fmla="*/ 3533241 h 3549719"/>
                <a:gd name="connsiteX9" fmla="*/ 2174156 w 2190834"/>
                <a:gd name="connsiteY9" fmla="*/ 3549719 h 3549719"/>
                <a:gd name="connsiteX10" fmla="*/ 23220 w 2190834"/>
                <a:gd name="connsiteY10" fmla="*/ 3549719 h 3549719"/>
                <a:gd name="connsiteX11" fmla="*/ 4170 w 2190834"/>
                <a:gd name="connsiteY11" fmla="*/ 3531146 h 3549719"/>
                <a:gd name="connsiteX12" fmla="*/ 3027 w 2190834"/>
                <a:gd name="connsiteY12" fmla="*/ 3087757 h 3549719"/>
                <a:gd name="connsiteX13" fmla="*/ 5408 w 2190834"/>
                <a:gd name="connsiteY13" fmla="*/ 2040102 h 3549719"/>
                <a:gd name="connsiteX14" fmla="*/ 32936 w 2190834"/>
                <a:gd name="connsiteY14" fmla="*/ 1627860 h 3549719"/>
                <a:gd name="connsiteX15" fmla="*/ 118279 w 2190834"/>
                <a:gd name="connsiteY15" fmla="*/ 1240193 h 3549719"/>
                <a:gd name="connsiteX16" fmla="*/ 1375579 w 2190834"/>
                <a:gd name="connsiteY16" fmla="*/ 52616 h 3549719"/>
                <a:gd name="connsiteX17" fmla="*/ 1701335 w 2190834"/>
                <a:gd name="connsiteY17" fmla="*/ 1752 h 3549719"/>
                <a:gd name="connsiteX18" fmla="*/ 1990418 w 2190834"/>
                <a:gd name="connsiteY18" fmla="*/ 1466 h 3549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190834" h="3549719">
                  <a:moveTo>
                    <a:pt x="1990609" y="1371"/>
                  </a:moveTo>
                  <a:lnTo>
                    <a:pt x="1990609" y="854049"/>
                  </a:lnTo>
                  <a:cubicBezTo>
                    <a:pt x="1814587" y="885196"/>
                    <a:pt x="1638660" y="923105"/>
                    <a:pt x="1471782" y="988161"/>
                  </a:cubicBezTo>
                  <a:cubicBezTo>
                    <a:pt x="1386914" y="1018546"/>
                    <a:pt x="1308523" y="1063028"/>
                    <a:pt x="1232895" y="1111605"/>
                  </a:cubicBezTo>
                  <a:cubicBezTo>
                    <a:pt x="1134216" y="1176089"/>
                    <a:pt x="1054682" y="1269053"/>
                    <a:pt x="1007533" y="1377448"/>
                  </a:cubicBezTo>
                  <a:cubicBezTo>
                    <a:pt x="955813" y="1495748"/>
                    <a:pt x="945526" y="1626717"/>
                    <a:pt x="950193" y="1754257"/>
                  </a:cubicBezTo>
                  <a:cubicBezTo>
                    <a:pt x="950479" y="1765973"/>
                    <a:pt x="954098" y="1768830"/>
                    <a:pt x="965338" y="1768830"/>
                  </a:cubicBezTo>
                  <a:cubicBezTo>
                    <a:pt x="1373579" y="1768354"/>
                    <a:pt x="1781725" y="1768830"/>
                    <a:pt x="2189872" y="1768640"/>
                  </a:cubicBezTo>
                  <a:cubicBezTo>
                    <a:pt x="2191967" y="2356808"/>
                    <a:pt x="2189872" y="2945072"/>
                    <a:pt x="2190634" y="3533241"/>
                  </a:cubicBezTo>
                  <a:cubicBezTo>
                    <a:pt x="2190634" y="3544166"/>
                    <a:pt x="2185138" y="3549653"/>
                    <a:pt x="2174156" y="3549719"/>
                  </a:cubicBezTo>
                  <a:cubicBezTo>
                    <a:pt x="1457209" y="3549719"/>
                    <a:pt x="740167" y="3549719"/>
                    <a:pt x="23220" y="3549719"/>
                  </a:cubicBezTo>
                  <a:cubicBezTo>
                    <a:pt x="10523" y="3549719"/>
                    <a:pt x="4170" y="3543528"/>
                    <a:pt x="4170" y="3531146"/>
                  </a:cubicBezTo>
                  <a:cubicBezTo>
                    <a:pt x="3979" y="3383318"/>
                    <a:pt x="4170" y="3235490"/>
                    <a:pt x="3027" y="3087757"/>
                  </a:cubicBezTo>
                  <a:cubicBezTo>
                    <a:pt x="74" y="2738570"/>
                    <a:pt x="-2879" y="2389289"/>
                    <a:pt x="5408" y="2040102"/>
                  </a:cubicBezTo>
                  <a:cubicBezTo>
                    <a:pt x="7980" y="1902371"/>
                    <a:pt x="14076" y="1764449"/>
                    <a:pt x="32936" y="1627860"/>
                  </a:cubicBezTo>
                  <a:cubicBezTo>
                    <a:pt x="52366" y="1496796"/>
                    <a:pt x="79798" y="1367066"/>
                    <a:pt x="118279" y="1240193"/>
                  </a:cubicBezTo>
                  <a:cubicBezTo>
                    <a:pt x="303445" y="639832"/>
                    <a:pt x="762170" y="197967"/>
                    <a:pt x="1375579" y="52616"/>
                  </a:cubicBezTo>
                  <a:cubicBezTo>
                    <a:pt x="1482260" y="24707"/>
                    <a:pt x="1591702" y="10991"/>
                    <a:pt x="1701335" y="1752"/>
                  </a:cubicBezTo>
                  <a:cubicBezTo>
                    <a:pt x="1797632" y="-1296"/>
                    <a:pt x="1894025" y="323"/>
                    <a:pt x="1990418" y="14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4389843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712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a_Challenges and Goal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16" y="466344"/>
            <a:ext cx="7248356" cy="615553"/>
          </a:xfrm>
        </p:spPr>
        <p:txBody>
          <a:bodyPr/>
          <a:lstStyle>
            <a:lvl1pPr>
              <a:defRPr sz="4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9B1DE51-5CDE-B96B-62FD-3A69CF69288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8128000" y="0"/>
            <a:ext cx="4064000" cy="6858000"/>
          </a:xfrm>
          <a:prstGeom prst="rect">
            <a:avLst/>
          </a:prstGeom>
          <a:solidFill>
            <a:srgbClr val="F4F4F7"/>
          </a:soli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2BC406-5E41-4295-DFC0-1FEE2A015D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9438" y="1666240"/>
            <a:ext cx="3291840" cy="4389120"/>
          </a:xfrm>
          <a:prstGeom prst="roundRect">
            <a:avLst>
              <a:gd name="adj" fmla="val 5490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3600000" scaled="0"/>
          </a:gradFill>
          <a:ln w="25400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20" tIns="274320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2400" dirty="0">
                <a:solidFill>
                  <a:schemeClr val="tx1"/>
                </a:solidFill>
                <a:latin typeface="+mj-lt"/>
              </a:defRPr>
            </a:lvl1pPr>
          </a:lstStyle>
          <a:p>
            <a:pPr lvl="0" defTabSz="914400"/>
            <a:r>
              <a:rPr lang="en-US"/>
              <a:t>Challenges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1FC5F51D-DE8A-17A2-2BCE-594017AC7A7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63374" y="1666240"/>
            <a:ext cx="3291840" cy="4389120"/>
          </a:xfrm>
          <a:prstGeom prst="roundRect">
            <a:avLst>
              <a:gd name="adj" fmla="val 5490"/>
            </a:avLst>
          </a:prstGeom>
          <a:solidFill>
            <a:schemeClr val="bg1">
              <a:alpha val="66000"/>
            </a:schemeClr>
          </a:solidFill>
          <a:ln w="38100">
            <a:gradFill>
              <a:gsLst>
                <a:gs pos="100000">
                  <a:srgbClr val="454142"/>
                </a:gs>
                <a:gs pos="0">
                  <a:srgbClr val="454142">
                    <a:lumMod val="70000"/>
                    <a:lumOff val="30000"/>
                  </a:srgbClr>
                </a:gs>
              </a:gsLst>
              <a:lin ang="3600000" scaled="0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20" tIns="27432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ts val="600"/>
              </a:spcBef>
              <a:defRPr kumimoji="0" lang="en-US" sz="2400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en-US"/>
              <a:t>Goals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ED2FC49-DF18-892C-5C6F-5D46660CE9B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79438" y="2578100"/>
            <a:ext cx="3291840" cy="3291840"/>
          </a:xfrm>
        </p:spPr>
        <p:txBody>
          <a:bodyPr lIns="274320" rIns="182880">
            <a:noAutofit/>
          </a:bodyPr>
          <a:lstStyle>
            <a:lvl1pPr marL="287338" indent="-227013">
              <a:spcBef>
                <a:spcPts val="3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lvl1pPr>
          </a:lstStyle>
          <a:p>
            <a:pPr lvl="0"/>
            <a:r>
              <a:rPr lang="en-US"/>
              <a:t>Body content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13ECA90-08CD-0CAA-95D5-9FFCCBCFC74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63374" y="2578100"/>
            <a:ext cx="3291840" cy="3291840"/>
          </a:xfrm>
        </p:spPr>
        <p:txBody>
          <a:bodyPr lIns="274320" rIns="182880">
            <a:noAutofit/>
          </a:bodyPr>
          <a:lstStyle>
            <a:lvl1pPr marL="287338" indent="-227013">
              <a:spcBef>
                <a:spcPts val="3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lvl1pPr>
          </a:lstStyle>
          <a:p>
            <a:pPr lvl="0"/>
            <a:r>
              <a:rPr lang="en-US"/>
              <a:t>Body content</a:t>
            </a:r>
          </a:p>
        </p:txBody>
      </p:sp>
    </p:spTree>
    <p:extLst>
      <p:ext uri="{BB962C8B-B14F-4D97-AF65-F5344CB8AC3E}">
        <p14:creationId xmlns:p14="http://schemas.microsoft.com/office/powerpoint/2010/main" val="41680162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enario_with si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2" y="461649"/>
            <a:ext cx="8193024" cy="615553"/>
          </a:xfrm>
        </p:spPr>
        <p:txBody>
          <a:bodyPr/>
          <a:lstStyle>
            <a:lvl1pPr>
              <a:defRPr sz="4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Scenario header</a:t>
            </a:r>
          </a:p>
        </p:txBody>
      </p:sp>
      <p:sp>
        <p:nvSpPr>
          <p:cNvPr id="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09727409-148D-3C66-C81C-1CFE4EDD8C8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0" y="3576639"/>
            <a:ext cx="12192000" cy="3281362"/>
          </a:xfrm>
          <a:prstGeom prst="rect">
            <a:avLst/>
          </a:prstGeom>
          <a:solidFill>
            <a:srgbClr val="F4F4F7"/>
          </a:solidFill>
          <a:ln>
            <a:noFill/>
          </a:ln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</a:t>
            </a:r>
          </a:p>
          <a:p>
            <a:r>
              <a:rPr lang="en-US" dirty="0"/>
              <a:t>here or click or tap </a:t>
            </a:r>
          </a:p>
          <a:p>
            <a:r>
              <a:rPr lang="en-US" dirty="0"/>
              <a:t>icon below to insert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5855912-21FD-C80C-6F36-8FFEE0206A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90" y="1586417"/>
            <a:ext cx="5363562" cy="1694946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FF91D13-C250-918D-620C-5035AE0BF5C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42050" y="1586417"/>
            <a:ext cx="5363562" cy="1694946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8419422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Photo_Full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6E14AAE-865A-8848-0110-5A143FFCA06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0" y="0"/>
            <a:ext cx="12192000" cy="685800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26667" b="-73333"/>
            </a:stretch>
          </a:blipFill>
        </p:spPr>
        <p:txBody>
          <a:bodyPr lIns="0" tIns="2377440" rIns="0" b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MS logo gray - EMF">
            <a:extLst>
              <a:ext uri="{FF2B5EF4-FFF2-40B4-BE49-F238E27FC236}">
                <a16:creationId xmlns:a16="http://schemas.microsoft.com/office/drawing/2014/main" id="{1A134BE8-0BA3-4A4E-8C07-9127207B8A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9FF709-91C1-4573-83A1-5F07DB1F50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912" y="2769057"/>
            <a:ext cx="8193024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b="0" i="0" spc="-5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AA1ADBE6-5E29-7A6B-E210-597F443C7B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042" y="4215827"/>
            <a:ext cx="8193024" cy="246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9F62B460-7838-D919-2107-2AE2DB807FF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2042" y="6446520"/>
            <a:ext cx="1645920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0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54E53D-428B-872F-679F-3347A7E78D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71054" y="6446520"/>
            <a:ext cx="6336792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0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Microsoft confidential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559BB543-DD77-1FAF-565C-74322028C1A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9911" y="4963768"/>
            <a:ext cx="1700348" cy="294299"/>
          </a:xfrm>
          <a:prstGeom prst="roundRect">
            <a:avLst>
              <a:gd name="adj" fmla="val 50000"/>
            </a:avLst>
          </a:prstGeom>
          <a:solidFill>
            <a:srgbClr val="454142"/>
          </a:solidFill>
          <a:ln w="6350">
            <a:noFill/>
          </a:ln>
        </p:spPr>
        <p:txBody>
          <a:bodyPr vert="horz" wrap="none" lIns="137160" tIns="27432" rIns="137160" bIns="27432" rtlCol="0" anchor="ctr">
            <a:spAutoFit/>
          </a:bodyPr>
          <a:lstStyle>
            <a:lvl1pPr>
              <a:defRPr lang="en-US" sz="1000" dirty="0" smtClean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US"/>
              <a:t>[Add Product name #1]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2E8DD705-0138-7AF6-872C-EBDC94779E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69911" y="5307501"/>
            <a:ext cx="1720514" cy="294299"/>
          </a:xfrm>
          <a:prstGeom prst="roundRect">
            <a:avLst>
              <a:gd name="adj" fmla="val 50000"/>
            </a:avLst>
          </a:prstGeom>
          <a:solidFill>
            <a:srgbClr val="454142"/>
          </a:solidFill>
          <a:ln w="6350">
            <a:noFill/>
          </a:ln>
        </p:spPr>
        <p:txBody>
          <a:bodyPr vert="horz" wrap="none" lIns="137160" tIns="27432" rIns="137160" bIns="27432" rtlCol="0" anchor="ctr">
            <a:spAutoFit/>
          </a:bodyPr>
          <a:lstStyle>
            <a:lvl1pPr>
              <a:defRPr lang="en-US" sz="1000" dirty="0" smtClean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US"/>
              <a:t>[Add Product name #2]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746DB29-FA36-1490-E923-0B9C21A416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69911" y="5651233"/>
            <a:ext cx="1720514" cy="294299"/>
          </a:xfrm>
          <a:prstGeom prst="roundRect">
            <a:avLst>
              <a:gd name="adj" fmla="val 50000"/>
            </a:avLst>
          </a:prstGeom>
          <a:solidFill>
            <a:srgbClr val="454142"/>
          </a:solidFill>
          <a:ln w="6350">
            <a:noFill/>
          </a:ln>
        </p:spPr>
        <p:txBody>
          <a:bodyPr vert="horz" wrap="none" lIns="137160" tIns="27432" rIns="137160" bIns="27432" rtlCol="0" anchor="ctr">
            <a:spAutoFit/>
          </a:bodyPr>
          <a:lstStyle>
            <a:lvl1pPr>
              <a:defRPr lang="en-US" sz="1000" dirty="0" smtClean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US"/>
              <a:t>[Add Product name #3]</a:t>
            </a:r>
          </a:p>
        </p:txBody>
      </p:sp>
    </p:spTree>
    <p:extLst>
      <p:ext uri="{BB962C8B-B14F-4D97-AF65-F5344CB8AC3E}">
        <p14:creationId xmlns:p14="http://schemas.microsoft.com/office/powerpoint/2010/main" val="33018119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50">
          <p15:clr>
            <a:srgbClr val="FBAE40"/>
          </p15:clr>
        </p15:guide>
        <p15:guide id="2" orient="horz" pos="2647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enario_with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2" y="461649"/>
            <a:ext cx="8193024" cy="615553"/>
          </a:xfrm>
        </p:spPr>
        <p:txBody>
          <a:bodyPr/>
          <a:lstStyle>
            <a:lvl1pPr>
              <a:defRPr sz="4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Scenario header</a:t>
            </a:r>
          </a:p>
        </p:txBody>
      </p:sp>
      <p:sp>
        <p:nvSpPr>
          <p:cNvPr id="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09727409-148D-3C66-C81C-1CFE4EDD8C8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584200" y="3588385"/>
            <a:ext cx="5365752" cy="2687003"/>
          </a:xfrm>
          <a:prstGeom prst="roundRect">
            <a:avLst>
              <a:gd name="adj" fmla="val 4496"/>
            </a:avLst>
          </a:prstGeom>
          <a:solidFill>
            <a:srgbClr val="F4F4F7"/>
          </a:solidFill>
          <a:ln>
            <a:noFill/>
          </a:ln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</a:t>
            </a:r>
          </a:p>
          <a:p>
            <a:r>
              <a:rPr lang="en-US" dirty="0"/>
              <a:t>here or click or tap </a:t>
            </a:r>
          </a:p>
          <a:p>
            <a:r>
              <a:rPr lang="en-US" dirty="0"/>
              <a:t>icon below to insert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A2ED2145-4C6F-87B1-1452-FF2E8F5EB12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ltGray">
          <a:xfrm>
            <a:off x="6242049" y="3588385"/>
            <a:ext cx="5357813" cy="2687003"/>
          </a:xfrm>
          <a:prstGeom prst="roundRect">
            <a:avLst>
              <a:gd name="adj" fmla="val 3502"/>
            </a:avLst>
          </a:prstGeom>
          <a:solidFill>
            <a:srgbClr val="F4F4F7"/>
          </a:solidFill>
          <a:ln>
            <a:noFill/>
          </a:ln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</a:t>
            </a:r>
          </a:p>
          <a:p>
            <a:r>
              <a:rPr lang="en-US" dirty="0"/>
              <a:t>here or click or tap </a:t>
            </a:r>
          </a:p>
          <a:p>
            <a:r>
              <a:rPr lang="en-US" dirty="0"/>
              <a:t>icon below to insert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5855912-21FD-C80C-6F36-8FFEE0206A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90" y="1586417"/>
            <a:ext cx="5363562" cy="1694946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FF91D13-C250-918D-620C-5035AE0BF5C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42050" y="1586417"/>
            <a:ext cx="5363562" cy="1694946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4323385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enario_with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2" y="461649"/>
            <a:ext cx="8193024" cy="615553"/>
          </a:xfrm>
        </p:spPr>
        <p:txBody>
          <a:bodyPr/>
          <a:lstStyle>
            <a:lvl1pPr>
              <a:defRPr sz="4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Scenario header</a:t>
            </a:r>
          </a:p>
        </p:txBody>
      </p:sp>
      <p:sp>
        <p:nvSpPr>
          <p:cNvPr id="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09727409-148D-3C66-C81C-1CFE4EDD8C8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584200" y="3588385"/>
            <a:ext cx="3479800" cy="2687003"/>
          </a:xfrm>
          <a:prstGeom prst="roundRect">
            <a:avLst>
              <a:gd name="adj" fmla="val 4496"/>
            </a:avLst>
          </a:prstGeom>
          <a:solidFill>
            <a:srgbClr val="F4F4F7"/>
          </a:solidFill>
          <a:ln>
            <a:noFill/>
          </a:ln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</a:t>
            </a:r>
          </a:p>
          <a:p>
            <a:r>
              <a:rPr lang="en-US" dirty="0"/>
              <a:t>here or click or tap </a:t>
            </a:r>
          </a:p>
          <a:p>
            <a:r>
              <a:rPr lang="en-US" dirty="0"/>
              <a:t>icon below to insert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A2ED2145-4C6F-87B1-1452-FF2E8F5EB12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ltGray">
          <a:xfrm>
            <a:off x="4356101" y="3588385"/>
            <a:ext cx="3479800" cy="2687003"/>
          </a:xfrm>
          <a:prstGeom prst="roundRect">
            <a:avLst>
              <a:gd name="adj" fmla="val 3502"/>
            </a:avLst>
          </a:prstGeom>
          <a:solidFill>
            <a:srgbClr val="F4F4F7"/>
          </a:solidFill>
          <a:ln>
            <a:noFill/>
          </a:ln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</a:t>
            </a:r>
          </a:p>
          <a:p>
            <a:r>
              <a:rPr lang="en-US" dirty="0"/>
              <a:t>here or click or tap </a:t>
            </a:r>
          </a:p>
          <a:p>
            <a:r>
              <a:rPr lang="en-US" dirty="0"/>
              <a:t>icon below to insert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5855912-21FD-C80C-6F36-8FFEE0206A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90" y="1586417"/>
            <a:ext cx="5363562" cy="1694946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FF91D13-C250-918D-620C-5035AE0BF5C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42050" y="1586417"/>
            <a:ext cx="5363562" cy="1694946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F82FA8A-28AD-EF8F-A34E-CD8BDE5A576E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 bwMode="ltGray">
          <a:xfrm>
            <a:off x="8128002" y="3588385"/>
            <a:ext cx="3479800" cy="2687003"/>
          </a:xfrm>
          <a:prstGeom prst="roundRect">
            <a:avLst>
              <a:gd name="adj" fmla="val 3502"/>
            </a:avLst>
          </a:prstGeom>
          <a:solidFill>
            <a:srgbClr val="F4F4F7"/>
          </a:solidFill>
          <a:ln>
            <a:noFill/>
          </a:ln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</a:t>
            </a:r>
          </a:p>
          <a:p>
            <a:r>
              <a:rPr lang="en-US" dirty="0"/>
              <a:t>here or click or tap </a:t>
            </a:r>
          </a:p>
          <a:p>
            <a:r>
              <a:rPr lang="en-US" dirty="0"/>
              <a:t>icon below to insert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24031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aft Document_Layout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461649"/>
            <a:ext cx="8193024" cy="615553"/>
          </a:xfrm>
        </p:spPr>
        <p:txBody>
          <a:bodyPr/>
          <a:lstStyle>
            <a:lvl1pPr>
              <a:defRPr sz="4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4850269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_Green_Neut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7017DD8-539B-05E2-42A4-C9F38E081C3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-1"/>
            <a:chExt cx="121920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E6838B9-DB6B-48C0-0E5F-37D986C2C6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-1"/>
              <a:ext cx="12192000" cy="6858000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005D734-63D3-E03F-CF97-1A1E03D56B12}"/>
                </a:ext>
              </a:extLst>
            </p:cNvPr>
            <p:cNvGrpSpPr/>
            <p:nvPr/>
          </p:nvGrpSpPr>
          <p:grpSpPr>
            <a:xfrm>
              <a:off x="2957230" y="6641803"/>
              <a:ext cx="5937176" cy="215446"/>
              <a:chOff x="2957230" y="6641803"/>
              <a:chExt cx="5937176" cy="215446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0A2D29EF-FC8D-4C46-B973-B5C7F409244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10800000">
                <a:off x="6901803" y="6641803"/>
                <a:ext cx="1992603" cy="215443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A9FC1BD8-32CE-7D71-55D5-FDA3389442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285116" y="6641803"/>
                <a:ext cx="1621767" cy="215446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6E939FF7-C68C-A3C5-B553-F1BD803475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957230" y="6641803"/>
                <a:ext cx="2327885" cy="214693"/>
              </a:xfrm>
              <a:prstGeom prst="rect">
                <a:avLst/>
              </a:prstGeom>
            </p:spPr>
          </p:pic>
        </p:grpSp>
      </p:grp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6D1A0BE-6B04-2D57-BB50-6E7ECCF3B055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10012363" y="382589"/>
            <a:ext cx="548640" cy="548640"/>
          </a:xfrm>
          <a:prstGeom prst="ellipse">
            <a:avLst/>
          </a:prstGeom>
          <a:solidFill>
            <a:schemeClr val="bg1"/>
          </a:solidFill>
          <a:ln w="25400">
            <a:solidFill>
              <a:srgbClr val="454142"/>
            </a:solidFill>
          </a:ln>
        </p:spPr>
        <p:txBody>
          <a:bodyPr wrap="none" anchor="ctr" anchorCtr="0">
            <a:no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PERSONA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EEB6097-8033-4D95-0718-D21D62B235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61003" y="582613"/>
            <a:ext cx="1038860" cy="153888"/>
          </a:xfrm>
        </p:spPr>
        <p:txBody>
          <a:bodyPr lIns="91440" anchor="ctr"/>
          <a:lstStyle>
            <a:lvl1pPr marL="0" indent="0">
              <a:buNone/>
              <a:defRPr sz="1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Persona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E244983-47DE-326A-112F-D0369B0A7081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1527175" y="1136353"/>
            <a:ext cx="9136063" cy="5139035"/>
          </a:xfrm>
          <a:prstGeom prst="roundRect">
            <a:avLst>
              <a:gd name="adj" fmla="val 2778"/>
            </a:avLst>
          </a:prstGeom>
          <a:solidFill>
            <a:schemeClr val="bg1"/>
          </a:solidFill>
          <a:effectLst>
            <a:outerShdw blurRad="152400" dist="38100" dir="2700000" algn="tl" rotWithShape="0">
              <a:prstClr val="black">
                <a:alpha val="20000"/>
              </a:prstClr>
            </a:outerShdw>
          </a:effectLst>
        </p:spPr>
        <p:txBody>
          <a:bodyPr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Place demo screenshot here.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18" name="Footer Placeholder 1">
            <a:extLst>
              <a:ext uri="{FF2B5EF4-FFF2-40B4-BE49-F238E27FC236}">
                <a16:creationId xmlns:a16="http://schemas.microsoft.com/office/drawing/2014/main" id="{0F78EF42-5FAC-9DC1-C053-3A2AD7C2E0FE}"/>
              </a:ext>
            </a:extLst>
          </p:cNvPr>
          <p:cNvSpPr txBox="1"/>
          <p:nvPr userDrawn="1"/>
        </p:nvSpPr>
        <p:spPr>
          <a:xfrm>
            <a:off x="595885" y="6439614"/>
            <a:ext cx="4242463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© 2024 Microsoft Corporation All rights reserved. </a:t>
            </a:r>
          </a:p>
        </p:txBody>
      </p:sp>
      <p:sp>
        <p:nvSpPr>
          <p:cNvPr id="20" name="Title 10">
            <a:extLst>
              <a:ext uri="{FF2B5EF4-FFF2-40B4-BE49-F238E27FC236}">
                <a16:creationId xmlns:a16="http://schemas.microsoft.com/office/drawing/2014/main" id="{6DD842EE-4B40-D8A6-96EB-F49848F8A5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5400000">
            <a:off x="978409" y="-508951"/>
            <a:ext cx="374904" cy="233172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454142"/>
          </a:solidFill>
        </p:spPr>
        <p:txBody>
          <a:bodyPr vert="vert270" wrap="none" lIns="64008" tIns="274320" rIns="64008" bIns="576072" anchor="ctr" anchorCtr="0">
            <a:noAutofit/>
          </a:bodyPr>
          <a:lstStyle>
            <a:lvl1pPr>
              <a:defRPr sz="1600" b="0" i="0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2-3 words desc.</a:t>
            </a:r>
          </a:p>
        </p:txBody>
      </p:sp>
    </p:spTree>
    <p:extLst>
      <p:ext uri="{BB962C8B-B14F-4D97-AF65-F5344CB8AC3E}">
        <p14:creationId xmlns:p14="http://schemas.microsoft.com/office/powerpoint/2010/main" val="226931233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44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_Blue_Neut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4D92F2-2214-C7BE-4816-A441AD38B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12191998" cy="6858000"/>
          </a:xfrm>
          <a:prstGeom prst="rect">
            <a:avLst/>
          </a:prstGeom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6D1A0BE-6B04-2D57-BB50-6E7ECCF3B055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10012363" y="382589"/>
            <a:ext cx="548640" cy="548640"/>
          </a:xfrm>
          <a:prstGeom prst="ellipse">
            <a:avLst/>
          </a:prstGeom>
          <a:solidFill>
            <a:schemeClr val="bg1"/>
          </a:solidFill>
          <a:ln w="25400">
            <a:solidFill>
              <a:srgbClr val="454142"/>
            </a:solidFill>
          </a:ln>
        </p:spPr>
        <p:txBody>
          <a:bodyPr wrap="none" anchor="ctr" anchorCtr="0">
            <a:no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PERSONA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EEB6097-8033-4D95-0718-D21D62B235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61003" y="582613"/>
            <a:ext cx="1038860" cy="153888"/>
          </a:xfrm>
        </p:spPr>
        <p:txBody>
          <a:bodyPr lIns="91440" anchor="ctr"/>
          <a:lstStyle>
            <a:lvl1pPr marL="0" indent="0">
              <a:buNone/>
              <a:defRPr sz="1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Persona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E244983-47DE-326A-112F-D0369B0A7081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1527175" y="1136353"/>
            <a:ext cx="9136063" cy="5139035"/>
          </a:xfrm>
          <a:prstGeom prst="roundRect">
            <a:avLst>
              <a:gd name="adj" fmla="val 2778"/>
            </a:avLst>
          </a:prstGeom>
          <a:solidFill>
            <a:schemeClr val="bg1"/>
          </a:solidFill>
          <a:effectLst>
            <a:outerShdw blurRad="152400" dist="38100" dir="2700000" algn="tl" rotWithShape="0">
              <a:prstClr val="black">
                <a:alpha val="20000"/>
              </a:prstClr>
            </a:outerShdw>
          </a:effectLst>
        </p:spPr>
        <p:txBody>
          <a:bodyPr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Place demo screenshot here.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442BE36B-4EB4-3201-AE96-B526C138A717}"/>
              </a:ext>
            </a:extLst>
          </p:cNvPr>
          <p:cNvSpPr txBox="1"/>
          <p:nvPr userDrawn="1"/>
        </p:nvSpPr>
        <p:spPr>
          <a:xfrm>
            <a:off x="595885" y="6439614"/>
            <a:ext cx="4242463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© 2024 Microsoft Corporation All rights reserved. </a:t>
            </a:r>
          </a:p>
        </p:txBody>
      </p:sp>
      <p:sp>
        <p:nvSpPr>
          <p:cNvPr id="12" name="Title 10">
            <a:extLst>
              <a:ext uri="{FF2B5EF4-FFF2-40B4-BE49-F238E27FC236}">
                <a16:creationId xmlns:a16="http://schemas.microsoft.com/office/drawing/2014/main" id="{8E1B4495-AD04-0652-C7D6-C116F8A293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5400000">
            <a:off x="978409" y="-508951"/>
            <a:ext cx="374904" cy="233172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454142"/>
          </a:solidFill>
        </p:spPr>
        <p:txBody>
          <a:bodyPr vert="vert270" wrap="none" lIns="64008" tIns="274320" rIns="64008" bIns="576072" anchor="ctr" anchorCtr="0">
            <a:noAutofit/>
          </a:bodyPr>
          <a:lstStyle>
            <a:lvl1pPr>
              <a:defRPr sz="1600" b="0" i="0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2-3 words desc.</a:t>
            </a:r>
          </a:p>
        </p:txBody>
      </p:sp>
    </p:spTree>
    <p:extLst>
      <p:ext uri="{BB962C8B-B14F-4D97-AF65-F5344CB8AC3E}">
        <p14:creationId xmlns:p14="http://schemas.microsoft.com/office/powerpoint/2010/main" val="162153612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_Pink_Neut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3F59B11-9969-6FD4-3D8E-7BC9DC566009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-1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0C47724-E978-071C-AF4D-91FA105410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-1"/>
              <a:ext cx="12192000" cy="6858000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1C28164-C8B2-6ABE-9989-12337BD92CBD}"/>
                </a:ext>
              </a:extLst>
            </p:cNvPr>
            <p:cNvGrpSpPr/>
            <p:nvPr/>
          </p:nvGrpSpPr>
          <p:grpSpPr>
            <a:xfrm>
              <a:off x="3977640" y="6646087"/>
              <a:ext cx="5825490" cy="211912"/>
              <a:chOff x="3779520" y="6646087"/>
              <a:chExt cx="5825490" cy="211912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67295835-B998-542A-5016-4E091D7F8C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-1383"/>
              <a:stretch/>
            </p:blipFill>
            <p:spPr>
              <a:xfrm>
                <a:off x="3779520" y="6646087"/>
                <a:ext cx="3537983" cy="211912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C5516F71-8B32-F7A8-5362-945EFBDF30B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-2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-130"/>
              <a:stretch/>
            </p:blipFill>
            <p:spPr>
              <a:xfrm>
                <a:off x="7309266" y="6646087"/>
                <a:ext cx="2295744" cy="211912"/>
              </a:xfrm>
              <a:prstGeom prst="rect">
                <a:avLst/>
              </a:prstGeom>
            </p:spPr>
          </p:pic>
        </p:grpSp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31AF01E0-A0BC-B3E6-39A3-AE9B913CD7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5400000">
            <a:off x="978409" y="-508951"/>
            <a:ext cx="374904" cy="233172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454142"/>
          </a:solidFill>
        </p:spPr>
        <p:txBody>
          <a:bodyPr vert="vert270" wrap="none" lIns="64008" tIns="274320" rIns="64008" bIns="576072" anchor="ctr" anchorCtr="0">
            <a:noAutofit/>
          </a:bodyPr>
          <a:lstStyle>
            <a:lvl1pPr>
              <a:defRPr sz="1600" b="0" i="0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2-3 words desc.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6D1A0BE-6B04-2D57-BB50-6E7ECCF3B055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10012363" y="382589"/>
            <a:ext cx="548640" cy="548640"/>
          </a:xfrm>
          <a:prstGeom prst="ellipse">
            <a:avLst/>
          </a:prstGeom>
          <a:solidFill>
            <a:schemeClr val="bg1"/>
          </a:solidFill>
          <a:ln w="25400">
            <a:solidFill>
              <a:srgbClr val="454142"/>
            </a:solidFill>
          </a:ln>
        </p:spPr>
        <p:txBody>
          <a:bodyPr wrap="none" anchor="ctr" anchorCtr="0">
            <a:no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PERSONA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EEB6097-8033-4D95-0718-D21D62B235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61003" y="582613"/>
            <a:ext cx="1038860" cy="153888"/>
          </a:xfrm>
        </p:spPr>
        <p:txBody>
          <a:bodyPr lIns="91440" anchor="ctr"/>
          <a:lstStyle>
            <a:lvl1pPr marL="0" indent="0">
              <a:buNone/>
              <a:defRPr sz="1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Persona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E244983-47DE-326A-112F-D0369B0A7081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1527175" y="1136353"/>
            <a:ext cx="9136063" cy="5139035"/>
          </a:xfrm>
          <a:prstGeom prst="roundRect">
            <a:avLst>
              <a:gd name="adj" fmla="val 2778"/>
            </a:avLst>
          </a:prstGeom>
          <a:solidFill>
            <a:schemeClr val="bg1"/>
          </a:solidFill>
          <a:effectLst>
            <a:outerShdw blurRad="152400" dist="38100" dir="2700000" algn="tl" rotWithShape="0">
              <a:prstClr val="black">
                <a:alpha val="20000"/>
              </a:prstClr>
            </a:outerShdw>
          </a:effectLst>
        </p:spPr>
        <p:txBody>
          <a:bodyPr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Place demo screenshot here.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16" name="Footer Placeholder 1">
            <a:extLst>
              <a:ext uri="{FF2B5EF4-FFF2-40B4-BE49-F238E27FC236}">
                <a16:creationId xmlns:a16="http://schemas.microsoft.com/office/drawing/2014/main" id="{B08D8FFE-16D4-20E3-0CCA-DDEA8E31CB5B}"/>
              </a:ext>
            </a:extLst>
          </p:cNvPr>
          <p:cNvSpPr txBox="1"/>
          <p:nvPr userDrawn="1"/>
        </p:nvSpPr>
        <p:spPr>
          <a:xfrm>
            <a:off x="595885" y="6439614"/>
            <a:ext cx="4242463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© 2024 Microsoft Corporation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210559649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ource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585216"/>
            <a:ext cx="8193024" cy="307777"/>
          </a:xfrm>
        </p:spPr>
        <p:txBody>
          <a:bodyPr/>
          <a:lstStyle>
            <a:lvl1pPr>
              <a:defRPr sz="2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05B49E74-D3F8-9BC9-0A3F-F524E6C5A41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89" y="1591056"/>
            <a:ext cx="8193024" cy="54168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j-lt"/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F055FC1-EF87-C5EC-9545-B346C73ACDA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86389" y="2081710"/>
            <a:ext cx="8193024" cy="113261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5EBA1527-2F4C-29A6-6A08-4FBA5CAE4E7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86389" y="3587124"/>
            <a:ext cx="8193024" cy="54168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j-lt"/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B81DC28-90DC-14C9-6ED7-101D16E58FA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86389" y="4077778"/>
            <a:ext cx="8193024" cy="113261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1384049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28" orient="horz" pos="4320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_with Log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 logo gray - EMF">
            <a:extLst>
              <a:ext uri="{FF2B5EF4-FFF2-40B4-BE49-F238E27FC236}">
                <a16:creationId xmlns:a16="http://schemas.microsoft.com/office/drawing/2014/main" id="{34855668-1A0A-E5EE-1D0F-97B30351BA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 userDrawn="1"/>
        </p:nvSpPr>
        <p:spPr bwMode="blackWhite">
          <a:xfrm>
            <a:off x="584200" y="6446520"/>
            <a:ext cx="8193024" cy="1538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1000" dirty="0">
                <a:solidFill>
                  <a:schemeClr val="tx1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072CE3E-C99E-C188-A13F-A0815FF096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2" y="-307777"/>
            <a:ext cx="8193024" cy="307777"/>
          </a:xfrm>
        </p:spPr>
        <p:txBody>
          <a:bodyPr/>
          <a:lstStyle>
            <a:lvl1pPr>
              <a:defRPr sz="2000" b="0" i="0">
                <a:solidFill>
                  <a:srgbClr val="001F2D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Final slide with logo</a:t>
            </a:r>
          </a:p>
        </p:txBody>
      </p:sp>
    </p:spTree>
    <p:extLst>
      <p:ext uri="{BB962C8B-B14F-4D97-AF65-F5344CB8AC3E}">
        <p14:creationId xmlns:p14="http://schemas.microsoft.com/office/powerpoint/2010/main" val="9581239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4DB660C8-FCFE-8CB6-A08E-975F87F66C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A57C656-3E5F-8959-00F8-286B44FD1D70}"/>
              </a:ext>
            </a:extLst>
          </p:cNvPr>
          <p:cNvSpPr/>
          <p:nvPr userDrawn="1"/>
        </p:nvSpPr>
        <p:spPr bwMode="auto">
          <a:xfrm>
            <a:off x="0" y="0"/>
            <a:ext cx="12296446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38000">
                <a:schemeClr val="bg1">
                  <a:alpha val="0"/>
                </a:schemeClr>
              </a:gs>
            </a:gsLst>
            <a:lin ang="240000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D5AA619-22C5-E624-FD06-098868F01D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4200" y="3035178"/>
            <a:ext cx="9144000" cy="498598"/>
          </a:xfrm>
          <a:noFill/>
        </p:spPr>
        <p:txBody>
          <a:bodyPr vert="horz" wrap="square" lIns="0" tIns="0" rIns="0" bIns="0" rtlCol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gradFill>
                  <a:gsLst>
                    <a:gs pos="22000">
                      <a:schemeClr val="accent2"/>
                    </a:gs>
                    <a:gs pos="100000">
                      <a:schemeClr val="accent3"/>
                    </a:gs>
                  </a:gsLst>
                  <a:lin ang="2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lvl="0"/>
            <a:r>
              <a:rPr lang="en-US"/>
              <a:t>Session or demo title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66251B6-6669-3E5F-CBBE-363F82903A0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9144000" cy="338554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2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</p:spTree>
    <p:extLst>
      <p:ext uri="{BB962C8B-B14F-4D97-AF65-F5344CB8AC3E}">
        <p14:creationId xmlns:p14="http://schemas.microsoft.com/office/powerpoint/2010/main" val="29443631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0E4FF-03E7-74E2-2C3F-CA00E5E164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FA9AB-7BDD-6D32-5366-0BE5BF412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48488238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_Gradient_Warm Gr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2D19AFB-6939-2FBA-48C9-66A2961406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911" y="3384610"/>
            <a:ext cx="8193024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b="0" i="0" spc="-5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Section divider title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F9CC4CD7-01CD-2983-6312-47D1240CC9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042" y="4215828"/>
            <a:ext cx="8193024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5161418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50">
          <p15:clr>
            <a:srgbClr val="FBAE40"/>
          </p15:clr>
        </p15:guide>
        <p15:guide id="2" orient="horz" pos="2647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cenario_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050971" y="128134"/>
            <a:ext cx="6854885" cy="5539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/>
            </a:lvl1pPr>
          </a:lstStyle>
          <a:p>
            <a:r>
              <a:rPr lang="en-US"/>
              <a:t>&lt;Agent Name&gt;</a:t>
            </a:r>
          </a:p>
        </p:txBody>
      </p:sp>
      <p:pic>
        <p:nvPicPr>
          <p:cNvPr id="6" name="Picture 5" descr="The image displays a color palette featuring various shades of purple, pink, orange, and gold.&#10;&#10;AI-generated content may be incorrect.">
            <a:extLst>
              <a:ext uri="{FF2B5EF4-FFF2-40B4-BE49-F238E27FC236}">
                <a16:creationId xmlns:a16="http://schemas.microsoft.com/office/drawing/2014/main" id="{9FF30883-54D9-2146-931D-CE439711C6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9393885" y="2854741"/>
            <a:ext cx="6857518" cy="1149001"/>
          </a:xfrm>
          <a:prstGeom prst="rect">
            <a:avLst/>
          </a:prstGeom>
        </p:spPr>
      </p:pic>
      <p:sp>
        <p:nvSpPr>
          <p:cNvPr id="49" name="Text Placeholder 5">
            <a:extLst>
              <a:ext uri="{FF2B5EF4-FFF2-40B4-BE49-F238E27FC236}">
                <a16:creationId xmlns:a16="http://schemas.microsoft.com/office/drawing/2014/main" id="{63CE3381-E0E0-67C9-B3CF-0B212ED10FF2}"/>
              </a:ext>
            </a:extLst>
          </p:cNvPr>
          <p:cNvSpPr txBox="1">
            <a:spLocks/>
          </p:cNvSpPr>
          <p:nvPr userDrawn="1"/>
        </p:nvSpPr>
        <p:spPr>
          <a:xfrm>
            <a:off x="7612007" y="3923784"/>
            <a:ext cx="3845790" cy="18466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6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rgbClr val="000000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200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000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325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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Segoe UI" panose="020B0502040204020203" pitchFamily="34" charset="0"/>
            </a:endParaRPr>
          </a:p>
        </p:txBody>
      </p:sp>
      <p:sp>
        <p:nvSpPr>
          <p:cNvPr id="50" name="Rectangle: Rounded Corners 26">
            <a:extLst>
              <a:ext uri="{FF2B5EF4-FFF2-40B4-BE49-F238E27FC236}">
                <a16:creationId xmlns:a16="http://schemas.microsoft.com/office/drawing/2014/main" id="{95337CE6-DE34-3FE2-2851-208F0B2B8079}"/>
              </a:ext>
            </a:extLst>
          </p:cNvPr>
          <p:cNvSpPr/>
          <p:nvPr userDrawn="1"/>
        </p:nvSpPr>
        <p:spPr bwMode="auto">
          <a:xfrm>
            <a:off x="7596194" y="3429000"/>
            <a:ext cx="3399877" cy="381119"/>
          </a:xfrm>
          <a:prstGeom prst="roundRect">
            <a:avLst>
              <a:gd name="adj" fmla="val 19935"/>
            </a:avLst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600" b="1" noProof="0" dirty="0">
                <a:solidFill>
                  <a:srgbClr val="080808"/>
                </a:solidFill>
                <a:latin typeface="+mj-lt"/>
              </a:rPr>
              <a:t>✨ Features/Functionality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CAC0E80-5936-0593-EF97-B99588BAAF4D}"/>
              </a:ext>
            </a:extLst>
          </p:cNvPr>
          <p:cNvSpPr txBox="1"/>
          <p:nvPr userDrawn="1"/>
        </p:nvSpPr>
        <p:spPr>
          <a:xfrm>
            <a:off x="447472" y="2713043"/>
            <a:ext cx="67294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80808"/>
                </a:solidFill>
                <a:latin typeface="+mj-lt"/>
              </a:rPr>
              <a:t>📝 Summary: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B3AD230-4FDE-2A42-E820-30BD5D6F4F85}"/>
              </a:ext>
            </a:extLst>
          </p:cNvPr>
          <p:cNvSpPr txBox="1"/>
          <p:nvPr userDrawn="1"/>
        </p:nvSpPr>
        <p:spPr>
          <a:xfrm>
            <a:off x="447473" y="4822173"/>
            <a:ext cx="67294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 b="1">
                <a:solidFill>
                  <a:srgbClr val="080808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🎯 Expected Impact:</a:t>
            </a:r>
          </a:p>
        </p:txBody>
      </p:sp>
      <p:sp>
        <p:nvSpPr>
          <p:cNvPr id="53" name="Freeform: Shape 32">
            <a:extLst>
              <a:ext uri="{FF2B5EF4-FFF2-40B4-BE49-F238E27FC236}">
                <a16:creationId xmlns:a16="http://schemas.microsoft.com/office/drawing/2014/main" id="{A1DFC880-5A12-D93E-6681-212C090C6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7596194" y="1344100"/>
            <a:ext cx="4309662" cy="1818244"/>
          </a:xfrm>
          <a:prstGeom prst="roundRect">
            <a:avLst>
              <a:gd name="adj" fmla="val 4762"/>
            </a:avLst>
          </a:prstGeom>
          <a:noFill/>
          <a:ln>
            <a:gradFill flip="none" rotWithShape="1">
              <a:gsLst>
                <a:gs pos="0">
                  <a:srgbClr val="7058A0"/>
                </a:gs>
                <a:gs pos="27000">
                  <a:srgbClr val="A060A0"/>
                </a:gs>
                <a:gs pos="53000">
                  <a:srgbClr val="C85890"/>
                </a:gs>
                <a:gs pos="100000">
                  <a:srgbClr val="F89070"/>
                </a:gs>
                <a:gs pos="77000">
                  <a:srgbClr val="E86088"/>
                </a:gs>
              </a:gsLst>
              <a:lin ang="2700000" scaled="1"/>
              <a:tileRect/>
            </a:gra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rtlCol="0">
            <a:noAutofit/>
          </a:bodyPr>
          <a:lstStyle/>
          <a:p>
            <a:pPr marL="228600" marR="0" lvl="0" indent="-228600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endParaRPr kumimoji="0" lang="en-GB" sz="1600" b="0" i="0" u="none" strike="noStrike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cs typeface="Segoe UI" panose="020B0502040204020203" pitchFamily="34" charset="0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95C54E71-BD14-1520-01C3-D4A35E44AB11}"/>
              </a:ext>
            </a:extLst>
          </p:cNvPr>
          <p:cNvSpPr/>
          <p:nvPr userDrawn="1"/>
        </p:nvSpPr>
        <p:spPr bwMode="auto">
          <a:xfrm>
            <a:off x="7596194" y="962981"/>
            <a:ext cx="2191419" cy="381119"/>
          </a:xfrm>
          <a:prstGeom prst="roundRect">
            <a:avLst>
              <a:gd name="adj" fmla="val 19935"/>
            </a:avLst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600" b="1" noProof="0" dirty="0">
                <a:solidFill>
                  <a:srgbClr val="080808"/>
                </a:solidFill>
                <a:latin typeface="+mj-lt"/>
              </a:rPr>
              <a:t>🎨 Product Set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D59C38C-78E1-50DA-F3A8-F57E354374B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7473" y="1074738"/>
            <a:ext cx="6729616" cy="1463675"/>
          </a:xfrm>
          <a:prstGeom prst="roundRect">
            <a:avLst>
              <a:gd name="adj" fmla="val 7742"/>
            </a:avLst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218505B-F95C-541B-1070-9A17F4DD8CD5}"/>
              </a:ext>
            </a:extLst>
          </p:cNvPr>
          <p:cNvSpPr txBox="1"/>
          <p:nvPr userDrawn="1"/>
        </p:nvSpPr>
        <p:spPr>
          <a:xfrm>
            <a:off x="62926" y="115983"/>
            <a:ext cx="5664711" cy="5539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 defTabSz="932742">
              <a:lnSpc>
                <a:spcPct val="100000"/>
              </a:lnSpc>
              <a:spcBef>
                <a:spcPct val="0"/>
              </a:spcBef>
              <a:buNone/>
              <a:defRPr lang="en-US" sz="3600" b="0" cap="none" spc="-50" baseline="0" dirty="0" smtClean="0">
                <a:ln w="3175">
                  <a:noFill/>
                </a:ln>
                <a:effectLst/>
                <a:latin typeface="+mj-lt"/>
                <a:cs typeface="Segoe Sans Display" pitchFamily="2" charset="0"/>
              </a:defRPr>
            </a:lvl1pPr>
          </a:lstStyle>
          <a:p>
            <a:pPr lvl="0"/>
            <a:r>
              <a:rPr lang="en-US" dirty="0"/>
              <a:t>Scenario Overview -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5D86ECDD-A4B3-E08E-EA60-3853C0EC33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7471" y="3095349"/>
            <a:ext cx="6729411" cy="1573667"/>
          </a:xfrm>
          <a:prstGeom prst="roundRect">
            <a:avLst>
              <a:gd name="adj" fmla="val 6347"/>
            </a:avLst>
          </a:prstGeom>
          <a:ln>
            <a:gradFill flip="none" rotWithShape="1">
              <a:gsLst>
                <a:gs pos="0">
                  <a:srgbClr val="7058A0"/>
                </a:gs>
                <a:gs pos="19264">
                  <a:srgbClr val="7060A8"/>
                </a:gs>
                <a:gs pos="84000">
                  <a:srgbClr val="E86088"/>
                </a:gs>
                <a:gs pos="38000">
                  <a:srgbClr val="A060A0"/>
                </a:gs>
                <a:gs pos="100000">
                  <a:srgbClr val="F89070"/>
                </a:gs>
                <a:gs pos="60000">
                  <a:srgbClr val="C85890"/>
                </a:gs>
              </a:gsLst>
              <a:lin ang="2700000" scaled="1"/>
              <a:tileRect/>
            </a:gradFill>
          </a:ln>
        </p:spPr>
        <p:txBody>
          <a:bodyPr/>
          <a:lstStyle>
            <a:lvl1pPr>
              <a:buNone/>
              <a:defRPr sz="16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D45D1A7B-238E-691B-4C57-772B392B8BD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7470" y="5144204"/>
            <a:ext cx="6729411" cy="1308664"/>
          </a:xfrm>
          <a:prstGeom prst="roundRect">
            <a:avLst>
              <a:gd name="adj" fmla="val 6347"/>
            </a:avLst>
          </a:prstGeom>
          <a:ln>
            <a:gradFill flip="none" rotWithShape="1">
              <a:gsLst>
                <a:gs pos="0">
                  <a:srgbClr val="7058A0"/>
                </a:gs>
                <a:gs pos="19264">
                  <a:srgbClr val="7060A8"/>
                </a:gs>
                <a:gs pos="84000">
                  <a:srgbClr val="E86088"/>
                </a:gs>
                <a:gs pos="38000">
                  <a:srgbClr val="A060A0"/>
                </a:gs>
                <a:gs pos="100000">
                  <a:srgbClr val="F89070"/>
                </a:gs>
                <a:gs pos="60000">
                  <a:srgbClr val="C85890"/>
                </a:gs>
              </a:gsLst>
              <a:lin ang="2700000" scaled="1"/>
              <a:tileRect/>
            </a:gradFill>
          </a:ln>
        </p:spPr>
        <p:txBody>
          <a:bodyPr/>
          <a:lstStyle>
            <a:lvl1pPr>
              <a:buNone/>
              <a:defRPr sz="16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81768A44-5118-F266-93C2-2449C5570B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96195" y="3810119"/>
            <a:ext cx="4309662" cy="2642747"/>
          </a:xfrm>
          <a:prstGeom prst="roundRect">
            <a:avLst>
              <a:gd name="adj" fmla="val 3826"/>
            </a:avLst>
          </a:prstGeom>
          <a:ln>
            <a:gradFill flip="none" rotWithShape="1">
              <a:gsLst>
                <a:gs pos="0">
                  <a:srgbClr val="7058A0"/>
                </a:gs>
                <a:gs pos="19264">
                  <a:srgbClr val="7060A8"/>
                </a:gs>
                <a:gs pos="84000">
                  <a:srgbClr val="E86088"/>
                </a:gs>
                <a:gs pos="38000">
                  <a:srgbClr val="A060A0"/>
                </a:gs>
                <a:gs pos="100000">
                  <a:srgbClr val="F89070"/>
                </a:gs>
                <a:gs pos="60000">
                  <a:srgbClr val="C85890"/>
                </a:gs>
              </a:gsLst>
              <a:lin ang="2700000" scaled="1"/>
              <a:tileRect/>
            </a:gradFill>
          </a:ln>
        </p:spPr>
        <p:txBody>
          <a:bodyPr/>
          <a:lstStyle>
            <a:lvl1pPr>
              <a:buFont typeface="Arial" panose="020B0604020202020204" pitchFamily="34" charset="0"/>
              <a:buChar char="•"/>
              <a:defRPr sz="16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7239144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cenario_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>
            <a:extLst>
              <a:ext uri="{FF2B5EF4-FFF2-40B4-BE49-F238E27FC236}">
                <a16:creationId xmlns:a16="http://schemas.microsoft.com/office/drawing/2014/main" id="{8415E179-CE80-28D4-BEBD-CEEC26CBB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4261" y="79564"/>
            <a:ext cx="9523477" cy="646331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00775274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_with Head_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521656"/>
            <a:ext cx="8193024" cy="369332"/>
          </a:xfrm>
        </p:spPr>
        <p:txBody>
          <a:bodyPr/>
          <a:lstStyle>
            <a:lvl1pPr>
              <a:defRPr sz="24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9073613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-column_Text_with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16" y="466344"/>
            <a:ext cx="7248356" cy="615553"/>
          </a:xfrm>
        </p:spPr>
        <p:txBody>
          <a:bodyPr/>
          <a:lstStyle>
            <a:lvl1pPr>
              <a:defRPr sz="4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3C284B3A-DEE1-29EB-8131-8DF975DF34D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594155"/>
            <a:ext cx="7250113" cy="369332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F3D4312-BF2B-32E8-5504-BD03D020A7F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90" y="2085764"/>
            <a:ext cx="7247070" cy="46782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265176" indent="0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9B1DE51-5CDE-B96B-62FD-3A69CF69288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8128000" y="0"/>
            <a:ext cx="4064000" cy="6858000"/>
          </a:xfrm>
          <a:prstGeom prst="rect">
            <a:avLst/>
          </a:prstGeom>
          <a:solidFill>
            <a:srgbClr val="F4F4F7"/>
          </a:soli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7816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_Layou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00050"/>
            <a:ext cx="9543289" cy="55399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E90344-0294-48E2-AAF0-601BB99500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8263" y="1414537"/>
            <a:ext cx="7194296" cy="166199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71450" indent="-171450">
              <a:defRPr lang="en-US" dirty="0" smtClean="0"/>
            </a:lvl1pPr>
            <a:lvl2pPr marL="342900" indent="-171450">
              <a:defRPr lang="en-US" dirty="0" smtClean="0"/>
            </a:lvl2pPr>
            <a:lvl3pPr marL="514350" indent="-171450">
              <a:defRPr lang="en-US" dirty="0" smtClean="0"/>
            </a:lvl3pPr>
            <a:lvl4pPr marL="666750" indent="-152400">
              <a:defRPr lang="en-US" dirty="0" smtClean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053780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ext_Layou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8B6BD-BBE7-B580-ACED-7CA15A113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9701785" cy="55399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D591F9-524E-EDB2-E1D5-E95C6CAD45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1435503"/>
            <a:ext cx="11018520" cy="17235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4371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_Layou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0E31F-767F-DA91-D17A-7870AE473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9738361" cy="5539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idx="1"/>
          </p:nvPr>
        </p:nvSpPr>
        <p:spPr>
          <a:xfrm>
            <a:off x="584200" y="1435503"/>
            <a:ext cx="11018520" cy="17235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301830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659">
          <p15:clr>
            <a:srgbClr val="FBAE40"/>
          </p15:clr>
        </p15:guide>
        <p15:guide id="2" pos="4021">
          <p15:clr>
            <a:srgbClr val="FBAE40"/>
          </p15:clr>
        </p15:guide>
        <p15:guide id="3" orient="horz" pos="890">
          <p15:clr>
            <a:srgbClr val="FBAE40"/>
          </p15:clr>
        </p15:guide>
        <p15:guide id="4" orient="horz" pos="1298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_Layout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16F86-16A1-B3CB-6837-27DC27B18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9799321" cy="55399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AB593A8B-3FA9-1945-6047-46741D56A8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8963" y="1435100"/>
            <a:ext cx="3273425" cy="48339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E72BC6B-6AAB-2A6B-F644-7C98F0F5A59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62463" y="1435100"/>
            <a:ext cx="3273425" cy="48339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61CDC3C-ED02-5DCF-AE76-774B4EE3FC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29612" y="1435100"/>
            <a:ext cx="3273425" cy="48339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571056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1506">
          <p15:clr>
            <a:srgbClr val="5ACBF0"/>
          </p15:clr>
        </p15:guide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430">
          <p15:clr>
            <a:srgbClr val="5ACBF0"/>
          </p15:clr>
        </p15:guide>
        <p15:guide id="7" pos="2811">
          <p15:clr>
            <a:srgbClr val="5ACBF0"/>
          </p15:clr>
        </p15:guide>
        <p15:guide id="8" pos="4871">
          <p15:clr>
            <a:srgbClr val="5ACBF0"/>
          </p15:clr>
        </p15:guide>
        <p15:guide id="9" pos="5251">
          <p15:clr>
            <a:srgbClr val="5ACBF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_Layout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9294877" cy="55399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D525736-DEE8-4391-8135-23DE064005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7194296" cy="369332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lang="en-US" dirty="0" smtClean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E90344-0294-48E2-AAF0-601BB99500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084388"/>
            <a:ext cx="7194296" cy="166199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71450" indent="-171450">
              <a:defRPr lang="en-US" dirty="0" smtClean="0"/>
            </a:lvl1pPr>
            <a:lvl2pPr marL="342900" indent="-171450">
              <a:defRPr lang="en-US" dirty="0" smtClean="0"/>
            </a:lvl2pPr>
            <a:lvl3pPr marL="514350" indent="-171450">
              <a:defRPr lang="en-US" dirty="0" smtClean="0"/>
            </a:lvl3pPr>
            <a:lvl4pPr marL="666750" indent="-152400">
              <a:defRPr lang="en-US" dirty="0" smtClean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936172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_Layout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9616441" cy="55399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D525736-DEE8-4391-8135-23DE064005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369332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lang="en-US" dirty="0" smtClean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E90344-0294-48E2-AAF0-601BB99500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084388"/>
            <a:ext cx="5219700" cy="1661993"/>
          </a:xfrm>
          <a:prstGeom prst="rect">
            <a:avLst/>
          </a:prstGeom>
        </p:spPr>
        <p:txBody>
          <a:bodyPr>
            <a:spAutoFit/>
          </a:bodyPr>
          <a:lstStyle>
            <a:lvl1pPr marL="171450" indent="-171450">
              <a:defRPr lang="en-US" dirty="0" smtClean="0"/>
            </a:lvl1pPr>
            <a:lvl2pPr marL="342900" indent="-171450">
              <a:defRPr lang="en-US" dirty="0" smtClean="0"/>
            </a:lvl2pPr>
            <a:lvl3pPr marL="514350" indent="-171450">
              <a:defRPr lang="en-US" dirty="0" smtClean="0"/>
            </a:lvl3pPr>
            <a:lvl4pPr marL="666750" indent="-152400">
              <a:defRPr lang="en-US" dirty="0" smtClean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B4F729D4-B1F1-45F2-A06A-40234B19C88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369332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lang="en-US" dirty="0" smtClean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1F896FB-325C-4849-B372-8DF0D6C056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97625" y="2084388"/>
            <a:ext cx="5219700" cy="1661993"/>
          </a:xfrm>
          <a:prstGeom prst="rect">
            <a:avLst/>
          </a:prstGeom>
        </p:spPr>
        <p:txBody>
          <a:bodyPr>
            <a:spAutoFit/>
          </a:bodyPr>
          <a:lstStyle>
            <a:lvl1pPr marL="171450" indent="-171450">
              <a:defRPr lang="en-US" smtClean="0"/>
            </a:lvl1pPr>
            <a:lvl2pPr marL="342900" indent="-171450">
              <a:defRPr lang="en-US" smtClean="0"/>
            </a:lvl2pPr>
            <a:lvl3pPr marL="514350" indent="-171450">
              <a:defRPr lang="en-US" smtClean="0"/>
            </a:lvl3pPr>
            <a:lvl4pPr marL="685800" indent="-136525">
              <a:defRPr lang="en-US" smtClean="0"/>
            </a:lvl4pPr>
            <a:lvl5pPr marL="793750" indent="-120650"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670427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_Gradient_Warm Gray_with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DB0FCDB8-9110-73B2-3622-E788D3CFCB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7" y="0"/>
            <a:ext cx="12188952" cy="685835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D706A20D-6595-A60E-C56C-327354C21B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911" y="3384610"/>
            <a:ext cx="6949440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b="0" i="0" spc="-5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Section divider title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DD5C656-A67B-D995-3684-B7DA465FC1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042" y="4215828"/>
            <a:ext cx="6949440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B9E79D5A-6F2A-4695-B4B3-D65CC223493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8077200" y="0"/>
            <a:ext cx="4114800" cy="6858000"/>
          </a:xfrm>
          <a:prstGeom prst="rect">
            <a:avLst/>
          </a:prstGeom>
          <a:solidFill>
            <a:srgbClr val="D9D9D6"/>
          </a:soli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0435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075">
          <p15:clr>
            <a:srgbClr val="FBAE40"/>
          </p15:clr>
        </p15:guide>
        <p15:guide id="2" orient="horz" pos="2450">
          <p15:clr>
            <a:srgbClr val="FBAE40"/>
          </p15:clr>
        </p15:guide>
        <p15:guide id="3" orient="horz" pos="2647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_Layout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9546337" cy="55399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166199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en-US" dirty="0" smtClean="0"/>
            </a:lvl1pPr>
            <a:lvl2pPr marL="228600" indent="0">
              <a:buNone/>
              <a:defRPr lang="en-US" dirty="0" smtClean="0"/>
            </a:lvl2pPr>
            <a:lvl3pPr marL="457200" indent="0">
              <a:buNone/>
              <a:defRPr lang="en-US" dirty="0" smtClean="0"/>
            </a:lvl3pPr>
            <a:lvl4pPr marL="685800" indent="0">
              <a:buNone/>
              <a:defRPr lang="en-US" dirty="0" smtClean="0"/>
            </a:lvl4pPr>
            <a:lvl5pPr marL="914400" indent="0">
              <a:buNone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4162438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_Layout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9508237" cy="55399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5100"/>
            <a:ext cx="5212080" cy="172354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lang="en-US" dirty="0" smtClean="0"/>
            </a:lvl1pPr>
            <a:lvl2pPr marL="255588" indent="0">
              <a:buFont typeface="Wingdings" panose="05000000000000000000" pitchFamily="2" charset="2"/>
              <a:buNone/>
              <a:defRPr lang="en-US" dirty="0" smtClean="0"/>
            </a:lvl2pPr>
            <a:lvl3pPr marL="450850" indent="0">
              <a:buFont typeface="Wingdings" panose="05000000000000000000" pitchFamily="2" charset="2"/>
              <a:buNone/>
              <a:tabLst/>
              <a:defRPr lang="en-US" dirty="0" smtClean="0"/>
            </a:lvl3pPr>
            <a:lvl4pPr marL="652462" indent="0">
              <a:buFont typeface="Wingdings" panose="05000000000000000000" pitchFamily="2" charset="2"/>
              <a:buNone/>
              <a:defRPr lang="en-US" dirty="0" smtClean="0"/>
            </a:lvl4pPr>
            <a:lvl5pPr marL="854075" indent="0">
              <a:buFont typeface="Wingdings" panose="05000000000000000000" pitchFamily="2" charset="2"/>
              <a:buNone/>
              <a:tabLst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E9CDCB4-03E1-4763-B83E-A1334BCDB0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7171" y="1435100"/>
            <a:ext cx="5212080" cy="172354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lang="en-US" dirty="0" smtClean="0"/>
            </a:lvl1pPr>
            <a:lvl2pPr marL="255588" indent="0">
              <a:buFont typeface="Wingdings" panose="05000000000000000000" pitchFamily="2" charset="2"/>
              <a:buNone/>
              <a:defRPr lang="en-US" dirty="0" smtClean="0"/>
            </a:lvl2pPr>
            <a:lvl3pPr marL="450850" indent="0">
              <a:buFont typeface="Wingdings" panose="05000000000000000000" pitchFamily="2" charset="2"/>
              <a:buNone/>
              <a:tabLst/>
              <a:defRPr lang="en-US" dirty="0" smtClean="0"/>
            </a:lvl3pPr>
            <a:lvl4pPr marL="652462" indent="0">
              <a:buFont typeface="Wingdings" panose="05000000000000000000" pitchFamily="2" charset="2"/>
              <a:buNone/>
              <a:defRPr lang="en-US" dirty="0" smtClean="0"/>
            </a:lvl4pPr>
            <a:lvl5pPr marL="854075" indent="0">
              <a:buFont typeface="Wingdings" panose="05000000000000000000" pitchFamily="2" charset="2"/>
              <a:buNone/>
              <a:tabLst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255106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_Layout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9569197" cy="553998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D525736-DEE8-4391-8135-23DE064005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369332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lang="en-US" dirty="0" smtClean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E90344-0294-48E2-AAF0-601BB99500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038222"/>
            <a:ext cx="5219700" cy="1754326"/>
          </a:xfrm>
          <a:prstGeom prst="rect">
            <a:avLst/>
          </a:prstGeom>
        </p:spPr>
        <p:txBody>
          <a:bodyPr anchor="ctr">
            <a:spAutoFit/>
          </a:bodyPr>
          <a:lstStyle>
            <a:lvl1pPr marL="171450" indent="-171450">
              <a:defRPr lang="en-US" dirty="0" smtClean="0"/>
            </a:lvl1pPr>
            <a:lvl2pPr marL="342900" indent="-171450">
              <a:defRPr lang="en-US" dirty="0" smtClean="0"/>
            </a:lvl2pPr>
            <a:lvl3pPr marL="514350" indent="-171450">
              <a:defRPr lang="en-US" dirty="0" smtClean="0"/>
            </a:lvl3pPr>
            <a:lvl4pPr marL="666750" indent="-152400">
              <a:defRPr lang="en-US" dirty="0" smtClean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B4F729D4-B1F1-45F2-A06A-40234B19C88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369332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lang="en-US" dirty="0" smtClean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1F896FB-325C-4849-B372-8DF0D6C056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97625" y="2038222"/>
            <a:ext cx="5219700" cy="1754326"/>
          </a:xfrm>
          <a:prstGeom prst="rect">
            <a:avLst/>
          </a:prstGeom>
        </p:spPr>
        <p:txBody>
          <a:bodyPr anchor="ctr">
            <a:spAutoFit/>
          </a:bodyPr>
          <a:lstStyle>
            <a:lvl1pPr marL="171450" indent="-171450">
              <a:defRPr lang="en-US" smtClean="0"/>
            </a:lvl1pPr>
            <a:lvl2pPr marL="342900" indent="-171450">
              <a:defRPr lang="en-US" smtClean="0"/>
            </a:lvl2pPr>
            <a:lvl3pPr marL="514350" indent="-171450">
              <a:defRPr lang="en-US" smtClean="0"/>
            </a:lvl3pPr>
            <a:lvl4pPr marL="685800" indent="-136525">
              <a:defRPr lang="en-US" smtClean="0"/>
            </a:lvl4pPr>
            <a:lvl5pPr marL="793750" indent="-120650"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104643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_Layout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952347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B20F198-3776-433D-85A8-C2B6AC6235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7" y="1438275"/>
            <a:ext cx="3264408" cy="738664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97BC59AA-6CF8-4091-8008-21AA9AD8E8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5217" y="2390775"/>
            <a:ext cx="3264408" cy="184665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76213" indent="-176213">
              <a:defRPr lang="en-US" sz="2000" dirty="0">
                <a:solidFill>
                  <a:schemeClr val="tx1"/>
                </a:solidFill>
              </a:defRPr>
            </a:lvl1pPr>
            <a:lvl2pPr marL="322263" indent="-150813">
              <a:defRPr lang="en-US" sz="1600" dirty="0">
                <a:solidFill>
                  <a:schemeClr val="tx1"/>
                </a:solidFill>
              </a:defRPr>
            </a:lvl2pPr>
            <a:lvl3pPr marL="466725" indent="-138113">
              <a:defRPr lang="en-US" sz="1400" dirty="0">
                <a:solidFill>
                  <a:schemeClr val="tx1"/>
                </a:solidFill>
              </a:defRPr>
            </a:lvl3pPr>
            <a:lvl4pPr marL="595313" indent="-128588">
              <a:defRPr lang="en-US" sz="1400" dirty="0">
                <a:solidFill>
                  <a:schemeClr val="tx1"/>
                </a:solidFill>
              </a:defRPr>
            </a:lvl4pPr>
            <a:lvl5pPr marL="731838" indent="-122238">
              <a:defRPr lang="en-US" sz="1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BECED387-BA3E-49B2-8F1E-0E371E09E0A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63796" y="1438275"/>
            <a:ext cx="3264408" cy="738664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B26A1CD-81F9-4C2F-896F-E69757C665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63796" y="2384135"/>
            <a:ext cx="3264408" cy="184665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76213" indent="-176213">
              <a:defRPr lang="en-US" sz="2000" dirty="0">
                <a:solidFill>
                  <a:schemeClr val="tx1"/>
                </a:solidFill>
              </a:defRPr>
            </a:lvl1pPr>
            <a:lvl2pPr marL="398463" indent="-169863">
              <a:defRPr lang="en-US" sz="1600" dirty="0">
                <a:solidFill>
                  <a:schemeClr val="tx1"/>
                </a:solidFill>
              </a:defRPr>
            </a:lvl2pPr>
            <a:lvl3pPr marL="555625" indent="-157163">
              <a:defRPr lang="en-US" sz="1400" dirty="0">
                <a:solidFill>
                  <a:schemeClr val="tx1"/>
                </a:solidFill>
              </a:defRPr>
            </a:lvl3pPr>
            <a:lvl4pPr marL="685800" indent="-136525">
              <a:defRPr lang="en-US" sz="1400" dirty="0">
                <a:solidFill>
                  <a:schemeClr val="tx1"/>
                </a:solidFill>
              </a:defRPr>
            </a:lvl4pPr>
            <a:lvl5pPr marL="800100" indent="-111125">
              <a:defRPr lang="en-US" sz="1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79263A4B-A9A8-4CE5-96A8-6F6EC365E51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42375" y="1438275"/>
            <a:ext cx="3264408" cy="738664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2205743D-F71A-4647-9BE4-2900BDA258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342375" y="2390775"/>
            <a:ext cx="3264408" cy="184665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76213" indent="-176213">
              <a:defRPr lang="en-US" sz="2000" dirty="0">
                <a:solidFill>
                  <a:schemeClr val="tx1"/>
                </a:solidFill>
              </a:defRPr>
            </a:lvl1pPr>
            <a:lvl2pPr marL="398463" indent="-169863">
              <a:defRPr lang="en-US" sz="1600" dirty="0">
                <a:solidFill>
                  <a:schemeClr val="tx1"/>
                </a:solidFill>
              </a:defRPr>
            </a:lvl2pPr>
            <a:lvl3pPr marL="555625" indent="-157163">
              <a:defRPr lang="en-US" sz="1400" dirty="0">
                <a:solidFill>
                  <a:schemeClr val="tx1"/>
                </a:solidFill>
              </a:defRPr>
            </a:lvl3pPr>
            <a:lvl4pPr marL="685800" indent="-136525">
              <a:defRPr lang="en-US" sz="1400" dirty="0">
                <a:solidFill>
                  <a:schemeClr val="tx1"/>
                </a:solidFill>
              </a:defRPr>
            </a:lvl4pPr>
            <a:lvl5pPr marL="800100" indent="-111125">
              <a:defRPr lang="en-US" sz="1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05508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1506">
          <p15:clr>
            <a:srgbClr val="5ACBF0"/>
          </p15:clr>
        </p15:guide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430">
          <p15:clr>
            <a:srgbClr val="5ACBF0"/>
          </p15:clr>
        </p15:guide>
        <p15:guide id="7" pos="2811">
          <p15:clr>
            <a:srgbClr val="5ACBF0"/>
          </p15:clr>
        </p15:guide>
        <p15:guide id="8" pos="4871">
          <p15:clr>
            <a:srgbClr val="5ACBF0"/>
          </p15:clr>
        </p15:guide>
        <p15:guide id="9" pos="5251">
          <p15:clr>
            <a:srgbClr val="5ACBF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_Layout_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9706301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-50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Segoe Sans Display Semibold" pitchFamily="2" charset="0"/>
                <a:ea typeface="+mn-ea"/>
                <a:cs typeface="Segoe Sans Display Semi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5100"/>
            <a:ext cx="5212080" cy="184460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lang="en-US" dirty="0" smtClean="0">
                <a:latin typeface="Segoe Sans Display" pitchFamily="2" charset="0"/>
                <a:cs typeface="Segoe Sans Display" pitchFamily="2" charset="0"/>
              </a:defRPr>
            </a:lvl1pPr>
            <a:lvl2pPr marL="255588" indent="0">
              <a:buFont typeface="Wingdings" panose="05000000000000000000" pitchFamily="2" charset="2"/>
              <a:buNone/>
              <a:defRPr lang="en-US" dirty="0" smtClean="0">
                <a:latin typeface="Segoe Sans Display" pitchFamily="2" charset="0"/>
                <a:cs typeface="Segoe Sans Display" pitchFamily="2" charset="0"/>
              </a:defRPr>
            </a:lvl2pPr>
            <a:lvl3pPr marL="450850" indent="0">
              <a:buFont typeface="Wingdings" panose="05000000000000000000" pitchFamily="2" charset="2"/>
              <a:buNone/>
              <a:tabLst/>
              <a:defRPr lang="en-US" dirty="0" smtClean="0">
                <a:latin typeface="Segoe Sans Display" pitchFamily="2" charset="0"/>
                <a:cs typeface="Segoe Sans Display" pitchFamily="2" charset="0"/>
              </a:defRPr>
            </a:lvl3pPr>
            <a:lvl4pPr marL="652462" indent="0">
              <a:buFont typeface="Wingdings" panose="05000000000000000000" pitchFamily="2" charset="2"/>
              <a:buNone/>
              <a:defRPr lang="en-US" dirty="0" smtClean="0">
                <a:latin typeface="Segoe Sans Display" pitchFamily="2" charset="0"/>
                <a:cs typeface="Segoe Sans Display" pitchFamily="2" charset="0"/>
              </a:defRPr>
            </a:lvl4pPr>
            <a:lvl5pPr marL="854075" indent="0">
              <a:buFont typeface="Wingdings" panose="05000000000000000000" pitchFamily="2" charset="2"/>
              <a:buNone/>
              <a:tabLst/>
              <a:defRPr lang="en-US" dirty="0">
                <a:latin typeface="Segoe Sans Display" pitchFamily="2" charset="0"/>
                <a:cs typeface="Segoe Sans Display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E9CDCB4-03E1-4763-B83E-A1334BCDB0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7171" y="1435100"/>
            <a:ext cx="5212080" cy="184460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lang="en-US" dirty="0" smtClean="0">
                <a:latin typeface="Segoe Sans Display" pitchFamily="2" charset="0"/>
                <a:cs typeface="Segoe Sans Display" pitchFamily="2" charset="0"/>
              </a:defRPr>
            </a:lvl1pPr>
            <a:lvl2pPr marL="255588" indent="0">
              <a:buFont typeface="Wingdings" panose="05000000000000000000" pitchFamily="2" charset="2"/>
              <a:buNone/>
              <a:defRPr lang="en-US" dirty="0" smtClean="0">
                <a:latin typeface="Segoe Sans Display" pitchFamily="2" charset="0"/>
                <a:cs typeface="Segoe Sans Display" pitchFamily="2" charset="0"/>
              </a:defRPr>
            </a:lvl2pPr>
            <a:lvl3pPr marL="450850" indent="0">
              <a:buFont typeface="Wingdings" panose="05000000000000000000" pitchFamily="2" charset="2"/>
              <a:buNone/>
              <a:tabLst/>
              <a:defRPr lang="en-US" dirty="0" smtClean="0">
                <a:latin typeface="Segoe Sans Display" pitchFamily="2" charset="0"/>
                <a:cs typeface="Segoe Sans Display" pitchFamily="2" charset="0"/>
              </a:defRPr>
            </a:lvl3pPr>
            <a:lvl4pPr marL="652462" indent="0">
              <a:buFont typeface="Wingdings" panose="05000000000000000000" pitchFamily="2" charset="2"/>
              <a:buNone/>
              <a:defRPr lang="en-US" dirty="0" smtClean="0">
                <a:latin typeface="Segoe Sans Display" pitchFamily="2" charset="0"/>
                <a:cs typeface="Segoe Sans Display" pitchFamily="2" charset="0"/>
              </a:defRPr>
            </a:lvl4pPr>
            <a:lvl5pPr marL="854075" indent="0">
              <a:buFont typeface="Wingdings" panose="05000000000000000000" pitchFamily="2" charset="2"/>
              <a:buNone/>
              <a:tabLst/>
              <a:defRPr lang="en-US" dirty="0">
                <a:latin typeface="Segoe Sans Display" pitchFamily="2" charset="0"/>
                <a:cs typeface="Segoe Sans Display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6107685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_Layout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82416" y="1201737"/>
            <a:ext cx="8025384" cy="2330084"/>
          </a:xfrm>
          <a:prstGeom prst="rect">
            <a:avLst/>
          </a:prstGeom>
          <a:noFill/>
        </p:spPr>
        <p:txBody>
          <a:bodyPr wrap="square" lIns="0" tIns="0" rIns="0" bIns="0" anchor="t" anchorCtr="0">
            <a:norm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Quote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582416" y="3977319"/>
            <a:ext cx="8025384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C8AB461E-CB73-9CEB-8B28-17831FA30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 bwMode="black">
          <a:xfrm>
            <a:off x="584200" y="1201737"/>
            <a:ext cx="2051050" cy="1833563"/>
            <a:chOff x="368" y="757"/>
            <a:chExt cx="1292" cy="1155"/>
          </a:xfrm>
          <a:gradFill>
            <a:gsLst>
              <a:gs pos="100000">
                <a:schemeClr val="accent2"/>
              </a:gs>
              <a:gs pos="10000">
                <a:schemeClr val="accent1"/>
              </a:gs>
            </a:gsLst>
            <a:path path="circle">
              <a:fillToRect r="100000" b="100000"/>
            </a:path>
          </a:gradFill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4F29B8AD-C82A-7DC9-3F10-D7AD135CF5B0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110" y="757"/>
              <a:ext cx="550" cy="1155"/>
            </a:xfrm>
            <a:custGeom>
              <a:avLst/>
              <a:gdLst>
                <a:gd name="T0" fmla="*/ 0 w 1276"/>
                <a:gd name="T1" fmla="*/ 0 h 2681"/>
                <a:gd name="T2" fmla="*/ 0 w 1276"/>
                <a:gd name="T3" fmla="*/ 0 h 2681"/>
                <a:gd name="T4" fmla="*/ 0 w 1276"/>
                <a:gd name="T5" fmla="*/ 1115 h 2681"/>
                <a:gd name="T6" fmla="*/ 45 w 1276"/>
                <a:gd name="T7" fmla="*/ 1661 h 2681"/>
                <a:gd name="T8" fmla="*/ 225 w 1276"/>
                <a:gd name="T9" fmla="*/ 2124 h 2681"/>
                <a:gd name="T10" fmla="*/ 610 w 1276"/>
                <a:gd name="T11" fmla="*/ 2473 h 2681"/>
                <a:gd name="T12" fmla="*/ 1276 w 1276"/>
                <a:gd name="T13" fmla="*/ 2681 h 2681"/>
                <a:gd name="T14" fmla="*/ 1276 w 1276"/>
                <a:gd name="T15" fmla="*/ 2047 h 2681"/>
                <a:gd name="T16" fmla="*/ 839 w 1276"/>
                <a:gd name="T17" fmla="*/ 1829 h 2681"/>
                <a:gd name="T18" fmla="*/ 707 w 1276"/>
                <a:gd name="T19" fmla="*/ 1341 h 2681"/>
                <a:gd name="T20" fmla="*/ 1276 w 1276"/>
                <a:gd name="T21" fmla="*/ 1341 h 2681"/>
                <a:gd name="T22" fmla="*/ 1276 w 1276"/>
                <a:gd name="T23" fmla="*/ 0 h 2681"/>
                <a:gd name="T24" fmla="*/ 0 w 1276"/>
                <a:gd name="T25" fmla="*/ 0 h 2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6" h="2681">
                  <a:moveTo>
                    <a:pt x="0" y="0"/>
                  </a:moveTo>
                  <a:lnTo>
                    <a:pt x="0" y="0"/>
                  </a:lnTo>
                  <a:lnTo>
                    <a:pt x="0" y="1115"/>
                  </a:lnTo>
                  <a:cubicBezTo>
                    <a:pt x="0" y="1309"/>
                    <a:pt x="15" y="1491"/>
                    <a:pt x="45" y="1661"/>
                  </a:cubicBezTo>
                  <a:cubicBezTo>
                    <a:pt x="75" y="1831"/>
                    <a:pt x="135" y="1985"/>
                    <a:pt x="225" y="2124"/>
                  </a:cubicBezTo>
                  <a:cubicBezTo>
                    <a:pt x="315" y="2262"/>
                    <a:pt x="444" y="2379"/>
                    <a:pt x="610" y="2473"/>
                  </a:cubicBezTo>
                  <a:cubicBezTo>
                    <a:pt x="776" y="2568"/>
                    <a:pt x="998" y="2637"/>
                    <a:pt x="1276" y="2681"/>
                  </a:cubicBezTo>
                  <a:lnTo>
                    <a:pt x="1276" y="2047"/>
                  </a:lnTo>
                  <a:cubicBezTo>
                    <a:pt x="1068" y="2023"/>
                    <a:pt x="922" y="1950"/>
                    <a:pt x="839" y="1829"/>
                  </a:cubicBezTo>
                  <a:cubicBezTo>
                    <a:pt x="756" y="1707"/>
                    <a:pt x="707" y="1552"/>
                    <a:pt x="707" y="1341"/>
                  </a:cubicBezTo>
                  <a:lnTo>
                    <a:pt x="1276" y="1341"/>
                  </a:lnTo>
                  <a:lnTo>
                    <a:pt x="127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BF46749D-766D-0E9A-DD7D-DAB77C6DB7F7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368" y="757"/>
              <a:ext cx="547" cy="1155"/>
            </a:xfrm>
            <a:custGeom>
              <a:avLst/>
              <a:gdLst>
                <a:gd name="T0" fmla="*/ 0 w 1269"/>
                <a:gd name="T1" fmla="*/ 0 h 2681"/>
                <a:gd name="T2" fmla="*/ 0 w 1269"/>
                <a:gd name="T3" fmla="*/ 0 h 2681"/>
                <a:gd name="T4" fmla="*/ 0 w 1269"/>
                <a:gd name="T5" fmla="*/ 1332 h 2681"/>
                <a:gd name="T6" fmla="*/ 39 w 1269"/>
                <a:gd name="T7" fmla="*/ 1661 h 2681"/>
                <a:gd name="T8" fmla="*/ 219 w 1269"/>
                <a:gd name="T9" fmla="*/ 2124 h 2681"/>
                <a:gd name="T10" fmla="*/ 604 w 1269"/>
                <a:gd name="T11" fmla="*/ 2473 h 2681"/>
                <a:gd name="T12" fmla="*/ 1269 w 1269"/>
                <a:gd name="T13" fmla="*/ 2681 h 2681"/>
                <a:gd name="T14" fmla="*/ 1269 w 1269"/>
                <a:gd name="T15" fmla="*/ 2047 h 2681"/>
                <a:gd name="T16" fmla="*/ 833 w 1269"/>
                <a:gd name="T17" fmla="*/ 1829 h 2681"/>
                <a:gd name="T18" fmla="*/ 701 w 1269"/>
                <a:gd name="T19" fmla="*/ 1341 h 2681"/>
                <a:gd name="T20" fmla="*/ 1269 w 1269"/>
                <a:gd name="T21" fmla="*/ 1341 h 2681"/>
                <a:gd name="T22" fmla="*/ 1269 w 1269"/>
                <a:gd name="T23" fmla="*/ 0 h 2681"/>
                <a:gd name="T24" fmla="*/ 0 w 1269"/>
                <a:gd name="T25" fmla="*/ 0 h 2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69" h="2681">
                  <a:moveTo>
                    <a:pt x="0" y="0"/>
                  </a:moveTo>
                  <a:lnTo>
                    <a:pt x="0" y="0"/>
                  </a:lnTo>
                  <a:lnTo>
                    <a:pt x="0" y="1332"/>
                  </a:lnTo>
                  <a:cubicBezTo>
                    <a:pt x="7" y="1446"/>
                    <a:pt x="20" y="1556"/>
                    <a:pt x="39" y="1661"/>
                  </a:cubicBezTo>
                  <a:cubicBezTo>
                    <a:pt x="69" y="1831"/>
                    <a:pt x="129" y="1985"/>
                    <a:pt x="219" y="2124"/>
                  </a:cubicBezTo>
                  <a:cubicBezTo>
                    <a:pt x="309" y="2262"/>
                    <a:pt x="437" y="2379"/>
                    <a:pt x="604" y="2473"/>
                  </a:cubicBezTo>
                  <a:cubicBezTo>
                    <a:pt x="770" y="2568"/>
                    <a:pt x="992" y="2637"/>
                    <a:pt x="1269" y="2681"/>
                  </a:cubicBezTo>
                  <a:lnTo>
                    <a:pt x="1269" y="2047"/>
                  </a:lnTo>
                  <a:cubicBezTo>
                    <a:pt x="1061" y="2023"/>
                    <a:pt x="916" y="1950"/>
                    <a:pt x="833" y="1829"/>
                  </a:cubicBezTo>
                  <a:cubicBezTo>
                    <a:pt x="749" y="1707"/>
                    <a:pt x="701" y="1550"/>
                    <a:pt x="701" y="1341"/>
                  </a:cubicBezTo>
                  <a:lnTo>
                    <a:pt x="1269" y="1341"/>
                  </a:lnTo>
                  <a:lnTo>
                    <a:pt x="126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11F52826-85AE-F49B-F24F-5263025FBC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2416" y="4629941"/>
            <a:ext cx="8025384" cy="492443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  <a:br>
              <a:rPr lang="en-US"/>
            </a:br>
            <a:r>
              <a:rPr lang="en-US"/>
              <a:t>Company</a:t>
            </a:r>
          </a:p>
        </p:txBody>
      </p:sp>
    </p:spTree>
    <p:extLst>
      <p:ext uri="{BB962C8B-B14F-4D97-AF65-F5344CB8AC3E}">
        <p14:creationId xmlns:p14="http://schemas.microsoft.com/office/powerpoint/2010/main" val="28166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_Layout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69C86-BE18-94A8-BCEB-D68C4BE9F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89796201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07913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_Layou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00050"/>
            <a:ext cx="9543289" cy="55399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E90344-0294-48E2-AAF0-601BB99500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8263" y="1414537"/>
            <a:ext cx="7194296" cy="166199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71450" indent="-171450">
              <a:defRPr lang="en-US" dirty="0" smtClean="0"/>
            </a:lvl1pPr>
            <a:lvl2pPr marL="342900" indent="-171450">
              <a:defRPr lang="en-US" dirty="0" smtClean="0"/>
            </a:lvl2pPr>
            <a:lvl3pPr marL="514350" indent="-171450">
              <a:defRPr lang="en-US" dirty="0" smtClean="0"/>
            </a:lvl3pPr>
            <a:lvl4pPr marL="666750" indent="-152400">
              <a:defRPr lang="en-US" dirty="0" smtClean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931175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ext_Layou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8B6BD-BBE7-B580-ACED-7CA15A113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9701785" cy="55399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D591F9-524E-EDB2-E1D5-E95C6CAD45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1435503"/>
            <a:ext cx="11018520" cy="17235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689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1-column_Large ty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2" y="3127475"/>
            <a:ext cx="4710813" cy="615553"/>
          </a:xfrm>
        </p:spPr>
        <p:txBody>
          <a:bodyPr anchor="ctr" anchorCtr="0"/>
          <a:lstStyle>
            <a:lvl1pPr>
              <a:defRPr sz="4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6407BFDD-926C-A843-EBF8-302E0C66AD3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91337" y="582612"/>
            <a:ext cx="4708524" cy="569277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Pct val="90000"/>
              <a:buFont typeface="Arial" panose="020B0604020202020204" pitchFamily="34" charset="0"/>
              <a:buNone/>
              <a:tabLst/>
              <a:defRPr lang="en-US" sz="24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add agenda items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08A9FF3-4F9A-F932-1509-86ED6A290654}"/>
              </a:ext>
            </a:extLst>
          </p:cNvPr>
          <p:cNvCxnSpPr>
            <a:cxnSpLocks/>
          </p:cNvCxnSpPr>
          <p:nvPr userDrawn="1"/>
        </p:nvCxnSpPr>
        <p:spPr>
          <a:xfrm>
            <a:off x="6096000" y="582613"/>
            <a:ext cx="0" cy="5692774"/>
          </a:xfrm>
          <a:prstGeom prst="line">
            <a:avLst/>
          </a:prstGeom>
          <a:ln w="6350">
            <a:gradFill>
              <a:gsLst>
                <a:gs pos="0">
                  <a:srgbClr val="454142"/>
                </a:gs>
                <a:gs pos="100000">
                  <a:schemeClr val="tx1"/>
                </a:gs>
              </a:gsLst>
              <a:lin ang="5400000" scaled="1"/>
            </a:gra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68506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68">
          <p15:clr>
            <a:srgbClr val="954F72"/>
          </p15:clr>
        </p15:guide>
        <p15:guide id="7" pos="1556">
          <p15:clr>
            <a:srgbClr val="954F72"/>
          </p15:clr>
        </p15:guide>
        <p15:guide id="8" pos="1958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_Layou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0E31F-767F-DA91-D17A-7870AE473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9738361" cy="5539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idx="1"/>
          </p:nvPr>
        </p:nvSpPr>
        <p:spPr>
          <a:xfrm>
            <a:off x="584200" y="1435503"/>
            <a:ext cx="11018520" cy="17235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8850695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659">
          <p15:clr>
            <a:srgbClr val="FBAE40"/>
          </p15:clr>
        </p15:guide>
        <p15:guide id="2" pos="4021">
          <p15:clr>
            <a:srgbClr val="FBAE40"/>
          </p15:clr>
        </p15:guide>
        <p15:guide id="3" orient="horz" pos="890">
          <p15:clr>
            <a:srgbClr val="FBAE40"/>
          </p15:clr>
        </p15:guide>
        <p15:guide id="4" orient="horz" pos="1298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_Layout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16F86-16A1-B3CB-6837-27DC27B18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9799321" cy="55399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AB593A8B-3FA9-1945-6047-46741D56A8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8963" y="1435100"/>
            <a:ext cx="3273425" cy="48339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E72BC6B-6AAB-2A6B-F644-7C98F0F5A59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62463" y="1435100"/>
            <a:ext cx="3273425" cy="48339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61CDC3C-ED02-5DCF-AE76-774B4EE3FC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29612" y="1435100"/>
            <a:ext cx="3273425" cy="48339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3787292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1506">
          <p15:clr>
            <a:srgbClr val="5ACBF0"/>
          </p15:clr>
        </p15:guide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430">
          <p15:clr>
            <a:srgbClr val="5ACBF0"/>
          </p15:clr>
        </p15:guide>
        <p15:guide id="7" pos="2811">
          <p15:clr>
            <a:srgbClr val="5ACBF0"/>
          </p15:clr>
        </p15:guide>
        <p15:guide id="8" pos="4871">
          <p15:clr>
            <a:srgbClr val="5ACBF0"/>
          </p15:clr>
        </p15:guide>
        <p15:guide id="9" pos="5251">
          <p15:clr>
            <a:srgbClr val="5ACBF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_Layout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9294877" cy="55399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D525736-DEE8-4391-8135-23DE064005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7194296" cy="369332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lang="en-US" dirty="0" smtClean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E90344-0294-48E2-AAF0-601BB99500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084388"/>
            <a:ext cx="7194296" cy="166199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71450" indent="-171450">
              <a:defRPr lang="en-US" dirty="0" smtClean="0"/>
            </a:lvl1pPr>
            <a:lvl2pPr marL="342900" indent="-171450">
              <a:defRPr lang="en-US" dirty="0" smtClean="0"/>
            </a:lvl2pPr>
            <a:lvl3pPr marL="514350" indent="-171450">
              <a:defRPr lang="en-US" dirty="0" smtClean="0"/>
            </a:lvl3pPr>
            <a:lvl4pPr marL="666750" indent="-152400">
              <a:defRPr lang="en-US" dirty="0" smtClean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727593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_Layout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9616441" cy="55399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D525736-DEE8-4391-8135-23DE064005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369332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lang="en-US" dirty="0" smtClean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E90344-0294-48E2-AAF0-601BB99500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084388"/>
            <a:ext cx="5219700" cy="1661993"/>
          </a:xfrm>
          <a:prstGeom prst="rect">
            <a:avLst/>
          </a:prstGeom>
        </p:spPr>
        <p:txBody>
          <a:bodyPr>
            <a:spAutoFit/>
          </a:bodyPr>
          <a:lstStyle>
            <a:lvl1pPr marL="171450" indent="-171450">
              <a:defRPr lang="en-US" dirty="0" smtClean="0"/>
            </a:lvl1pPr>
            <a:lvl2pPr marL="342900" indent="-171450">
              <a:defRPr lang="en-US" dirty="0" smtClean="0"/>
            </a:lvl2pPr>
            <a:lvl3pPr marL="514350" indent="-171450">
              <a:defRPr lang="en-US" dirty="0" smtClean="0"/>
            </a:lvl3pPr>
            <a:lvl4pPr marL="666750" indent="-152400">
              <a:defRPr lang="en-US" dirty="0" smtClean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B4F729D4-B1F1-45F2-A06A-40234B19C88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369332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lang="en-US" dirty="0" smtClean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1F896FB-325C-4849-B372-8DF0D6C056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97625" y="2084388"/>
            <a:ext cx="5219700" cy="1661993"/>
          </a:xfrm>
          <a:prstGeom prst="rect">
            <a:avLst/>
          </a:prstGeom>
        </p:spPr>
        <p:txBody>
          <a:bodyPr>
            <a:spAutoFit/>
          </a:bodyPr>
          <a:lstStyle>
            <a:lvl1pPr marL="171450" indent="-171450">
              <a:defRPr lang="en-US" smtClean="0"/>
            </a:lvl1pPr>
            <a:lvl2pPr marL="342900" indent="-171450">
              <a:defRPr lang="en-US" smtClean="0"/>
            </a:lvl2pPr>
            <a:lvl3pPr marL="514350" indent="-171450">
              <a:defRPr lang="en-US" smtClean="0"/>
            </a:lvl3pPr>
            <a:lvl4pPr marL="685800" indent="-136525">
              <a:defRPr lang="en-US" smtClean="0"/>
            </a:lvl4pPr>
            <a:lvl5pPr marL="793750" indent="-120650"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020939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_Layout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9546337" cy="55399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166199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en-US" dirty="0" smtClean="0"/>
            </a:lvl1pPr>
            <a:lvl2pPr marL="228600" indent="0">
              <a:buNone/>
              <a:defRPr lang="en-US" dirty="0" smtClean="0"/>
            </a:lvl2pPr>
            <a:lvl3pPr marL="457200" indent="0">
              <a:buNone/>
              <a:defRPr lang="en-US" dirty="0" smtClean="0"/>
            </a:lvl3pPr>
            <a:lvl4pPr marL="685800" indent="0">
              <a:buNone/>
              <a:defRPr lang="en-US" dirty="0" smtClean="0"/>
            </a:lvl4pPr>
            <a:lvl5pPr marL="914400" indent="0">
              <a:buNone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820690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_Layout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9508237" cy="55399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5100"/>
            <a:ext cx="5212080" cy="172354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lang="en-US" dirty="0" smtClean="0"/>
            </a:lvl1pPr>
            <a:lvl2pPr marL="255588" indent="0">
              <a:buFont typeface="Wingdings" panose="05000000000000000000" pitchFamily="2" charset="2"/>
              <a:buNone/>
              <a:defRPr lang="en-US" dirty="0" smtClean="0"/>
            </a:lvl2pPr>
            <a:lvl3pPr marL="450850" indent="0">
              <a:buFont typeface="Wingdings" panose="05000000000000000000" pitchFamily="2" charset="2"/>
              <a:buNone/>
              <a:tabLst/>
              <a:defRPr lang="en-US" dirty="0" smtClean="0"/>
            </a:lvl3pPr>
            <a:lvl4pPr marL="652462" indent="0">
              <a:buFont typeface="Wingdings" panose="05000000000000000000" pitchFamily="2" charset="2"/>
              <a:buNone/>
              <a:defRPr lang="en-US" dirty="0" smtClean="0"/>
            </a:lvl4pPr>
            <a:lvl5pPr marL="854075" indent="0">
              <a:buFont typeface="Wingdings" panose="05000000000000000000" pitchFamily="2" charset="2"/>
              <a:buNone/>
              <a:tabLst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E9CDCB4-03E1-4763-B83E-A1334BCDB0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7171" y="1435100"/>
            <a:ext cx="5212080" cy="172354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lang="en-US" dirty="0" smtClean="0"/>
            </a:lvl1pPr>
            <a:lvl2pPr marL="255588" indent="0">
              <a:buFont typeface="Wingdings" panose="05000000000000000000" pitchFamily="2" charset="2"/>
              <a:buNone/>
              <a:defRPr lang="en-US" dirty="0" smtClean="0"/>
            </a:lvl2pPr>
            <a:lvl3pPr marL="450850" indent="0">
              <a:buFont typeface="Wingdings" panose="05000000000000000000" pitchFamily="2" charset="2"/>
              <a:buNone/>
              <a:tabLst/>
              <a:defRPr lang="en-US" dirty="0" smtClean="0"/>
            </a:lvl3pPr>
            <a:lvl4pPr marL="652462" indent="0">
              <a:buFont typeface="Wingdings" panose="05000000000000000000" pitchFamily="2" charset="2"/>
              <a:buNone/>
              <a:defRPr lang="en-US" dirty="0" smtClean="0"/>
            </a:lvl4pPr>
            <a:lvl5pPr marL="854075" indent="0">
              <a:buFont typeface="Wingdings" panose="05000000000000000000" pitchFamily="2" charset="2"/>
              <a:buNone/>
              <a:tabLst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2983736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_Layout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9569197" cy="553998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D525736-DEE8-4391-8135-23DE064005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369332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lang="en-US" dirty="0" smtClean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E90344-0294-48E2-AAF0-601BB99500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038222"/>
            <a:ext cx="5219700" cy="1754326"/>
          </a:xfrm>
          <a:prstGeom prst="rect">
            <a:avLst/>
          </a:prstGeom>
        </p:spPr>
        <p:txBody>
          <a:bodyPr anchor="ctr">
            <a:spAutoFit/>
          </a:bodyPr>
          <a:lstStyle>
            <a:lvl1pPr marL="171450" indent="-171450">
              <a:defRPr lang="en-US" dirty="0" smtClean="0"/>
            </a:lvl1pPr>
            <a:lvl2pPr marL="342900" indent="-171450">
              <a:defRPr lang="en-US" dirty="0" smtClean="0"/>
            </a:lvl2pPr>
            <a:lvl3pPr marL="514350" indent="-171450">
              <a:defRPr lang="en-US" dirty="0" smtClean="0"/>
            </a:lvl3pPr>
            <a:lvl4pPr marL="666750" indent="-152400">
              <a:defRPr lang="en-US" dirty="0" smtClean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B4F729D4-B1F1-45F2-A06A-40234B19C88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369332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lang="en-US" dirty="0" smtClean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1F896FB-325C-4849-B372-8DF0D6C056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97625" y="2038222"/>
            <a:ext cx="5219700" cy="1754326"/>
          </a:xfrm>
          <a:prstGeom prst="rect">
            <a:avLst/>
          </a:prstGeom>
        </p:spPr>
        <p:txBody>
          <a:bodyPr anchor="ctr">
            <a:spAutoFit/>
          </a:bodyPr>
          <a:lstStyle>
            <a:lvl1pPr marL="171450" indent="-171450">
              <a:defRPr lang="en-US" smtClean="0"/>
            </a:lvl1pPr>
            <a:lvl2pPr marL="342900" indent="-171450">
              <a:defRPr lang="en-US" smtClean="0"/>
            </a:lvl2pPr>
            <a:lvl3pPr marL="514350" indent="-171450">
              <a:defRPr lang="en-US" smtClean="0"/>
            </a:lvl3pPr>
            <a:lvl4pPr marL="685800" indent="-136525">
              <a:defRPr lang="en-US" smtClean="0"/>
            </a:lvl4pPr>
            <a:lvl5pPr marL="793750" indent="-120650"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310956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_Layout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952347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B20F198-3776-433D-85A8-C2B6AC6235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7" y="1438275"/>
            <a:ext cx="3264408" cy="738664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97BC59AA-6CF8-4091-8008-21AA9AD8E8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5217" y="2390775"/>
            <a:ext cx="3264408" cy="184665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76213" indent="-176213">
              <a:defRPr lang="en-US" sz="2000" dirty="0">
                <a:solidFill>
                  <a:schemeClr val="tx1"/>
                </a:solidFill>
              </a:defRPr>
            </a:lvl1pPr>
            <a:lvl2pPr marL="322263" indent="-150813">
              <a:defRPr lang="en-US" sz="1600" dirty="0">
                <a:solidFill>
                  <a:schemeClr val="tx1"/>
                </a:solidFill>
              </a:defRPr>
            </a:lvl2pPr>
            <a:lvl3pPr marL="466725" indent="-138113">
              <a:defRPr lang="en-US" sz="1400" dirty="0">
                <a:solidFill>
                  <a:schemeClr val="tx1"/>
                </a:solidFill>
              </a:defRPr>
            </a:lvl3pPr>
            <a:lvl4pPr marL="595313" indent="-128588">
              <a:defRPr lang="en-US" sz="1400" dirty="0">
                <a:solidFill>
                  <a:schemeClr val="tx1"/>
                </a:solidFill>
              </a:defRPr>
            </a:lvl4pPr>
            <a:lvl5pPr marL="731838" indent="-122238">
              <a:defRPr lang="en-US" sz="1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BECED387-BA3E-49B2-8F1E-0E371E09E0A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63796" y="1438275"/>
            <a:ext cx="3264408" cy="738664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B26A1CD-81F9-4C2F-896F-E69757C665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63796" y="2384135"/>
            <a:ext cx="3264408" cy="184665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76213" indent="-176213">
              <a:defRPr lang="en-US" sz="2000" dirty="0">
                <a:solidFill>
                  <a:schemeClr val="tx1"/>
                </a:solidFill>
              </a:defRPr>
            </a:lvl1pPr>
            <a:lvl2pPr marL="398463" indent="-169863">
              <a:defRPr lang="en-US" sz="1600" dirty="0">
                <a:solidFill>
                  <a:schemeClr val="tx1"/>
                </a:solidFill>
              </a:defRPr>
            </a:lvl2pPr>
            <a:lvl3pPr marL="555625" indent="-157163">
              <a:defRPr lang="en-US" sz="1400" dirty="0">
                <a:solidFill>
                  <a:schemeClr val="tx1"/>
                </a:solidFill>
              </a:defRPr>
            </a:lvl3pPr>
            <a:lvl4pPr marL="685800" indent="-136525">
              <a:defRPr lang="en-US" sz="1400" dirty="0">
                <a:solidFill>
                  <a:schemeClr val="tx1"/>
                </a:solidFill>
              </a:defRPr>
            </a:lvl4pPr>
            <a:lvl5pPr marL="800100" indent="-111125">
              <a:defRPr lang="en-US" sz="1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79263A4B-A9A8-4CE5-96A8-6F6EC365E51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42375" y="1438275"/>
            <a:ext cx="3264408" cy="738664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2205743D-F71A-4647-9BE4-2900BDA258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342375" y="2390775"/>
            <a:ext cx="3264408" cy="184665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76213" indent="-176213">
              <a:defRPr lang="en-US" sz="2000" dirty="0">
                <a:solidFill>
                  <a:schemeClr val="tx1"/>
                </a:solidFill>
              </a:defRPr>
            </a:lvl1pPr>
            <a:lvl2pPr marL="398463" indent="-169863">
              <a:defRPr lang="en-US" sz="1600" dirty="0">
                <a:solidFill>
                  <a:schemeClr val="tx1"/>
                </a:solidFill>
              </a:defRPr>
            </a:lvl2pPr>
            <a:lvl3pPr marL="555625" indent="-157163">
              <a:defRPr lang="en-US" sz="1400" dirty="0">
                <a:solidFill>
                  <a:schemeClr val="tx1"/>
                </a:solidFill>
              </a:defRPr>
            </a:lvl3pPr>
            <a:lvl4pPr marL="685800" indent="-136525">
              <a:defRPr lang="en-US" sz="1400" dirty="0">
                <a:solidFill>
                  <a:schemeClr val="tx1"/>
                </a:solidFill>
              </a:defRPr>
            </a:lvl4pPr>
            <a:lvl5pPr marL="800100" indent="-111125">
              <a:defRPr lang="en-US" sz="1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789115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1506">
          <p15:clr>
            <a:srgbClr val="5ACBF0"/>
          </p15:clr>
        </p15:guide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430">
          <p15:clr>
            <a:srgbClr val="5ACBF0"/>
          </p15:clr>
        </p15:guide>
        <p15:guide id="7" pos="2811">
          <p15:clr>
            <a:srgbClr val="5ACBF0"/>
          </p15:clr>
        </p15:guide>
        <p15:guide id="8" pos="4871">
          <p15:clr>
            <a:srgbClr val="5ACBF0"/>
          </p15:clr>
        </p15:guide>
        <p15:guide id="9" pos="5251">
          <p15:clr>
            <a:srgbClr val="5ACBF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_Layout_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9706301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-50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Segoe Sans Display Semibold" pitchFamily="2" charset="0"/>
                <a:ea typeface="+mn-ea"/>
                <a:cs typeface="Segoe Sans Display Semi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5100"/>
            <a:ext cx="5212080" cy="184460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lang="en-US" dirty="0" smtClean="0">
                <a:latin typeface="Segoe Sans Display" pitchFamily="2" charset="0"/>
                <a:cs typeface="Segoe Sans Display" pitchFamily="2" charset="0"/>
              </a:defRPr>
            </a:lvl1pPr>
            <a:lvl2pPr marL="255588" indent="0">
              <a:buFont typeface="Wingdings" panose="05000000000000000000" pitchFamily="2" charset="2"/>
              <a:buNone/>
              <a:defRPr lang="en-US" dirty="0" smtClean="0">
                <a:latin typeface="Segoe Sans Display" pitchFamily="2" charset="0"/>
                <a:cs typeface="Segoe Sans Display" pitchFamily="2" charset="0"/>
              </a:defRPr>
            </a:lvl2pPr>
            <a:lvl3pPr marL="450850" indent="0">
              <a:buFont typeface="Wingdings" panose="05000000000000000000" pitchFamily="2" charset="2"/>
              <a:buNone/>
              <a:tabLst/>
              <a:defRPr lang="en-US" dirty="0" smtClean="0">
                <a:latin typeface="Segoe Sans Display" pitchFamily="2" charset="0"/>
                <a:cs typeface="Segoe Sans Display" pitchFamily="2" charset="0"/>
              </a:defRPr>
            </a:lvl3pPr>
            <a:lvl4pPr marL="652462" indent="0">
              <a:buFont typeface="Wingdings" panose="05000000000000000000" pitchFamily="2" charset="2"/>
              <a:buNone/>
              <a:defRPr lang="en-US" dirty="0" smtClean="0">
                <a:latin typeface="Segoe Sans Display" pitchFamily="2" charset="0"/>
                <a:cs typeface="Segoe Sans Display" pitchFamily="2" charset="0"/>
              </a:defRPr>
            </a:lvl4pPr>
            <a:lvl5pPr marL="854075" indent="0">
              <a:buFont typeface="Wingdings" panose="05000000000000000000" pitchFamily="2" charset="2"/>
              <a:buNone/>
              <a:tabLst/>
              <a:defRPr lang="en-US" dirty="0">
                <a:latin typeface="Segoe Sans Display" pitchFamily="2" charset="0"/>
                <a:cs typeface="Segoe Sans Display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E9CDCB4-03E1-4763-B83E-A1334BCDB0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7171" y="1435100"/>
            <a:ext cx="5212080" cy="184460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lang="en-US" dirty="0" smtClean="0">
                <a:latin typeface="Segoe Sans Display" pitchFamily="2" charset="0"/>
                <a:cs typeface="Segoe Sans Display" pitchFamily="2" charset="0"/>
              </a:defRPr>
            </a:lvl1pPr>
            <a:lvl2pPr marL="255588" indent="0">
              <a:buFont typeface="Wingdings" panose="05000000000000000000" pitchFamily="2" charset="2"/>
              <a:buNone/>
              <a:defRPr lang="en-US" dirty="0" smtClean="0">
                <a:latin typeface="Segoe Sans Display" pitchFamily="2" charset="0"/>
                <a:cs typeface="Segoe Sans Display" pitchFamily="2" charset="0"/>
              </a:defRPr>
            </a:lvl2pPr>
            <a:lvl3pPr marL="450850" indent="0">
              <a:buFont typeface="Wingdings" panose="05000000000000000000" pitchFamily="2" charset="2"/>
              <a:buNone/>
              <a:tabLst/>
              <a:defRPr lang="en-US" dirty="0" smtClean="0">
                <a:latin typeface="Segoe Sans Display" pitchFamily="2" charset="0"/>
                <a:cs typeface="Segoe Sans Display" pitchFamily="2" charset="0"/>
              </a:defRPr>
            </a:lvl3pPr>
            <a:lvl4pPr marL="652462" indent="0">
              <a:buFont typeface="Wingdings" panose="05000000000000000000" pitchFamily="2" charset="2"/>
              <a:buNone/>
              <a:defRPr lang="en-US" dirty="0" smtClean="0">
                <a:latin typeface="Segoe Sans Display" pitchFamily="2" charset="0"/>
                <a:cs typeface="Segoe Sans Display" pitchFamily="2" charset="0"/>
              </a:defRPr>
            </a:lvl4pPr>
            <a:lvl5pPr marL="854075" indent="0">
              <a:buFont typeface="Wingdings" panose="05000000000000000000" pitchFamily="2" charset="2"/>
              <a:buNone/>
              <a:tabLst/>
              <a:defRPr lang="en-US" dirty="0">
                <a:latin typeface="Segoe Sans Display" pitchFamily="2" charset="0"/>
                <a:cs typeface="Segoe Sans Display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7801022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_Layout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82416" y="1201737"/>
            <a:ext cx="8025384" cy="2330084"/>
          </a:xfrm>
          <a:prstGeom prst="rect">
            <a:avLst/>
          </a:prstGeom>
          <a:noFill/>
        </p:spPr>
        <p:txBody>
          <a:bodyPr wrap="square" lIns="0" tIns="0" rIns="0" bIns="0" anchor="t" anchorCtr="0">
            <a:norm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Quote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582416" y="3977319"/>
            <a:ext cx="8025384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C8AB461E-CB73-9CEB-8B28-17831FA30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 bwMode="black">
          <a:xfrm>
            <a:off x="584200" y="1201737"/>
            <a:ext cx="2051050" cy="1833563"/>
            <a:chOff x="368" y="757"/>
            <a:chExt cx="1292" cy="1155"/>
          </a:xfrm>
          <a:gradFill>
            <a:gsLst>
              <a:gs pos="100000">
                <a:schemeClr val="accent2"/>
              </a:gs>
              <a:gs pos="10000">
                <a:schemeClr val="accent1"/>
              </a:gs>
            </a:gsLst>
            <a:path path="circle">
              <a:fillToRect r="100000" b="100000"/>
            </a:path>
          </a:gradFill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4F29B8AD-C82A-7DC9-3F10-D7AD135CF5B0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110" y="757"/>
              <a:ext cx="550" cy="1155"/>
            </a:xfrm>
            <a:custGeom>
              <a:avLst/>
              <a:gdLst>
                <a:gd name="T0" fmla="*/ 0 w 1276"/>
                <a:gd name="T1" fmla="*/ 0 h 2681"/>
                <a:gd name="T2" fmla="*/ 0 w 1276"/>
                <a:gd name="T3" fmla="*/ 0 h 2681"/>
                <a:gd name="T4" fmla="*/ 0 w 1276"/>
                <a:gd name="T5" fmla="*/ 1115 h 2681"/>
                <a:gd name="T6" fmla="*/ 45 w 1276"/>
                <a:gd name="T7" fmla="*/ 1661 h 2681"/>
                <a:gd name="T8" fmla="*/ 225 w 1276"/>
                <a:gd name="T9" fmla="*/ 2124 h 2681"/>
                <a:gd name="T10" fmla="*/ 610 w 1276"/>
                <a:gd name="T11" fmla="*/ 2473 h 2681"/>
                <a:gd name="T12" fmla="*/ 1276 w 1276"/>
                <a:gd name="T13" fmla="*/ 2681 h 2681"/>
                <a:gd name="T14" fmla="*/ 1276 w 1276"/>
                <a:gd name="T15" fmla="*/ 2047 h 2681"/>
                <a:gd name="T16" fmla="*/ 839 w 1276"/>
                <a:gd name="T17" fmla="*/ 1829 h 2681"/>
                <a:gd name="T18" fmla="*/ 707 w 1276"/>
                <a:gd name="T19" fmla="*/ 1341 h 2681"/>
                <a:gd name="T20" fmla="*/ 1276 w 1276"/>
                <a:gd name="T21" fmla="*/ 1341 h 2681"/>
                <a:gd name="T22" fmla="*/ 1276 w 1276"/>
                <a:gd name="T23" fmla="*/ 0 h 2681"/>
                <a:gd name="T24" fmla="*/ 0 w 1276"/>
                <a:gd name="T25" fmla="*/ 0 h 2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6" h="2681">
                  <a:moveTo>
                    <a:pt x="0" y="0"/>
                  </a:moveTo>
                  <a:lnTo>
                    <a:pt x="0" y="0"/>
                  </a:lnTo>
                  <a:lnTo>
                    <a:pt x="0" y="1115"/>
                  </a:lnTo>
                  <a:cubicBezTo>
                    <a:pt x="0" y="1309"/>
                    <a:pt x="15" y="1491"/>
                    <a:pt x="45" y="1661"/>
                  </a:cubicBezTo>
                  <a:cubicBezTo>
                    <a:pt x="75" y="1831"/>
                    <a:pt x="135" y="1985"/>
                    <a:pt x="225" y="2124"/>
                  </a:cubicBezTo>
                  <a:cubicBezTo>
                    <a:pt x="315" y="2262"/>
                    <a:pt x="444" y="2379"/>
                    <a:pt x="610" y="2473"/>
                  </a:cubicBezTo>
                  <a:cubicBezTo>
                    <a:pt x="776" y="2568"/>
                    <a:pt x="998" y="2637"/>
                    <a:pt x="1276" y="2681"/>
                  </a:cubicBezTo>
                  <a:lnTo>
                    <a:pt x="1276" y="2047"/>
                  </a:lnTo>
                  <a:cubicBezTo>
                    <a:pt x="1068" y="2023"/>
                    <a:pt x="922" y="1950"/>
                    <a:pt x="839" y="1829"/>
                  </a:cubicBezTo>
                  <a:cubicBezTo>
                    <a:pt x="756" y="1707"/>
                    <a:pt x="707" y="1552"/>
                    <a:pt x="707" y="1341"/>
                  </a:cubicBezTo>
                  <a:lnTo>
                    <a:pt x="1276" y="1341"/>
                  </a:lnTo>
                  <a:lnTo>
                    <a:pt x="127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BF46749D-766D-0E9A-DD7D-DAB77C6DB7F7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368" y="757"/>
              <a:ext cx="547" cy="1155"/>
            </a:xfrm>
            <a:custGeom>
              <a:avLst/>
              <a:gdLst>
                <a:gd name="T0" fmla="*/ 0 w 1269"/>
                <a:gd name="T1" fmla="*/ 0 h 2681"/>
                <a:gd name="T2" fmla="*/ 0 w 1269"/>
                <a:gd name="T3" fmla="*/ 0 h 2681"/>
                <a:gd name="T4" fmla="*/ 0 w 1269"/>
                <a:gd name="T5" fmla="*/ 1332 h 2681"/>
                <a:gd name="T6" fmla="*/ 39 w 1269"/>
                <a:gd name="T7" fmla="*/ 1661 h 2681"/>
                <a:gd name="T8" fmla="*/ 219 w 1269"/>
                <a:gd name="T9" fmla="*/ 2124 h 2681"/>
                <a:gd name="T10" fmla="*/ 604 w 1269"/>
                <a:gd name="T11" fmla="*/ 2473 h 2681"/>
                <a:gd name="T12" fmla="*/ 1269 w 1269"/>
                <a:gd name="T13" fmla="*/ 2681 h 2681"/>
                <a:gd name="T14" fmla="*/ 1269 w 1269"/>
                <a:gd name="T15" fmla="*/ 2047 h 2681"/>
                <a:gd name="T16" fmla="*/ 833 w 1269"/>
                <a:gd name="T17" fmla="*/ 1829 h 2681"/>
                <a:gd name="T18" fmla="*/ 701 w 1269"/>
                <a:gd name="T19" fmla="*/ 1341 h 2681"/>
                <a:gd name="T20" fmla="*/ 1269 w 1269"/>
                <a:gd name="T21" fmla="*/ 1341 h 2681"/>
                <a:gd name="T22" fmla="*/ 1269 w 1269"/>
                <a:gd name="T23" fmla="*/ 0 h 2681"/>
                <a:gd name="T24" fmla="*/ 0 w 1269"/>
                <a:gd name="T25" fmla="*/ 0 h 2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69" h="2681">
                  <a:moveTo>
                    <a:pt x="0" y="0"/>
                  </a:moveTo>
                  <a:lnTo>
                    <a:pt x="0" y="0"/>
                  </a:lnTo>
                  <a:lnTo>
                    <a:pt x="0" y="1332"/>
                  </a:lnTo>
                  <a:cubicBezTo>
                    <a:pt x="7" y="1446"/>
                    <a:pt x="20" y="1556"/>
                    <a:pt x="39" y="1661"/>
                  </a:cubicBezTo>
                  <a:cubicBezTo>
                    <a:pt x="69" y="1831"/>
                    <a:pt x="129" y="1985"/>
                    <a:pt x="219" y="2124"/>
                  </a:cubicBezTo>
                  <a:cubicBezTo>
                    <a:pt x="309" y="2262"/>
                    <a:pt x="437" y="2379"/>
                    <a:pt x="604" y="2473"/>
                  </a:cubicBezTo>
                  <a:cubicBezTo>
                    <a:pt x="770" y="2568"/>
                    <a:pt x="992" y="2637"/>
                    <a:pt x="1269" y="2681"/>
                  </a:cubicBezTo>
                  <a:lnTo>
                    <a:pt x="1269" y="2047"/>
                  </a:lnTo>
                  <a:cubicBezTo>
                    <a:pt x="1061" y="2023"/>
                    <a:pt x="916" y="1950"/>
                    <a:pt x="833" y="1829"/>
                  </a:cubicBezTo>
                  <a:cubicBezTo>
                    <a:pt x="749" y="1707"/>
                    <a:pt x="701" y="1550"/>
                    <a:pt x="701" y="1341"/>
                  </a:cubicBezTo>
                  <a:lnTo>
                    <a:pt x="1269" y="1341"/>
                  </a:lnTo>
                  <a:lnTo>
                    <a:pt x="126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11F52826-85AE-F49B-F24F-5263025FBC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2416" y="4629941"/>
            <a:ext cx="8025384" cy="492443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  <a:br>
              <a:rPr lang="en-US"/>
            </a:br>
            <a:r>
              <a:rPr lang="en-US"/>
              <a:t>Company</a:t>
            </a:r>
          </a:p>
        </p:txBody>
      </p:sp>
    </p:spTree>
    <p:extLst>
      <p:ext uri="{BB962C8B-B14F-4D97-AF65-F5344CB8AC3E}">
        <p14:creationId xmlns:p14="http://schemas.microsoft.com/office/powerpoint/2010/main" val="175628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2-colum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2" y="585216"/>
            <a:ext cx="8193024" cy="307777"/>
          </a:xfrm>
        </p:spPr>
        <p:txBody>
          <a:bodyPr/>
          <a:lstStyle>
            <a:lvl1pPr>
              <a:defRPr sz="2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8D3AFA1B-C429-B83D-8D02-B5D2749675F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2137" y="2588260"/>
            <a:ext cx="3471863" cy="277320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200000"/>
              </a:lnSpc>
              <a:spcBef>
                <a:spcPts val="0"/>
              </a:spcBef>
              <a:buSzPct val="100000"/>
              <a:buFont typeface="+mj-lt"/>
              <a:buAutoNum type="arabicPeriod"/>
              <a:tabLst>
                <a:tab pos="457200" algn="l"/>
              </a:tabLst>
              <a:defRPr>
                <a:solidFill>
                  <a:schemeClr val="tx1"/>
                </a:solidFill>
              </a:defRPr>
            </a:lvl1pPr>
          </a:lstStyle>
          <a:p>
            <a:pPr marL="342900" marR="0" lvl="0" indent="-342900" algn="l" defTabSz="932742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  <a:defRPr/>
            </a:pPr>
            <a:r>
              <a:rPr lang="en-US"/>
              <a:t>Click to add agenda items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5C1871A-6E6A-2788-D8A8-24520DF009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56100" y="2588259"/>
            <a:ext cx="3478213" cy="277320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200000"/>
              </a:lnSpc>
              <a:spcBef>
                <a:spcPts val="0"/>
              </a:spcBef>
              <a:buSzPct val="100000"/>
              <a:buFont typeface="+mj-lt"/>
              <a:buAutoNum type="arabicPeriod"/>
              <a:defRPr>
                <a:solidFill>
                  <a:schemeClr val="tx1"/>
                </a:solidFill>
              </a:defRPr>
            </a:lvl1pPr>
          </a:lstStyle>
          <a:p>
            <a:pPr marL="342900" marR="0" lvl="0" indent="-342900" algn="l" defTabSz="932742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  <a:defRPr/>
            </a:pPr>
            <a:r>
              <a:rPr lang="en-US"/>
              <a:t>Click to add agenda items</a:t>
            </a:r>
          </a:p>
        </p:txBody>
      </p:sp>
    </p:spTree>
    <p:extLst>
      <p:ext uri="{BB962C8B-B14F-4D97-AF65-F5344CB8AC3E}">
        <p14:creationId xmlns:p14="http://schemas.microsoft.com/office/powerpoint/2010/main" val="25670999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0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12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2">
          <p15:clr>
            <a:srgbClr val="954F72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_Layout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69C86-BE18-94A8-BCEB-D68C4BE9F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88280366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78644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11018838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8638503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page_Big headlin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2E59AFC-909D-1098-D672-A384B97467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5081" y="2448062"/>
            <a:ext cx="10430257" cy="1015663"/>
          </a:xfrm>
        </p:spPr>
        <p:txBody>
          <a:bodyPr anchor="b" anchorCtr="0"/>
          <a:lstStyle>
            <a:lvl1pPr>
              <a:defRPr sz="6600" spc="-100" baseline="0">
                <a:latin typeface="+mn-lt"/>
              </a:defRPr>
            </a:lvl1pPr>
          </a:lstStyle>
          <a:p>
            <a:r>
              <a:rPr lang="en-US"/>
              <a:t>Big headline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AE3F76B-93DD-2A11-C7C5-3051EECE97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89" y="4278313"/>
            <a:ext cx="5055459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477A8E4-EDF0-DDB3-8098-28D44E2342D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46409" y="4278313"/>
            <a:ext cx="5055459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178428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68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36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image" Target="../media/image1.sv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8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53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6.xml"/><Relationship Id="rId18" Type="http://schemas.openxmlformats.org/officeDocument/2006/relationships/slideLayout" Target="../slideLayouts/slideLayout71.xml"/><Relationship Id="rId26" Type="http://schemas.openxmlformats.org/officeDocument/2006/relationships/slideLayout" Target="../slideLayouts/slideLayout79.xml"/><Relationship Id="rId3" Type="http://schemas.openxmlformats.org/officeDocument/2006/relationships/slideLayout" Target="../slideLayouts/slideLayout56.xml"/><Relationship Id="rId21" Type="http://schemas.openxmlformats.org/officeDocument/2006/relationships/slideLayout" Target="../slideLayouts/slideLayout74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5" Type="http://schemas.openxmlformats.org/officeDocument/2006/relationships/slideLayout" Target="../slideLayouts/slideLayout78.xml"/><Relationship Id="rId33" Type="http://schemas.openxmlformats.org/officeDocument/2006/relationships/image" Target="../media/image19.png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20" Type="http://schemas.openxmlformats.org/officeDocument/2006/relationships/slideLayout" Target="../slideLayouts/slideLayout73.xml"/><Relationship Id="rId29" Type="http://schemas.openxmlformats.org/officeDocument/2006/relationships/slideLayout" Target="../slideLayouts/slideLayout82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24" Type="http://schemas.openxmlformats.org/officeDocument/2006/relationships/slideLayout" Target="../slideLayouts/slideLayout77.xml"/><Relationship Id="rId32" Type="http://schemas.openxmlformats.org/officeDocument/2006/relationships/image" Target="../media/image20.png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23" Type="http://schemas.openxmlformats.org/officeDocument/2006/relationships/slideLayout" Target="../slideLayouts/slideLayout76.xml"/><Relationship Id="rId28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63.xml"/><Relationship Id="rId19" Type="http://schemas.openxmlformats.org/officeDocument/2006/relationships/slideLayout" Target="../slideLayouts/slideLayout72.xml"/><Relationship Id="rId31" Type="http://schemas.openxmlformats.org/officeDocument/2006/relationships/image" Target="../media/image18.png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Relationship Id="rId22" Type="http://schemas.openxmlformats.org/officeDocument/2006/relationships/slideLayout" Target="../slideLayouts/slideLayout75.xml"/><Relationship Id="rId27" Type="http://schemas.openxmlformats.org/officeDocument/2006/relationships/slideLayout" Target="../slideLayouts/slideLayout80.xml"/><Relationship Id="rId30" Type="http://schemas.openxmlformats.org/officeDocument/2006/relationships/theme" Target="../theme/theme4.xml"/><Relationship Id="rId8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 userDrawn="1"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 userDrawn="1"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 userDrawn="1"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 userDrawn="1"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 userDrawn="1"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 userDrawn="1"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 userDrawn="1"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 userDrawn="1"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588263" y="585216"/>
            <a:ext cx="10430257" cy="30777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84200" y="1591056"/>
            <a:ext cx="10426700" cy="4678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48BC65CB-3B67-EDFD-AE06-FD968449FA7E}"/>
              </a:ext>
            </a:extLst>
          </p:cNvPr>
          <p:cNvSpPr txBox="1"/>
          <p:nvPr userDrawn="1"/>
        </p:nvSpPr>
        <p:spPr>
          <a:xfrm>
            <a:off x="595885" y="6439614"/>
            <a:ext cx="4242463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© 2024 Microsoft Corporation All rights reserved. 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4D30B8E-0F07-39FC-BF52-88C5E6A736A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0"/>
              </a:ext>
            </a:extLst>
          </a:blip>
          <a:srcRect/>
          <a:stretch/>
        </p:blipFill>
        <p:spPr>
          <a:xfrm rot="5400000">
            <a:off x="9610332" y="2743200"/>
            <a:ext cx="6858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289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6" r:id="rId1"/>
    <p:sldLayoutId id="2147483680" r:id="rId2"/>
    <p:sldLayoutId id="2147483681" r:id="rId3"/>
    <p:sldLayoutId id="2147483682" r:id="rId4"/>
    <p:sldLayoutId id="2147483683" r:id="rId5"/>
    <p:sldLayoutId id="2147483685" r:id="rId6"/>
    <p:sldLayoutId id="2147483687" r:id="rId7"/>
    <p:sldLayoutId id="2147483688" r:id="rId8"/>
    <p:sldLayoutId id="2147483691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960" r:id="rId16"/>
    <p:sldLayoutId id="2147483700" r:id="rId17"/>
    <p:sldLayoutId id="2147483701" r:id="rId18"/>
    <p:sldLayoutId id="2147483702" r:id="rId19"/>
    <p:sldLayoutId id="2147483703" r:id="rId20"/>
    <p:sldLayoutId id="2147483707" r:id="rId21"/>
    <p:sldLayoutId id="2147483704" r:id="rId22"/>
    <p:sldLayoutId id="2147483954" r:id="rId23"/>
    <p:sldLayoutId id="2147483961" r:id="rId24"/>
    <p:sldLayoutId id="2147484120" r:id="rId25"/>
    <p:sldLayoutId id="2147484123" r:id="rId26"/>
    <p:sldLayoutId id="2147483962" r:id="rId27"/>
    <p:sldLayoutId id="2147483963" r:id="rId28"/>
    <p:sldLayoutId id="2147483964" r:id="rId29"/>
    <p:sldLayoutId id="2147483965" r:id="rId30"/>
    <p:sldLayoutId id="2147483966" r:id="rId31"/>
    <p:sldLayoutId id="2147483953" r:id="rId32"/>
    <p:sldLayoutId id="2147483952" r:id="rId33"/>
    <p:sldLayoutId id="2147483951" r:id="rId34"/>
    <p:sldLayoutId id="2147483948" r:id="rId35"/>
    <p:sldLayoutId id="2147483950" r:id="rId36"/>
    <p:sldLayoutId id="2147483958" r:id="rId37"/>
    <p:sldLayoutId id="2147483970" r:id="rId38"/>
    <p:sldLayoutId id="2147483968" r:id="rId39"/>
    <p:sldLayoutId id="2147483967" r:id="rId40"/>
    <p:sldLayoutId id="2147483969" r:id="rId41"/>
    <p:sldLayoutId id="2147483971" r:id="rId42"/>
    <p:sldLayoutId id="2147483955" r:id="rId43"/>
    <p:sldLayoutId id="2147483956" r:id="rId44"/>
    <p:sldLayoutId id="2147483957" r:id="rId45"/>
    <p:sldLayoutId id="2147483705" r:id="rId46"/>
    <p:sldLayoutId id="2147483706" r:id="rId47"/>
    <p:sldLayoutId id="2147484426" r:id="rId48"/>
  </p:sldLayoutIdLst>
  <p:transition>
    <p:fade/>
  </p:transition>
  <p:hf sldNum="0" hd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2000" b="0" kern="1200" cap="none" spc="0" baseline="0" dirty="0" smtClean="0">
          <a:ln w="3175">
            <a:noFill/>
          </a:ln>
          <a:solidFill>
            <a:schemeClr val="tx1"/>
          </a:solidFill>
          <a:effectLst/>
          <a:latin typeface="+mj-lt"/>
          <a:ea typeface="+mn-ea"/>
          <a:cs typeface="Segoe UI" pitchFamily="34" charset="0"/>
        </a:defRPr>
      </a:lvl1pPr>
    </p:titleStyle>
    <p:bodyStyle>
      <a:lvl1pPr marL="0" marR="0" indent="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Arial" panose="020B0604020202020204" pitchFamily="34" charset="0"/>
        <a:buNone/>
        <a:tabLst/>
        <a:defRPr sz="1600" kern="1200" spc="0" baseline="0">
          <a:solidFill>
            <a:schemeClr val="tx1"/>
          </a:solidFill>
          <a:latin typeface="+mn-lt"/>
          <a:ea typeface="+mn-ea"/>
          <a:cs typeface="Segoe UI" panose="020B0502040204020203" pitchFamily="34" charset="0"/>
        </a:defRPr>
      </a:lvl1pPr>
      <a:lvl2pPr marL="265176" marR="0" indent="-109728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Arial" panose="020B0604020202020204" pitchFamily="34" charset="0"/>
        <a:buChar char="•"/>
        <a:tabLst/>
        <a:defRPr sz="12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384048" marR="0" indent="-118872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Arial" panose="020B0604020202020204" pitchFamily="34" charset="0"/>
        <a:buChar char="•"/>
        <a:tabLst/>
        <a:defRPr sz="12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A5A5A5"/>
          </p15:clr>
        </p15:guide>
        <p15:guide id="2" pos="7680">
          <p15:clr>
            <a:srgbClr val="A5A5A5"/>
          </p15:clr>
        </p15:guide>
        <p15:guide id="3" pos="186">
          <p15:clr>
            <a:srgbClr val="A5A5A5"/>
          </p15:clr>
        </p15:guide>
        <p15:guide id="26" pos="7496">
          <p15:clr>
            <a:srgbClr val="A5A5A5"/>
          </p15:clr>
        </p15:guide>
        <p15:guide id="27" orient="horz">
          <p15:clr>
            <a:srgbClr val="A5A5A5"/>
          </p15:clr>
        </p15:guide>
        <p15:guide id="28" orient="horz" pos="4320">
          <p15:clr>
            <a:srgbClr val="A5A5A5"/>
          </p15:clr>
        </p15:guide>
        <p15:guide id="29" orient="horz" pos="184">
          <p15:clr>
            <a:srgbClr val="A5A5A5"/>
          </p15:clr>
        </p15:guide>
        <p15:guide id="40" orient="horz" pos="4134">
          <p15:clr>
            <a:srgbClr val="A5A5A5"/>
          </p15:clr>
        </p15:guide>
        <p15:guide id="42" pos="365">
          <p15:clr>
            <a:srgbClr val="C35EA4"/>
          </p15:clr>
        </p15:guide>
        <p15:guide id="43" orient="horz" pos="367">
          <p15:clr>
            <a:srgbClr val="C35EA4"/>
          </p15:clr>
        </p15:guide>
        <p15:guide id="44" orient="horz" pos="3953">
          <p15:clr>
            <a:srgbClr val="C35EA4"/>
          </p15:clr>
        </p15:guide>
        <p15:guide id="45" pos="7307">
          <p15:clr>
            <a:srgbClr val="C35E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61555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84200" y="1435503"/>
            <a:ext cx="11018520" cy="15511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237F3A2-D241-D824-1380-6811A20D5B3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5400000">
            <a:off x="9610332" y="2743200"/>
            <a:ext cx="6858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991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91" r:id="rId1"/>
  </p:sldLayoutIdLst>
  <p:transition>
    <p:fade/>
  </p:transition>
  <p:hf sldNum="0"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4000" b="0" kern="1200" cap="none" spc="-50" baseline="0" dirty="0" smtClean="0">
          <a:ln w="3175">
            <a:noFill/>
          </a:ln>
          <a:solidFill>
            <a:schemeClr val="tx1"/>
          </a:solidFill>
          <a:effectLst/>
          <a:latin typeface="+mj-lt"/>
          <a:ea typeface="+mn-ea"/>
          <a:cs typeface="Segoe Sans Display" pitchFamily="2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400" kern="1200" spc="0" baseline="0">
          <a:solidFill>
            <a:schemeClr val="tx1"/>
          </a:solidFill>
          <a:latin typeface="+mn-lt"/>
          <a:ea typeface="+mn-ea"/>
          <a:cs typeface="Segoe Sans Display" pitchFamily="2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8">
          <p15:clr>
            <a:srgbClr val="C35EA4"/>
          </p15:clr>
        </p15:guide>
        <p15:guide id="17" pos="7313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7" orient="horz" pos="184">
          <p15:clr>
            <a:srgbClr val="A4A3A4"/>
          </p15:clr>
        </p15:guide>
        <p15:guide id="28" pos="185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95">
          <p15:clr>
            <a:srgbClr val="A4A3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 userDrawn="1"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 userDrawn="1"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 userDrawn="1"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 userDrawn="1"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 userDrawn="1"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 userDrawn="1"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 userDrawn="1"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 userDrawn="1"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 userDrawn="1"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Sans Display"/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 userDrawn="1"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Sans Display"/>
              <a:ea typeface="Segoe UI" pitchFamily="34" charset="0"/>
              <a:cs typeface="Segoe Sans Display" pitchFamily="2" charset="0"/>
            </a:endParaRPr>
          </a:p>
        </p:txBody>
      </p:sp>
      <p:pic>
        <p:nvPicPr>
          <p:cNvPr id="59" name="Image 22" descr="Une image contenant capture d’écran, Graphique, noir, conception&#10;&#10;Description générée automatiquement">
            <a:extLst>
              <a:ext uri="{FF2B5EF4-FFF2-40B4-BE49-F238E27FC236}">
                <a16:creationId xmlns:a16="http://schemas.microsoft.com/office/drawing/2014/main" id="{456A697C-ECD8-57D5-D2E8-A0C9BCC411A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4000"/>
          </a:blip>
          <a:stretch>
            <a:fillRect/>
          </a:stretch>
        </p:blipFill>
        <p:spPr>
          <a:xfrm>
            <a:off x="5994400" y="0"/>
            <a:ext cx="6197600" cy="6858000"/>
          </a:xfrm>
          <a:prstGeom prst="rect">
            <a:avLst/>
          </a:prstGeom>
        </p:spPr>
      </p:pic>
      <p:pic>
        <p:nvPicPr>
          <p:cNvPr id="61" name="Image 3" descr="Une image contenant capture d’écran, Graphique, symbole, conception&#10;&#10;Description générée automatiquement">
            <a:extLst>
              <a:ext uri="{FF2B5EF4-FFF2-40B4-BE49-F238E27FC236}">
                <a16:creationId xmlns:a16="http://schemas.microsoft.com/office/drawing/2014/main" id="{0D2849B1-B8F5-9188-5F54-02446F61D0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18" t="-9139" r="-5503" b="-13625"/>
          <a:stretch/>
        </p:blipFill>
        <p:spPr>
          <a:xfrm>
            <a:off x="11868685" y="6572788"/>
            <a:ext cx="251191" cy="2130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0402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62" r:id="rId1"/>
    <p:sldLayoutId id="2147484663" r:id="rId2"/>
    <p:sldLayoutId id="2147484664" r:id="rId3"/>
    <p:sldLayoutId id="2147484665" r:id="rId4"/>
  </p:sldLayoutIdLst>
  <p:transition>
    <p:fade/>
  </p:transition>
  <p:hf sldNum="0" hdr="0" ftr="0" dt="0"/>
  <p:txStyles>
    <p:titleStyle>
      <a:lvl1pPr algn="ctr" defTabSz="932742" rtl="0" eaLnBrk="1" latinLnBrk="0" hangingPunct="1">
        <a:lnSpc>
          <a:spcPct val="100000"/>
        </a:lnSpc>
        <a:spcBef>
          <a:spcPct val="0"/>
        </a:spcBef>
        <a:buNone/>
        <a:defRPr lang="en-US" sz="3600" b="0" kern="1200" cap="none" spc="-50" baseline="0" dirty="0" smtClean="0">
          <a:ln w="3175">
            <a:noFill/>
          </a:ln>
          <a:solidFill>
            <a:schemeClr val="tx1"/>
          </a:solidFill>
          <a:effectLst/>
          <a:latin typeface="+mj-lt"/>
          <a:ea typeface="+mn-ea"/>
          <a:cs typeface="Segoe Sans Display" pitchFamily="2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Pct val="90000"/>
        <a:buFont typeface="Wingdings" panose="05000000000000000000" pitchFamily="2" charset="2"/>
        <a:buChar char=""/>
        <a:tabLst/>
        <a:defRPr sz="2400" kern="1200" spc="0" baseline="0">
          <a:solidFill>
            <a:schemeClr val="tx1"/>
          </a:solidFill>
          <a:latin typeface="+mn-lt"/>
          <a:ea typeface="+mn-ea"/>
          <a:cs typeface="Segoe Sans Display" pitchFamily="2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8">
          <p15:clr>
            <a:srgbClr val="C35EA4"/>
          </p15:clr>
        </p15:guide>
        <p15:guide id="17" pos="7313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7" orient="horz" pos="184">
          <p15:clr>
            <a:srgbClr val="A4A3A4"/>
          </p15:clr>
        </p15:guide>
        <p15:guide id="28" pos="185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95">
          <p15:clr>
            <a:srgbClr val="A4A3A4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 22" descr="Une image contenant capture d’écran, Graphique, noir, conception&#10;&#10;Description générée automatiquement">
            <a:extLst>
              <a:ext uri="{FF2B5EF4-FFF2-40B4-BE49-F238E27FC236}">
                <a16:creationId xmlns:a16="http://schemas.microsoft.com/office/drawing/2014/main" id="{0CD7C2B1-E107-05F3-3DBA-FCC81C649730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alphaModFix amt="4000"/>
          </a:blip>
          <a:stretch>
            <a:fillRect/>
          </a:stretch>
        </p:blipFill>
        <p:spPr>
          <a:xfrm>
            <a:off x="5994400" y="0"/>
            <a:ext cx="61976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8263" y="457200"/>
            <a:ext cx="9706301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 userDrawn="1"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 userDrawn="1"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 userDrawn="1"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 userDrawn="1"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 userDrawn="1"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 userDrawn="1"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 userDrawn="1"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 userDrawn="1"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 userDrawn="1"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 userDrawn="1"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pic>
        <p:nvPicPr>
          <p:cNvPr id="6" name="Picture 5" descr="The image displays a color palette featuring various shades of purple, pink, orange, and gold.&#10;&#10;AI-generated content may be incorrect.">
            <a:extLst>
              <a:ext uri="{FF2B5EF4-FFF2-40B4-BE49-F238E27FC236}">
                <a16:creationId xmlns:a16="http://schemas.microsoft.com/office/drawing/2014/main" id="{9FF30883-54D9-2146-931D-CE439711C6FF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9393885" y="2854741"/>
            <a:ext cx="6857518" cy="1149001"/>
          </a:xfrm>
          <a:prstGeom prst="rect">
            <a:avLst/>
          </a:prstGeom>
        </p:spPr>
      </p:pic>
      <p:pic>
        <p:nvPicPr>
          <p:cNvPr id="48" name="Image 3" descr="Une image contenant capture d’écran, Graphique, symbole, conception&#10;&#10;Description générée automatiquement">
            <a:extLst>
              <a:ext uri="{FF2B5EF4-FFF2-40B4-BE49-F238E27FC236}">
                <a16:creationId xmlns:a16="http://schemas.microsoft.com/office/drawing/2014/main" id="{FF041198-52A6-AA07-38E3-867A5B5634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3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18" t="-9139" r="-5503" b="-13625"/>
          <a:stretch/>
        </p:blipFill>
        <p:spPr>
          <a:xfrm>
            <a:off x="11868685" y="6572788"/>
            <a:ext cx="251191" cy="2130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26893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75" r:id="rId1"/>
    <p:sldLayoutId id="2147484676" r:id="rId2"/>
    <p:sldLayoutId id="2147484677" r:id="rId3"/>
    <p:sldLayoutId id="2147484678" r:id="rId4"/>
    <p:sldLayoutId id="2147484679" r:id="rId5"/>
    <p:sldLayoutId id="2147484680" r:id="rId6"/>
    <p:sldLayoutId id="2147484681" r:id="rId7"/>
    <p:sldLayoutId id="2147484682" r:id="rId8"/>
    <p:sldLayoutId id="2147484683" r:id="rId9"/>
    <p:sldLayoutId id="2147484684" r:id="rId10"/>
    <p:sldLayoutId id="2147484685" r:id="rId11"/>
    <p:sldLayoutId id="2147484686" r:id="rId12"/>
    <p:sldLayoutId id="2147484687" r:id="rId13"/>
    <p:sldLayoutId id="2147484692" r:id="rId14"/>
    <p:sldLayoutId id="2147484712" r:id="rId15"/>
    <p:sldLayoutId id="2147484713" r:id="rId16"/>
    <p:sldLayoutId id="2147484714" r:id="rId17"/>
    <p:sldLayoutId id="2147484715" r:id="rId18"/>
    <p:sldLayoutId id="2147484716" r:id="rId19"/>
    <p:sldLayoutId id="2147484717" r:id="rId20"/>
    <p:sldLayoutId id="2147484718" r:id="rId21"/>
    <p:sldLayoutId id="2147484719" r:id="rId22"/>
    <p:sldLayoutId id="2147484720" r:id="rId23"/>
    <p:sldLayoutId id="2147484721" r:id="rId24"/>
    <p:sldLayoutId id="2147484722" r:id="rId25"/>
    <p:sldLayoutId id="2147484723" r:id="rId26"/>
    <p:sldLayoutId id="2147484724" r:id="rId27"/>
    <p:sldLayoutId id="2147484725" r:id="rId28"/>
    <p:sldLayoutId id="2147484726" r:id="rId29"/>
  </p:sldLayoutIdLst>
  <p:transition>
    <p:fade/>
  </p:transition>
  <p:hf sldNum="0"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0" kern="1200" cap="none" spc="-50" baseline="0" dirty="0" smtClean="0">
          <a:ln w="3175">
            <a:noFill/>
          </a:ln>
          <a:solidFill>
            <a:schemeClr val="tx1"/>
          </a:solidFill>
          <a:effectLst/>
          <a:latin typeface="+mj-lt"/>
          <a:ea typeface="+mn-ea"/>
          <a:cs typeface="Segoe Sans Display" pitchFamily="2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Pct val="90000"/>
        <a:buFont typeface="Wingdings" panose="05000000000000000000" pitchFamily="2" charset="2"/>
        <a:buChar char=""/>
        <a:tabLst/>
        <a:defRPr sz="2400" kern="1200" spc="0" baseline="0">
          <a:solidFill>
            <a:schemeClr val="tx1"/>
          </a:solidFill>
          <a:latin typeface="+mn-lt"/>
          <a:ea typeface="+mn-ea"/>
          <a:cs typeface="Segoe Sans Display" pitchFamily="2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8">
          <p15:clr>
            <a:srgbClr val="C35EA4"/>
          </p15:clr>
        </p15:guide>
        <p15:guide id="17" pos="7313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7" orient="horz" pos="184">
          <p15:clr>
            <a:srgbClr val="A4A3A4"/>
          </p15:clr>
        </p15:guide>
        <p15:guide id="28" pos="185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95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6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sv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2" Type="http://schemas.openxmlformats.org/officeDocument/2006/relationships/image" Target="../media/image28.sv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32.svg"/><Relationship Id="rId5" Type="http://schemas.openxmlformats.org/officeDocument/2006/relationships/image" Target="../media/image31.svg"/><Relationship Id="rId10" Type="http://schemas.openxmlformats.org/officeDocument/2006/relationships/image" Target="../media/image36.jpeg"/><Relationship Id="rId4" Type="http://schemas.openxmlformats.org/officeDocument/2006/relationships/image" Target="../media/image30.svg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2CFB79-EDF0-7B98-BAF7-BD235D99E4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Box 60">
            <a:extLst>
              <a:ext uri="{FF2B5EF4-FFF2-40B4-BE49-F238E27FC236}">
                <a16:creationId xmlns:a16="http://schemas.microsoft.com/office/drawing/2014/main" id="{4149DCA2-058B-8D5E-2A19-BDCE81E7D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834284" y="20647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33B609-2E9F-259B-2D9F-4EEA050F19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4288" y="2662933"/>
            <a:ext cx="7194296" cy="769441"/>
          </a:xfrm>
        </p:spPr>
        <p:txBody>
          <a:bodyPr/>
          <a:lstStyle/>
          <a:p>
            <a:pPr marL="0" indent="0">
              <a:buNone/>
            </a:pPr>
            <a:r>
              <a:rPr lang="en-US" sz="4400" b="1" spc="-50" noProof="0" dirty="0">
                <a:ln w="3175">
                  <a:noFill/>
                </a:ln>
                <a:gradFill flip="none" rotWithShape="1">
                  <a:gsLst>
                    <a:gs pos="54000">
                      <a:srgbClr val="C85890"/>
                    </a:gs>
                    <a:gs pos="10000">
                      <a:srgbClr val="7058A0"/>
                    </a:gs>
                    <a:gs pos="100000">
                      <a:srgbClr val="F89070"/>
                    </a:gs>
                  </a:gsLst>
                  <a:lin ang="0" scaled="1"/>
                  <a:tileRect/>
                </a:gradFill>
                <a:latin typeface="Segoe Sans Display Semibold"/>
                <a:ea typeface="+mj-ea"/>
              </a:rPr>
              <a:t>Personal News Digest Agent</a:t>
            </a:r>
          </a:p>
        </p:txBody>
      </p:sp>
      <p:pic>
        <p:nvPicPr>
          <p:cNvPr id="15" name="MS logo gray - EMF">
            <a:extLst>
              <a:ext uri="{FF2B5EF4-FFF2-40B4-BE49-F238E27FC236}">
                <a16:creationId xmlns:a16="http://schemas.microsoft.com/office/drawing/2014/main" id="{A7AA4944-5DF7-CEB1-2C9C-EBC7BDEC4C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black">
          <a:xfrm>
            <a:off x="684288" y="679153"/>
            <a:ext cx="1359997" cy="291427"/>
          </a:xfrm>
          <a:prstGeom prst="rect">
            <a:avLst/>
          </a:prstGeom>
        </p:spPr>
      </p:pic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D6305546-DC62-59EB-6DD9-F938DC0F6AE0}"/>
              </a:ext>
            </a:extLst>
          </p:cNvPr>
          <p:cNvSpPr txBox="1">
            <a:spLocks/>
          </p:cNvSpPr>
          <p:nvPr/>
        </p:nvSpPr>
        <p:spPr>
          <a:xfrm>
            <a:off x="684288" y="3622637"/>
            <a:ext cx="5055384" cy="355183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noProof="0" dirty="0">
                <a:latin typeface="Segoe Sans Display"/>
                <a:cs typeface="Segoe Sans Display"/>
              </a:rPr>
              <a:t>Copilot Scenario Overview Deck</a:t>
            </a: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83034883-A0CE-3821-62E2-13B6D7921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95885" y="6439614"/>
            <a:ext cx="4242463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© 2026 Microsoft Corporation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1231460465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8D5A6E-D095-7BF7-FC60-B058273F62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9B0EC80-53F1-F2C5-5C9B-556BA878DD85}"/>
              </a:ext>
            </a:extLst>
          </p:cNvPr>
          <p:cNvSpPr txBox="1">
            <a:spLocks/>
          </p:cNvSpPr>
          <p:nvPr/>
        </p:nvSpPr>
        <p:spPr>
          <a:xfrm rot="5400000">
            <a:off x="1283494" y="-1110744"/>
            <a:ext cx="461963" cy="302895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  <a:prstDash/>
          </a:ln>
          <a:effectLst>
            <a:outerShdw blurRad="127000" sx="102000" sy="102000" algn="ctr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vert270" wrap="none" lIns="64008" tIns="274320" rIns="64008" bIns="576072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600" b="0" i="0" kern="1200" cap="none" spc="0" baseline="0">
                <a:ln w="3175">
                  <a:noFill/>
                </a:ln>
                <a:solidFill>
                  <a:schemeClr val="bg1"/>
                </a:solidFill>
                <a:effectLst/>
                <a:latin typeface="+mj-lt"/>
                <a:ea typeface="+mn-ea"/>
                <a:cs typeface="Segoe UI Semibold" panose="020B0502040204020203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 w="31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Agent Snapshot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0521DD6-B675-615D-AFE9-564A495BA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763502" y="1264068"/>
            <a:ext cx="6487388" cy="4662598"/>
          </a:xfrm>
          <a:prstGeom prst="roundRect">
            <a:avLst>
              <a:gd name="adj" fmla="val 6587"/>
            </a:avLst>
          </a:prstGeom>
          <a:solidFill>
            <a:schemeClr val="bg1"/>
          </a:solidFill>
          <a:ln w="25400" cap="flat" cmpd="sng" algn="ctr">
            <a:gradFill>
              <a:gsLst>
                <a:gs pos="0">
                  <a:srgbClr val="1D78D4"/>
                </a:gs>
                <a:gs pos="100000">
                  <a:srgbClr val="C44ACC"/>
                </a:gs>
              </a:gsLst>
              <a:lin ang="0" scaled="0"/>
            </a:gradFill>
            <a:prstDash val="solid"/>
            <a:miter lim="800000"/>
          </a:ln>
          <a:effectLst/>
        </p:spPr>
        <p:txBody>
          <a:bodyPr lIns="1005840" rtlCol="0" anchor="ctr"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Semibold"/>
              <a:ea typeface="+mn-ea"/>
              <a:cs typeface="Segoe UI Semilight" panose="020B0402040204020203" pitchFamily="34" charset="0"/>
            </a:endParaRPr>
          </a:p>
        </p:txBody>
      </p:sp>
      <p:pic>
        <p:nvPicPr>
          <p:cNvPr id="7" name="Picture 6" descr="The Personal News Digest section highlights five key company announcements: a positive Q3 financial result, a company-wide conference on future branding, an update on SnackBot's flavor prediction model, a success in employee community engagement, and a stability update for the Atlas team.&#10;&#10;AI-generated content may be incorrect.">
            <a:extLst>
              <a:ext uri="{FF2B5EF4-FFF2-40B4-BE49-F238E27FC236}">
                <a16:creationId xmlns:a16="http://schemas.microsoft.com/office/drawing/2014/main" id="{41F7DEEB-BD50-3BEC-4E08-9D197D0697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1110" y="1340268"/>
            <a:ext cx="6098122" cy="452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001608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88F74A-682B-52F4-912D-EF3F61041C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CC3FED76-37F6-19DD-5E18-DC0CD0CA8E74}"/>
              </a:ext>
            </a:extLst>
          </p:cNvPr>
          <p:cNvSpPr txBox="1">
            <a:spLocks/>
          </p:cNvSpPr>
          <p:nvPr/>
        </p:nvSpPr>
        <p:spPr>
          <a:xfrm>
            <a:off x="595885" y="2936557"/>
            <a:ext cx="8193024" cy="49244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b" anchorCtr="0" forceAA="0" compatLnSpc="1">
            <a:prstTxWarp prst="textNoShape">
              <a:avLst/>
            </a:prstTxWarp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0" i="0" kern="1200" cap="none" spc="-50" baseline="0" dirty="0">
                <a:ln w="3175">
                  <a:noFill/>
                </a:ln>
                <a:gradFill>
                  <a:gsLst>
                    <a:gs pos="21000">
                      <a:schemeClr val="accent1"/>
                    </a:gs>
                    <a:gs pos="100000">
                      <a:schemeClr val="accent3"/>
                    </a:gs>
                  </a:gsLst>
                  <a:lin ang="2400000" scaled="0"/>
                </a:gradFill>
                <a:effectLst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</a:lstStyle>
          <a:p>
            <a:pPr>
              <a:spcBef>
                <a:spcPct val="20000"/>
              </a:spcBef>
              <a:defRPr/>
            </a:pPr>
            <a:r>
              <a:rPr lang="en-US" sz="3200" noProof="0" dirty="0">
                <a:gradFill flip="none" rotWithShape="1">
                  <a:gsLst>
                    <a:gs pos="54000">
                      <a:srgbClr val="C85890"/>
                    </a:gs>
                    <a:gs pos="10000">
                      <a:srgbClr val="7058A0"/>
                    </a:gs>
                    <a:gs pos="100000">
                      <a:srgbClr val="F89070"/>
                    </a:gs>
                  </a:gsLst>
                  <a:lin ang="0" scaled="1"/>
                  <a:tileRect/>
                </a:gradFill>
                <a:latin typeface="Segoe Sans Display Semibold"/>
                <a:cs typeface="Segoe Sans Display" pitchFamily="2" charset="0"/>
              </a:rPr>
              <a:t>Demo Prompts &amp; Eval Set</a:t>
            </a:r>
            <a:endParaRPr lang="en-US" sz="3200" noProof="0" dirty="0">
              <a:gradFill flip="none" rotWithShape="1">
                <a:gsLst>
                  <a:gs pos="54000">
                    <a:srgbClr val="C85890"/>
                  </a:gs>
                  <a:gs pos="10000">
                    <a:srgbClr val="7058A0"/>
                  </a:gs>
                  <a:gs pos="100000">
                    <a:srgbClr val="F89070"/>
                  </a:gs>
                </a:gsLst>
                <a:lin ang="0" scaled="1"/>
                <a:tileRect/>
              </a:gradFill>
              <a:latin typeface="Segoe Sans Display Semibold"/>
              <a:ea typeface="+mj-ea"/>
              <a:cs typeface="Segoe Sans Displ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04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83F2DB-7DC4-47E7-C8A5-F4C43462C7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scureLayer" hidden="1">
            <a:extLst>
              <a:ext uri="{FF2B5EF4-FFF2-40B4-BE49-F238E27FC236}">
                <a16:creationId xmlns:a16="http://schemas.microsoft.com/office/drawing/2014/main" id="{C2DBA8DB-A60A-EBA7-09F3-7DA1E9D980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280700" y="585248"/>
            <a:ext cx="11534938" cy="6131726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ObscureLayer" hidden="1">
            <a:extLst>
              <a:ext uri="{FF2B5EF4-FFF2-40B4-BE49-F238E27FC236}">
                <a16:creationId xmlns:a16="http://schemas.microsoft.com/office/drawing/2014/main" id="{D744931A-160C-4C9E-7F56-F3330D66C3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7396751" y="2989510"/>
            <a:ext cx="557669" cy="268283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446DBB-CDD1-6AB1-DFAA-2CC020107ADC}"/>
              </a:ext>
            </a:extLst>
          </p:cNvPr>
          <p:cNvSpPr txBox="1"/>
          <p:nvPr/>
        </p:nvSpPr>
        <p:spPr>
          <a:xfrm>
            <a:off x="680475" y="471137"/>
            <a:ext cx="7553038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50" normalizeH="0" baseline="0" noProof="0" dirty="0">
                <a:ln w="3175">
                  <a:noFill/>
                </a:ln>
                <a:gradFill flip="none" rotWithShape="1">
                  <a:gsLst>
                    <a:gs pos="54000">
                      <a:srgbClr val="C85890"/>
                    </a:gs>
                    <a:gs pos="10000">
                      <a:srgbClr val="7058A0"/>
                    </a:gs>
                    <a:gs pos="100000">
                      <a:srgbClr val="F89070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Segoe Sans Display Semibold"/>
                <a:ea typeface="+mn-ea"/>
                <a:cs typeface="Segoe Sans Display" pitchFamily="2" charset="0"/>
              </a:rPr>
              <a:t>Demo Prompts &amp; Eval Set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0926DFB-2DB4-76DD-0ED2-095E4F2311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9447141"/>
              </p:ext>
            </p:extLst>
          </p:nvPr>
        </p:nvGraphicFramePr>
        <p:xfrm>
          <a:off x="375071" y="1129936"/>
          <a:ext cx="11441858" cy="5532120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437063">
                  <a:extLst>
                    <a:ext uri="{9D8B030D-6E8A-4147-A177-3AD203B41FA5}">
                      <a16:colId xmlns:a16="http://schemas.microsoft.com/office/drawing/2014/main" val="2532387307"/>
                    </a:ext>
                  </a:extLst>
                </a:gridCol>
                <a:gridCol w="2500875">
                  <a:extLst>
                    <a:ext uri="{9D8B030D-6E8A-4147-A177-3AD203B41FA5}">
                      <a16:colId xmlns:a16="http://schemas.microsoft.com/office/drawing/2014/main" val="333626627"/>
                    </a:ext>
                  </a:extLst>
                </a:gridCol>
                <a:gridCol w="3767060">
                  <a:extLst>
                    <a:ext uri="{9D8B030D-6E8A-4147-A177-3AD203B41FA5}">
                      <a16:colId xmlns:a16="http://schemas.microsoft.com/office/drawing/2014/main" val="4251062878"/>
                    </a:ext>
                  </a:extLst>
                </a:gridCol>
                <a:gridCol w="4736860">
                  <a:extLst>
                    <a:ext uri="{9D8B030D-6E8A-4147-A177-3AD203B41FA5}">
                      <a16:colId xmlns:a16="http://schemas.microsoft.com/office/drawing/2014/main" val="3318553500"/>
                    </a:ext>
                  </a:extLst>
                </a:gridCol>
              </a:tblGrid>
              <a:tr h="118069"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US" sz="1100" b="1" noProof="0" dirty="0">
                          <a:solidFill>
                            <a:schemeClr val="bg1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ID</a:t>
                      </a:r>
                    </a:p>
                  </a:txBody>
                  <a:tcPr marL="3777" marR="3777" marT="1888" marB="1888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100" b="1" noProof="0" dirty="0">
                          <a:solidFill>
                            <a:schemeClr val="bg1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Test Scenario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100" b="1" noProof="0" dirty="0">
                          <a:solidFill>
                            <a:schemeClr val="bg1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Prompt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100" b="1" noProof="0" dirty="0">
                          <a:solidFill>
                            <a:schemeClr val="bg1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Expected Result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9522270"/>
                  </a:ext>
                </a:extLst>
              </a:tr>
              <a:tr h="233930"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US" sz="1100" noProof="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</a:t>
                      </a:r>
                    </a:p>
                  </a:txBody>
                  <a:tcPr marL="3777" marR="3777" marT="1888" marB="1888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100" noProof="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What Matters Most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100" noProof="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“What are the top 5 company-wide announcements from the past week, tagged by Critical, Important, and FYI. Include the sender and date for each announcement.”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100" noProof="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Returns the top 5 org-wide announcements from the last 7 days, each tagged 🔴/🟡/🟢 with sender and date.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69905032"/>
                  </a:ext>
                </a:extLst>
              </a:tr>
              <a:tr h="233930"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US" sz="1100" noProof="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2</a:t>
                      </a:r>
                    </a:p>
                  </a:txBody>
                  <a:tcPr marL="3777" marR="3777" marT="1888" marB="1888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100" noProof="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Make My Life Easier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100" noProof="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“Surface recently announced tools, features, apps, or services I could start using to make my work easier — include what it does, who it's for, and how to get started.”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100" noProof="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Returns newly announced tools/features with what it does, who it's for, and a get-started link.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23168095"/>
                  </a:ext>
                </a:extLst>
              </a:tr>
              <a:tr h="233930"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US" sz="1100" noProof="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3</a:t>
                      </a:r>
                    </a:p>
                  </a:txBody>
                  <a:tcPr marL="3777" marR="3777" marT="1888" marB="1888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100" noProof="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Company Initiatives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100" noProof="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“Summarize recent company-wide initiatives, strategic programs, partnerships, and launches announced in the past 30 days. Include a brief summary of each and its potential impact on the organization.”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100" noProof="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Returns major initiatives from the past 30 days with a brief summary and an org-impact statement per item.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51639113"/>
                  </a:ext>
                </a:extLst>
              </a:tr>
              <a:tr h="233930"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US" sz="1100" noProof="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4</a:t>
                      </a:r>
                    </a:p>
                  </a:txBody>
                  <a:tcPr marL="3777" marR="3777" marT="1888" marB="1888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100" noProof="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Org Announcements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100" noProof="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“Show me org-wide announcements from the past 30 days, deduplicated across Outlook + Teams + SharePoint + Newsletters, with a 'why it matters to me' line.”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100" noProof="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Returns deduplicated org-wide announcements with priority tag, source attribution, and a personal “Why it matters to me” line.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2147353"/>
                  </a:ext>
                </a:extLst>
              </a:tr>
              <a:tr h="233930"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US" sz="1100" noProof="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</a:t>
                      </a:r>
                    </a:p>
                  </a:txBody>
                  <a:tcPr marL="3777" marR="3777" marT="1888" marB="1888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100" noProof="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Back to the Office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100" noProof="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“I just returned back to the office. Catch me up on critical org news since the start of my time off.”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100" noProof="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Resolves the OOO window from Outlook calendar and returns a digest of critical org news for that exact range.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84828341"/>
                  </a:ext>
                </a:extLst>
              </a:tr>
              <a:tr h="233930"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US" sz="1100" noProof="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6</a:t>
                      </a:r>
                    </a:p>
                  </a:txBody>
                  <a:tcPr marL="3777" marR="3777" marT="1888" marB="1888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100" noProof="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Leadership Updates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100" noProof="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“Surface messages and newsletters from the CEO, C-suite, or skip-levels in the past 30 days — include key quotes.”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100" noProof="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Returns only the From Leadership section with Exec Voice items and grounded key quotes ≤ 20 words.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2958008"/>
                  </a:ext>
                </a:extLst>
              </a:tr>
              <a:tr h="233930"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US" sz="1100" noProof="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7</a:t>
                      </a:r>
                    </a:p>
                  </a:txBody>
                  <a:tcPr marL="3777" marR="3777" marT="1888" marB="1888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100" noProof="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Manager Announcements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100" noProof="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“What announcements made by my manager in the past 14 days should my team pay attention to? Summarize key actions my team should take.”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100" noProof="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Returns direct-manager announcements (resolved via People knowledge) plus an Action Required list with clear next steps and deadlines.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07328537"/>
                  </a:ext>
                </a:extLst>
              </a:tr>
              <a:tr h="233930"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US" sz="1100" noProof="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8</a:t>
                      </a:r>
                    </a:p>
                  </a:txBody>
                  <a:tcPr marL="3777" marR="3777" marT="1888" marB="1888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100" noProof="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Policy Action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100" noProof="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“List recent policy changes that require employee action, including deadlines and links to the official policy.”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100" noProof="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Returns policy changes requiring action, each with a deadline and link to the authoritative SharePoint policy page.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63837522"/>
                  </a:ext>
                </a:extLst>
              </a:tr>
              <a:tr h="239572"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US" sz="1100" noProof="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9</a:t>
                      </a:r>
                    </a:p>
                  </a:txBody>
                  <a:tcPr marL="3777" marR="3777" marT="1888" marB="1888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100" noProof="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Operational Alerts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100" noProof="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“Are there active incidents or planned outages I should know about?”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100" noProof="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Returns only operational alerts — status (active/resolved/planned), service, impact, source — or the exact empty-state string if none.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9939720"/>
                  </a:ext>
                </a:extLst>
              </a:tr>
              <a:tr h="118069"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US" sz="1100" noProof="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10</a:t>
                      </a:r>
                    </a:p>
                  </a:txBody>
                  <a:tcPr marL="3777" marR="3777" marT="1888" marB="1888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100" noProof="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Job-Impacting Changes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100" noProof="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“What recent organizational or policy changes most affect my job?”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100" noProof="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Returns a personalized digest of org and policy changes filtered for job impact, each with a “Why it matters to me” line tied to the user's role.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405444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610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E1DFDA-8D30-E8AB-5F92-BA9CCB8EFA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D7071D8-853F-604B-8BC8-AFF1EED5891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01466" y="3244849"/>
            <a:ext cx="9543289" cy="55399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b" anchorCtr="0" forceAA="0" compatLnSpc="1">
            <a:prstTxWarp prst="textNoShape">
              <a:avLst/>
            </a:prstTxWarp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0" kern="1200" cap="none" spc="-50" baseline="0" dirty="0">
                <a:ln w="3175">
                  <a:noFill/>
                </a:ln>
                <a:gradFill>
                  <a:gsLst>
                    <a:gs pos="21000">
                      <a:schemeClr val="accent1"/>
                    </a:gs>
                    <a:gs pos="100000">
                      <a:schemeClr val="accent3"/>
                    </a:gs>
                  </a:gsLst>
                  <a:lin ang="2400000" scaled="0"/>
                </a:gradFill>
                <a:effectLst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</a:lstStyle>
          <a:p>
            <a:pPr algn="ctr">
              <a:spcBef>
                <a:spcPct val="20000"/>
              </a:spcBef>
              <a:defRPr/>
            </a:pPr>
            <a:r>
              <a:rPr lang="en-US" sz="3600" noProof="0" dirty="0">
                <a:solidFill>
                  <a:schemeClr val="tx1"/>
                </a:solidFill>
                <a:latin typeface="Segoe Sans Display Semibold (Headings)"/>
                <a:cs typeface="Segoe UI Semibold"/>
              </a:rPr>
              <a:t>Thank You</a:t>
            </a:r>
            <a:endParaRPr lang="en-US" noProof="0" dirty="0">
              <a:solidFill>
                <a:schemeClr val="tx1"/>
              </a:solidFill>
              <a:latin typeface="Segoe Sans Display Semibold (Headings)"/>
            </a:endParaRPr>
          </a:p>
        </p:txBody>
      </p:sp>
      <p:pic>
        <p:nvPicPr>
          <p:cNvPr id="7" name="MS logo gray - EMF" descr="Microsoft Logo">
            <a:extLst>
              <a:ext uri="{FF2B5EF4-FFF2-40B4-BE49-F238E27FC236}">
                <a16:creationId xmlns:a16="http://schemas.microsoft.com/office/drawing/2014/main" id="{CC0A16FC-0F83-F89C-3580-12415686C49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412780" y="5982780"/>
            <a:ext cx="1366440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76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48097E-6979-7096-A392-877D03D63D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1">
            <a:extLst>
              <a:ext uri="{FF2B5EF4-FFF2-40B4-BE49-F238E27FC236}">
                <a16:creationId xmlns:a16="http://schemas.microsoft.com/office/drawing/2014/main" id="{8388D5DD-1FD1-6D4D-9B12-7F2B1AA0679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8263" y="557362"/>
            <a:ext cx="9543289" cy="55399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>
                <a:gradFill flip="none" rotWithShape="1">
                  <a:gsLst>
                    <a:gs pos="54000">
                      <a:srgbClr val="C85890"/>
                    </a:gs>
                    <a:gs pos="10000">
                      <a:srgbClr val="7058A0"/>
                    </a:gs>
                    <a:gs pos="100000">
                      <a:srgbClr val="F89070"/>
                    </a:gs>
                  </a:gsLst>
                  <a:lin ang="0" scaled="1"/>
                  <a:tileRect/>
                </a:gradFill>
                <a:latin typeface="Segoe Sans Display Semibold"/>
                <a:cs typeface="Segoe Sans Display" pitchFamily="2" charset="0"/>
              </a:rPr>
              <a:t>Personal News Digest Agent Summary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CCA66B-D320-6217-E825-C48D0ECF741F}"/>
              </a:ext>
            </a:extLst>
          </p:cNvPr>
          <p:cNvSpPr txBox="1"/>
          <p:nvPr/>
        </p:nvSpPr>
        <p:spPr>
          <a:xfrm>
            <a:off x="666634" y="1380845"/>
            <a:ext cx="348882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000" noProof="0" dirty="0">
                <a:latin typeface="+mj-lt"/>
              </a:rPr>
              <a:t>Agent Overview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7F0070-1178-F67E-22DF-11DA11F09BFF}"/>
              </a:ext>
            </a:extLst>
          </p:cNvPr>
          <p:cNvSpPr txBox="1"/>
          <p:nvPr/>
        </p:nvSpPr>
        <p:spPr>
          <a:xfrm>
            <a:off x="5983840" y="1507476"/>
            <a:ext cx="316519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noProof="0" dirty="0">
                <a:latin typeface="+mj-lt"/>
              </a:rPr>
              <a:t>Key Challenges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EDDC77-9CF8-D30A-53E0-17F63A23DA0A}"/>
              </a:ext>
            </a:extLst>
          </p:cNvPr>
          <p:cNvSpPr txBox="1"/>
          <p:nvPr/>
        </p:nvSpPr>
        <p:spPr>
          <a:xfrm>
            <a:off x="5983841" y="1954979"/>
            <a:ext cx="5496706" cy="107721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noProof="0" dirty="0"/>
              <a:t>Employees overwhelmed by broadcasts across email, Teams, and intranet</a:t>
            </a:r>
            <a:endParaRPr lang="en-US" sz="1400" noProof="0" dirty="0">
              <a:cs typeface="Segoe Sans Display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noProof="0" dirty="0"/>
              <a:t>Critical org-wide updates get lost in the noise</a:t>
            </a:r>
            <a:endParaRPr lang="en-US" sz="1400" noProof="0" dirty="0">
              <a:cs typeface="Segoe Sans Display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noProof="0" dirty="0"/>
              <a:t>Mandatory policies, trainings, and deadlines are missed</a:t>
            </a:r>
            <a:endParaRPr lang="en-US" sz="1400" noProof="0" dirty="0">
              <a:cs typeface="Segoe Sans Display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noProof="0" dirty="0"/>
              <a:t>Engagement and awareness drop under information overload</a:t>
            </a:r>
            <a:endParaRPr lang="en-US" sz="1400" noProof="0" dirty="0">
              <a:cs typeface="Segoe Sans Display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8C833F-4765-6050-0B0B-6F8746CEB3E0}"/>
              </a:ext>
            </a:extLst>
          </p:cNvPr>
          <p:cNvSpPr txBox="1"/>
          <p:nvPr/>
        </p:nvSpPr>
        <p:spPr>
          <a:xfrm>
            <a:off x="5983841" y="4903408"/>
            <a:ext cx="297109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noProof="0" dirty="0">
                <a:latin typeface="+mj-lt"/>
              </a:rPr>
              <a:t>Technical Features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406CE9-6659-C03F-A4A8-BFE14DCABB67}"/>
              </a:ext>
            </a:extLst>
          </p:cNvPr>
          <p:cNvSpPr txBox="1"/>
          <p:nvPr/>
        </p:nvSpPr>
        <p:spPr>
          <a:xfrm>
            <a:off x="5983839" y="5186524"/>
            <a:ext cx="5873435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3464" indent="-283464" algn="l" rtl="0" eaLnBrk="1" latinLnBrk="0" hangingPunct="1">
              <a:buFont typeface="Arial" panose="020B0604020202020204" pitchFamily="34" charset="0"/>
              <a:buChar char="•"/>
            </a:pPr>
            <a:r>
              <a:rPr lang="en-US" sz="1400" noProof="0" dirty="0">
                <a:solidFill>
                  <a:srgbClr val="0D0D0D"/>
                </a:solidFill>
                <a:effectLst/>
                <a:latin typeface="Segoe UI" panose="020B0502040204020203" pitchFamily="34" charset="0"/>
              </a:rPr>
              <a:t>💬 Conversational access via Microsoft 365 Copilot</a:t>
            </a:r>
          </a:p>
          <a:p>
            <a:pPr marL="283464" indent="-283464" algn="l" rtl="0" eaLnBrk="1" latinLnBrk="0" hangingPunct="1">
              <a:buFont typeface="Arial" panose="020B0604020202020204" pitchFamily="34" charset="0"/>
              <a:buChar char="•"/>
            </a:pPr>
            <a:r>
              <a:rPr lang="en-US" sz="1400" noProof="0" dirty="0">
                <a:solidFill>
                  <a:srgbClr val="0D0D0D"/>
                </a:solidFill>
                <a:effectLst/>
                <a:latin typeface="Segoe UI" panose="020B0502040204020203" pitchFamily="34" charset="0"/>
              </a:rPr>
              <a:t>📋 Declarative agent grounded in mailbox, Teams Chats, SPO</a:t>
            </a:r>
          </a:p>
          <a:p>
            <a:pPr marL="283464" indent="-283464" algn="l" rtl="0" eaLnBrk="1" latinLnBrk="0" hangingPunct="1">
              <a:buFont typeface="Arial" panose="020B0604020202020204" pitchFamily="34" charset="0"/>
              <a:buChar char="•"/>
            </a:pPr>
            <a:r>
              <a:rPr lang="en-US" sz="1400" noProof="0" dirty="0">
                <a:solidFill>
                  <a:srgbClr val="0D0D0D"/>
                </a:solidFill>
                <a:effectLst/>
                <a:latin typeface="Segoe UI" panose="020B0502040204020203" pitchFamily="34" charset="0"/>
              </a:rPr>
              <a:t>🔍 Filters to high-impact, organization-wide broadcasts only</a:t>
            </a:r>
          </a:p>
          <a:p>
            <a:pPr marL="283464" indent="-283464" algn="l" rtl="0" eaLnBrk="1" latinLnBrk="0" hangingPunct="1">
              <a:buFont typeface="Arial" panose="020B0604020202020204" pitchFamily="34" charset="0"/>
              <a:buChar char="•"/>
            </a:pPr>
            <a:r>
              <a:rPr lang="en-US" sz="1400" noProof="0" dirty="0">
                <a:solidFill>
                  <a:srgbClr val="0D0D0D"/>
                </a:solidFill>
                <a:effectLst/>
                <a:latin typeface="Segoe UI" panose="020B0502040204020203" pitchFamily="34" charset="0"/>
              </a:rPr>
              <a:t>🌍 Role- and location-aware personalization; excludes peer/project chatter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EC114F6-498E-F495-31A4-12FB16765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41999" y="1304986"/>
            <a:ext cx="6015275" cy="3330106"/>
          </a:xfrm>
          <a:prstGeom prst="roundRect">
            <a:avLst>
              <a:gd name="adj" fmla="val 6587"/>
            </a:avLst>
          </a:prstGeom>
          <a:noFill/>
          <a:ln w="25400" cap="flat" cmpd="sng" algn="ctr">
            <a:gradFill>
              <a:gsLst>
                <a:gs pos="0">
                  <a:srgbClr val="1D78D4"/>
                </a:gs>
                <a:gs pos="100000">
                  <a:srgbClr val="C44ACC"/>
                </a:gs>
              </a:gsLst>
              <a:lin ang="0" scaled="0"/>
            </a:gradFill>
            <a:prstDash val="solid"/>
            <a:miter lim="800000"/>
          </a:ln>
          <a:effectLst/>
        </p:spPr>
        <p:txBody>
          <a:bodyPr lIns="1005840" rtlCol="0" anchor="ctr"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 Semibold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0666651-F87C-74E7-AC1B-BD2224165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41999" y="4765733"/>
            <a:ext cx="6015275" cy="1534905"/>
          </a:xfrm>
          <a:prstGeom prst="roundRect">
            <a:avLst>
              <a:gd name="adj" fmla="val 6587"/>
            </a:avLst>
          </a:prstGeom>
          <a:noFill/>
          <a:ln w="25400" cap="flat" cmpd="sng" algn="ctr">
            <a:gradFill>
              <a:gsLst>
                <a:gs pos="0">
                  <a:srgbClr val="1D78D4"/>
                </a:gs>
                <a:gs pos="100000">
                  <a:srgbClr val="C44ACC"/>
                </a:gs>
              </a:gsLst>
              <a:lin ang="0" scaled="0"/>
            </a:gradFill>
            <a:prstDash val="solid"/>
            <a:miter lim="800000"/>
          </a:ln>
          <a:effectLst/>
        </p:spPr>
        <p:txBody>
          <a:bodyPr lIns="1005840" rtlCol="0" anchor="ctr"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 Semibold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F140D110-CA90-DA09-EFC4-C0F90E5672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88263" y="6534387"/>
            <a:ext cx="2981086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© 2026 Microsoft Corporation All rights reserved.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16A6A55-AF5B-554C-6B3B-AF609C86FF7A}"/>
              </a:ext>
            </a:extLst>
          </p:cNvPr>
          <p:cNvSpPr txBox="1"/>
          <p:nvPr/>
        </p:nvSpPr>
        <p:spPr>
          <a:xfrm>
            <a:off x="585900" y="1769710"/>
            <a:ext cx="4614750" cy="9541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/>
            <a:r>
              <a:rPr lang="en-US" sz="1400" noProof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Filter high volumes of corporate broadcast communications across Outlook, Teams announcement channels, and SharePoint intranet into a personalized, role- and location-aware digest of what truly matters.</a:t>
            </a:r>
            <a:endParaRPr lang="en-US" sz="1400" noProof="0" dirty="0">
              <a:solidFill>
                <a:schemeClr val="tx1">
                  <a:lumMod val="95000"/>
                  <a:lumOff val="5000"/>
                </a:schemeClr>
              </a:solidFill>
              <a:cs typeface="Segoe Sans Display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D570C0B-D8C9-5818-3AC9-CF842E60E5D0}"/>
              </a:ext>
            </a:extLst>
          </p:cNvPr>
          <p:cNvSpPr txBox="1"/>
          <p:nvPr/>
        </p:nvSpPr>
        <p:spPr>
          <a:xfrm>
            <a:off x="5983839" y="3186665"/>
            <a:ext cx="316519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noProof="0" dirty="0">
                <a:latin typeface="+mj-lt"/>
              </a:rPr>
              <a:t>Business Outcomes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03D9FB-A3F0-8DF0-AB8D-B1E5C6607F77}"/>
              </a:ext>
            </a:extLst>
          </p:cNvPr>
          <p:cNvSpPr txBox="1"/>
          <p:nvPr/>
        </p:nvSpPr>
        <p:spPr>
          <a:xfrm>
            <a:off x="5983840" y="3468611"/>
            <a:ext cx="5496706" cy="86177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noProof="0" dirty="0"/>
              <a:t>Accelerates revenue growth through faster strategic alignment</a:t>
            </a:r>
            <a:endParaRPr lang="en-US" sz="1400" noProof="0" dirty="0">
              <a:cs typeface="Segoe Sans Display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noProof="0" dirty="0"/>
              <a:t>Saves time by replacing scanning with a curated digest</a:t>
            </a:r>
            <a:endParaRPr lang="en-US" sz="1400" noProof="0" dirty="0">
              <a:cs typeface="Segoe Sans Display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noProof="0" dirty="0"/>
              <a:t>Boosts engagement with personalized, relevant updates</a:t>
            </a:r>
            <a:endParaRPr lang="en-US" sz="1400" noProof="0" dirty="0">
              <a:cs typeface="Segoe Sans Display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noProof="0" dirty="0"/>
              <a:t>Sharpens responsiveness with timely announcements awareness</a:t>
            </a:r>
            <a:endParaRPr lang="en-US" sz="1400" noProof="0" dirty="0">
              <a:cs typeface="Segoe Sans Display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A5A5E0-01A7-715B-452A-A65985F4E3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394" y="2902305"/>
            <a:ext cx="4674657" cy="3372394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EC3880B-69BE-A198-BF09-54FE3C72E5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48629" y="2804904"/>
            <a:ext cx="4988571" cy="3495733"/>
          </a:xfrm>
          <a:prstGeom prst="roundRect">
            <a:avLst>
              <a:gd name="adj" fmla="val 6587"/>
            </a:avLst>
          </a:prstGeom>
          <a:noFill/>
          <a:ln w="25400" cap="flat" cmpd="sng" algn="ctr">
            <a:gradFill>
              <a:gsLst>
                <a:gs pos="0">
                  <a:srgbClr val="1D78D4"/>
                </a:gs>
                <a:gs pos="100000">
                  <a:srgbClr val="C44ACC"/>
                </a:gs>
              </a:gsLst>
              <a:lin ang="0" scaled="0"/>
            </a:gradFill>
            <a:prstDash val="solid"/>
            <a:miter lim="800000"/>
          </a:ln>
          <a:effectLst/>
        </p:spPr>
        <p:txBody>
          <a:bodyPr lIns="1005840" rtlCol="0" anchor="ctr"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 Semibold"/>
              <a:ea typeface="+mn-ea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000851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5309DCA-9A53-077A-F6A0-A33AED1C3F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0" y="0"/>
            <a:ext cx="12192000" cy="6853798"/>
          </a:xfrm>
          <a:prstGeom prst="rect">
            <a:avLst/>
          </a:prstGeom>
          <a:gradFill flip="none" rotWithShape="1">
            <a:gsLst>
              <a:gs pos="0">
                <a:srgbClr val="E0E1F8"/>
              </a:gs>
              <a:gs pos="47000">
                <a:srgbClr val="FFFFFF">
                  <a:alpha val="74000"/>
                </a:srgbClr>
              </a:gs>
              <a:gs pos="100000">
                <a:srgbClr val="F4D0F0">
                  <a:alpha val="0"/>
                </a:srgb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noProof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0262CCD-190A-8553-3108-2DC583C41B7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01921" y="2931886"/>
            <a:ext cx="9706301" cy="55399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>
                <a:gradFill flip="none" rotWithShape="1">
                  <a:gsLst>
                    <a:gs pos="54000">
                      <a:srgbClr val="C85890"/>
                    </a:gs>
                    <a:gs pos="10000">
                      <a:srgbClr val="7058A0"/>
                    </a:gs>
                    <a:gs pos="100000">
                      <a:srgbClr val="F89070"/>
                    </a:gs>
                  </a:gsLst>
                  <a:lin ang="0" scaled="1"/>
                  <a:tileRect/>
                </a:gradFill>
                <a:latin typeface="Segoe Sans Display Semibold"/>
                <a:cs typeface="Segoe Sans Display" pitchFamily="2" charset="0"/>
              </a:rPr>
              <a:t>Table of Contents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80D85B9-D527-3A18-0E60-7323D27D113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483475" y="582613"/>
            <a:ext cx="4708525" cy="5692775"/>
          </a:xfrm>
          <a:prstGeom prst="rect">
            <a:avLst/>
          </a:prstGeom>
        </p:spPr>
        <p:txBody>
          <a:bodyPr numCol="1" anchor="ctr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noProof="0" dirty="0">
                <a:latin typeface="Segoe Sans"/>
              </a:rPr>
              <a:t>Overview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noProof="0" dirty="0">
                <a:latin typeface="Segoe Sans"/>
              </a:rPr>
              <a:t>Persona Example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noProof="0" dirty="0">
                <a:latin typeface="Segoe Sans"/>
              </a:rPr>
              <a:t>User Journey Scenario Example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noProof="0" dirty="0">
                <a:latin typeface="Segoe Sans"/>
              </a:rPr>
              <a:t>Solution Screenshots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noProof="0" dirty="0">
                <a:latin typeface="Segoe Sans"/>
              </a:rPr>
              <a:t>Demo Prompts</a:t>
            </a:r>
          </a:p>
        </p:txBody>
      </p:sp>
    </p:spTree>
    <p:extLst>
      <p:ext uri="{BB962C8B-B14F-4D97-AF65-F5344CB8AC3E}">
        <p14:creationId xmlns:p14="http://schemas.microsoft.com/office/powerpoint/2010/main" val="3901009272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536F33BF-5116-F758-C230-BD98F1C4E5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4">
            <a:extLst>
              <a:ext uri="{FF2B5EF4-FFF2-40B4-BE49-F238E27FC236}">
                <a16:creationId xmlns:a16="http://schemas.microsoft.com/office/drawing/2014/main" id="{33E44190-0429-7FFF-4095-170CD165A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868" y="1501135"/>
            <a:ext cx="4242463" cy="2462213"/>
          </a:xfrm>
        </p:spPr>
        <p:txBody>
          <a:bodyPr/>
          <a:lstStyle/>
          <a:p>
            <a:r>
              <a:rPr lang="en-US" sz="16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/>
                <a:ea typeface="+mj-lt"/>
                <a:cs typeface="Segoe UI"/>
              </a:rPr>
              <a:t>Personal News Digest is a declarative agent that intelligently filters Microsoft 365 communications to surface only high-impact, organization-wide broadcasts from the last 15 days.</a:t>
            </a:r>
            <a:br>
              <a:rPr lang="en-US" sz="16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/>
                <a:ea typeface="+mj-lt"/>
                <a:cs typeface="Segoe UI"/>
              </a:rPr>
            </a:br>
            <a:endParaRPr lang="en-US" sz="1600" noProof="0" dirty="0">
              <a:solidFill>
                <a:schemeClr val="tx1">
                  <a:lumMod val="95000"/>
                  <a:lumOff val="5000"/>
                </a:schemeClr>
              </a:solidFill>
              <a:latin typeface="Segoe UI"/>
              <a:ea typeface="+mj-lt"/>
              <a:cs typeface="Segoe UI"/>
            </a:endParaRPr>
          </a:p>
          <a:p>
            <a:r>
              <a:rPr lang="en-US" sz="16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/>
                <a:ea typeface="+mj-lt"/>
                <a:cs typeface="Segoe UI"/>
              </a:rPr>
              <a:t>It delivers a concise, role- and location-aware digest that prioritizes relevance and organizational impact. By excluding peer, manager, and project conversations, it ensures employees stay informed with minimal distraction and clear actions.</a:t>
            </a:r>
          </a:p>
        </p:txBody>
      </p:sp>
      <p:sp>
        <p:nvSpPr>
          <p:cNvPr id="23" name="Footer Placeholder 1">
            <a:extLst>
              <a:ext uri="{FF2B5EF4-FFF2-40B4-BE49-F238E27FC236}">
                <a16:creationId xmlns:a16="http://schemas.microsoft.com/office/drawing/2014/main" id="{2325FD89-8B07-FCCA-3E7D-4846098DE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95885" y="6439614"/>
            <a:ext cx="4242463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© 2026 Microsoft Corporation All rights reserved. 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5E9CD6BB-02EF-0BC3-58A1-38B44C2B510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588263" y="339295"/>
            <a:ext cx="5419132" cy="123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sz="3200" spc="-50" noProof="0" dirty="0">
                <a:ln w="3175">
                  <a:noFill/>
                </a:ln>
                <a:gradFill flip="none" rotWithShape="1">
                  <a:gsLst>
                    <a:gs pos="54000">
                      <a:srgbClr val="C85890"/>
                    </a:gs>
                    <a:gs pos="10000">
                      <a:srgbClr val="7058A0"/>
                    </a:gs>
                    <a:gs pos="100000">
                      <a:srgbClr val="F89070"/>
                    </a:gs>
                  </a:gsLst>
                  <a:lin ang="0" scaled="1"/>
                  <a:tileRect/>
                </a:gradFill>
                <a:latin typeface="Segoe Sans Display Semibold"/>
                <a:cs typeface="Segoe Sans Display" pitchFamily="2" charset="0"/>
              </a:rPr>
              <a:t>Overview</a:t>
            </a:r>
            <a:endParaRPr kumimoji="0" lang="en-US" sz="3200" b="0" i="0" u="none" strike="noStrike" kern="1200" cap="none" spc="-50" normalizeH="0" baseline="0" noProof="0" dirty="0">
              <a:ln w="3175">
                <a:noFill/>
              </a:ln>
              <a:gradFill flip="none" rotWithShape="1">
                <a:gsLst>
                  <a:gs pos="54000">
                    <a:srgbClr val="C85890"/>
                  </a:gs>
                  <a:gs pos="10000">
                    <a:srgbClr val="7058A0"/>
                  </a:gs>
                  <a:gs pos="100000">
                    <a:srgbClr val="F89070"/>
                  </a:gs>
                </a:gsLst>
                <a:lin ang="0" scaled="1"/>
                <a:tileRect/>
              </a:gradFill>
              <a:effectLst/>
              <a:uLnTx/>
              <a:uFillTx/>
              <a:latin typeface="Segoe Sans Display Semibold"/>
              <a:ea typeface="+mj-ea"/>
              <a:cs typeface="Segoe Sans Display" pitchFamily="2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6AB3B07-2455-6E80-B5D8-0A63820215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40545" y="1501135"/>
            <a:ext cx="6487388" cy="4662598"/>
          </a:xfrm>
          <a:prstGeom prst="roundRect">
            <a:avLst>
              <a:gd name="adj" fmla="val 6587"/>
            </a:avLst>
          </a:prstGeom>
          <a:solidFill>
            <a:schemeClr val="bg1"/>
          </a:solidFill>
          <a:ln w="25400" cap="flat" cmpd="sng" algn="ctr">
            <a:gradFill>
              <a:gsLst>
                <a:gs pos="0">
                  <a:srgbClr val="1D78D4"/>
                </a:gs>
                <a:gs pos="100000">
                  <a:srgbClr val="C44ACC"/>
                </a:gs>
              </a:gsLst>
              <a:lin ang="0" scaled="0"/>
            </a:gradFill>
            <a:prstDash val="solid"/>
            <a:miter lim="800000"/>
          </a:ln>
          <a:effectLst/>
        </p:spPr>
        <p:txBody>
          <a:bodyPr lIns="1005840" rtlCol="0" anchor="ctr"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 Semibold"/>
              <a:ea typeface="+mn-ea"/>
              <a:cs typeface="Segoe UI Semilight" panose="020B040204020402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DED0E3-BDB1-033B-7957-8BB983CF64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994" y="1733903"/>
            <a:ext cx="5874806" cy="423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9760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57200" y="1674614"/>
            <a:ext cx="5501729" cy="3867298"/>
          </a:xfrm>
          <a:prstGeom prst="roundRect">
            <a:avLst>
              <a:gd name="adj" fmla="val 2955"/>
            </a:avLst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695325" y="1927919"/>
            <a:ext cx="457200" cy="457200"/>
          </a:xfrm>
          <a:prstGeom prst="ellipse">
            <a:avLst/>
          </a:prstGeom>
          <a:solidFill>
            <a:srgbClr val="EDE8F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20735" y="2053299"/>
            <a:ext cx="206184" cy="206184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95325" y="3191619"/>
            <a:ext cx="5025479" cy="799613"/>
          </a:xfrm>
          <a:prstGeom prst="roundRect">
            <a:avLst>
              <a:gd name="adj" fmla="val 13452"/>
            </a:avLst>
          </a:prstGeom>
          <a:solidFill>
            <a:srgbClr val="EDE8F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7850" y="3209209"/>
            <a:ext cx="45719" cy="782023"/>
          </a:xfrm>
          <a:prstGeom prst="rect">
            <a:avLst/>
          </a:prstGeom>
          <a:solidFill>
            <a:srgbClr val="6B2FA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233219" y="1674614"/>
            <a:ext cx="5501729" cy="3867298"/>
          </a:xfrm>
          <a:prstGeom prst="roundRect">
            <a:avLst>
              <a:gd name="adj" fmla="val 2955"/>
            </a:avLst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6471344" y="1927919"/>
            <a:ext cx="457200" cy="457200"/>
          </a:xfrm>
          <a:prstGeom prst="ellipse">
            <a:avLst/>
          </a:prstGeom>
          <a:solidFill>
            <a:srgbClr val="EDE8F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Picture 8" descr="image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96610" y="2053299"/>
            <a:ext cx="206184" cy="206184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6471344" y="3191619"/>
            <a:ext cx="5025479" cy="973981"/>
          </a:xfrm>
          <a:prstGeom prst="roundRect">
            <a:avLst>
              <a:gd name="adj" fmla="val 13452"/>
            </a:avLst>
          </a:prstGeom>
          <a:solidFill>
            <a:srgbClr val="EDE8F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71343" y="3191619"/>
            <a:ext cx="62807" cy="973981"/>
          </a:xfrm>
          <a:prstGeom prst="rect">
            <a:avLst/>
          </a:prstGeom>
          <a:solidFill>
            <a:srgbClr val="6B2FA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57200" y="5724673"/>
            <a:ext cx="11277600" cy="828526"/>
          </a:xfrm>
          <a:prstGeom prst="roundRect">
            <a:avLst>
              <a:gd name="adj" fmla="val 11496"/>
            </a:avLst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noProof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3" name="Picture 12" descr="image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7593" y="5759080"/>
            <a:ext cx="167564" cy="14662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7188" y="380990"/>
            <a:ext cx="3039871" cy="49244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200" b="1" spc="-50" noProof="0" dirty="0">
                <a:ln w="3175">
                  <a:noFill/>
                </a:ln>
                <a:gradFill flip="none" rotWithShape="1">
                  <a:gsLst>
                    <a:gs pos="54000">
                      <a:srgbClr val="C85890"/>
                    </a:gs>
                    <a:gs pos="10000">
                      <a:srgbClr val="7058A0"/>
                    </a:gs>
                    <a:gs pos="100000">
                      <a:srgbClr val="F89070"/>
                    </a:gs>
                  </a:gsLst>
                  <a:lin ang="0" scaled="1"/>
                  <a:tileRect/>
                </a:gradFill>
                <a:latin typeface="Segoe Sans Display Semibold"/>
                <a:ea typeface="+mj-ea"/>
                <a:cs typeface="Segoe Sans Display" pitchFamily="2" charset="0"/>
              </a:rPr>
              <a:t>Persona Example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7188" y="939081"/>
            <a:ext cx="10112320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/>
            <a:r>
              <a:rPr lang="en-US" sz="1600" b="1" i="0" noProof="0" dirty="0">
                <a:solidFill>
                  <a:srgbClr val="1B104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Two core personas: the employee scanning for what matters and the manager cascading critical updates downstream.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89563" y="1956445"/>
            <a:ext cx="935769" cy="246221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600" b="1" i="0" noProof="0" dirty="0">
                <a:solidFill>
                  <a:srgbClr val="1B104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Employee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89563" y="2194564"/>
            <a:ext cx="1041952" cy="16927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100" b="0" i="0" noProof="0" dirty="0">
                <a:solidFill>
                  <a:srgbClr val="6E649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Informed worker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3359" y="3282917"/>
            <a:ext cx="681277" cy="15388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 i="0" noProof="0" dirty="0">
                <a:solidFill>
                  <a:srgbClr val="6B2FA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Typical Ask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53359" y="3511512"/>
            <a:ext cx="4731895" cy="33855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/>
            <a:r>
              <a:rPr lang="en-US" sz="1100" b="0" i="1" noProof="0" dirty="0">
                <a:solidFill>
                  <a:srgbClr val="2D205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 just returned back to the office. Catch me up on critical org news since the start of my time off.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065438" y="1956445"/>
            <a:ext cx="1568058" cy="246221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600" b="1" i="0" noProof="0" dirty="0">
                <a:solidFill>
                  <a:srgbClr val="1B104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People Manager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065438" y="2194564"/>
            <a:ext cx="562655" cy="16927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100" b="0" i="0" noProof="0" dirty="0">
                <a:solidFill>
                  <a:srgbClr val="6E649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Cascader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29234" y="3282917"/>
            <a:ext cx="681277" cy="15388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 i="0" noProof="0" dirty="0">
                <a:solidFill>
                  <a:srgbClr val="6B2FA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Typical Ask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29234" y="3544911"/>
            <a:ext cx="4867301" cy="507831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en-US" sz="1100" b="0" i="1" noProof="0" dirty="0">
                <a:solidFill>
                  <a:srgbClr val="2D2053"/>
                </a:solidFill>
                <a:latin typeface="Segoe UI"/>
                <a:cs typeface="Segoe UI"/>
              </a:rPr>
              <a:t>What are the top 5 company-wide announcements from the past week, tagged by Critical, Important, and FYI. Include the sender and date for each announcement</a:t>
            </a:r>
            <a:endParaRPr lang="en-US" sz="1100" noProof="0" dirty="0">
              <a:latin typeface="Segoe UI"/>
              <a:cs typeface="Segoe U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54113" y="5724673"/>
            <a:ext cx="2205732" cy="21544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400" b="1" i="0" noProof="0" dirty="0">
                <a:solidFill>
                  <a:srgbClr val="1B104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Key Challenges Addressed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54113" y="6048223"/>
            <a:ext cx="10542422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/>
            <a:r>
              <a:rPr lang="en-US" sz="1400" b="0" i="0" noProof="0" dirty="0">
                <a:solidFill>
                  <a:srgbClr val="6E649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Broadcast overload across email, Teams, and intranet; critical updates get lost; mandatory policies and deadlines are missed.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95307" y="2537456"/>
            <a:ext cx="5025353" cy="42216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167576" indent="-167576" algn="l">
              <a:lnSpc>
                <a:spcPts val="1699"/>
              </a:lnSpc>
              <a:spcBef>
                <a:spcPts val="0"/>
              </a:spcBef>
              <a:spcAft>
                <a:spcPts val="0"/>
              </a:spcAft>
              <a:buClr>
                <a:srgbClr val="6B2FAD"/>
              </a:buClr>
              <a:buSzPct val="100000"/>
              <a:buFont typeface="Inter" charset="0"/>
              <a:buChar char="●"/>
            </a:pPr>
            <a:r>
              <a:rPr lang="en-US" sz="1400" b="0" i="0" noProof="0" dirty="0">
                <a:solidFill>
                  <a:srgbClr val="2D205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Wants signal, not noise, from corporate broadcasts</a:t>
            </a:r>
          </a:p>
          <a:p>
            <a:pPr marL="167576" indent="-167576" algn="l">
              <a:lnSpc>
                <a:spcPts val="1699"/>
              </a:lnSpc>
              <a:spcBef>
                <a:spcPts val="0"/>
              </a:spcBef>
              <a:spcAft>
                <a:spcPts val="0"/>
              </a:spcAft>
              <a:buClr>
                <a:srgbClr val="6B2FAD"/>
              </a:buClr>
              <a:buSzPct val="100000"/>
              <a:buFont typeface="Inter" charset="0"/>
              <a:buChar char="●"/>
            </a:pPr>
            <a:r>
              <a:rPr lang="en-US" sz="1400" b="0" i="0" noProof="0" dirty="0">
                <a:solidFill>
                  <a:srgbClr val="2D205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Needs clarity on mandatory policies, incidents, &amp; actions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471182" y="2537456"/>
            <a:ext cx="5025353" cy="422167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marL="167005" indent="-167005" algn="l">
              <a:lnSpc>
                <a:spcPts val="1699"/>
              </a:lnSpc>
              <a:spcBef>
                <a:spcPts val="0"/>
              </a:spcBef>
              <a:spcAft>
                <a:spcPts val="0"/>
              </a:spcAft>
              <a:buClr>
                <a:srgbClr val="6B2FAD"/>
              </a:buClr>
              <a:buSzPct val="100000"/>
              <a:buFont typeface="Inter" charset="0"/>
              <a:buChar char="●"/>
            </a:pPr>
            <a:r>
              <a:rPr lang="en-US" sz="1400" b="0" i="0" noProof="0" dirty="0">
                <a:solidFill>
                  <a:srgbClr val="2D205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Cascades critical updates to direct reports</a:t>
            </a:r>
          </a:p>
          <a:p>
            <a:pPr marL="167005" indent="-167005" algn="l">
              <a:lnSpc>
                <a:spcPts val="1699"/>
              </a:lnSpc>
              <a:spcBef>
                <a:spcPts val="0"/>
              </a:spcBef>
              <a:spcAft>
                <a:spcPts val="0"/>
              </a:spcAft>
              <a:buClr>
                <a:srgbClr val="6B2FAD"/>
              </a:buClr>
              <a:buSzPct val="100000"/>
              <a:buFont typeface="Inter" charset="0"/>
              <a:buChar char="●"/>
            </a:pPr>
            <a:r>
              <a:rPr lang="en-US" sz="1400" b="0" i="0" noProof="0" dirty="0">
                <a:solidFill>
                  <a:srgbClr val="2D205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Needs concise, role-relevant org-wide updates</a:t>
            </a:r>
          </a:p>
        </p:txBody>
      </p:sp>
      <p:pic>
        <p:nvPicPr>
          <p:cNvPr id="28" name="Picture Placeholder 27" descr="A person wearing a headset and smiling">
            <a:extLst>
              <a:ext uri="{FF2B5EF4-FFF2-40B4-BE49-F238E27FC236}">
                <a16:creationId xmlns:a16="http://schemas.microsoft.com/office/drawing/2014/main" id="{92469F25-A0E9-A10A-BB91-0ED6270DBD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373" y="1951431"/>
            <a:ext cx="408908" cy="408908"/>
          </a:xfrm>
          <a:prstGeom prst="ellipse">
            <a:avLst/>
          </a:prstGeom>
          <a:solidFill>
            <a:schemeClr val="bg1"/>
          </a:solidFill>
          <a:ln w="25400">
            <a:gradFill>
              <a:gsLst>
                <a:gs pos="41000">
                  <a:srgbClr val="3F3382"/>
                </a:gs>
                <a:gs pos="90000">
                  <a:srgbClr val="002060"/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lin ang="13200000" scaled="0"/>
            </a:gra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Placeholder 35" descr="A person talking on a phone">
            <a:extLst>
              <a:ext uri="{FF2B5EF4-FFF2-40B4-BE49-F238E27FC236}">
                <a16:creationId xmlns:a16="http://schemas.microsoft.com/office/drawing/2014/main" id="{B6460B6C-4434-DAF5-495D-43420C71B7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0394" y="1909478"/>
            <a:ext cx="456532" cy="456532"/>
          </a:xfrm>
          <a:prstGeom prst="ellipse">
            <a:avLst/>
          </a:prstGeom>
          <a:solidFill>
            <a:schemeClr val="bg1"/>
          </a:solidFill>
          <a:ln w="25400">
            <a:gradFill>
              <a:gsLst>
                <a:gs pos="41000">
                  <a:srgbClr val="3F3382"/>
                </a:gs>
                <a:gs pos="90000">
                  <a:srgbClr val="002060"/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lin ang="13200000" scaled="0"/>
            </a:gra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57200" y="1720304"/>
            <a:ext cx="3276600" cy="4029075"/>
          </a:xfrm>
          <a:prstGeom prst="roundRect">
            <a:avLst>
              <a:gd name="adj" fmla="val 3488"/>
            </a:avLst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79955" y="1991716"/>
            <a:ext cx="228617" cy="20006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679995" y="2348954"/>
            <a:ext cx="381000" cy="381000"/>
          </a:xfrm>
          <a:prstGeom prst="ellipse">
            <a:avLst/>
          </a:prstGeom>
          <a:solidFill>
            <a:srgbClr val="6B2FA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Picture 4" descr="image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55582" y="3641404"/>
            <a:ext cx="106578" cy="18653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457700" y="1720304"/>
            <a:ext cx="3276600" cy="4029075"/>
          </a:xfrm>
          <a:prstGeom prst="roundRect">
            <a:avLst>
              <a:gd name="adj" fmla="val 3488"/>
            </a:avLst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Picture 6" descr="image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80378" y="1977429"/>
            <a:ext cx="228583" cy="228627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4680495" y="2348954"/>
            <a:ext cx="381000" cy="381000"/>
          </a:xfrm>
          <a:prstGeom prst="ellipse">
            <a:avLst/>
          </a:prstGeom>
          <a:solidFill>
            <a:srgbClr val="6B2FA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Picture 8" descr="image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55982" y="3641404"/>
            <a:ext cx="106579" cy="186539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8458200" y="1720304"/>
            <a:ext cx="3276600" cy="4029075"/>
          </a:xfrm>
          <a:prstGeom prst="roundRect">
            <a:avLst>
              <a:gd name="adj" fmla="val 3488"/>
            </a:avLst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1" name="Picture 10" descr="image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80778" y="1977429"/>
            <a:ext cx="228594" cy="228594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8680995" y="2348954"/>
            <a:ext cx="381000" cy="381000"/>
          </a:xfrm>
          <a:prstGeom prst="ellipse">
            <a:avLst/>
          </a:prstGeom>
          <a:solidFill>
            <a:srgbClr val="6B2FA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57200" y="5962650"/>
            <a:ext cx="11277600" cy="590550"/>
          </a:xfrm>
          <a:prstGeom prst="roundRect">
            <a:avLst>
              <a:gd name="adj" fmla="val 19354"/>
            </a:avLst>
          </a:prstGeom>
          <a:solidFill>
            <a:srgbClr val="EDE8F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noProof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405062" y="6124575"/>
            <a:ext cx="19050" cy="266700"/>
          </a:xfrm>
          <a:prstGeom prst="rect">
            <a:avLst/>
          </a:prstGeom>
          <a:solidFill>
            <a:srgbClr val="D5CC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noProof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5" name="Picture 14" descr="image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06808" y="6181570"/>
            <a:ext cx="133346" cy="152396"/>
          </a:xfrm>
          <a:prstGeom prst="rect">
            <a:avLst/>
          </a:prstGeom>
        </p:spPr>
      </p:pic>
      <p:pic>
        <p:nvPicPr>
          <p:cNvPr id="16" name="Picture 15" descr="image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98341" y="6181570"/>
            <a:ext cx="152396" cy="152396"/>
          </a:xfrm>
          <a:prstGeom prst="rect">
            <a:avLst/>
          </a:prstGeom>
        </p:spPr>
      </p:pic>
      <p:pic>
        <p:nvPicPr>
          <p:cNvPr id="17" name="Picture 16" descr="image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47607" y="6181567"/>
            <a:ext cx="114321" cy="15240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57188" y="380990"/>
            <a:ext cx="2369238" cy="49244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r>
              <a:rPr lang="en-US" sz="3200" b="1" spc="-50" noProof="0" dirty="0">
                <a:ln w="3175">
                  <a:noFill/>
                </a:ln>
                <a:gradFill flip="none" rotWithShape="1">
                  <a:gsLst>
                    <a:gs pos="54000">
                      <a:srgbClr val="C85890"/>
                    </a:gs>
                    <a:gs pos="10000">
                      <a:srgbClr val="7058A0"/>
                    </a:gs>
                    <a:gs pos="100000">
                      <a:srgbClr val="F89070"/>
                    </a:gs>
                  </a:gsLst>
                  <a:lin ang="0" scaled="1"/>
                  <a:tileRect/>
                </a:gradFill>
                <a:latin typeface="Segoe Sans Display Semibold"/>
                <a:ea typeface="+mj-ea"/>
                <a:cs typeface="Segoe Sans Display" pitchFamily="2" charset="0"/>
              </a:rPr>
              <a:t>User Journey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57188" y="939081"/>
            <a:ext cx="10061124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/>
            <a:r>
              <a:rPr lang="en-US" sz="1600" b="1" i="0" noProof="0" dirty="0">
                <a:solidFill>
                  <a:srgbClr val="1B104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From a single prompt to a personalized, prioritized digest, the agent filters out noise and surfaces only what matters at an organizational level.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37583" y="2439380"/>
            <a:ext cx="102592" cy="21544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400" b="1" i="0" noProof="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175266" y="2425093"/>
            <a:ext cx="690702" cy="246221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600" b="1" i="0" noProof="0" dirty="0">
                <a:solidFill>
                  <a:srgbClr val="6B2FA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Trigger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79978" y="2910856"/>
            <a:ext cx="2606659" cy="129266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/>
            <a:r>
              <a:rPr lang="en-US" sz="1400" b="0" i="0" noProof="0" dirty="0">
                <a:solidFill>
                  <a:srgbClr val="2D205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User asks the agent in Copilot, e.g., “What are the most important company updates I should know?” or “Give me my personalized news digest for the last 2 weeks”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821315" y="2439380"/>
            <a:ext cx="102592" cy="21544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400" b="1" i="0" noProof="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175666" y="2425093"/>
            <a:ext cx="1005212" cy="246221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600" b="1" i="0" noProof="0" dirty="0">
                <a:solidFill>
                  <a:srgbClr val="6B2FA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Evaluation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680378" y="2910856"/>
            <a:ext cx="2785397" cy="1077218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en-US" sz="1400" b="0" i="0" noProof="0" dirty="0">
                <a:solidFill>
                  <a:srgbClr val="2D2053"/>
                </a:solidFill>
                <a:latin typeface="Segoe UI"/>
                <a:cs typeface="Segoe UI"/>
              </a:rPr>
              <a:t>Agent scans Outlook, Teams announcement channels, and SharePoint intranet from the last 14 days, filtering out peer, manager, and project conversations.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821566" y="2439380"/>
            <a:ext cx="102592" cy="21544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400" b="1" i="0" noProof="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176066" y="2425093"/>
            <a:ext cx="689291" cy="246221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600" b="1" i="0" noProof="0" dirty="0">
                <a:solidFill>
                  <a:srgbClr val="6B2FA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Output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680778" y="2910856"/>
            <a:ext cx="2679881" cy="430887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lang="en-US" sz="1400" b="0" i="0" noProof="0" dirty="0">
                <a:solidFill>
                  <a:srgbClr val="2D2053"/>
                </a:solidFill>
                <a:latin typeface="Segoe UI"/>
                <a:cs typeface="Segoe UI"/>
              </a:rPr>
              <a:t>A personalized, role- and location-aware digest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95307" y="6167283"/>
            <a:ext cx="710131" cy="184666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200" b="1" i="0" noProof="0" dirty="0">
                <a:solidFill>
                  <a:srgbClr val="6B2FA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Backbone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816352" y="6171301"/>
            <a:ext cx="1892698" cy="184666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200" b="0" i="0" noProof="0" dirty="0">
                <a:solidFill>
                  <a:srgbClr val="2D205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Microsoft 365 Graph signals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426935" y="6171301"/>
            <a:ext cx="1594475" cy="184666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200" b="0" i="0" noProof="0" dirty="0">
                <a:solidFill>
                  <a:srgbClr val="2D205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Broadcast filtering logic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647639" y="6171301"/>
            <a:ext cx="2766142" cy="184666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200" b="0" i="0" noProof="0" dirty="0">
                <a:solidFill>
                  <a:srgbClr val="2D205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Role- and location-aware personalization</a:t>
            </a:r>
          </a:p>
        </p:txBody>
      </p:sp>
      <p:pic>
        <p:nvPicPr>
          <p:cNvPr id="33" name="Picture Placeholder 27" descr="A person wearing a headset and smiling">
            <a:extLst>
              <a:ext uri="{FF2B5EF4-FFF2-40B4-BE49-F238E27FC236}">
                <a16:creationId xmlns:a16="http://schemas.microsoft.com/office/drawing/2014/main" id="{D1413721-77AC-2878-5B35-F1D33F1B839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6098" y="638331"/>
            <a:ext cx="421769" cy="421769"/>
          </a:xfrm>
          <a:prstGeom prst="ellipse">
            <a:avLst/>
          </a:prstGeom>
          <a:solidFill>
            <a:schemeClr val="bg1"/>
          </a:solidFill>
          <a:ln w="25400">
            <a:gradFill>
              <a:gsLst>
                <a:gs pos="41000">
                  <a:srgbClr val="3F3382"/>
                </a:gs>
                <a:gs pos="90000">
                  <a:srgbClr val="002060"/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lin ang="13200000" scaled="0"/>
            </a:gra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4" name="Picture Placeholder 35" descr="A person talking on a phone">
            <a:extLst>
              <a:ext uri="{FF2B5EF4-FFF2-40B4-BE49-F238E27FC236}">
                <a16:creationId xmlns:a16="http://schemas.microsoft.com/office/drawing/2014/main" id="{7585B1B7-3418-AAFF-A9E8-53278887893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5860" y="946727"/>
            <a:ext cx="421769" cy="421769"/>
          </a:xfrm>
          <a:prstGeom prst="ellipse">
            <a:avLst/>
          </a:prstGeom>
          <a:solidFill>
            <a:schemeClr val="bg1"/>
          </a:solidFill>
          <a:ln w="25400">
            <a:gradFill>
              <a:gsLst>
                <a:gs pos="41000">
                  <a:srgbClr val="3F3382"/>
                </a:gs>
                <a:gs pos="90000">
                  <a:srgbClr val="002060"/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lin ang="13200000" scaled="0"/>
            </a:gra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65C8485C-16ED-D19F-6E8C-724317759CC3}"/>
              </a:ext>
            </a:extLst>
          </p:cNvPr>
          <p:cNvSpPr txBox="1"/>
          <p:nvPr/>
        </p:nvSpPr>
        <p:spPr>
          <a:xfrm>
            <a:off x="655075" y="471137"/>
            <a:ext cx="7553038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50" normalizeH="0" baseline="0" noProof="0" dirty="0">
                <a:ln w="3175">
                  <a:noFill/>
                </a:ln>
                <a:gradFill flip="none" rotWithShape="1">
                  <a:gsLst>
                    <a:gs pos="54000">
                      <a:srgbClr val="C85890"/>
                    </a:gs>
                    <a:gs pos="10000">
                      <a:srgbClr val="7058A0"/>
                    </a:gs>
                    <a:gs pos="100000">
                      <a:srgbClr val="F89070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Segoe Sans Display Semibold"/>
                <a:ea typeface="+mn-ea"/>
                <a:cs typeface="Segoe Sans Display" pitchFamily="2" charset="0"/>
              </a:rPr>
              <a:t>High Level Agent Architecture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EAF7312-322B-7F11-A408-8AD485F02273}"/>
              </a:ext>
            </a:extLst>
          </p:cNvPr>
          <p:cNvSpPr txBox="1"/>
          <p:nvPr/>
        </p:nvSpPr>
        <p:spPr>
          <a:xfrm>
            <a:off x="607264" y="101477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 w="3175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 (Headings)"/>
                <a:ea typeface="+mn-ea"/>
                <a:cs typeface="Segoe UI Semibold" panose="020B0502040204020203" pitchFamily="34" charset="0"/>
              </a:rPr>
              <a:t>Personal News Digest Agent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5558348-D647-5675-8C25-F55399057082}"/>
              </a:ext>
            </a:extLst>
          </p:cNvPr>
          <p:cNvSpPr txBox="1"/>
          <p:nvPr/>
        </p:nvSpPr>
        <p:spPr>
          <a:xfrm>
            <a:off x="655075" y="1626493"/>
            <a:ext cx="9439044" cy="1665521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/>
                <a:ea typeface="+mn-ea"/>
                <a:cs typeface="Segoe UI" panose="020B0502040204020203" pitchFamily="34" charset="0"/>
              </a:rPr>
              <a:t>How it works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"/>
                <a:ea typeface="+mn-ea"/>
                <a:cs typeface="+mn-cs"/>
              </a:rPr>
              <a:t>User interacts with the agent via Microsoft 365 Copilot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"/>
                <a:ea typeface="+mn-ea"/>
                <a:cs typeface="+mn-cs"/>
              </a:rPr>
              <a:t>Declarative agent scans Emails, Teams Chats &amp; Meetings, SharePoint &amp; People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"/>
                <a:ea typeface="+mn-ea"/>
                <a:cs typeface="+mn-cs"/>
              </a:rPr>
              <a:t>Agent filters to high-impact, org-wide broadcasts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"/>
                <a:ea typeface="+mn-ea"/>
                <a:cs typeface="+mn-cs"/>
              </a:rPr>
              <a:t>Returns a role- and location-aware digest with clear actions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195BDBF7-AAFB-E2C5-C319-85DF696D63DB}"/>
              </a:ext>
            </a:extLst>
          </p:cNvPr>
          <p:cNvGrpSpPr/>
          <p:nvPr/>
        </p:nvGrpSpPr>
        <p:grpSpPr>
          <a:xfrm>
            <a:off x="655075" y="3954927"/>
            <a:ext cx="8855646" cy="2142855"/>
            <a:chOff x="655075" y="3954927"/>
            <a:chExt cx="8855646" cy="2142855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4EF61D86-B8A3-493C-35D9-A392C09E22B1}"/>
                </a:ext>
              </a:extLst>
            </p:cNvPr>
            <p:cNvCxnSpPr>
              <a:cxnSpLocks/>
            </p:cNvCxnSpPr>
            <p:nvPr/>
          </p:nvCxnSpPr>
          <p:spPr>
            <a:xfrm>
              <a:off x="4086070" y="4818558"/>
              <a:ext cx="1088719" cy="0"/>
            </a:xfrm>
            <a:prstGeom prst="straightConnector1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52D63ADD-013E-632A-09AB-2FBC87FFDB3F}"/>
                </a:ext>
              </a:extLst>
            </p:cNvPr>
            <p:cNvGrpSpPr/>
            <p:nvPr/>
          </p:nvGrpSpPr>
          <p:grpSpPr>
            <a:xfrm>
              <a:off x="1918806" y="4818558"/>
              <a:ext cx="1100751" cy="306365"/>
              <a:chOff x="1732056" y="4852645"/>
              <a:chExt cx="1100751" cy="306365"/>
            </a:xfrm>
          </p:grpSpPr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83C37922-EE6A-D88E-A8BE-26AD395FFB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32056" y="4852645"/>
                <a:ext cx="1100751" cy="0"/>
              </a:xfrm>
              <a:prstGeom prst="straightConnector1">
                <a:avLst/>
              </a:prstGeom>
              <a:ln w="38100" cap="rnd">
                <a:solidFill>
                  <a:schemeClr val="tx1">
                    <a:lumMod val="50000"/>
                    <a:lumOff val="50000"/>
                  </a:schemeClr>
                </a:solidFill>
                <a:prstDash val="sysDot"/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81C0641C-AD83-1248-5077-2BB62EFA8E75}"/>
                  </a:ext>
                </a:extLst>
              </p:cNvPr>
              <p:cNvSpPr txBox="1"/>
              <p:nvPr/>
            </p:nvSpPr>
            <p:spPr>
              <a:xfrm>
                <a:off x="2090182" y="4912789"/>
                <a:ext cx="376304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Segoe Sans Display"/>
                    <a:ea typeface="+mn-ea"/>
                    <a:cs typeface="+mn-cs"/>
                  </a:rPr>
                  <a:t>1</a:t>
                </a:r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2AE0327E-FC21-CC6C-3C56-00D88CE03045}"/>
                </a:ext>
              </a:extLst>
            </p:cNvPr>
            <p:cNvGrpSpPr/>
            <p:nvPr/>
          </p:nvGrpSpPr>
          <p:grpSpPr>
            <a:xfrm>
              <a:off x="6458416" y="4818558"/>
              <a:ext cx="1314759" cy="306365"/>
              <a:chOff x="6412096" y="4852645"/>
              <a:chExt cx="1314759" cy="306365"/>
            </a:xfrm>
          </p:grpSpPr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3926A26C-DC82-5378-AA11-285DB6BC25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12096" y="4852645"/>
                <a:ext cx="1314759" cy="0"/>
              </a:xfrm>
              <a:prstGeom prst="straightConnector1">
                <a:avLst/>
              </a:prstGeom>
              <a:ln w="38100" cap="rnd">
                <a:solidFill>
                  <a:schemeClr val="tx1">
                    <a:lumMod val="50000"/>
                    <a:lumOff val="50000"/>
                  </a:schemeClr>
                </a:solidFill>
                <a:prstDash val="sysDot"/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1CC9F2FB-BDA0-F035-5D46-91DEBB147C2A}"/>
                  </a:ext>
                </a:extLst>
              </p:cNvPr>
              <p:cNvSpPr txBox="1"/>
              <p:nvPr/>
            </p:nvSpPr>
            <p:spPr>
              <a:xfrm>
                <a:off x="6882402" y="4912789"/>
                <a:ext cx="376304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Segoe Sans Display"/>
                    <a:ea typeface="+mn-ea"/>
                    <a:cs typeface="+mn-cs"/>
                  </a:rPr>
                  <a:t>2</a:t>
                </a: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E22E09F0-341F-7E61-0682-0072B5410676}"/>
                </a:ext>
              </a:extLst>
            </p:cNvPr>
            <p:cNvGrpSpPr/>
            <p:nvPr/>
          </p:nvGrpSpPr>
          <p:grpSpPr>
            <a:xfrm>
              <a:off x="4669101" y="4474320"/>
              <a:ext cx="2256363" cy="1131157"/>
              <a:chOff x="4599615" y="4499057"/>
              <a:chExt cx="2256363" cy="1131157"/>
            </a:xfrm>
          </p:grpSpPr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D39AC204-F26F-F8B4-765C-BF0CBD85C907}"/>
                  </a:ext>
                </a:extLst>
              </p:cNvPr>
              <p:cNvGrpSpPr/>
              <p:nvPr/>
            </p:nvGrpSpPr>
            <p:grpSpPr>
              <a:xfrm>
                <a:off x="4599615" y="5153104"/>
                <a:ext cx="2256363" cy="477110"/>
                <a:chOff x="4913838" y="2958616"/>
                <a:chExt cx="2256363" cy="477110"/>
              </a:xfrm>
            </p:grpSpPr>
            <p:sp>
              <p:nvSpPr>
                <p:cNvPr id="8" name="CaixaDeTexto 25">
                  <a:extLst>
                    <a:ext uri="{FF2B5EF4-FFF2-40B4-BE49-F238E27FC236}">
                      <a16:creationId xmlns:a16="http://schemas.microsoft.com/office/drawing/2014/main" id="{28E5AD91-D224-E6B1-9F44-479959E2FCBB}"/>
                    </a:ext>
                  </a:extLst>
                </p:cNvPr>
                <p:cNvSpPr txBox="1"/>
                <p:nvPr/>
              </p:nvSpPr>
              <p:spPr>
                <a:xfrm>
                  <a:off x="4913838" y="2958616"/>
                  <a:ext cx="2256363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algn="ctr">
                    <a:defRPr sz="1600">
                      <a:solidFill>
                        <a:schemeClr val="bg2">
                          <a:lumMod val="25000"/>
                        </a:schemeClr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defRPr>
                  </a:lvl1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rPr>
                    <a:t>Personal News Digest Agent</a:t>
                  </a:r>
                </a:p>
              </p:txBody>
            </p:sp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F3581CF4-B93F-7CF4-E713-0F7EE8F73374}"/>
                    </a:ext>
                  </a:extLst>
                </p:cNvPr>
                <p:cNvSpPr txBox="1"/>
                <p:nvPr/>
              </p:nvSpPr>
              <p:spPr>
                <a:xfrm>
                  <a:off x="5213349" y="3204894"/>
                  <a:ext cx="1657339" cy="2308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algn="ctr">
                    <a:defRPr sz="900">
                      <a:solidFill>
                        <a:schemeClr val="bg2">
                          <a:lumMod val="50000"/>
                        </a:schemeClr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defRPr>
                  </a:lvl1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rPr>
                    <a:t>Declarative Agent</a:t>
                  </a:r>
                </a:p>
              </p:txBody>
            </p:sp>
          </p:grpSp>
          <p:pic>
            <p:nvPicPr>
              <p:cNvPr id="12" name="Picture 11" descr="The image depicts a digital news interface with a sun icon and a user profile, suggesting a news application or platform.&#10;&#10;AI-generated content may be incorrect.">
                <a:extLst>
                  <a:ext uri="{FF2B5EF4-FFF2-40B4-BE49-F238E27FC236}">
                    <a16:creationId xmlns:a16="http://schemas.microsoft.com/office/drawing/2014/main" id="{5117318C-C343-A914-7794-845A8D3B82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78506" y="4499057"/>
                <a:ext cx="623762" cy="623762"/>
              </a:xfrm>
              <a:prstGeom prst="rect">
                <a:avLst/>
              </a:prstGeom>
            </p:spPr>
          </p:pic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92CC892-4CBD-9825-4967-2C47DB0D531C}"/>
                </a:ext>
              </a:extLst>
            </p:cNvPr>
            <p:cNvGrpSpPr/>
            <p:nvPr/>
          </p:nvGrpSpPr>
          <p:grpSpPr>
            <a:xfrm>
              <a:off x="7814700" y="3954927"/>
              <a:ext cx="1696021" cy="1793275"/>
              <a:chOff x="7627950" y="3989014"/>
              <a:chExt cx="1696021" cy="1793275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C532174F-FBDA-E344-12A4-C406738605B4}"/>
                  </a:ext>
                </a:extLst>
              </p:cNvPr>
              <p:cNvGrpSpPr/>
              <p:nvPr/>
            </p:nvGrpSpPr>
            <p:grpSpPr>
              <a:xfrm>
                <a:off x="7672313" y="3989014"/>
                <a:ext cx="850095" cy="691481"/>
                <a:chOff x="7936660" y="4121489"/>
                <a:chExt cx="850095" cy="691481"/>
              </a:xfrm>
            </p:grpSpPr>
            <p:sp>
              <p:nvSpPr>
                <p:cNvPr id="59" name="CaixaDeTexto 25">
                  <a:extLst>
                    <a:ext uri="{FF2B5EF4-FFF2-40B4-BE49-F238E27FC236}">
                      <a16:creationId xmlns:a16="http://schemas.microsoft.com/office/drawing/2014/main" id="{3A7C834E-2122-2A6D-E0A6-FF13E9802208}"/>
                    </a:ext>
                  </a:extLst>
                </p:cNvPr>
                <p:cNvSpPr txBox="1"/>
                <p:nvPr/>
              </p:nvSpPr>
              <p:spPr>
                <a:xfrm>
                  <a:off x="7936660" y="4535971"/>
                  <a:ext cx="850095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algn="ctr">
                    <a:defRPr sz="1600">
                      <a:solidFill>
                        <a:schemeClr val="bg2">
                          <a:lumMod val="25000"/>
                        </a:schemeClr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defRPr>
                  </a:lvl1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rPr>
                    <a:t>Outlook</a:t>
                  </a:r>
                  <a:endPara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endParaRPr>
                </a:p>
              </p:txBody>
            </p:sp>
            <p:pic>
              <p:nvPicPr>
                <p:cNvPr id="14" name="Picture 13" descr="The image depicts a structured, blue, rectangular interface with a clear, blue, circular, clickable element, suggesting a user interface or software design.&#10;&#10;AI-generated content may be incorrect.">
                  <a:extLst>
                    <a:ext uri="{FF2B5EF4-FFF2-40B4-BE49-F238E27FC236}">
                      <a16:creationId xmlns:a16="http://schemas.microsoft.com/office/drawing/2014/main" id="{D71DC711-3AB2-99A9-77F6-87DA333CC32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49363" y="4121489"/>
                  <a:ext cx="424929" cy="424929"/>
                </a:xfrm>
                <a:prstGeom prst="rect">
                  <a:avLst/>
                </a:prstGeom>
              </p:spPr>
            </p:pic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A710ECD7-2B5B-A747-DA72-A8A85E3E3CB7}"/>
                  </a:ext>
                </a:extLst>
              </p:cNvPr>
              <p:cNvGrpSpPr/>
              <p:nvPr/>
            </p:nvGrpSpPr>
            <p:grpSpPr>
              <a:xfrm>
                <a:off x="7754379" y="4792433"/>
                <a:ext cx="685961" cy="691481"/>
                <a:chOff x="8875787" y="5287093"/>
                <a:chExt cx="685961" cy="691481"/>
              </a:xfrm>
            </p:grpSpPr>
            <p:sp>
              <p:nvSpPr>
                <p:cNvPr id="6" name="CaixaDeTexto 25">
                  <a:extLst>
                    <a:ext uri="{FF2B5EF4-FFF2-40B4-BE49-F238E27FC236}">
                      <a16:creationId xmlns:a16="http://schemas.microsoft.com/office/drawing/2014/main" id="{DCB2B478-0249-6BE5-7817-7EC504029DD8}"/>
                    </a:ext>
                  </a:extLst>
                </p:cNvPr>
                <p:cNvSpPr txBox="1"/>
                <p:nvPr/>
              </p:nvSpPr>
              <p:spPr>
                <a:xfrm>
                  <a:off x="8875787" y="5701575"/>
                  <a:ext cx="685961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algn="ctr">
                    <a:defRPr sz="1600">
                      <a:solidFill>
                        <a:schemeClr val="bg2">
                          <a:lumMod val="25000"/>
                        </a:schemeClr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defRPr>
                  </a:lvl1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rPr>
                    <a:t>Teams</a:t>
                  </a:r>
                  <a:endPara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endParaRPr>
                </a:p>
              </p:txBody>
            </p:sp>
            <p:pic>
              <p:nvPicPr>
                <p:cNvPr id="20" name="Picture 19" descr="T&#10;&#10;AI-generated content may be incorrect.">
                  <a:extLst>
                    <a:ext uri="{FF2B5EF4-FFF2-40B4-BE49-F238E27FC236}">
                      <a16:creationId xmlns:a16="http://schemas.microsoft.com/office/drawing/2014/main" id="{7510BBC2-CC0D-B829-52FE-033D4A0349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06302" y="5287093"/>
                  <a:ext cx="424929" cy="424929"/>
                </a:xfrm>
                <a:prstGeom prst="rect">
                  <a:avLst/>
                </a:prstGeom>
              </p:spPr>
            </p:pic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73DD4956-3EFA-D7D4-06AE-2917C800CEA5}"/>
                  </a:ext>
                </a:extLst>
              </p:cNvPr>
              <p:cNvGrpSpPr/>
              <p:nvPr/>
            </p:nvGrpSpPr>
            <p:grpSpPr>
              <a:xfrm>
                <a:off x="8411721" y="3994323"/>
                <a:ext cx="912250" cy="683065"/>
                <a:chOff x="9860998" y="4638539"/>
                <a:chExt cx="912250" cy="683065"/>
              </a:xfrm>
            </p:grpSpPr>
            <p:pic>
              <p:nvPicPr>
                <p:cNvPr id="17" name="Picture 16" descr="The image depicts three spherical blue shapes, each containing a different element, with the central sphere featuring the letter 'S' in a white font.&#10;&#10;AI-generated content may be incorrect.">
                  <a:extLst>
                    <a:ext uri="{FF2B5EF4-FFF2-40B4-BE49-F238E27FC236}">
                      <a16:creationId xmlns:a16="http://schemas.microsoft.com/office/drawing/2014/main" id="{C631C846-A4F5-3D22-7B2D-9E2EC3A82F3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092743" y="4638539"/>
                  <a:ext cx="448759" cy="448759"/>
                </a:xfrm>
                <a:prstGeom prst="rect">
                  <a:avLst/>
                </a:prstGeom>
              </p:spPr>
            </p:pic>
            <p:sp>
              <p:nvSpPr>
                <p:cNvPr id="32" name="CaixaDeTexto 25">
                  <a:extLst>
                    <a:ext uri="{FF2B5EF4-FFF2-40B4-BE49-F238E27FC236}">
                      <a16:creationId xmlns:a16="http://schemas.microsoft.com/office/drawing/2014/main" id="{E8122CEF-BC3A-6289-C8BF-76475B5A41F7}"/>
                    </a:ext>
                  </a:extLst>
                </p:cNvPr>
                <p:cNvSpPr txBox="1"/>
                <p:nvPr/>
              </p:nvSpPr>
              <p:spPr>
                <a:xfrm>
                  <a:off x="9860998" y="5044605"/>
                  <a:ext cx="912250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algn="ctr">
                    <a:defRPr sz="1600">
                      <a:solidFill>
                        <a:schemeClr val="bg2">
                          <a:lumMod val="25000"/>
                        </a:schemeClr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defRPr>
                  </a:lvl1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rPr>
                    <a:t>SharePoint</a:t>
                  </a:r>
                  <a:endPara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endParaRPr>
                </a:p>
              </p:txBody>
            </p:sp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96E5EBB5-03A6-75B6-8A08-698D24144112}"/>
                  </a:ext>
                </a:extLst>
              </p:cNvPr>
              <p:cNvGrpSpPr/>
              <p:nvPr/>
            </p:nvGrpSpPr>
            <p:grpSpPr>
              <a:xfrm>
                <a:off x="8456620" y="4819791"/>
                <a:ext cx="748762" cy="664123"/>
                <a:chOff x="10144503" y="5531303"/>
                <a:chExt cx="748762" cy="664123"/>
              </a:xfrm>
            </p:grpSpPr>
            <p:pic>
              <p:nvPicPr>
                <p:cNvPr id="30" name="Picture 29" descr="The image depicts a dark background with two overlapping, translucent blue, circular shapes.&#10;&#10;AI-generated content may be incorrect.">
                  <a:extLst>
                    <a:ext uri="{FF2B5EF4-FFF2-40B4-BE49-F238E27FC236}">
                      <a16:creationId xmlns:a16="http://schemas.microsoft.com/office/drawing/2014/main" id="{534F3F34-3E98-28C9-26A2-0CCCC21B00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rcRect l="7848" t="2701" r="4665" b="5100"/>
                <a:stretch>
                  <a:fillRect/>
                </a:stretch>
              </p:blipFill>
              <p:spPr>
                <a:xfrm>
                  <a:off x="10337523" y="5531303"/>
                  <a:ext cx="362721" cy="365188"/>
                </a:xfrm>
                <a:prstGeom prst="roundRect">
                  <a:avLst/>
                </a:prstGeom>
              </p:spPr>
            </p:pic>
            <p:sp>
              <p:nvSpPr>
                <p:cNvPr id="34" name="CaixaDeTexto 25">
                  <a:extLst>
                    <a:ext uri="{FF2B5EF4-FFF2-40B4-BE49-F238E27FC236}">
                      <a16:creationId xmlns:a16="http://schemas.microsoft.com/office/drawing/2014/main" id="{AFCF2090-2A97-945B-EF09-043074E33E9E}"/>
                    </a:ext>
                  </a:extLst>
                </p:cNvPr>
                <p:cNvSpPr txBox="1"/>
                <p:nvPr/>
              </p:nvSpPr>
              <p:spPr>
                <a:xfrm>
                  <a:off x="10144503" y="5918427"/>
                  <a:ext cx="748762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algn="ctr">
                    <a:defRPr sz="1600">
                      <a:solidFill>
                        <a:schemeClr val="bg2">
                          <a:lumMod val="25000"/>
                        </a:schemeClr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defRPr>
                  </a:lvl1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rPr>
                    <a:t>People</a:t>
                  </a:r>
                  <a:endPara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endParaRPr>
                </a:p>
              </p:txBody>
            </p:sp>
          </p:grp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5AF33EE-F483-DDD7-2754-B07927E11B22}"/>
                  </a:ext>
                </a:extLst>
              </p:cNvPr>
              <p:cNvSpPr txBox="1"/>
              <p:nvPr/>
            </p:nvSpPr>
            <p:spPr>
              <a:xfrm>
                <a:off x="7627950" y="5551457"/>
                <a:ext cx="1657339" cy="2308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algn="ctr">
                  <a:defRPr sz="900">
                    <a:solidFill>
                      <a:schemeClr val="bg2">
                        <a:lumMod val="50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Knowledge Sources</a:t>
                </a:r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00B84ABE-2F72-5E3B-4B05-D0FAC1BC57AF}"/>
                </a:ext>
              </a:extLst>
            </p:cNvPr>
            <p:cNvGrpSpPr/>
            <p:nvPr/>
          </p:nvGrpSpPr>
          <p:grpSpPr>
            <a:xfrm>
              <a:off x="655075" y="4372624"/>
              <a:ext cx="1401855" cy="1499533"/>
              <a:chOff x="468325" y="4406711"/>
              <a:chExt cx="1401855" cy="1499533"/>
            </a:xfrm>
          </p:grpSpPr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81C5FB32-1F17-0738-F73D-CBD7658C6F57}"/>
                  </a:ext>
                </a:extLst>
              </p:cNvPr>
              <p:cNvGrpSpPr/>
              <p:nvPr/>
            </p:nvGrpSpPr>
            <p:grpSpPr>
              <a:xfrm>
                <a:off x="468325" y="5182226"/>
                <a:ext cx="1401855" cy="724018"/>
                <a:chOff x="969298" y="2966678"/>
                <a:chExt cx="1401855" cy="724018"/>
              </a:xfrm>
            </p:grpSpPr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40D58515-B415-2755-A273-0F19E752CE9C}"/>
                    </a:ext>
                  </a:extLst>
                </p:cNvPr>
                <p:cNvSpPr txBox="1"/>
                <p:nvPr/>
              </p:nvSpPr>
              <p:spPr>
                <a:xfrm>
                  <a:off x="1072946" y="3182865"/>
                  <a:ext cx="1194558" cy="5078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algn="ctr">
                    <a:defRPr sz="900">
                      <a:solidFill>
                        <a:schemeClr val="bg2">
                          <a:lumMod val="50000"/>
                        </a:schemeClr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defRPr>
                  </a:lvl1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rPr>
                    <a:t>Developer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rPr>
                    <a:t>Maker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rPr>
                    <a:t>Knowledge Worker</a:t>
                  </a:r>
                </a:p>
              </p:txBody>
            </p:sp>
            <p:sp>
              <p:nvSpPr>
                <p:cNvPr id="79" name="CaixaDeTexto 25">
                  <a:extLst>
                    <a:ext uri="{FF2B5EF4-FFF2-40B4-BE49-F238E27FC236}">
                      <a16:creationId xmlns:a16="http://schemas.microsoft.com/office/drawing/2014/main" id="{AE0BC5D6-F7D1-1A63-5504-50525FD030FC}"/>
                    </a:ext>
                  </a:extLst>
                </p:cNvPr>
                <p:cNvSpPr txBox="1"/>
                <p:nvPr/>
              </p:nvSpPr>
              <p:spPr>
                <a:xfrm>
                  <a:off x="969298" y="2966678"/>
                  <a:ext cx="1401855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algn="ctr">
                    <a:defRPr sz="1600">
                      <a:solidFill>
                        <a:schemeClr val="bg2">
                          <a:lumMod val="25000"/>
                        </a:schemeClr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defRPr>
                  </a:lvl1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rPr>
                    <a:t>End User</a:t>
                  </a:r>
                </a:p>
              </p:txBody>
            </p:sp>
          </p:grpSp>
          <p:pic>
            <p:nvPicPr>
              <p:cNvPr id="50" name="Picture 49" descr="The image shows a blue and purple gradient circle with a white silhouette of a human figure.&#10;&#10;AI-generated content may be incorrect.">
                <a:extLst>
                  <a:ext uri="{FF2B5EF4-FFF2-40B4-BE49-F238E27FC236}">
                    <a16:creationId xmlns:a16="http://schemas.microsoft.com/office/drawing/2014/main" id="{D33C09C2-B790-FD67-EF1C-047490BC45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9610" y="4406711"/>
                <a:ext cx="767877" cy="767877"/>
              </a:xfrm>
              <a:prstGeom prst="rect">
                <a:avLst/>
              </a:prstGeom>
            </p:spPr>
          </p:pic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46407D56-0964-8A8F-A382-CD2C217D7CD9}"/>
                </a:ext>
              </a:extLst>
            </p:cNvPr>
            <p:cNvGrpSpPr/>
            <p:nvPr/>
          </p:nvGrpSpPr>
          <p:grpSpPr>
            <a:xfrm>
              <a:off x="2950750" y="3954927"/>
              <a:ext cx="1220170" cy="995716"/>
              <a:chOff x="2950750" y="3954927"/>
              <a:chExt cx="1220170" cy="995716"/>
            </a:xfrm>
          </p:grpSpPr>
          <p:sp>
            <p:nvSpPr>
              <p:cNvPr id="7" name="CaixaDeTexto 25">
                <a:extLst>
                  <a:ext uri="{FF2B5EF4-FFF2-40B4-BE49-F238E27FC236}">
                    <a16:creationId xmlns:a16="http://schemas.microsoft.com/office/drawing/2014/main" id="{8281F447-EA0F-D3CF-2B4A-C74E71D8CA50}"/>
                  </a:ext>
                </a:extLst>
              </p:cNvPr>
              <p:cNvSpPr txBox="1"/>
              <p:nvPr/>
            </p:nvSpPr>
            <p:spPr>
              <a:xfrm>
                <a:off x="2950750" y="4488978"/>
                <a:ext cx="122017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algn="ctr">
                  <a:defRPr sz="1600">
                    <a:solidFill>
                      <a:schemeClr val="bg2">
                        <a:lumMod val="2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Microsoft Teams</a:t>
                </a:r>
              </a:p>
            </p:txBody>
          </p:sp>
          <p:pic>
            <p:nvPicPr>
              <p:cNvPr id="66" name="Picture 65" descr="T&#10;&#10;AI-generated content may be incorrect.">
                <a:extLst>
                  <a:ext uri="{FF2B5EF4-FFF2-40B4-BE49-F238E27FC236}">
                    <a16:creationId xmlns:a16="http://schemas.microsoft.com/office/drawing/2014/main" id="{E1A38488-677A-215F-0E08-78BE2A942A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46827" y="3954927"/>
                <a:ext cx="569437" cy="569437"/>
              </a:xfrm>
              <a:prstGeom prst="rect">
                <a:avLst/>
              </a:prstGeom>
            </p:spPr>
          </p:pic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F6B6BA9B-5528-C2CD-3685-ECE34C037F4E}"/>
                </a:ext>
              </a:extLst>
            </p:cNvPr>
            <p:cNvGrpSpPr/>
            <p:nvPr/>
          </p:nvGrpSpPr>
          <p:grpSpPr>
            <a:xfrm>
              <a:off x="2950750" y="5136389"/>
              <a:ext cx="1220170" cy="961393"/>
              <a:chOff x="2950750" y="5136389"/>
              <a:chExt cx="1220170" cy="961393"/>
            </a:xfrm>
          </p:grpSpPr>
          <p:sp>
            <p:nvSpPr>
              <p:cNvPr id="48" name="CaixaDeTexto 25">
                <a:extLst>
                  <a:ext uri="{FF2B5EF4-FFF2-40B4-BE49-F238E27FC236}">
                    <a16:creationId xmlns:a16="http://schemas.microsoft.com/office/drawing/2014/main" id="{95D98565-69FF-1E85-43EB-0AF9E4AC31C5}"/>
                  </a:ext>
                </a:extLst>
              </p:cNvPr>
              <p:cNvSpPr txBox="1"/>
              <p:nvPr/>
            </p:nvSpPr>
            <p:spPr>
              <a:xfrm>
                <a:off x="2950750" y="5636117"/>
                <a:ext cx="122017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algn="ctr">
                  <a:defRPr sz="1600">
                    <a:solidFill>
                      <a:schemeClr val="bg2">
                        <a:lumMod val="2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Microsoft 365 Copilot</a:t>
                </a:r>
              </a:p>
            </p:txBody>
          </p:sp>
          <p:pic>
            <p:nvPicPr>
              <p:cNvPr id="68" name="Picture 67" descr="The image depicts a vibrant, multicolored abstract looped ribbon with shades of blue, green, yellow, and purple.&#10;&#10;AI-generated content may be incorrect.">
                <a:extLst>
                  <a:ext uri="{FF2B5EF4-FFF2-40B4-BE49-F238E27FC236}">
                    <a16:creationId xmlns:a16="http://schemas.microsoft.com/office/drawing/2014/main" id="{C356F2D8-5BFC-9DC6-C0E3-B196F801B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19232" y="5136389"/>
                <a:ext cx="624625" cy="62376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489940474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48E0A4-73D6-31AF-C655-AD03D35BFE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488C67E-5B14-B5B2-E709-A098664DAEE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95885" y="2936557"/>
            <a:ext cx="8193024" cy="49244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b" anchorCtr="0" forceAA="0" compatLnSpc="1">
            <a:prstTxWarp prst="textNoShape">
              <a:avLst/>
            </a:prstTxWarp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0" kern="1200" cap="none" spc="-50" baseline="0" dirty="0">
                <a:ln w="3175">
                  <a:noFill/>
                </a:ln>
                <a:gradFill>
                  <a:gsLst>
                    <a:gs pos="21000">
                      <a:schemeClr val="accent1"/>
                    </a:gs>
                    <a:gs pos="100000">
                      <a:schemeClr val="accent3"/>
                    </a:gs>
                  </a:gsLst>
                  <a:lin ang="2400000" scaled="0"/>
                </a:gradFill>
                <a:effectLst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</a:lstStyle>
          <a:p>
            <a:pPr>
              <a:spcBef>
                <a:spcPct val="20000"/>
              </a:spcBef>
              <a:defRPr/>
            </a:pPr>
            <a:r>
              <a:rPr lang="en-US" sz="3200" noProof="0" dirty="0">
                <a:gradFill flip="none" rotWithShape="1">
                  <a:gsLst>
                    <a:gs pos="54000">
                      <a:srgbClr val="C85890"/>
                    </a:gs>
                    <a:gs pos="10000">
                      <a:srgbClr val="7058A0"/>
                    </a:gs>
                    <a:gs pos="100000">
                      <a:srgbClr val="F89070"/>
                    </a:gs>
                  </a:gsLst>
                  <a:lin ang="0" scaled="1"/>
                  <a:tileRect/>
                </a:gradFill>
                <a:latin typeface="Segoe Sans Display Semibold"/>
                <a:ea typeface="+mj-ea"/>
                <a:cs typeface="Segoe Sans Display" pitchFamily="2" charset="0"/>
              </a:rPr>
              <a:t>Agent Solution Screenshots</a:t>
            </a:r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885204E5-F14A-F3BF-B576-75C899D0F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95885" y="6439614"/>
            <a:ext cx="4242463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© 2026 Microsoft Corporation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392993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A39B57-CCF6-00EC-7356-71FEA63CC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38A6DD6-EC56-3BCA-98EB-D1C943B1F823}"/>
              </a:ext>
            </a:extLst>
          </p:cNvPr>
          <p:cNvSpPr txBox="1">
            <a:spLocks/>
          </p:cNvSpPr>
          <p:nvPr/>
        </p:nvSpPr>
        <p:spPr>
          <a:xfrm rot="5400000">
            <a:off x="1283494" y="-1110744"/>
            <a:ext cx="461963" cy="302895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  <a:prstDash/>
          </a:ln>
          <a:effectLst>
            <a:outerShdw blurRad="127000" sx="102000" sy="102000" algn="ctr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vert270" wrap="none" lIns="64008" tIns="274320" rIns="64008" bIns="576072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600" b="0" i="0" kern="1200" cap="none" spc="0" baseline="0">
                <a:ln w="3175">
                  <a:noFill/>
                </a:ln>
                <a:solidFill>
                  <a:schemeClr val="bg1"/>
                </a:solidFill>
                <a:effectLst/>
                <a:latin typeface="+mj-lt"/>
                <a:ea typeface="+mn-ea"/>
                <a:cs typeface="Segoe UI Semibold" panose="020B0502040204020203" pitchFamily="34" charset="0"/>
              </a:defRPr>
            </a:lvl1pPr>
          </a:lstStyle>
          <a:p>
            <a:pPr>
              <a:defRPr/>
            </a:pPr>
            <a:r>
              <a:rPr lang="en-US" noProof="0" dirty="0"/>
              <a:t>Agent Snapshot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390CD4-DEEF-EFC7-B340-01AF9D861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763502" y="1264068"/>
            <a:ext cx="6487388" cy="4662598"/>
          </a:xfrm>
          <a:prstGeom prst="roundRect">
            <a:avLst>
              <a:gd name="adj" fmla="val 6587"/>
            </a:avLst>
          </a:prstGeom>
          <a:solidFill>
            <a:schemeClr val="bg1"/>
          </a:solidFill>
          <a:ln w="25400" cap="flat" cmpd="sng" algn="ctr">
            <a:gradFill>
              <a:gsLst>
                <a:gs pos="0">
                  <a:srgbClr val="1D78D4"/>
                </a:gs>
                <a:gs pos="100000">
                  <a:srgbClr val="C44ACC"/>
                </a:gs>
              </a:gsLst>
              <a:lin ang="0" scaled="0"/>
            </a:gradFill>
            <a:prstDash val="solid"/>
            <a:miter lim="800000"/>
          </a:ln>
          <a:effectLst/>
        </p:spPr>
        <p:txBody>
          <a:bodyPr lIns="1005840" rtlCol="0" anchor="ctr"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 Semibold"/>
              <a:ea typeface="+mn-ea"/>
              <a:cs typeface="Segoe UI Semilight" panose="020B0402040204020203" pitchFamily="34" charset="0"/>
            </a:endParaRPr>
          </a:p>
        </p:txBody>
      </p:sp>
      <p:pic>
        <p:nvPicPr>
          <p:cNvPr id="5" name="Picture 4" descr="A personal news digest summary of recent company initiatives includes the launch of a new zero-sugar soda, a vacuum recall fix, a coffee world cup win, and a sustainable packaging achievement.&#10;&#10;AI-generated content may be incorrect.">
            <a:extLst>
              <a:ext uri="{FF2B5EF4-FFF2-40B4-BE49-F238E27FC236}">
                <a16:creationId xmlns:a16="http://schemas.microsoft.com/office/drawing/2014/main" id="{4D298C5F-30AD-A9C9-EC77-C17752A3E5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9010" y="1304909"/>
            <a:ext cx="5173980" cy="458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134796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Neutral Theme">
  <a:themeElements>
    <a:clrScheme name="BAR Light">
      <a:dk1>
        <a:srgbClr val="000000"/>
      </a:dk1>
      <a:lt1>
        <a:srgbClr val="FFFFFF"/>
      </a:lt1>
      <a:dk2>
        <a:srgbClr val="091F2E"/>
      </a:dk2>
      <a:lt2>
        <a:srgbClr val="FFF8F3"/>
      </a:lt2>
      <a:accent1>
        <a:srgbClr val="702573"/>
      </a:accent1>
      <a:accent2>
        <a:srgbClr val="BF3AC4"/>
      </a:accent2>
      <a:accent3>
        <a:srgbClr val="FE5B38"/>
      </a:accent3>
      <a:accent4>
        <a:srgbClr val="D59DD7"/>
      </a:accent4>
      <a:accent5>
        <a:srgbClr val="FEE298"/>
      </a:accent5>
      <a:accent6>
        <a:srgbClr val="D7D2CA"/>
      </a:accent6>
      <a:hlink>
        <a:srgbClr val="0077D3"/>
      </a:hlink>
      <a:folHlink>
        <a:srgbClr val="0077D3"/>
      </a:folHlink>
    </a:clrScheme>
    <a:fontScheme name="Custom 3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600" dirty="0" smtClean="0"/>
        </a:defPPr>
      </a:lstStyle>
    </a:txDef>
  </a:objectDefaults>
  <a:extraClrSchemeLst/>
  <a:custClrLst>
    <a:custClr name="Pure White">
      <a:srgbClr val="FFFFFF"/>
    </a:custClr>
    <a:custClr name="Off White">
      <a:srgbClr val="F4F3F5"/>
    </a:custClr>
    <a:custClr name="Warm White">
      <a:srgbClr val="FFF8F3"/>
    </a:custClr>
    <a:custClr name="Warm Light Gray">
      <a:srgbClr val="E8E6DF"/>
    </a:custClr>
    <a:custClr name="Mid Gray">
      <a:srgbClr val="D7D2CB"/>
    </a:custClr>
    <a:custClr name="Warm Gray">
      <a:srgbClr val="8C8279"/>
    </a:custClr>
    <a:custClr name="Light Gray">
      <a:srgbClr val="D9D9D6"/>
    </a:custClr>
    <a:custClr name="Cool Gray">
      <a:srgbClr val="B1B3B3"/>
    </a:custClr>
    <a:custClr name="Dark Gray">
      <a:srgbClr val="454142"/>
    </a:custClr>
    <a:custClr name="Light Brown">
      <a:srgbClr val="E1D3C7"/>
    </a:custClr>
    <a:custClr name="Brown">
      <a:srgbClr val="BF9474"/>
    </a:custClr>
    <a:custClr name="Dark Brown">
      <a:srgbClr val="5C4738"/>
    </a:custClr>
    <a:custClr name="Light Yellow">
      <a:srgbClr val="FFE399"/>
    </a:custClr>
    <a:custClr name="Yellow">
      <a:srgbClr val="FFB900"/>
    </a:custClr>
    <a:custClr name="Dark Yellow">
      <a:srgbClr val="7F5A1A"/>
    </a:custClr>
    <a:custClr name="Light Orange">
      <a:srgbClr val="FFA38B"/>
    </a:custClr>
    <a:custClr name="Orange">
      <a:srgbClr val="FF5C39"/>
    </a:custClr>
    <a:custClr name="Dark Orange">
      <a:srgbClr val="73391D"/>
    </a:custClr>
    <a:custClr name="Light Red">
      <a:srgbClr val="FFB3BB"/>
    </a:custClr>
    <a:custClr name="Red">
      <a:srgbClr val="F4364C"/>
    </a:custClr>
    <a:custClr name="Dark Red">
      <a:srgbClr val="73262F"/>
    </a:custClr>
    <a:custClr name="Light Magenta">
      <a:srgbClr val="D59ED7"/>
    </a:custClr>
    <a:custClr name="Magenta">
      <a:srgbClr val="C03BC4"/>
    </a:custClr>
    <a:custClr name="Dark Magenta">
      <a:srgbClr val="702573"/>
    </a:custClr>
    <a:custClr name="Light Purple">
      <a:srgbClr val="C5B4E3"/>
    </a:custClr>
    <a:custClr name="Purple">
      <a:srgbClr val="8661C5"/>
    </a:custClr>
    <a:custClr name="Dark Purple">
      <a:srgbClr val="463668"/>
    </a:custClr>
    <a:custClr name="Light Blue">
      <a:srgbClr val="8DC8E8"/>
    </a:custClr>
    <a:custClr name="Blue">
      <a:srgbClr val="0078D4"/>
    </a:custClr>
    <a:custClr name="Dark Blue">
      <a:srgbClr val="2A446F"/>
    </a:custClr>
    <a:custClr name="Light Teal">
      <a:srgbClr val="B9DCD2"/>
    </a:custClr>
    <a:custClr name="Teal">
      <a:srgbClr val="49C5B1"/>
    </a:custClr>
    <a:custClr name="Dark Teal">
      <a:srgbClr val="225B62"/>
    </a:custClr>
    <a:custClr name="Light Green">
      <a:srgbClr val="D4EC8E"/>
    </a:custClr>
    <a:custClr name="Green">
      <a:srgbClr val="8DE971"/>
    </a:custClr>
    <a:custClr name="Dark Green">
      <a:srgbClr val="07641D"/>
    </a:custClr>
    <a:custClr name="Blue Black">
      <a:srgbClr val="091F2C"/>
    </a:custClr>
    <a:custClr name="Pure Black">
      <a:srgbClr val="000000"/>
    </a:custClr>
    <a:custClr name="Brown Black">
      <a:srgbClr val="291817"/>
    </a:custClr>
  </a:custClrLst>
  <a:extLst>
    <a:ext uri="{05A4C25C-085E-4340-85A3-A5531E510DB2}">
      <thm15:themeFamily xmlns:thm15="http://schemas.microsoft.com/office/thememl/2012/main" name="TEMPLATE - SA Overview Deck" id="{8E5F049E-6FB7-42A2-A1EC-A7AD212C974A}" vid="{D2ACA887-29B2-4E57-8E04-6830B6CC9D6E}"/>
    </a:ext>
  </a:extLst>
</a:theme>
</file>

<file path=ppt/theme/theme2.xml><?xml version="1.0" encoding="utf-8"?>
<a:theme xmlns:a="http://schemas.openxmlformats.org/drawingml/2006/main" name="CSA_CTO_PowerPoint Template_Light_July 2024">
  <a:themeElements>
    <a:clrScheme name="Custom 4">
      <a:dk1>
        <a:srgbClr val="000000"/>
      </a:dk1>
      <a:lt1>
        <a:srgbClr val="FFFFFF"/>
      </a:lt1>
      <a:dk2>
        <a:srgbClr val="000000"/>
      </a:dk2>
      <a:lt2>
        <a:srgbClr val="FFF8F3"/>
      </a:lt2>
      <a:accent1>
        <a:srgbClr val="8DE971"/>
      </a:accent1>
      <a:accent2>
        <a:srgbClr val="49C5B1"/>
      </a:accent2>
      <a:accent3>
        <a:srgbClr val="FFB900"/>
      </a:accent3>
      <a:accent4>
        <a:srgbClr val="B3B3B3"/>
      </a:accent4>
      <a:accent5>
        <a:srgbClr val="FFF8F3"/>
      </a:accent5>
      <a:accent6>
        <a:srgbClr val="07641D"/>
      </a:accent6>
      <a:hlink>
        <a:srgbClr val="07641D"/>
      </a:hlink>
      <a:folHlink>
        <a:srgbClr val="07641D"/>
      </a:folHlink>
    </a:clrScheme>
    <a:fontScheme name="Microsoft">
      <a:majorFont>
        <a:latin typeface="Segoe Sans Display Semibold"/>
        <a:ea typeface=""/>
        <a:cs typeface=""/>
      </a:majorFont>
      <a:minorFont>
        <a:latin typeface="Segoe Sans Display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 err="1" smtClean="0">
            <a:solidFill>
              <a:srgbClr val="FFFFFF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Light Orange">
      <a:srgbClr val="FF9349"/>
    </a:custClr>
    <a:custClr name="Light Yellow">
      <a:srgbClr val="FEF000"/>
    </a:custClr>
    <a:custClr name="Light Green">
      <a:srgbClr val="9BF00B"/>
    </a:custClr>
    <a:custClr name="Light Teal">
      <a:srgbClr val="30E5D0"/>
    </a:custClr>
    <a:custClr name="Light Blue">
      <a:srgbClr val="50E6FF"/>
    </a:custClr>
    <a:custClr name="Light Purple">
      <a:srgbClr val="D59DFF"/>
    </a:custClr>
    <a:custClr name="White">
      <a:srgbClr val="FFFFFF"/>
    </a:custClr>
    <a:custClr name="Extra Light Gray">
      <a:srgbClr val="F2F2F2"/>
    </a:custClr>
    <a:custClr name="Light Gray">
      <a:srgbClr val="E6E6E6"/>
    </a:custClr>
    <a:custClr name="Gray">
      <a:srgbClr val="D2D2D2"/>
    </a:custClr>
    <a:custClr name="Orange">
      <a:srgbClr val="D83B01"/>
    </a:custClr>
    <a:custClr name="Yellow">
      <a:srgbClr val="FFB900"/>
    </a:custClr>
    <a:custClr name="Green">
      <a:srgbClr val="107C10"/>
    </a:custClr>
    <a:custClr name="Teal">
      <a:srgbClr val="008575"/>
    </a:custClr>
    <a:custClr name="Blue">
      <a:srgbClr val="0078D4"/>
    </a:custClr>
    <a:custClr name="Purple">
      <a:srgbClr val="8661C5"/>
    </a:custClr>
    <a:custClr name="Mid Gray">
      <a:srgbClr val="737373"/>
    </a:custClr>
    <a:custClr name="Dark Gray">
      <a:srgbClr val="505050"/>
    </a:custClr>
    <a:custClr name="Extra Dark Gray">
      <a:srgbClr val="2F2F2F"/>
    </a:custClr>
    <a:custClr name="Rick Black">
      <a:srgbClr val="000000"/>
    </a:custClr>
    <a:custClr name="Dark Orange">
      <a:srgbClr val="6B2929"/>
    </a:custClr>
    <a:custClr name="Dark Yellow">
      <a:srgbClr val="6A4B16"/>
    </a:custClr>
    <a:custClr name="Dark Green">
      <a:srgbClr val="054B16"/>
    </a:custClr>
    <a:custClr name="Dark Teal">
      <a:srgbClr val="274B47"/>
    </a:custClr>
    <a:custClr name="Dark Blue">
      <a:srgbClr val="243A5E"/>
    </a:custClr>
    <a:custClr name="Dark Purple">
      <a:srgbClr val="3B2E58"/>
    </a:custClr>
  </a:custClrLst>
  <a:extLst>
    <a:ext uri="{05A4C25C-085E-4340-85A3-A5531E510DB2}">
      <thm15:themeFamily xmlns:thm15="http://schemas.microsoft.com/office/thememl/2012/main" name="Presentation2" id="{18A115A8-AD3F-42C3-B2F1-9257B4FF5B44}" vid="{E4DA761F-2C04-4754-AFA3-436850597A2D}"/>
    </a:ext>
  </a:extLst>
</a:theme>
</file>

<file path=ppt/theme/theme3.xml><?xml version="1.0" encoding="utf-8"?>
<a:theme xmlns:a="http://schemas.openxmlformats.org/drawingml/2006/main" name="3_Scenario_Slides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FFF8F3"/>
      </a:lt2>
      <a:accent1>
        <a:srgbClr val="F4364C"/>
      </a:accent1>
      <a:accent2>
        <a:srgbClr val="C03BC4"/>
      </a:accent2>
      <a:accent3>
        <a:srgbClr val="8661C5"/>
      </a:accent3>
      <a:accent4>
        <a:srgbClr val="FF5C39"/>
      </a:accent4>
      <a:accent5>
        <a:srgbClr val="FF5C39"/>
      </a:accent5>
      <a:accent6>
        <a:srgbClr val="B3B3B3"/>
      </a:accent6>
      <a:hlink>
        <a:srgbClr val="F4364C"/>
      </a:hlink>
      <a:folHlink>
        <a:srgbClr val="F4364C"/>
      </a:folHlink>
    </a:clrScheme>
    <a:fontScheme name="Microsoft">
      <a:majorFont>
        <a:latin typeface="Segoe Sans Display Semibold"/>
        <a:ea typeface=""/>
        <a:cs typeface=""/>
      </a:majorFont>
      <a:minorFont>
        <a:latin typeface="Segoe Sans Display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 err="1" smtClean="0">
            <a:solidFill>
              <a:srgbClr val="FFFFFF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Light Orange">
      <a:srgbClr val="FF9349"/>
    </a:custClr>
    <a:custClr name="Light Yellow">
      <a:srgbClr val="FEF000"/>
    </a:custClr>
    <a:custClr name="Light Green">
      <a:srgbClr val="9BF00B"/>
    </a:custClr>
    <a:custClr name="Light Teal">
      <a:srgbClr val="30E5D0"/>
    </a:custClr>
    <a:custClr name="Light Blue">
      <a:srgbClr val="50E6FF"/>
    </a:custClr>
    <a:custClr name="Light Purple">
      <a:srgbClr val="D59DFF"/>
    </a:custClr>
    <a:custClr name="White">
      <a:srgbClr val="FFFFFF"/>
    </a:custClr>
    <a:custClr name="Extra Light Gray">
      <a:srgbClr val="F2F2F2"/>
    </a:custClr>
    <a:custClr name="Light Gray">
      <a:srgbClr val="E6E6E6"/>
    </a:custClr>
    <a:custClr name="Gray">
      <a:srgbClr val="D2D2D2"/>
    </a:custClr>
    <a:custClr name="Orange">
      <a:srgbClr val="D83B01"/>
    </a:custClr>
    <a:custClr name="Yellow">
      <a:srgbClr val="FFB900"/>
    </a:custClr>
    <a:custClr name="Green">
      <a:srgbClr val="107C10"/>
    </a:custClr>
    <a:custClr name="Teal">
      <a:srgbClr val="008575"/>
    </a:custClr>
    <a:custClr name="Blue">
      <a:srgbClr val="0078D4"/>
    </a:custClr>
    <a:custClr name="Purple">
      <a:srgbClr val="8661C5"/>
    </a:custClr>
    <a:custClr name="Mid Gray">
      <a:srgbClr val="737373"/>
    </a:custClr>
    <a:custClr name="Dark Gray">
      <a:srgbClr val="505050"/>
    </a:custClr>
    <a:custClr name="Extra Dark Gray">
      <a:srgbClr val="2F2F2F"/>
    </a:custClr>
    <a:custClr name="Rick Black">
      <a:srgbClr val="000000"/>
    </a:custClr>
    <a:custClr name="Dark Orange">
      <a:srgbClr val="6B2929"/>
    </a:custClr>
    <a:custClr name="Dark Yellow">
      <a:srgbClr val="6A4B16"/>
    </a:custClr>
    <a:custClr name="Dark Green">
      <a:srgbClr val="054B16"/>
    </a:custClr>
    <a:custClr name="Dark Teal">
      <a:srgbClr val="274B47"/>
    </a:custClr>
    <a:custClr name="Dark Blue">
      <a:srgbClr val="243A5E"/>
    </a:custClr>
    <a:custClr name="Dark Purple">
      <a:srgbClr val="3B2E58"/>
    </a:custClr>
  </a:custClrLst>
  <a:extLst>
    <a:ext uri="{05A4C25C-085E-4340-85A3-A5531E510DB2}">
      <thm15:themeFamily xmlns:thm15="http://schemas.microsoft.com/office/thememl/2012/main" name="CSA_PPT Template + Guide_ABS_Light_June 2025.potx" id="{D42CBF77-7620-4F87-8588-EA01DB000D5B}" vid="{4355D422-3F3C-442F-B6D6-B0661108BC38}"/>
    </a:ext>
  </a:extLst>
</a:theme>
</file>

<file path=ppt/theme/theme4.xml><?xml version="1.0" encoding="utf-8"?>
<a:theme xmlns:a="http://schemas.openxmlformats.org/drawingml/2006/main" name="4_Text_Layouts">
  <a:themeElements>
    <a:clrScheme name="CAD COLORS">
      <a:dk1>
        <a:srgbClr val="000000"/>
      </a:dk1>
      <a:lt1>
        <a:srgbClr val="FFFFFF"/>
      </a:lt1>
      <a:dk2>
        <a:srgbClr val="000000"/>
      </a:dk2>
      <a:lt2>
        <a:srgbClr val="FFF8F3"/>
      </a:lt2>
      <a:accent1>
        <a:srgbClr val="F4364C"/>
      </a:accent1>
      <a:accent2>
        <a:srgbClr val="C03BC4"/>
      </a:accent2>
      <a:accent3>
        <a:srgbClr val="8661C5"/>
      </a:accent3>
      <a:accent4>
        <a:srgbClr val="FF5C39"/>
      </a:accent4>
      <a:accent5>
        <a:srgbClr val="FF5C39"/>
      </a:accent5>
      <a:accent6>
        <a:srgbClr val="B3B3B3"/>
      </a:accent6>
      <a:hlink>
        <a:srgbClr val="603BA1"/>
      </a:hlink>
      <a:folHlink>
        <a:srgbClr val="F4364C"/>
      </a:folHlink>
    </a:clrScheme>
    <a:fontScheme name="Microsoft">
      <a:majorFont>
        <a:latin typeface="Segoe Sans Display Semibold"/>
        <a:ea typeface=""/>
        <a:cs typeface=""/>
      </a:majorFont>
      <a:minorFont>
        <a:latin typeface="Segoe Sans Display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 err="1" smtClean="0">
            <a:solidFill>
              <a:srgbClr val="FFFFFF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Light Orange">
      <a:srgbClr val="FF9349"/>
    </a:custClr>
    <a:custClr name="Light Yellow">
      <a:srgbClr val="FEF000"/>
    </a:custClr>
    <a:custClr name="Light Green">
      <a:srgbClr val="9BF00B"/>
    </a:custClr>
    <a:custClr name="Light Teal">
      <a:srgbClr val="30E5D0"/>
    </a:custClr>
    <a:custClr name="Light Blue">
      <a:srgbClr val="50E6FF"/>
    </a:custClr>
    <a:custClr name="Light Purple">
      <a:srgbClr val="D59DFF"/>
    </a:custClr>
    <a:custClr name="White">
      <a:srgbClr val="FFFFFF"/>
    </a:custClr>
    <a:custClr name="Extra Light Gray">
      <a:srgbClr val="F2F2F2"/>
    </a:custClr>
    <a:custClr name="Light Gray">
      <a:srgbClr val="E6E6E6"/>
    </a:custClr>
    <a:custClr name="Gray">
      <a:srgbClr val="D2D2D2"/>
    </a:custClr>
    <a:custClr name="Orange">
      <a:srgbClr val="D83B01"/>
    </a:custClr>
    <a:custClr name="Yellow">
      <a:srgbClr val="FFB900"/>
    </a:custClr>
    <a:custClr name="Green">
      <a:srgbClr val="107C10"/>
    </a:custClr>
    <a:custClr name="Teal">
      <a:srgbClr val="008575"/>
    </a:custClr>
    <a:custClr name="Blue">
      <a:srgbClr val="0078D4"/>
    </a:custClr>
    <a:custClr name="Purple">
      <a:srgbClr val="8661C5"/>
    </a:custClr>
    <a:custClr name="Mid Gray">
      <a:srgbClr val="737373"/>
    </a:custClr>
    <a:custClr name="Dark Gray">
      <a:srgbClr val="505050"/>
    </a:custClr>
    <a:custClr name="Extra Dark Gray">
      <a:srgbClr val="2F2F2F"/>
    </a:custClr>
    <a:custClr name="Rick Black">
      <a:srgbClr val="000000"/>
    </a:custClr>
    <a:custClr name="Dark Orange">
      <a:srgbClr val="6B2929"/>
    </a:custClr>
    <a:custClr name="Dark Yellow">
      <a:srgbClr val="6A4B16"/>
    </a:custClr>
    <a:custClr name="Dark Green">
      <a:srgbClr val="054B16"/>
    </a:custClr>
    <a:custClr name="Dark Teal">
      <a:srgbClr val="274B47"/>
    </a:custClr>
    <a:custClr name="Dark Blue">
      <a:srgbClr val="243A5E"/>
    </a:custClr>
    <a:custClr name="Dark Purple">
      <a:srgbClr val="3B2E58"/>
    </a:custClr>
  </a:custClrLst>
  <a:extLst>
    <a:ext uri="{05A4C25C-085E-4340-85A3-A5531E510DB2}">
      <thm15:themeFamily xmlns:thm15="http://schemas.microsoft.com/office/thememl/2012/main" name="CSA_PPT Template + Guide_ABS_Light_June 2025.potx" id="{D42CBF77-7620-4F87-8588-EA01DB000D5B}" vid="{4355D422-3F3C-442F-B6D6-B0661108BC38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FFF8F3"/>
    </a:lt2>
    <a:accent1>
      <a:srgbClr val="F4364C"/>
    </a:accent1>
    <a:accent2>
      <a:srgbClr val="C03BC4"/>
    </a:accent2>
    <a:accent3>
      <a:srgbClr val="8661C5"/>
    </a:accent3>
    <a:accent4>
      <a:srgbClr val="FF5C39"/>
    </a:accent4>
    <a:accent5>
      <a:srgbClr val="FF5C39"/>
    </a:accent5>
    <a:accent6>
      <a:srgbClr val="B3B3B3"/>
    </a:accent6>
    <a:hlink>
      <a:srgbClr val="F4364C"/>
    </a:hlink>
    <a:folHlink>
      <a:srgbClr val="F4364C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295e8ded-80fb-494f-b4c1-aa9f31a9ecec">
      <Terms xmlns="http://schemas.microsoft.com/office/infopath/2007/PartnerControls"/>
    </lcf76f155ced4ddcb4097134ff3c332f>
    <TaxCatchAll xmlns="303932ad-3d36-4f4c-80bb-612f8354759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8A3058A877025499986936A7323C48C" ma:contentTypeVersion="17" ma:contentTypeDescription="Create a new document." ma:contentTypeScope="" ma:versionID="29199521af1287f8cef2361c6072bc93">
  <xsd:schema xmlns:xsd="http://www.w3.org/2001/XMLSchema" xmlns:xs="http://www.w3.org/2001/XMLSchema" xmlns:p="http://schemas.microsoft.com/office/2006/metadata/properties" xmlns:ns1="http://schemas.microsoft.com/sharepoint/v3" xmlns:ns2="295e8ded-80fb-494f-b4c1-aa9f31a9ecec" xmlns:ns3="303932ad-3d36-4f4c-80bb-612f83547593" targetNamespace="http://schemas.microsoft.com/office/2006/metadata/properties" ma:root="true" ma:fieldsID="6f0a98644316328a530a52a01bef6413" ns1:_="" ns2:_="" ns3:_="">
    <xsd:import namespace="http://schemas.microsoft.com/sharepoint/v3"/>
    <xsd:import namespace="295e8ded-80fb-494f-b4c1-aa9f31a9ecec"/>
    <xsd:import namespace="303932ad-3d36-4f4c-80bb-612f8354759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BillingMetadata" minOccurs="0"/>
                <xsd:element ref="ns1:_ip_UnifiedCompliancePolicyProperties" minOccurs="0"/>
                <xsd:element ref="ns1:_ip_UnifiedCompliancePolicyUIAction" minOccurs="0"/>
                <xsd:element ref="ns2:HasDigitalSignature" minOccurs="0"/>
                <xsd:element ref="ns2:DigitalSignatureProvider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e8ded-80fb-494f-b4c1-aa9f31a9ece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11" nillable="true" ma:displayName="MediaServiceBillingMetadata" ma:hidden="true" ma:internalName="MediaServiceBillingMetadata" ma:readOnly="true">
      <xsd:simpleType>
        <xsd:restriction base="dms:Note"/>
      </xsd:simpleType>
    </xsd:element>
    <xsd:element name="HasDigitalSignature" ma:index="14" nillable="true" ma:displayName="Signed electronically" ma:internalName="HasDigitalSignature" ma:readOnly="true">
      <xsd:simpleType>
        <xsd:restriction base="dms:Boolean"/>
      </xsd:simpleType>
    </xsd:element>
    <xsd:element name="DigitalSignatureProvider" ma:index="15" nillable="true" ma:displayName="Signature provider" ma:internalName="DigitalSignatureProvider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2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3932ad-3d36-4f4c-80bb-612f83547593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c18545eb-4d6b-4e08-8e79-d6d68c6b0420}" ma:internalName="TaxCatchAll" ma:showField="CatchAllData" ma:web="303932ad-3d36-4f4c-80bb-612f8354759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37D6683-96D0-43F7-A2E9-272F1B26A885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295e8ded-80fb-494f-b4c1-aa9f31a9ecec"/>
    <ds:schemaRef ds:uri="303932ad-3d36-4f4c-80bb-612f83547593"/>
  </ds:schemaRefs>
</ds:datastoreItem>
</file>

<file path=customXml/itemProps2.xml><?xml version="1.0" encoding="utf-8"?>
<ds:datastoreItem xmlns:ds="http://schemas.openxmlformats.org/officeDocument/2006/customXml" ds:itemID="{11D2B41F-6A3C-48E2-976B-667FBE70FE4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1BB05EF-E197-44C9-8F93-6F00ED3456E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295e8ded-80fb-494f-b4c1-aa9f31a9ecec"/>
    <ds:schemaRef ds:uri="303932ad-3d36-4f4c-80bb-612f8354759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87867195-f2b8-4ac2-b0b6-6bb73cb33afc}" enabled="1" method="Privilege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TEMPLATE - SA Overview Deck</Template>
  <TotalTime>0</TotalTime>
  <Words>1280</Words>
  <Application>Microsoft Office PowerPoint</Application>
  <PresentationFormat>Widescreen</PresentationFormat>
  <Paragraphs>168</Paragraphs>
  <Slides>13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9" baseType="lpstr">
      <vt:lpstr>Aptos</vt:lpstr>
      <vt:lpstr>Arial</vt:lpstr>
      <vt:lpstr>Calibri</vt:lpstr>
      <vt:lpstr>Inter</vt:lpstr>
      <vt:lpstr>Segoe Sans</vt:lpstr>
      <vt:lpstr>Segoe Sans Display</vt:lpstr>
      <vt:lpstr>Segoe Sans Display </vt:lpstr>
      <vt:lpstr>Segoe Sans Display Semibold</vt:lpstr>
      <vt:lpstr>Segoe Sans Display Semibold (Headings)</vt:lpstr>
      <vt:lpstr>Segoe UI</vt:lpstr>
      <vt:lpstr>Segoe UI Semibold</vt:lpstr>
      <vt:lpstr>Wingdings</vt:lpstr>
      <vt:lpstr>Neutral Theme</vt:lpstr>
      <vt:lpstr>CSA_CTO_PowerPoint Template_Light_July 2024</vt:lpstr>
      <vt:lpstr>3_Scenario_Slides</vt:lpstr>
      <vt:lpstr>4_Text_Layouts</vt:lpstr>
      <vt:lpstr>PowerPoint Presentation</vt:lpstr>
      <vt:lpstr>Personal News Digest Agent Summary</vt:lpstr>
      <vt:lpstr>Table of Contents</vt:lpstr>
      <vt:lpstr>Personal News Digest is a declarative agent that intelligently filters Microsoft 365 communications to surface only high-impact, organization-wide broadcasts from the last 15 days.  It delivers a concise, role- and location-aware digest that prioritizes relevance and organizational impact. By excluding peer, manager, and project conversations, it ensures employees stay informed with minimal distraction and clear actions.</vt:lpstr>
      <vt:lpstr>PowerPoint Presentation</vt:lpstr>
      <vt:lpstr>PowerPoint Presentation</vt:lpstr>
      <vt:lpstr>PowerPoint Presentation</vt:lpstr>
      <vt:lpstr>Agent Solution Screenshots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2026-05-02T00:00:42Z</dcterms:created>
  <dcterms:modified xsi:type="dcterms:W3CDTF">2026-05-02T03:32:20Z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0x010100A8A3058A877025499986936A7323C48C</vt:lpwstr>
  </property>
</Properties>
</file>