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4"/>
    <p:sldMasterId id="2147484331" r:id="rId5"/>
    <p:sldMasterId id="2147484661" r:id="rId6"/>
    <p:sldMasterId id="2147484674" r:id="rId7"/>
  </p:sldMasterIdLst>
  <p:notesMasterIdLst>
    <p:notesMasterId r:id="rId22"/>
  </p:notesMasterIdLst>
  <p:sldIdLst>
    <p:sldId id="282" r:id="rId8"/>
    <p:sldId id="264" r:id="rId9"/>
    <p:sldId id="2147482899" r:id="rId10"/>
    <p:sldId id="275" r:id="rId11"/>
    <p:sldId id="262" r:id="rId12"/>
    <p:sldId id="263" r:id="rId13"/>
    <p:sldId id="2147482907" r:id="rId14"/>
    <p:sldId id="256" r:id="rId15"/>
    <p:sldId id="258" r:id="rId16"/>
    <p:sldId id="271" r:id="rId17"/>
    <p:sldId id="266" r:id="rId18"/>
    <p:sldId id="257" r:id="rId19"/>
    <p:sldId id="259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8BB0CCAD-5EBF-4BD8-B89B-A293DD8B6A91}">
          <p14:sldIdLst>
            <p14:sldId id="282"/>
          </p14:sldIdLst>
        </p14:section>
        <p14:section name="Introduction" id="{B31F903B-0C6F-4D8A-95A3-D17F1578B561}">
          <p14:sldIdLst>
            <p14:sldId id="264"/>
            <p14:sldId id="2147482899"/>
            <p14:sldId id="275"/>
            <p14:sldId id="262"/>
            <p14:sldId id="263"/>
            <p14:sldId id="2147482907"/>
          </p14:sldIdLst>
        </p14:section>
        <p14:section name="Agent Solution Screenshots" id="{B160CC32-7CAA-42CC-B70D-825E0471F180}">
          <p14:sldIdLst>
            <p14:sldId id="256"/>
            <p14:sldId id="258"/>
            <p14:sldId id="271"/>
            <p14:sldId id="266"/>
          </p14:sldIdLst>
        </p14:section>
        <p14:section name="Evals Sets" id="{EF9683CD-5368-4B3A-B68F-0461A9F70B2C}">
          <p14:sldIdLst>
            <p14:sldId id="257"/>
            <p14:sldId id="259"/>
          </p14:sldIdLst>
        </p14:section>
        <p14:section name="End" id="{7500A4C2-39EE-452C-BCA7-D6C2353D04A7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CEC"/>
    <a:srgbClr val="F6DEF3"/>
    <a:srgbClr val="5084DB"/>
    <a:srgbClr val="E8ECF0"/>
    <a:srgbClr val="83B3E4"/>
    <a:srgbClr val="22205C"/>
    <a:srgbClr val="A230A6"/>
    <a:srgbClr val="353535"/>
    <a:srgbClr val="A12FA5"/>
    <a:srgbClr val="8D6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1DCA5E-11AE-42D2-87D9-4132A75E8947}" v="7" dt="2026-04-14T14:25:55.162"/>
  </p1510:revLst>
</p1510:revInfo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" y="1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D4FDD-C3A4-4324-BA30-9BBC46AE94AC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1222C-7C1A-438C-A286-2CB0EA569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5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9F3A-0AA8-8866-2ACF-E04B97D5E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FF83EE-3EE7-C8A7-A951-CFBBDC694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BB130F-F589-D74A-B463-929F21FD4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Segoe UI"/>
                <a:cs typeface="Segoe UI"/>
              </a:rPr>
              <a:t>CELA disclaimer </a:t>
            </a:r>
            <a:r>
              <a:rPr lang="en-US" dirty="0">
                <a:latin typeface="Segoe UI"/>
                <a:cs typeface="Segoe UI"/>
              </a:rPr>
              <a:t> </a:t>
            </a:r>
          </a:p>
          <a:p>
            <a:r>
              <a:rPr lang="en-US" dirty="0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 dirty="0">
              <a:cs typeface="Segoe U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4A480-6DB8-CCDD-63D6-E599D5A4A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29540C-90C6-514F-8B4B-F6FA88B306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156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8C44F-6FA7-DC5E-907D-7746C86DA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D79B43-F60F-ED3F-45E4-C9504585B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C75FB1-19A0-05E9-34DA-29F3038ED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Segoe UI"/>
                <a:cs typeface="Segoe UI"/>
              </a:rPr>
              <a:t>CELA disclaimer </a:t>
            </a:r>
            <a:r>
              <a:rPr lang="en-US">
                <a:latin typeface="Segoe UI"/>
                <a:cs typeface="Segoe UI"/>
              </a:rPr>
              <a:t> </a:t>
            </a:r>
          </a:p>
          <a:p>
            <a:r>
              <a:rPr lang="en-US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>
              <a:cs typeface="Segoe UI"/>
            </a:endParaRP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algn="l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AFCE7-78FE-1181-72C1-E4A3FC65A9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FFB8AE-7DB6-43F2-B7E9-E43418B275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066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Segoe UI"/>
                <a:cs typeface="Segoe UI"/>
              </a:rPr>
              <a:t>CELA disclaimer </a:t>
            </a:r>
            <a:r>
              <a:rPr lang="en-US">
                <a:latin typeface="Segoe UI"/>
                <a:cs typeface="Segoe UI"/>
              </a:rPr>
              <a:t> </a:t>
            </a:r>
          </a:p>
          <a:p>
            <a:r>
              <a:rPr lang="en-US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>
              <a:cs typeface="Segoe UI"/>
            </a:endParaRPr>
          </a:p>
          <a:p>
            <a:endParaRPr lang="en-US">
              <a:cs typeface="Segoe U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71444-625B-4820-91B1-E65A25805F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650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D8AA6-CF35-5D58-09B5-0294F6AFA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7EDE76-11E0-2407-2E81-F05A389D3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ECE47-1D2E-811D-B3EB-52C80E11C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C6F10-89F7-52CE-3FB3-1DB0C6F30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294F1D-BBEE-493C-A062-93A1846CD0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726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222C-7C1A-438C-A286-2CB0EA5696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52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B216B-C5A6-1EA2-D83F-45EEC549C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E22D49-5DE7-44C3-F6C6-9BE6A7ED1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D6B70-14CB-C0DF-94C8-F2A04B161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47B48-E8E9-4F31-9679-73B373BB7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1222C-7C1A-438C-A286-2CB0EA5696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880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C6858-0F6A-EB64-4BEF-FA836B25D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91300-A47F-205D-49BA-C908123532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32E35C-C2A7-6B3D-3E65-933BB7708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Segoe UI"/>
                <a:cs typeface="Segoe UI"/>
              </a:rPr>
              <a:t>CELA disclaimer </a:t>
            </a:r>
            <a:r>
              <a:rPr lang="en-US">
                <a:latin typeface="Segoe UI"/>
                <a:cs typeface="Segoe UI"/>
              </a:rPr>
              <a:t> </a:t>
            </a:r>
          </a:p>
          <a:p>
            <a:r>
              <a:rPr lang="en-US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>
              <a:cs typeface="Segoe UI"/>
            </a:endParaRP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A74D7-214B-8EC0-C88C-F6AAA0588A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9CACC8-84BD-4A87-AFE8-73E67016737F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723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00E95-8CD9-E489-0938-A82C36443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FA93A8-29EF-8DE0-7584-C0B9FD9EB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A3FF06-F45E-D2DC-0DCC-A650173E5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>
                <a:effectLst/>
              </a:rPr>
              <a:t>CELA disclaimer   </a:t>
            </a:r>
            <a:br>
              <a:rPr lang="en-US" sz="1200">
                <a:effectLst/>
                <a:cs typeface="+mn-lt"/>
              </a:rPr>
            </a:br>
            <a:r>
              <a:rPr lang="en-US" sz="1200">
                <a:effectLst/>
              </a:rPr>
              <a:t>Terms displayed or discussed are for explanation/education only. Such terms may differ from your agreement.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A9CDB-08CA-10CD-40D8-641100EF13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222C-7C1A-438C-A286-2CB0EA5696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17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0EFFC-3ADF-FB0E-DB68-DFDF27AFE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EDEBEA-0C57-EEE6-E18E-B57B652DB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AE554-99F0-DBCE-AE13-DC88DC74B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>
                <a:effectLst/>
              </a:rPr>
              <a:t>CELA disclaimer   </a:t>
            </a:r>
            <a:br>
              <a:rPr lang="en-US" sz="1200">
                <a:effectLst/>
                <a:cs typeface="+mn-lt"/>
              </a:rPr>
            </a:br>
            <a:r>
              <a:rPr lang="en-US" sz="1200">
                <a:effectLst/>
              </a:rPr>
              <a:t>Terms displayed or discussed are for explanation/education only. Such terms may differ from your agreement. </a:t>
            </a:r>
            <a:endParaRPr lang="en-US"/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22D62-4FCB-D5EC-F88F-89CB5026F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222C-7C1A-438C-A286-2CB0EA5696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92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A54DF-232B-F8B2-46D2-E7985FC9D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69D56D-A350-D316-B250-904E6B6F4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78A53B-CF99-21D2-0497-0CA11A06A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>
                <a:effectLst/>
              </a:rPr>
              <a:t>CELA disclaimer   </a:t>
            </a:r>
            <a:br>
              <a:rPr lang="en-US" sz="1200">
                <a:effectLst/>
                <a:cs typeface="+mn-lt"/>
              </a:rPr>
            </a:br>
            <a:r>
              <a:rPr lang="en-US" sz="1200">
                <a:effectLst/>
              </a:rPr>
              <a:t>Terms displayed or discussed are for explanation/education only. Such terms may differ from your agreement. </a:t>
            </a:r>
            <a:endParaRPr lang="en-US"/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F6CE2-D4C1-356D-E6F0-D8915A961C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222C-7C1A-438C-A286-2CB0EA5696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5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838ED-03F5-4379-ED4C-157C7EC40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5584A3-B77E-1E4C-0D42-A137118CA2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BB8FB3-68AA-687F-A17D-7AA32DB65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Segoe UI"/>
                <a:cs typeface="Segoe UI"/>
              </a:rPr>
              <a:t>CELA disclaimer </a:t>
            </a:r>
            <a:r>
              <a:rPr lang="en-US">
                <a:latin typeface="Segoe UI"/>
                <a:cs typeface="Segoe UI"/>
              </a:rPr>
              <a:t> </a:t>
            </a:r>
          </a:p>
          <a:p>
            <a:r>
              <a:rPr lang="en-US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>
              <a:cs typeface="Segoe UI"/>
            </a:endParaRP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C54CC-C5E8-D76C-CA3B-CE7A8CFC0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9CACC8-84BD-4A87-AFE8-73E67016737F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384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7C33A-4058-7D74-5A47-08375FA1F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A88B7-8927-F1BC-0132-A42F11990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48625A-9841-A859-F6A7-4507F24E0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3ADD6-5F5A-DC16-7BBC-B06BD5A71E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1222C-7C1A-438C-A286-2CB0EA5696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865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ACC2D-1373-3C4F-DE3D-017999938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B8053E-9E4C-F088-624F-7244B771D5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CC7E4E-BED0-1002-9502-A2C353549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Segoe UI"/>
                <a:cs typeface="Segoe UI"/>
              </a:rPr>
              <a:t>CELA disclaimer </a:t>
            </a:r>
            <a:r>
              <a:rPr lang="en-US">
                <a:latin typeface="Segoe UI"/>
                <a:cs typeface="Segoe UI"/>
              </a:rPr>
              <a:t> </a:t>
            </a:r>
          </a:p>
          <a:p>
            <a:r>
              <a:rPr lang="en-US">
                <a:latin typeface="Segoe UI"/>
                <a:cs typeface="Segoe UI"/>
              </a:rPr>
              <a:t>Terms displayed or discussed are for explanation/education only. Such terms may differ from your agreement.</a:t>
            </a:r>
            <a:endParaRPr lang="en-US"/>
          </a:p>
          <a:p>
            <a:endParaRPr lang="en-US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91C8A-BB83-E744-C3F2-C31585ADB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9CACC8-84BD-4A87-AFE8-73E67016737F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69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Gradi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23E87F42-010F-3E27-4A6C-FF0B393BD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" y="0"/>
            <a:ext cx="12188952" cy="6858351"/>
          </a:xfrm>
          <a:prstGeom prst="rect">
            <a:avLst/>
          </a:prstGeom>
        </p:spPr>
      </p:pic>
      <p:pic>
        <p:nvPicPr>
          <p:cNvPr id="7" name="MS logo gray - EMF">
            <a:extLst>
              <a:ext uri="{FF2B5EF4-FFF2-40B4-BE49-F238E27FC236}">
                <a16:creationId xmlns:a16="http://schemas.microsoft.com/office/drawing/2014/main" id="{1A134BE8-0BA3-4A4E-8C07-9127207B8A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FF709-91C1-4573-83A1-5F07DB1F5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2" y="2769057"/>
            <a:ext cx="6895759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A1ADBE6-5E29-7A6B-E210-597F443C7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7"/>
            <a:ext cx="689575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251606E-7ED4-0FCC-48A7-298DABEC7C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042" y="6446520"/>
            <a:ext cx="164592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9F65BD8-C626-5B2C-AF8A-7F9CB38095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1054" y="6446520"/>
            <a:ext cx="6336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Microsoft confidential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8BD3E7DB-4E42-00BB-7E78-2258EE569D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9911" y="4963768"/>
            <a:ext cx="1700348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#1]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F3DE55-AA90-4C70-E066-1A6FD29B34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9911" y="5307501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#2]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7114B71-FD34-0DCF-DE50-BFD6EC4E44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9911" y="5651233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#3]</a:t>
            </a:r>
          </a:p>
        </p:txBody>
      </p:sp>
    </p:spTree>
    <p:extLst>
      <p:ext uri="{BB962C8B-B14F-4D97-AF65-F5344CB8AC3E}">
        <p14:creationId xmlns:p14="http://schemas.microsoft.com/office/powerpoint/2010/main" val="1122252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hoto_1/2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BCC0E392-D5CA-C32F-D9A7-56502655F3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" y="0"/>
            <a:ext cx="12188952" cy="6858351"/>
          </a:xfrm>
          <a:prstGeom prst="rect">
            <a:avLst/>
          </a:prstGeom>
        </p:spPr>
      </p:pic>
      <p:pic>
        <p:nvPicPr>
          <p:cNvPr id="7" name="MS logo gray - EMF">
            <a:extLst>
              <a:ext uri="{FF2B5EF4-FFF2-40B4-BE49-F238E27FC236}">
                <a16:creationId xmlns:a16="http://schemas.microsoft.com/office/drawing/2014/main" id="{1A134BE8-0BA3-4A4E-8C07-9127207B8A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FF709-91C1-4573-83A1-5F07DB1F5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2" y="2769057"/>
            <a:ext cx="5055384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A1ADBE6-5E29-7A6B-E210-597F443C7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6"/>
            <a:ext cx="505538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0208FBC-E96F-C956-73C6-8A700A34C3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042" y="6446520"/>
            <a:ext cx="164592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0A31E97-520B-733B-C008-ADA22D8A53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1054" y="6446520"/>
            <a:ext cx="6336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Microsoft confidential</a:t>
            </a:r>
          </a:p>
        </p:txBody>
      </p:sp>
      <p:sp>
        <p:nvSpPr>
          <p:cNvPr id="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2831A91-2F18-9527-DDF7-F70EC570E8C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6096000" y="0"/>
            <a:ext cx="6096000" cy="685800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237744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4135685B-B380-16DF-1547-81CB886F17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9911" y="4963768"/>
            <a:ext cx="1700348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#1]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6955AC14-E981-E3BB-D98D-2BC3501FCF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9911" y="5307501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#2]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E976BFD-AAFD-9CA8-02DC-76CF576C46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9911" y="5651233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#3]</a:t>
            </a:r>
          </a:p>
        </p:txBody>
      </p:sp>
    </p:spTree>
    <p:extLst>
      <p:ext uri="{BB962C8B-B14F-4D97-AF65-F5344CB8AC3E}">
        <p14:creationId xmlns:p14="http://schemas.microsoft.com/office/powerpoint/2010/main" val="107210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hoto_1/3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23E87F42-010F-3E27-4A6C-FF0B393BD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" y="0"/>
            <a:ext cx="12188952" cy="6858351"/>
          </a:xfrm>
          <a:prstGeom prst="rect">
            <a:avLst/>
          </a:prstGeom>
        </p:spPr>
      </p:pic>
      <p:pic>
        <p:nvPicPr>
          <p:cNvPr id="7" name="MS logo gray - EMF">
            <a:extLst>
              <a:ext uri="{FF2B5EF4-FFF2-40B4-BE49-F238E27FC236}">
                <a16:creationId xmlns:a16="http://schemas.microsoft.com/office/drawing/2014/main" id="{1A134BE8-0BA3-4A4E-8C07-9127207B8A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FF709-91C1-4573-83A1-5F07DB1F5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2" y="2769057"/>
            <a:ext cx="6895759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A1ADBE6-5E29-7A6B-E210-597F443C7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7"/>
            <a:ext cx="689575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251606E-7ED4-0FCC-48A7-298DABEC7C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042" y="6446520"/>
            <a:ext cx="164592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9F65BD8-C626-5B2C-AF8A-7F9CB38095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1054" y="6446520"/>
            <a:ext cx="6336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Microsoft confidential</a:t>
            </a:r>
          </a:p>
        </p:txBody>
      </p:sp>
      <p:sp>
        <p:nvSpPr>
          <p:cNvPr id="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075368-BA70-E259-E472-56961BBBB32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9016" y="0"/>
            <a:ext cx="4059936" cy="685800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8BD3E7DB-4E42-00BB-7E78-2258EE569D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9911" y="4963768"/>
            <a:ext cx="1700348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#1]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F3DE55-AA90-4C70-E066-1A6FD29B34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9911" y="5307501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#2]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7114B71-FD34-0DCF-DE50-BFD6EC4E44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9911" y="5651233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#3]</a:t>
            </a:r>
          </a:p>
        </p:txBody>
      </p:sp>
    </p:spTree>
    <p:extLst>
      <p:ext uri="{BB962C8B-B14F-4D97-AF65-F5344CB8AC3E}">
        <p14:creationId xmlns:p14="http://schemas.microsoft.com/office/powerpoint/2010/main" val="2916890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hoto_Full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6E14AAE-865A-8848-0110-5A143FFCA0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26667" b="-73333"/>
            </a:stretch>
          </a:blipFill>
        </p:spPr>
        <p:txBody>
          <a:bodyPr lIns="0" tIns="237744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7" name="MS logo gray - EMF">
            <a:extLst>
              <a:ext uri="{FF2B5EF4-FFF2-40B4-BE49-F238E27FC236}">
                <a16:creationId xmlns:a16="http://schemas.microsoft.com/office/drawing/2014/main" id="{1A134BE8-0BA3-4A4E-8C07-9127207B8A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FF709-91C1-4573-83A1-5F07DB1F50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2" y="2769057"/>
            <a:ext cx="8193024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A1ADBE6-5E29-7A6B-E210-597F443C7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7"/>
            <a:ext cx="8193024" cy="246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F62B460-7838-D919-2107-2AE2DB807F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042" y="6446520"/>
            <a:ext cx="164592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54E53D-428B-872F-679F-3347A7E78D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1054" y="6446520"/>
            <a:ext cx="6336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Microsoft confidential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559BB543-DD77-1FAF-565C-74322028C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9911" y="4963768"/>
            <a:ext cx="1700348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#1]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E8DD705-0138-7AF6-872C-EBDC94779E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9911" y="5307501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#2]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746DB29-FA36-1490-E923-0B9C21A416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9911" y="5651233"/>
            <a:ext cx="1720514" cy="294299"/>
          </a:xfrm>
          <a:prstGeom prst="roundRect">
            <a:avLst>
              <a:gd name="adj" fmla="val 50000"/>
            </a:avLst>
          </a:prstGeom>
          <a:solidFill>
            <a:srgbClr val="454142"/>
          </a:solidFill>
          <a:ln w="6350">
            <a:noFill/>
          </a:ln>
        </p:spPr>
        <p:txBody>
          <a:bodyPr vert="horz" wrap="none" lIns="137160" tIns="27432" rIns="137160" bIns="27432" rtlCol="0" anchor="ctr">
            <a:spAutoFit/>
          </a:bodyPr>
          <a:lstStyle>
            <a:lvl1pPr>
              <a:defRPr lang="en-US" sz="10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[Add Product name #3]</a:t>
            </a:r>
          </a:p>
        </p:txBody>
      </p:sp>
    </p:spTree>
    <p:extLst>
      <p:ext uri="{BB962C8B-B14F-4D97-AF65-F5344CB8AC3E}">
        <p14:creationId xmlns:p14="http://schemas.microsoft.com/office/powerpoint/2010/main" val="3301811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_Gradient_Warm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2D19AFB-6939-2FBA-48C9-66A2961406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1" y="3384610"/>
            <a:ext cx="8193024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Section divider title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9CC4CD7-01CD-2983-6312-47D1240CC9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8"/>
            <a:ext cx="819302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16141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_Gradient_Warm Gray_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DB0FCDB8-9110-73B2-3622-E788D3CFCB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" y="0"/>
            <a:ext cx="12188952" cy="685835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06A20D-6595-A60E-C56C-327354C21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1" y="3384610"/>
            <a:ext cx="694944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Section divider title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DD5C656-A67B-D995-3684-B7DA465FC1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215828"/>
            <a:ext cx="694944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9E79D5A-6F2A-4695-B4B3-D65CC22349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077200" y="0"/>
            <a:ext cx="4114800" cy="6858000"/>
          </a:xfrm>
          <a:prstGeom prst="rect">
            <a:avLst/>
          </a:prstGeom>
          <a:solidFill>
            <a:srgbClr val="D9D9D6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3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075">
          <p15:clr>
            <a:srgbClr val="FBAE40"/>
          </p15:clr>
        </p15:guide>
        <p15:guide id="2" orient="horz" pos="2450">
          <p15:clr>
            <a:srgbClr val="FBAE40"/>
          </p15:clr>
        </p15:guide>
        <p15:guide id="3" orient="horz" pos="264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1-column_Large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3127475"/>
            <a:ext cx="4710813" cy="615553"/>
          </a:xfrm>
        </p:spPr>
        <p:txBody>
          <a:bodyPr anchor="ctr" anchorCtr="0"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407BFDD-926C-A843-EBF8-302E0C66AD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91337" y="582612"/>
            <a:ext cx="4708524" cy="569277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US" sz="240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add agenda items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8A9FF3-4F9A-F932-1509-86ED6A29065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582613"/>
            <a:ext cx="0" cy="5692774"/>
          </a:xfrm>
          <a:prstGeom prst="line">
            <a:avLst/>
          </a:prstGeom>
          <a:ln w="6350">
            <a:gradFill>
              <a:gsLst>
                <a:gs pos="0">
                  <a:srgbClr val="454142"/>
                </a:gs>
                <a:gs pos="100000">
                  <a:schemeClr val="tx1"/>
                </a:gs>
              </a:gsLst>
              <a:lin ang="5400000" scaled="1"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850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68">
          <p15:clr>
            <a:srgbClr val="954F72"/>
          </p15:clr>
        </p15:guide>
        <p15:guide id="7" pos="1556">
          <p15:clr>
            <a:srgbClr val="954F72"/>
          </p15:clr>
        </p15:guide>
        <p15:guide id="8" pos="1958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-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D3AFA1B-C429-B83D-8D02-B5D2749675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2137" y="2588260"/>
            <a:ext cx="3471863" cy="27732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200000"/>
              </a:lnSpc>
              <a:spcBef>
                <a:spcPts val="0"/>
              </a:spcBef>
              <a:buSzPct val="100000"/>
              <a:buFont typeface="+mj-lt"/>
              <a:buAutoNum type="arabicPeriod"/>
              <a:tabLst>
                <a:tab pos="457200" algn="l"/>
              </a:tabLst>
              <a:defRPr>
                <a:solidFill>
                  <a:schemeClr val="tx1"/>
                </a:solidFill>
              </a:defRPr>
            </a:lvl1pPr>
          </a:lstStyle>
          <a:p>
            <a:pPr marL="342900" marR="0" lvl="0" indent="-342900" algn="l" defTabSz="932742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/>
              <a:t>Click to add agenda items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5C1871A-6E6A-2788-D8A8-24520DF009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56100" y="2588259"/>
            <a:ext cx="3478213" cy="27732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200000"/>
              </a:lnSpc>
              <a:spcBef>
                <a:spcPts val="0"/>
              </a:spcBef>
              <a:buSzPct val="100000"/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</a:lstStyle>
          <a:p>
            <a:pPr marL="342900" marR="0" lvl="0" indent="-342900" algn="l" defTabSz="932742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en-US"/>
              <a:t>Click to add agenda items</a:t>
            </a:r>
          </a:p>
        </p:txBody>
      </p:sp>
    </p:spTree>
    <p:extLst>
      <p:ext uri="{BB962C8B-B14F-4D97-AF65-F5344CB8AC3E}">
        <p14:creationId xmlns:p14="http://schemas.microsoft.com/office/powerpoint/2010/main" val="2567099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0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12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2">
          <p15:clr>
            <a:srgbClr val="954F7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page_Big head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E59AFC-909D-1098-D672-A384B9746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081" y="2448062"/>
            <a:ext cx="10430257" cy="1015663"/>
          </a:xfrm>
        </p:spPr>
        <p:txBody>
          <a:bodyPr anchor="b" anchorCtr="0"/>
          <a:lstStyle>
            <a:lvl1pPr>
              <a:defRPr sz="6600" spc="-100" baseline="0">
                <a:latin typeface="+mn-lt"/>
              </a:defRPr>
            </a:lvl1pPr>
          </a:lstStyle>
          <a:p>
            <a:r>
              <a:rPr lang="en-US"/>
              <a:t>Big headline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AE3F76B-93DD-2A11-C7C5-3051EECE97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" y="4278313"/>
            <a:ext cx="5055459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477A8E4-EDF0-DDB3-8098-28D44E2342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6409" y="4278313"/>
            <a:ext cx="5055459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17842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68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36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_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5B49E74-D3F8-9BC9-0A3F-F524E6C5A4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" y="1591056"/>
            <a:ext cx="8193024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139684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28" orient="horz" pos="4320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column_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A790AA64-2857-089A-38D7-2F214254E9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4199" y="1594155"/>
            <a:ext cx="8196463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5AAAF14-6312-27D6-344A-FC49DD3F11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085764"/>
            <a:ext cx="8193024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85865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28" orient="horz" pos="4320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_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3CBC165-170D-08C9-3B02-A3330AE9A5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91056"/>
            <a:ext cx="5217510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7432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41148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382E19E-C6C9-5DF7-1994-AFE7414751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3664" y="1591056"/>
            <a:ext cx="5187106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7432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411480" indent="-137160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83713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8">
          <p15:clr>
            <a:srgbClr val="954F72"/>
          </p15:clr>
        </p15:guide>
        <p15:guide id="9" pos="2150">
          <p15:clr>
            <a:srgbClr val="954F72"/>
          </p15:clr>
        </p15:guide>
        <p15:guide id="10" pos="2544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88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_Text_with Subhead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99DE518-C598-A940-A59E-AD0A05432B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594155"/>
            <a:ext cx="5219700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4E25ABE-71E1-BA48-6C8C-3837559349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085764"/>
            <a:ext cx="5217510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1B7E7F6E-4D9D-5F8C-A5F0-526CA973BE9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220" y="1594155"/>
            <a:ext cx="5219700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7DAE155-2008-5357-51E8-E6B1FA7558C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3664" y="2085764"/>
            <a:ext cx="5187106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59054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8">
          <p15:clr>
            <a:srgbClr val="954F72"/>
          </p15:clr>
        </p15:guide>
        <p15:guide id="9" pos="2150">
          <p15:clr>
            <a:srgbClr val="954F72"/>
          </p15:clr>
        </p15:guide>
        <p15:guide id="10" pos="2544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_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940B0D9-7832-B819-D230-4F210761A2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91310"/>
            <a:ext cx="3479198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0D492BA-29A5-F31A-7F93-39ADE3E5ED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62862" y="1591310"/>
            <a:ext cx="3479198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6EDCFC9-DB25-88C3-92DA-E2554C14A2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30190" y="1591310"/>
            <a:ext cx="3479198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59185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_Text_with Subhead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C284B3A-DEE1-29EB-8131-8DF975DF34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594155"/>
            <a:ext cx="3479071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F3D4312-BF2B-32E8-5504-BD03D020A7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286000"/>
            <a:ext cx="3477611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7AB9DF2-C697-A678-389D-BE5F6AF6F2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57547" y="1594155"/>
            <a:ext cx="3479071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8ADB951-618D-18AA-AF3F-A625B89168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59737" y="2286000"/>
            <a:ext cx="3477611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759A57E-BDDC-1596-6959-BA7696DE9B0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30894" y="1594155"/>
            <a:ext cx="3479071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52B45-289B-E4AF-9D79-08330599511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33084" y="2286000"/>
            <a:ext cx="3477611" cy="7263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090445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4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7D313E-5649-B673-5249-168928A483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802B55-2DE6-5957-79ED-207079A3BBDE}"/>
              </a:ext>
            </a:extLst>
          </p:cNvPr>
          <p:cNvSpPr/>
          <p:nvPr userDrawn="1"/>
        </p:nvSpPr>
        <p:spPr bwMode="auto"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2813447"/>
            <a:ext cx="2824863" cy="1231106"/>
          </a:xfrm>
        </p:spPr>
        <p:txBody>
          <a:bodyPr anchor="ctr"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Overview header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FF4CE491-18E0-F0DD-BBC7-1A9E44641625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CC6DC9-831F-6767-A68C-072E539AC6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56100" y="1581149"/>
            <a:ext cx="7243763" cy="3694113"/>
          </a:xfrm>
          <a:prstGeom prst="roundRect">
            <a:avLst>
              <a:gd name="adj" fmla="val 4978"/>
            </a:avLst>
          </a:prstGeom>
          <a:solidFill>
            <a:schemeClr val="bg1"/>
          </a:solidFill>
          <a:ln w="25400">
            <a:noFill/>
          </a:ln>
          <a:effectLst>
            <a:outerShdw blurRad="304800" dist="38100" dir="2700000" algn="tl" rotWithShape="0">
              <a:srgbClr val="8C8279">
                <a:alpha val="20000"/>
              </a:srgbClr>
            </a:outerShdw>
          </a:effectLst>
        </p:spPr>
        <p:txBody>
          <a:bodyPr wrap="square" lIns="457200" tIns="365760" rIns="457200" bIns="365760" anchor="ctr">
            <a:noAutofit/>
          </a:bodyPr>
          <a:lstStyle>
            <a:lvl1pPr>
              <a:defRPr lang="en-US" sz="2400" smtClean="0"/>
            </a:lvl1pPr>
            <a:lvl2pPr>
              <a:defRPr lang="en-US" sz="1400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en-US"/>
              <a:t>Click to add body content.</a:t>
            </a:r>
          </a:p>
        </p:txBody>
      </p:sp>
    </p:spTree>
    <p:extLst>
      <p:ext uri="{BB962C8B-B14F-4D97-AF65-F5344CB8AC3E}">
        <p14:creationId xmlns:p14="http://schemas.microsoft.com/office/powerpoint/2010/main" val="4524189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_Text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1176857"/>
            <a:ext cx="4714664" cy="1231106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CB92EB-B163-EB38-0156-C028F872F1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2584278"/>
            <a:ext cx="4714663" cy="24622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0190326-CB8A-9A65-714A-07CD312C34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" y="3088243"/>
            <a:ext cx="4712685" cy="4678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spcAft>
                <a:spcPts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90DBB6-E167-EFBB-7028-79615839561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6096000" y="0"/>
            <a:ext cx="6096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87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6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-column_Text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C284B3A-DEE1-29EB-8131-8DF975DF34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594155"/>
            <a:ext cx="7250113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F3D4312-BF2B-32E8-5504-BD03D020A7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085764"/>
            <a:ext cx="7247070" cy="4678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265176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194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photos_with Captio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6CBF8D-4C8A-D667-58CE-C8A22C93DED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84200" y="1591310"/>
            <a:ext cx="5365752" cy="2687003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F2BCABA-7928-0037-D0EF-38F1FAAC5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199" y="4575104"/>
            <a:ext cx="5364429" cy="1846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056B6E8-083F-87EA-AD66-DF2D022A25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4976443"/>
            <a:ext cx="5362178" cy="15388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07B0D1-31C1-C209-CE85-DD1D42B62A7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ltGray">
          <a:xfrm>
            <a:off x="6242049" y="1591310"/>
            <a:ext cx="5357813" cy="2687003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0CE4749-2B49-FDC6-1E4B-4745903086D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43372" y="4575104"/>
            <a:ext cx="5356490" cy="1846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EC9D9DE-CE99-5608-0152-4E27F1BE00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52435" y="4976442"/>
            <a:ext cx="5357598" cy="15388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693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0">
          <p15:clr>
            <a:srgbClr val="954F72"/>
          </p15:clr>
        </p15:guide>
        <p15:guide id="6" pos="1372">
          <p15:clr>
            <a:srgbClr val="954F72"/>
          </p15:clr>
        </p15:guide>
        <p15:guide id="7" pos="1560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20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photos_with Captio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6CBF8D-4C8A-D667-58CE-C8A22C93DED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84200" y="1591310"/>
            <a:ext cx="3481388" cy="2687003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F2BCABA-7928-0037-D0EF-38F1FAAC5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575104"/>
            <a:ext cx="3479070" cy="1846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056B6E8-083F-87EA-AD66-DF2D022A25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4976443"/>
            <a:ext cx="3477610" cy="15388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07B0D1-31C1-C209-CE85-DD1D42B62A7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ltGray">
          <a:xfrm>
            <a:off x="4353560" y="1591310"/>
            <a:ext cx="3481388" cy="2687003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0CE4749-2B49-FDC6-1E4B-4745903086D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74792" y="4575104"/>
            <a:ext cx="3476891" cy="1846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EC9D9DE-CE99-5608-0152-4E27F1BE00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83855" y="4976442"/>
            <a:ext cx="3477610" cy="15388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AAE6802-21C6-E5BE-3A2D-31CF010C9EF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8128000" y="1591309"/>
            <a:ext cx="3486092" cy="2684159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F80D639A-857F-73A5-343B-28EC4082B8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33626" y="4571913"/>
            <a:ext cx="3485371" cy="187857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712E1C1-EE18-EA11-6D06-673117B00DC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128000" y="4973784"/>
            <a:ext cx="3486092" cy="15654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  <a:lvl2pPr marL="13716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1148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5580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0">
          <p15:clr>
            <a:srgbClr val="954F72"/>
          </p15:clr>
        </p15:guide>
        <p15:guide id="6" pos="1372">
          <p15:clr>
            <a:srgbClr val="954F72"/>
          </p15:clr>
        </p15:guide>
        <p15:guide id="7" pos="1560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12081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904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_with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8118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ith Head_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21656"/>
            <a:ext cx="8193024" cy="369332"/>
          </a:xfr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12145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Five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B8738-659C-4487-C179-9703F1061E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4A0B02-C6C0-76D3-BC6B-A619975932D2}"/>
              </a:ext>
            </a:extLst>
          </p:cNvPr>
          <p:cNvSpPr/>
          <p:nvPr userDrawn="1"/>
        </p:nvSpPr>
        <p:spPr bwMode="auto"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31624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76098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83810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28284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799D8BF-7885-0C6F-40E7-1E8302ABEB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35996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8FE1B2B-6582-B2AB-95CB-994D678F300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80470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FC0CFE3-E01F-87C1-5505-8E5440D118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88183" y="2286000"/>
            <a:ext cx="201168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028A90C3-A2FB-B3D4-7023-773976A2423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83265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8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31704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3970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F001ACD-BD00-3BDB-F414-2FBBC6306C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36236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332487BB-F28F-624E-6B1F-8412C9E22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88501" y="4144741"/>
            <a:ext cx="2011362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48503B7-26F1-31BD-E252-7D7A92D8A0C4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83114037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pporting_Five cards_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31624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76098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83810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28284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799D8BF-7885-0C6F-40E7-1E8302ABEB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35996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8FE1B2B-6582-B2AB-95CB-994D678F300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80470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FC0CFE3-E01F-87C1-5505-8E5440D118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88183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635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028A90C3-A2FB-B3D4-7023-773976A2423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83265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8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31704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3970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F001ACD-BD00-3BDB-F414-2FBBC6306C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36236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332487BB-F28F-624E-6B1F-8412C9E22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88501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48503B7-26F1-31BD-E252-7D7A92D8A0C4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4801064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upporting_Five cards_Flu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31624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76098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90161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28284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799D8BF-7885-0C6F-40E7-1E8302ABEB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2347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8FE1B2B-6582-B2AB-95CB-994D678F300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80470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FC0CFE3-E01F-87C1-5505-8E5440D118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88183" y="2286000"/>
            <a:ext cx="2011680" cy="2426043"/>
          </a:xfrm>
          <a:prstGeom prst="roundRect">
            <a:avLst>
              <a:gd name="adj" fmla="val 5490"/>
            </a:avLst>
          </a:prstGeom>
          <a:solidFill>
            <a:schemeClr val="bg1"/>
          </a:solidFill>
          <a:ln w="12700">
            <a:solidFill>
              <a:srgbClr val="D9D9D9"/>
            </a:solidFill>
          </a:ln>
          <a:effectLst>
            <a:outerShdw blurRad="215900" dist="38100" dir="10800000" algn="ctr" rotWithShape="0">
              <a:schemeClr val="tx1">
                <a:alpha val="20000"/>
              </a:schemeClr>
            </a:outerShdw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028A90C3-A2FB-B3D4-7023-773976A2423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83265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8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31704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3970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F001ACD-BD00-3BDB-F414-2FBBC6306C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36236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332487BB-F28F-624E-6B1F-8412C9E22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88501" y="4144742"/>
            <a:ext cx="2011362" cy="567302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48503B7-26F1-31BD-E252-7D7A92D8A0C4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123643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Four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8ED0B6-0772-8595-DDA6-FCFE92FDE2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037EDD-BD21-5EBA-5A70-F2299BCCB50E}"/>
              </a:ext>
            </a:extLst>
          </p:cNvPr>
          <p:cNvSpPr/>
          <p:nvPr userDrawn="1"/>
        </p:nvSpPr>
        <p:spPr bwMode="auto"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2286000"/>
            <a:ext cx="256032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99473" y="2286000"/>
            <a:ext cx="256032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4394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19508" y="2286000"/>
            <a:ext cx="256032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6398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799D8BF-7885-0C6F-40E7-1E8302ABEB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39543" y="2286000"/>
            <a:ext cx="2560320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8FE1B2B-6582-B2AB-95CB-994D678F300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284017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8" y="4144741"/>
            <a:ext cx="2560320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99473" y="4144741"/>
            <a:ext cx="2560320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19508" y="4144741"/>
            <a:ext cx="2560320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0F001ACD-BD00-3BDB-F414-2FBBC6306C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39783" y="4144741"/>
            <a:ext cx="2560320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98758C0F-8FEC-C1CC-1517-E499A0BF0FA3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45779760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Three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5AF843-3DBB-64EC-0200-7065BF8440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9DBF395-0982-6672-D85B-495E7EEA2F28}"/>
              </a:ext>
            </a:extLst>
          </p:cNvPr>
          <p:cNvSpPr/>
          <p:nvPr userDrawn="1"/>
        </p:nvSpPr>
        <p:spPr bwMode="auto"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B9D8-091C-855D-6103-97E1C8B88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7" y="2286000"/>
            <a:ext cx="3471863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66BF77-842B-E478-2CD5-2F1B38D9085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3912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E381C-B715-D8CB-028F-82A8FA4A8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53718" y="2286000"/>
            <a:ext cx="3471863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C55940D-5215-4624-9763-659212CD60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98193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69AE215-68AF-1C26-1CC8-F113B53DA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7999" y="2286000"/>
            <a:ext cx="3471863" cy="3281362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05156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E42ABD2-AAE7-4029-18D3-14883AA949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72474" y="2578100"/>
            <a:ext cx="594360" cy="59436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D18796-A5FA-3E18-DE30-EEA3FAF0E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437" y="4144741"/>
            <a:ext cx="3471863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895944A-1BD4-F664-EB70-7FDEACD1C2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53718" y="4144741"/>
            <a:ext cx="3471863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8F9704-C794-9448-7255-7C9E63B85D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999" y="4144741"/>
            <a:ext cx="3471863" cy="1130521"/>
          </a:xfrm>
        </p:spPr>
        <p:txBody>
          <a:bodyPr lIns="201168" rIns="182880">
            <a:no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Supporting detail </a:t>
            </a:r>
            <a:br>
              <a:rPr lang="en-US"/>
            </a:br>
            <a:r>
              <a:rPr lang="en-US"/>
              <a:t>body content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BD6E9C5C-6DF0-199B-2776-CC9F9EF38A31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40218337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Five Cards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EF6B487-BBE1-1BBE-0BB8-EA6392C3E4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5216" y="1586084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6CBA228-536C-0BEC-D399-8BB6729C0627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76294" y="167752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16B380D-A607-794F-148B-423F256C13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5216" y="2508379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BEC3E464-906E-F731-E535-C94C1CE1F3A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776294" y="2599819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876E288-AF68-04AE-CC33-66C87D7222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5216" y="3430674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2FED055F-8EE4-726D-1505-A3D211F3254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776294" y="352211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A718BA7-C022-AC6A-788C-61E8C34A12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5216" y="4352969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C470E721-D70D-421E-AB17-3F84FC2C8553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776294" y="4444409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75397520-97D2-0917-A920-CECA6D7DDF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5216" y="5275263"/>
            <a:ext cx="6592824" cy="73152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31AA0EE9-0115-42C1-650A-0E4215C6FD64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76294" y="5366703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</p:spTree>
    <p:extLst>
      <p:ext uri="{BB962C8B-B14F-4D97-AF65-F5344CB8AC3E}">
        <p14:creationId xmlns:p14="http://schemas.microsoft.com/office/powerpoint/2010/main" val="1271476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Four Cards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EF6B487-BBE1-1BBE-0BB8-EA6392C3E4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5216" y="1586084"/>
            <a:ext cx="6592824" cy="82296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6CBA228-536C-0BEC-D399-8BB6729C0627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29690" y="172324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16B380D-A607-794F-148B-423F256C13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5216" y="2642417"/>
            <a:ext cx="6592824" cy="82296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BEC3E464-906E-F731-E535-C94C1CE1F3A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29690" y="2779577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876E288-AF68-04AE-CC33-66C87D7222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5216" y="3698750"/>
            <a:ext cx="6592824" cy="82296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2FED055F-8EE4-726D-1505-A3D211F3254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29690" y="3835910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A718BA7-C022-AC6A-788C-61E8C34A12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5216" y="4755082"/>
            <a:ext cx="6592824" cy="822960"/>
          </a:xfrm>
          <a:prstGeom prst="roundRect">
            <a:avLst>
              <a:gd name="adj" fmla="val 13247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C470E721-D70D-421E-AB17-3F84FC2C8553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829690" y="4892242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</p:spTree>
    <p:extLst>
      <p:ext uri="{BB962C8B-B14F-4D97-AF65-F5344CB8AC3E}">
        <p14:creationId xmlns:p14="http://schemas.microsoft.com/office/powerpoint/2010/main" val="560771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_Three Cards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EF6B487-BBE1-1BBE-0BB8-EA6392C3E4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5216" y="1586084"/>
            <a:ext cx="6592824" cy="1280160"/>
          </a:xfrm>
          <a:prstGeom prst="roundRect">
            <a:avLst>
              <a:gd name="adj" fmla="val 8039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6CBA228-536C-0BEC-D399-8BB6729C0627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29690" y="195184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16B380D-A607-794F-148B-423F256C13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5216" y="3110634"/>
            <a:ext cx="6592824" cy="1280160"/>
          </a:xfrm>
          <a:prstGeom prst="roundRect">
            <a:avLst>
              <a:gd name="adj" fmla="val 8783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BEC3E464-906E-F731-E535-C94C1CE1F3A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29690" y="3476394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876E288-AF68-04AE-CC33-66C87D7222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5216" y="4635183"/>
            <a:ext cx="6592824" cy="1280160"/>
          </a:xfrm>
          <a:prstGeom prst="roundRect">
            <a:avLst>
              <a:gd name="adj" fmla="val 8039"/>
            </a:avLst>
          </a:prstGeom>
          <a:solidFill>
            <a:schemeClr val="bg1">
              <a:alpha val="66000"/>
            </a:schemeClr>
          </a:solidFill>
          <a:ln w="254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Supporting  detail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2FED055F-8EE4-726D-1505-A3D211F3254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29690" y="5000943"/>
            <a:ext cx="548640" cy="548640"/>
          </a:xfrm>
          <a:noFill/>
        </p:spPr>
        <p:txBody>
          <a:bodyPr anchor="ctr">
            <a:noAutofit/>
          </a:bodyPr>
          <a:lstStyle>
            <a:lvl1pPr algn="ctr">
              <a:defRPr sz="1000">
                <a:latin typeface="+mj-lt"/>
              </a:defRPr>
            </a:lvl1pPr>
          </a:lstStyle>
          <a:p>
            <a:r>
              <a:rPr lang="en-US"/>
              <a:t>Add icon here</a:t>
            </a:r>
          </a:p>
        </p:txBody>
      </p:sp>
    </p:spTree>
    <p:extLst>
      <p:ext uri="{BB962C8B-B14F-4D97-AF65-F5344CB8AC3E}">
        <p14:creationId xmlns:p14="http://schemas.microsoft.com/office/powerpoint/2010/main" val="189252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ona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-up of a fingerprint&#10;&#10;Description automatically generated">
            <a:extLst>
              <a:ext uri="{FF2B5EF4-FFF2-40B4-BE49-F238E27FC236}">
                <a16:creationId xmlns:a16="http://schemas.microsoft.com/office/drawing/2014/main" id="{E335B6B2-8C79-14D8-86E5-6C299BFADB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E38FB14-F747-9339-3EE5-C4F449EB30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35075" y="582614"/>
            <a:ext cx="9720263" cy="4984750"/>
          </a:xfrm>
          <a:prstGeom prst="rect">
            <a:avLst/>
          </a:prstGeom>
          <a:noFill/>
        </p:spPr>
        <p:txBody>
          <a:bodyPr lIns="182880" tIns="0" rIns="18288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B854EEF-C7A8-E835-8786-CE9606DBA72F}"/>
              </a:ext>
            </a:extLst>
          </p:cNvPr>
          <p:cNvGrpSpPr/>
          <p:nvPr userDrawn="1"/>
        </p:nvGrpSpPr>
        <p:grpSpPr>
          <a:xfrm>
            <a:off x="-363537" y="-794469"/>
            <a:ext cx="11967909" cy="6830621"/>
            <a:chOff x="-363537" y="-794469"/>
            <a:chExt cx="11967909" cy="6830621"/>
          </a:xfrm>
          <a:solidFill>
            <a:schemeClr val="bg1">
              <a:alpha val="50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B14080C-F3F4-13A4-2D8E-5320ED763F40}"/>
                </a:ext>
              </a:extLst>
            </p:cNvPr>
            <p:cNvGrpSpPr/>
            <p:nvPr userDrawn="1"/>
          </p:nvGrpSpPr>
          <p:grpSpPr>
            <a:xfrm>
              <a:off x="-363537" y="-794469"/>
              <a:ext cx="3776662" cy="2755861"/>
              <a:chOff x="579438" y="1126541"/>
              <a:chExt cx="1890712" cy="1379668"/>
            </a:xfrm>
            <a:grpFill/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FA5A5D7C-C668-A60C-1337-AD8F0D6A26DB}"/>
                  </a:ext>
                </a:extLst>
              </p:cNvPr>
              <p:cNvSpPr/>
              <p:nvPr/>
            </p:nvSpPr>
            <p:spPr>
              <a:xfrm>
                <a:off x="579438" y="1126586"/>
                <a:ext cx="853803" cy="1379623"/>
              </a:xfrm>
              <a:custGeom>
                <a:avLst/>
                <a:gdLst>
                  <a:gd name="connsiteX0" fmla="*/ 16097 w 2198084"/>
                  <a:gd name="connsiteY0" fmla="*/ 3550843 h 3551793"/>
                  <a:gd name="connsiteX1" fmla="*/ 2858 w 2198084"/>
                  <a:gd name="connsiteY1" fmla="*/ 3365486 h 3551793"/>
                  <a:gd name="connsiteX2" fmla="*/ 0 w 2198084"/>
                  <a:gd name="connsiteY2" fmla="*/ 2246680 h 3551793"/>
                  <a:gd name="connsiteX3" fmla="*/ 6001 w 2198084"/>
                  <a:gd name="connsiteY3" fmla="*/ 1766810 h 3551793"/>
                  <a:gd name="connsiteX4" fmla="*/ 56293 w 2198084"/>
                  <a:gd name="connsiteY4" fmla="*/ 1410956 h 3551793"/>
                  <a:gd name="connsiteX5" fmla="*/ 151257 w 2198084"/>
                  <a:gd name="connsiteY5" fmla="*/ 1105299 h 3551793"/>
                  <a:gd name="connsiteX6" fmla="*/ 274796 w 2198084"/>
                  <a:gd name="connsiteY6" fmla="*/ 857935 h 3551793"/>
                  <a:gd name="connsiteX7" fmla="*/ 556927 w 2198084"/>
                  <a:gd name="connsiteY7" fmla="*/ 502271 h 3551793"/>
                  <a:gd name="connsiteX8" fmla="*/ 851726 w 2198084"/>
                  <a:gd name="connsiteY8" fmla="*/ 273004 h 3551793"/>
                  <a:gd name="connsiteX9" fmla="*/ 1113758 w 2198084"/>
                  <a:gd name="connsiteY9" fmla="*/ 139273 h 3551793"/>
                  <a:gd name="connsiteX10" fmla="*/ 1589151 w 2198084"/>
                  <a:gd name="connsiteY10" fmla="*/ 13924 h 3551793"/>
                  <a:gd name="connsiteX11" fmla="*/ 1708499 w 2198084"/>
                  <a:gd name="connsiteY11" fmla="*/ 208 h 3551793"/>
                  <a:gd name="connsiteX12" fmla="*/ 1996059 w 2198084"/>
                  <a:gd name="connsiteY12" fmla="*/ 589 h 3551793"/>
                  <a:gd name="connsiteX13" fmla="*/ 1996631 w 2198084"/>
                  <a:gd name="connsiteY13" fmla="*/ 838599 h 3551793"/>
                  <a:gd name="connsiteX14" fmla="*/ 1981391 w 2198084"/>
                  <a:gd name="connsiteY14" fmla="*/ 855649 h 3551793"/>
                  <a:gd name="connsiteX15" fmla="*/ 1615535 w 2198084"/>
                  <a:gd name="connsiteY15" fmla="*/ 943850 h 3551793"/>
                  <a:gd name="connsiteX16" fmla="*/ 1292924 w 2198084"/>
                  <a:gd name="connsiteY16" fmla="*/ 1078915 h 3551793"/>
                  <a:gd name="connsiteX17" fmla="*/ 1012031 w 2198084"/>
                  <a:gd name="connsiteY17" fmla="*/ 1351997 h 3551793"/>
                  <a:gd name="connsiteX18" fmla="*/ 974979 w 2198084"/>
                  <a:gd name="connsiteY18" fmla="*/ 1437817 h 3551793"/>
                  <a:gd name="connsiteX19" fmla="*/ 959358 w 2198084"/>
                  <a:gd name="connsiteY19" fmla="*/ 1505540 h 3551793"/>
                  <a:gd name="connsiteX20" fmla="*/ 957929 w 2198084"/>
                  <a:gd name="connsiteY20" fmla="*/ 1767668 h 3551793"/>
                  <a:gd name="connsiteX21" fmla="*/ 2178272 w 2198084"/>
                  <a:gd name="connsiteY21" fmla="*/ 1768525 h 3551793"/>
                  <a:gd name="connsiteX22" fmla="*/ 2198084 w 2198084"/>
                  <a:gd name="connsiteY22" fmla="*/ 1787765 h 3551793"/>
                  <a:gd name="connsiteX23" fmla="*/ 2198084 w 2198084"/>
                  <a:gd name="connsiteY23" fmla="*/ 3535412 h 3551793"/>
                  <a:gd name="connsiteX24" fmla="*/ 2181892 w 2198084"/>
                  <a:gd name="connsiteY24" fmla="*/ 3551605 h 3551793"/>
                  <a:gd name="connsiteX25" fmla="*/ 16002 w 2198084"/>
                  <a:gd name="connsiteY25" fmla="*/ 3550938 h 3551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198084" h="3551793">
                    <a:moveTo>
                      <a:pt x="16097" y="3550843"/>
                    </a:moveTo>
                    <a:cubicBezTo>
                      <a:pt x="-286" y="3488549"/>
                      <a:pt x="3239" y="3426922"/>
                      <a:pt x="2858" y="3365486"/>
                    </a:cubicBezTo>
                    <a:cubicBezTo>
                      <a:pt x="-572" y="2992583"/>
                      <a:pt x="286" y="2619584"/>
                      <a:pt x="0" y="2246680"/>
                    </a:cubicBezTo>
                    <a:cubicBezTo>
                      <a:pt x="95" y="2086755"/>
                      <a:pt x="1429" y="1926735"/>
                      <a:pt x="6001" y="1766810"/>
                    </a:cubicBezTo>
                    <a:cubicBezTo>
                      <a:pt x="10668" y="1646891"/>
                      <a:pt x="28861" y="1527637"/>
                      <a:pt x="56293" y="1410956"/>
                    </a:cubicBezTo>
                    <a:cubicBezTo>
                      <a:pt x="77343" y="1306181"/>
                      <a:pt x="112205" y="1204550"/>
                      <a:pt x="151257" y="1105299"/>
                    </a:cubicBezTo>
                    <a:cubicBezTo>
                      <a:pt x="186023" y="1019860"/>
                      <a:pt x="230124" y="938421"/>
                      <a:pt x="274796" y="857935"/>
                    </a:cubicBezTo>
                    <a:cubicBezTo>
                      <a:pt x="349377" y="725156"/>
                      <a:pt x="449866" y="609713"/>
                      <a:pt x="556927" y="502271"/>
                    </a:cubicBezTo>
                    <a:cubicBezTo>
                      <a:pt x="647224" y="416641"/>
                      <a:pt x="745236" y="337679"/>
                      <a:pt x="851726" y="273004"/>
                    </a:cubicBezTo>
                    <a:cubicBezTo>
                      <a:pt x="935165" y="221474"/>
                      <a:pt x="1023842" y="178326"/>
                      <a:pt x="1113758" y="139273"/>
                    </a:cubicBezTo>
                    <a:cubicBezTo>
                      <a:pt x="1265873" y="77075"/>
                      <a:pt x="1426274" y="36022"/>
                      <a:pt x="1589151" y="13924"/>
                    </a:cubicBezTo>
                    <a:cubicBezTo>
                      <a:pt x="1628870" y="9257"/>
                      <a:pt x="1668494" y="1447"/>
                      <a:pt x="1708499" y="208"/>
                    </a:cubicBezTo>
                    <a:cubicBezTo>
                      <a:pt x="1804416" y="494"/>
                      <a:pt x="1900142" y="-649"/>
                      <a:pt x="1996059" y="589"/>
                    </a:cubicBezTo>
                    <a:cubicBezTo>
                      <a:pt x="1997774" y="279862"/>
                      <a:pt x="1996059" y="559231"/>
                      <a:pt x="1996631" y="838599"/>
                    </a:cubicBezTo>
                    <a:cubicBezTo>
                      <a:pt x="1996631" y="852696"/>
                      <a:pt x="1995011" y="853458"/>
                      <a:pt x="1981391" y="855649"/>
                    </a:cubicBezTo>
                    <a:cubicBezTo>
                      <a:pt x="1857947" y="877937"/>
                      <a:pt x="1735836" y="908322"/>
                      <a:pt x="1615535" y="943850"/>
                    </a:cubicBezTo>
                    <a:cubicBezTo>
                      <a:pt x="1503521" y="976902"/>
                      <a:pt x="1395603" y="1023289"/>
                      <a:pt x="1292924" y="1078915"/>
                    </a:cubicBezTo>
                    <a:cubicBezTo>
                      <a:pt x="1177957" y="1142923"/>
                      <a:pt x="1070991" y="1232077"/>
                      <a:pt x="1012031" y="1351997"/>
                    </a:cubicBezTo>
                    <a:cubicBezTo>
                      <a:pt x="998887" y="1380286"/>
                      <a:pt x="985361" y="1408575"/>
                      <a:pt x="974979" y="1437817"/>
                    </a:cubicBezTo>
                    <a:cubicBezTo>
                      <a:pt x="967264" y="1459534"/>
                      <a:pt x="964502" y="1482965"/>
                      <a:pt x="959358" y="1505540"/>
                    </a:cubicBezTo>
                    <a:cubicBezTo>
                      <a:pt x="940594" y="1592503"/>
                      <a:pt x="952024" y="1679561"/>
                      <a:pt x="957929" y="1767668"/>
                    </a:cubicBezTo>
                    <a:cubicBezTo>
                      <a:pt x="1364742" y="1770049"/>
                      <a:pt x="1771460" y="1767668"/>
                      <a:pt x="2178272" y="1768525"/>
                    </a:cubicBezTo>
                    <a:cubicBezTo>
                      <a:pt x="2191417" y="1768525"/>
                      <a:pt x="2198018" y="1774935"/>
                      <a:pt x="2198084" y="1787765"/>
                    </a:cubicBezTo>
                    <a:cubicBezTo>
                      <a:pt x="2198084" y="2370314"/>
                      <a:pt x="2198084" y="2952863"/>
                      <a:pt x="2198084" y="3535412"/>
                    </a:cubicBezTo>
                    <a:cubicBezTo>
                      <a:pt x="2198084" y="3546204"/>
                      <a:pt x="2192684" y="3551605"/>
                      <a:pt x="2181892" y="3551605"/>
                    </a:cubicBezTo>
                    <a:cubicBezTo>
                      <a:pt x="1459897" y="3551033"/>
                      <a:pt x="737902" y="3552748"/>
                      <a:pt x="16002" y="35509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276BEE04-3ED7-AD80-3879-30C1CBBF3E38}"/>
                  </a:ext>
                </a:extLst>
              </p:cNvPr>
              <p:cNvSpPr/>
              <p:nvPr/>
            </p:nvSpPr>
            <p:spPr>
              <a:xfrm>
                <a:off x="1619164" y="1126541"/>
                <a:ext cx="850986" cy="1378818"/>
              </a:xfrm>
              <a:custGeom>
                <a:avLst/>
                <a:gdLst>
                  <a:gd name="connsiteX0" fmla="*/ 1990609 w 2190834"/>
                  <a:gd name="connsiteY0" fmla="*/ 1371 h 3549719"/>
                  <a:gd name="connsiteX1" fmla="*/ 1990609 w 2190834"/>
                  <a:gd name="connsiteY1" fmla="*/ 854049 h 3549719"/>
                  <a:gd name="connsiteX2" fmla="*/ 1471782 w 2190834"/>
                  <a:gd name="connsiteY2" fmla="*/ 988161 h 3549719"/>
                  <a:gd name="connsiteX3" fmla="*/ 1232895 w 2190834"/>
                  <a:gd name="connsiteY3" fmla="*/ 1111605 h 3549719"/>
                  <a:gd name="connsiteX4" fmla="*/ 1007533 w 2190834"/>
                  <a:gd name="connsiteY4" fmla="*/ 1377448 h 3549719"/>
                  <a:gd name="connsiteX5" fmla="*/ 950193 w 2190834"/>
                  <a:gd name="connsiteY5" fmla="*/ 1754257 h 3549719"/>
                  <a:gd name="connsiteX6" fmla="*/ 965338 w 2190834"/>
                  <a:gd name="connsiteY6" fmla="*/ 1768830 h 3549719"/>
                  <a:gd name="connsiteX7" fmla="*/ 2189872 w 2190834"/>
                  <a:gd name="connsiteY7" fmla="*/ 1768640 h 3549719"/>
                  <a:gd name="connsiteX8" fmla="*/ 2190634 w 2190834"/>
                  <a:gd name="connsiteY8" fmla="*/ 3533241 h 3549719"/>
                  <a:gd name="connsiteX9" fmla="*/ 2174156 w 2190834"/>
                  <a:gd name="connsiteY9" fmla="*/ 3549719 h 3549719"/>
                  <a:gd name="connsiteX10" fmla="*/ 23220 w 2190834"/>
                  <a:gd name="connsiteY10" fmla="*/ 3549719 h 3549719"/>
                  <a:gd name="connsiteX11" fmla="*/ 4170 w 2190834"/>
                  <a:gd name="connsiteY11" fmla="*/ 3531146 h 3549719"/>
                  <a:gd name="connsiteX12" fmla="*/ 3027 w 2190834"/>
                  <a:gd name="connsiteY12" fmla="*/ 3087757 h 3549719"/>
                  <a:gd name="connsiteX13" fmla="*/ 5408 w 2190834"/>
                  <a:gd name="connsiteY13" fmla="*/ 2040102 h 3549719"/>
                  <a:gd name="connsiteX14" fmla="*/ 32936 w 2190834"/>
                  <a:gd name="connsiteY14" fmla="*/ 1627860 h 3549719"/>
                  <a:gd name="connsiteX15" fmla="*/ 118279 w 2190834"/>
                  <a:gd name="connsiteY15" fmla="*/ 1240193 h 3549719"/>
                  <a:gd name="connsiteX16" fmla="*/ 1375579 w 2190834"/>
                  <a:gd name="connsiteY16" fmla="*/ 52616 h 3549719"/>
                  <a:gd name="connsiteX17" fmla="*/ 1701335 w 2190834"/>
                  <a:gd name="connsiteY17" fmla="*/ 1752 h 3549719"/>
                  <a:gd name="connsiteX18" fmla="*/ 1990418 w 2190834"/>
                  <a:gd name="connsiteY18" fmla="*/ 1466 h 354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90834" h="3549719">
                    <a:moveTo>
                      <a:pt x="1990609" y="1371"/>
                    </a:moveTo>
                    <a:lnTo>
                      <a:pt x="1990609" y="854049"/>
                    </a:lnTo>
                    <a:cubicBezTo>
                      <a:pt x="1814587" y="885196"/>
                      <a:pt x="1638660" y="923105"/>
                      <a:pt x="1471782" y="988161"/>
                    </a:cubicBezTo>
                    <a:cubicBezTo>
                      <a:pt x="1386914" y="1018546"/>
                      <a:pt x="1308523" y="1063028"/>
                      <a:pt x="1232895" y="1111605"/>
                    </a:cubicBezTo>
                    <a:cubicBezTo>
                      <a:pt x="1134216" y="1176089"/>
                      <a:pt x="1054682" y="1269053"/>
                      <a:pt x="1007533" y="1377448"/>
                    </a:cubicBezTo>
                    <a:cubicBezTo>
                      <a:pt x="955813" y="1495748"/>
                      <a:pt x="945526" y="1626717"/>
                      <a:pt x="950193" y="1754257"/>
                    </a:cubicBezTo>
                    <a:cubicBezTo>
                      <a:pt x="950479" y="1765973"/>
                      <a:pt x="954098" y="1768830"/>
                      <a:pt x="965338" y="1768830"/>
                    </a:cubicBezTo>
                    <a:cubicBezTo>
                      <a:pt x="1373579" y="1768354"/>
                      <a:pt x="1781725" y="1768830"/>
                      <a:pt x="2189872" y="1768640"/>
                    </a:cubicBezTo>
                    <a:cubicBezTo>
                      <a:pt x="2191967" y="2356808"/>
                      <a:pt x="2189872" y="2945072"/>
                      <a:pt x="2190634" y="3533241"/>
                    </a:cubicBezTo>
                    <a:cubicBezTo>
                      <a:pt x="2190634" y="3544166"/>
                      <a:pt x="2185138" y="3549653"/>
                      <a:pt x="2174156" y="3549719"/>
                    </a:cubicBezTo>
                    <a:cubicBezTo>
                      <a:pt x="1457209" y="3549719"/>
                      <a:pt x="740167" y="3549719"/>
                      <a:pt x="23220" y="3549719"/>
                    </a:cubicBezTo>
                    <a:cubicBezTo>
                      <a:pt x="10523" y="3549719"/>
                      <a:pt x="4170" y="3543528"/>
                      <a:pt x="4170" y="3531146"/>
                    </a:cubicBezTo>
                    <a:cubicBezTo>
                      <a:pt x="3979" y="3383318"/>
                      <a:pt x="4170" y="3235490"/>
                      <a:pt x="3027" y="3087757"/>
                    </a:cubicBezTo>
                    <a:cubicBezTo>
                      <a:pt x="74" y="2738570"/>
                      <a:pt x="-2879" y="2389289"/>
                      <a:pt x="5408" y="2040102"/>
                    </a:cubicBezTo>
                    <a:cubicBezTo>
                      <a:pt x="7980" y="1902371"/>
                      <a:pt x="14076" y="1764449"/>
                      <a:pt x="32936" y="1627860"/>
                    </a:cubicBezTo>
                    <a:cubicBezTo>
                      <a:pt x="52366" y="1496796"/>
                      <a:pt x="79798" y="1367066"/>
                      <a:pt x="118279" y="1240193"/>
                    </a:cubicBezTo>
                    <a:cubicBezTo>
                      <a:pt x="303445" y="639832"/>
                      <a:pt x="762170" y="197967"/>
                      <a:pt x="1375579" y="52616"/>
                    </a:cubicBezTo>
                    <a:cubicBezTo>
                      <a:pt x="1482260" y="24707"/>
                      <a:pt x="1591702" y="10991"/>
                      <a:pt x="1701335" y="1752"/>
                    </a:cubicBezTo>
                    <a:cubicBezTo>
                      <a:pt x="1797632" y="-1296"/>
                      <a:pt x="1894025" y="323"/>
                      <a:pt x="1990418" y="14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C70D4CC-A130-7A9B-CEC9-C69848BA9B1F}"/>
                </a:ext>
              </a:extLst>
            </p:cNvPr>
            <p:cNvGrpSpPr/>
            <p:nvPr userDrawn="1"/>
          </p:nvGrpSpPr>
          <p:grpSpPr>
            <a:xfrm>
              <a:off x="9720263" y="4661303"/>
              <a:ext cx="1884109" cy="1374849"/>
              <a:chOff x="9720263" y="3973878"/>
              <a:chExt cx="1884109" cy="1374849"/>
            </a:xfrm>
            <a:grpFill/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C0CB980-D16C-70CA-5907-7B1A40AD2E83}"/>
                  </a:ext>
                </a:extLst>
              </p:cNvPr>
              <p:cNvSpPr/>
              <p:nvPr/>
            </p:nvSpPr>
            <p:spPr>
              <a:xfrm rot="10800000">
                <a:off x="10753551" y="3973878"/>
                <a:ext cx="850821" cy="1374804"/>
              </a:xfrm>
              <a:custGeom>
                <a:avLst/>
                <a:gdLst>
                  <a:gd name="connsiteX0" fmla="*/ 16097 w 2198084"/>
                  <a:gd name="connsiteY0" fmla="*/ 3550843 h 3551793"/>
                  <a:gd name="connsiteX1" fmla="*/ 2858 w 2198084"/>
                  <a:gd name="connsiteY1" fmla="*/ 3365486 h 3551793"/>
                  <a:gd name="connsiteX2" fmla="*/ 0 w 2198084"/>
                  <a:gd name="connsiteY2" fmla="*/ 2246680 h 3551793"/>
                  <a:gd name="connsiteX3" fmla="*/ 6001 w 2198084"/>
                  <a:gd name="connsiteY3" fmla="*/ 1766810 h 3551793"/>
                  <a:gd name="connsiteX4" fmla="*/ 56293 w 2198084"/>
                  <a:gd name="connsiteY4" fmla="*/ 1410956 h 3551793"/>
                  <a:gd name="connsiteX5" fmla="*/ 151257 w 2198084"/>
                  <a:gd name="connsiteY5" fmla="*/ 1105299 h 3551793"/>
                  <a:gd name="connsiteX6" fmla="*/ 274796 w 2198084"/>
                  <a:gd name="connsiteY6" fmla="*/ 857935 h 3551793"/>
                  <a:gd name="connsiteX7" fmla="*/ 556927 w 2198084"/>
                  <a:gd name="connsiteY7" fmla="*/ 502271 h 3551793"/>
                  <a:gd name="connsiteX8" fmla="*/ 851726 w 2198084"/>
                  <a:gd name="connsiteY8" fmla="*/ 273004 h 3551793"/>
                  <a:gd name="connsiteX9" fmla="*/ 1113758 w 2198084"/>
                  <a:gd name="connsiteY9" fmla="*/ 139273 h 3551793"/>
                  <a:gd name="connsiteX10" fmla="*/ 1589151 w 2198084"/>
                  <a:gd name="connsiteY10" fmla="*/ 13924 h 3551793"/>
                  <a:gd name="connsiteX11" fmla="*/ 1708499 w 2198084"/>
                  <a:gd name="connsiteY11" fmla="*/ 208 h 3551793"/>
                  <a:gd name="connsiteX12" fmla="*/ 1996059 w 2198084"/>
                  <a:gd name="connsiteY12" fmla="*/ 589 h 3551793"/>
                  <a:gd name="connsiteX13" fmla="*/ 1996631 w 2198084"/>
                  <a:gd name="connsiteY13" fmla="*/ 838599 h 3551793"/>
                  <a:gd name="connsiteX14" fmla="*/ 1981391 w 2198084"/>
                  <a:gd name="connsiteY14" fmla="*/ 855649 h 3551793"/>
                  <a:gd name="connsiteX15" fmla="*/ 1615535 w 2198084"/>
                  <a:gd name="connsiteY15" fmla="*/ 943850 h 3551793"/>
                  <a:gd name="connsiteX16" fmla="*/ 1292924 w 2198084"/>
                  <a:gd name="connsiteY16" fmla="*/ 1078915 h 3551793"/>
                  <a:gd name="connsiteX17" fmla="*/ 1012031 w 2198084"/>
                  <a:gd name="connsiteY17" fmla="*/ 1351997 h 3551793"/>
                  <a:gd name="connsiteX18" fmla="*/ 974979 w 2198084"/>
                  <a:gd name="connsiteY18" fmla="*/ 1437817 h 3551793"/>
                  <a:gd name="connsiteX19" fmla="*/ 959358 w 2198084"/>
                  <a:gd name="connsiteY19" fmla="*/ 1505540 h 3551793"/>
                  <a:gd name="connsiteX20" fmla="*/ 957929 w 2198084"/>
                  <a:gd name="connsiteY20" fmla="*/ 1767668 h 3551793"/>
                  <a:gd name="connsiteX21" fmla="*/ 2178272 w 2198084"/>
                  <a:gd name="connsiteY21" fmla="*/ 1768525 h 3551793"/>
                  <a:gd name="connsiteX22" fmla="*/ 2198084 w 2198084"/>
                  <a:gd name="connsiteY22" fmla="*/ 1787765 h 3551793"/>
                  <a:gd name="connsiteX23" fmla="*/ 2198084 w 2198084"/>
                  <a:gd name="connsiteY23" fmla="*/ 3535412 h 3551793"/>
                  <a:gd name="connsiteX24" fmla="*/ 2181892 w 2198084"/>
                  <a:gd name="connsiteY24" fmla="*/ 3551605 h 3551793"/>
                  <a:gd name="connsiteX25" fmla="*/ 16002 w 2198084"/>
                  <a:gd name="connsiteY25" fmla="*/ 3550938 h 3551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198084" h="3551793">
                    <a:moveTo>
                      <a:pt x="16097" y="3550843"/>
                    </a:moveTo>
                    <a:cubicBezTo>
                      <a:pt x="-286" y="3488549"/>
                      <a:pt x="3239" y="3426922"/>
                      <a:pt x="2858" y="3365486"/>
                    </a:cubicBezTo>
                    <a:cubicBezTo>
                      <a:pt x="-572" y="2992583"/>
                      <a:pt x="286" y="2619584"/>
                      <a:pt x="0" y="2246680"/>
                    </a:cubicBezTo>
                    <a:cubicBezTo>
                      <a:pt x="95" y="2086755"/>
                      <a:pt x="1429" y="1926735"/>
                      <a:pt x="6001" y="1766810"/>
                    </a:cubicBezTo>
                    <a:cubicBezTo>
                      <a:pt x="10668" y="1646891"/>
                      <a:pt x="28861" y="1527637"/>
                      <a:pt x="56293" y="1410956"/>
                    </a:cubicBezTo>
                    <a:cubicBezTo>
                      <a:pt x="77343" y="1306181"/>
                      <a:pt x="112205" y="1204550"/>
                      <a:pt x="151257" y="1105299"/>
                    </a:cubicBezTo>
                    <a:cubicBezTo>
                      <a:pt x="186023" y="1019860"/>
                      <a:pt x="230124" y="938421"/>
                      <a:pt x="274796" y="857935"/>
                    </a:cubicBezTo>
                    <a:cubicBezTo>
                      <a:pt x="349377" y="725156"/>
                      <a:pt x="449866" y="609713"/>
                      <a:pt x="556927" y="502271"/>
                    </a:cubicBezTo>
                    <a:cubicBezTo>
                      <a:pt x="647224" y="416641"/>
                      <a:pt x="745236" y="337679"/>
                      <a:pt x="851726" y="273004"/>
                    </a:cubicBezTo>
                    <a:cubicBezTo>
                      <a:pt x="935165" y="221474"/>
                      <a:pt x="1023842" y="178326"/>
                      <a:pt x="1113758" y="139273"/>
                    </a:cubicBezTo>
                    <a:cubicBezTo>
                      <a:pt x="1265873" y="77075"/>
                      <a:pt x="1426274" y="36022"/>
                      <a:pt x="1589151" y="13924"/>
                    </a:cubicBezTo>
                    <a:cubicBezTo>
                      <a:pt x="1628870" y="9257"/>
                      <a:pt x="1668494" y="1447"/>
                      <a:pt x="1708499" y="208"/>
                    </a:cubicBezTo>
                    <a:cubicBezTo>
                      <a:pt x="1804416" y="494"/>
                      <a:pt x="1900142" y="-649"/>
                      <a:pt x="1996059" y="589"/>
                    </a:cubicBezTo>
                    <a:cubicBezTo>
                      <a:pt x="1997774" y="279862"/>
                      <a:pt x="1996059" y="559231"/>
                      <a:pt x="1996631" y="838599"/>
                    </a:cubicBezTo>
                    <a:cubicBezTo>
                      <a:pt x="1996631" y="852696"/>
                      <a:pt x="1995011" y="853458"/>
                      <a:pt x="1981391" y="855649"/>
                    </a:cubicBezTo>
                    <a:cubicBezTo>
                      <a:pt x="1857947" y="877937"/>
                      <a:pt x="1735836" y="908322"/>
                      <a:pt x="1615535" y="943850"/>
                    </a:cubicBezTo>
                    <a:cubicBezTo>
                      <a:pt x="1503521" y="976902"/>
                      <a:pt x="1395603" y="1023289"/>
                      <a:pt x="1292924" y="1078915"/>
                    </a:cubicBezTo>
                    <a:cubicBezTo>
                      <a:pt x="1177957" y="1142923"/>
                      <a:pt x="1070991" y="1232077"/>
                      <a:pt x="1012031" y="1351997"/>
                    </a:cubicBezTo>
                    <a:cubicBezTo>
                      <a:pt x="998887" y="1380286"/>
                      <a:pt x="985361" y="1408575"/>
                      <a:pt x="974979" y="1437817"/>
                    </a:cubicBezTo>
                    <a:cubicBezTo>
                      <a:pt x="967264" y="1459534"/>
                      <a:pt x="964502" y="1482965"/>
                      <a:pt x="959358" y="1505540"/>
                    </a:cubicBezTo>
                    <a:cubicBezTo>
                      <a:pt x="940594" y="1592503"/>
                      <a:pt x="952024" y="1679561"/>
                      <a:pt x="957929" y="1767668"/>
                    </a:cubicBezTo>
                    <a:cubicBezTo>
                      <a:pt x="1364742" y="1770049"/>
                      <a:pt x="1771460" y="1767668"/>
                      <a:pt x="2178272" y="1768525"/>
                    </a:cubicBezTo>
                    <a:cubicBezTo>
                      <a:pt x="2191417" y="1768525"/>
                      <a:pt x="2198018" y="1774935"/>
                      <a:pt x="2198084" y="1787765"/>
                    </a:cubicBezTo>
                    <a:cubicBezTo>
                      <a:pt x="2198084" y="2370314"/>
                      <a:pt x="2198084" y="2952863"/>
                      <a:pt x="2198084" y="3535412"/>
                    </a:cubicBezTo>
                    <a:cubicBezTo>
                      <a:pt x="2198084" y="3546204"/>
                      <a:pt x="2192684" y="3551605"/>
                      <a:pt x="2181892" y="3551605"/>
                    </a:cubicBezTo>
                    <a:cubicBezTo>
                      <a:pt x="1459897" y="3551033"/>
                      <a:pt x="737902" y="3552748"/>
                      <a:pt x="16002" y="35509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1529C7C-3341-030E-AF28-EBAE8B95AA15}"/>
                  </a:ext>
                </a:extLst>
              </p:cNvPr>
              <p:cNvSpPr/>
              <p:nvPr/>
            </p:nvSpPr>
            <p:spPr>
              <a:xfrm rot="10800000">
                <a:off x="9720263" y="3974725"/>
                <a:ext cx="848015" cy="1374002"/>
              </a:xfrm>
              <a:custGeom>
                <a:avLst/>
                <a:gdLst>
                  <a:gd name="connsiteX0" fmla="*/ 1990609 w 2190834"/>
                  <a:gd name="connsiteY0" fmla="*/ 1371 h 3549719"/>
                  <a:gd name="connsiteX1" fmla="*/ 1990609 w 2190834"/>
                  <a:gd name="connsiteY1" fmla="*/ 854049 h 3549719"/>
                  <a:gd name="connsiteX2" fmla="*/ 1471782 w 2190834"/>
                  <a:gd name="connsiteY2" fmla="*/ 988161 h 3549719"/>
                  <a:gd name="connsiteX3" fmla="*/ 1232895 w 2190834"/>
                  <a:gd name="connsiteY3" fmla="*/ 1111605 h 3549719"/>
                  <a:gd name="connsiteX4" fmla="*/ 1007533 w 2190834"/>
                  <a:gd name="connsiteY4" fmla="*/ 1377448 h 3549719"/>
                  <a:gd name="connsiteX5" fmla="*/ 950193 w 2190834"/>
                  <a:gd name="connsiteY5" fmla="*/ 1754257 h 3549719"/>
                  <a:gd name="connsiteX6" fmla="*/ 965338 w 2190834"/>
                  <a:gd name="connsiteY6" fmla="*/ 1768830 h 3549719"/>
                  <a:gd name="connsiteX7" fmla="*/ 2189872 w 2190834"/>
                  <a:gd name="connsiteY7" fmla="*/ 1768640 h 3549719"/>
                  <a:gd name="connsiteX8" fmla="*/ 2190634 w 2190834"/>
                  <a:gd name="connsiteY8" fmla="*/ 3533241 h 3549719"/>
                  <a:gd name="connsiteX9" fmla="*/ 2174156 w 2190834"/>
                  <a:gd name="connsiteY9" fmla="*/ 3549719 h 3549719"/>
                  <a:gd name="connsiteX10" fmla="*/ 23220 w 2190834"/>
                  <a:gd name="connsiteY10" fmla="*/ 3549719 h 3549719"/>
                  <a:gd name="connsiteX11" fmla="*/ 4170 w 2190834"/>
                  <a:gd name="connsiteY11" fmla="*/ 3531146 h 3549719"/>
                  <a:gd name="connsiteX12" fmla="*/ 3027 w 2190834"/>
                  <a:gd name="connsiteY12" fmla="*/ 3087757 h 3549719"/>
                  <a:gd name="connsiteX13" fmla="*/ 5408 w 2190834"/>
                  <a:gd name="connsiteY13" fmla="*/ 2040102 h 3549719"/>
                  <a:gd name="connsiteX14" fmla="*/ 32936 w 2190834"/>
                  <a:gd name="connsiteY14" fmla="*/ 1627860 h 3549719"/>
                  <a:gd name="connsiteX15" fmla="*/ 118279 w 2190834"/>
                  <a:gd name="connsiteY15" fmla="*/ 1240193 h 3549719"/>
                  <a:gd name="connsiteX16" fmla="*/ 1375579 w 2190834"/>
                  <a:gd name="connsiteY16" fmla="*/ 52616 h 3549719"/>
                  <a:gd name="connsiteX17" fmla="*/ 1701335 w 2190834"/>
                  <a:gd name="connsiteY17" fmla="*/ 1752 h 3549719"/>
                  <a:gd name="connsiteX18" fmla="*/ 1990418 w 2190834"/>
                  <a:gd name="connsiteY18" fmla="*/ 1466 h 354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90834" h="3549719">
                    <a:moveTo>
                      <a:pt x="1990609" y="1371"/>
                    </a:moveTo>
                    <a:lnTo>
                      <a:pt x="1990609" y="854049"/>
                    </a:lnTo>
                    <a:cubicBezTo>
                      <a:pt x="1814587" y="885196"/>
                      <a:pt x="1638660" y="923105"/>
                      <a:pt x="1471782" y="988161"/>
                    </a:cubicBezTo>
                    <a:cubicBezTo>
                      <a:pt x="1386914" y="1018546"/>
                      <a:pt x="1308523" y="1063028"/>
                      <a:pt x="1232895" y="1111605"/>
                    </a:cubicBezTo>
                    <a:cubicBezTo>
                      <a:pt x="1134216" y="1176089"/>
                      <a:pt x="1054682" y="1269053"/>
                      <a:pt x="1007533" y="1377448"/>
                    </a:cubicBezTo>
                    <a:cubicBezTo>
                      <a:pt x="955813" y="1495748"/>
                      <a:pt x="945526" y="1626717"/>
                      <a:pt x="950193" y="1754257"/>
                    </a:cubicBezTo>
                    <a:cubicBezTo>
                      <a:pt x="950479" y="1765973"/>
                      <a:pt x="954098" y="1768830"/>
                      <a:pt x="965338" y="1768830"/>
                    </a:cubicBezTo>
                    <a:cubicBezTo>
                      <a:pt x="1373579" y="1768354"/>
                      <a:pt x="1781725" y="1768830"/>
                      <a:pt x="2189872" y="1768640"/>
                    </a:cubicBezTo>
                    <a:cubicBezTo>
                      <a:pt x="2191967" y="2356808"/>
                      <a:pt x="2189872" y="2945072"/>
                      <a:pt x="2190634" y="3533241"/>
                    </a:cubicBezTo>
                    <a:cubicBezTo>
                      <a:pt x="2190634" y="3544166"/>
                      <a:pt x="2185138" y="3549653"/>
                      <a:pt x="2174156" y="3549719"/>
                    </a:cubicBezTo>
                    <a:cubicBezTo>
                      <a:pt x="1457209" y="3549719"/>
                      <a:pt x="740167" y="3549719"/>
                      <a:pt x="23220" y="3549719"/>
                    </a:cubicBezTo>
                    <a:cubicBezTo>
                      <a:pt x="10523" y="3549719"/>
                      <a:pt x="4170" y="3543528"/>
                      <a:pt x="4170" y="3531146"/>
                    </a:cubicBezTo>
                    <a:cubicBezTo>
                      <a:pt x="3979" y="3383318"/>
                      <a:pt x="4170" y="3235490"/>
                      <a:pt x="3027" y="3087757"/>
                    </a:cubicBezTo>
                    <a:cubicBezTo>
                      <a:pt x="74" y="2738570"/>
                      <a:pt x="-2879" y="2389289"/>
                      <a:pt x="5408" y="2040102"/>
                    </a:cubicBezTo>
                    <a:cubicBezTo>
                      <a:pt x="7980" y="1902371"/>
                      <a:pt x="14076" y="1764449"/>
                      <a:pt x="32936" y="1627860"/>
                    </a:cubicBezTo>
                    <a:cubicBezTo>
                      <a:pt x="52366" y="1496796"/>
                      <a:pt x="79798" y="1367066"/>
                      <a:pt x="118279" y="1240193"/>
                    </a:cubicBezTo>
                    <a:cubicBezTo>
                      <a:pt x="303445" y="639832"/>
                      <a:pt x="762170" y="197967"/>
                      <a:pt x="1375579" y="52616"/>
                    </a:cubicBezTo>
                    <a:cubicBezTo>
                      <a:pt x="1482260" y="24707"/>
                      <a:pt x="1591702" y="10991"/>
                      <a:pt x="1701335" y="1752"/>
                    </a:cubicBezTo>
                    <a:cubicBezTo>
                      <a:pt x="1797632" y="-1296"/>
                      <a:pt x="1894025" y="323"/>
                      <a:pt x="1990418" y="14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DB6741D-E112-B32A-45E9-4DCFCB970F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0150" y="5346775"/>
            <a:ext cx="6166943" cy="184666"/>
          </a:xfrm>
        </p:spPr>
        <p:txBody>
          <a:bodyPr anchor="b"/>
          <a:lstStyle>
            <a:lvl1pPr marL="0" indent="0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6E9D18-10CD-EFF5-7F9D-D2CEACFCC5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0150" y="5578907"/>
            <a:ext cx="6166943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84A1A5A6-DEC9-08DC-DCBE-9D260F64A95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35075" y="5121707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</p:spTree>
    <p:extLst>
      <p:ext uri="{BB962C8B-B14F-4D97-AF65-F5344CB8AC3E}">
        <p14:creationId xmlns:p14="http://schemas.microsoft.com/office/powerpoint/2010/main" val="293634208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ona_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E38FB14-F747-9339-3EE5-C4F449EB30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35075" y="582613"/>
            <a:ext cx="9720263" cy="4984750"/>
          </a:xfrm>
          <a:prstGeom prst="rect">
            <a:avLst/>
          </a:prstGeom>
          <a:noFill/>
        </p:spPr>
        <p:txBody>
          <a:bodyPr lIns="182880" tIns="0" rIns="18288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B854EEF-C7A8-E835-8786-CE9606DBA72F}"/>
              </a:ext>
            </a:extLst>
          </p:cNvPr>
          <p:cNvGrpSpPr/>
          <p:nvPr userDrawn="1"/>
        </p:nvGrpSpPr>
        <p:grpSpPr>
          <a:xfrm>
            <a:off x="-363537" y="-795362"/>
            <a:ext cx="11967909" cy="6829584"/>
            <a:chOff x="-363537" y="-795362"/>
            <a:chExt cx="11967909" cy="6829584"/>
          </a:xfrm>
          <a:gradFill>
            <a:gsLst>
              <a:gs pos="50000">
                <a:srgbClr val="F4F3F5"/>
              </a:gs>
              <a:gs pos="0">
                <a:schemeClr val="bg1">
                  <a:lumMod val="85000"/>
                  <a:alpha val="50000"/>
                </a:schemeClr>
              </a:gs>
              <a:gs pos="100000">
                <a:schemeClr val="bg1">
                  <a:lumMod val="85000"/>
                  <a:alpha val="50000"/>
                </a:schemeClr>
              </a:gs>
            </a:gsLst>
            <a:lin ang="3600000" scaled="0"/>
          </a:gra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B14080C-F3F4-13A4-2D8E-5320ED763F40}"/>
                </a:ext>
              </a:extLst>
            </p:cNvPr>
            <p:cNvGrpSpPr/>
            <p:nvPr userDrawn="1"/>
          </p:nvGrpSpPr>
          <p:grpSpPr>
            <a:xfrm>
              <a:off x="-363537" y="-795362"/>
              <a:ext cx="3776662" cy="2755861"/>
              <a:chOff x="579438" y="1126094"/>
              <a:chExt cx="1890712" cy="1379668"/>
            </a:xfrm>
            <a:grpFill/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FA5A5D7C-C668-A60C-1337-AD8F0D6A26DB}"/>
                  </a:ext>
                </a:extLst>
              </p:cNvPr>
              <p:cNvSpPr/>
              <p:nvPr/>
            </p:nvSpPr>
            <p:spPr>
              <a:xfrm>
                <a:off x="579438" y="1126139"/>
                <a:ext cx="853803" cy="1379623"/>
              </a:xfrm>
              <a:custGeom>
                <a:avLst/>
                <a:gdLst>
                  <a:gd name="connsiteX0" fmla="*/ 16097 w 2198084"/>
                  <a:gd name="connsiteY0" fmla="*/ 3550843 h 3551793"/>
                  <a:gd name="connsiteX1" fmla="*/ 2858 w 2198084"/>
                  <a:gd name="connsiteY1" fmla="*/ 3365486 h 3551793"/>
                  <a:gd name="connsiteX2" fmla="*/ 0 w 2198084"/>
                  <a:gd name="connsiteY2" fmla="*/ 2246680 h 3551793"/>
                  <a:gd name="connsiteX3" fmla="*/ 6001 w 2198084"/>
                  <a:gd name="connsiteY3" fmla="*/ 1766810 h 3551793"/>
                  <a:gd name="connsiteX4" fmla="*/ 56293 w 2198084"/>
                  <a:gd name="connsiteY4" fmla="*/ 1410956 h 3551793"/>
                  <a:gd name="connsiteX5" fmla="*/ 151257 w 2198084"/>
                  <a:gd name="connsiteY5" fmla="*/ 1105299 h 3551793"/>
                  <a:gd name="connsiteX6" fmla="*/ 274796 w 2198084"/>
                  <a:gd name="connsiteY6" fmla="*/ 857935 h 3551793"/>
                  <a:gd name="connsiteX7" fmla="*/ 556927 w 2198084"/>
                  <a:gd name="connsiteY7" fmla="*/ 502271 h 3551793"/>
                  <a:gd name="connsiteX8" fmla="*/ 851726 w 2198084"/>
                  <a:gd name="connsiteY8" fmla="*/ 273004 h 3551793"/>
                  <a:gd name="connsiteX9" fmla="*/ 1113758 w 2198084"/>
                  <a:gd name="connsiteY9" fmla="*/ 139273 h 3551793"/>
                  <a:gd name="connsiteX10" fmla="*/ 1589151 w 2198084"/>
                  <a:gd name="connsiteY10" fmla="*/ 13924 h 3551793"/>
                  <a:gd name="connsiteX11" fmla="*/ 1708499 w 2198084"/>
                  <a:gd name="connsiteY11" fmla="*/ 208 h 3551793"/>
                  <a:gd name="connsiteX12" fmla="*/ 1996059 w 2198084"/>
                  <a:gd name="connsiteY12" fmla="*/ 589 h 3551793"/>
                  <a:gd name="connsiteX13" fmla="*/ 1996631 w 2198084"/>
                  <a:gd name="connsiteY13" fmla="*/ 838599 h 3551793"/>
                  <a:gd name="connsiteX14" fmla="*/ 1981391 w 2198084"/>
                  <a:gd name="connsiteY14" fmla="*/ 855649 h 3551793"/>
                  <a:gd name="connsiteX15" fmla="*/ 1615535 w 2198084"/>
                  <a:gd name="connsiteY15" fmla="*/ 943850 h 3551793"/>
                  <a:gd name="connsiteX16" fmla="*/ 1292924 w 2198084"/>
                  <a:gd name="connsiteY16" fmla="*/ 1078915 h 3551793"/>
                  <a:gd name="connsiteX17" fmla="*/ 1012031 w 2198084"/>
                  <a:gd name="connsiteY17" fmla="*/ 1351997 h 3551793"/>
                  <a:gd name="connsiteX18" fmla="*/ 974979 w 2198084"/>
                  <a:gd name="connsiteY18" fmla="*/ 1437817 h 3551793"/>
                  <a:gd name="connsiteX19" fmla="*/ 959358 w 2198084"/>
                  <a:gd name="connsiteY19" fmla="*/ 1505540 h 3551793"/>
                  <a:gd name="connsiteX20" fmla="*/ 957929 w 2198084"/>
                  <a:gd name="connsiteY20" fmla="*/ 1767668 h 3551793"/>
                  <a:gd name="connsiteX21" fmla="*/ 2178272 w 2198084"/>
                  <a:gd name="connsiteY21" fmla="*/ 1768525 h 3551793"/>
                  <a:gd name="connsiteX22" fmla="*/ 2198084 w 2198084"/>
                  <a:gd name="connsiteY22" fmla="*/ 1787765 h 3551793"/>
                  <a:gd name="connsiteX23" fmla="*/ 2198084 w 2198084"/>
                  <a:gd name="connsiteY23" fmla="*/ 3535412 h 3551793"/>
                  <a:gd name="connsiteX24" fmla="*/ 2181892 w 2198084"/>
                  <a:gd name="connsiteY24" fmla="*/ 3551605 h 3551793"/>
                  <a:gd name="connsiteX25" fmla="*/ 16002 w 2198084"/>
                  <a:gd name="connsiteY25" fmla="*/ 3550938 h 3551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198084" h="3551793">
                    <a:moveTo>
                      <a:pt x="16097" y="3550843"/>
                    </a:moveTo>
                    <a:cubicBezTo>
                      <a:pt x="-286" y="3488549"/>
                      <a:pt x="3239" y="3426922"/>
                      <a:pt x="2858" y="3365486"/>
                    </a:cubicBezTo>
                    <a:cubicBezTo>
                      <a:pt x="-572" y="2992583"/>
                      <a:pt x="286" y="2619584"/>
                      <a:pt x="0" y="2246680"/>
                    </a:cubicBezTo>
                    <a:cubicBezTo>
                      <a:pt x="95" y="2086755"/>
                      <a:pt x="1429" y="1926735"/>
                      <a:pt x="6001" y="1766810"/>
                    </a:cubicBezTo>
                    <a:cubicBezTo>
                      <a:pt x="10668" y="1646891"/>
                      <a:pt x="28861" y="1527637"/>
                      <a:pt x="56293" y="1410956"/>
                    </a:cubicBezTo>
                    <a:cubicBezTo>
                      <a:pt x="77343" y="1306181"/>
                      <a:pt x="112205" y="1204550"/>
                      <a:pt x="151257" y="1105299"/>
                    </a:cubicBezTo>
                    <a:cubicBezTo>
                      <a:pt x="186023" y="1019860"/>
                      <a:pt x="230124" y="938421"/>
                      <a:pt x="274796" y="857935"/>
                    </a:cubicBezTo>
                    <a:cubicBezTo>
                      <a:pt x="349377" y="725156"/>
                      <a:pt x="449866" y="609713"/>
                      <a:pt x="556927" y="502271"/>
                    </a:cubicBezTo>
                    <a:cubicBezTo>
                      <a:pt x="647224" y="416641"/>
                      <a:pt x="745236" y="337679"/>
                      <a:pt x="851726" y="273004"/>
                    </a:cubicBezTo>
                    <a:cubicBezTo>
                      <a:pt x="935165" y="221474"/>
                      <a:pt x="1023842" y="178326"/>
                      <a:pt x="1113758" y="139273"/>
                    </a:cubicBezTo>
                    <a:cubicBezTo>
                      <a:pt x="1265873" y="77075"/>
                      <a:pt x="1426274" y="36022"/>
                      <a:pt x="1589151" y="13924"/>
                    </a:cubicBezTo>
                    <a:cubicBezTo>
                      <a:pt x="1628870" y="9257"/>
                      <a:pt x="1668494" y="1447"/>
                      <a:pt x="1708499" y="208"/>
                    </a:cubicBezTo>
                    <a:cubicBezTo>
                      <a:pt x="1804416" y="494"/>
                      <a:pt x="1900142" y="-649"/>
                      <a:pt x="1996059" y="589"/>
                    </a:cubicBezTo>
                    <a:cubicBezTo>
                      <a:pt x="1997774" y="279862"/>
                      <a:pt x="1996059" y="559231"/>
                      <a:pt x="1996631" y="838599"/>
                    </a:cubicBezTo>
                    <a:cubicBezTo>
                      <a:pt x="1996631" y="852696"/>
                      <a:pt x="1995011" y="853458"/>
                      <a:pt x="1981391" y="855649"/>
                    </a:cubicBezTo>
                    <a:cubicBezTo>
                      <a:pt x="1857947" y="877937"/>
                      <a:pt x="1735836" y="908322"/>
                      <a:pt x="1615535" y="943850"/>
                    </a:cubicBezTo>
                    <a:cubicBezTo>
                      <a:pt x="1503521" y="976902"/>
                      <a:pt x="1395603" y="1023289"/>
                      <a:pt x="1292924" y="1078915"/>
                    </a:cubicBezTo>
                    <a:cubicBezTo>
                      <a:pt x="1177957" y="1142923"/>
                      <a:pt x="1070991" y="1232077"/>
                      <a:pt x="1012031" y="1351997"/>
                    </a:cubicBezTo>
                    <a:cubicBezTo>
                      <a:pt x="998887" y="1380286"/>
                      <a:pt x="985361" y="1408575"/>
                      <a:pt x="974979" y="1437817"/>
                    </a:cubicBezTo>
                    <a:cubicBezTo>
                      <a:pt x="967264" y="1459534"/>
                      <a:pt x="964502" y="1482965"/>
                      <a:pt x="959358" y="1505540"/>
                    </a:cubicBezTo>
                    <a:cubicBezTo>
                      <a:pt x="940594" y="1592503"/>
                      <a:pt x="952024" y="1679561"/>
                      <a:pt x="957929" y="1767668"/>
                    </a:cubicBezTo>
                    <a:cubicBezTo>
                      <a:pt x="1364742" y="1770049"/>
                      <a:pt x="1771460" y="1767668"/>
                      <a:pt x="2178272" y="1768525"/>
                    </a:cubicBezTo>
                    <a:cubicBezTo>
                      <a:pt x="2191417" y="1768525"/>
                      <a:pt x="2198018" y="1774935"/>
                      <a:pt x="2198084" y="1787765"/>
                    </a:cubicBezTo>
                    <a:cubicBezTo>
                      <a:pt x="2198084" y="2370314"/>
                      <a:pt x="2198084" y="2952863"/>
                      <a:pt x="2198084" y="3535412"/>
                    </a:cubicBezTo>
                    <a:cubicBezTo>
                      <a:pt x="2198084" y="3546204"/>
                      <a:pt x="2192684" y="3551605"/>
                      <a:pt x="2181892" y="3551605"/>
                    </a:cubicBezTo>
                    <a:cubicBezTo>
                      <a:pt x="1459897" y="3551033"/>
                      <a:pt x="737902" y="3552748"/>
                      <a:pt x="16002" y="35509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276BEE04-3ED7-AD80-3879-30C1CBBF3E38}"/>
                  </a:ext>
                </a:extLst>
              </p:cNvPr>
              <p:cNvSpPr/>
              <p:nvPr/>
            </p:nvSpPr>
            <p:spPr>
              <a:xfrm>
                <a:off x="1619164" y="1126094"/>
                <a:ext cx="850986" cy="1378818"/>
              </a:xfrm>
              <a:custGeom>
                <a:avLst/>
                <a:gdLst>
                  <a:gd name="connsiteX0" fmla="*/ 1990609 w 2190834"/>
                  <a:gd name="connsiteY0" fmla="*/ 1371 h 3549719"/>
                  <a:gd name="connsiteX1" fmla="*/ 1990609 w 2190834"/>
                  <a:gd name="connsiteY1" fmla="*/ 854049 h 3549719"/>
                  <a:gd name="connsiteX2" fmla="*/ 1471782 w 2190834"/>
                  <a:gd name="connsiteY2" fmla="*/ 988161 h 3549719"/>
                  <a:gd name="connsiteX3" fmla="*/ 1232895 w 2190834"/>
                  <a:gd name="connsiteY3" fmla="*/ 1111605 h 3549719"/>
                  <a:gd name="connsiteX4" fmla="*/ 1007533 w 2190834"/>
                  <a:gd name="connsiteY4" fmla="*/ 1377448 h 3549719"/>
                  <a:gd name="connsiteX5" fmla="*/ 950193 w 2190834"/>
                  <a:gd name="connsiteY5" fmla="*/ 1754257 h 3549719"/>
                  <a:gd name="connsiteX6" fmla="*/ 965338 w 2190834"/>
                  <a:gd name="connsiteY6" fmla="*/ 1768830 h 3549719"/>
                  <a:gd name="connsiteX7" fmla="*/ 2189872 w 2190834"/>
                  <a:gd name="connsiteY7" fmla="*/ 1768640 h 3549719"/>
                  <a:gd name="connsiteX8" fmla="*/ 2190634 w 2190834"/>
                  <a:gd name="connsiteY8" fmla="*/ 3533241 h 3549719"/>
                  <a:gd name="connsiteX9" fmla="*/ 2174156 w 2190834"/>
                  <a:gd name="connsiteY9" fmla="*/ 3549719 h 3549719"/>
                  <a:gd name="connsiteX10" fmla="*/ 23220 w 2190834"/>
                  <a:gd name="connsiteY10" fmla="*/ 3549719 h 3549719"/>
                  <a:gd name="connsiteX11" fmla="*/ 4170 w 2190834"/>
                  <a:gd name="connsiteY11" fmla="*/ 3531146 h 3549719"/>
                  <a:gd name="connsiteX12" fmla="*/ 3027 w 2190834"/>
                  <a:gd name="connsiteY12" fmla="*/ 3087757 h 3549719"/>
                  <a:gd name="connsiteX13" fmla="*/ 5408 w 2190834"/>
                  <a:gd name="connsiteY13" fmla="*/ 2040102 h 3549719"/>
                  <a:gd name="connsiteX14" fmla="*/ 32936 w 2190834"/>
                  <a:gd name="connsiteY14" fmla="*/ 1627860 h 3549719"/>
                  <a:gd name="connsiteX15" fmla="*/ 118279 w 2190834"/>
                  <a:gd name="connsiteY15" fmla="*/ 1240193 h 3549719"/>
                  <a:gd name="connsiteX16" fmla="*/ 1375579 w 2190834"/>
                  <a:gd name="connsiteY16" fmla="*/ 52616 h 3549719"/>
                  <a:gd name="connsiteX17" fmla="*/ 1701335 w 2190834"/>
                  <a:gd name="connsiteY17" fmla="*/ 1752 h 3549719"/>
                  <a:gd name="connsiteX18" fmla="*/ 1990418 w 2190834"/>
                  <a:gd name="connsiteY18" fmla="*/ 1466 h 354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90834" h="3549719">
                    <a:moveTo>
                      <a:pt x="1990609" y="1371"/>
                    </a:moveTo>
                    <a:lnTo>
                      <a:pt x="1990609" y="854049"/>
                    </a:lnTo>
                    <a:cubicBezTo>
                      <a:pt x="1814587" y="885196"/>
                      <a:pt x="1638660" y="923105"/>
                      <a:pt x="1471782" y="988161"/>
                    </a:cubicBezTo>
                    <a:cubicBezTo>
                      <a:pt x="1386914" y="1018546"/>
                      <a:pt x="1308523" y="1063028"/>
                      <a:pt x="1232895" y="1111605"/>
                    </a:cubicBezTo>
                    <a:cubicBezTo>
                      <a:pt x="1134216" y="1176089"/>
                      <a:pt x="1054682" y="1269053"/>
                      <a:pt x="1007533" y="1377448"/>
                    </a:cubicBezTo>
                    <a:cubicBezTo>
                      <a:pt x="955813" y="1495748"/>
                      <a:pt x="945526" y="1626717"/>
                      <a:pt x="950193" y="1754257"/>
                    </a:cubicBezTo>
                    <a:cubicBezTo>
                      <a:pt x="950479" y="1765973"/>
                      <a:pt x="954098" y="1768830"/>
                      <a:pt x="965338" y="1768830"/>
                    </a:cubicBezTo>
                    <a:cubicBezTo>
                      <a:pt x="1373579" y="1768354"/>
                      <a:pt x="1781725" y="1768830"/>
                      <a:pt x="2189872" y="1768640"/>
                    </a:cubicBezTo>
                    <a:cubicBezTo>
                      <a:pt x="2191967" y="2356808"/>
                      <a:pt x="2189872" y="2945072"/>
                      <a:pt x="2190634" y="3533241"/>
                    </a:cubicBezTo>
                    <a:cubicBezTo>
                      <a:pt x="2190634" y="3544166"/>
                      <a:pt x="2185138" y="3549653"/>
                      <a:pt x="2174156" y="3549719"/>
                    </a:cubicBezTo>
                    <a:cubicBezTo>
                      <a:pt x="1457209" y="3549719"/>
                      <a:pt x="740167" y="3549719"/>
                      <a:pt x="23220" y="3549719"/>
                    </a:cubicBezTo>
                    <a:cubicBezTo>
                      <a:pt x="10523" y="3549719"/>
                      <a:pt x="4170" y="3543528"/>
                      <a:pt x="4170" y="3531146"/>
                    </a:cubicBezTo>
                    <a:cubicBezTo>
                      <a:pt x="3979" y="3383318"/>
                      <a:pt x="4170" y="3235490"/>
                      <a:pt x="3027" y="3087757"/>
                    </a:cubicBezTo>
                    <a:cubicBezTo>
                      <a:pt x="74" y="2738570"/>
                      <a:pt x="-2879" y="2389289"/>
                      <a:pt x="5408" y="2040102"/>
                    </a:cubicBezTo>
                    <a:cubicBezTo>
                      <a:pt x="7980" y="1902371"/>
                      <a:pt x="14076" y="1764449"/>
                      <a:pt x="32936" y="1627860"/>
                    </a:cubicBezTo>
                    <a:cubicBezTo>
                      <a:pt x="52366" y="1496796"/>
                      <a:pt x="79798" y="1367066"/>
                      <a:pt x="118279" y="1240193"/>
                    </a:cubicBezTo>
                    <a:cubicBezTo>
                      <a:pt x="303445" y="639832"/>
                      <a:pt x="762170" y="197967"/>
                      <a:pt x="1375579" y="52616"/>
                    </a:cubicBezTo>
                    <a:cubicBezTo>
                      <a:pt x="1482260" y="24707"/>
                      <a:pt x="1591702" y="10991"/>
                      <a:pt x="1701335" y="1752"/>
                    </a:cubicBezTo>
                    <a:cubicBezTo>
                      <a:pt x="1797632" y="-1296"/>
                      <a:pt x="1894025" y="323"/>
                      <a:pt x="1990418" y="14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C70D4CC-A130-7A9B-CEC9-C69848BA9B1F}"/>
                </a:ext>
              </a:extLst>
            </p:cNvPr>
            <p:cNvGrpSpPr/>
            <p:nvPr userDrawn="1"/>
          </p:nvGrpSpPr>
          <p:grpSpPr>
            <a:xfrm>
              <a:off x="9720263" y="4659373"/>
              <a:ext cx="1884109" cy="1374849"/>
              <a:chOff x="9720263" y="3971948"/>
              <a:chExt cx="1884109" cy="1374849"/>
            </a:xfrm>
            <a:grpFill/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C0CB980-D16C-70CA-5907-7B1A40AD2E83}"/>
                  </a:ext>
                </a:extLst>
              </p:cNvPr>
              <p:cNvSpPr/>
              <p:nvPr/>
            </p:nvSpPr>
            <p:spPr>
              <a:xfrm rot="10800000">
                <a:off x="10753551" y="3971948"/>
                <a:ext cx="850821" cy="1374804"/>
              </a:xfrm>
              <a:custGeom>
                <a:avLst/>
                <a:gdLst>
                  <a:gd name="connsiteX0" fmla="*/ 16097 w 2198084"/>
                  <a:gd name="connsiteY0" fmla="*/ 3550843 h 3551793"/>
                  <a:gd name="connsiteX1" fmla="*/ 2858 w 2198084"/>
                  <a:gd name="connsiteY1" fmla="*/ 3365486 h 3551793"/>
                  <a:gd name="connsiteX2" fmla="*/ 0 w 2198084"/>
                  <a:gd name="connsiteY2" fmla="*/ 2246680 h 3551793"/>
                  <a:gd name="connsiteX3" fmla="*/ 6001 w 2198084"/>
                  <a:gd name="connsiteY3" fmla="*/ 1766810 h 3551793"/>
                  <a:gd name="connsiteX4" fmla="*/ 56293 w 2198084"/>
                  <a:gd name="connsiteY4" fmla="*/ 1410956 h 3551793"/>
                  <a:gd name="connsiteX5" fmla="*/ 151257 w 2198084"/>
                  <a:gd name="connsiteY5" fmla="*/ 1105299 h 3551793"/>
                  <a:gd name="connsiteX6" fmla="*/ 274796 w 2198084"/>
                  <a:gd name="connsiteY6" fmla="*/ 857935 h 3551793"/>
                  <a:gd name="connsiteX7" fmla="*/ 556927 w 2198084"/>
                  <a:gd name="connsiteY7" fmla="*/ 502271 h 3551793"/>
                  <a:gd name="connsiteX8" fmla="*/ 851726 w 2198084"/>
                  <a:gd name="connsiteY8" fmla="*/ 273004 h 3551793"/>
                  <a:gd name="connsiteX9" fmla="*/ 1113758 w 2198084"/>
                  <a:gd name="connsiteY9" fmla="*/ 139273 h 3551793"/>
                  <a:gd name="connsiteX10" fmla="*/ 1589151 w 2198084"/>
                  <a:gd name="connsiteY10" fmla="*/ 13924 h 3551793"/>
                  <a:gd name="connsiteX11" fmla="*/ 1708499 w 2198084"/>
                  <a:gd name="connsiteY11" fmla="*/ 208 h 3551793"/>
                  <a:gd name="connsiteX12" fmla="*/ 1996059 w 2198084"/>
                  <a:gd name="connsiteY12" fmla="*/ 589 h 3551793"/>
                  <a:gd name="connsiteX13" fmla="*/ 1996631 w 2198084"/>
                  <a:gd name="connsiteY13" fmla="*/ 838599 h 3551793"/>
                  <a:gd name="connsiteX14" fmla="*/ 1981391 w 2198084"/>
                  <a:gd name="connsiteY14" fmla="*/ 855649 h 3551793"/>
                  <a:gd name="connsiteX15" fmla="*/ 1615535 w 2198084"/>
                  <a:gd name="connsiteY15" fmla="*/ 943850 h 3551793"/>
                  <a:gd name="connsiteX16" fmla="*/ 1292924 w 2198084"/>
                  <a:gd name="connsiteY16" fmla="*/ 1078915 h 3551793"/>
                  <a:gd name="connsiteX17" fmla="*/ 1012031 w 2198084"/>
                  <a:gd name="connsiteY17" fmla="*/ 1351997 h 3551793"/>
                  <a:gd name="connsiteX18" fmla="*/ 974979 w 2198084"/>
                  <a:gd name="connsiteY18" fmla="*/ 1437817 h 3551793"/>
                  <a:gd name="connsiteX19" fmla="*/ 959358 w 2198084"/>
                  <a:gd name="connsiteY19" fmla="*/ 1505540 h 3551793"/>
                  <a:gd name="connsiteX20" fmla="*/ 957929 w 2198084"/>
                  <a:gd name="connsiteY20" fmla="*/ 1767668 h 3551793"/>
                  <a:gd name="connsiteX21" fmla="*/ 2178272 w 2198084"/>
                  <a:gd name="connsiteY21" fmla="*/ 1768525 h 3551793"/>
                  <a:gd name="connsiteX22" fmla="*/ 2198084 w 2198084"/>
                  <a:gd name="connsiteY22" fmla="*/ 1787765 h 3551793"/>
                  <a:gd name="connsiteX23" fmla="*/ 2198084 w 2198084"/>
                  <a:gd name="connsiteY23" fmla="*/ 3535412 h 3551793"/>
                  <a:gd name="connsiteX24" fmla="*/ 2181892 w 2198084"/>
                  <a:gd name="connsiteY24" fmla="*/ 3551605 h 3551793"/>
                  <a:gd name="connsiteX25" fmla="*/ 16002 w 2198084"/>
                  <a:gd name="connsiteY25" fmla="*/ 3550938 h 3551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198084" h="3551793">
                    <a:moveTo>
                      <a:pt x="16097" y="3550843"/>
                    </a:moveTo>
                    <a:cubicBezTo>
                      <a:pt x="-286" y="3488549"/>
                      <a:pt x="3239" y="3426922"/>
                      <a:pt x="2858" y="3365486"/>
                    </a:cubicBezTo>
                    <a:cubicBezTo>
                      <a:pt x="-572" y="2992583"/>
                      <a:pt x="286" y="2619584"/>
                      <a:pt x="0" y="2246680"/>
                    </a:cubicBezTo>
                    <a:cubicBezTo>
                      <a:pt x="95" y="2086755"/>
                      <a:pt x="1429" y="1926735"/>
                      <a:pt x="6001" y="1766810"/>
                    </a:cubicBezTo>
                    <a:cubicBezTo>
                      <a:pt x="10668" y="1646891"/>
                      <a:pt x="28861" y="1527637"/>
                      <a:pt x="56293" y="1410956"/>
                    </a:cubicBezTo>
                    <a:cubicBezTo>
                      <a:pt x="77343" y="1306181"/>
                      <a:pt x="112205" y="1204550"/>
                      <a:pt x="151257" y="1105299"/>
                    </a:cubicBezTo>
                    <a:cubicBezTo>
                      <a:pt x="186023" y="1019860"/>
                      <a:pt x="230124" y="938421"/>
                      <a:pt x="274796" y="857935"/>
                    </a:cubicBezTo>
                    <a:cubicBezTo>
                      <a:pt x="349377" y="725156"/>
                      <a:pt x="449866" y="609713"/>
                      <a:pt x="556927" y="502271"/>
                    </a:cubicBezTo>
                    <a:cubicBezTo>
                      <a:pt x="647224" y="416641"/>
                      <a:pt x="745236" y="337679"/>
                      <a:pt x="851726" y="273004"/>
                    </a:cubicBezTo>
                    <a:cubicBezTo>
                      <a:pt x="935165" y="221474"/>
                      <a:pt x="1023842" y="178326"/>
                      <a:pt x="1113758" y="139273"/>
                    </a:cubicBezTo>
                    <a:cubicBezTo>
                      <a:pt x="1265873" y="77075"/>
                      <a:pt x="1426274" y="36022"/>
                      <a:pt x="1589151" y="13924"/>
                    </a:cubicBezTo>
                    <a:cubicBezTo>
                      <a:pt x="1628870" y="9257"/>
                      <a:pt x="1668494" y="1447"/>
                      <a:pt x="1708499" y="208"/>
                    </a:cubicBezTo>
                    <a:cubicBezTo>
                      <a:pt x="1804416" y="494"/>
                      <a:pt x="1900142" y="-649"/>
                      <a:pt x="1996059" y="589"/>
                    </a:cubicBezTo>
                    <a:cubicBezTo>
                      <a:pt x="1997774" y="279862"/>
                      <a:pt x="1996059" y="559231"/>
                      <a:pt x="1996631" y="838599"/>
                    </a:cubicBezTo>
                    <a:cubicBezTo>
                      <a:pt x="1996631" y="852696"/>
                      <a:pt x="1995011" y="853458"/>
                      <a:pt x="1981391" y="855649"/>
                    </a:cubicBezTo>
                    <a:cubicBezTo>
                      <a:pt x="1857947" y="877937"/>
                      <a:pt x="1735836" y="908322"/>
                      <a:pt x="1615535" y="943850"/>
                    </a:cubicBezTo>
                    <a:cubicBezTo>
                      <a:pt x="1503521" y="976902"/>
                      <a:pt x="1395603" y="1023289"/>
                      <a:pt x="1292924" y="1078915"/>
                    </a:cubicBezTo>
                    <a:cubicBezTo>
                      <a:pt x="1177957" y="1142923"/>
                      <a:pt x="1070991" y="1232077"/>
                      <a:pt x="1012031" y="1351997"/>
                    </a:cubicBezTo>
                    <a:cubicBezTo>
                      <a:pt x="998887" y="1380286"/>
                      <a:pt x="985361" y="1408575"/>
                      <a:pt x="974979" y="1437817"/>
                    </a:cubicBezTo>
                    <a:cubicBezTo>
                      <a:pt x="967264" y="1459534"/>
                      <a:pt x="964502" y="1482965"/>
                      <a:pt x="959358" y="1505540"/>
                    </a:cubicBezTo>
                    <a:cubicBezTo>
                      <a:pt x="940594" y="1592503"/>
                      <a:pt x="952024" y="1679561"/>
                      <a:pt x="957929" y="1767668"/>
                    </a:cubicBezTo>
                    <a:cubicBezTo>
                      <a:pt x="1364742" y="1770049"/>
                      <a:pt x="1771460" y="1767668"/>
                      <a:pt x="2178272" y="1768525"/>
                    </a:cubicBezTo>
                    <a:cubicBezTo>
                      <a:pt x="2191417" y="1768525"/>
                      <a:pt x="2198018" y="1774935"/>
                      <a:pt x="2198084" y="1787765"/>
                    </a:cubicBezTo>
                    <a:cubicBezTo>
                      <a:pt x="2198084" y="2370314"/>
                      <a:pt x="2198084" y="2952863"/>
                      <a:pt x="2198084" y="3535412"/>
                    </a:cubicBezTo>
                    <a:cubicBezTo>
                      <a:pt x="2198084" y="3546204"/>
                      <a:pt x="2192684" y="3551605"/>
                      <a:pt x="2181892" y="3551605"/>
                    </a:cubicBezTo>
                    <a:cubicBezTo>
                      <a:pt x="1459897" y="3551033"/>
                      <a:pt x="737902" y="3552748"/>
                      <a:pt x="16002" y="35509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1529C7C-3341-030E-AF28-EBAE8B95AA15}"/>
                  </a:ext>
                </a:extLst>
              </p:cNvPr>
              <p:cNvSpPr/>
              <p:nvPr/>
            </p:nvSpPr>
            <p:spPr>
              <a:xfrm rot="10800000">
                <a:off x="9720263" y="3972795"/>
                <a:ext cx="848015" cy="1374002"/>
              </a:xfrm>
              <a:custGeom>
                <a:avLst/>
                <a:gdLst>
                  <a:gd name="connsiteX0" fmla="*/ 1990609 w 2190834"/>
                  <a:gd name="connsiteY0" fmla="*/ 1371 h 3549719"/>
                  <a:gd name="connsiteX1" fmla="*/ 1990609 w 2190834"/>
                  <a:gd name="connsiteY1" fmla="*/ 854049 h 3549719"/>
                  <a:gd name="connsiteX2" fmla="*/ 1471782 w 2190834"/>
                  <a:gd name="connsiteY2" fmla="*/ 988161 h 3549719"/>
                  <a:gd name="connsiteX3" fmla="*/ 1232895 w 2190834"/>
                  <a:gd name="connsiteY3" fmla="*/ 1111605 h 3549719"/>
                  <a:gd name="connsiteX4" fmla="*/ 1007533 w 2190834"/>
                  <a:gd name="connsiteY4" fmla="*/ 1377448 h 3549719"/>
                  <a:gd name="connsiteX5" fmla="*/ 950193 w 2190834"/>
                  <a:gd name="connsiteY5" fmla="*/ 1754257 h 3549719"/>
                  <a:gd name="connsiteX6" fmla="*/ 965338 w 2190834"/>
                  <a:gd name="connsiteY6" fmla="*/ 1768830 h 3549719"/>
                  <a:gd name="connsiteX7" fmla="*/ 2189872 w 2190834"/>
                  <a:gd name="connsiteY7" fmla="*/ 1768640 h 3549719"/>
                  <a:gd name="connsiteX8" fmla="*/ 2190634 w 2190834"/>
                  <a:gd name="connsiteY8" fmla="*/ 3533241 h 3549719"/>
                  <a:gd name="connsiteX9" fmla="*/ 2174156 w 2190834"/>
                  <a:gd name="connsiteY9" fmla="*/ 3549719 h 3549719"/>
                  <a:gd name="connsiteX10" fmla="*/ 23220 w 2190834"/>
                  <a:gd name="connsiteY10" fmla="*/ 3549719 h 3549719"/>
                  <a:gd name="connsiteX11" fmla="*/ 4170 w 2190834"/>
                  <a:gd name="connsiteY11" fmla="*/ 3531146 h 3549719"/>
                  <a:gd name="connsiteX12" fmla="*/ 3027 w 2190834"/>
                  <a:gd name="connsiteY12" fmla="*/ 3087757 h 3549719"/>
                  <a:gd name="connsiteX13" fmla="*/ 5408 w 2190834"/>
                  <a:gd name="connsiteY13" fmla="*/ 2040102 h 3549719"/>
                  <a:gd name="connsiteX14" fmla="*/ 32936 w 2190834"/>
                  <a:gd name="connsiteY14" fmla="*/ 1627860 h 3549719"/>
                  <a:gd name="connsiteX15" fmla="*/ 118279 w 2190834"/>
                  <a:gd name="connsiteY15" fmla="*/ 1240193 h 3549719"/>
                  <a:gd name="connsiteX16" fmla="*/ 1375579 w 2190834"/>
                  <a:gd name="connsiteY16" fmla="*/ 52616 h 3549719"/>
                  <a:gd name="connsiteX17" fmla="*/ 1701335 w 2190834"/>
                  <a:gd name="connsiteY17" fmla="*/ 1752 h 3549719"/>
                  <a:gd name="connsiteX18" fmla="*/ 1990418 w 2190834"/>
                  <a:gd name="connsiteY18" fmla="*/ 1466 h 354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190834" h="3549719">
                    <a:moveTo>
                      <a:pt x="1990609" y="1371"/>
                    </a:moveTo>
                    <a:lnTo>
                      <a:pt x="1990609" y="854049"/>
                    </a:lnTo>
                    <a:cubicBezTo>
                      <a:pt x="1814587" y="885196"/>
                      <a:pt x="1638660" y="923105"/>
                      <a:pt x="1471782" y="988161"/>
                    </a:cubicBezTo>
                    <a:cubicBezTo>
                      <a:pt x="1386914" y="1018546"/>
                      <a:pt x="1308523" y="1063028"/>
                      <a:pt x="1232895" y="1111605"/>
                    </a:cubicBezTo>
                    <a:cubicBezTo>
                      <a:pt x="1134216" y="1176089"/>
                      <a:pt x="1054682" y="1269053"/>
                      <a:pt x="1007533" y="1377448"/>
                    </a:cubicBezTo>
                    <a:cubicBezTo>
                      <a:pt x="955813" y="1495748"/>
                      <a:pt x="945526" y="1626717"/>
                      <a:pt x="950193" y="1754257"/>
                    </a:cubicBezTo>
                    <a:cubicBezTo>
                      <a:pt x="950479" y="1765973"/>
                      <a:pt x="954098" y="1768830"/>
                      <a:pt x="965338" y="1768830"/>
                    </a:cubicBezTo>
                    <a:cubicBezTo>
                      <a:pt x="1373579" y="1768354"/>
                      <a:pt x="1781725" y="1768830"/>
                      <a:pt x="2189872" y="1768640"/>
                    </a:cubicBezTo>
                    <a:cubicBezTo>
                      <a:pt x="2191967" y="2356808"/>
                      <a:pt x="2189872" y="2945072"/>
                      <a:pt x="2190634" y="3533241"/>
                    </a:cubicBezTo>
                    <a:cubicBezTo>
                      <a:pt x="2190634" y="3544166"/>
                      <a:pt x="2185138" y="3549653"/>
                      <a:pt x="2174156" y="3549719"/>
                    </a:cubicBezTo>
                    <a:cubicBezTo>
                      <a:pt x="1457209" y="3549719"/>
                      <a:pt x="740167" y="3549719"/>
                      <a:pt x="23220" y="3549719"/>
                    </a:cubicBezTo>
                    <a:cubicBezTo>
                      <a:pt x="10523" y="3549719"/>
                      <a:pt x="4170" y="3543528"/>
                      <a:pt x="4170" y="3531146"/>
                    </a:cubicBezTo>
                    <a:cubicBezTo>
                      <a:pt x="3979" y="3383318"/>
                      <a:pt x="4170" y="3235490"/>
                      <a:pt x="3027" y="3087757"/>
                    </a:cubicBezTo>
                    <a:cubicBezTo>
                      <a:pt x="74" y="2738570"/>
                      <a:pt x="-2879" y="2389289"/>
                      <a:pt x="5408" y="2040102"/>
                    </a:cubicBezTo>
                    <a:cubicBezTo>
                      <a:pt x="7980" y="1902371"/>
                      <a:pt x="14076" y="1764449"/>
                      <a:pt x="32936" y="1627860"/>
                    </a:cubicBezTo>
                    <a:cubicBezTo>
                      <a:pt x="52366" y="1496796"/>
                      <a:pt x="79798" y="1367066"/>
                      <a:pt x="118279" y="1240193"/>
                    </a:cubicBezTo>
                    <a:cubicBezTo>
                      <a:pt x="303445" y="639832"/>
                      <a:pt x="762170" y="197967"/>
                      <a:pt x="1375579" y="52616"/>
                    </a:cubicBezTo>
                    <a:cubicBezTo>
                      <a:pt x="1482260" y="24707"/>
                      <a:pt x="1591702" y="10991"/>
                      <a:pt x="1701335" y="1752"/>
                    </a:cubicBezTo>
                    <a:cubicBezTo>
                      <a:pt x="1797632" y="-1296"/>
                      <a:pt x="1894025" y="323"/>
                      <a:pt x="1990418" y="14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DB6741D-E112-B32A-45E9-4DCFCB970F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0150" y="5346775"/>
            <a:ext cx="6166943" cy="184666"/>
          </a:xfrm>
        </p:spPr>
        <p:txBody>
          <a:bodyPr anchor="b"/>
          <a:lstStyle>
            <a:lvl1pPr marL="0" indent="0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6E9D18-10CD-EFF5-7F9D-D2CEACFCC5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0150" y="5578907"/>
            <a:ext cx="6166943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84A1A5A6-DEC9-08DC-DCBE-9D260F64A95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35075" y="5121707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</p:spTree>
    <p:extLst>
      <p:ext uri="{BB962C8B-B14F-4D97-AF65-F5344CB8AC3E}">
        <p14:creationId xmlns:p14="http://schemas.microsoft.com/office/powerpoint/2010/main" val="2907066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ona_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DB6741D-E112-B32A-45E9-4DCFCB970F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10345" y="5175044"/>
            <a:ext cx="6166943" cy="246221"/>
          </a:xfrm>
        </p:spPr>
        <p:txBody>
          <a:bodyPr anchor="b"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6E9D18-10CD-EFF5-7F9D-D2CEACFCC5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10345" y="5468731"/>
            <a:ext cx="6166943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84A1A5A6-DEC9-08DC-DCBE-9D260F64A95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35075" y="4946091"/>
            <a:ext cx="1097280" cy="109728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E38FB14-F747-9339-3EE5-C4F449EB30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35075" y="1582751"/>
            <a:ext cx="9720263" cy="3051582"/>
          </a:xfrm>
          <a:prstGeom prst="rect">
            <a:avLst/>
          </a:prstGeom>
          <a:noFill/>
        </p:spPr>
        <p:txBody>
          <a:bodyPr lIns="182880" tIns="0" rIns="18288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8E0CF2-AD58-E84C-DF7C-3ECD939CDA65}"/>
              </a:ext>
            </a:extLst>
          </p:cNvPr>
          <p:cNvGrpSpPr/>
          <p:nvPr userDrawn="1"/>
        </p:nvGrpSpPr>
        <p:grpSpPr>
          <a:xfrm>
            <a:off x="579438" y="1289050"/>
            <a:ext cx="11024934" cy="3676687"/>
            <a:chOff x="579438" y="1289050"/>
            <a:chExt cx="11024934" cy="3676687"/>
          </a:xfrm>
          <a:gradFill>
            <a:gsLst>
              <a:gs pos="50000">
                <a:schemeClr val="bg1">
                  <a:lumMod val="95000"/>
                </a:schemeClr>
              </a:gs>
              <a:gs pos="0">
                <a:srgbClr val="F4F3F5"/>
              </a:gs>
              <a:gs pos="100000">
                <a:srgbClr val="F4F3F5"/>
              </a:gs>
            </a:gsLst>
            <a:lin ang="3600000" scaled="0"/>
          </a:gra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A5A5D7C-C668-A60C-1337-AD8F0D6A26DB}"/>
                </a:ext>
              </a:extLst>
            </p:cNvPr>
            <p:cNvSpPr/>
            <p:nvPr/>
          </p:nvSpPr>
          <p:spPr>
            <a:xfrm>
              <a:off x="579438" y="1289095"/>
              <a:ext cx="853803" cy="137962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76BEE04-3ED7-AD80-3879-30C1CBBF3E38}"/>
                </a:ext>
              </a:extLst>
            </p:cNvPr>
            <p:cNvSpPr/>
            <p:nvPr/>
          </p:nvSpPr>
          <p:spPr>
            <a:xfrm>
              <a:off x="1619164" y="1289050"/>
              <a:ext cx="850986" cy="1378818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C0CB980-D16C-70CA-5907-7B1A40AD2E83}"/>
                </a:ext>
              </a:extLst>
            </p:cNvPr>
            <p:cNvSpPr/>
            <p:nvPr/>
          </p:nvSpPr>
          <p:spPr>
            <a:xfrm rot="10800000">
              <a:off x="10753551" y="3590888"/>
              <a:ext cx="850821" cy="1374804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1529C7C-3341-030E-AF28-EBAE8B95AA15}"/>
                </a:ext>
              </a:extLst>
            </p:cNvPr>
            <p:cNvSpPr/>
            <p:nvPr/>
          </p:nvSpPr>
          <p:spPr>
            <a:xfrm rot="10800000">
              <a:off x="9720263" y="3591735"/>
              <a:ext cx="848015" cy="1374002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14711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s_Du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38A7BA5-5995-943F-1384-32563AD848B2}"/>
              </a:ext>
            </a:extLst>
          </p:cNvPr>
          <p:cNvSpPr/>
          <p:nvPr userDrawn="1"/>
        </p:nvSpPr>
        <p:spPr bwMode="auto">
          <a:xfrm>
            <a:off x="588261" y="1578484"/>
            <a:ext cx="5360101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98AACE-2C06-CE93-F941-BC2DC577566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00904" y="3346435"/>
            <a:ext cx="626552" cy="457200"/>
            <a:chOff x="534935" y="2971801"/>
            <a:chExt cx="4867570" cy="3551908"/>
          </a:xfrm>
          <a:gradFill>
            <a:gsLst>
              <a:gs pos="100000">
                <a:schemeClr val="bg1">
                  <a:lumMod val="85000"/>
                </a:schemeClr>
              </a:gs>
              <a:gs pos="0">
                <a:srgbClr val="B1B3B3">
                  <a:lumMod val="50000"/>
                  <a:lumOff val="50000"/>
                </a:srgbClr>
              </a:gs>
            </a:gsLst>
            <a:lin ang="3600000" scaled="0"/>
          </a:gra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56E5332-DFD7-DAC9-D209-9CFFA73590F4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4FDAF6F-F674-CB0B-7DF4-B17760DCFCD2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E0F22F3-870D-4C92-B33F-4E9ACD4BED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0150" y="2194030"/>
            <a:ext cx="3154680" cy="246221"/>
          </a:xfrm>
        </p:spPr>
        <p:txBody>
          <a:bodyPr anchor="b"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508E496-BD60-F6E0-09B6-408FD668DD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0150" y="2487717"/>
            <a:ext cx="3154680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2FBCCEAE-7763-3B28-690B-E986DA35C962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00904" y="1882617"/>
            <a:ext cx="1280160" cy="128016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675FFC1C-F717-B6BC-48FB-547121E8D1E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904" y="3575050"/>
            <a:ext cx="4723670" cy="1992299"/>
          </a:xfrm>
          <a:prstGeom prst="rect">
            <a:avLst/>
          </a:prstGeom>
          <a:noFill/>
        </p:spPr>
        <p:txBody>
          <a:bodyPr lIns="182880" tIns="91440" rIns="182880" bIns="27432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B937586-5580-F25A-12E0-115C5CFB0F8F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4998022" y="5110163"/>
            <a:ext cx="626552" cy="457200"/>
            <a:chOff x="534935" y="2971801"/>
            <a:chExt cx="4867570" cy="3551908"/>
          </a:xfrm>
          <a:gradFill>
            <a:gsLst>
              <a:gs pos="100000">
                <a:schemeClr val="bg1">
                  <a:lumMod val="85000"/>
                </a:schemeClr>
              </a:gs>
              <a:gs pos="0">
                <a:srgbClr val="B1B3B3">
                  <a:lumMod val="50000"/>
                  <a:lumOff val="50000"/>
                </a:srgbClr>
              </a:gs>
            </a:gsLst>
            <a:lin ang="3600000" scaled="0"/>
          </a:gra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EC4C7DD-78AF-4603-9C0F-78E60652DDC1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15FB823-98C1-629F-246F-63D075A7750C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2FEEDF3-A87B-E8D7-4076-109B1DB8E20D}"/>
              </a:ext>
            </a:extLst>
          </p:cNvPr>
          <p:cNvSpPr/>
          <p:nvPr userDrawn="1"/>
        </p:nvSpPr>
        <p:spPr bwMode="auto">
          <a:xfrm>
            <a:off x="6254529" y="1578484"/>
            <a:ext cx="5360101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2D5B39C-FFEA-0EB0-A560-9937940CDA2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567172" y="3346435"/>
            <a:ext cx="626552" cy="457200"/>
            <a:chOff x="534935" y="2971801"/>
            <a:chExt cx="4867570" cy="3551908"/>
          </a:xfrm>
          <a:gradFill>
            <a:gsLst>
              <a:gs pos="100000">
                <a:schemeClr val="bg1">
                  <a:lumMod val="85000"/>
                </a:schemeClr>
              </a:gs>
              <a:gs pos="0">
                <a:srgbClr val="B1B3B3">
                  <a:lumMod val="50000"/>
                  <a:lumOff val="50000"/>
                </a:srgbClr>
              </a:gs>
            </a:gsLst>
            <a:lin ang="3600000" scaled="0"/>
          </a:gra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D0145B-1849-8915-DD24-35CD16C77E39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63022D-7203-0A46-C1E3-288F190B8880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48373318-4C78-54BA-B044-B498538CCF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6418" y="2194030"/>
            <a:ext cx="3154680" cy="246221"/>
          </a:xfrm>
        </p:spPr>
        <p:txBody>
          <a:bodyPr anchor="b"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B84CA70-334C-5E8C-4C24-38FB7F6F776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36418" y="2487717"/>
            <a:ext cx="3154680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30" name="Picture Placeholder 12">
            <a:extLst>
              <a:ext uri="{FF2B5EF4-FFF2-40B4-BE49-F238E27FC236}">
                <a16:creationId xmlns:a16="http://schemas.microsoft.com/office/drawing/2014/main" id="{AE0D7FB4-1261-377E-2777-AF67EE7E4913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567172" y="1882617"/>
            <a:ext cx="1280160" cy="128016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83931CDE-ED46-0DDB-DA5A-27DEEEE3E7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67172" y="3575050"/>
            <a:ext cx="4723670" cy="1992299"/>
          </a:xfrm>
          <a:prstGeom prst="rect">
            <a:avLst/>
          </a:prstGeom>
          <a:noFill/>
        </p:spPr>
        <p:txBody>
          <a:bodyPr lIns="182880" tIns="91440" rIns="182880" bIns="27432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Persona quote here.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E13CE26-DC09-4858-CA66-9F6DC96A112A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10664290" y="5110163"/>
            <a:ext cx="626552" cy="457200"/>
            <a:chOff x="534935" y="2971801"/>
            <a:chExt cx="4867570" cy="3551908"/>
          </a:xfrm>
          <a:gradFill>
            <a:gsLst>
              <a:gs pos="100000">
                <a:schemeClr val="bg1">
                  <a:lumMod val="85000"/>
                </a:schemeClr>
              </a:gs>
              <a:gs pos="0">
                <a:srgbClr val="B1B3B3">
                  <a:lumMod val="50000"/>
                  <a:lumOff val="50000"/>
                </a:srgbClr>
              </a:gs>
            </a:gsLst>
            <a:lin ang="3600000" scaled="0"/>
          </a:gra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BF11E04-1FD1-33F6-88CC-4589771C0645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8CC73F7-25CB-9D9E-14D1-F8720783BBAB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94118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s_T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FECC15D-20E1-49CB-73A5-B65015121C47}"/>
              </a:ext>
            </a:extLst>
          </p:cNvPr>
          <p:cNvSpPr/>
          <p:nvPr userDrawn="1"/>
        </p:nvSpPr>
        <p:spPr bwMode="auto">
          <a:xfrm>
            <a:off x="588262" y="1578484"/>
            <a:ext cx="3474720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F501FC-5C4C-D66E-54C5-6B6B2D33E78C}"/>
              </a:ext>
            </a:extLst>
          </p:cNvPr>
          <p:cNvGrpSpPr/>
          <p:nvPr userDrawn="1"/>
        </p:nvGrpSpPr>
        <p:grpSpPr>
          <a:xfrm>
            <a:off x="2818604" y="1892320"/>
            <a:ext cx="939800" cy="68578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C43D2AB-40A4-AA39-1EAF-F48806A67965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88DF1EF-4F11-362E-504C-78F431CAB9B6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65A235D0-36C4-9187-984E-599156041767}"/>
              </a:ext>
            </a:extLst>
          </p:cNvPr>
          <p:cNvSpPr/>
          <p:nvPr userDrawn="1"/>
        </p:nvSpPr>
        <p:spPr bwMode="auto">
          <a:xfrm>
            <a:off x="4382610" y="1578484"/>
            <a:ext cx="3474720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8F2663D-53BE-7004-1BF4-950003AC4EB5}"/>
              </a:ext>
            </a:extLst>
          </p:cNvPr>
          <p:cNvSpPr/>
          <p:nvPr userDrawn="1"/>
        </p:nvSpPr>
        <p:spPr bwMode="auto">
          <a:xfrm>
            <a:off x="8123650" y="1578484"/>
            <a:ext cx="3474720" cy="4279392"/>
          </a:xfrm>
          <a:prstGeom prst="roundRect">
            <a:avLst>
              <a:gd name="adj" fmla="val 4606"/>
            </a:avLst>
          </a:prstGeom>
          <a:solidFill>
            <a:srgbClr val="F4F3F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06CF0C8-15F1-91F8-8CB3-1EEE4B6179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904" y="3281363"/>
            <a:ext cx="2852928" cy="246221"/>
          </a:xfr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836AFA-DA09-CA2B-BF8E-7359C03E9D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904" y="3575050"/>
            <a:ext cx="2852928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DBCAEF1-E148-20F7-E44E-1931FC62D42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00904" y="1882617"/>
            <a:ext cx="1097280" cy="109728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125BD5A-1851-2879-A2A9-9E2DC5C46C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91759" y="3281363"/>
            <a:ext cx="2852928" cy="246221"/>
          </a:xfr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2430252D-7805-5056-57C8-55754617BC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1759" y="3575050"/>
            <a:ext cx="2852928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5EE729A0-1470-4FDA-682A-67A9AA9A6C7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691759" y="1882617"/>
            <a:ext cx="1097280" cy="109728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222C70F1-89B1-D058-07CB-AC3BA5F147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32799" y="3281363"/>
            <a:ext cx="2852928" cy="246221"/>
          </a:xfr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D0084B9-01CC-8917-9AFA-746280EEF6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32799" y="3575050"/>
            <a:ext cx="2852928" cy="246221"/>
          </a:xfrm>
        </p:spPr>
        <p:txBody>
          <a:bodyPr/>
          <a:lstStyle>
            <a:lvl1pPr marL="0" indent="0">
              <a:buNone/>
              <a:defRPr sz="16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805C3C53-C092-2B53-5922-7171C06DFD5D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432799" y="1882617"/>
            <a:ext cx="1097280" cy="109728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52DD8B1F-D06A-3201-C819-972A5153D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904" y="4120516"/>
            <a:ext cx="2852928" cy="1737360"/>
          </a:xfrm>
          <a:prstGeom prst="rect">
            <a:avLst/>
          </a:prstGeom>
          <a:noFill/>
        </p:spPr>
        <p:txBody>
          <a:bodyPr lIns="0" tIns="45720" rIns="274320" bIns="274320">
            <a:noAutofit/>
          </a:bodyPr>
          <a:lstStyle>
            <a:lvl1pPr marL="57150" indent="-57150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45087FA9-BFC2-906C-07CB-BB680BBA9C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91759" y="4120516"/>
            <a:ext cx="2852928" cy="1737360"/>
          </a:xfrm>
          <a:prstGeom prst="rect">
            <a:avLst/>
          </a:prstGeom>
          <a:noFill/>
        </p:spPr>
        <p:txBody>
          <a:bodyPr lIns="0" tIns="45720" rIns="274320" bIns="274320">
            <a:noAutofit/>
          </a:bodyPr>
          <a:lstStyle>
            <a:lvl1pPr marL="57150" indent="-57150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BE44649E-F23C-B213-A4D2-4306E57619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32799" y="4120516"/>
            <a:ext cx="2852928" cy="1737360"/>
          </a:xfrm>
          <a:prstGeom prst="rect">
            <a:avLst/>
          </a:prstGeom>
          <a:noFill/>
        </p:spPr>
        <p:txBody>
          <a:bodyPr lIns="0" tIns="45720" rIns="274320" bIns="274320">
            <a:noAutofit/>
          </a:bodyPr>
          <a:lstStyle>
            <a:lvl1pPr marL="57150" indent="-57150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8621E7E-E3DD-CD93-E97B-11B0D9A16DB3}"/>
              </a:ext>
            </a:extLst>
          </p:cNvPr>
          <p:cNvGrpSpPr/>
          <p:nvPr userDrawn="1"/>
        </p:nvGrpSpPr>
        <p:grpSpPr>
          <a:xfrm>
            <a:off x="6609459" y="1892320"/>
            <a:ext cx="939800" cy="68578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834AD2-0814-139D-605E-B49BD303F199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A39EBDA-FA33-83C7-1AAE-273950E727AE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484C799-224D-A501-3AF1-481294835126}"/>
              </a:ext>
            </a:extLst>
          </p:cNvPr>
          <p:cNvGrpSpPr/>
          <p:nvPr userDrawn="1"/>
        </p:nvGrpSpPr>
        <p:grpSpPr>
          <a:xfrm>
            <a:off x="10350499" y="1892320"/>
            <a:ext cx="939800" cy="68578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CCABA1B-4E22-8624-C9C0-B6B9C9EB5E18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B1ABD7F-5B46-723D-B2FD-09D7E1BDF6DA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17907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s_Quar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FECC15D-20E1-49CB-73A5-B65015121C47}"/>
              </a:ext>
            </a:extLst>
          </p:cNvPr>
          <p:cNvSpPr/>
          <p:nvPr userDrawn="1"/>
        </p:nvSpPr>
        <p:spPr bwMode="auto">
          <a:xfrm>
            <a:off x="588261" y="1594484"/>
            <a:ext cx="5360101" cy="2194560"/>
          </a:xfrm>
          <a:prstGeom prst="roundRect">
            <a:avLst>
              <a:gd name="adj" fmla="val 4606"/>
            </a:avLst>
          </a:prstGeom>
          <a:solidFill>
            <a:srgbClr val="F4F3F5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F501FC-5C4C-D66E-54C5-6B6B2D33E78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473325" y="1858613"/>
            <a:ext cx="501242" cy="36576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C43D2AB-40A4-AA39-1EAF-F48806A67965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88DF1EF-4F11-362E-504C-78F431CAB9B6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06CF0C8-15F1-91F8-8CB3-1EEE4B6179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111" y="3026542"/>
            <a:ext cx="1569246" cy="184666"/>
          </a:xfrm>
        </p:spPr>
        <p:txBody>
          <a:bodyPr anchor="b"/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836AFA-DA09-CA2B-BF8E-7359C03E9D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111" y="3249218"/>
            <a:ext cx="1569246" cy="184666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DBCAEF1-E148-20F7-E44E-1931FC62D42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073814" y="1858613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52DD8B1F-D06A-3201-C819-972A5153D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70150" y="2076925"/>
            <a:ext cx="3294446" cy="1229679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8D2D506-305D-6591-A1D9-B650391DD6F5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5388664" y="3300730"/>
            <a:ext cx="375932" cy="27432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6783E6A-E810-691C-D88B-906E835EE714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972DD79-9956-90C0-76E9-112DEBF664BA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BCFC960-84EB-71FD-0BD6-E4EA1EAD9C4C}"/>
              </a:ext>
            </a:extLst>
          </p:cNvPr>
          <p:cNvSpPr/>
          <p:nvPr userDrawn="1"/>
        </p:nvSpPr>
        <p:spPr bwMode="auto">
          <a:xfrm>
            <a:off x="588261" y="4053173"/>
            <a:ext cx="5360101" cy="2194560"/>
          </a:xfrm>
          <a:prstGeom prst="roundRect">
            <a:avLst>
              <a:gd name="adj" fmla="val 4606"/>
            </a:avLst>
          </a:prstGeom>
          <a:solidFill>
            <a:srgbClr val="F4F3F5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F4158BC-88BF-B0FC-99D1-1E7CEE235F8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473325" y="4317302"/>
            <a:ext cx="501242" cy="36576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28F763D-8042-1181-79A5-55CA3D860EFF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BA379A-2BE7-9B95-8151-ED39E0B2BBC4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E2CB5C34-9F03-634B-33AE-4A2B4D95C3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2111" y="5485231"/>
            <a:ext cx="1569246" cy="184666"/>
          </a:xfrm>
        </p:spPr>
        <p:txBody>
          <a:bodyPr anchor="b"/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29A0C527-762D-7A8F-38F5-D45AE9B91A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2111" y="5707907"/>
            <a:ext cx="1569246" cy="184666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3C7C6FED-5766-A6EE-28BC-F010793968E5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1073814" y="4317302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F70A076C-0F45-109C-70DC-B3285D91DB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70150" y="4535614"/>
            <a:ext cx="3294446" cy="1229679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81DDD66-7CD4-B850-B88F-44397154F4E0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5388664" y="5759419"/>
            <a:ext cx="375932" cy="27432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8AF2DE8-B393-8CF5-4292-5A5AE9745CDB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521A9F1-6AA1-485D-BDAA-6BDE2FB0D458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BE247FD-3EE0-8F83-C840-EAE9C4AA92BB}"/>
              </a:ext>
            </a:extLst>
          </p:cNvPr>
          <p:cNvSpPr/>
          <p:nvPr userDrawn="1"/>
        </p:nvSpPr>
        <p:spPr bwMode="auto">
          <a:xfrm>
            <a:off x="6243640" y="1594484"/>
            <a:ext cx="5360101" cy="2194560"/>
          </a:xfrm>
          <a:prstGeom prst="roundRect">
            <a:avLst>
              <a:gd name="adj" fmla="val 4606"/>
            </a:avLst>
          </a:prstGeom>
          <a:solidFill>
            <a:srgbClr val="F4F3F5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BB22228-E016-A76F-5B9D-4556E34135E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28704" y="1858613"/>
            <a:ext cx="501242" cy="36576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F9371BC-532B-5A01-10F4-7DB3ADA74B6D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A2313B7-94CA-1922-1FCB-84FECF556DC3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842FB0CC-DD44-70C3-135B-F1778158735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47490" y="3026542"/>
            <a:ext cx="1569246" cy="184666"/>
          </a:xfrm>
        </p:spPr>
        <p:txBody>
          <a:bodyPr anchor="b"/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AD52AE4F-82CE-34A8-CA84-2B318E5C078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47490" y="3249218"/>
            <a:ext cx="1569246" cy="184666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50" name="Picture Placeholder 12">
            <a:extLst>
              <a:ext uri="{FF2B5EF4-FFF2-40B4-BE49-F238E27FC236}">
                <a16:creationId xmlns:a16="http://schemas.microsoft.com/office/drawing/2014/main" id="{FAAF2EAC-C143-24AE-54BB-338493362901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6729193" y="1858613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8AB1F3F2-C511-5F5C-D7C0-86A6AF3687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5529" y="2076925"/>
            <a:ext cx="3294446" cy="1229679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EE61A72-ED5A-7E69-1A27-40D56EB31BDC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11044043" y="3300730"/>
            <a:ext cx="375932" cy="27432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6C08DDB-6D74-BB06-5236-4412E9BC294B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CD4ACBF-DB38-7254-F4AC-8DA3B0B2C8EA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B4D1C0E9-F30A-A686-8FC3-761DCAD9F888}"/>
              </a:ext>
            </a:extLst>
          </p:cNvPr>
          <p:cNvSpPr/>
          <p:nvPr userDrawn="1"/>
        </p:nvSpPr>
        <p:spPr bwMode="auto">
          <a:xfrm>
            <a:off x="6243640" y="4053173"/>
            <a:ext cx="5360101" cy="2194560"/>
          </a:xfrm>
          <a:prstGeom prst="roundRect">
            <a:avLst>
              <a:gd name="adj" fmla="val 4606"/>
            </a:avLst>
          </a:prstGeom>
          <a:solidFill>
            <a:srgbClr val="F4F3F5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AC4A80-723F-55DC-B117-1752F643967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28704" y="4317302"/>
            <a:ext cx="501242" cy="36576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2F5C16B-B44C-7E24-C143-0E16E21D1FD4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C71B7A9-7568-3A89-C6D8-5CC592F3620F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EC729A02-10E7-1194-1A24-A71443B21E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47490" y="5485231"/>
            <a:ext cx="1569246" cy="184666"/>
          </a:xfrm>
        </p:spPr>
        <p:txBody>
          <a:bodyPr anchor="b"/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en-US"/>
              <a:t>Persona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99F75C12-A0E8-141E-5950-7A92585BC8E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47490" y="5707907"/>
            <a:ext cx="1569246" cy="184666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454142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 Title</a:t>
            </a:r>
          </a:p>
        </p:txBody>
      </p:sp>
      <p:sp>
        <p:nvSpPr>
          <p:cNvPr id="61" name="Picture Placeholder 12">
            <a:extLst>
              <a:ext uri="{FF2B5EF4-FFF2-40B4-BE49-F238E27FC236}">
                <a16:creationId xmlns:a16="http://schemas.microsoft.com/office/drawing/2014/main" id="{0BEA434A-BDEB-73E3-CE10-AEE8E0386FD2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729193" y="4317302"/>
            <a:ext cx="1005840" cy="1005840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454142">
                    <a:lumMod val="70000"/>
                    <a:lumOff val="30000"/>
                  </a:srgbClr>
                </a:gs>
                <a:gs pos="100000">
                  <a:srgbClr val="454142"/>
                </a:gs>
              </a:gsLst>
              <a:lin ang="3600000" scaled="0"/>
            </a:gra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D1040E38-2EF9-380B-81D7-BAE485390F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5529" y="4535614"/>
            <a:ext cx="3294446" cy="1229679"/>
          </a:xfrm>
          <a:prstGeom prst="rect">
            <a:avLst/>
          </a:prstGeom>
          <a:noFill/>
        </p:spPr>
        <p:txBody>
          <a:bodyPr lIns="0" tIns="0" rIns="0" bIns="0" anchor="ctr">
            <a:noAutofit/>
          </a:bodyPr>
          <a:lstStyle>
            <a:lvl1pPr marL="57150" indent="-57150" algn="ctr">
              <a:lnSpc>
                <a:spcPct val="114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/>
              <a:t>“Persona quote here.”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76AAA81-1475-247C-C28A-570D95E3E7F9}"/>
              </a:ext>
            </a:extLst>
          </p:cNvPr>
          <p:cNvGrpSpPr>
            <a:grpSpLocks noChangeAspect="1"/>
          </p:cNvGrpSpPr>
          <p:nvPr userDrawn="1"/>
        </p:nvGrpSpPr>
        <p:grpSpPr>
          <a:xfrm rot="10800000">
            <a:off x="11044043" y="5759419"/>
            <a:ext cx="375932" cy="274320"/>
            <a:chOff x="534935" y="2971801"/>
            <a:chExt cx="4867570" cy="3551908"/>
          </a:xfrm>
          <a:gradFill>
            <a:gsLst>
              <a:gs pos="0">
                <a:srgbClr val="B1B3B3">
                  <a:lumMod val="50000"/>
                  <a:lumOff val="50000"/>
                </a:srgb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25AF195-79AA-CD19-555A-9339A14B3A40}"/>
                </a:ext>
              </a:extLst>
            </p:cNvPr>
            <p:cNvSpPr/>
            <p:nvPr/>
          </p:nvSpPr>
          <p:spPr>
            <a:xfrm>
              <a:off x="534935" y="2971916"/>
              <a:ext cx="2198084" cy="3551793"/>
            </a:xfrm>
            <a:custGeom>
              <a:avLst/>
              <a:gdLst>
                <a:gd name="connsiteX0" fmla="*/ 16097 w 2198084"/>
                <a:gd name="connsiteY0" fmla="*/ 3550843 h 3551793"/>
                <a:gd name="connsiteX1" fmla="*/ 2858 w 2198084"/>
                <a:gd name="connsiteY1" fmla="*/ 3365486 h 3551793"/>
                <a:gd name="connsiteX2" fmla="*/ 0 w 2198084"/>
                <a:gd name="connsiteY2" fmla="*/ 2246680 h 3551793"/>
                <a:gd name="connsiteX3" fmla="*/ 6001 w 2198084"/>
                <a:gd name="connsiteY3" fmla="*/ 1766810 h 3551793"/>
                <a:gd name="connsiteX4" fmla="*/ 56293 w 2198084"/>
                <a:gd name="connsiteY4" fmla="*/ 1410956 h 3551793"/>
                <a:gd name="connsiteX5" fmla="*/ 151257 w 2198084"/>
                <a:gd name="connsiteY5" fmla="*/ 1105299 h 3551793"/>
                <a:gd name="connsiteX6" fmla="*/ 274796 w 2198084"/>
                <a:gd name="connsiteY6" fmla="*/ 857935 h 3551793"/>
                <a:gd name="connsiteX7" fmla="*/ 556927 w 2198084"/>
                <a:gd name="connsiteY7" fmla="*/ 502271 h 3551793"/>
                <a:gd name="connsiteX8" fmla="*/ 851726 w 2198084"/>
                <a:gd name="connsiteY8" fmla="*/ 273004 h 3551793"/>
                <a:gd name="connsiteX9" fmla="*/ 1113758 w 2198084"/>
                <a:gd name="connsiteY9" fmla="*/ 139273 h 3551793"/>
                <a:gd name="connsiteX10" fmla="*/ 1589151 w 2198084"/>
                <a:gd name="connsiteY10" fmla="*/ 13924 h 3551793"/>
                <a:gd name="connsiteX11" fmla="*/ 1708499 w 2198084"/>
                <a:gd name="connsiteY11" fmla="*/ 208 h 3551793"/>
                <a:gd name="connsiteX12" fmla="*/ 1996059 w 2198084"/>
                <a:gd name="connsiteY12" fmla="*/ 589 h 3551793"/>
                <a:gd name="connsiteX13" fmla="*/ 1996631 w 2198084"/>
                <a:gd name="connsiteY13" fmla="*/ 838599 h 3551793"/>
                <a:gd name="connsiteX14" fmla="*/ 1981391 w 2198084"/>
                <a:gd name="connsiteY14" fmla="*/ 855649 h 3551793"/>
                <a:gd name="connsiteX15" fmla="*/ 1615535 w 2198084"/>
                <a:gd name="connsiteY15" fmla="*/ 943850 h 3551793"/>
                <a:gd name="connsiteX16" fmla="*/ 1292924 w 2198084"/>
                <a:gd name="connsiteY16" fmla="*/ 1078915 h 3551793"/>
                <a:gd name="connsiteX17" fmla="*/ 1012031 w 2198084"/>
                <a:gd name="connsiteY17" fmla="*/ 1351997 h 3551793"/>
                <a:gd name="connsiteX18" fmla="*/ 974979 w 2198084"/>
                <a:gd name="connsiteY18" fmla="*/ 1437817 h 3551793"/>
                <a:gd name="connsiteX19" fmla="*/ 959358 w 2198084"/>
                <a:gd name="connsiteY19" fmla="*/ 1505540 h 3551793"/>
                <a:gd name="connsiteX20" fmla="*/ 957929 w 2198084"/>
                <a:gd name="connsiteY20" fmla="*/ 1767668 h 3551793"/>
                <a:gd name="connsiteX21" fmla="*/ 2178272 w 2198084"/>
                <a:gd name="connsiteY21" fmla="*/ 1768525 h 3551793"/>
                <a:gd name="connsiteX22" fmla="*/ 2198084 w 2198084"/>
                <a:gd name="connsiteY22" fmla="*/ 1787765 h 3551793"/>
                <a:gd name="connsiteX23" fmla="*/ 2198084 w 2198084"/>
                <a:gd name="connsiteY23" fmla="*/ 3535412 h 3551793"/>
                <a:gd name="connsiteX24" fmla="*/ 2181892 w 2198084"/>
                <a:gd name="connsiteY24" fmla="*/ 3551605 h 3551793"/>
                <a:gd name="connsiteX25" fmla="*/ 16002 w 2198084"/>
                <a:gd name="connsiteY25" fmla="*/ 3550938 h 355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98084" h="3551793">
                  <a:moveTo>
                    <a:pt x="16097" y="3550843"/>
                  </a:moveTo>
                  <a:cubicBezTo>
                    <a:pt x="-286" y="3488549"/>
                    <a:pt x="3239" y="3426922"/>
                    <a:pt x="2858" y="3365486"/>
                  </a:cubicBezTo>
                  <a:cubicBezTo>
                    <a:pt x="-572" y="2992583"/>
                    <a:pt x="286" y="2619584"/>
                    <a:pt x="0" y="2246680"/>
                  </a:cubicBezTo>
                  <a:cubicBezTo>
                    <a:pt x="95" y="2086755"/>
                    <a:pt x="1429" y="1926735"/>
                    <a:pt x="6001" y="1766810"/>
                  </a:cubicBezTo>
                  <a:cubicBezTo>
                    <a:pt x="10668" y="1646891"/>
                    <a:pt x="28861" y="1527637"/>
                    <a:pt x="56293" y="1410956"/>
                  </a:cubicBezTo>
                  <a:cubicBezTo>
                    <a:pt x="77343" y="1306181"/>
                    <a:pt x="112205" y="1204550"/>
                    <a:pt x="151257" y="1105299"/>
                  </a:cubicBezTo>
                  <a:cubicBezTo>
                    <a:pt x="186023" y="1019860"/>
                    <a:pt x="230124" y="938421"/>
                    <a:pt x="274796" y="857935"/>
                  </a:cubicBezTo>
                  <a:cubicBezTo>
                    <a:pt x="349377" y="725156"/>
                    <a:pt x="449866" y="609713"/>
                    <a:pt x="556927" y="502271"/>
                  </a:cubicBezTo>
                  <a:cubicBezTo>
                    <a:pt x="647224" y="416641"/>
                    <a:pt x="745236" y="337679"/>
                    <a:pt x="851726" y="273004"/>
                  </a:cubicBezTo>
                  <a:cubicBezTo>
                    <a:pt x="935165" y="221474"/>
                    <a:pt x="1023842" y="178326"/>
                    <a:pt x="1113758" y="139273"/>
                  </a:cubicBezTo>
                  <a:cubicBezTo>
                    <a:pt x="1265873" y="77075"/>
                    <a:pt x="1426274" y="36022"/>
                    <a:pt x="1589151" y="13924"/>
                  </a:cubicBezTo>
                  <a:cubicBezTo>
                    <a:pt x="1628870" y="9257"/>
                    <a:pt x="1668494" y="1447"/>
                    <a:pt x="1708499" y="208"/>
                  </a:cubicBezTo>
                  <a:cubicBezTo>
                    <a:pt x="1804416" y="494"/>
                    <a:pt x="1900142" y="-649"/>
                    <a:pt x="1996059" y="589"/>
                  </a:cubicBezTo>
                  <a:cubicBezTo>
                    <a:pt x="1997774" y="279862"/>
                    <a:pt x="1996059" y="559231"/>
                    <a:pt x="1996631" y="838599"/>
                  </a:cubicBezTo>
                  <a:cubicBezTo>
                    <a:pt x="1996631" y="852696"/>
                    <a:pt x="1995011" y="853458"/>
                    <a:pt x="1981391" y="855649"/>
                  </a:cubicBezTo>
                  <a:cubicBezTo>
                    <a:pt x="1857947" y="877937"/>
                    <a:pt x="1735836" y="908322"/>
                    <a:pt x="1615535" y="943850"/>
                  </a:cubicBezTo>
                  <a:cubicBezTo>
                    <a:pt x="1503521" y="976902"/>
                    <a:pt x="1395603" y="1023289"/>
                    <a:pt x="1292924" y="1078915"/>
                  </a:cubicBezTo>
                  <a:cubicBezTo>
                    <a:pt x="1177957" y="1142923"/>
                    <a:pt x="1070991" y="1232077"/>
                    <a:pt x="1012031" y="1351997"/>
                  </a:cubicBezTo>
                  <a:cubicBezTo>
                    <a:pt x="998887" y="1380286"/>
                    <a:pt x="985361" y="1408575"/>
                    <a:pt x="974979" y="1437817"/>
                  </a:cubicBezTo>
                  <a:cubicBezTo>
                    <a:pt x="967264" y="1459534"/>
                    <a:pt x="964502" y="1482965"/>
                    <a:pt x="959358" y="1505540"/>
                  </a:cubicBezTo>
                  <a:cubicBezTo>
                    <a:pt x="940594" y="1592503"/>
                    <a:pt x="952024" y="1679561"/>
                    <a:pt x="957929" y="1767668"/>
                  </a:cubicBezTo>
                  <a:cubicBezTo>
                    <a:pt x="1364742" y="1770049"/>
                    <a:pt x="1771460" y="1767668"/>
                    <a:pt x="2178272" y="1768525"/>
                  </a:cubicBezTo>
                  <a:cubicBezTo>
                    <a:pt x="2191417" y="1768525"/>
                    <a:pt x="2198018" y="1774935"/>
                    <a:pt x="2198084" y="1787765"/>
                  </a:cubicBezTo>
                  <a:cubicBezTo>
                    <a:pt x="2198084" y="2370314"/>
                    <a:pt x="2198084" y="2952863"/>
                    <a:pt x="2198084" y="3535412"/>
                  </a:cubicBezTo>
                  <a:cubicBezTo>
                    <a:pt x="2198084" y="3546204"/>
                    <a:pt x="2192684" y="3551605"/>
                    <a:pt x="2181892" y="3551605"/>
                  </a:cubicBezTo>
                  <a:cubicBezTo>
                    <a:pt x="1459897" y="3551033"/>
                    <a:pt x="737902" y="3552748"/>
                    <a:pt x="16002" y="3550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6426EBB-B272-6F20-331F-AD68258FA06D}"/>
                </a:ext>
              </a:extLst>
            </p:cNvPr>
            <p:cNvSpPr/>
            <p:nvPr/>
          </p:nvSpPr>
          <p:spPr>
            <a:xfrm>
              <a:off x="3211671" y="2971801"/>
              <a:ext cx="2190834" cy="3549719"/>
            </a:xfrm>
            <a:custGeom>
              <a:avLst/>
              <a:gdLst>
                <a:gd name="connsiteX0" fmla="*/ 1990609 w 2190834"/>
                <a:gd name="connsiteY0" fmla="*/ 1371 h 3549719"/>
                <a:gd name="connsiteX1" fmla="*/ 1990609 w 2190834"/>
                <a:gd name="connsiteY1" fmla="*/ 854049 h 3549719"/>
                <a:gd name="connsiteX2" fmla="*/ 1471782 w 2190834"/>
                <a:gd name="connsiteY2" fmla="*/ 988161 h 3549719"/>
                <a:gd name="connsiteX3" fmla="*/ 1232895 w 2190834"/>
                <a:gd name="connsiteY3" fmla="*/ 1111605 h 3549719"/>
                <a:gd name="connsiteX4" fmla="*/ 1007533 w 2190834"/>
                <a:gd name="connsiteY4" fmla="*/ 1377448 h 3549719"/>
                <a:gd name="connsiteX5" fmla="*/ 950193 w 2190834"/>
                <a:gd name="connsiteY5" fmla="*/ 1754257 h 3549719"/>
                <a:gd name="connsiteX6" fmla="*/ 965338 w 2190834"/>
                <a:gd name="connsiteY6" fmla="*/ 1768830 h 3549719"/>
                <a:gd name="connsiteX7" fmla="*/ 2189872 w 2190834"/>
                <a:gd name="connsiteY7" fmla="*/ 1768640 h 3549719"/>
                <a:gd name="connsiteX8" fmla="*/ 2190634 w 2190834"/>
                <a:gd name="connsiteY8" fmla="*/ 3533241 h 3549719"/>
                <a:gd name="connsiteX9" fmla="*/ 2174156 w 2190834"/>
                <a:gd name="connsiteY9" fmla="*/ 3549719 h 3549719"/>
                <a:gd name="connsiteX10" fmla="*/ 23220 w 2190834"/>
                <a:gd name="connsiteY10" fmla="*/ 3549719 h 3549719"/>
                <a:gd name="connsiteX11" fmla="*/ 4170 w 2190834"/>
                <a:gd name="connsiteY11" fmla="*/ 3531146 h 3549719"/>
                <a:gd name="connsiteX12" fmla="*/ 3027 w 2190834"/>
                <a:gd name="connsiteY12" fmla="*/ 3087757 h 3549719"/>
                <a:gd name="connsiteX13" fmla="*/ 5408 w 2190834"/>
                <a:gd name="connsiteY13" fmla="*/ 2040102 h 3549719"/>
                <a:gd name="connsiteX14" fmla="*/ 32936 w 2190834"/>
                <a:gd name="connsiteY14" fmla="*/ 1627860 h 3549719"/>
                <a:gd name="connsiteX15" fmla="*/ 118279 w 2190834"/>
                <a:gd name="connsiteY15" fmla="*/ 1240193 h 3549719"/>
                <a:gd name="connsiteX16" fmla="*/ 1375579 w 2190834"/>
                <a:gd name="connsiteY16" fmla="*/ 52616 h 3549719"/>
                <a:gd name="connsiteX17" fmla="*/ 1701335 w 2190834"/>
                <a:gd name="connsiteY17" fmla="*/ 1752 h 3549719"/>
                <a:gd name="connsiteX18" fmla="*/ 1990418 w 2190834"/>
                <a:gd name="connsiteY18" fmla="*/ 1466 h 354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0834" h="3549719">
                  <a:moveTo>
                    <a:pt x="1990609" y="1371"/>
                  </a:moveTo>
                  <a:lnTo>
                    <a:pt x="1990609" y="854049"/>
                  </a:lnTo>
                  <a:cubicBezTo>
                    <a:pt x="1814587" y="885196"/>
                    <a:pt x="1638660" y="923105"/>
                    <a:pt x="1471782" y="988161"/>
                  </a:cubicBezTo>
                  <a:cubicBezTo>
                    <a:pt x="1386914" y="1018546"/>
                    <a:pt x="1308523" y="1063028"/>
                    <a:pt x="1232895" y="1111605"/>
                  </a:cubicBezTo>
                  <a:cubicBezTo>
                    <a:pt x="1134216" y="1176089"/>
                    <a:pt x="1054682" y="1269053"/>
                    <a:pt x="1007533" y="1377448"/>
                  </a:cubicBezTo>
                  <a:cubicBezTo>
                    <a:pt x="955813" y="1495748"/>
                    <a:pt x="945526" y="1626717"/>
                    <a:pt x="950193" y="1754257"/>
                  </a:cubicBezTo>
                  <a:cubicBezTo>
                    <a:pt x="950479" y="1765973"/>
                    <a:pt x="954098" y="1768830"/>
                    <a:pt x="965338" y="1768830"/>
                  </a:cubicBezTo>
                  <a:cubicBezTo>
                    <a:pt x="1373579" y="1768354"/>
                    <a:pt x="1781725" y="1768830"/>
                    <a:pt x="2189872" y="1768640"/>
                  </a:cubicBezTo>
                  <a:cubicBezTo>
                    <a:pt x="2191967" y="2356808"/>
                    <a:pt x="2189872" y="2945072"/>
                    <a:pt x="2190634" y="3533241"/>
                  </a:cubicBezTo>
                  <a:cubicBezTo>
                    <a:pt x="2190634" y="3544166"/>
                    <a:pt x="2185138" y="3549653"/>
                    <a:pt x="2174156" y="3549719"/>
                  </a:cubicBezTo>
                  <a:cubicBezTo>
                    <a:pt x="1457209" y="3549719"/>
                    <a:pt x="740167" y="3549719"/>
                    <a:pt x="23220" y="3549719"/>
                  </a:cubicBezTo>
                  <a:cubicBezTo>
                    <a:pt x="10523" y="3549719"/>
                    <a:pt x="4170" y="3543528"/>
                    <a:pt x="4170" y="3531146"/>
                  </a:cubicBezTo>
                  <a:cubicBezTo>
                    <a:pt x="3979" y="3383318"/>
                    <a:pt x="4170" y="3235490"/>
                    <a:pt x="3027" y="3087757"/>
                  </a:cubicBezTo>
                  <a:cubicBezTo>
                    <a:pt x="74" y="2738570"/>
                    <a:pt x="-2879" y="2389289"/>
                    <a:pt x="5408" y="2040102"/>
                  </a:cubicBezTo>
                  <a:cubicBezTo>
                    <a:pt x="7980" y="1902371"/>
                    <a:pt x="14076" y="1764449"/>
                    <a:pt x="32936" y="1627860"/>
                  </a:cubicBezTo>
                  <a:cubicBezTo>
                    <a:pt x="52366" y="1496796"/>
                    <a:pt x="79798" y="1367066"/>
                    <a:pt x="118279" y="1240193"/>
                  </a:cubicBezTo>
                  <a:cubicBezTo>
                    <a:pt x="303445" y="639832"/>
                    <a:pt x="762170" y="197967"/>
                    <a:pt x="1375579" y="52616"/>
                  </a:cubicBezTo>
                  <a:cubicBezTo>
                    <a:pt x="1482260" y="24707"/>
                    <a:pt x="1591702" y="10991"/>
                    <a:pt x="1701335" y="1752"/>
                  </a:cubicBezTo>
                  <a:cubicBezTo>
                    <a:pt x="1797632" y="-1296"/>
                    <a:pt x="1894025" y="323"/>
                    <a:pt x="1990418" y="14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3898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712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_Challenges and Goal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2BC406-5E41-4295-DFC0-1FEE2A015D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1666240"/>
            <a:ext cx="3291840" cy="4389120"/>
          </a:xfrm>
          <a:prstGeom prst="roundRect">
            <a:avLst>
              <a:gd name="adj" fmla="val 549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3600000" scaled="0"/>
          </a:gradFill>
          <a:ln w="25400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24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 defTabSz="914400"/>
            <a:r>
              <a:rPr lang="en-US"/>
              <a:t>Challenges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FC5F51D-DE8A-17A2-2BCE-594017AC7A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3374" y="1666240"/>
            <a:ext cx="3291840" cy="4389120"/>
          </a:xfrm>
          <a:prstGeom prst="roundRect">
            <a:avLst>
              <a:gd name="adj" fmla="val 5490"/>
            </a:avLst>
          </a:prstGeom>
          <a:solidFill>
            <a:schemeClr val="bg1">
              <a:alpha val="66000"/>
            </a:schemeClr>
          </a:solidFill>
          <a:ln w="38100">
            <a:gradFill>
              <a:gsLst>
                <a:gs pos="100000">
                  <a:srgbClr val="454142"/>
                </a:gs>
                <a:gs pos="0">
                  <a:srgbClr val="454142">
                    <a:lumMod val="70000"/>
                    <a:lumOff val="30000"/>
                  </a:srgbClr>
                </a:gs>
              </a:gsLst>
              <a:lin ang="3600000" scaled="0"/>
            </a:gra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spcBef>
                <a:spcPts val="600"/>
              </a:spcBef>
              <a:defRPr kumimoji="0" lang="en-US" sz="2400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/>
            <a:r>
              <a:rPr lang="en-US"/>
              <a:t>Goals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ED2FC49-DF18-892C-5C6F-5D46660CE9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9438" y="2578100"/>
            <a:ext cx="3291840" cy="3291840"/>
          </a:xfrm>
        </p:spPr>
        <p:txBody>
          <a:bodyPr lIns="274320" rIns="182880">
            <a:noAutofit/>
          </a:bodyPr>
          <a:lstStyle>
            <a:lvl1pPr marL="287338" indent="-227013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1pPr>
          </a:lstStyle>
          <a:p>
            <a:pPr lvl="0"/>
            <a:r>
              <a:rPr lang="en-US"/>
              <a:t>Body content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13ECA90-08CD-0CAA-95D5-9FFCCBCFC7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3374" y="2578100"/>
            <a:ext cx="3291840" cy="3291840"/>
          </a:xfrm>
        </p:spPr>
        <p:txBody>
          <a:bodyPr lIns="274320" rIns="182880">
            <a:noAutofit/>
          </a:bodyPr>
          <a:lstStyle>
            <a:lvl1pPr marL="287338" indent="-227013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lvl1pPr>
          </a:lstStyle>
          <a:p>
            <a:pPr lvl="0"/>
            <a:r>
              <a:rPr lang="en-US"/>
              <a:t>Body content</a:t>
            </a:r>
          </a:p>
        </p:txBody>
      </p:sp>
    </p:spTree>
    <p:extLst>
      <p:ext uri="{BB962C8B-B14F-4D97-AF65-F5344CB8AC3E}">
        <p14:creationId xmlns:p14="http://schemas.microsoft.com/office/powerpoint/2010/main" val="4168016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ario_with 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Scenario header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09727409-148D-3C66-C81C-1CFE4EDD8C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0" y="3576639"/>
            <a:ext cx="12192000" cy="3281362"/>
          </a:xfrm>
          <a:prstGeom prst="rect">
            <a:avLst/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5855912-21FD-C80C-6F36-8FFEE0206A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F91D13-C250-918D-620C-5035AE0BF5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205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841942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ario_with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Scenario header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09727409-148D-3C66-C81C-1CFE4EDD8C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84200" y="3588385"/>
            <a:ext cx="5365752" cy="2687003"/>
          </a:xfrm>
          <a:prstGeom prst="roundRect">
            <a:avLst>
              <a:gd name="adj" fmla="val 4496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A2ED2145-4C6F-87B1-1452-FF2E8F5EB12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ltGray">
          <a:xfrm>
            <a:off x="6242049" y="3588385"/>
            <a:ext cx="5357813" cy="2687003"/>
          </a:xfrm>
          <a:prstGeom prst="roundRect">
            <a:avLst>
              <a:gd name="adj" fmla="val 3502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5855912-21FD-C80C-6F36-8FFEE0206A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F91D13-C250-918D-620C-5035AE0BF5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205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323385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ario_with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Scenario header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09727409-148D-3C66-C81C-1CFE4EDD8C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84200" y="3588385"/>
            <a:ext cx="3479800" cy="2687003"/>
          </a:xfrm>
          <a:prstGeom prst="roundRect">
            <a:avLst>
              <a:gd name="adj" fmla="val 4496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A2ED2145-4C6F-87B1-1452-FF2E8F5EB12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ltGray">
          <a:xfrm>
            <a:off x="4356101" y="3588385"/>
            <a:ext cx="3479800" cy="2687003"/>
          </a:xfrm>
          <a:prstGeom prst="roundRect">
            <a:avLst>
              <a:gd name="adj" fmla="val 3502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5855912-21FD-C80C-6F36-8FFEE0206A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F91D13-C250-918D-620C-5035AE0BF5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2050" y="1586417"/>
            <a:ext cx="5363562" cy="16949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F82FA8A-28AD-EF8F-A34E-CD8BDE5A576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ltGray">
          <a:xfrm>
            <a:off x="8128002" y="3588385"/>
            <a:ext cx="3479800" cy="2687003"/>
          </a:xfrm>
          <a:prstGeom prst="roundRect">
            <a:avLst>
              <a:gd name="adj" fmla="val 3502"/>
            </a:avLst>
          </a:prstGeom>
          <a:solidFill>
            <a:srgbClr val="F4F4F7"/>
          </a:solidFill>
          <a:ln>
            <a:noFill/>
          </a:ln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</a:t>
            </a:r>
          </a:p>
          <a:p>
            <a:r>
              <a:rPr lang="en-US"/>
              <a:t>here or click or tap </a:t>
            </a:r>
          </a:p>
          <a:p>
            <a:r>
              <a:rPr lang="en-US"/>
              <a:t>icon below 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403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ft Document_Layout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61649"/>
            <a:ext cx="8193024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850269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_Green_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7017DD8-539B-05E2-42A4-C9F38E081C3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-1"/>
            <a:chExt cx="121920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838B9-DB6B-48C0-0E5F-37D986C2C6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-1"/>
              <a:ext cx="12192000" cy="685800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05D734-63D3-E03F-CF97-1A1E03D56B12}"/>
                </a:ext>
              </a:extLst>
            </p:cNvPr>
            <p:cNvGrpSpPr/>
            <p:nvPr/>
          </p:nvGrpSpPr>
          <p:grpSpPr>
            <a:xfrm>
              <a:off x="2957230" y="6641803"/>
              <a:ext cx="5937176" cy="215446"/>
              <a:chOff x="2957230" y="6641803"/>
              <a:chExt cx="5937176" cy="215446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0A2D29EF-FC8D-4C46-B973-B5C7F409244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0800000">
                <a:off x="6901803" y="6641803"/>
                <a:ext cx="1992603" cy="215443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FC1BD8-32CE-7D71-55D5-FDA3389442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85116" y="6641803"/>
                <a:ext cx="1621767" cy="215446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E939FF7-C68C-A3C5-B553-F1BD803475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57230" y="6641803"/>
                <a:ext cx="2327885" cy="214693"/>
              </a:xfrm>
              <a:prstGeom prst="rect">
                <a:avLst/>
              </a:prstGeom>
            </p:spPr>
          </p:pic>
        </p:grp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D1A0BE-6B04-2D57-BB50-6E7ECCF3B05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012363" y="382589"/>
            <a:ext cx="548640" cy="5486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454142"/>
            </a:soli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EEB6097-8033-4D95-0718-D21D62B235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61003" y="582613"/>
            <a:ext cx="1038860" cy="153888"/>
          </a:xfrm>
        </p:spPr>
        <p:txBody>
          <a:bodyPr lIns="91440" anchor="ctr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244983-47DE-326A-112F-D0369B0A7081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527175" y="1136353"/>
            <a:ext cx="9136063" cy="5139035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effectLst>
            <a:outerShdw blurRad="1524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Place demo screenshot here.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0F78EF42-5FAC-9DC1-C053-3A2AD7C2E0FE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  <p:sp>
        <p:nvSpPr>
          <p:cNvPr id="20" name="Title 10">
            <a:extLst>
              <a:ext uri="{FF2B5EF4-FFF2-40B4-BE49-F238E27FC236}">
                <a16:creationId xmlns:a16="http://schemas.microsoft.com/office/drawing/2014/main" id="{6DD842EE-4B40-D8A6-96EB-F49848F8A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978409" y="-508951"/>
            <a:ext cx="374904" cy="23317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54142"/>
          </a:solidFill>
        </p:spPr>
        <p:txBody>
          <a:bodyPr vert="vert270" wrap="none" lIns="64008" tIns="274320" rIns="64008" bIns="576072" anchor="ctr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2-3 words desc.</a:t>
            </a:r>
          </a:p>
        </p:txBody>
      </p:sp>
    </p:spTree>
    <p:extLst>
      <p:ext uri="{BB962C8B-B14F-4D97-AF65-F5344CB8AC3E}">
        <p14:creationId xmlns:p14="http://schemas.microsoft.com/office/powerpoint/2010/main" val="226931233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44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_Blue_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4D92F2-2214-C7BE-4816-A441AD38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0"/>
            <a:ext cx="12191998" cy="685800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D1A0BE-6B04-2D57-BB50-6E7ECCF3B05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012363" y="382589"/>
            <a:ext cx="548640" cy="5486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454142"/>
            </a:soli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EEB6097-8033-4D95-0718-D21D62B235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61003" y="582613"/>
            <a:ext cx="1038860" cy="153888"/>
          </a:xfrm>
        </p:spPr>
        <p:txBody>
          <a:bodyPr lIns="91440" anchor="ctr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244983-47DE-326A-112F-D0369B0A7081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527175" y="1136353"/>
            <a:ext cx="9136063" cy="5139035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effectLst>
            <a:outerShdw blurRad="1524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Place demo screenshot here.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42BE36B-4EB4-3201-AE96-B526C138A717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8E1B4495-AD04-0652-C7D6-C116F8A29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978409" y="-508951"/>
            <a:ext cx="374904" cy="23317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54142"/>
          </a:solidFill>
        </p:spPr>
        <p:txBody>
          <a:bodyPr vert="vert270" wrap="none" lIns="64008" tIns="274320" rIns="64008" bIns="576072" anchor="ctr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2-3 words desc.</a:t>
            </a:r>
          </a:p>
        </p:txBody>
      </p:sp>
    </p:spTree>
    <p:extLst>
      <p:ext uri="{BB962C8B-B14F-4D97-AF65-F5344CB8AC3E}">
        <p14:creationId xmlns:p14="http://schemas.microsoft.com/office/powerpoint/2010/main" val="16215361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_Pink_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3F59B11-9969-6FD4-3D8E-7BC9DC566009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-1"/>
            <a:chExt cx="1219200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0C47724-E978-071C-AF4D-91FA10541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-1"/>
              <a:ext cx="12192000" cy="685800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1C28164-C8B2-6ABE-9989-12337BD92CBD}"/>
                </a:ext>
              </a:extLst>
            </p:cNvPr>
            <p:cNvGrpSpPr/>
            <p:nvPr/>
          </p:nvGrpSpPr>
          <p:grpSpPr>
            <a:xfrm>
              <a:off x="3977640" y="6646087"/>
              <a:ext cx="5825490" cy="211912"/>
              <a:chOff x="3779520" y="6646087"/>
              <a:chExt cx="5825490" cy="211912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7295835-B998-542A-5016-4E091D7F8C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-1383"/>
              <a:stretch/>
            </p:blipFill>
            <p:spPr>
              <a:xfrm>
                <a:off x="3779520" y="6646087"/>
                <a:ext cx="3537983" cy="21191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C5516F71-8B32-F7A8-5362-945EFBDF30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-130"/>
              <a:stretch/>
            </p:blipFill>
            <p:spPr>
              <a:xfrm>
                <a:off x="7309266" y="6646087"/>
                <a:ext cx="2295744" cy="211912"/>
              </a:xfrm>
              <a:prstGeom prst="rect">
                <a:avLst/>
              </a:prstGeom>
            </p:spPr>
          </p:pic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31AF01E0-A0BC-B3E6-39A3-AE9B913CD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978409" y="-508951"/>
            <a:ext cx="374904" cy="23317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54142"/>
          </a:solidFill>
        </p:spPr>
        <p:txBody>
          <a:bodyPr vert="vert270" wrap="none" lIns="64008" tIns="274320" rIns="64008" bIns="576072" anchor="ctr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2-3 words desc.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D1A0BE-6B04-2D57-BB50-6E7ECCF3B05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012363" y="382589"/>
            <a:ext cx="548640" cy="5486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454142"/>
            </a:soli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EEB6097-8033-4D95-0718-D21D62B235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61003" y="582613"/>
            <a:ext cx="1038860" cy="153888"/>
          </a:xfrm>
        </p:spPr>
        <p:txBody>
          <a:bodyPr lIns="91440" anchor="ctr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244983-47DE-326A-112F-D0369B0A7081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527175" y="1136353"/>
            <a:ext cx="9136063" cy="5139035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effectLst>
            <a:outerShdw blurRad="1524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Place demo screenshot here.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B08D8FFE-16D4-20E3-0CCA-DDEA8E31CB5B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1055964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85216"/>
            <a:ext cx="8193024" cy="307777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5B49E74-D3F8-9BC9-0A3F-F524E6C5A4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89" y="1591056"/>
            <a:ext cx="8193024" cy="5416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j-lt"/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F055FC1-EF87-C5EC-9545-B346C73ACD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6389" y="2081710"/>
            <a:ext cx="8193024" cy="11326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EBA1527-2F4C-29A6-6A08-4FBA5CAE4E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6389" y="3587124"/>
            <a:ext cx="8193024" cy="5416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j-lt"/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B81DC28-90DC-14C9-6ED7-101D16E58F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6389" y="4077778"/>
            <a:ext cx="8193024" cy="11326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37160" indent="-13716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384048" indent="-11887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38404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28" orient="horz" pos="4320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with Log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S logo gray - EMF">
            <a:extLst>
              <a:ext uri="{FF2B5EF4-FFF2-40B4-BE49-F238E27FC236}">
                <a16:creationId xmlns:a16="http://schemas.microsoft.com/office/drawing/2014/main" id="{34855668-1A0A-E5EE-1D0F-97B30351B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 userDrawn="1"/>
        </p:nvSpPr>
        <p:spPr bwMode="blackWhite">
          <a:xfrm>
            <a:off x="584200" y="6446520"/>
            <a:ext cx="8193024" cy="153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1000">
                <a:solidFill>
                  <a:schemeClr val="tx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072CE3E-C99E-C188-A13F-A0815FF096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-307777"/>
            <a:ext cx="8193024" cy="307777"/>
          </a:xfrm>
        </p:spPr>
        <p:txBody>
          <a:bodyPr/>
          <a:lstStyle>
            <a:lvl1pPr>
              <a:defRPr sz="2000" b="0" i="0">
                <a:solidFill>
                  <a:srgbClr val="001F2D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Final slide with logo</a:t>
            </a:r>
          </a:p>
        </p:txBody>
      </p:sp>
    </p:spTree>
    <p:extLst>
      <p:ext uri="{BB962C8B-B14F-4D97-AF65-F5344CB8AC3E}">
        <p14:creationId xmlns:p14="http://schemas.microsoft.com/office/powerpoint/2010/main" val="958123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4DB660C8-FCFE-8CB6-A08E-975F87F66C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57C656-3E5F-8959-00F8-286B44FD1D70}"/>
              </a:ext>
            </a:extLst>
          </p:cNvPr>
          <p:cNvSpPr/>
          <p:nvPr userDrawn="1"/>
        </p:nvSpPr>
        <p:spPr bwMode="auto">
          <a:xfrm>
            <a:off x="0" y="0"/>
            <a:ext cx="12296446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8000">
                <a:schemeClr val="bg1">
                  <a:alpha val="0"/>
                </a:schemeClr>
              </a:gs>
            </a:gsLst>
            <a:lin ang="2400000" scaled="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5AA619-22C5-E624-FD06-098868F01D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" y="3035178"/>
            <a:ext cx="9144000" cy="498598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22000">
                      <a:schemeClr val="accent2"/>
                    </a:gs>
                    <a:gs pos="100000">
                      <a:schemeClr val="accent3"/>
                    </a:gs>
                  </a:gsLst>
                  <a:lin ang="2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Session or demo title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66251B6-6669-3E5F-CBBE-363F82903A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3855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2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29443631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0E4FF-03E7-74E2-2C3F-CA00E5E16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9FA9AB-7BDD-6D32-5366-0BE5BF412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8488238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cenario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050971" y="128134"/>
            <a:ext cx="6854885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/>
            </a:lvl1pPr>
          </a:lstStyle>
          <a:p>
            <a:r>
              <a:rPr lang="en-US"/>
              <a:t>&lt;Agent Name&gt;</a:t>
            </a:r>
          </a:p>
        </p:txBody>
      </p:sp>
      <p:pic>
        <p:nvPicPr>
          <p:cNvPr id="6" name="Picture 5" descr="The image displays a color palette featuring various shades of purple, pink, orange, and gold.&#10;&#10;AI-generated content may be incorrect.">
            <a:extLst>
              <a:ext uri="{FF2B5EF4-FFF2-40B4-BE49-F238E27FC236}">
                <a16:creationId xmlns:a16="http://schemas.microsoft.com/office/drawing/2014/main" id="{9FF30883-54D9-2146-931D-CE439711C6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9393885" y="2854741"/>
            <a:ext cx="6857518" cy="1149001"/>
          </a:xfrm>
          <a:prstGeom prst="rect">
            <a:avLst/>
          </a:prstGeom>
        </p:spPr>
      </p:pic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63CE3381-E0E0-67C9-B3CF-0B212ED10FF2}"/>
              </a:ext>
            </a:extLst>
          </p:cNvPr>
          <p:cNvSpPr txBox="1">
            <a:spLocks/>
          </p:cNvSpPr>
          <p:nvPr userDrawn="1"/>
        </p:nvSpPr>
        <p:spPr>
          <a:xfrm>
            <a:off x="7612007" y="3923784"/>
            <a:ext cx="384579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000" kern="1200" spc="0" baseline="0">
                <a:solidFill>
                  <a:srgbClr val="000000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6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0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325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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0" name="Rectangle: Rounded Corners 26">
            <a:extLst>
              <a:ext uri="{FF2B5EF4-FFF2-40B4-BE49-F238E27FC236}">
                <a16:creationId xmlns:a16="http://schemas.microsoft.com/office/drawing/2014/main" id="{95337CE6-DE34-3FE2-2851-208F0B2B8079}"/>
              </a:ext>
            </a:extLst>
          </p:cNvPr>
          <p:cNvSpPr/>
          <p:nvPr userDrawn="1"/>
        </p:nvSpPr>
        <p:spPr bwMode="auto">
          <a:xfrm>
            <a:off x="7596194" y="3429000"/>
            <a:ext cx="3399877" cy="381119"/>
          </a:xfrm>
          <a:prstGeom prst="roundRect">
            <a:avLst>
              <a:gd name="adj" fmla="val 19935"/>
            </a:avLst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600" b="1" noProof="0">
                <a:solidFill>
                  <a:srgbClr val="080808"/>
                </a:solidFill>
                <a:latin typeface="+mj-lt"/>
              </a:rPr>
              <a:t>✨ Features/Functionality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CAC0E80-5936-0593-EF97-B99588BAAF4D}"/>
              </a:ext>
            </a:extLst>
          </p:cNvPr>
          <p:cNvSpPr txBox="1"/>
          <p:nvPr userDrawn="1"/>
        </p:nvSpPr>
        <p:spPr>
          <a:xfrm>
            <a:off x="447472" y="2713043"/>
            <a:ext cx="67294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rgbClr val="080808"/>
                </a:solidFill>
                <a:latin typeface="+mj-lt"/>
              </a:rPr>
              <a:t>📝 Summary: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B3AD230-4FDE-2A42-E820-30BD5D6F4F85}"/>
              </a:ext>
            </a:extLst>
          </p:cNvPr>
          <p:cNvSpPr txBox="1"/>
          <p:nvPr userDrawn="1"/>
        </p:nvSpPr>
        <p:spPr>
          <a:xfrm>
            <a:off x="447473" y="4822173"/>
            <a:ext cx="67294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rgbClr val="080808"/>
                </a:solidFill>
                <a:latin typeface="+mj-lt"/>
              </a:defRPr>
            </a:lvl1pPr>
          </a:lstStyle>
          <a:p>
            <a:pPr lvl="0"/>
            <a:r>
              <a:rPr lang="en-US"/>
              <a:t>🎯 Expected Impact:</a:t>
            </a:r>
          </a:p>
        </p:txBody>
      </p:sp>
      <p:sp>
        <p:nvSpPr>
          <p:cNvPr id="53" name="Freeform: Shape 32">
            <a:extLst>
              <a:ext uri="{FF2B5EF4-FFF2-40B4-BE49-F238E27FC236}">
                <a16:creationId xmlns:a16="http://schemas.microsoft.com/office/drawing/2014/main" id="{A1DFC880-5A12-D93E-6681-212C090C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596194" y="1344100"/>
            <a:ext cx="4309662" cy="1818244"/>
          </a:xfrm>
          <a:prstGeom prst="roundRect">
            <a:avLst>
              <a:gd name="adj" fmla="val 4762"/>
            </a:avLst>
          </a:prstGeom>
          <a:noFill/>
          <a:ln>
            <a:gradFill flip="none" rotWithShape="1">
              <a:gsLst>
                <a:gs pos="0">
                  <a:srgbClr val="7058A0"/>
                </a:gs>
                <a:gs pos="27000">
                  <a:srgbClr val="A060A0"/>
                </a:gs>
                <a:gs pos="53000">
                  <a:srgbClr val="C85890"/>
                </a:gs>
                <a:gs pos="100000">
                  <a:srgbClr val="F89070"/>
                </a:gs>
                <a:gs pos="77000">
                  <a:srgbClr val="E86088"/>
                </a:gs>
              </a:gsLst>
              <a:lin ang="2700000" scaled="1"/>
              <a:tileRect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>
            <a:noAutofit/>
          </a:bodyPr>
          <a:lstStyle/>
          <a:p>
            <a:pPr marL="228600" marR="0" lvl="0" indent="-228600" defTabSz="932742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endParaRPr kumimoji="0" lang="en-GB" sz="1600" b="0" i="0" u="none" strike="noStrike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cs typeface="Segoe UI" panose="020B0502040204020203" pitchFamily="34" charset="0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95C54E71-BD14-1520-01C3-D4A35E44AB11}"/>
              </a:ext>
            </a:extLst>
          </p:cNvPr>
          <p:cNvSpPr/>
          <p:nvPr userDrawn="1"/>
        </p:nvSpPr>
        <p:spPr bwMode="auto">
          <a:xfrm>
            <a:off x="7596194" y="962981"/>
            <a:ext cx="2191419" cy="381119"/>
          </a:xfrm>
          <a:prstGeom prst="roundRect">
            <a:avLst>
              <a:gd name="adj" fmla="val 19935"/>
            </a:avLst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600" b="1" noProof="0">
                <a:solidFill>
                  <a:srgbClr val="080808"/>
                </a:solidFill>
                <a:latin typeface="+mj-lt"/>
              </a:rPr>
              <a:t>🎨 Product Set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D59C38C-78E1-50DA-F3A8-F57E354374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7473" y="1074738"/>
            <a:ext cx="6729616" cy="1463675"/>
          </a:xfrm>
          <a:prstGeom prst="roundRect">
            <a:avLst>
              <a:gd name="adj" fmla="val 7742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18505B-F95C-541B-1070-9A17F4DD8CD5}"/>
              </a:ext>
            </a:extLst>
          </p:cNvPr>
          <p:cNvSpPr txBox="1"/>
          <p:nvPr userDrawn="1"/>
        </p:nvSpPr>
        <p:spPr>
          <a:xfrm>
            <a:off x="62926" y="115983"/>
            <a:ext cx="5664711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 defTabSz="932742">
              <a:lnSpc>
                <a:spcPct val="100000"/>
              </a:lnSpc>
              <a:spcBef>
                <a:spcPct val="0"/>
              </a:spcBef>
              <a:buNone/>
              <a:defRPr lang="en-US" sz="3600" b="0" cap="none" spc="-50" baseline="0" dirty="0" smtClean="0">
                <a:ln w="3175">
                  <a:noFill/>
                </a:ln>
                <a:effectLst/>
                <a:latin typeface="+mj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Scenario Overview -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5D86ECDD-A4B3-E08E-EA60-3853C0EC33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471" y="3095349"/>
            <a:ext cx="6729411" cy="1573667"/>
          </a:xfrm>
          <a:prstGeom prst="roundRect">
            <a:avLst>
              <a:gd name="adj" fmla="val 6347"/>
            </a:avLst>
          </a:prstGeom>
          <a:ln>
            <a:gradFill flip="none" rotWithShape="1">
              <a:gsLst>
                <a:gs pos="0">
                  <a:srgbClr val="7058A0"/>
                </a:gs>
                <a:gs pos="19264">
                  <a:srgbClr val="7060A8"/>
                </a:gs>
                <a:gs pos="84000">
                  <a:srgbClr val="E86088"/>
                </a:gs>
                <a:gs pos="38000">
                  <a:srgbClr val="A060A0"/>
                </a:gs>
                <a:gs pos="100000">
                  <a:srgbClr val="F89070"/>
                </a:gs>
                <a:gs pos="60000">
                  <a:srgbClr val="C85890"/>
                </a:gs>
              </a:gsLst>
              <a:lin ang="2700000" scaled="1"/>
              <a:tileRect/>
            </a:gradFill>
          </a:ln>
        </p:spPr>
        <p:txBody>
          <a:bodyPr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D45D1A7B-238E-691B-4C57-772B392B8B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7470" y="5144204"/>
            <a:ext cx="6729411" cy="1308664"/>
          </a:xfrm>
          <a:prstGeom prst="roundRect">
            <a:avLst>
              <a:gd name="adj" fmla="val 6347"/>
            </a:avLst>
          </a:prstGeom>
          <a:ln>
            <a:gradFill flip="none" rotWithShape="1">
              <a:gsLst>
                <a:gs pos="0">
                  <a:srgbClr val="7058A0"/>
                </a:gs>
                <a:gs pos="19264">
                  <a:srgbClr val="7060A8"/>
                </a:gs>
                <a:gs pos="84000">
                  <a:srgbClr val="E86088"/>
                </a:gs>
                <a:gs pos="38000">
                  <a:srgbClr val="A060A0"/>
                </a:gs>
                <a:gs pos="100000">
                  <a:srgbClr val="F89070"/>
                </a:gs>
                <a:gs pos="60000">
                  <a:srgbClr val="C85890"/>
                </a:gs>
              </a:gsLst>
              <a:lin ang="2700000" scaled="1"/>
              <a:tileRect/>
            </a:gradFill>
          </a:ln>
        </p:spPr>
        <p:txBody>
          <a:bodyPr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81768A44-5118-F266-93C2-2449C5570B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96195" y="3810119"/>
            <a:ext cx="4309662" cy="2642747"/>
          </a:xfrm>
          <a:prstGeom prst="roundRect">
            <a:avLst>
              <a:gd name="adj" fmla="val 3826"/>
            </a:avLst>
          </a:prstGeom>
          <a:ln>
            <a:gradFill flip="none" rotWithShape="1">
              <a:gsLst>
                <a:gs pos="0">
                  <a:srgbClr val="7058A0"/>
                </a:gs>
                <a:gs pos="19264">
                  <a:srgbClr val="7060A8"/>
                </a:gs>
                <a:gs pos="84000">
                  <a:srgbClr val="E86088"/>
                </a:gs>
                <a:gs pos="38000">
                  <a:srgbClr val="A060A0"/>
                </a:gs>
                <a:gs pos="100000">
                  <a:srgbClr val="F89070"/>
                </a:gs>
                <a:gs pos="60000">
                  <a:srgbClr val="C85890"/>
                </a:gs>
              </a:gsLst>
              <a:lin ang="2700000" scaled="1"/>
              <a:tileRect/>
            </a:gradFill>
          </a:ln>
        </p:spPr>
        <p:txBody>
          <a:bodyPr/>
          <a:lstStyle>
            <a:lvl1pPr>
              <a:buFont typeface="Arial" panose="020B0604020202020204" pitchFamily="34" charset="0"/>
              <a:buChar char="•"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7239144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cenario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8415E179-CE80-28D4-BEBD-CEEC26CBB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261" y="79564"/>
            <a:ext cx="9523477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0775274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with Head_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521656"/>
            <a:ext cx="8193024" cy="369332"/>
          </a:xfr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07361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-column_Text_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466344"/>
            <a:ext cx="7248356" cy="615553"/>
          </a:xfrm>
        </p:spPr>
        <p:txBody>
          <a:bodyPr/>
          <a:lstStyle>
            <a:lvl1pPr>
              <a:defRPr sz="4000" b="0" i="0">
                <a:solidFill>
                  <a:schemeClr val="tx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C284B3A-DEE1-29EB-8131-8DF975DF34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594155"/>
            <a:ext cx="7250113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F3D4312-BF2B-32E8-5504-BD03D020A7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390" y="2085764"/>
            <a:ext cx="7247070" cy="4678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65176" indent="-128016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265176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B1DE51-5CDE-B96B-62FD-3A69CF6928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8128000" y="0"/>
            <a:ext cx="4064000" cy="6858000"/>
          </a:xfrm>
          <a:prstGeom prst="rect">
            <a:avLst/>
          </a:prstGeom>
          <a:solidFill>
            <a:srgbClr val="F4F4F7"/>
          </a:solid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81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00050"/>
            <a:ext cx="954328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8263" y="1414537"/>
            <a:ext cx="7194296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50" indent="-171450">
              <a:defRPr lang="en-US" dirty="0" smtClean="0"/>
            </a:lvl1pPr>
            <a:lvl2pPr marL="342900" indent="-171450">
              <a:defRPr lang="en-US" dirty="0" smtClean="0"/>
            </a:lvl2pPr>
            <a:lvl3pPr marL="514350" indent="-171450">
              <a:defRPr lang="en-US" dirty="0" smtClean="0"/>
            </a:lvl3pPr>
            <a:lvl4pPr marL="666750" indent="-152400">
              <a:defRPr lang="en-US" dirty="0" smtClean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053780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ext_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8B6BD-BBE7-B580-ACED-7CA15A113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701785" cy="5539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591F9-524E-EDB2-E1D5-E95C6CAD4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00" y="1435503"/>
            <a:ext cx="11018520" cy="17235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71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0E31F-767F-DA91-D17A-7870AE473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738361" cy="5539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idx="1"/>
          </p:nvPr>
        </p:nvSpPr>
        <p:spPr>
          <a:xfrm>
            <a:off x="584200" y="1435503"/>
            <a:ext cx="11018520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01830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  <p15:guide id="3" orient="horz" pos="890">
          <p15:clr>
            <a:srgbClr val="FBAE40"/>
          </p15:clr>
        </p15:guide>
        <p15:guide id="4" orient="horz" pos="1298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6F86-16A1-B3CB-6837-27DC27B18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799321" cy="5539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B593A8B-3FA9-1945-6047-46741D56A8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963" y="1435100"/>
            <a:ext cx="3273425" cy="4833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E72BC6B-6AAB-2A6B-F644-7C98F0F5A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62463" y="1435100"/>
            <a:ext cx="3273425" cy="4833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61CDC3C-ED02-5DCF-AE76-774B4EE3FC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9612" y="1435100"/>
            <a:ext cx="3273425" cy="4833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57105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29487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7194296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84388"/>
            <a:ext cx="7194296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50" indent="-171450">
              <a:defRPr lang="en-US" dirty="0" smtClean="0"/>
            </a:lvl1pPr>
            <a:lvl2pPr marL="342900" indent="-171450">
              <a:defRPr lang="en-US" dirty="0" smtClean="0"/>
            </a:lvl2pPr>
            <a:lvl3pPr marL="514350" indent="-171450">
              <a:defRPr lang="en-US" dirty="0" smtClean="0"/>
            </a:lvl3pPr>
            <a:lvl4pPr marL="666750" indent="-152400">
              <a:defRPr lang="en-US" dirty="0" smtClean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93617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616441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84388"/>
            <a:ext cx="5219700" cy="1661993"/>
          </a:xfrm>
          <a:prstGeom prst="rect">
            <a:avLst/>
          </a:prstGeom>
        </p:spPr>
        <p:txBody>
          <a:bodyPr>
            <a:spAutoFit/>
          </a:bodyPr>
          <a:lstStyle>
            <a:lvl1pPr marL="171450" indent="-171450">
              <a:defRPr lang="en-US" dirty="0" smtClean="0"/>
            </a:lvl1pPr>
            <a:lvl2pPr marL="342900" indent="-171450">
              <a:defRPr lang="en-US" dirty="0" smtClean="0"/>
            </a:lvl2pPr>
            <a:lvl3pPr marL="514350" indent="-171450">
              <a:defRPr lang="en-US" dirty="0" smtClean="0"/>
            </a:lvl3pPr>
            <a:lvl4pPr marL="666750" indent="-152400">
              <a:defRPr lang="en-US" dirty="0" smtClean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36933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25" y="2084388"/>
            <a:ext cx="5219700" cy="1661993"/>
          </a:xfrm>
          <a:prstGeom prst="rect">
            <a:avLst/>
          </a:prstGeom>
        </p:spPr>
        <p:txBody>
          <a:bodyPr>
            <a:spAutoFit/>
          </a:bodyPr>
          <a:lstStyle>
            <a:lvl1pPr marL="171450" indent="-171450">
              <a:defRPr lang="en-US" smtClean="0"/>
            </a:lvl1pPr>
            <a:lvl2pPr marL="342900" indent="-171450">
              <a:defRPr lang="en-US" smtClean="0"/>
            </a:lvl2pPr>
            <a:lvl3pPr marL="514350" indent="-171450">
              <a:defRPr lang="en-US" smtClean="0"/>
            </a:lvl3pPr>
            <a:lvl4pPr marL="685800" indent="-136525">
              <a:defRPr lang="en-US" smtClean="0"/>
            </a:lvl4pPr>
            <a:lvl5pPr marL="793750" indent="-12065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670427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546337" cy="5539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lang="en-US" dirty="0" smtClean="0"/>
            </a:lvl1pPr>
            <a:lvl2pPr marL="228600" indent="0">
              <a:buNone/>
              <a:defRPr lang="en-US" dirty="0" smtClean="0"/>
            </a:lvl2pPr>
            <a:lvl3pPr marL="457200" indent="0">
              <a:buNone/>
              <a:defRPr lang="en-US" dirty="0" smtClean="0"/>
            </a:lvl3pPr>
            <a:lvl4pPr marL="685800" indent="0">
              <a:buNone/>
              <a:defRPr lang="en-US" dirty="0" smtClean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16243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508237" cy="55399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7235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lang="en-US" dirty="0" smtClean="0"/>
            </a:lvl1pPr>
            <a:lvl2pPr marL="255588" indent="0">
              <a:buFont typeface="Wingdings" panose="05000000000000000000" pitchFamily="2" charset="2"/>
              <a:buNone/>
              <a:defRPr lang="en-US" dirty="0" smtClean="0"/>
            </a:lvl2pPr>
            <a:lvl3pPr marL="450850" indent="0">
              <a:buFont typeface="Wingdings" panose="05000000000000000000" pitchFamily="2" charset="2"/>
              <a:buNone/>
              <a:tabLst/>
              <a:defRPr lang="en-US" dirty="0" smtClean="0"/>
            </a:lvl3pPr>
            <a:lvl4pPr marL="652462" indent="0">
              <a:buFont typeface="Wingdings" panose="05000000000000000000" pitchFamily="2" charset="2"/>
              <a:buNone/>
              <a:defRPr lang="en-US" dirty="0" smtClean="0"/>
            </a:lvl4pPr>
            <a:lvl5pPr marL="854075" indent="0">
              <a:buFont typeface="Wingdings" panose="05000000000000000000" pitchFamily="2" charset="2"/>
              <a:buNone/>
              <a:tabLst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7235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lang="en-US" dirty="0" smtClean="0"/>
            </a:lvl1pPr>
            <a:lvl2pPr marL="255588" indent="0">
              <a:buFont typeface="Wingdings" panose="05000000000000000000" pitchFamily="2" charset="2"/>
              <a:buNone/>
              <a:defRPr lang="en-US" dirty="0" smtClean="0"/>
            </a:lvl2pPr>
            <a:lvl3pPr marL="450850" indent="0">
              <a:buFont typeface="Wingdings" panose="05000000000000000000" pitchFamily="2" charset="2"/>
              <a:buNone/>
              <a:tabLst/>
              <a:defRPr lang="en-US" dirty="0" smtClean="0"/>
            </a:lvl3pPr>
            <a:lvl4pPr marL="652462" indent="0">
              <a:buFont typeface="Wingdings" panose="05000000000000000000" pitchFamily="2" charset="2"/>
              <a:buNone/>
              <a:defRPr lang="en-US" dirty="0" smtClean="0"/>
            </a:lvl4pPr>
            <a:lvl5pPr marL="854075" indent="0">
              <a:buFont typeface="Wingdings" panose="05000000000000000000" pitchFamily="2" charset="2"/>
              <a:buNone/>
              <a:tabLst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25510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569197" cy="5539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369332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38222"/>
            <a:ext cx="5219700" cy="1754326"/>
          </a:xfrm>
          <a:prstGeom prst="rect">
            <a:avLst/>
          </a:prstGeom>
        </p:spPr>
        <p:txBody>
          <a:bodyPr anchor="ctr">
            <a:spAutoFit/>
          </a:bodyPr>
          <a:lstStyle>
            <a:lvl1pPr marL="171450" indent="-171450">
              <a:defRPr lang="en-US" dirty="0" smtClean="0"/>
            </a:lvl1pPr>
            <a:lvl2pPr marL="342900" indent="-171450">
              <a:defRPr lang="en-US" dirty="0" smtClean="0"/>
            </a:lvl2pPr>
            <a:lvl3pPr marL="514350" indent="-171450">
              <a:defRPr lang="en-US" dirty="0" smtClean="0"/>
            </a:lvl3pPr>
            <a:lvl4pPr marL="666750" indent="-152400">
              <a:defRPr lang="en-US" dirty="0" smtClean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369332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lang="en-US" dirty="0" smtClean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25" y="2038222"/>
            <a:ext cx="5219700" cy="1754326"/>
          </a:xfrm>
          <a:prstGeom prst="rect">
            <a:avLst/>
          </a:prstGeom>
        </p:spPr>
        <p:txBody>
          <a:bodyPr anchor="ctr">
            <a:spAutoFit/>
          </a:bodyPr>
          <a:lstStyle>
            <a:lvl1pPr marL="171450" indent="-171450">
              <a:defRPr lang="en-US" smtClean="0"/>
            </a:lvl1pPr>
            <a:lvl2pPr marL="342900" indent="-171450">
              <a:defRPr lang="en-US" smtClean="0"/>
            </a:lvl2pPr>
            <a:lvl3pPr marL="514350" indent="-171450">
              <a:defRPr lang="en-US" smtClean="0"/>
            </a:lvl3pPr>
            <a:lvl4pPr marL="685800" indent="-136525">
              <a:defRPr lang="en-US" smtClean="0"/>
            </a:lvl4pPr>
            <a:lvl5pPr marL="793750" indent="-12065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10464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5234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7" y="1438275"/>
            <a:ext cx="3264408" cy="738664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217" y="2390775"/>
            <a:ext cx="3264408" cy="184665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6213" indent="-176213">
              <a:defRPr lang="en-US" sz="2000" dirty="0">
                <a:solidFill>
                  <a:schemeClr val="tx1"/>
                </a:solidFill>
              </a:defRPr>
            </a:lvl1pPr>
            <a:lvl2pPr marL="322263" indent="-150813">
              <a:defRPr lang="en-US" sz="1600" dirty="0">
                <a:solidFill>
                  <a:schemeClr val="tx1"/>
                </a:solidFill>
              </a:defRPr>
            </a:lvl2pPr>
            <a:lvl3pPr marL="466725" indent="-138113">
              <a:defRPr lang="en-US" sz="1400" dirty="0">
                <a:solidFill>
                  <a:schemeClr val="tx1"/>
                </a:solidFill>
              </a:defRPr>
            </a:lvl3pPr>
            <a:lvl4pPr marL="595313" indent="-128588">
              <a:defRPr lang="en-US" sz="1400" dirty="0">
                <a:solidFill>
                  <a:schemeClr val="tx1"/>
                </a:solidFill>
              </a:defRPr>
            </a:lvl4pPr>
            <a:lvl5pPr marL="731838" indent="-122238"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3796" y="1438275"/>
            <a:ext cx="3264408" cy="738664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3796" y="2384135"/>
            <a:ext cx="3264408" cy="184665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6213" indent="-176213">
              <a:defRPr lang="en-US" sz="2000" dirty="0">
                <a:solidFill>
                  <a:schemeClr val="tx1"/>
                </a:solidFill>
              </a:defRPr>
            </a:lvl1pPr>
            <a:lvl2pPr marL="398463" indent="-169863">
              <a:defRPr lang="en-US" sz="1600" dirty="0">
                <a:solidFill>
                  <a:schemeClr val="tx1"/>
                </a:solidFill>
              </a:defRPr>
            </a:lvl2pPr>
            <a:lvl3pPr marL="555625" indent="-157163">
              <a:defRPr lang="en-US" sz="1400" dirty="0">
                <a:solidFill>
                  <a:schemeClr val="tx1"/>
                </a:solidFill>
              </a:defRPr>
            </a:lvl3pPr>
            <a:lvl4pPr marL="685800" indent="-136525">
              <a:defRPr lang="en-US" sz="1400" dirty="0">
                <a:solidFill>
                  <a:schemeClr val="tx1"/>
                </a:solidFill>
              </a:defRPr>
            </a:lvl4pPr>
            <a:lvl5pPr marL="800100" indent="-111125"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42375" y="1438275"/>
            <a:ext cx="3264408" cy="738664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42375" y="2390775"/>
            <a:ext cx="3264408" cy="184665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6213" indent="-176213">
              <a:defRPr lang="en-US" sz="2000" dirty="0">
                <a:solidFill>
                  <a:schemeClr val="tx1"/>
                </a:solidFill>
              </a:defRPr>
            </a:lvl1pPr>
            <a:lvl2pPr marL="398463" indent="-169863">
              <a:defRPr lang="en-US" sz="1600" dirty="0">
                <a:solidFill>
                  <a:schemeClr val="tx1"/>
                </a:solidFill>
              </a:defRPr>
            </a:lvl2pPr>
            <a:lvl3pPr marL="555625" indent="-157163">
              <a:defRPr lang="en-US" sz="1400" dirty="0">
                <a:solidFill>
                  <a:schemeClr val="tx1"/>
                </a:solidFill>
              </a:defRPr>
            </a:lvl3pPr>
            <a:lvl4pPr marL="685800" indent="-136525">
              <a:defRPr lang="en-US" sz="1400" dirty="0">
                <a:solidFill>
                  <a:schemeClr val="tx1"/>
                </a:solidFill>
              </a:defRPr>
            </a:lvl4pPr>
            <a:lvl5pPr marL="800100" indent="-111125"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05508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706301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Segoe Sans Display Semibold" pitchFamily="2" charset="0"/>
                <a:ea typeface="+mn-ea"/>
                <a:cs typeface="Segoe Sans Display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84460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1pPr>
            <a:lvl2pPr marL="255588" indent="0"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2pPr>
            <a:lvl3pPr marL="450850" indent="0">
              <a:buFont typeface="Wingdings" panose="05000000000000000000" pitchFamily="2" charset="2"/>
              <a:buNone/>
              <a:tabLst/>
              <a:defRPr lang="en-US" dirty="0" smtClean="0">
                <a:latin typeface="Segoe Sans Display" pitchFamily="2" charset="0"/>
                <a:cs typeface="Segoe Sans Display" pitchFamily="2" charset="0"/>
              </a:defRPr>
            </a:lvl3pPr>
            <a:lvl4pPr marL="652462" indent="0"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4pPr>
            <a:lvl5pPr marL="854075" indent="0">
              <a:buFont typeface="Wingdings" panose="05000000000000000000" pitchFamily="2" charset="2"/>
              <a:buNone/>
              <a:tabLst/>
              <a:defRPr lang="en-US" dirty="0">
                <a:latin typeface="Segoe Sans Display" pitchFamily="2" charset="0"/>
                <a:cs typeface="Segoe Sans Display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84460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1pPr>
            <a:lvl2pPr marL="255588" indent="0"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2pPr>
            <a:lvl3pPr marL="450850" indent="0">
              <a:buFont typeface="Wingdings" panose="05000000000000000000" pitchFamily="2" charset="2"/>
              <a:buNone/>
              <a:tabLst/>
              <a:defRPr lang="en-US" dirty="0" smtClean="0">
                <a:latin typeface="Segoe Sans Display" pitchFamily="2" charset="0"/>
                <a:cs typeface="Segoe Sans Display" pitchFamily="2" charset="0"/>
              </a:defRPr>
            </a:lvl3pPr>
            <a:lvl4pPr marL="652462" indent="0">
              <a:buFont typeface="Wingdings" panose="05000000000000000000" pitchFamily="2" charset="2"/>
              <a:buNone/>
              <a:defRPr lang="en-US" dirty="0" smtClean="0">
                <a:latin typeface="Segoe Sans Display" pitchFamily="2" charset="0"/>
                <a:cs typeface="Segoe Sans Display" pitchFamily="2" charset="0"/>
              </a:defRPr>
            </a:lvl4pPr>
            <a:lvl5pPr marL="854075" indent="0">
              <a:buFont typeface="Wingdings" panose="05000000000000000000" pitchFamily="2" charset="2"/>
              <a:buNone/>
              <a:tabLst/>
              <a:defRPr lang="en-US" dirty="0">
                <a:latin typeface="Segoe Sans Display" pitchFamily="2" charset="0"/>
                <a:cs typeface="Segoe Sans Display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107685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2416" y="1201737"/>
            <a:ext cx="8025384" cy="2330084"/>
          </a:xfrm>
          <a:prstGeom prst="rect">
            <a:avLst/>
          </a:prstGeom>
          <a:noFill/>
        </p:spPr>
        <p:txBody>
          <a:bodyPr wrap="square" lIns="0" tIns="0" rIns="0" bIns="0" anchor="t" anchorCtr="0">
            <a:norm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Quote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582416" y="3977319"/>
            <a:ext cx="802538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C8AB461E-CB73-9CEB-8B28-17831FA3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584200" y="1201737"/>
            <a:ext cx="2051050" cy="1833563"/>
            <a:chOff x="368" y="757"/>
            <a:chExt cx="1292" cy="1155"/>
          </a:xfrm>
          <a:gradFill>
            <a:gsLst>
              <a:gs pos="100000">
                <a:schemeClr val="accent2"/>
              </a:gs>
              <a:gs pos="10000">
                <a:schemeClr val="accent1"/>
              </a:gs>
            </a:gsLst>
            <a:path path="circle">
              <a:fillToRect r="100000" b="100000"/>
            </a:path>
          </a:gra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F29B8AD-C82A-7DC9-3F10-D7AD135CF5B0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110" y="757"/>
              <a:ext cx="550" cy="1155"/>
            </a:xfrm>
            <a:custGeom>
              <a:avLst/>
              <a:gdLst>
                <a:gd name="T0" fmla="*/ 0 w 1276"/>
                <a:gd name="T1" fmla="*/ 0 h 2681"/>
                <a:gd name="T2" fmla="*/ 0 w 1276"/>
                <a:gd name="T3" fmla="*/ 0 h 2681"/>
                <a:gd name="T4" fmla="*/ 0 w 1276"/>
                <a:gd name="T5" fmla="*/ 1115 h 2681"/>
                <a:gd name="T6" fmla="*/ 45 w 1276"/>
                <a:gd name="T7" fmla="*/ 1661 h 2681"/>
                <a:gd name="T8" fmla="*/ 225 w 1276"/>
                <a:gd name="T9" fmla="*/ 2124 h 2681"/>
                <a:gd name="T10" fmla="*/ 610 w 1276"/>
                <a:gd name="T11" fmla="*/ 2473 h 2681"/>
                <a:gd name="T12" fmla="*/ 1276 w 1276"/>
                <a:gd name="T13" fmla="*/ 2681 h 2681"/>
                <a:gd name="T14" fmla="*/ 1276 w 1276"/>
                <a:gd name="T15" fmla="*/ 2047 h 2681"/>
                <a:gd name="T16" fmla="*/ 839 w 1276"/>
                <a:gd name="T17" fmla="*/ 1829 h 2681"/>
                <a:gd name="T18" fmla="*/ 707 w 1276"/>
                <a:gd name="T19" fmla="*/ 1341 h 2681"/>
                <a:gd name="T20" fmla="*/ 1276 w 1276"/>
                <a:gd name="T21" fmla="*/ 1341 h 2681"/>
                <a:gd name="T22" fmla="*/ 1276 w 1276"/>
                <a:gd name="T23" fmla="*/ 0 h 2681"/>
                <a:gd name="T24" fmla="*/ 0 w 1276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6" h="2681">
                  <a:moveTo>
                    <a:pt x="0" y="0"/>
                  </a:moveTo>
                  <a:lnTo>
                    <a:pt x="0" y="0"/>
                  </a:lnTo>
                  <a:lnTo>
                    <a:pt x="0" y="1115"/>
                  </a:lnTo>
                  <a:cubicBezTo>
                    <a:pt x="0" y="1309"/>
                    <a:pt x="15" y="1491"/>
                    <a:pt x="45" y="1661"/>
                  </a:cubicBezTo>
                  <a:cubicBezTo>
                    <a:pt x="75" y="1831"/>
                    <a:pt x="135" y="1985"/>
                    <a:pt x="225" y="2124"/>
                  </a:cubicBezTo>
                  <a:cubicBezTo>
                    <a:pt x="315" y="2262"/>
                    <a:pt x="444" y="2379"/>
                    <a:pt x="610" y="2473"/>
                  </a:cubicBezTo>
                  <a:cubicBezTo>
                    <a:pt x="776" y="2568"/>
                    <a:pt x="998" y="2637"/>
                    <a:pt x="1276" y="2681"/>
                  </a:cubicBezTo>
                  <a:lnTo>
                    <a:pt x="1276" y="2047"/>
                  </a:lnTo>
                  <a:cubicBezTo>
                    <a:pt x="1068" y="2023"/>
                    <a:pt x="922" y="1950"/>
                    <a:pt x="839" y="1829"/>
                  </a:cubicBezTo>
                  <a:cubicBezTo>
                    <a:pt x="756" y="1707"/>
                    <a:pt x="707" y="1552"/>
                    <a:pt x="707" y="1341"/>
                  </a:cubicBezTo>
                  <a:lnTo>
                    <a:pt x="1276" y="1341"/>
                  </a:lnTo>
                  <a:lnTo>
                    <a:pt x="12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F46749D-766D-0E9A-DD7D-DAB77C6DB7F7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368" y="757"/>
              <a:ext cx="547" cy="1155"/>
            </a:xfrm>
            <a:custGeom>
              <a:avLst/>
              <a:gdLst>
                <a:gd name="T0" fmla="*/ 0 w 1269"/>
                <a:gd name="T1" fmla="*/ 0 h 2681"/>
                <a:gd name="T2" fmla="*/ 0 w 1269"/>
                <a:gd name="T3" fmla="*/ 0 h 2681"/>
                <a:gd name="T4" fmla="*/ 0 w 1269"/>
                <a:gd name="T5" fmla="*/ 1332 h 2681"/>
                <a:gd name="T6" fmla="*/ 39 w 1269"/>
                <a:gd name="T7" fmla="*/ 1661 h 2681"/>
                <a:gd name="T8" fmla="*/ 219 w 1269"/>
                <a:gd name="T9" fmla="*/ 2124 h 2681"/>
                <a:gd name="T10" fmla="*/ 604 w 1269"/>
                <a:gd name="T11" fmla="*/ 2473 h 2681"/>
                <a:gd name="T12" fmla="*/ 1269 w 1269"/>
                <a:gd name="T13" fmla="*/ 2681 h 2681"/>
                <a:gd name="T14" fmla="*/ 1269 w 1269"/>
                <a:gd name="T15" fmla="*/ 2047 h 2681"/>
                <a:gd name="T16" fmla="*/ 833 w 1269"/>
                <a:gd name="T17" fmla="*/ 1829 h 2681"/>
                <a:gd name="T18" fmla="*/ 701 w 1269"/>
                <a:gd name="T19" fmla="*/ 1341 h 2681"/>
                <a:gd name="T20" fmla="*/ 1269 w 1269"/>
                <a:gd name="T21" fmla="*/ 1341 h 2681"/>
                <a:gd name="T22" fmla="*/ 1269 w 1269"/>
                <a:gd name="T23" fmla="*/ 0 h 2681"/>
                <a:gd name="T24" fmla="*/ 0 w 1269"/>
                <a:gd name="T25" fmla="*/ 0 h 2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2681">
                  <a:moveTo>
                    <a:pt x="0" y="0"/>
                  </a:moveTo>
                  <a:lnTo>
                    <a:pt x="0" y="0"/>
                  </a:lnTo>
                  <a:lnTo>
                    <a:pt x="0" y="1332"/>
                  </a:lnTo>
                  <a:cubicBezTo>
                    <a:pt x="7" y="1446"/>
                    <a:pt x="20" y="1556"/>
                    <a:pt x="39" y="1661"/>
                  </a:cubicBezTo>
                  <a:cubicBezTo>
                    <a:pt x="69" y="1831"/>
                    <a:pt x="129" y="1985"/>
                    <a:pt x="219" y="2124"/>
                  </a:cubicBezTo>
                  <a:cubicBezTo>
                    <a:pt x="309" y="2262"/>
                    <a:pt x="437" y="2379"/>
                    <a:pt x="604" y="2473"/>
                  </a:cubicBezTo>
                  <a:cubicBezTo>
                    <a:pt x="770" y="2568"/>
                    <a:pt x="992" y="2637"/>
                    <a:pt x="1269" y="2681"/>
                  </a:cubicBezTo>
                  <a:lnTo>
                    <a:pt x="1269" y="2047"/>
                  </a:lnTo>
                  <a:cubicBezTo>
                    <a:pt x="1061" y="2023"/>
                    <a:pt x="916" y="1950"/>
                    <a:pt x="833" y="1829"/>
                  </a:cubicBezTo>
                  <a:cubicBezTo>
                    <a:pt x="749" y="1707"/>
                    <a:pt x="701" y="1550"/>
                    <a:pt x="701" y="1341"/>
                  </a:cubicBezTo>
                  <a:lnTo>
                    <a:pt x="1269" y="1341"/>
                  </a:lnTo>
                  <a:lnTo>
                    <a:pt x="12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11F52826-85AE-F49B-F24F-5263025FBC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2416" y="4629941"/>
            <a:ext cx="802538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8166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_Layout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69C86-BE18-94A8-BCEB-D68C4BE9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796201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350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mo Slide_Blue_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4D92F2-2214-C7BE-4816-A441AD38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0"/>
            <a:ext cx="12191998" cy="685800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D1A0BE-6B04-2D57-BB50-6E7ECCF3B05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012363" y="382589"/>
            <a:ext cx="548640" cy="5486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454142"/>
            </a:solidFill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PERSONA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EEB6097-8033-4D95-0718-D21D62B235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61003" y="582613"/>
            <a:ext cx="1038860" cy="153888"/>
          </a:xfrm>
        </p:spPr>
        <p:txBody>
          <a:bodyPr lIns="91440" anchor="ctr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Persona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244983-47DE-326A-112F-D0369B0A7081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527175" y="1136353"/>
            <a:ext cx="9136063" cy="5139035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effectLst>
            <a:outerShdw blurRad="152400" dist="38100" dir="2700000" algn="tl" rotWithShape="0">
              <a:prstClr val="black">
                <a:alpha val="2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Place demo screenshot here.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42BE36B-4EB4-3201-AE96-B526C138A717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8E1B4495-AD04-0652-C7D6-C116F8A29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978409" y="-508951"/>
            <a:ext cx="374904" cy="23317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54142"/>
          </a:solidFill>
        </p:spPr>
        <p:txBody>
          <a:bodyPr vert="vert270" wrap="none" lIns="64008" tIns="274320" rIns="64008" bIns="576072" anchor="ctr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+mj-lt"/>
                <a:cs typeface="Segoe UI Semibold" panose="020B0502040204020203" pitchFamily="34" charset="0"/>
              </a:defRPr>
            </a:lvl1pPr>
          </a:lstStyle>
          <a:p>
            <a:r>
              <a:rPr lang="en-US"/>
              <a:t>2-3 words desc.</a:t>
            </a:r>
          </a:p>
        </p:txBody>
      </p:sp>
    </p:spTree>
    <p:extLst>
      <p:ext uri="{BB962C8B-B14F-4D97-AF65-F5344CB8AC3E}">
        <p14:creationId xmlns:p14="http://schemas.microsoft.com/office/powerpoint/2010/main" val="41198667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8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image" Target="../media/image20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8.png"/><Relationship Id="rId2" Type="http://schemas.openxmlformats.org/officeDocument/2006/relationships/slideLayout" Target="../slideLayouts/slideLayout55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19" Type="http://schemas.openxmlformats.org/officeDocument/2006/relationships/image" Target="../media/image19.png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585216"/>
            <a:ext cx="10430257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591056"/>
            <a:ext cx="10426700" cy="467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8BC65CB-3B67-EDFD-AE06-FD968449FA7E}"/>
              </a:ext>
            </a:extLst>
          </p:cNvPr>
          <p:cNvSpPr txBox="1"/>
          <p:nvPr userDrawn="1"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2024 Microsoft Corporation All rights reserved.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4D30B8E-0F07-39FC-BF52-88C5E6A736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 rot="5400000">
            <a:off x="9610332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8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3680" r:id="rId2"/>
    <p:sldLayoutId id="2147483681" r:id="rId3"/>
    <p:sldLayoutId id="2147483682" r:id="rId4"/>
    <p:sldLayoutId id="2147483683" r:id="rId5"/>
    <p:sldLayoutId id="2147483685" r:id="rId6"/>
    <p:sldLayoutId id="2147483687" r:id="rId7"/>
    <p:sldLayoutId id="2147483688" r:id="rId8"/>
    <p:sldLayoutId id="2147483691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960" r:id="rId16"/>
    <p:sldLayoutId id="2147483700" r:id="rId17"/>
    <p:sldLayoutId id="2147483701" r:id="rId18"/>
    <p:sldLayoutId id="2147483702" r:id="rId19"/>
    <p:sldLayoutId id="2147483703" r:id="rId20"/>
    <p:sldLayoutId id="2147483707" r:id="rId21"/>
    <p:sldLayoutId id="2147483704" r:id="rId22"/>
    <p:sldLayoutId id="2147483954" r:id="rId23"/>
    <p:sldLayoutId id="2147483961" r:id="rId24"/>
    <p:sldLayoutId id="2147484120" r:id="rId25"/>
    <p:sldLayoutId id="2147484123" r:id="rId26"/>
    <p:sldLayoutId id="2147483962" r:id="rId27"/>
    <p:sldLayoutId id="2147483963" r:id="rId28"/>
    <p:sldLayoutId id="2147483964" r:id="rId29"/>
    <p:sldLayoutId id="2147483965" r:id="rId30"/>
    <p:sldLayoutId id="2147483966" r:id="rId31"/>
    <p:sldLayoutId id="2147483953" r:id="rId32"/>
    <p:sldLayoutId id="2147483952" r:id="rId33"/>
    <p:sldLayoutId id="2147483951" r:id="rId34"/>
    <p:sldLayoutId id="2147483948" r:id="rId35"/>
    <p:sldLayoutId id="2147483950" r:id="rId36"/>
    <p:sldLayoutId id="2147483958" r:id="rId37"/>
    <p:sldLayoutId id="2147483970" r:id="rId38"/>
    <p:sldLayoutId id="2147483968" r:id="rId39"/>
    <p:sldLayoutId id="2147483967" r:id="rId40"/>
    <p:sldLayoutId id="2147483969" r:id="rId41"/>
    <p:sldLayoutId id="2147483971" r:id="rId42"/>
    <p:sldLayoutId id="2147483955" r:id="rId43"/>
    <p:sldLayoutId id="2147483956" r:id="rId44"/>
    <p:sldLayoutId id="2147483957" r:id="rId45"/>
    <p:sldLayoutId id="2147483705" r:id="rId46"/>
    <p:sldLayoutId id="2147483706" r:id="rId47"/>
    <p:sldLayoutId id="2147484426" r:id="rId48"/>
  </p:sldLayoutIdLst>
  <p:transition>
    <p:fade/>
  </p:transition>
  <p:hf sldNum="0" hd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2000" b="0" kern="1200" cap="none" spc="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0" marR="0" indent="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Arial" panose="020B0604020202020204" pitchFamily="34" charset="0"/>
        <a:buNone/>
        <a:tabLst/>
        <a:defRPr sz="1600" kern="1200" spc="0" baseline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265176" marR="0" indent="-109728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Arial" panose="020B0604020202020204" pitchFamily="34" charset="0"/>
        <a:buChar char="•"/>
        <a:tabLst/>
        <a:defRPr sz="12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384048" marR="0" indent="-118872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Arial" panose="020B0604020202020204" pitchFamily="34" charset="0"/>
        <a:buChar char="•"/>
        <a:tabLst/>
        <a:defRPr sz="12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0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A5A5A5"/>
          </p15:clr>
        </p15:guide>
        <p15:guide id="2" pos="7680">
          <p15:clr>
            <a:srgbClr val="A5A5A5"/>
          </p15:clr>
        </p15:guide>
        <p15:guide id="3" pos="186">
          <p15:clr>
            <a:srgbClr val="A5A5A5"/>
          </p15:clr>
        </p15:guide>
        <p15:guide id="26" pos="7496">
          <p15:clr>
            <a:srgbClr val="A5A5A5"/>
          </p15:clr>
        </p15:guide>
        <p15:guide id="27" orient="horz">
          <p15:clr>
            <a:srgbClr val="A5A5A5"/>
          </p15:clr>
        </p15:guide>
        <p15:guide id="28" orient="horz" pos="4320">
          <p15:clr>
            <a:srgbClr val="A5A5A5"/>
          </p15:clr>
        </p15:guide>
        <p15:guide id="29" orient="horz" pos="184">
          <p15:clr>
            <a:srgbClr val="A5A5A5"/>
          </p15:clr>
        </p15:guide>
        <p15:guide id="40" orient="horz" pos="4134">
          <p15:clr>
            <a:srgbClr val="A5A5A5"/>
          </p15:clr>
        </p15:guide>
        <p15:guide id="42" pos="365">
          <p15:clr>
            <a:srgbClr val="C35EA4"/>
          </p15:clr>
        </p15:guide>
        <p15:guide id="43" orient="horz" pos="367">
          <p15:clr>
            <a:srgbClr val="C35EA4"/>
          </p15:clr>
        </p15:guide>
        <p15:guide id="44" orient="horz" pos="3953">
          <p15:clr>
            <a:srgbClr val="C35EA4"/>
          </p15:clr>
        </p15:guide>
        <p15:guide id="45" pos="7307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6155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551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237F3A2-D241-D824-1380-6811A20D5B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610332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91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1" r:id="rId1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40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59" name="Image 22" descr="Une image contenant capture d’écran, Graphique, noir, conception&#10;&#10;Description générée automatiquement">
            <a:extLst>
              <a:ext uri="{FF2B5EF4-FFF2-40B4-BE49-F238E27FC236}">
                <a16:creationId xmlns:a16="http://schemas.microsoft.com/office/drawing/2014/main" id="{456A697C-ECD8-57D5-D2E8-A0C9BCC411A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4000"/>
          </a:blip>
          <a:stretch>
            <a:fillRect/>
          </a:stretch>
        </p:blipFill>
        <p:spPr>
          <a:xfrm>
            <a:off x="5994400" y="0"/>
            <a:ext cx="6197600" cy="6858000"/>
          </a:xfrm>
          <a:prstGeom prst="rect">
            <a:avLst/>
          </a:prstGeom>
        </p:spPr>
      </p:pic>
      <p:pic>
        <p:nvPicPr>
          <p:cNvPr id="61" name="Image 3" descr="Une image contenant capture d’écran, Graphique, symbole, conception&#10;&#10;Description générée automatiquement">
            <a:extLst>
              <a:ext uri="{FF2B5EF4-FFF2-40B4-BE49-F238E27FC236}">
                <a16:creationId xmlns:a16="http://schemas.microsoft.com/office/drawing/2014/main" id="{0D2849B1-B8F5-9188-5F54-02446F61D0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18" t="-9139" r="-5503" b="-13625"/>
          <a:stretch/>
        </p:blipFill>
        <p:spPr>
          <a:xfrm>
            <a:off x="11868685" y="6572788"/>
            <a:ext cx="251191" cy="213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40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2" r:id="rId1"/>
    <p:sldLayoutId id="2147484663" r:id="rId2"/>
    <p:sldLayoutId id="2147484664" r:id="rId3"/>
    <p:sldLayoutId id="2147484665" r:id="rId4"/>
  </p:sldLayoutIdLst>
  <p:transition>
    <p:fade/>
  </p:transition>
  <p:hf sldNum="0" hdr="0" ftr="0" dt="0"/>
  <p:txStyles>
    <p:titleStyle>
      <a:lvl1pPr algn="ctr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22" descr="Une image contenant capture d’écran, Graphique, noir, conception&#10;&#10;Description générée automatiquement">
            <a:extLst>
              <a:ext uri="{FF2B5EF4-FFF2-40B4-BE49-F238E27FC236}">
                <a16:creationId xmlns:a16="http://schemas.microsoft.com/office/drawing/2014/main" id="{0CD7C2B1-E107-05F3-3DBA-FCC81C64973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4000"/>
          </a:blip>
          <a:stretch>
            <a:fillRect/>
          </a:stretch>
        </p:blipFill>
        <p:spPr>
          <a:xfrm>
            <a:off x="5994400" y="0"/>
            <a:ext cx="61976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9706301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6" name="Picture 5" descr="The image displays a color palette featuring various shades of purple, pink, orange, and gold.&#10;&#10;AI-generated content may be incorrect.">
            <a:extLst>
              <a:ext uri="{FF2B5EF4-FFF2-40B4-BE49-F238E27FC236}">
                <a16:creationId xmlns:a16="http://schemas.microsoft.com/office/drawing/2014/main" id="{9FF30883-54D9-2146-931D-CE439711C6F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9393885" y="2854741"/>
            <a:ext cx="6857518" cy="1149001"/>
          </a:xfrm>
          <a:prstGeom prst="rect">
            <a:avLst/>
          </a:prstGeom>
        </p:spPr>
      </p:pic>
      <p:pic>
        <p:nvPicPr>
          <p:cNvPr id="48" name="Image 3" descr="Une image contenant capture d’écran, Graphique, symbole, conception&#10;&#10;Description générée automatiquement">
            <a:extLst>
              <a:ext uri="{FF2B5EF4-FFF2-40B4-BE49-F238E27FC236}">
                <a16:creationId xmlns:a16="http://schemas.microsoft.com/office/drawing/2014/main" id="{FF041198-52A6-AA07-38E3-867A5B5634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18" t="-9139" r="-5503" b="-13625"/>
          <a:stretch/>
        </p:blipFill>
        <p:spPr>
          <a:xfrm>
            <a:off x="11868685" y="6572788"/>
            <a:ext cx="251191" cy="213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689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5" r:id="rId1"/>
    <p:sldLayoutId id="2147484676" r:id="rId2"/>
    <p:sldLayoutId id="2147484677" r:id="rId3"/>
    <p:sldLayoutId id="2147484678" r:id="rId4"/>
    <p:sldLayoutId id="2147484679" r:id="rId5"/>
    <p:sldLayoutId id="2147484680" r:id="rId6"/>
    <p:sldLayoutId id="2147484681" r:id="rId7"/>
    <p:sldLayoutId id="2147484682" r:id="rId8"/>
    <p:sldLayoutId id="2147484683" r:id="rId9"/>
    <p:sldLayoutId id="2147484684" r:id="rId10"/>
    <p:sldLayoutId id="2147484685" r:id="rId11"/>
    <p:sldLayoutId id="2147484686" r:id="rId12"/>
    <p:sldLayoutId id="2147484687" r:id="rId13"/>
    <p:sldLayoutId id="2147484693" r:id="rId14"/>
    <p:sldLayoutId id="2147484694" r:id="rId15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24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Relationship Id="rId5" Type="http://schemas.openxmlformats.org/officeDocument/2006/relationships/hyperlink" Target="https://msdynamicsworld.com/story/microsoft-boosts-m365-copilot-collaboration-pages-and-agents" TargetMode="Externa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sv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7.xml"/><Relationship Id="rId6" Type="http://schemas.openxmlformats.org/officeDocument/2006/relationships/hyperlink" Target="https://microsoft.sharepoint-df.com/teams/BuilderPMs/_layouts/15/Doc.aspx?sourcedoc=%7B972889B6-A473-445C-BA9F-946336BA9C6E%7D&amp;file=PrepMyDay_AgentScenario_Field%20Deck.pptx&amp;action=edit&amp;mobileredirect=true&amp;DefaultItemOpen=1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Relationship Id="rId9" Type="http://schemas.openxmlformats.org/officeDocument/2006/relationships/hyperlink" Target="https://microsoft.sharepoint-df.com/teams/BuilderPMs/_layouts/15/Doc.aspx?sourcedoc=%7B972889B6-A473-445C-BA9F-946336BA9C6E%7D&amp;file=PrepMyDay_AgentScenario_Field%20Deck.pptx&amp;action=edit&amp;mobileredirect=true&amp;DefaultItemOpen=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hyperlink" Target="https://west.jcteams.info/CPI14/docs/Copilot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image" Target="../media/image38.jpe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CFB79-EDF0-7B98-BAF7-BD235D99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33B609-2E9F-259B-2D9F-4EEA050F1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288" y="2662933"/>
            <a:ext cx="7194296" cy="769441"/>
          </a:xfrm>
        </p:spPr>
        <p:txBody>
          <a:bodyPr/>
          <a:lstStyle/>
          <a:p>
            <a:pPr marL="0" indent="0">
              <a:buNone/>
            </a:pPr>
            <a:r>
              <a:rPr lang="en-US" sz="4400" b="1" spc="-5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</a:rPr>
              <a:t>Plan My Day Agent</a:t>
            </a:r>
            <a:endParaRPr lang="en-GB" sz="4400" b="1" spc="-50" dirty="0">
              <a:ln w="3175">
                <a:noFill/>
              </a:ln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latin typeface="Segoe Sans Display Semibold"/>
              <a:ea typeface="+mj-ea"/>
            </a:endParaRPr>
          </a:p>
        </p:txBody>
      </p:sp>
      <p:pic>
        <p:nvPicPr>
          <p:cNvPr id="15" name="MS logo gray - EMF">
            <a:extLst>
              <a:ext uri="{FF2B5EF4-FFF2-40B4-BE49-F238E27FC236}">
                <a16:creationId xmlns:a16="http://schemas.microsoft.com/office/drawing/2014/main" id="{A7AA4944-5DF7-CEB1-2C9C-EBC7BDEC4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black">
          <a:xfrm>
            <a:off x="684288" y="679153"/>
            <a:ext cx="1359997" cy="291427"/>
          </a:xfrm>
          <a:prstGeom prst="rect">
            <a:avLst/>
          </a:prstGeom>
        </p:spPr>
      </p:pic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6305546-DC62-59EB-6DD9-F938DC0F6AE0}"/>
              </a:ext>
            </a:extLst>
          </p:cNvPr>
          <p:cNvSpPr txBox="1">
            <a:spLocks/>
          </p:cNvSpPr>
          <p:nvPr/>
        </p:nvSpPr>
        <p:spPr>
          <a:xfrm>
            <a:off x="684288" y="3622637"/>
            <a:ext cx="5055384" cy="246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noProof="0" dirty="0">
                <a:latin typeface="Segoe Sans Display"/>
                <a:cs typeface="Segoe Sans Display"/>
              </a:rPr>
              <a:t>Copilot Scenario Overview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83034883-A0CE-3821-62E2-13B6D792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2026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23146046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8097E-6979-7096-A392-877D03D63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E2C11058-C028-52CA-43EE-621E08880231}"/>
              </a:ext>
            </a:extLst>
          </p:cNvPr>
          <p:cNvGrpSpPr/>
          <p:nvPr/>
        </p:nvGrpSpPr>
        <p:grpSpPr>
          <a:xfrm>
            <a:off x="6051116" y="4169811"/>
            <a:ext cx="5536542" cy="1838747"/>
            <a:chOff x="660727" y="4155776"/>
            <a:chExt cx="5719245" cy="170797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8C833F-4765-6050-0B0B-6F8746CEB3E0}"/>
                </a:ext>
              </a:extLst>
            </p:cNvPr>
            <p:cNvSpPr txBox="1"/>
            <p:nvPr/>
          </p:nvSpPr>
          <p:spPr>
            <a:xfrm>
              <a:off x="861307" y="4276636"/>
              <a:ext cx="2501326" cy="2572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Sans Display Semibold"/>
                  <a:ea typeface="+mn-ea"/>
                  <a:cs typeface="+mn-cs"/>
                </a:rPr>
                <a:t>Technical Features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8406CE9-6659-C03F-A4A8-BFE14DCABB67}"/>
                </a:ext>
              </a:extLst>
            </p:cNvPr>
            <p:cNvSpPr txBox="1"/>
            <p:nvPr/>
          </p:nvSpPr>
          <p:spPr>
            <a:xfrm>
              <a:off x="861307" y="4698118"/>
              <a:ext cx="3319371" cy="107721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Segoe Sans Display"/>
                  <a:ea typeface="+mn-ea"/>
                  <a:cs typeface="+mn-cs"/>
                </a:rPr>
                <a:t>🗓️ Daily &amp; Time‑Aware Briefings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Segoe Sans Display"/>
                  <a:ea typeface="+mn-ea"/>
                  <a:cs typeface="+mn-cs"/>
                </a:rPr>
                <a:t>📅 Calendar &amp; Meeting Intelligence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Segoe Sans Display"/>
                  <a:ea typeface="+mn-ea"/>
                  <a:cs typeface="+mn-cs"/>
                </a:rPr>
                <a:t>✅ Task &amp; Priority Management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Segoe Sans Display"/>
                  <a:ea typeface="+mn-ea"/>
                  <a:cs typeface="+mn-cs"/>
                </a:rPr>
                <a:t>📊 Weekly Planning &amp; Outlook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Segoe Sans Display"/>
                  <a:ea typeface="+mn-ea"/>
                  <a:cs typeface="+mn-cs"/>
                </a:rPr>
                <a:t>📄 Document Awareness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0666651-F87C-74E7-AC1B-BD2224165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0727" y="4155776"/>
              <a:ext cx="5719245" cy="1707972"/>
            </a:xfrm>
            <a:prstGeom prst="roundRect">
              <a:avLst>
                <a:gd name="adj" fmla="val 6587"/>
              </a:avLst>
            </a:prstGeom>
            <a:noFill/>
            <a:ln w="25400" cap="flat" cmpd="sng" algn="ctr">
              <a:gradFill>
                <a:gsLst>
                  <a:gs pos="0">
                    <a:srgbClr val="1D78D4"/>
                  </a:gs>
                  <a:gs pos="100000">
                    <a:srgbClr val="C44ACC"/>
                  </a:gs>
                </a:gsLst>
                <a:lin ang="0" scaled="0"/>
              </a:gradFill>
              <a:prstDash val="solid"/>
              <a:miter lim="800000"/>
            </a:ln>
            <a:effectLst/>
          </p:spPr>
          <p:txBody>
            <a:bodyPr lIns="1005840" rtlCol="0" anchor="ctr"/>
            <a:lstStyle/>
            <a:p>
              <a:pPr marL="0" marR="0" lvl="0" indent="0" algn="l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Arial" panose="020B0604020202020204" pitchFamily="34" charset="0"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/>
                <a:ea typeface="+mn-ea"/>
                <a:cs typeface="Segoe UI Semilight" panose="020B0402040204020203" pitchFamily="34" charset="0"/>
              </a:endParaRPr>
            </a:p>
          </p:txBody>
        </p:sp>
      </p:grpSp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1DFF3A50-3D16-33D9-660E-E1D40C861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431" y="3151497"/>
            <a:ext cx="5019791" cy="2857061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28575" cap="flat" cmpd="sng" algn="ctr">
            <a:solidFill>
              <a:srgbClr val="7058A0"/>
            </a:solidFill>
            <a:prstDash val="solid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A03C087B-2329-21D7-AC1B-6A1403784BDC}"/>
              </a:ext>
            </a:extLst>
          </p:cNvPr>
          <p:cNvGrpSpPr/>
          <p:nvPr/>
        </p:nvGrpSpPr>
        <p:grpSpPr>
          <a:xfrm>
            <a:off x="6051115" y="1413056"/>
            <a:ext cx="5536542" cy="2661574"/>
            <a:chOff x="5457355" y="3351969"/>
            <a:chExt cx="5719245" cy="252047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4C65B63-C9C4-AE54-E093-2A887B792D93}"/>
                </a:ext>
              </a:extLst>
            </p:cNvPr>
            <p:cNvGrpSpPr/>
            <p:nvPr/>
          </p:nvGrpSpPr>
          <p:grpSpPr>
            <a:xfrm>
              <a:off x="5457355" y="3351969"/>
              <a:ext cx="5719245" cy="2520473"/>
              <a:chOff x="6161010" y="1799710"/>
              <a:chExt cx="5719245" cy="2520473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7F0070-1178-F67E-22DF-11DA11F09BFF}"/>
                  </a:ext>
                </a:extLst>
              </p:cNvPr>
              <p:cNvSpPr txBox="1"/>
              <p:nvPr/>
            </p:nvSpPr>
            <p:spPr>
              <a:xfrm>
                <a:off x="6436195" y="1919006"/>
                <a:ext cx="2501326" cy="2623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Sans Display Semibold"/>
                    <a:ea typeface="+mn-ea"/>
                    <a:cs typeface="+mn-cs"/>
                  </a:rPr>
                  <a:t>Key Challenges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AEDDC77-9CF8-D30A-53E0-17F63A23DA0A}"/>
                  </a:ext>
                </a:extLst>
              </p:cNvPr>
              <p:cNvSpPr txBox="1"/>
              <p:nvPr/>
            </p:nvSpPr>
            <p:spPr>
              <a:xfrm>
                <a:off x="6436196" y="2275651"/>
                <a:ext cx="5366318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95000"/>
                        <a:lumOff val="5000"/>
                      </a:srgbClr>
                    </a:solidFill>
                    <a:effectLst/>
                    <a:uLnTx/>
                    <a:uFillTx/>
                    <a:latin typeface="Segoe Sans Display"/>
                    <a:ea typeface="+mn-ea"/>
                    <a:cs typeface="+mn-cs"/>
                  </a:rPr>
                  <a:t>Fragmented daily planning workflow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95000"/>
                        <a:lumOff val="5000"/>
                      </a:srgbClr>
                    </a:solidFill>
                    <a:effectLst/>
                    <a:uLnTx/>
                    <a:uFillTx/>
                    <a:latin typeface="Segoe Sans Display"/>
                    <a:ea typeface="+mn-ea"/>
                    <a:cs typeface="+mn-cs"/>
                  </a:rPr>
                  <a:t>High cognitive load across key roles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95000"/>
                        <a:lumOff val="5000"/>
                      </a:srgbClr>
                    </a:solidFill>
                    <a:effectLst/>
                    <a:uLnTx/>
                    <a:uFillTx/>
                    <a:latin typeface="Segoe Sans Display"/>
                    <a:ea typeface="+mn-ea"/>
                    <a:cs typeface="+mn-cs"/>
                  </a:rPr>
                  <a:t>Missing or overlooked signals (tasks, emails, chats)</a:t>
                </a:r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EC114F6-498E-F495-31A4-12FB16765D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161010" y="1799710"/>
                <a:ext cx="5719245" cy="2520473"/>
              </a:xfrm>
              <a:prstGeom prst="roundRect">
                <a:avLst>
                  <a:gd name="adj" fmla="val 6587"/>
                </a:avLst>
              </a:prstGeom>
              <a:noFill/>
              <a:ln w="25400" cap="flat" cmpd="sng" algn="ctr">
                <a:gradFill>
                  <a:gsLst>
                    <a:gs pos="0">
                      <a:srgbClr val="1D78D4"/>
                    </a:gs>
                    <a:gs pos="100000">
                      <a:srgbClr val="C44ACC"/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</p:spPr>
            <p:txBody>
              <a:bodyPr lIns="1005840" rtlCol="0" anchor="ctr"/>
              <a:lstStyle/>
              <a:p>
                <a:pPr marL="0" marR="0" lvl="0" indent="0" algn="l" defTabSz="93274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9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 Semibold"/>
                  <a:ea typeface="+mn-ea"/>
                  <a:cs typeface="Segoe UI Semilight" panose="020B0402040204020203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DE5A409-3C06-27C6-85BE-8212323200D7}"/>
                </a:ext>
              </a:extLst>
            </p:cNvPr>
            <p:cNvSpPr txBox="1"/>
            <p:nvPr/>
          </p:nvSpPr>
          <p:spPr>
            <a:xfrm>
              <a:off x="5732540" y="4738258"/>
              <a:ext cx="3480619" cy="2623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Sans Display Semibold"/>
                  <a:ea typeface="+mn-ea"/>
                  <a:cs typeface="+mn-cs"/>
                </a:rPr>
                <a:t>Business Outcomes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AB7C78D-D669-86B4-6F94-D6B6EE700B15}"/>
                </a:ext>
              </a:extLst>
            </p:cNvPr>
            <p:cNvSpPr txBox="1"/>
            <p:nvPr/>
          </p:nvSpPr>
          <p:spPr>
            <a:xfrm>
              <a:off x="5732540" y="5104707"/>
              <a:ext cx="4749694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83464" indent="-283464" algn="l" rtl="0" eaLnBrk="1" latinLnBrk="0" hangingPunct="1">
                <a:buFont typeface="Arial" panose="020B0604020202020204" pitchFamily="34" charset="0"/>
                <a:buChar char="•"/>
              </a:pPr>
              <a:r>
                <a:rPr lang="en-GB" sz="1400">
                  <a:solidFill>
                    <a:srgbClr val="000000"/>
                  </a:solidFill>
                  <a:effectLst/>
                  <a:latin typeface="Segoe Sans Display" pitchFamily="2" charset="0"/>
                </a:rPr>
                <a:t>⏱️ Reduced daily planning time</a:t>
              </a:r>
            </a:p>
            <a:p>
              <a:pPr marL="283464" indent="-283464" algn="l" rtl="0" eaLnBrk="1" latinLnBrk="0" hangingPunct="1">
                <a:buFont typeface="Arial" panose="020B0604020202020204" pitchFamily="34" charset="0"/>
                <a:buChar char="•"/>
              </a:pPr>
              <a:r>
                <a:rPr lang="en-GB" sz="1400">
                  <a:solidFill>
                    <a:srgbClr val="000000"/>
                  </a:solidFill>
                  <a:effectLst/>
                  <a:latin typeface="Segoe Sans Display" pitchFamily="2" charset="0"/>
                </a:rPr>
                <a:t>🎯 Helps employees focus on what’s important</a:t>
              </a:r>
            </a:p>
            <a:p>
              <a:pPr marL="283464" indent="-283464" algn="l" rtl="0" eaLnBrk="1" latinLnBrk="0" hangingPunct="1">
                <a:buFont typeface="Arial" panose="020B0604020202020204" pitchFamily="34" charset="0"/>
                <a:buChar char="•"/>
              </a:pPr>
              <a:r>
                <a:rPr lang="en-GB" sz="1400">
                  <a:solidFill>
                    <a:srgbClr val="000000"/>
                  </a:solidFill>
                  <a:effectLst/>
                  <a:latin typeface="Segoe Sans Display" pitchFamily="2" charset="0"/>
                </a:rPr>
                <a:t>😊 Improved employee satisfaction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975373B-4853-4953-D051-EA8B423E69A0}"/>
              </a:ext>
            </a:extLst>
          </p:cNvPr>
          <p:cNvGrpSpPr/>
          <p:nvPr/>
        </p:nvGrpSpPr>
        <p:grpSpPr>
          <a:xfrm>
            <a:off x="674001" y="1379628"/>
            <a:ext cx="4828632" cy="1437608"/>
            <a:chOff x="181301" y="1241709"/>
            <a:chExt cx="4828632" cy="14376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DC5E338-5EC9-9C71-44C0-F088D9C2D41E}"/>
                </a:ext>
              </a:extLst>
            </p:cNvPr>
            <p:cNvSpPr txBox="1"/>
            <p:nvPr/>
          </p:nvSpPr>
          <p:spPr>
            <a:xfrm>
              <a:off x="181301" y="1241709"/>
              <a:ext cx="250132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Sans Display Semibold"/>
                  <a:ea typeface="+mn-ea"/>
                  <a:cs typeface="+mn-cs"/>
                </a:rPr>
                <a:t>Agent Overview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FC5EAB-56D6-0A82-8007-940D39570B4C}"/>
                </a:ext>
              </a:extLst>
            </p:cNvPr>
            <p:cNvSpPr txBox="1"/>
            <p:nvPr/>
          </p:nvSpPr>
          <p:spPr>
            <a:xfrm>
              <a:off x="181301" y="1602099"/>
              <a:ext cx="4828632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Segoe Sans Display"/>
                  <a:ea typeface="+mn-ea"/>
                  <a:cs typeface="+mn-cs"/>
                </a:rPr>
                <a:t>Plan My Day helps employees quickly understand what matters most each day by bringing together meetings, tasks, emails, and documents into a single, time‑aware briefing. With one simple prompt, users start their day prepared, focused, and ready to act, without jumping between tools.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endParaRPr>
            </a:p>
          </p:txBody>
        </p:sp>
      </p:grpSp>
      <p:pic>
        <p:nvPicPr>
          <p:cNvPr id="37" name="Picture 36" descr="Copilot&#10;&#10;AI-generated content may be incorrect.">
            <a:extLst>
              <a:ext uri="{FF2B5EF4-FFF2-40B4-BE49-F238E27FC236}">
                <a16:creationId xmlns:a16="http://schemas.microsoft.com/office/drawing/2014/main" id="{77CBBD5B-B89E-F86A-7C54-7D5FB839A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634673" y="4344002"/>
            <a:ext cx="1776933" cy="149036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CAA8309-A947-495F-FFE5-D8377275A04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2698" y="436868"/>
            <a:ext cx="9543289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3200" b="1" dirty="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Plan My Day Agent</a:t>
            </a:r>
            <a:r>
              <a:rPr lang="en-US" sz="3200" b="1" dirty="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cs typeface="Segoe Sans Display" pitchFamily="2" charset="0"/>
              </a:rPr>
              <a:t> Summary</a:t>
            </a:r>
            <a:endParaRPr lang="en-US" sz="3200" b="1" dirty="0"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latin typeface="Segoe Sans Display Semibold"/>
              <a:cs typeface="Segoe Sans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33593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309DCA-9A53-077A-F6A0-A33AED1C3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0"/>
            <a:ext cx="12192000" cy="6853798"/>
          </a:xfrm>
          <a:prstGeom prst="rect">
            <a:avLst/>
          </a:prstGeom>
          <a:gradFill flip="none" rotWithShape="1">
            <a:gsLst>
              <a:gs pos="0">
                <a:srgbClr val="E0E1F8"/>
              </a:gs>
              <a:gs pos="47000">
                <a:srgbClr val="FFFFFF">
                  <a:alpha val="74000"/>
                </a:srgbClr>
              </a:gs>
              <a:gs pos="100000">
                <a:srgbClr val="F4D0F0">
                  <a:alpha val="0"/>
                </a:srgb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noProof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0262CCD-190A-8553-3108-2DC583C41B7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1921" y="2931886"/>
            <a:ext cx="9706301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Table of Contents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80D85B9-D527-3A18-0E60-7323D27D113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83475" y="582613"/>
            <a:ext cx="4708525" cy="5692775"/>
          </a:xfrm>
          <a:prstGeom prst="rect">
            <a:avLst/>
          </a:prstGeom>
        </p:spPr>
        <p:txBody>
          <a:bodyPr numCol="1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Overview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Persona Example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User Journey Scenario Example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Solution Screenshots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Segoe Sans"/>
              </a:rPr>
              <a:t>Demo Prompts</a:t>
            </a:r>
          </a:p>
        </p:txBody>
      </p:sp>
    </p:spTree>
    <p:extLst>
      <p:ext uri="{BB962C8B-B14F-4D97-AF65-F5344CB8AC3E}">
        <p14:creationId xmlns:p14="http://schemas.microsoft.com/office/powerpoint/2010/main" val="390100927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36F33BF-5116-F758-C230-BD98F1C4E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4">
            <a:extLst>
              <a:ext uri="{FF2B5EF4-FFF2-40B4-BE49-F238E27FC236}">
                <a16:creationId xmlns:a16="http://schemas.microsoft.com/office/drawing/2014/main" id="{33E44190-0429-7FFF-4095-170CD165A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68" y="1501135"/>
            <a:ext cx="4857157" cy="3046988"/>
          </a:xfrm>
        </p:spPr>
        <p:txBody>
          <a:bodyPr/>
          <a:lstStyle/>
          <a:p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The</a:t>
            </a: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</a:rPr>
              <a:t> Plan My Day Agent </a:t>
            </a: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helps employees quickly understand what matters most each day by bringing together meetings, tasks, emails, and documents into a single, time‑aware briefing. With one simple prompt, users start their day prepared, focused, and ready to act, without jumping between tools.</a:t>
            </a:r>
            <a:b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br>
              <a:rPr lang="en-US" sz="1800"/>
            </a:b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The agent orchestrates data across Microsoft 365, generates a structured briefing ensuring every user begins the day prepared, aligned, and focused.</a:t>
            </a:r>
          </a:p>
        </p:txBody>
      </p:sp>
      <p:sp>
        <p:nvSpPr>
          <p:cNvPr id="23" name="Footer Placeholder 1">
            <a:extLst>
              <a:ext uri="{FF2B5EF4-FFF2-40B4-BE49-F238E27FC236}">
                <a16:creationId xmlns:a16="http://schemas.microsoft.com/office/drawing/2014/main" id="{2325FD89-8B07-FCCA-3E7D-4846098DE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2026 Microsoft Corporation All rights reserved. 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5E9CD6BB-02EF-0BC3-58A1-38B44C2B510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88263" y="339295"/>
            <a:ext cx="5419132" cy="123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Overview</a:t>
            </a:r>
            <a:endParaRPr kumimoji="0" lang="en-US" sz="3200" b="0" i="0" u="none" strike="noStrike" kern="1200" cap="none" spc="-50" normalizeH="0" baseline="0" noProof="0">
              <a:ln w="3175">
                <a:noFill/>
              </a:ln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effectLst/>
              <a:uLnTx/>
              <a:uFillTx/>
              <a:latin typeface="Segoe Sans Display Semibold"/>
              <a:ea typeface="+mj-ea"/>
              <a:cs typeface="Segoe Sans Display" pitchFamily="2" charset="0"/>
            </a:endParaRPr>
          </a:p>
        </p:txBody>
      </p:sp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94DB236D-F660-661D-C04D-EA7E7A7FE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2953" y="1572295"/>
            <a:ext cx="5158985" cy="2901929"/>
          </a:xfrm>
          <a:prstGeom prst="roundRect">
            <a:avLst>
              <a:gd name="adj" fmla="val 277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40976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95325" y="2160675"/>
            <a:ext cx="457200" cy="457200"/>
          </a:xfrm>
          <a:prstGeom prst="ellipse">
            <a:avLst/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0735" y="2286055"/>
            <a:ext cx="206184" cy="20618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95325" y="3888123"/>
            <a:ext cx="5025479" cy="866757"/>
          </a:xfrm>
          <a:prstGeom prst="roundRect">
            <a:avLst>
              <a:gd name="adj" fmla="val 9907"/>
            </a:avLst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5324" y="3888123"/>
            <a:ext cx="45719" cy="866757"/>
          </a:xfrm>
          <a:prstGeom prst="rect">
            <a:avLst/>
          </a:prstGeom>
          <a:solidFill>
            <a:srgbClr val="6B2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471344" y="2160675"/>
            <a:ext cx="457200" cy="457200"/>
          </a:xfrm>
          <a:prstGeom prst="ellipse">
            <a:avLst/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6610" y="2286055"/>
            <a:ext cx="206184" cy="20618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471344" y="3888123"/>
            <a:ext cx="5025479" cy="866757"/>
          </a:xfrm>
          <a:prstGeom prst="roundRect">
            <a:avLst>
              <a:gd name="adj" fmla="val 9907"/>
            </a:avLst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1344" y="3888123"/>
            <a:ext cx="45834" cy="866757"/>
          </a:xfrm>
          <a:prstGeom prst="rect">
            <a:avLst/>
          </a:prstGeom>
          <a:solidFill>
            <a:srgbClr val="6B2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516" y="5335292"/>
            <a:ext cx="167564" cy="14662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188" y="380990"/>
            <a:ext cx="3039871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Persona</a:t>
            </a:r>
            <a:r>
              <a:rPr lang="en-GB"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 Example</a:t>
            </a:r>
            <a:endParaRPr sz="3200" spc="-50">
              <a:ln w="3175">
                <a:noFill/>
              </a:ln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latin typeface="Segoe Sans Display Semibold"/>
              <a:ea typeface="+mj-ea"/>
              <a:cs typeface="Segoe Sans Displa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188" y="939081"/>
            <a:ext cx="1119052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>
                <a:solidFill>
                  <a:srgbClr val="1B1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From executive assistants piecing together briefings to managers racing between meetings, the Plan My Day Agent eliminates the </a:t>
            </a:r>
            <a:r>
              <a:rPr lang="en-GB" sz="1600" b="1">
                <a:solidFill>
                  <a:srgbClr val="1B1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burden </a:t>
            </a:r>
            <a:r>
              <a:rPr sz="1600" b="1">
                <a:solidFill>
                  <a:srgbClr val="1B1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of scanning tools</a:t>
            </a:r>
            <a:r>
              <a:rPr sz="1600" b="1" i="0">
                <a:solidFill>
                  <a:srgbClr val="1B1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  <a:r>
              <a:rPr sz="1050" b="0" i="0">
                <a:solidFill>
                  <a:srgbClr val="6B2FA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sz="1050" b="0" i="0">
              <a:solidFill>
                <a:srgbClr val="6B2FAD"/>
              </a:solidFill>
              <a:latin typeface="Segoe UI Semibold" panose="020B0702040204020203" pitchFamily="34" charset="0"/>
              <a:cs typeface="Segoe UI Semibold" panose="020B0702040204020203" pitchFamily="34" charset="0"/>
              <a:hlinkClick r:id="rId6" tooltip="PrepMyDay_AgentScenario_Field Deck.pptx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89563" y="2189201"/>
            <a:ext cx="525785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1B1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Alicia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9563" y="2427320"/>
            <a:ext cx="1168590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Executive Assistant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359" y="3979410"/>
            <a:ext cx="978025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1200" b="1" i="0">
                <a:solidFill>
                  <a:srgbClr val="6B2FA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💬</a:t>
            </a:r>
            <a:r>
              <a:rPr sz="1200" b="1" i="0">
                <a:solidFill>
                  <a:srgbClr val="6B2FA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Typical Ask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7027" y="4237516"/>
            <a:ext cx="434597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1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"Prepare </a:t>
            </a:r>
            <a:r>
              <a:rPr lang="en-GB" sz="1200" b="0" i="1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sz="1200" b="0" i="1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day - pull together all meetings, emails, and action items for this morning."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65438" y="2189201"/>
            <a:ext cx="504946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1B1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65438" y="2427320"/>
            <a:ext cx="992259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Senior Manager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234" y="3979410"/>
            <a:ext cx="1059072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en-GB" sz="1200" b="1">
                <a:solidFill>
                  <a:srgbClr val="6B2FA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💬 </a:t>
            </a:r>
            <a:r>
              <a:rPr sz="1200" b="1">
                <a:solidFill>
                  <a:srgbClr val="6B2FA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Typical Ask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9234" y="4237516"/>
            <a:ext cx="439850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1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"Brief me for my next meeting -- agenda, context, attendees, and decisions at a glance."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4688" y="5300884"/>
            <a:ext cx="2203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1B1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Challenges Addressed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0898" y="5645498"/>
            <a:ext cx="10639435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Fragmented daily preparation workflow</a:t>
            </a:r>
            <a:r>
              <a:rPr lang="en-GB"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 h</a:t>
            </a:r>
            <a:r>
              <a:rPr sz="1400" b="0" i="0" err="1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igh</a:t>
            </a:r>
            <a:r>
              <a:rPr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cognitive load across key roles</a:t>
            </a:r>
            <a:r>
              <a:rPr lang="en-GB"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 m</a:t>
            </a:r>
            <a:r>
              <a:rPr sz="1400" b="0" i="0" err="1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issing</a:t>
            </a:r>
            <a:r>
              <a:rPr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or overlooked signals</a:t>
            </a:r>
            <a:r>
              <a:rPr lang="en-GB"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 n</a:t>
            </a:r>
            <a:r>
              <a:rPr sz="1400" b="0" i="0">
                <a:solidFill>
                  <a:srgbClr val="6E649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unified "digital day folder"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5307" y="2770212"/>
            <a:ext cx="5025353" cy="9618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67576" indent="-167576" algn="l">
              <a:lnSpc>
                <a:spcPts val="1699"/>
              </a:lnSpc>
              <a:spcBef>
                <a:spcPts val="0"/>
              </a:spcBef>
              <a:spcAft>
                <a:spcPts val="0"/>
              </a:spcAft>
              <a:buClr>
                <a:srgbClr val="6B2FAD"/>
              </a:buClr>
              <a:buSzPct val="100000"/>
              <a:buFont typeface="Inter" charset="0"/>
              <a:buChar char="●"/>
            </a:pPr>
            <a:r>
              <a:rPr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Scans Outlook, Teams, and notes daily to piece together VP briefings - a 30-minute ritual</a:t>
            </a:r>
          </a:p>
          <a:p>
            <a:pPr marL="167576" indent="-167576" algn="l">
              <a:lnSpc>
                <a:spcPts val="1699"/>
              </a:lnSpc>
              <a:spcBef>
                <a:spcPts val="659"/>
              </a:spcBef>
              <a:spcAft>
                <a:spcPts val="0"/>
              </a:spcAft>
              <a:buClr>
                <a:srgbClr val="6B2FAD"/>
              </a:buClr>
              <a:buSzPct val="100000"/>
              <a:buFont typeface="Inter" charset="0"/>
              <a:buChar char="●"/>
            </a:pPr>
            <a:r>
              <a:rPr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Needs a unified view of meetings, updates, documents, and critical follow-ups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1182" y="2770212"/>
            <a:ext cx="5025353" cy="9618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67576" indent="-167576" algn="l">
              <a:lnSpc>
                <a:spcPts val="1699"/>
              </a:lnSpc>
              <a:spcBef>
                <a:spcPts val="0"/>
              </a:spcBef>
              <a:spcAft>
                <a:spcPts val="0"/>
              </a:spcAft>
              <a:buClr>
                <a:srgbClr val="6B2FAD"/>
              </a:buClr>
              <a:buSzPct val="100000"/>
              <a:buFont typeface="Inter" charset="0"/>
              <a:buChar char="●"/>
            </a:pPr>
            <a:r>
              <a:rPr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Spends mornings in transit, preparing between back-to-back meetings with fragmented context</a:t>
            </a:r>
          </a:p>
          <a:p>
            <a:pPr marL="167576" indent="-167576" algn="l">
              <a:lnSpc>
                <a:spcPts val="1699"/>
              </a:lnSpc>
              <a:spcBef>
                <a:spcPts val="659"/>
              </a:spcBef>
              <a:spcAft>
                <a:spcPts val="0"/>
              </a:spcAft>
              <a:buClr>
                <a:srgbClr val="6B2FAD"/>
              </a:buClr>
              <a:buSzPct val="100000"/>
              <a:buFont typeface="Inter" charset="0"/>
              <a:buChar char="●"/>
            </a:pPr>
            <a:r>
              <a:rPr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Hunts for emails and lost context, which slows preparation and decision-making</a:t>
            </a:r>
          </a:p>
        </p:txBody>
      </p:sp>
      <p:pic>
        <p:nvPicPr>
          <p:cNvPr id="28" name="Picture Placeholder 35" descr="A person talking on a phone">
            <a:extLst>
              <a:ext uri="{FF2B5EF4-FFF2-40B4-BE49-F238E27FC236}">
                <a16:creationId xmlns:a16="http://schemas.microsoft.com/office/drawing/2014/main" id="{8F812E22-D9E5-2630-5165-160060D9AC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516" y="2159875"/>
            <a:ext cx="457200" cy="457200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41000">
                  <a:srgbClr val="3F3382"/>
                </a:gs>
                <a:gs pos="90000">
                  <a:srgbClr val="002060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32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Placeholder 27" descr="A person wearing a headset and smiling">
            <a:extLst>
              <a:ext uri="{FF2B5EF4-FFF2-40B4-BE49-F238E27FC236}">
                <a16:creationId xmlns:a16="http://schemas.microsoft.com/office/drawing/2014/main" id="{067A535C-D515-10D3-0486-EB7C72A175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4987" y="2161391"/>
            <a:ext cx="477529" cy="477529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41000">
                  <a:srgbClr val="3F3382"/>
                </a:gs>
                <a:gs pos="90000">
                  <a:srgbClr val="002060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32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720304"/>
            <a:ext cx="3276600" cy="4029075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4247" y="1977425"/>
            <a:ext cx="171482" cy="22860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79995" y="2348954"/>
            <a:ext cx="381000" cy="381000"/>
          </a:xfrm>
          <a:prstGeom prst="ellipse">
            <a:avLst/>
          </a:prstGeom>
          <a:solidFill>
            <a:srgbClr val="6B2F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5582" y="3641404"/>
            <a:ext cx="106578" cy="18653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457700" y="1720304"/>
            <a:ext cx="3276600" cy="4029075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0378" y="1977429"/>
            <a:ext cx="228583" cy="228627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680495" y="2348954"/>
            <a:ext cx="381000" cy="381000"/>
          </a:xfrm>
          <a:prstGeom prst="ellipse">
            <a:avLst/>
          </a:prstGeom>
          <a:solidFill>
            <a:srgbClr val="6B2F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55982" y="3641404"/>
            <a:ext cx="106579" cy="18653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458200" y="1720304"/>
            <a:ext cx="3276600" cy="4029075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80778" y="1991716"/>
            <a:ext cx="257151" cy="200019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8680995" y="2348954"/>
            <a:ext cx="381000" cy="381000"/>
          </a:xfrm>
          <a:prstGeom prst="ellipse">
            <a:avLst/>
          </a:prstGeom>
          <a:solidFill>
            <a:srgbClr val="6B2F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7200" y="5962650"/>
            <a:ext cx="11277600" cy="590550"/>
          </a:xfrm>
          <a:prstGeom prst="roundRect">
            <a:avLst>
              <a:gd name="adj" fmla="val 19354"/>
            </a:avLst>
          </a:prstGeom>
          <a:solidFill>
            <a:srgbClr val="EDE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05062" y="6124575"/>
            <a:ext cx="19050" cy="266700"/>
          </a:xfrm>
          <a:prstGeom prst="rect">
            <a:avLst/>
          </a:prstGeom>
          <a:solidFill>
            <a:srgbClr val="D5CC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06808" y="6181570"/>
            <a:ext cx="133346" cy="152396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57700" y="6167283"/>
            <a:ext cx="142841" cy="133354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91365" y="6167291"/>
            <a:ext cx="133346" cy="13334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57188" y="380990"/>
            <a:ext cx="2369238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en-GB"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User </a:t>
            </a:r>
            <a:r>
              <a:rPr sz="3200" spc="-5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Journey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188" y="939081"/>
            <a:ext cx="1127760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>
                <a:solidFill>
                  <a:srgbClr val="1B1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One prompt triggers a full orchestration across Microsoft 365 -- calendar, email, Teams, attachments -- and delivers a structured digital day folder. </a:t>
            </a:r>
            <a:endParaRPr sz="1600" b="1">
              <a:solidFill>
                <a:srgbClr val="1B1040"/>
              </a:solidFill>
              <a:latin typeface="Segoe UI Semibold" panose="020B0702040204020203" pitchFamily="34" charset="0"/>
              <a:cs typeface="Segoe UI Semibold" panose="020B0702040204020203" pitchFamily="34" charset="0"/>
              <a:hlinkClick r:id="rId9" tooltip="PrepMyDay_AgentScenario_Field Deck.pptx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7583" y="2439380"/>
            <a:ext cx="10259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5266" y="2425093"/>
            <a:ext cx="690702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6B2FA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Trigger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9978" y="2910856"/>
            <a:ext cx="2818436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Employee </a:t>
            </a:r>
            <a:r>
              <a:rPr lang="en-GB"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asks,</a:t>
            </a:r>
            <a:r>
              <a:rPr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"Prepare my day." Agent reviews the user's calendar, checks new emails and Teams messages, and looks for anything that might affect today's preparation.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21315" y="2439380"/>
            <a:ext cx="10259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75666" y="2425093"/>
            <a:ext cx="1005212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6B2FA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Evaluation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80378" y="2910856"/>
            <a:ext cx="2722295" cy="15081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Agent evaluates what is relevant, determines whether new information changes the shape of the day, summarizes the schedule, and compiles key meeting insights, documents, and follow-ups.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21566" y="2439380"/>
            <a:ext cx="10259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76066" y="2425093"/>
            <a:ext cx="2050433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6B2FA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Day Summary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0778" y="2910856"/>
            <a:ext cx="2817990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Result delivered as an up-to-date </a:t>
            </a:r>
            <a:r>
              <a:rPr lang="en-GB" sz="140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status</a:t>
            </a:r>
            <a:r>
              <a:rPr sz="14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reflecting the latest meetings, priorities, and follow-ups -- assembled from Outlook calendar, email, Teams messages, attachments, and existing notes.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5307" y="6167283"/>
            <a:ext cx="710131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6B2FA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Backbone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16352" y="6171301"/>
            <a:ext cx="1388201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On-demand briefing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81532" y="6147497"/>
            <a:ext cx="1389804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Follow-up extraction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19960" y="6147497"/>
            <a:ext cx="1828129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0" i="0">
                <a:solidFill>
                  <a:srgbClr val="2D205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Microsoft 365 data sources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C0970-B74F-3517-57C7-932B73F6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scureLayer" hidden="1">
            <a:extLst>
              <a:ext uri="{FF2B5EF4-FFF2-40B4-BE49-F238E27FC236}">
                <a16:creationId xmlns:a16="http://schemas.microsoft.com/office/drawing/2014/main" id="{A44E16F9-1D6F-4800-DBBB-57AB1F9AA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280700" y="585248"/>
            <a:ext cx="11534938" cy="6131726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ObscureLayer" hidden="1">
            <a:extLst>
              <a:ext uri="{FF2B5EF4-FFF2-40B4-BE49-F238E27FC236}">
                <a16:creationId xmlns:a16="http://schemas.microsoft.com/office/drawing/2014/main" id="{36E38401-E656-FA38-CA6F-2D8E076FE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396751" y="2989510"/>
            <a:ext cx="557669" cy="26828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B7146C-1F8A-E987-4040-D77560B57431}"/>
              </a:ext>
            </a:extLst>
          </p:cNvPr>
          <p:cNvSpPr txBox="1"/>
          <p:nvPr/>
        </p:nvSpPr>
        <p:spPr>
          <a:xfrm>
            <a:off x="655075" y="471137"/>
            <a:ext cx="7553038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50" normalizeH="0" baseline="0" noProof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Segoe Sans Display Semibold"/>
                <a:ea typeface="+mn-ea"/>
                <a:cs typeface="Segoe Sans Display" pitchFamily="2" charset="0"/>
              </a:rPr>
              <a:t>High Level Agent Architecture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A5C055-8E82-4B87-F993-976EA898E919}"/>
              </a:ext>
            </a:extLst>
          </p:cNvPr>
          <p:cNvSpPr txBox="1"/>
          <p:nvPr/>
        </p:nvSpPr>
        <p:spPr>
          <a:xfrm>
            <a:off x="607264" y="101477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>
                <a:solidFill>
                  <a:srgbClr val="1B1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Plan my day Agent</a:t>
            </a:r>
            <a:endParaRPr lang="en-GB" sz="1600" b="1">
              <a:solidFill>
                <a:srgbClr val="1B104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6A40652-423A-DCDB-8195-D67FB8BADE65}"/>
              </a:ext>
            </a:extLst>
          </p:cNvPr>
          <p:cNvGrpSpPr/>
          <p:nvPr/>
        </p:nvGrpSpPr>
        <p:grpSpPr>
          <a:xfrm>
            <a:off x="1608784" y="1987327"/>
            <a:ext cx="8898483" cy="3543557"/>
            <a:chOff x="1608784" y="1987327"/>
            <a:chExt cx="8898483" cy="3543557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F3C4D806-A843-344F-AF45-F337D758B4E9}"/>
                </a:ext>
              </a:extLst>
            </p:cNvPr>
            <p:cNvSpPr/>
            <p:nvPr/>
          </p:nvSpPr>
          <p:spPr>
            <a:xfrm>
              <a:off x="4976428" y="2544665"/>
              <a:ext cx="2025677" cy="2069534"/>
            </a:xfrm>
            <a:prstGeom prst="roundRect">
              <a:avLst>
                <a:gd name="adj" fmla="val 815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B1ACC546-3F62-3008-B7CF-2C9088F6364C}"/>
                </a:ext>
              </a:extLst>
            </p:cNvPr>
            <p:cNvSpPr/>
            <p:nvPr/>
          </p:nvSpPr>
          <p:spPr bwMode="auto">
            <a:xfrm>
              <a:off x="5151207" y="3567700"/>
              <a:ext cx="1676117" cy="464467"/>
            </a:xfrm>
            <a:prstGeom prst="round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 Semilight" panose="020B0402040204020203" pitchFamily="34" charset="0"/>
                  <a:ea typeface="Segoe UI" pitchFamily="34" charset="0"/>
                  <a:cs typeface="Segoe UI Semilight" panose="020B0402040204020203" pitchFamily="34" charset="0"/>
                </a:rPr>
                <a:t>Instructions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8A0CA47-1A51-0017-D91D-04151C5E4DB8}"/>
                </a:ext>
              </a:extLst>
            </p:cNvPr>
            <p:cNvSpPr txBox="1"/>
            <p:nvPr/>
          </p:nvSpPr>
          <p:spPr>
            <a:xfrm>
              <a:off x="5415027" y="2892769"/>
              <a:ext cx="1500371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Sans Display Semibold"/>
                  <a:ea typeface="+mn-ea"/>
                  <a:cs typeface="+mn-cs"/>
                </a:rPr>
                <a:t>Plan my day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>
                  <a:solidFill>
                    <a:prstClr val="black"/>
                  </a:solidFill>
                  <a:latin typeface="Segoe Sans Display Semibold"/>
                </a:rPr>
                <a:t>Agent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 Semibold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 Semibold"/>
                <a:ea typeface="+mn-ea"/>
                <a:cs typeface="+mn-cs"/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E5B5DC5-9483-E708-995C-EEE405637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8131971" y="1987327"/>
              <a:ext cx="1197430" cy="6001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en-US"/>
              </a:defPPr>
              <a:lvl1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000" b="0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/>
                  <a:ea typeface="+mn-ea"/>
                  <a:cs typeface="Segoe UI"/>
                </a:rPr>
                <a:t>Email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/>
                  <a:ea typeface="+mn-ea"/>
                  <a:cs typeface="Segoe UI"/>
                </a:rPr>
                <a:t>Calendars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/>
                  <a:ea typeface="+mn-ea"/>
                  <a:cs typeface="Segoe UI"/>
                </a:rPr>
                <a:t>Attachments</a:t>
              </a:r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42CF13E7-E8F7-9079-55AF-73B5A7D6C16E}"/>
                </a:ext>
              </a:extLst>
            </p:cNvPr>
            <p:cNvGrpSpPr/>
            <p:nvPr/>
          </p:nvGrpSpPr>
          <p:grpSpPr>
            <a:xfrm>
              <a:off x="3296005" y="4176566"/>
              <a:ext cx="570675" cy="296694"/>
              <a:chOff x="1567543" y="4542020"/>
              <a:chExt cx="510509" cy="265413"/>
            </a:xfrm>
            <a:solidFill>
              <a:schemeClr val="bg1"/>
            </a:solidFill>
          </p:grpSpPr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3B572058-7A84-A3C8-B25C-2B484FC44DF4}"/>
                  </a:ext>
                </a:extLst>
              </p:cNvPr>
              <p:cNvSpPr/>
              <p:nvPr/>
            </p:nvSpPr>
            <p:spPr bwMode="auto">
              <a:xfrm>
                <a:off x="1567543" y="4542020"/>
                <a:ext cx="510509" cy="265413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41650368-F2DA-080B-F653-888A91C95584}"/>
                  </a:ext>
                </a:extLst>
              </p:cNvPr>
              <p:cNvSpPr/>
              <p:nvPr/>
            </p:nvSpPr>
            <p:spPr bwMode="auto">
              <a:xfrm>
                <a:off x="1604282" y="4559946"/>
                <a:ext cx="463810" cy="247487"/>
              </a:xfrm>
              <a:prstGeom prst="rect">
                <a:avLst/>
              </a:prstGeom>
              <a:grpFill/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8B1F9E-38BA-54A2-D65E-364D7CB84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1734086" y="4152308"/>
              <a:ext cx="86992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en-US"/>
              </a:defPPr>
              <a:lvl1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000" b="0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rPr>
                <a:t>User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46C2BB2-72C4-F489-81EA-1664C447AC40}"/>
                </a:ext>
              </a:extLst>
            </p:cNvPr>
            <p:cNvGrpSpPr/>
            <p:nvPr/>
          </p:nvGrpSpPr>
          <p:grpSpPr>
            <a:xfrm>
              <a:off x="9382883" y="2039483"/>
              <a:ext cx="1124384" cy="917303"/>
              <a:chOff x="9800417" y="3031127"/>
              <a:chExt cx="1124384" cy="917303"/>
            </a:xfrm>
          </p:grpSpPr>
          <p:sp>
            <p:nvSpPr>
              <p:cNvPr id="141" name="Rectangle: Rounded Corners 115">
                <a:extLst>
                  <a:ext uri="{FF2B5EF4-FFF2-40B4-BE49-F238E27FC236}">
                    <a16:creationId xmlns:a16="http://schemas.microsoft.com/office/drawing/2014/main" id="{5777BA7E-853F-AA8D-0124-52E6D4079494}"/>
                  </a:ext>
                </a:extLst>
              </p:cNvPr>
              <p:cNvSpPr/>
              <p:nvPr/>
            </p:nvSpPr>
            <p:spPr bwMode="auto">
              <a:xfrm>
                <a:off x="9800417" y="3031127"/>
                <a:ext cx="1124384" cy="917303"/>
              </a:xfrm>
              <a:prstGeom prst="roundRect">
                <a:avLst>
                  <a:gd name="adj" fmla="val 9087"/>
                </a:avLst>
              </a:prstGeom>
              <a:solidFill>
                <a:srgbClr val="F4F3F5"/>
              </a:solidFill>
              <a:ln w="19050">
                <a:solidFill>
                  <a:srgbClr val="E9E3DE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Calibri" panose="020F0502020204030204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8" name="Picture 7" descr="New microsoft outlook logo - dofeti">
                <a:extLst>
                  <a:ext uri="{FF2B5EF4-FFF2-40B4-BE49-F238E27FC236}">
                    <a16:creationId xmlns:a16="http://schemas.microsoft.com/office/drawing/2014/main" id="{AD38C078-EC39-66C6-46C2-C91A1C2B4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73832" y="3325334"/>
                <a:ext cx="758287" cy="427818"/>
              </a:xfrm>
              <a:prstGeom prst="rect">
                <a:avLst/>
              </a:prstGeom>
            </p:spPr>
          </p:pic>
        </p:grpSp>
        <p:pic>
          <p:nvPicPr>
            <p:cNvPr id="10" name="Picture Placeholder 35" descr="A person talking on a phone">
              <a:extLst>
                <a:ext uri="{FF2B5EF4-FFF2-40B4-BE49-F238E27FC236}">
                  <a16:creationId xmlns:a16="http://schemas.microsoft.com/office/drawing/2014/main" id="{1960CF29-507F-A98C-6FE5-774621E5A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08784" y="3522935"/>
              <a:ext cx="553998" cy="55399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41000">
                    <a:srgbClr val="3F3382"/>
                  </a:gs>
                  <a:gs pos="90000">
                    <a:srgbClr val="002060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13200000" scaled="0"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Placeholder 27" descr="A person wearing a headset and smiling">
              <a:extLst>
                <a:ext uri="{FF2B5EF4-FFF2-40B4-BE49-F238E27FC236}">
                  <a16:creationId xmlns:a16="http://schemas.microsoft.com/office/drawing/2014/main" id="{5A6C4127-A301-50C7-5FE3-238E6D59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17216" y="3140607"/>
              <a:ext cx="539094" cy="539094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41000">
                    <a:srgbClr val="3F3382"/>
                  </a:gs>
                  <a:gs pos="90000">
                    <a:srgbClr val="002060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13200000" scaled="0"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2F21A68-C2B4-AAE6-BA93-4939C31CF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endCxn id="128" idx="1"/>
            </p:cNvCxnSpPr>
            <p:nvPr/>
          </p:nvCxnSpPr>
          <p:spPr>
            <a:xfrm flipV="1">
              <a:off x="2564992" y="3579432"/>
              <a:ext cx="2411436" cy="9367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olid"/>
              <a:headEnd type="triangl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 descr="A rainbow colored logo on a black background&#10;&#10;AI-generated content may be incorrect.">
              <a:extLst>
                <a:ext uri="{FF2B5EF4-FFF2-40B4-BE49-F238E27FC236}">
                  <a16:creationId xmlns:a16="http://schemas.microsoft.com/office/drawing/2014/main" id="{94126758-745C-A76D-68DD-F48F47644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rcRect l="16900" r="13854" b="-3606"/>
            <a:stretch>
              <a:fillRect/>
            </a:stretch>
          </p:blipFill>
          <p:spPr>
            <a:xfrm>
              <a:off x="5195818" y="2806935"/>
              <a:ext cx="438414" cy="380176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C860329-8CB0-6038-0614-8E2A153B77BB}"/>
                </a:ext>
              </a:extLst>
            </p:cNvPr>
            <p:cNvGrpSpPr/>
            <p:nvPr/>
          </p:nvGrpSpPr>
          <p:grpSpPr>
            <a:xfrm>
              <a:off x="9378709" y="3277472"/>
              <a:ext cx="1124384" cy="917303"/>
              <a:chOff x="8313996" y="4091664"/>
              <a:chExt cx="1124384" cy="917303"/>
            </a:xfrm>
          </p:grpSpPr>
          <p:sp>
            <p:nvSpPr>
              <p:cNvPr id="17" name="Rectangle: Rounded Corners 115">
                <a:extLst>
                  <a:ext uri="{FF2B5EF4-FFF2-40B4-BE49-F238E27FC236}">
                    <a16:creationId xmlns:a16="http://schemas.microsoft.com/office/drawing/2014/main" id="{F7BB3E2D-8D6A-D934-12F7-82B46E68DFA3}"/>
                  </a:ext>
                </a:extLst>
              </p:cNvPr>
              <p:cNvSpPr/>
              <p:nvPr/>
            </p:nvSpPr>
            <p:spPr bwMode="auto">
              <a:xfrm>
                <a:off x="8313996" y="4091664"/>
                <a:ext cx="1124384" cy="917303"/>
              </a:xfrm>
              <a:prstGeom prst="roundRect">
                <a:avLst>
                  <a:gd name="adj" fmla="val 9087"/>
                </a:avLst>
              </a:prstGeom>
              <a:solidFill>
                <a:srgbClr val="F4F3F5"/>
              </a:solidFill>
              <a:ln w="19050">
                <a:solidFill>
                  <a:srgbClr val="E9E3DE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Calibri" panose="020F0502020204030204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7B53B11-4348-2156-5D8C-C68D50C0DC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41660" y="4322289"/>
                <a:ext cx="478779" cy="447464"/>
              </a:xfrm>
              <a:prstGeom prst="rect">
                <a:avLst/>
              </a:prstGeom>
            </p:spPr>
          </p:pic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DE567CA-45EC-5045-EEF1-6BD70130E706}"/>
                </a:ext>
              </a:extLst>
            </p:cNvPr>
            <p:cNvGrpSpPr/>
            <p:nvPr/>
          </p:nvGrpSpPr>
          <p:grpSpPr>
            <a:xfrm>
              <a:off x="9378708" y="4613581"/>
              <a:ext cx="1124384" cy="917303"/>
              <a:chOff x="9942379" y="4404814"/>
              <a:chExt cx="1124384" cy="917303"/>
            </a:xfrm>
          </p:grpSpPr>
          <p:sp>
            <p:nvSpPr>
              <p:cNvPr id="18" name="Rectangle: Rounded Corners 115">
                <a:extLst>
                  <a:ext uri="{FF2B5EF4-FFF2-40B4-BE49-F238E27FC236}">
                    <a16:creationId xmlns:a16="http://schemas.microsoft.com/office/drawing/2014/main" id="{C3FE5F28-7D92-2782-AB66-6F774D0ECB6B}"/>
                  </a:ext>
                </a:extLst>
              </p:cNvPr>
              <p:cNvSpPr/>
              <p:nvPr/>
            </p:nvSpPr>
            <p:spPr bwMode="auto">
              <a:xfrm>
                <a:off x="9942379" y="4404814"/>
                <a:ext cx="1124384" cy="917303"/>
              </a:xfrm>
              <a:prstGeom prst="roundRect">
                <a:avLst>
                  <a:gd name="adj" fmla="val 9087"/>
                </a:avLst>
              </a:prstGeom>
              <a:solidFill>
                <a:srgbClr val="F4F3F5"/>
              </a:solidFill>
              <a:ln w="19050">
                <a:solidFill>
                  <a:srgbClr val="E9E3DE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Calibri" panose="020F0502020204030204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F03579E-4E16-44C5-989E-221B05906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3642" y="4578308"/>
                <a:ext cx="572725" cy="583163"/>
              </a:xfrm>
              <a:prstGeom prst="rect">
                <a:avLst/>
              </a:prstGeom>
            </p:spPr>
          </p:pic>
        </p:grp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9BC8889E-3BD2-0A61-2265-D8CE4C5E31A5}"/>
                </a:ext>
              </a:extLst>
            </p:cNvPr>
            <p:cNvCxnSpPr/>
            <p:nvPr/>
          </p:nvCxnSpPr>
          <p:spPr>
            <a:xfrm flipV="1">
              <a:off x="6999701" y="2595758"/>
              <a:ext cx="2386207" cy="943628"/>
            </a:xfrm>
            <a:prstGeom prst="bentConnector3">
              <a:avLst/>
            </a:prstGeom>
            <a:ln>
              <a:solidFill>
                <a:schemeClr val="tx1"/>
              </a:solidFill>
              <a:headEnd type="triangl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or: Elbow 28">
              <a:extLst>
                <a:ext uri="{FF2B5EF4-FFF2-40B4-BE49-F238E27FC236}">
                  <a16:creationId xmlns:a16="http://schemas.microsoft.com/office/drawing/2014/main" id="{35E1E29A-6694-C05C-771E-C9539D59DF12}"/>
                </a:ext>
              </a:extLst>
            </p:cNvPr>
            <p:cNvCxnSpPr>
              <a:cxnSpLocks/>
            </p:cNvCxnSpPr>
            <p:nvPr/>
          </p:nvCxnSpPr>
          <p:spPr>
            <a:xfrm>
              <a:off x="6999701" y="3528947"/>
              <a:ext cx="2386207" cy="1540700"/>
            </a:xfrm>
            <a:prstGeom prst="bentConnector3">
              <a:avLst/>
            </a:prstGeom>
            <a:ln>
              <a:solidFill>
                <a:schemeClr val="tx1"/>
              </a:solidFill>
              <a:headEnd type="triangl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7BF68001-70A0-2F81-B909-7B8EA18F3751}"/>
                </a:ext>
              </a:extLst>
            </p:cNvPr>
            <p:cNvCxnSpPr>
              <a:cxnSpLocks/>
            </p:cNvCxnSpPr>
            <p:nvPr/>
          </p:nvCxnSpPr>
          <p:spPr>
            <a:xfrm>
              <a:off x="6989262" y="3539385"/>
              <a:ext cx="2396645" cy="141962"/>
            </a:xfrm>
            <a:prstGeom prst="bentConnector3">
              <a:avLst/>
            </a:prstGeom>
            <a:ln>
              <a:solidFill>
                <a:schemeClr val="tx1"/>
              </a:solidFill>
              <a:headEnd type="triangl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D1F25E-6FCC-7087-9D17-B0E15170A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8198916" y="3421908"/>
              <a:ext cx="96378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en-US"/>
              </a:defPPr>
              <a:lvl1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000" b="0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</a:defRPr>
              </a:lvl1pPr>
            </a:lstStyle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cs typeface="Segoe UI"/>
                </a:rPr>
                <a:t>Messages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92C4C77-A39C-00ED-CF49-1B056F49C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8198916" y="4799770"/>
              <a:ext cx="96378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en-US"/>
              </a:defPPr>
              <a:lvl1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000" b="0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</a:defRPr>
              </a:lvl1pPr>
            </a:lstStyle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cs typeface="Segoe UI"/>
                </a:rPr>
                <a:t>Files</a:t>
              </a:r>
              <a:endParaRPr lang="en-US" sz="11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A119614-31A5-7269-46B4-F57E11B15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7186395" y="3275770"/>
              <a:ext cx="96378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en-US"/>
              </a:defPPr>
              <a:lvl1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000" b="0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</a:defRPr>
              </a:lvl1pPr>
            </a:lstStyle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cs typeface="Segoe UI"/>
                </a:rPr>
                <a:t>Retrieve</a:t>
              </a:r>
            </a:p>
          </p:txBody>
        </p:sp>
      </p:grpSp>
      <p:pic>
        <p:nvPicPr>
          <p:cNvPr id="16" name="Picture 15" descr="A rainbow colored logo on a black background&#10;&#10;AI-generated content may be incorrect.">
            <a:extLst>
              <a:ext uri="{FF2B5EF4-FFF2-40B4-BE49-F238E27FC236}">
                <a16:creationId xmlns:a16="http://schemas.microsoft.com/office/drawing/2014/main" id="{C4EF4B51-CB03-321F-D5B1-BA9E21B15CB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b="-3606"/>
          <a:stretch>
            <a:fillRect/>
          </a:stretch>
        </p:blipFill>
        <p:spPr>
          <a:xfrm>
            <a:off x="2749408" y="1101438"/>
            <a:ext cx="321830" cy="270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224386-223C-4F84-396D-231A5AAF613A}"/>
              </a:ext>
            </a:extLst>
          </p:cNvPr>
          <p:cNvSpPr txBox="1"/>
          <p:nvPr/>
        </p:nvSpPr>
        <p:spPr>
          <a:xfrm>
            <a:off x="3014962" y="1122438"/>
            <a:ext cx="1472185" cy="215444"/>
          </a:xfrm>
          <a:prstGeom prst="rect">
            <a:avLst/>
          </a:prstGeom>
          <a:gradFill>
            <a:gsLst>
              <a:gs pos="0">
                <a:srgbClr val="0078D4"/>
              </a:gs>
              <a:gs pos="100000">
                <a:srgbClr val="8661C5"/>
              </a:gs>
            </a:gsLst>
            <a:lin ang="5400000" scaled="0"/>
          </a:gradFill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defTabSz="932742">
              <a:lnSpc>
                <a:spcPct val="100000"/>
              </a:lnSpc>
              <a:spcBef>
                <a:spcPct val="0"/>
              </a:spcBef>
              <a:buNone/>
              <a:defRPr sz="3600" b="0" cap="none" spc="-50" baseline="0">
                <a:ln w="3175">
                  <a:noFill/>
                </a:ln>
                <a:effectLst/>
                <a:latin typeface="+mj-lt"/>
                <a:cs typeface="Segoe Sans Display" pitchFamily="2" charset="0"/>
              </a:defRPr>
            </a:lvl1pPr>
          </a:lstStyle>
          <a:p>
            <a:r>
              <a:rPr lang="en-GB" sz="1400">
                <a:solidFill>
                  <a:schemeClr val="bg1"/>
                </a:solidFill>
              </a:rPr>
              <a:t> Declarative agent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9963C7-61BA-1AEB-3100-977803B93091}"/>
              </a:ext>
            </a:extLst>
          </p:cNvPr>
          <p:cNvSpPr txBox="1"/>
          <p:nvPr/>
        </p:nvSpPr>
        <p:spPr>
          <a:xfrm>
            <a:off x="1349066" y="4501804"/>
            <a:ext cx="16412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Trigger Example</a:t>
            </a:r>
          </a:p>
          <a:p>
            <a:pPr algn="ctr"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User asks </a:t>
            </a:r>
          </a:p>
          <a:p>
            <a:pPr algn="ctr"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“</a:t>
            </a:r>
            <a:r>
              <a:rPr lang="en-GB" sz="1200" i="1">
                <a:solidFill>
                  <a:srgbClr val="2D2053"/>
                </a:solidFill>
                <a:cs typeface="Segoe UI" panose="020B0502040204020203" pitchFamily="34" charset="0"/>
              </a:rPr>
              <a:t>Prepare My Day”</a:t>
            </a:r>
          </a:p>
        </p:txBody>
      </p:sp>
    </p:spTree>
    <p:extLst>
      <p:ext uri="{BB962C8B-B14F-4D97-AF65-F5344CB8AC3E}">
        <p14:creationId xmlns:p14="http://schemas.microsoft.com/office/powerpoint/2010/main" val="15359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8E0A4-73D6-31AF-C655-AD03D35BF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8C67E-5B14-B5B2-E709-A098664DAE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885" y="2936557"/>
            <a:ext cx="8193024" cy="4924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-50" baseline="0" dirty="0">
                <a:ln w="3175">
                  <a:noFill/>
                </a:ln>
                <a:gradFill>
                  <a:gsLst>
                    <a:gs pos="21000">
                      <a:schemeClr val="accent1"/>
                    </a:gs>
                    <a:gs pos="100000">
                      <a:schemeClr val="accent3"/>
                    </a:gs>
                  </a:gsLst>
                  <a:lin ang="2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en-US" sz="320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Agent Solution Screenshots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885204E5-F14A-F3BF-B576-75C899D0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2026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92993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39B57-CCF6-00EC-7356-71FEA63C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35B7A0-2929-84D3-659C-B516726BB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830" y="1067218"/>
            <a:ext cx="8816340" cy="4723563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28575" cap="flat" cmpd="sng" algn="ctr">
            <a:solidFill>
              <a:srgbClr val="7058A0"/>
            </a:solidFill>
            <a:prstDash val="solid"/>
          </a:ln>
          <a:effectLst/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D9C12DB-0298-0C79-2A72-810EB107C847}"/>
              </a:ext>
            </a:extLst>
          </p:cNvPr>
          <p:cNvSpPr txBox="1">
            <a:spLocks/>
          </p:cNvSpPr>
          <p:nvPr/>
        </p:nvSpPr>
        <p:spPr>
          <a:xfrm rot="5400000">
            <a:off x="1283494" y="-1091406"/>
            <a:ext cx="461963" cy="302895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  <a:prstDash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vert270" wrap="none" lIns="64008" tIns="274320" rIns="64008" bIns="57607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600" b="0" i="0" kern="1200" cap="none" spc="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 Semibold" panose="020B0502040204020203" pitchFamily="34" charset="0"/>
              </a:defRPr>
            </a:lvl1pPr>
          </a:lstStyle>
          <a:p>
            <a:pPr>
              <a:defRPr/>
            </a:pPr>
            <a:r>
              <a:rPr lang="en-GB"/>
              <a:t>Trigger</a:t>
            </a:r>
          </a:p>
        </p:txBody>
      </p:sp>
    </p:spTree>
    <p:extLst>
      <p:ext uri="{BB962C8B-B14F-4D97-AF65-F5344CB8AC3E}">
        <p14:creationId xmlns:p14="http://schemas.microsoft.com/office/powerpoint/2010/main" val="115413479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27DB1C2F-8C67-9782-C03E-00E9B237A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A6634B5-4ADA-5DFB-4545-FE8CA4BAB1FE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1291" y="687922"/>
            <a:ext cx="5770028" cy="5770028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28575" cap="flat" cmpd="sng" algn="ctr">
            <a:solidFill>
              <a:srgbClr val="7058A0"/>
            </a:solidFill>
            <a:prstDash val="solid"/>
          </a:ln>
          <a:effectLst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9C62B36-1542-016F-F04E-2AF98C0D5F2C}"/>
              </a:ext>
            </a:extLst>
          </p:cNvPr>
          <p:cNvSpPr txBox="1">
            <a:spLocks/>
          </p:cNvSpPr>
          <p:nvPr/>
        </p:nvSpPr>
        <p:spPr>
          <a:xfrm rot="5400000">
            <a:off x="1283494" y="-1091406"/>
            <a:ext cx="461963" cy="302895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  <a:prstDash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vert270" wrap="none" lIns="64008" tIns="274320" rIns="64008" bIns="57607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600" b="0" i="0" kern="1200" cap="none" spc="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 Semibold" panose="020B0502040204020203" pitchFamily="34" charset="0"/>
              </a:defRPr>
            </a:lvl1pPr>
          </a:lstStyle>
          <a:p>
            <a:pPr>
              <a:defRPr/>
            </a:pPr>
            <a:r>
              <a:rPr lang="en-GB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3516008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5D887-9911-6E22-1ECE-113C2EBFC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4A814A6-5BD1-A5D5-C0D9-32E108A5738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6534" y="1070103"/>
            <a:ext cx="7958931" cy="5283072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28575" cap="flat" cmpd="sng" algn="ctr">
            <a:solidFill>
              <a:srgbClr val="7058A0"/>
            </a:solidFill>
            <a:prstDash val="solid"/>
          </a:ln>
          <a:effectLst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D548516-E181-0102-89C5-6993D713976E}"/>
              </a:ext>
            </a:extLst>
          </p:cNvPr>
          <p:cNvSpPr txBox="1">
            <a:spLocks/>
          </p:cNvSpPr>
          <p:nvPr/>
        </p:nvSpPr>
        <p:spPr>
          <a:xfrm rot="5400000">
            <a:off x="1283494" y="-1091406"/>
            <a:ext cx="461963" cy="302895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  <a:prstDash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vert270" wrap="none" lIns="64008" tIns="274320" rIns="64008" bIns="57607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600" b="0" i="0" kern="1200" cap="none" spc="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 Semibold" panose="020B0502040204020203" pitchFamily="34" charset="0"/>
              </a:defRPr>
            </a:lvl1pPr>
          </a:lstStyle>
          <a:p>
            <a:pPr>
              <a:defRPr/>
            </a:pPr>
            <a:r>
              <a:rPr lang="en-GB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26479591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4B240-1615-5A03-6E54-0072E554A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16E0ED-8FFB-237B-EC62-F125014E78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885" y="2936557"/>
            <a:ext cx="8193024" cy="4924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-50" baseline="0" dirty="0">
                <a:ln w="3175">
                  <a:noFill/>
                </a:ln>
                <a:gradFill>
                  <a:gsLst>
                    <a:gs pos="21000">
                      <a:schemeClr val="accent1"/>
                    </a:gs>
                    <a:gs pos="100000">
                      <a:schemeClr val="accent3"/>
                    </a:gs>
                  </a:gsLst>
                  <a:lin ang="2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en-US" sz="3200"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ea typeface="+mj-ea"/>
                <a:cs typeface="Segoe Sans Display" pitchFamily="2" charset="0"/>
              </a:rPr>
              <a:t>Demo Prompts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0EB96FC-033A-B184-CE1D-FAD82CEFB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5885" y="6439614"/>
            <a:ext cx="424246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2026 Microsoft Corporation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37832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3F2DB-7DC4-47E7-C8A5-F4C43462C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scureLayer" hidden="1">
            <a:extLst>
              <a:ext uri="{FF2B5EF4-FFF2-40B4-BE49-F238E27FC236}">
                <a16:creationId xmlns:a16="http://schemas.microsoft.com/office/drawing/2014/main" id="{C2DBA8DB-A60A-EBA7-09F3-7DA1E9D98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280700" y="585248"/>
            <a:ext cx="11534938" cy="6131726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ObscureLayer" hidden="1">
            <a:extLst>
              <a:ext uri="{FF2B5EF4-FFF2-40B4-BE49-F238E27FC236}">
                <a16:creationId xmlns:a16="http://schemas.microsoft.com/office/drawing/2014/main" id="{D744931A-160C-4C9E-7F56-F3330D66C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396751" y="2989510"/>
            <a:ext cx="557669" cy="26828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446DBB-CDD1-6AB1-DFAA-2CC020107ADC}"/>
              </a:ext>
            </a:extLst>
          </p:cNvPr>
          <p:cNvSpPr txBox="1"/>
          <p:nvPr/>
        </p:nvSpPr>
        <p:spPr>
          <a:xfrm>
            <a:off x="680475" y="471137"/>
            <a:ext cx="755303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-50" dirty="0">
                <a:ln w="3175">
                  <a:noFill/>
                </a:ln>
                <a:gradFill flip="none" rotWithShape="1">
                  <a:gsLst>
                    <a:gs pos="54000">
                      <a:srgbClr val="C85890"/>
                    </a:gs>
                    <a:gs pos="10000">
                      <a:srgbClr val="7058A0"/>
                    </a:gs>
                    <a:gs pos="100000">
                      <a:srgbClr val="F89070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 pitchFamily="2" charset="0"/>
              </a:rPr>
              <a:t>Demo Prompts</a:t>
            </a:r>
            <a:endParaRPr kumimoji="0" lang="en-US" sz="3600" b="0" i="0" u="none" strike="noStrike" kern="1200" cap="none" spc="-50" normalizeH="0" baseline="0" noProof="0" dirty="0">
              <a:ln w="3175">
                <a:noFill/>
              </a:ln>
              <a:gradFill flip="none" rotWithShape="1">
                <a:gsLst>
                  <a:gs pos="54000">
                    <a:srgbClr val="C85890"/>
                  </a:gs>
                  <a:gs pos="10000">
                    <a:srgbClr val="7058A0"/>
                  </a:gs>
                  <a:gs pos="100000">
                    <a:srgbClr val="F89070"/>
                  </a:gs>
                </a:gsLst>
                <a:lin ang="0" scaled="1"/>
                <a:tileRect/>
              </a:gradFill>
              <a:effectLst/>
              <a:uLnTx/>
              <a:uFillTx/>
              <a:latin typeface="Segoe Sans Display Semibold"/>
              <a:ea typeface="+mn-ea"/>
              <a:cs typeface="Segoe Sans Display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926DFB-2DB4-76DD-0ED2-095E4F231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422715"/>
              </p:ext>
            </p:extLst>
          </p:nvPr>
        </p:nvGraphicFramePr>
        <p:xfrm>
          <a:off x="591312" y="1194816"/>
          <a:ext cx="11009376" cy="5315700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429691">
                  <a:extLst>
                    <a:ext uri="{9D8B030D-6E8A-4147-A177-3AD203B41FA5}">
                      <a16:colId xmlns:a16="http://schemas.microsoft.com/office/drawing/2014/main" val="1450773367"/>
                    </a:ext>
                  </a:extLst>
                </a:gridCol>
                <a:gridCol w="1985868">
                  <a:extLst>
                    <a:ext uri="{9D8B030D-6E8A-4147-A177-3AD203B41FA5}">
                      <a16:colId xmlns:a16="http://schemas.microsoft.com/office/drawing/2014/main" val="2532387307"/>
                    </a:ext>
                  </a:extLst>
                </a:gridCol>
                <a:gridCol w="3983350">
                  <a:extLst>
                    <a:ext uri="{9D8B030D-6E8A-4147-A177-3AD203B41FA5}">
                      <a16:colId xmlns:a16="http://schemas.microsoft.com/office/drawing/2014/main" val="333626627"/>
                    </a:ext>
                  </a:extLst>
                </a:gridCol>
                <a:gridCol w="4610467">
                  <a:extLst>
                    <a:ext uri="{9D8B030D-6E8A-4147-A177-3AD203B41FA5}">
                      <a16:colId xmlns:a16="http://schemas.microsoft.com/office/drawing/2014/main" val="4251062878"/>
                    </a:ext>
                  </a:extLst>
                </a:gridCol>
              </a:tblGrid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Id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Test Scenario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b="1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Prompt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bg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Expected Result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522270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Morning Briefing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"Prep my day"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Verify it returns calendar, tasks, emails, and priorities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9905032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Calendar Overview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does my day look like?"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Verify it lists meetings with times, conflicts, and focus blocks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3168095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Task Priorities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are my top priorities and tasks?"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Verify it pulls from Planner/To Do and ranks by urgency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1639113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Comms Catch-Up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did I miss?"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Verify it surfaces key emails and Teams mentions since last active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147353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Pending Decision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"Do I have any pending decisions or approvals?"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Surfaces items where others are blocked waiting on your input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4828341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Urgent Email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urgent emails need my attention?"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Lists priority communications from VIPs and flagged senders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2958008"/>
                  </a:ext>
                </a:extLst>
              </a:tr>
              <a:tr h="451661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Teams Summary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"Summarize my Teams messages"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R</a:t>
                      </a:r>
                      <a:r>
                        <a:rPr lang="en-GB" sz="1100" b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eviews unread @mentions, direct messages, and active channel threads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7328537"/>
                  </a:ext>
                </a:extLst>
              </a:tr>
              <a:tr h="451661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Document 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documents need my review?"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Shows recent SharePoint and OneDrive activity that requires your attention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837522"/>
                  </a:ext>
                </a:extLst>
              </a:tr>
              <a:tr h="451661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Meeting Prep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"Prep me for my [next meeting]" or "Am I prepared for my next meeting?"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Verify it shows attendees, agenda, related docs, and action items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9939720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Afternoon Check-In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"What's my afternoon look like?"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Verify it adjusts for current time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0544436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End of Day Wrap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"Wrap my day"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Verify it summarizes completed items and previews tomorrow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6723852"/>
                  </a:ext>
                </a:extLst>
              </a:tr>
              <a:tr h="451661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Weekly Look Ahead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"Give me a weekly look ahead"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Provides the full week summary with milestones, stats, and priorities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5378000"/>
                  </a:ext>
                </a:extLst>
              </a:tr>
              <a:tr h="451661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Delegation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"What should I delegate today?"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Recommends meetings and tasks that could be handled by someone else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Segoe Sans Display" pitchFamily="2" charset="0"/>
                        <a:cs typeface="Segoe Sans Display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611884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Meeting Load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"How heavy is my meeting load today?"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Shows day stats with meting hours vs available focus time break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3310617"/>
                  </a:ext>
                </a:extLst>
              </a:tr>
              <a:tr h="27794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Ambiguous Prompt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b="1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"Help me get ready"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Segoe Sans Display" pitchFamily="2" charset="0"/>
                          <a:cs typeface="Segoe Sans Display" pitchFamily="2" charset="0"/>
                        </a:rPr>
                        <a:t>Verify it infers intent or asks clarifying question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747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10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1DFDA-8D30-E8AB-5F92-BA9CCB8EF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7071D8-853F-604B-8BC8-AFF1EED589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1466" y="3244849"/>
            <a:ext cx="9543289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-50" baseline="0" dirty="0">
                <a:ln w="3175">
                  <a:noFill/>
                </a:ln>
                <a:gradFill>
                  <a:gsLst>
                    <a:gs pos="21000">
                      <a:schemeClr val="accent1"/>
                    </a:gs>
                    <a:gs pos="100000">
                      <a:schemeClr val="accent3"/>
                    </a:gs>
                  </a:gsLst>
                  <a:lin ang="2400000" scaled="0"/>
                </a:gradFill>
                <a:effectLst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algn="ctr">
              <a:spcBef>
                <a:spcPct val="20000"/>
              </a:spcBef>
              <a:defRPr/>
            </a:pPr>
            <a:r>
              <a:rPr lang="en-US" sz="3600" noProof="0" dirty="0">
                <a:solidFill>
                  <a:schemeClr val="tx1"/>
                </a:solidFill>
                <a:latin typeface="Segoe Sans Display Semibold (Headings)"/>
                <a:cs typeface="Segoe UI Semibold"/>
              </a:rPr>
              <a:t>Thank You</a:t>
            </a:r>
            <a:endParaRPr lang="en-US" noProof="0" dirty="0">
              <a:solidFill>
                <a:schemeClr val="tx1"/>
              </a:solidFill>
              <a:latin typeface="Segoe Sans Display Semibold (Headings)"/>
            </a:endParaRPr>
          </a:p>
        </p:txBody>
      </p:sp>
      <p:pic>
        <p:nvPicPr>
          <p:cNvPr id="7" name="MS logo gray - EMF" descr="Microsoft Logo">
            <a:extLst>
              <a:ext uri="{FF2B5EF4-FFF2-40B4-BE49-F238E27FC236}">
                <a16:creationId xmlns:a16="http://schemas.microsoft.com/office/drawing/2014/main" id="{CC0A16FC-0F83-F89C-3580-12415686C4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412780" y="5982780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6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tral Theme">
  <a:themeElements>
    <a:clrScheme name="BAR Light">
      <a:dk1>
        <a:srgbClr val="000000"/>
      </a:dk1>
      <a:lt1>
        <a:srgbClr val="FFFFFF"/>
      </a:lt1>
      <a:dk2>
        <a:srgbClr val="091F2E"/>
      </a:dk2>
      <a:lt2>
        <a:srgbClr val="FFF8F3"/>
      </a:lt2>
      <a:accent1>
        <a:srgbClr val="702573"/>
      </a:accent1>
      <a:accent2>
        <a:srgbClr val="BF3AC4"/>
      </a:accent2>
      <a:accent3>
        <a:srgbClr val="FE5B38"/>
      </a:accent3>
      <a:accent4>
        <a:srgbClr val="D59DD7"/>
      </a:accent4>
      <a:accent5>
        <a:srgbClr val="FEE298"/>
      </a:accent5>
      <a:accent6>
        <a:srgbClr val="D7D2CA"/>
      </a:accent6>
      <a:hlink>
        <a:srgbClr val="0077D3"/>
      </a:hlink>
      <a:folHlink>
        <a:srgbClr val="0077D3"/>
      </a:folHlink>
    </a:clrScheme>
    <a:fontScheme name="Custom 3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custClrLst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Light Brown">
      <a:srgbClr val="E1D3C7"/>
    </a:custClr>
    <a:custClr name="Brown">
      <a:srgbClr val="BF9474"/>
    </a:custClr>
    <a:custClr name="Dark Brown">
      <a:srgbClr val="5C4738"/>
    </a:custClr>
    <a:custClr name="Light Yellow">
      <a:srgbClr val="FFE399"/>
    </a:custClr>
    <a:custClr name="Yellow">
      <a:srgbClr val="FFB900"/>
    </a:custClr>
    <a:custClr name="Dark Yellow">
      <a:srgbClr val="7F5A1A"/>
    </a:custClr>
    <a:custClr name="Light Orange">
      <a:srgbClr val="FFA38B"/>
    </a:custClr>
    <a:custClr name="Orange">
      <a:srgbClr val="FF5C39"/>
    </a:custClr>
    <a:custClr name="Dark Orange">
      <a:srgbClr val="73391D"/>
    </a:custClr>
    <a:custClr name="Light Red">
      <a:srgbClr val="FFB3BB"/>
    </a:custClr>
    <a:custClr name="Red">
      <a:srgbClr val="F4364C"/>
    </a:custClr>
    <a:custClr name="Dark Red">
      <a:srgbClr val="73262F"/>
    </a:custClr>
    <a:custClr name="Light Magenta">
      <a:srgbClr val="D59ED7"/>
    </a:custClr>
    <a:custClr name="Magenta">
      <a:srgbClr val="C03BC4"/>
    </a:custClr>
    <a:custClr name="Dark Magenta">
      <a:srgbClr val="702573"/>
    </a:custClr>
    <a:custClr name="Light Purple">
      <a:srgbClr val="C5B4E3"/>
    </a:custClr>
    <a:custClr name="Purple">
      <a:srgbClr val="8661C5"/>
    </a:custClr>
    <a:custClr name="Dark Purple">
      <a:srgbClr val="463668"/>
    </a:custClr>
    <a:custClr name="Light Blue">
      <a:srgbClr val="8DC8E8"/>
    </a:custClr>
    <a:custClr name="Blue">
      <a:srgbClr val="0078D4"/>
    </a:custClr>
    <a:custClr name="Dark Blue">
      <a:srgbClr val="2A446F"/>
    </a:custClr>
    <a:custClr name="Light Teal">
      <a:srgbClr val="B9DCD2"/>
    </a:custClr>
    <a:custClr name="Teal">
      <a:srgbClr val="49C5B1"/>
    </a:custClr>
    <a:custClr name="Dark Teal">
      <a:srgbClr val="225B62"/>
    </a:custClr>
    <a:custClr name="Light Green">
      <a:srgbClr val="D4EC8E"/>
    </a:custClr>
    <a:custClr name="Green">
      <a:srgbClr val="8DE971"/>
    </a:custClr>
    <a:custClr name="Dark Green">
      <a:srgbClr val="07641D"/>
    </a:custClr>
    <a:custClr name="Blue Black">
      <a:srgbClr val="091F2C"/>
    </a:custClr>
    <a:custClr name="Pure Black">
      <a:srgbClr val="000000"/>
    </a:custClr>
    <a:custClr name="Brown Black">
      <a:srgbClr val="291817"/>
    </a:custClr>
  </a:custClrLst>
  <a:extLst>
    <a:ext uri="{05A4C25C-085E-4340-85A3-A5531E510DB2}">
      <thm15:themeFamily xmlns:thm15="http://schemas.microsoft.com/office/thememl/2012/main" name="TEMPLATE - SA Overview Deck" id="{8E5F049E-6FB7-42A2-A1EC-A7AD212C974A}" vid="{D2ACA887-29B2-4E57-8E04-6830B6CC9D6E}"/>
    </a:ext>
  </a:extLst>
</a:theme>
</file>

<file path=ppt/theme/theme2.xml><?xml version="1.0" encoding="utf-8"?>
<a:theme xmlns:a="http://schemas.openxmlformats.org/drawingml/2006/main" name="CSA_CTO_PowerPoint Template_Light_July 2024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FFF8F3"/>
      </a:lt2>
      <a:accent1>
        <a:srgbClr val="8DE971"/>
      </a:accent1>
      <a:accent2>
        <a:srgbClr val="49C5B1"/>
      </a:accent2>
      <a:accent3>
        <a:srgbClr val="FFB900"/>
      </a:accent3>
      <a:accent4>
        <a:srgbClr val="B3B3B3"/>
      </a:accent4>
      <a:accent5>
        <a:srgbClr val="FFF8F3"/>
      </a:accent5>
      <a:accent6>
        <a:srgbClr val="07641D"/>
      </a:accent6>
      <a:hlink>
        <a:srgbClr val="07641D"/>
      </a:hlink>
      <a:folHlink>
        <a:srgbClr val="07641D"/>
      </a:folHlink>
    </a:clrScheme>
    <a:fontScheme name="Microso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  <a:extLst>
    <a:ext uri="{05A4C25C-085E-4340-85A3-A5531E510DB2}">
      <thm15:themeFamily xmlns:thm15="http://schemas.microsoft.com/office/thememl/2012/main" name="Presentation2" id="{18A115A8-AD3F-42C3-B2F1-9257B4FF5B44}" vid="{E4DA761F-2C04-4754-AFA3-436850597A2D}"/>
    </a:ext>
  </a:extLst>
</a:theme>
</file>

<file path=ppt/theme/theme3.xml><?xml version="1.0" encoding="utf-8"?>
<a:theme xmlns:a="http://schemas.openxmlformats.org/drawingml/2006/main" name="3_Scenario_Slide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8F3"/>
      </a:lt2>
      <a:accent1>
        <a:srgbClr val="F4364C"/>
      </a:accent1>
      <a:accent2>
        <a:srgbClr val="C03BC4"/>
      </a:accent2>
      <a:accent3>
        <a:srgbClr val="8661C5"/>
      </a:accent3>
      <a:accent4>
        <a:srgbClr val="FF5C39"/>
      </a:accent4>
      <a:accent5>
        <a:srgbClr val="FF5C39"/>
      </a:accent5>
      <a:accent6>
        <a:srgbClr val="B3B3B3"/>
      </a:accent6>
      <a:hlink>
        <a:srgbClr val="F4364C"/>
      </a:hlink>
      <a:folHlink>
        <a:srgbClr val="F4364C"/>
      </a:folHlink>
    </a:clrScheme>
    <a:fontScheme name="Microso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  <a:extLst>
    <a:ext uri="{05A4C25C-085E-4340-85A3-A5531E510DB2}">
      <thm15:themeFamily xmlns:thm15="http://schemas.microsoft.com/office/thememl/2012/main" name="CSA_PPT Template + Guide_ABS_Light_June 2025.potx" id="{D42CBF77-7620-4F87-8588-EA01DB000D5B}" vid="{4355D422-3F3C-442F-B6D6-B0661108BC38}"/>
    </a:ext>
  </a:extLst>
</a:theme>
</file>

<file path=ppt/theme/theme4.xml><?xml version="1.0" encoding="utf-8"?>
<a:theme xmlns:a="http://schemas.openxmlformats.org/drawingml/2006/main" name="4_Text_Layouts">
  <a:themeElements>
    <a:clrScheme name="CAD COLORS">
      <a:dk1>
        <a:srgbClr val="000000"/>
      </a:dk1>
      <a:lt1>
        <a:srgbClr val="FFFFFF"/>
      </a:lt1>
      <a:dk2>
        <a:srgbClr val="000000"/>
      </a:dk2>
      <a:lt2>
        <a:srgbClr val="FFF8F3"/>
      </a:lt2>
      <a:accent1>
        <a:srgbClr val="F4364C"/>
      </a:accent1>
      <a:accent2>
        <a:srgbClr val="C03BC4"/>
      </a:accent2>
      <a:accent3>
        <a:srgbClr val="8661C5"/>
      </a:accent3>
      <a:accent4>
        <a:srgbClr val="FF5C39"/>
      </a:accent4>
      <a:accent5>
        <a:srgbClr val="FF5C39"/>
      </a:accent5>
      <a:accent6>
        <a:srgbClr val="B3B3B3"/>
      </a:accent6>
      <a:hlink>
        <a:srgbClr val="603BA1"/>
      </a:hlink>
      <a:folHlink>
        <a:srgbClr val="F4364C"/>
      </a:folHlink>
    </a:clrScheme>
    <a:fontScheme name="Microso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  <a:extLst>
    <a:ext uri="{05A4C25C-085E-4340-85A3-A5531E510DB2}">
      <thm15:themeFamily xmlns:thm15="http://schemas.microsoft.com/office/thememl/2012/main" name="CSA_PPT Template + Guide_ABS_Light_June 2025.potx" id="{D42CBF77-7620-4F87-8588-EA01DB000D5B}" vid="{4355D422-3F3C-442F-B6D6-B0661108BC3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FFF8F3"/>
    </a:lt2>
    <a:accent1>
      <a:srgbClr val="F4364C"/>
    </a:accent1>
    <a:accent2>
      <a:srgbClr val="C03BC4"/>
    </a:accent2>
    <a:accent3>
      <a:srgbClr val="8661C5"/>
    </a:accent3>
    <a:accent4>
      <a:srgbClr val="FF5C39"/>
    </a:accent4>
    <a:accent5>
      <a:srgbClr val="FF5C39"/>
    </a:accent5>
    <a:accent6>
      <a:srgbClr val="B3B3B3"/>
    </a:accent6>
    <a:hlink>
      <a:srgbClr val="F4364C"/>
    </a:hlink>
    <a:folHlink>
      <a:srgbClr val="F4364C"/>
    </a:folHlink>
  </a:clrScheme>
</a:themeOverride>
</file>

<file path=ppt/theme/themeOverride2.xml><?xml version="1.0" encoding="utf-8"?>
<a:themeOverride xmlns:a="http://schemas.openxmlformats.org/drawingml/2006/main">
  <a:clrScheme name="CAD COLORS">
    <a:dk1>
      <a:srgbClr val="000000"/>
    </a:dk1>
    <a:lt1>
      <a:srgbClr val="FFFFFF"/>
    </a:lt1>
    <a:dk2>
      <a:srgbClr val="000000"/>
    </a:dk2>
    <a:lt2>
      <a:srgbClr val="FFF8F3"/>
    </a:lt2>
    <a:accent1>
      <a:srgbClr val="F4364C"/>
    </a:accent1>
    <a:accent2>
      <a:srgbClr val="C03BC4"/>
    </a:accent2>
    <a:accent3>
      <a:srgbClr val="8661C5"/>
    </a:accent3>
    <a:accent4>
      <a:srgbClr val="FF5C39"/>
    </a:accent4>
    <a:accent5>
      <a:srgbClr val="FF5C39"/>
    </a:accent5>
    <a:accent6>
      <a:srgbClr val="B3B3B3"/>
    </a:accent6>
    <a:hlink>
      <a:srgbClr val="603BA1"/>
    </a:hlink>
    <a:folHlink>
      <a:srgbClr val="F4364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3058A877025499986936A7323C48C" ma:contentTypeVersion="17" ma:contentTypeDescription="Create a new document." ma:contentTypeScope="" ma:versionID="29199521af1287f8cef2361c6072bc93">
  <xsd:schema xmlns:xsd="http://www.w3.org/2001/XMLSchema" xmlns:xs="http://www.w3.org/2001/XMLSchema" xmlns:p="http://schemas.microsoft.com/office/2006/metadata/properties" xmlns:ns1="http://schemas.microsoft.com/sharepoint/v3" xmlns:ns2="295e8ded-80fb-494f-b4c1-aa9f31a9ecec" xmlns:ns3="303932ad-3d36-4f4c-80bb-612f83547593" targetNamespace="http://schemas.microsoft.com/office/2006/metadata/properties" ma:root="true" ma:fieldsID="6f0a98644316328a530a52a01bef6413" ns1:_="" ns2:_="" ns3:_="">
    <xsd:import namespace="http://schemas.microsoft.com/sharepoint/v3"/>
    <xsd:import namespace="295e8ded-80fb-494f-b4c1-aa9f31a9ecec"/>
    <xsd:import namespace="303932ad-3d36-4f4c-80bb-612f835475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e8ded-80fb-494f-b4c1-aa9f31a9ec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932ad-3d36-4f4c-80bb-612f83547593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c18545eb-4d6b-4e08-8e79-d6d68c6b0420}" ma:internalName="TaxCatchAll" ma:showField="CatchAllData" ma:web="303932ad-3d36-4f4c-80bb-612f835475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295e8ded-80fb-494f-b4c1-aa9f31a9ecec">
      <Terms xmlns="http://schemas.microsoft.com/office/infopath/2007/PartnerControls"/>
    </lcf76f155ced4ddcb4097134ff3c332f>
    <TaxCatchAll xmlns="303932ad-3d36-4f4c-80bb-612f8354759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6B19BB-6F96-47EF-A52E-5AF76CDC4C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95e8ded-80fb-494f-b4c1-aa9f31a9ecec"/>
    <ds:schemaRef ds:uri="303932ad-3d36-4f4c-80bb-612f835475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11D478-0A04-4F9E-8AB2-1ADA9B04843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295e8ded-80fb-494f-b4c1-aa9f31a9ecec"/>
    <ds:schemaRef ds:uri="303932ad-3d36-4f4c-80bb-612f83547593"/>
  </ds:schemaRefs>
</ds:datastoreItem>
</file>

<file path=customXml/itemProps3.xml><?xml version="1.0" encoding="utf-8"?>
<ds:datastoreItem xmlns:ds="http://schemas.openxmlformats.org/officeDocument/2006/customXml" ds:itemID="{316EFB0F-249E-420E-9327-21F99EBBEEC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TEMPLATE - SA Overview Deck</Template>
  <TotalTime>0</TotalTime>
  <Words>1147</Words>
  <Application>Microsoft Office PowerPoint</Application>
  <PresentationFormat>Widescreen</PresentationFormat>
  <Paragraphs>187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Aptos</vt:lpstr>
      <vt:lpstr>Arial</vt:lpstr>
      <vt:lpstr>Calibri</vt:lpstr>
      <vt:lpstr>Inter</vt:lpstr>
      <vt:lpstr>Segoe Sans</vt:lpstr>
      <vt:lpstr>Segoe Sans Display</vt:lpstr>
      <vt:lpstr>Segoe Sans Display Semibold</vt:lpstr>
      <vt:lpstr>Segoe Sans Display Semibold (Headings)</vt:lpstr>
      <vt:lpstr>Segoe UI</vt:lpstr>
      <vt:lpstr>Segoe UI Semibold</vt:lpstr>
      <vt:lpstr>Segoe UI Semilight</vt:lpstr>
      <vt:lpstr>Wingdings</vt:lpstr>
      <vt:lpstr>Neutral Theme</vt:lpstr>
      <vt:lpstr>CSA_CTO_PowerPoint Template_Light_July 2024</vt:lpstr>
      <vt:lpstr>3_Scenario_Slides</vt:lpstr>
      <vt:lpstr>4_Text_Layouts</vt:lpstr>
      <vt:lpstr>PowerPoint Presentation</vt:lpstr>
      <vt:lpstr>Plan My Day Agent Summary</vt:lpstr>
      <vt:lpstr>Table of Contents</vt:lpstr>
      <vt:lpstr>The Plan My Day Agent helps employees quickly understand what matters most each day by bringing together meetings, tasks, emails, and documents into a single, time‑aware briefing. With one simple prompt, users start their day prepared, focused, and ready to act, without jumping between tools.  The agent orchestrates data across Microsoft 365, generates a structured briefing ensuring every user begins the day prepared, aligned, and focused.</vt:lpstr>
      <vt:lpstr>PowerPoint Presentation</vt:lpstr>
      <vt:lpstr>PowerPoint Presentation</vt:lpstr>
      <vt:lpstr>PowerPoint Presentation</vt:lpstr>
      <vt:lpstr>Agent Solution Screenshots</vt:lpstr>
      <vt:lpstr>PowerPoint Presentation</vt:lpstr>
      <vt:lpstr>PowerPoint Presentation</vt:lpstr>
      <vt:lpstr>PowerPoint Presentation</vt:lpstr>
      <vt:lpstr>Demo Prompts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2026-04-14T14:25:55Z</dcterms:created>
  <dcterms:modified xsi:type="dcterms:W3CDTF">2026-04-14T22:23:49Z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0x010100A8A3058A877025499986936A7323C48C</vt:lpwstr>
  </property>
</Properties>
</file>