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4"/>
    <p:sldMasterId id="2147484331" r:id="rId5"/>
    <p:sldMasterId id="2147484661" r:id="rId6"/>
    <p:sldMasterId id="2147484674" r:id="rId7"/>
    <p:sldMasterId id="2147484695" r:id="rId8"/>
  </p:sldMasterIdLst>
  <p:notesMasterIdLst>
    <p:notesMasterId r:id="rId21"/>
  </p:notesMasterIdLst>
  <p:sldIdLst>
    <p:sldId id="282" r:id="rId9"/>
    <p:sldId id="263" r:id="rId10"/>
    <p:sldId id="2147482899" r:id="rId11"/>
    <p:sldId id="275" r:id="rId12"/>
    <p:sldId id="257" r:id="rId13"/>
    <p:sldId id="260" r:id="rId14"/>
    <p:sldId id="2147483641" r:id="rId15"/>
    <p:sldId id="256" r:id="rId16"/>
    <p:sldId id="258" r:id="rId17"/>
    <p:sldId id="262" r:id="rId18"/>
    <p:sldId id="259"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4330017-4636-4466-9373-7051DAD0E86D}">
          <p14:sldIdLst>
            <p14:sldId id="282"/>
          </p14:sldIdLst>
        </p14:section>
        <p14:section name="Introduction" id="{B31F903B-0C6F-4D8A-95A3-D17F1578B561}">
          <p14:sldIdLst>
            <p14:sldId id="263"/>
            <p14:sldId id="2147482899"/>
            <p14:sldId id="275"/>
            <p14:sldId id="257"/>
            <p14:sldId id="260"/>
            <p14:sldId id="2147483641"/>
          </p14:sldIdLst>
        </p14:section>
        <p14:section name="Agent Solution Screenshots" id="{B160CC32-7CAA-42CC-B70D-825E0471F180}">
          <p14:sldIdLst>
            <p14:sldId id="256"/>
            <p14:sldId id="258"/>
          </p14:sldIdLst>
        </p14:section>
        <p14:section name="Demo Prompts, Evals Sets" id="{70251366-88E8-4A51-9CED-AC693F2E5050}">
          <p14:sldIdLst>
            <p14:sldId id="262"/>
            <p14:sldId id="259"/>
          </p14:sldIdLst>
        </p14:section>
        <p14:section name="End" id="{7500A4C2-39EE-452C-BCA7-D6C2353D04A7}">
          <p14:sldIdLst>
            <p14:sldId id="2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0ECEC"/>
    <a:srgbClr val="E8ECF0"/>
    <a:srgbClr val="F6DEF3"/>
    <a:srgbClr val="5084DB"/>
    <a:srgbClr val="83B3E4"/>
    <a:srgbClr val="22205C"/>
    <a:srgbClr val="A230A6"/>
    <a:srgbClr val="353535"/>
    <a:srgbClr val="A12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3F9D3-85A6-408B-A247-BDDC310DD75A}" v="4" dt="2026-05-02T03:31:21.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34" autoAdjust="0"/>
    <p:restoredTop sz="95621" autoAdjust="0"/>
  </p:normalViewPr>
  <p:slideViewPr>
    <p:cSldViewPr snapToGrid="0">
      <p:cViewPr varScale="1">
        <p:scale>
          <a:sx n="140" d="100"/>
          <a:sy n="140" d="100"/>
        </p:scale>
        <p:origin x="102" y="31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D4FDD-C3A4-4324-BA30-9BBC46AE94AC}" type="datetimeFigureOut">
              <a:rPr lang="en-US" smtClean="0"/>
              <a:t>5/2/2026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1222C-7C1A-438C-A286-2CB0EA56964F}" type="slidenum">
              <a:rPr lang="en-US" smtClean="0"/>
              <a:t>‹#›</a:t>
            </a:fld>
            <a:endParaRPr lang="en-US"/>
          </a:p>
        </p:txBody>
      </p:sp>
    </p:spTree>
    <p:extLst>
      <p:ext uri="{BB962C8B-B14F-4D97-AF65-F5344CB8AC3E}">
        <p14:creationId xmlns:p14="http://schemas.microsoft.com/office/powerpoint/2010/main" val="79945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D9F3A-0AA8-8866-2ACF-E04B97D5E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F83EE-3EE7-C8A7-A951-CFBBDC694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130F-F589-D74A-B463-929F21FD4C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24A480-6DB8-CCDD-63D6-E599D5A4A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540C-90C6-514F-8B4B-F6FA88B30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B39FD-B11B-E5C3-8852-E06A19B6C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E4C9C-D7FC-50C3-C930-4CAF6623A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A513A-EA41-36F3-571A-A22F7B7AFAB4}"/>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34B43CEF-BA9B-C18D-543A-21C29DB642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FB8AE-7DB6-43F2-B7E9-E43418B275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969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71444-625B-4820-91B1-E65A25805F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065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8AA6-CF35-5D58-09B5-0294F6AFA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EDE76-11E0-2407-2E81-F05A389D3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ECE47-1D2E-811D-B3EB-52C80E11C9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6C6F10-89F7-52CE-3FB3-1DB0C6F30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94F1D-BBEE-493C-A062-93A1846CD0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372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6858-0F6A-EB64-4BEF-FA836B25D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91300-A47F-205D-49BA-C90812353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2E35C-C2A7-6B3D-3E65-933BB7708D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EA74D7-214B-8EC0-C88C-F6AAA0588A7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272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0E95-8CD9-E489-0938-A82C36443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A93A8-29EF-8DE0-7584-C0B9FD9EB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3FF06-F45E-D2DC-0DCC-A650173E5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35A9CDB-08CA-10CD-40D8-641100EF1371}"/>
              </a:ext>
            </a:extLst>
          </p:cNvPr>
          <p:cNvSpPr>
            <a:spLocks noGrp="1"/>
          </p:cNvSpPr>
          <p:nvPr>
            <p:ph type="sldNum" sz="quarter" idx="5"/>
          </p:nvPr>
        </p:nvSpPr>
        <p:spPr/>
        <p:txBody>
          <a:bodyPr/>
          <a:lstStyle/>
          <a:p>
            <a:fld id="{6001222C-7C1A-438C-A286-2CB0EA56964F}" type="slidenum">
              <a:rPr lang="en-US" smtClean="0"/>
              <a:t>9</a:t>
            </a:fld>
            <a:endParaRPr lang="en-US"/>
          </a:p>
        </p:txBody>
      </p:sp>
    </p:spTree>
    <p:extLst>
      <p:ext uri="{BB962C8B-B14F-4D97-AF65-F5344CB8AC3E}">
        <p14:creationId xmlns:p14="http://schemas.microsoft.com/office/powerpoint/2010/main" val="232621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8AF8-CA48-47E1-63F3-D22992C7F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E3C59-D614-71E9-CA0D-EBD14220C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FE846-05D4-CAD3-8C17-A04455F40C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D3DBBB-FDAD-E30C-C6F2-855B680FBC7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029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C33A-4058-7D74-5A47-08375FA1F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A88B7-8927-F1BC-0132-A42F11990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8625A-9841-A859-F6A7-4507F24E07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DEE3ADD6-5F5A-DC16-7BBC-B06BD5A71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1222C-7C1A-438C-A286-2CB0EA5696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86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ACC2D-1373-3C4F-DE3D-017999938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8053E-9E4C-F088-624F-7244B771D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C7E4E-BED0-1002-9502-A2C3535491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491C8A-BB83-E744-C3F2-C31585ADB7E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6699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12" name="Text Placeholder 13">
            <a:extLst>
              <a:ext uri="{FF2B5EF4-FFF2-40B4-BE49-F238E27FC236}">
                <a16:creationId xmlns:a16="http://schemas.microsoft.com/office/drawing/2014/main" id="{8BD3E7DB-4E42-00BB-7E78-2258EE569DED}"/>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1FF3DE55-AA90-4C70-E066-1A6FD29B34CF}"/>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A7114B71-FD34-0DCF-DE50-BFD6EC4E444F}"/>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1122252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39684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Text_Layout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616441"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a:prstGeom prst="rect">
            <a:avLst/>
          </a:prstGeo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a:prstGeom prst="rect">
            <a:avLst/>
          </a:prstGeo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604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ext_Layout_7">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95463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a:prstGeom prst="rect">
            <a:avLst/>
          </a:prstGeo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533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ext_Layout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082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9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ext_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69197" cy="553998"/>
          </a:xfrm>
          <a:prstGeom prst="rect">
            <a:avLst/>
          </a:prstGeom>
        </p:spPr>
        <p:txBody>
          <a:bodyPr wrap="square" anchor="ct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38222"/>
            <a:ext cx="5219700" cy="1754326"/>
          </a:xfrm>
          <a:prstGeom prst="rect">
            <a:avLst/>
          </a:prstGeom>
        </p:spPr>
        <p:txBody>
          <a:bodyPr anchor="ct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38222"/>
            <a:ext cx="5219700" cy="1754326"/>
          </a:xfrm>
          <a:prstGeom prst="rect">
            <a:avLst/>
          </a:prstGeom>
        </p:spPr>
        <p:txBody>
          <a:bodyPr anchor="ct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068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ext_Layout_1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9523477" cy="553998"/>
          </a:xfrm>
          <a:prstGeom prst="rect">
            <a:avLst/>
          </a:prstGeo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a:prstGeom prst="rect">
            <a:avLst/>
          </a:prstGeo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23700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Text_Layout_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367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Text_Layout_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prstGeom prst="rect">
            <a:avLst/>
          </a:prstGeo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prstGeom prst="rect">
            <a:avLst/>
          </a:prstGeo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28807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ext_Layout_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C86-BE18-94A8-BCEB-D68C4BE9F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355638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64908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2556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58656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3713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590549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91856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090445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_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D313E-5649-B673-5249-168928A483FA}"/>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flipH="1">
            <a:off x="0" y="0"/>
            <a:ext cx="12192000" cy="6857998"/>
          </a:xfrm>
          <a:prstGeom prst="rect">
            <a:avLst/>
          </a:prstGeom>
        </p:spPr>
      </p:pic>
      <p:sp>
        <p:nvSpPr>
          <p:cNvPr id="4" name="Rectangle 3">
            <a:extLst>
              <a:ext uri="{FF2B5EF4-FFF2-40B4-BE49-F238E27FC236}">
                <a16:creationId xmlns:a16="http://schemas.microsoft.com/office/drawing/2014/main" id="{9D802B55-2DE6-5957-79ED-207079A3BBDE}"/>
              </a:ext>
            </a:extLst>
          </p:cNvPr>
          <p:cNvSpPr/>
          <p:nvPr userDrawn="1"/>
        </p:nvSpPr>
        <p:spPr bwMode="auto">
          <a:xfrm>
            <a:off x="0" y="0"/>
            <a:ext cx="12188952"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2813447"/>
            <a:ext cx="2824863" cy="1231106"/>
          </a:xfrm>
        </p:spPr>
        <p:txBody>
          <a:bodyPr anchor="ctr"/>
          <a:lstStyle>
            <a:lvl1pPr>
              <a:defRPr sz="4000" b="0" i="0">
                <a:solidFill>
                  <a:schemeClr val="tx1"/>
                </a:solidFill>
                <a:latin typeface="+mj-lt"/>
                <a:cs typeface="Segoe UI Semibold" panose="020B0502040204020203" pitchFamily="34" charset="0"/>
              </a:defRPr>
            </a:lvl1pPr>
          </a:lstStyle>
          <a:p>
            <a:r>
              <a:rPr lang="en-US"/>
              <a:t>Overview header</a:t>
            </a:r>
          </a:p>
        </p:txBody>
      </p:sp>
      <p:sp>
        <p:nvSpPr>
          <p:cNvPr id="5" name="Footer Placeholder 1">
            <a:extLst>
              <a:ext uri="{FF2B5EF4-FFF2-40B4-BE49-F238E27FC236}">
                <a16:creationId xmlns:a16="http://schemas.microsoft.com/office/drawing/2014/main" id="{FF4CE491-18E0-F0DD-BBC7-1A9E44641625}"/>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
        <p:nvSpPr>
          <p:cNvPr id="9" name="Text Placeholder 8">
            <a:extLst>
              <a:ext uri="{FF2B5EF4-FFF2-40B4-BE49-F238E27FC236}">
                <a16:creationId xmlns:a16="http://schemas.microsoft.com/office/drawing/2014/main" id="{A6CC6DC9-831F-6767-A68C-072E539AC65C}"/>
              </a:ext>
            </a:extLst>
          </p:cNvPr>
          <p:cNvSpPr>
            <a:spLocks noGrp="1"/>
          </p:cNvSpPr>
          <p:nvPr>
            <p:ph type="body" sz="quarter" idx="10" hasCustomPrompt="1"/>
          </p:nvPr>
        </p:nvSpPr>
        <p:spPr>
          <a:xfrm>
            <a:off x="4356100" y="1581149"/>
            <a:ext cx="7243763" cy="3694113"/>
          </a:xfrm>
          <a:prstGeom prst="roundRect">
            <a:avLst>
              <a:gd name="adj" fmla="val 4978"/>
            </a:avLst>
          </a:prstGeom>
          <a:solidFill>
            <a:schemeClr val="bg1"/>
          </a:solidFill>
          <a:ln w="25400">
            <a:noFill/>
          </a:ln>
          <a:effectLst>
            <a:outerShdw blurRad="304800" dist="38100" dir="2700000" algn="tl" rotWithShape="0">
              <a:srgbClr val="8C8279">
                <a:alpha val="20000"/>
              </a:srgbClr>
            </a:outerShdw>
          </a:effectLst>
        </p:spPr>
        <p:txBody>
          <a:bodyPr wrap="square" lIns="457200" tIns="365760" rIns="457200" bIns="365760" anchor="ctr">
            <a:noAutofit/>
          </a:bodyPr>
          <a:lstStyle>
            <a:lvl1pPr>
              <a:defRPr lang="en-US" sz="2400" smtClean="0"/>
            </a:lvl1pPr>
            <a:lvl2pPr>
              <a:defRPr lang="en-US" sz="1400" smtClean="0"/>
            </a:lvl2pPr>
            <a:lvl3pPr>
              <a:defRPr lang="en-US" smtClean="0"/>
            </a:lvl3pPr>
            <a:lvl4pPr>
              <a:defRPr lang="en-US" smtClean="0"/>
            </a:lvl4pPr>
            <a:lvl5pPr>
              <a:defRPr lang="en-US"/>
            </a:lvl5pPr>
          </a:lstStyle>
          <a:p>
            <a:pPr lvl="0">
              <a:lnSpc>
                <a:spcPct val="130000"/>
              </a:lnSpc>
              <a:spcBef>
                <a:spcPts val="0"/>
              </a:spcBef>
            </a:pPr>
            <a:r>
              <a:rPr lang="en-US"/>
              <a:t>Click to add body content.</a:t>
            </a:r>
          </a:p>
        </p:txBody>
      </p:sp>
    </p:spTree>
    <p:extLst>
      <p:ext uri="{BB962C8B-B14F-4D97-AF65-F5344CB8AC3E}">
        <p14:creationId xmlns:p14="http://schemas.microsoft.com/office/powerpoint/2010/main" val="45241899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1176857"/>
            <a:ext cx="4714664" cy="1231106"/>
          </a:xfrm>
        </p:spPr>
        <p:txBody>
          <a:bodyPr anchor="b"/>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584278"/>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3088243"/>
            <a:ext cx="4712685" cy="467820"/>
          </a:xfrm>
          <a:prstGeom prst="rect">
            <a:avLst/>
          </a:prstGeom>
        </p:spPr>
        <p:txBody>
          <a:bodyPr wrap="square">
            <a:spAutoFit/>
          </a:bodyPr>
          <a:lstStyle>
            <a:lvl1pPr marL="0" indent="0">
              <a:spcAft>
                <a:spcPts val="0"/>
              </a:spcAft>
              <a:buFont typeface="Arial" panose="020B0604020202020204" pitchFamily="34" charset="0"/>
              <a:buNone/>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6631876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7250113" cy="369332"/>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7247070" cy="467820"/>
          </a:xfrm>
          <a:prstGeom prst="rect">
            <a:avLst/>
          </a:prstGeom>
        </p:spPr>
        <p:txBody>
          <a:bodyPr wrap="square">
            <a:sp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265176" indent="0">
              <a:buFont typeface="Arial" panose="020B0604020202020204" pitchFamily="34" charset="0"/>
              <a:buNone/>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8091941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5365752"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6242049" y="1591310"/>
            <a:ext cx="5357813"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896936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20">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2377440" rIns="0" bIns="0" anchor="t"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a:p>
            <a:endParaRPr lang="en-US"/>
          </a:p>
        </p:txBody>
      </p:sp>
      <p:sp>
        <p:nvSpPr>
          <p:cNvPr id="12" name="Text Placeholder 13">
            <a:extLst>
              <a:ext uri="{FF2B5EF4-FFF2-40B4-BE49-F238E27FC236}">
                <a16:creationId xmlns:a16="http://schemas.microsoft.com/office/drawing/2014/main" id="{4135685B-B380-16DF-1547-81CB886F1770}"/>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6955AC14-E981-E3BB-D98D-2BC3501FCFC5}"/>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4E976BFD-AAFD-9CA8-02DC-76CF576C46D9}"/>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107210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435356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BAAE6802-21C6-E5BE-3A2D-31CF010C9EFB}"/>
              </a:ext>
            </a:extLst>
          </p:cNvPr>
          <p:cNvSpPr>
            <a:spLocks noGrp="1"/>
          </p:cNvSpPr>
          <p:nvPr>
            <p:ph type="pic" sz="quarter" idx="21" hasCustomPrompt="1"/>
          </p:nvPr>
        </p:nvSpPr>
        <p:spPr bwMode="ltGray">
          <a:xfrm>
            <a:off x="8128000" y="1591309"/>
            <a:ext cx="3486092" cy="2684159"/>
          </a:xfrm>
          <a:prstGeom prst="rect">
            <a:avLst/>
          </a:prstGeom>
          <a:solidFill>
            <a:srgbClr val="F4F4F7"/>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1" name="Text Placeholder 11">
            <a:extLst>
              <a:ext uri="{FF2B5EF4-FFF2-40B4-BE49-F238E27FC236}">
                <a16:creationId xmlns:a16="http://schemas.microsoft.com/office/drawing/2014/main" id="{F80D639A-857F-73A5-343B-28EC4082B8E5}"/>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5712E1C1-EE18-EA11-6D06-673117B00DCD}"/>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425580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2381183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_with Head_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21656"/>
            <a:ext cx="8193024" cy="369332"/>
          </a:xfrm>
        </p:spPr>
        <p:txBody>
          <a:bodyPr/>
          <a:lstStyle>
            <a:lvl1pPr>
              <a:defRPr sz="24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12145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pporting_Five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B8738-659C-4487-C179-9703F1061EE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434A0B02-C6C0-76D3-BC6B-A619975932D2}"/>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83810"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35996"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18311403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upporting_Five cards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83810"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35996"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348010649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upporting_Five cards_Flu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90161"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42347"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softEdge rad="0"/>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12364343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pporting_Four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ED0B6-0772-8595-DDA6-FCFE92FDE2D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08037EDD-BD21-5EBA-5A70-F2299BCCB50E}"/>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3399473"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643947" y="2578100"/>
            <a:ext cx="594360" cy="594360"/>
          </a:xfrm>
          <a:noFill/>
        </p:spPr>
        <p:txBody>
          <a:bodyPr anchor="ctr">
            <a:noAutofit/>
          </a:bodyPr>
          <a:lstStyle>
            <a:lvl1pPr algn="ctr">
              <a:defRPr sz="1000">
                <a:latin typeface="+mj-lt"/>
              </a:defRPr>
            </a:lvl1pPr>
          </a:lstStyle>
          <a:p>
            <a:r>
              <a:rPr lang="en-US"/>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6219508"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6463982" y="2578100"/>
            <a:ext cx="594360" cy="594360"/>
          </a:xfrm>
          <a:noFill/>
        </p:spPr>
        <p:txBody>
          <a:bodyPr anchor="ctr">
            <a:noAutofit/>
          </a:bodyPr>
          <a:lstStyle>
            <a:lvl1pPr algn="ctr">
              <a:defRPr sz="1000">
                <a:latin typeface="+mj-lt"/>
              </a:defRPr>
            </a:lvl1pPr>
          </a:lstStyle>
          <a:p>
            <a:r>
              <a:rPr lang="en-US"/>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9039543"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9284017" y="2578100"/>
            <a:ext cx="594360" cy="594360"/>
          </a:xfrm>
          <a:noFill/>
        </p:spPr>
        <p:txBody>
          <a:bodyPr anchor="ctr">
            <a:noAutofit/>
          </a:bodyPr>
          <a:lstStyle>
            <a:lvl1pPr algn="ctr">
              <a:defRPr sz="1000">
                <a:latin typeface="+mj-lt"/>
              </a:defRPr>
            </a:lvl1pPr>
          </a:lstStyle>
          <a:p>
            <a:r>
              <a:rPr lang="en-US"/>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3399473"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6219508"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9039783"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98758C0F-8FEC-C1CC-1517-E499A0BF0FA3}"/>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45779760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pporting_Three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AF843-3DBB-64EC-0200-7065BF8440E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59DBF395-0982-6672-D85B-495E7EEA2F28}"/>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7"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4353718"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4598193" y="2578100"/>
            <a:ext cx="594360" cy="594360"/>
          </a:xfrm>
          <a:noFill/>
        </p:spPr>
        <p:txBody>
          <a:bodyPr anchor="ctr">
            <a:noAutofit/>
          </a:bodyPr>
          <a:lstStyle>
            <a:lvl1pPr algn="ctr">
              <a:defRPr sz="1000">
                <a:latin typeface="+mj-lt"/>
              </a:defRPr>
            </a:lvl1pPr>
          </a:lstStyle>
          <a:p>
            <a:r>
              <a:rPr lang="en-US"/>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8127999"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8372474" y="2578100"/>
            <a:ext cx="594360" cy="594360"/>
          </a:xfrm>
          <a:noFill/>
        </p:spPr>
        <p:txBody>
          <a:bodyPr anchor="ctr">
            <a:noAutofit/>
          </a:bodyPr>
          <a:lstStyle>
            <a:lvl1pPr algn="ctr">
              <a:defRPr sz="1000">
                <a:latin typeface="+mj-lt"/>
              </a:defRPr>
            </a:lvl1pPr>
          </a:lstStyle>
          <a:p>
            <a:r>
              <a:rPr lang="en-US"/>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7"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4353718"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8127999"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BD6E9C5C-6DF0-199B-2776-CC9F9EF38A31}"/>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402183373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pporting_Five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776294" y="1677524"/>
            <a:ext cx="548640" cy="548640"/>
          </a:xfrm>
          <a:noFill/>
        </p:spPr>
        <p:txBody>
          <a:bodyPr anchor="ctr">
            <a:noAutofit/>
          </a:bodyPr>
          <a:lstStyle>
            <a:lvl1pPr algn="ctr">
              <a:defRPr sz="1000">
                <a:latin typeface="+mj-lt"/>
              </a:defRPr>
            </a:lvl1pPr>
          </a:lstStyle>
          <a:p>
            <a:r>
              <a:rPr lang="en-US"/>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2508379"/>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776294" y="2599819"/>
            <a:ext cx="548640" cy="548640"/>
          </a:xfrm>
          <a:noFill/>
        </p:spPr>
        <p:txBody>
          <a:bodyPr anchor="ctr">
            <a:noAutofit/>
          </a:bodyPr>
          <a:lstStyle>
            <a:lvl1pPr algn="ctr">
              <a:defRPr sz="1000">
                <a:latin typeface="+mj-lt"/>
              </a:defRPr>
            </a:lvl1pPr>
          </a:lstStyle>
          <a:p>
            <a:r>
              <a:rPr lang="en-US"/>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3430674"/>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776294" y="3522114"/>
            <a:ext cx="548640" cy="548640"/>
          </a:xfrm>
          <a:noFill/>
        </p:spPr>
        <p:txBody>
          <a:bodyPr anchor="ctr">
            <a:noAutofit/>
          </a:bodyPr>
          <a:lstStyle>
            <a:lvl1pPr algn="ctr">
              <a:defRPr sz="1000">
                <a:latin typeface="+mj-lt"/>
              </a:defRPr>
            </a:lvl1pPr>
          </a:lstStyle>
          <a:p>
            <a:r>
              <a:rPr lang="en-US"/>
              <a:t>Add icon here</a:t>
            </a:r>
          </a:p>
        </p:txBody>
      </p:sp>
      <p:sp>
        <p:nvSpPr>
          <p:cNvPr id="25" name="Text Placeholder 4">
            <a:extLst>
              <a:ext uri="{FF2B5EF4-FFF2-40B4-BE49-F238E27FC236}">
                <a16:creationId xmlns:a16="http://schemas.microsoft.com/office/drawing/2014/main" id="{9A718BA7-C022-AC6A-788C-61E8C34A123A}"/>
              </a:ext>
            </a:extLst>
          </p:cNvPr>
          <p:cNvSpPr>
            <a:spLocks noGrp="1"/>
          </p:cNvSpPr>
          <p:nvPr>
            <p:ph type="body" sz="quarter" idx="24" hasCustomPrompt="1"/>
          </p:nvPr>
        </p:nvSpPr>
        <p:spPr>
          <a:xfrm>
            <a:off x="585216" y="4352969"/>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6" name="Picture Placeholder 8">
            <a:extLst>
              <a:ext uri="{FF2B5EF4-FFF2-40B4-BE49-F238E27FC236}">
                <a16:creationId xmlns:a16="http://schemas.microsoft.com/office/drawing/2014/main" id="{C470E721-D70D-421E-AB17-3F84FC2C8553}"/>
              </a:ext>
            </a:extLst>
          </p:cNvPr>
          <p:cNvSpPr>
            <a:spLocks noGrp="1" noChangeAspect="1"/>
          </p:cNvSpPr>
          <p:nvPr>
            <p:ph type="pic" sz="quarter" idx="25" hasCustomPrompt="1"/>
          </p:nvPr>
        </p:nvSpPr>
        <p:spPr>
          <a:xfrm>
            <a:off x="776294" y="4444409"/>
            <a:ext cx="548640" cy="548640"/>
          </a:xfrm>
          <a:noFill/>
        </p:spPr>
        <p:txBody>
          <a:bodyPr anchor="ctr">
            <a:noAutofit/>
          </a:bodyPr>
          <a:lstStyle>
            <a:lvl1pPr algn="ctr">
              <a:defRPr sz="1000">
                <a:latin typeface="+mj-lt"/>
              </a:defRPr>
            </a:lvl1pPr>
          </a:lstStyle>
          <a:p>
            <a:r>
              <a:rPr lang="en-US"/>
              <a:t>Add icon here</a:t>
            </a:r>
          </a:p>
        </p:txBody>
      </p:sp>
      <p:sp>
        <p:nvSpPr>
          <p:cNvPr id="27" name="Text Placeholder 4">
            <a:extLst>
              <a:ext uri="{FF2B5EF4-FFF2-40B4-BE49-F238E27FC236}">
                <a16:creationId xmlns:a16="http://schemas.microsoft.com/office/drawing/2014/main" id="{75397520-97D2-0917-A920-CECA6D7DDF14}"/>
              </a:ext>
            </a:extLst>
          </p:cNvPr>
          <p:cNvSpPr>
            <a:spLocks noGrp="1"/>
          </p:cNvSpPr>
          <p:nvPr>
            <p:ph type="body" sz="quarter" idx="26" hasCustomPrompt="1"/>
          </p:nvPr>
        </p:nvSpPr>
        <p:spPr>
          <a:xfrm>
            <a:off x="585216" y="5275263"/>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8" name="Picture Placeholder 8">
            <a:extLst>
              <a:ext uri="{FF2B5EF4-FFF2-40B4-BE49-F238E27FC236}">
                <a16:creationId xmlns:a16="http://schemas.microsoft.com/office/drawing/2014/main" id="{31AA0EE9-0115-42C1-650A-0E4215C6FD64}"/>
              </a:ext>
            </a:extLst>
          </p:cNvPr>
          <p:cNvSpPr>
            <a:spLocks noGrp="1" noChangeAspect="1"/>
          </p:cNvSpPr>
          <p:nvPr>
            <p:ph type="pic" sz="quarter" idx="27" hasCustomPrompt="1"/>
          </p:nvPr>
        </p:nvSpPr>
        <p:spPr>
          <a:xfrm>
            <a:off x="776294" y="5366703"/>
            <a:ext cx="548640" cy="548640"/>
          </a:xfrm>
          <a:noFill/>
        </p:spPr>
        <p:txBody>
          <a:bodyPr anchor="ctr">
            <a:noAutofit/>
          </a:bodyPr>
          <a:lstStyle>
            <a:lvl1pPr algn="ctr">
              <a:defRPr sz="1000">
                <a:latin typeface="+mj-lt"/>
              </a:defRPr>
            </a:lvl1pPr>
          </a:lstStyle>
          <a:p>
            <a:r>
              <a:rPr lang="en-US"/>
              <a:t>Add icon here</a:t>
            </a:r>
          </a:p>
        </p:txBody>
      </p:sp>
    </p:spTree>
    <p:extLst>
      <p:ext uri="{BB962C8B-B14F-4D97-AF65-F5344CB8AC3E}">
        <p14:creationId xmlns:p14="http://schemas.microsoft.com/office/powerpoint/2010/main" val="12714767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pporting_Four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829690" y="1723244"/>
            <a:ext cx="548640" cy="548640"/>
          </a:xfrm>
          <a:noFill/>
        </p:spPr>
        <p:txBody>
          <a:bodyPr anchor="ctr">
            <a:noAutofit/>
          </a:bodyPr>
          <a:lstStyle>
            <a:lvl1pPr algn="ctr">
              <a:defRPr sz="1000">
                <a:latin typeface="+mj-lt"/>
              </a:defRPr>
            </a:lvl1pPr>
          </a:lstStyle>
          <a:p>
            <a:r>
              <a:rPr lang="en-US"/>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2642417"/>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829690" y="2779577"/>
            <a:ext cx="548640" cy="548640"/>
          </a:xfrm>
          <a:noFill/>
        </p:spPr>
        <p:txBody>
          <a:bodyPr anchor="ctr">
            <a:noAutofit/>
          </a:bodyPr>
          <a:lstStyle>
            <a:lvl1pPr algn="ctr">
              <a:defRPr sz="1000">
                <a:latin typeface="+mj-lt"/>
              </a:defRPr>
            </a:lvl1pPr>
          </a:lstStyle>
          <a:p>
            <a:r>
              <a:rPr lang="en-US"/>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3698750"/>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829690" y="3835910"/>
            <a:ext cx="548640" cy="548640"/>
          </a:xfrm>
          <a:noFill/>
        </p:spPr>
        <p:txBody>
          <a:bodyPr anchor="ctr">
            <a:noAutofit/>
          </a:bodyPr>
          <a:lstStyle>
            <a:lvl1pPr algn="ctr">
              <a:defRPr sz="1000">
                <a:latin typeface="+mj-lt"/>
              </a:defRPr>
            </a:lvl1pPr>
          </a:lstStyle>
          <a:p>
            <a:r>
              <a:rPr lang="en-US"/>
              <a:t>Add icon here</a:t>
            </a:r>
          </a:p>
        </p:txBody>
      </p:sp>
      <p:sp>
        <p:nvSpPr>
          <p:cNvPr id="25" name="Text Placeholder 4">
            <a:extLst>
              <a:ext uri="{FF2B5EF4-FFF2-40B4-BE49-F238E27FC236}">
                <a16:creationId xmlns:a16="http://schemas.microsoft.com/office/drawing/2014/main" id="{9A718BA7-C022-AC6A-788C-61E8C34A123A}"/>
              </a:ext>
            </a:extLst>
          </p:cNvPr>
          <p:cNvSpPr>
            <a:spLocks noGrp="1"/>
          </p:cNvSpPr>
          <p:nvPr>
            <p:ph type="body" sz="quarter" idx="24" hasCustomPrompt="1"/>
          </p:nvPr>
        </p:nvSpPr>
        <p:spPr>
          <a:xfrm>
            <a:off x="585216" y="4755082"/>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6" name="Picture Placeholder 8">
            <a:extLst>
              <a:ext uri="{FF2B5EF4-FFF2-40B4-BE49-F238E27FC236}">
                <a16:creationId xmlns:a16="http://schemas.microsoft.com/office/drawing/2014/main" id="{C470E721-D70D-421E-AB17-3F84FC2C8553}"/>
              </a:ext>
            </a:extLst>
          </p:cNvPr>
          <p:cNvSpPr>
            <a:spLocks noGrp="1" noChangeAspect="1"/>
          </p:cNvSpPr>
          <p:nvPr>
            <p:ph type="pic" sz="quarter" idx="25" hasCustomPrompt="1"/>
          </p:nvPr>
        </p:nvSpPr>
        <p:spPr>
          <a:xfrm>
            <a:off x="829690" y="4892242"/>
            <a:ext cx="548640" cy="548640"/>
          </a:xfrm>
          <a:noFill/>
        </p:spPr>
        <p:txBody>
          <a:bodyPr anchor="ctr">
            <a:noAutofit/>
          </a:bodyPr>
          <a:lstStyle>
            <a:lvl1pPr algn="ctr">
              <a:defRPr sz="1000">
                <a:latin typeface="+mj-lt"/>
              </a:defRPr>
            </a:lvl1pPr>
          </a:lstStyle>
          <a:p>
            <a:r>
              <a:rPr lang="en-US"/>
              <a:t>Add icon here</a:t>
            </a:r>
          </a:p>
        </p:txBody>
      </p:sp>
    </p:spTree>
    <p:extLst>
      <p:ext uri="{BB962C8B-B14F-4D97-AF65-F5344CB8AC3E}">
        <p14:creationId xmlns:p14="http://schemas.microsoft.com/office/powerpoint/2010/main" val="5607718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
        <p:nvSpPr>
          <p:cNvPr id="12" name="Text Placeholder 13">
            <a:extLst>
              <a:ext uri="{FF2B5EF4-FFF2-40B4-BE49-F238E27FC236}">
                <a16:creationId xmlns:a16="http://schemas.microsoft.com/office/drawing/2014/main" id="{8BD3E7DB-4E42-00BB-7E78-2258EE569DED}"/>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1FF3DE55-AA90-4C70-E066-1A6FD29B34CF}"/>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A7114B71-FD34-0DCF-DE50-BFD6EC4E444F}"/>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291689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pporting_Three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1280160"/>
          </a:xfrm>
          <a:prstGeom prst="roundRect">
            <a:avLst>
              <a:gd name="adj" fmla="val 8039"/>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829690" y="1951844"/>
            <a:ext cx="548640" cy="548640"/>
          </a:xfrm>
          <a:noFill/>
        </p:spPr>
        <p:txBody>
          <a:bodyPr anchor="ctr">
            <a:noAutofit/>
          </a:bodyPr>
          <a:lstStyle>
            <a:lvl1pPr algn="ctr">
              <a:defRPr sz="1000">
                <a:latin typeface="+mj-lt"/>
              </a:defRPr>
            </a:lvl1pPr>
          </a:lstStyle>
          <a:p>
            <a:r>
              <a:rPr lang="en-US"/>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3110634"/>
            <a:ext cx="6592824" cy="1280160"/>
          </a:xfrm>
          <a:prstGeom prst="roundRect">
            <a:avLst>
              <a:gd name="adj" fmla="val 8783"/>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829690" y="3476394"/>
            <a:ext cx="548640" cy="548640"/>
          </a:xfrm>
          <a:noFill/>
        </p:spPr>
        <p:txBody>
          <a:bodyPr anchor="ctr">
            <a:noAutofit/>
          </a:bodyPr>
          <a:lstStyle>
            <a:lvl1pPr algn="ctr">
              <a:defRPr sz="1000">
                <a:latin typeface="+mj-lt"/>
              </a:defRPr>
            </a:lvl1pPr>
          </a:lstStyle>
          <a:p>
            <a:r>
              <a:rPr lang="en-US"/>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4635183"/>
            <a:ext cx="6592824" cy="1280160"/>
          </a:xfrm>
          <a:prstGeom prst="roundRect">
            <a:avLst>
              <a:gd name="adj" fmla="val 8039"/>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829690" y="5000943"/>
            <a:ext cx="548640" cy="548640"/>
          </a:xfrm>
          <a:noFill/>
        </p:spPr>
        <p:txBody>
          <a:bodyPr anchor="ctr">
            <a:noAutofit/>
          </a:bodyPr>
          <a:lstStyle>
            <a:lvl1pPr algn="ctr">
              <a:defRPr sz="1000">
                <a:latin typeface="+mj-lt"/>
              </a:defRPr>
            </a:lvl1pPr>
          </a:lstStyle>
          <a:p>
            <a:r>
              <a:rPr lang="en-US"/>
              <a:t>Add icon here</a:t>
            </a:r>
          </a:p>
        </p:txBody>
      </p:sp>
    </p:spTree>
    <p:extLst>
      <p:ext uri="{BB962C8B-B14F-4D97-AF65-F5344CB8AC3E}">
        <p14:creationId xmlns:p14="http://schemas.microsoft.com/office/powerpoint/2010/main" val="1892523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esona_Background">
    <p:spTree>
      <p:nvGrpSpPr>
        <p:cNvPr id="1" name=""/>
        <p:cNvGrpSpPr/>
        <p:nvPr/>
      </p:nvGrpSpPr>
      <p:grpSpPr>
        <a:xfrm>
          <a:off x="0" y="0"/>
          <a:ext cx="0" cy="0"/>
          <a:chOff x="0" y="0"/>
          <a:chExt cx="0" cy="0"/>
        </a:xfrm>
      </p:grpSpPr>
      <p:pic>
        <p:nvPicPr>
          <p:cNvPr id="14" name="Picture 13" descr="A close-up of a fingerprint&#10;&#10;Description automatically generated">
            <a:extLst>
              <a:ext uri="{FF2B5EF4-FFF2-40B4-BE49-F238E27FC236}">
                <a16:creationId xmlns:a16="http://schemas.microsoft.com/office/drawing/2014/main" id="{E335B6B2-8C79-14D8-86E5-6C299BFADBF5}"/>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582614"/>
            <a:ext cx="9720263" cy="4984750"/>
          </a:xfrm>
          <a:prstGeom prst="rect">
            <a:avLst/>
          </a:prstGeom>
          <a:noFill/>
        </p:spPr>
        <p:txBody>
          <a:bodyPr lIns="182880" tIns="0" rIns="182880" bIns="0" anchor="ctr">
            <a:noAutofit/>
          </a:bodyPr>
          <a:lstStyle>
            <a:lvl1pPr marL="57150" indent="-57150" algn="ctr">
              <a:lnSpc>
                <a:spcPct val="114000"/>
              </a:lnSpc>
              <a:spcBef>
                <a:spcPts val="0"/>
              </a:spcBef>
              <a:buNone/>
              <a:defRPr sz="4000"/>
            </a:lvl1pPr>
          </a:lstStyle>
          <a:p>
            <a:pPr lvl="0"/>
            <a:r>
              <a:rPr lang="en-US"/>
              <a:t>Persona quote here.</a:t>
            </a:r>
          </a:p>
        </p:txBody>
      </p:sp>
      <p:grpSp>
        <p:nvGrpSpPr>
          <p:cNvPr id="15" name="Group 14">
            <a:extLst>
              <a:ext uri="{FF2B5EF4-FFF2-40B4-BE49-F238E27FC236}">
                <a16:creationId xmlns:a16="http://schemas.microsoft.com/office/drawing/2014/main" id="{4B854EEF-C7A8-E835-8786-CE9606DBA72F}"/>
              </a:ext>
            </a:extLst>
          </p:cNvPr>
          <p:cNvGrpSpPr/>
          <p:nvPr userDrawn="1"/>
        </p:nvGrpSpPr>
        <p:grpSpPr>
          <a:xfrm>
            <a:off x="-363537" y="-794469"/>
            <a:ext cx="11967909" cy="6830621"/>
            <a:chOff x="-363537" y="-794469"/>
            <a:chExt cx="11967909" cy="6830621"/>
          </a:xfrm>
          <a:solidFill>
            <a:schemeClr val="bg1">
              <a:alpha val="50000"/>
            </a:schemeClr>
          </a:solidFill>
        </p:grpSpPr>
        <p:grpSp>
          <p:nvGrpSpPr>
            <p:cNvPr id="4" name="Group 3">
              <a:extLst>
                <a:ext uri="{FF2B5EF4-FFF2-40B4-BE49-F238E27FC236}">
                  <a16:creationId xmlns:a16="http://schemas.microsoft.com/office/drawing/2014/main" id="{2B14080C-F3F4-13A4-2D8E-5320ED763F40}"/>
                </a:ext>
              </a:extLst>
            </p:cNvPr>
            <p:cNvGrpSpPr/>
            <p:nvPr userDrawn="1"/>
          </p:nvGrpSpPr>
          <p:grpSpPr>
            <a:xfrm>
              <a:off x="-363537" y="-794469"/>
              <a:ext cx="3776662" cy="2755861"/>
              <a:chOff x="579438" y="1126541"/>
              <a:chExt cx="1890712" cy="1379668"/>
            </a:xfrm>
            <a:grpFill/>
          </p:grpSpPr>
          <p:sp>
            <p:nvSpPr>
              <p:cNvPr id="5" name="Freeform: Shape 4">
                <a:extLst>
                  <a:ext uri="{FF2B5EF4-FFF2-40B4-BE49-F238E27FC236}">
                    <a16:creationId xmlns:a16="http://schemas.microsoft.com/office/drawing/2014/main" id="{FA5A5D7C-C668-A60C-1337-AD8F0D6A26DB}"/>
                  </a:ext>
                </a:extLst>
              </p:cNvPr>
              <p:cNvSpPr/>
              <p:nvPr/>
            </p:nvSpPr>
            <p:spPr>
              <a:xfrm>
                <a:off x="579438" y="1126586"/>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126541"/>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6C70D4CC-A130-7A9B-CEC9-C69848BA9B1F}"/>
                </a:ext>
              </a:extLst>
            </p:cNvPr>
            <p:cNvGrpSpPr/>
            <p:nvPr userDrawn="1"/>
          </p:nvGrpSpPr>
          <p:grpSpPr>
            <a:xfrm>
              <a:off x="9720263" y="4661303"/>
              <a:ext cx="1884109" cy="1374849"/>
              <a:chOff x="9720263" y="3973878"/>
              <a:chExt cx="1884109" cy="1374849"/>
            </a:xfrm>
            <a:grpFill/>
          </p:grpSpPr>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97387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97472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gr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470150" y="5346775"/>
            <a:ext cx="6166943" cy="184666"/>
          </a:xfrm>
        </p:spPr>
        <p:txBody>
          <a:bodyPr anchor="b"/>
          <a:lstStyle>
            <a:lvl1pPr marL="0" indent="0">
              <a:buNone/>
              <a:defRPr sz="12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470150" y="5578907"/>
            <a:ext cx="6166943" cy="246221"/>
          </a:xfrm>
        </p:spPr>
        <p:txBody>
          <a:bodyPr/>
          <a:lstStyle>
            <a:lvl1pPr marL="0" indent="0">
              <a:buNone/>
              <a:defRPr sz="16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5121707"/>
            <a:ext cx="914400" cy="91440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Tree>
    <p:extLst>
      <p:ext uri="{BB962C8B-B14F-4D97-AF65-F5344CB8AC3E}">
        <p14:creationId xmlns:p14="http://schemas.microsoft.com/office/powerpoint/2010/main" val="29363420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esona_Full Screen">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582613"/>
            <a:ext cx="9720263" cy="4984750"/>
          </a:xfrm>
          <a:prstGeom prst="rect">
            <a:avLst/>
          </a:prstGeom>
          <a:noFill/>
        </p:spPr>
        <p:txBody>
          <a:bodyPr lIns="182880" tIns="0" rIns="182880" bIns="0" anchor="ctr">
            <a:noAutofit/>
          </a:bodyPr>
          <a:lstStyle>
            <a:lvl1pPr marL="57150" indent="-57150" algn="ctr">
              <a:lnSpc>
                <a:spcPct val="114000"/>
              </a:lnSpc>
              <a:spcBef>
                <a:spcPts val="0"/>
              </a:spcBef>
              <a:buNone/>
              <a:defRPr sz="4000"/>
            </a:lvl1pPr>
          </a:lstStyle>
          <a:p>
            <a:pPr lvl="0"/>
            <a:r>
              <a:rPr lang="en-US"/>
              <a:t>Persona quote here.</a:t>
            </a:r>
          </a:p>
        </p:txBody>
      </p:sp>
      <p:grpSp>
        <p:nvGrpSpPr>
          <p:cNvPr id="15" name="Group 14">
            <a:extLst>
              <a:ext uri="{FF2B5EF4-FFF2-40B4-BE49-F238E27FC236}">
                <a16:creationId xmlns:a16="http://schemas.microsoft.com/office/drawing/2014/main" id="{4B854EEF-C7A8-E835-8786-CE9606DBA72F}"/>
              </a:ext>
            </a:extLst>
          </p:cNvPr>
          <p:cNvGrpSpPr/>
          <p:nvPr userDrawn="1"/>
        </p:nvGrpSpPr>
        <p:grpSpPr>
          <a:xfrm>
            <a:off x="-363537" y="-795362"/>
            <a:ext cx="11967909" cy="6829584"/>
            <a:chOff x="-363537" y="-795362"/>
            <a:chExt cx="11967909" cy="6829584"/>
          </a:xfrm>
          <a:gradFill>
            <a:gsLst>
              <a:gs pos="50000">
                <a:srgbClr val="F4F3F5"/>
              </a:gs>
              <a:gs pos="0">
                <a:schemeClr val="bg1">
                  <a:lumMod val="85000"/>
                  <a:alpha val="50000"/>
                </a:schemeClr>
              </a:gs>
              <a:gs pos="100000">
                <a:schemeClr val="bg1">
                  <a:lumMod val="85000"/>
                  <a:alpha val="50000"/>
                </a:schemeClr>
              </a:gs>
            </a:gsLst>
            <a:lin ang="3600000" scaled="0"/>
          </a:gradFill>
        </p:grpSpPr>
        <p:grpSp>
          <p:nvGrpSpPr>
            <p:cNvPr id="4" name="Group 3">
              <a:extLst>
                <a:ext uri="{FF2B5EF4-FFF2-40B4-BE49-F238E27FC236}">
                  <a16:creationId xmlns:a16="http://schemas.microsoft.com/office/drawing/2014/main" id="{2B14080C-F3F4-13A4-2D8E-5320ED763F40}"/>
                </a:ext>
              </a:extLst>
            </p:cNvPr>
            <p:cNvGrpSpPr/>
            <p:nvPr userDrawn="1"/>
          </p:nvGrpSpPr>
          <p:grpSpPr>
            <a:xfrm>
              <a:off x="-363537" y="-795362"/>
              <a:ext cx="3776662" cy="2755861"/>
              <a:chOff x="579438" y="1126094"/>
              <a:chExt cx="1890712" cy="1379668"/>
            </a:xfrm>
            <a:grpFill/>
          </p:grpSpPr>
          <p:sp>
            <p:nvSpPr>
              <p:cNvPr id="5" name="Freeform: Shape 4">
                <a:extLst>
                  <a:ext uri="{FF2B5EF4-FFF2-40B4-BE49-F238E27FC236}">
                    <a16:creationId xmlns:a16="http://schemas.microsoft.com/office/drawing/2014/main" id="{FA5A5D7C-C668-A60C-1337-AD8F0D6A26DB}"/>
                  </a:ext>
                </a:extLst>
              </p:cNvPr>
              <p:cNvSpPr/>
              <p:nvPr/>
            </p:nvSpPr>
            <p:spPr>
              <a:xfrm>
                <a:off x="579438" y="1126139"/>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126094"/>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6C70D4CC-A130-7A9B-CEC9-C69848BA9B1F}"/>
                </a:ext>
              </a:extLst>
            </p:cNvPr>
            <p:cNvGrpSpPr/>
            <p:nvPr userDrawn="1"/>
          </p:nvGrpSpPr>
          <p:grpSpPr>
            <a:xfrm>
              <a:off x="9720263" y="4659373"/>
              <a:ext cx="1884109" cy="1374849"/>
              <a:chOff x="9720263" y="3971948"/>
              <a:chExt cx="1884109" cy="1374849"/>
            </a:xfrm>
            <a:grpFill/>
          </p:grpSpPr>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97194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97279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gr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470150" y="5346775"/>
            <a:ext cx="6166943" cy="184666"/>
          </a:xfrm>
        </p:spPr>
        <p:txBody>
          <a:bodyPr anchor="b"/>
          <a:lstStyle>
            <a:lvl1pPr marL="0" indent="0">
              <a:buNone/>
              <a:defRPr sz="12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470150" y="5578907"/>
            <a:ext cx="6166943" cy="246221"/>
          </a:xfrm>
        </p:spPr>
        <p:txBody>
          <a:bodyPr/>
          <a:lstStyle>
            <a:lvl1pPr marL="0" indent="0">
              <a:buNone/>
              <a:defRPr sz="16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5121707"/>
            <a:ext cx="914400" cy="91440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Tree>
    <p:extLst>
      <p:ext uri="{BB962C8B-B14F-4D97-AF65-F5344CB8AC3E}">
        <p14:creationId xmlns:p14="http://schemas.microsoft.com/office/powerpoint/2010/main" val="29070666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sona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610345" y="5175044"/>
            <a:ext cx="6166943" cy="246221"/>
          </a:xfrm>
        </p:spPr>
        <p:txBody>
          <a:bodyPr anchor="b"/>
          <a:lstStyle>
            <a:lvl1pPr marL="0" indent="0">
              <a:buNone/>
              <a:defRPr sz="16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610345" y="5468731"/>
            <a:ext cx="6166943" cy="369332"/>
          </a:xfrm>
        </p:spPr>
        <p:txBody>
          <a:bodyPr/>
          <a:lstStyle>
            <a:lvl1pPr marL="0" indent="0">
              <a:buNone/>
              <a:defRPr sz="24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4946091"/>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1582751"/>
            <a:ext cx="9720263" cy="3051582"/>
          </a:xfrm>
          <a:prstGeom prst="rect">
            <a:avLst/>
          </a:prstGeom>
          <a:noFill/>
        </p:spPr>
        <p:txBody>
          <a:bodyPr lIns="182880" tIns="0" rIns="182880" bIns="0" anchor="ctr">
            <a:noAutofit/>
          </a:bodyPr>
          <a:lstStyle>
            <a:lvl1pPr marL="57150" indent="-57150" algn="ctr">
              <a:lnSpc>
                <a:spcPct val="114000"/>
              </a:lnSpc>
              <a:spcBef>
                <a:spcPts val="0"/>
              </a:spcBef>
              <a:buNone/>
              <a:defRPr sz="2400"/>
            </a:lvl1pPr>
          </a:lstStyle>
          <a:p>
            <a:pPr lvl="0"/>
            <a:r>
              <a:rPr lang="en-US"/>
              <a:t>Persona quote here.</a:t>
            </a:r>
          </a:p>
        </p:txBody>
      </p:sp>
      <p:grpSp>
        <p:nvGrpSpPr>
          <p:cNvPr id="14" name="Group 13">
            <a:extLst>
              <a:ext uri="{FF2B5EF4-FFF2-40B4-BE49-F238E27FC236}">
                <a16:creationId xmlns:a16="http://schemas.microsoft.com/office/drawing/2014/main" id="{DC8E0CF2-AD58-E84C-DF7C-3ECD939CDA65}"/>
              </a:ext>
            </a:extLst>
          </p:cNvPr>
          <p:cNvGrpSpPr/>
          <p:nvPr userDrawn="1"/>
        </p:nvGrpSpPr>
        <p:grpSpPr>
          <a:xfrm>
            <a:off x="579438" y="1289050"/>
            <a:ext cx="11024934" cy="3676687"/>
            <a:chOff x="579438" y="1289050"/>
            <a:chExt cx="11024934" cy="3676687"/>
          </a:xfrm>
          <a:gradFill>
            <a:gsLst>
              <a:gs pos="50000">
                <a:schemeClr val="bg1">
                  <a:lumMod val="95000"/>
                </a:schemeClr>
              </a:gs>
              <a:gs pos="0">
                <a:srgbClr val="F4F3F5"/>
              </a:gs>
              <a:gs pos="100000">
                <a:srgbClr val="F4F3F5"/>
              </a:gs>
            </a:gsLst>
            <a:lin ang="3600000" scaled="0"/>
          </a:gradFill>
        </p:grpSpPr>
        <p:sp>
          <p:nvSpPr>
            <p:cNvPr id="5" name="Freeform: Shape 4">
              <a:extLst>
                <a:ext uri="{FF2B5EF4-FFF2-40B4-BE49-F238E27FC236}">
                  <a16:creationId xmlns:a16="http://schemas.microsoft.com/office/drawing/2014/main" id="{FA5A5D7C-C668-A60C-1337-AD8F0D6A26DB}"/>
                </a:ext>
              </a:extLst>
            </p:cNvPr>
            <p:cNvSpPr/>
            <p:nvPr/>
          </p:nvSpPr>
          <p:spPr>
            <a:xfrm>
              <a:off x="579438" y="1289095"/>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289050"/>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59088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59173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414711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sonas_Du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Rectangle: Rounded Corners 4">
            <a:extLst>
              <a:ext uri="{FF2B5EF4-FFF2-40B4-BE49-F238E27FC236}">
                <a16:creationId xmlns:a16="http://schemas.microsoft.com/office/drawing/2014/main" id="{038A7BA5-5995-943F-1384-32563AD848B2}"/>
              </a:ext>
            </a:extLst>
          </p:cNvPr>
          <p:cNvSpPr/>
          <p:nvPr userDrawn="1"/>
        </p:nvSpPr>
        <p:spPr bwMode="auto">
          <a:xfrm>
            <a:off x="588261" y="1578484"/>
            <a:ext cx="5360101"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FC98AACE-2C06-CE93-F941-BC2DC5775667}"/>
              </a:ext>
            </a:extLst>
          </p:cNvPr>
          <p:cNvGrpSpPr>
            <a:grpSpLocks noChangeAspect="1"/>
          </p:cNvGrpSpPr>
          <p:nvPr userDrawn="1"/>
        </p:nvGrpSpPr>
        <p:grpSpPr>
          <a:xfrm>
            <a:off x="900904" y="3346435"/>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7" name="Freeform: Shape 6">
              <a:extLst>
                <a:ext uri="{FF2B5EF4-FFF2-40B4-BE49-F238E27FC236}">
                  <a16:creationId xmlns:a16="http://schemas.microsoft.com/office/drawing/2014/main" id="{056E5332-DFD7-DAC9-D209-9CFFA73590F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4FDAF6F-F674-CB0B-7DF4-B17760DCFCD2}"/>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10" name="Text Placeholder 10">
            <a:extLst>
              <a:ext uri="{FF2B5EF4-FFF2-40B4-BE49-F238E27FC236}">
                <a16:creationId xmlns:a16="http://schemas.microsoft.com/office/drawing/2014/main" id="{4E0F22F3-870D-4C92-B33F-4E9ACD4BED3F}"/>
              </a:ext>
            </a:extLst>
          </p:cNvPr>
          <p:cNvSpPr>
            <a:spLocks noGrp="1"/>
          </p:cNvSpPr>
          <p:nvPr>
            <p:ph type="body" sz="quarter" idx="11" hasCustomPrompt="1"/>
          </p:nvPr>
        </p:nvSpPr>
        <p:spPr>
          <a:xfrm>
            <a:off x="2470150" y="2194030"/>
            <a:ext cx="3154680" cy="246221"/>
          </a:xfrm>
        </p:spPr>
        <p:txBody>
          <a:bodyPr anchor="b"/>
          <a:lstStyle>
            <a:lvl1pPr marL="0" indent="0">
              <a:buNone/>
              <a:defRPr sz="1600">
                <a:latin typeface="+mj-lt"/>
              </a:defRPr>
            </a:lvl1pPr>
          </a:lstStyle>
          <a:p>
            <a:pPr lvl="0"/>
            <a:r>
              <a:rPr lang="en-US"/>
              <a:t>Persona Name</a:t>
            </a:r>
          </a:p>
        </p:txBody>
      </p:sp>
      <p:sp>
        <p:nvSpPr>
          <p:cNvPr id="11" name="Text Placeholder 10">
            <a:extLst>
              <a:ext uri="{FF2B5EF4-FFF2-40B4-BE49-F238E27FC236}">
                <a16:creationId xmlns:a16="http://schemas.microsoft.com/office/drawing/2014/main" id="{6508E496-BD60-F6E0-09B6-408FD668DD9D}"/>
              </a:ext>
            </a:extLst>
          </p:cNvPr>
          <p:cNvSpPr>
            <a:spLocks noGrp="1"/>
          </p:cNvSpPr>
          <p:nvPr>
            <p:ph type="body" sz="quarter" idx="12" hasCustomPrompt="1"/>
          </p:nvPr>
        </p:nvSpPr>
        <p:spPr>
          <a:xfrm>
            <a:off x="2470150" y="2487717"/>
            <a:ext cx="3154680" cy="369332"/>
          </a:xfrm>
        </p:spPr>
        <p:txBody>
          <a:bodyPr/>
          <a:lstStyle>
            <a:lvl1pPr marL="0" indent="0">
              <a:buNone/>
              <a:defRPr sz="2400">
                <a:solidFill>
                  <a:srgbClr val="454142"/>
                </a:solidFill>
                <a:latin typeface="+mj-lt"/>
              </a:defRPr>
            </a:lvl1pPr>
          </a:lstStyle>
          <a:p>
            <a:pPr lvl="0"/>
            <a:r>
              <a:rPr lang="en-US"/>
              <a:t>Persona Title</a:t>
            </a:r>
          </a:p>
        </p:txBody>
      </p:sp>
      <p:sp>
        <p:nvSpPr>
          <p:cNvPr id="12" name="Picture Placeholder 12">
            <a:extLst>
              <a:ext uri="{FF2B5EF4-FFF2-40B4-BE49-F238E27FC236}">
                <a16:creationId xmlns:a16="http://schemas.microsoft.com/office/drawing/2014/main" id="{2FBCCEAE-7763-3B28-690B-E986DA35C962}"/>
              </a:ext>
            </a:extLst>
          </p:cNvPr>
          <p:cNvSpPr>
            <a:spLocks noGrp="1" noChangeAspect="1"/>
          </p:cNvSpPr>
          <p:nvPr>
            <p:ph type="pic" sz="quarter" idx="13" hasCustomPrompt="1"/>
          </p:nvPr>
        </p:nvSpPr>
        <p:spPr>
          <a:xfrm>
            <a:off x="900904" y="1882617"/>
            <a:ext cx="1280160" cy="128016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16" name="Text Placeholder 8">
            <a:extLst>
              <a:ext uri="{FF2B5EF4-FFF2-40B4-BE49-F238E27FC236}">
                <a16:creationId xmlns:a16="http://schemas.microsoft.com/office/drawing/2014/main" id="{675FFC1C-F717-B6BC-48FB-547121E8D1E7}"/>
              </a:ext>
            </a:extLst>
          </p:cNvPr>
          <p:cNvSpPr>
            <a:spLocks noGrp="1"/>
          </p:cNvSpPr>
          <p:nvPr>
            <p:ph type="body" sz="quarter" idx="22" hasCustomPrompt="1"/>
          </p:nvPr>
        </p:nvSpPr>
        <p:spPr>
          <a:xfrm>
            <a:off x="900904" y="3575050"/>
            <a:ext cx="4723670" cy="1992299"/>
          </a:xfrm>
          <a:prstGeom prst="rect">
            <a:avLst/>
          </a:prstGeom>
          <a:noFill/>
        </p:spPr>
        <p:txBody>
          <a:bodyPr lIns="182880" tIns="91440" rIns="182880" bIns="274320" anchor="ctr">
            <a:noAutofit/>
          </a:bodyPr>
          <a:lstStyle>
            <a:lvl1pPr marL="57150" indent="-57150" algn="ctr">
              <a:lnSpc>
                <a:spcPct val="114000"/>
              </a:lnSpc>
              <a:spcBef>
                <a:spcPts val="0"/>
              </a:spcBef>
              <a:buNone/>
              <a:defRPr sz="1600"/>
            </a:lvl1pPr>
          </a:lstStyle>
          <a:p>
            <a:pPr lvl="0"/>
            <a:r>
              <a:rPr lang="en-US"/>
              <a:t>Persona quote here.</a:t>
            </a:r>
          </a:p>
        </p:txBody>
      </p:sp>
      <p:grpSp>
        <p:nvGrpSpPr>
          <p:cNvPr id="21" name="Group 20">
            <a:extLst>
              <a:ext uri="{FF2B5EF4-FFF2-40B4-BE49-F238E27FC236}">
                <a16:creationId xmlns:a16="http://schemas.microsoft.com/office/drawing/2014/main" id="{5B937586-5580-F25A-12E0-115C5CFB0F8F}"/>
              </a:ext>
            </a:extLst>
          </p:cNvPr>
          <p:cNvGrpSpPr>
            <a:grpSpLocks noChangeAspect="1"/>
          </p:cNvGrpSpPr>
          <p:nvPr userDrawn="1"/>
        </p:nvGrpSpPr>
        <p:grpSpPr>
          <a:xfrm rot="10800000">
            <a:off x="4998022" y="5110163"/>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22" name="Freeform: Shape 21">
              <a:extLst>
                <a:ext uri="{FF2B5EF4-FFF2-40B4-BE49-F238E27FC236}">
                  <a16:creationId xmlns:a16="http://schemas.microsoft.com/office/drawing/2014/main" id="{3EC4C7DD-78AF-4603-9C0F-78E60652DDC1}"/>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15FB823-98C1-629F-246F-63D075A7750C}"/>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24" name="Rectangle: Rounded Corners 23">
            <a:extLst>
              <a:ext uri="{FF2B5EF4-FFF2-40B4-BE49-F238E27FC236}">
                <a16:creationId xmlns:a16="http://schemas.microsoft.com/office/drawing/2014/main" id="{22FEEDF3-A87B-E8D7-4076-109B1DB8E20D}"/>
              </a:ext>
            </a:extLst>
          </p:cNvPr>
          <p:cNvSpPr/>
          <p:nvPr userDrawn="1"/>
        </p:nvSpPr>
        <p:spPr bwMode="auto">
          <a:xfrm>
            <a:off x="6254529" y="1578484"/>
            <a:ext cx="5360101"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24">
            <a:extLst>
              <a:ext uri="{FF2B5EF4-FFF2-40B4-BE49-F238E27FC236}">
                <a16:creationId xmlns:a16="http://schemas.microsoft.com/office/drawing/2014/main" id="{02D5B39C-FFEA-0EB0-A560-9937940CDA28}"/>
              </a:ext>
            </a:extLst>
          </p:cNvPr>
          <p:cNvGrpSpPr>
            <a:grpSpLocks noChangeAspect="1"/>
          </p:cNvGrpSpPr>
          <p:nvPr userDrawn="1"/>
        </p:nvGrpSpPr>
        <p:grpSpPr>
          <a:xfrm>
            <a:off x="6567172" y="3346435"/>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26" name="Freeform: Shape 25">
              <a:extLst>
                <a:ext uri="{FF2B5EF4-FFF2-40B4-BE49-F238E27FC236}">
                  <a16:creationId xmlns:a16="http://schemas.microsoft.com/office/drawing/2014/main" id="{EED0145B-1849-8915-DD24-35CD16C77E39}"/>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363022D-7203-0A46-C1E3-288F190B8880}"/>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28" name="Text Placeholder 10">
            <a:extLst>
              <a:ext uri="{FF2B5EF4-FFF2-40B4-BE49-F238E27FC236}">
                <a16:creationId xmlns:a16="http://schemas.microsoft.com/office/drawing/2014/main" id="{48373318-4C78-54BA-B044-B498538CCF9A}"/>
              </a:ext>
            </a:extLst>
          </p:cNvPr>
          <p:cNvSpPr>
            <a:spLocks noGrp="1"/>
          </p:cNvSpPr>
          <p:nvPr>
            <p:ph type="body" sz="quarter" idx="23" hasCustomPrompt="1"/>
          </p:nvPr>
        </p:nvSpPr>
        <p:spPr>
          <a:xfrm>
            <a:off x="8136418" y="2194030"/>
            <a:ext cx="3154680" cy="246221"/>
          </a:xfrm>
        </p:spPr>
        <p:txBody>
          <a:bodyPr anchor="b"/>
          <a:lstStyle>
            <a:lvl1pPr marL="0" indent="0">
              <a:buNone/>
              <a:defRPr sz="1600">
                <a:latin typeface="+mj-lt"/>
              </a:defRPr>
            </a:lvl1pPr>
          </a:lstStyle>
          <a:p>
            <a:pPr lvl="0"/>
            <a:r>
              <a:rPr lang="en-US"/>
              <a:t>Persona Name</a:t>
            </a:r>
          </a:p>
        </p:txBody>
      </p:sp>
      <p:sp>
        <p:nvSpPr>
          <p:cNvPr id="29" name="Text Placeholder 10">
            <a:extLst>
              <a:ext uri="{FF2B5EF4-FFF2-40B4-BE49-F238E27FC236}">
                <a16:creationId xmlns:a16="http://schemas.microsoft.com/office/drawing/2014/main" id="{6B84CA70-334C-5E8C-4C24-38FB7F6F776A}"/>
              </a:ext>
            </a:extLst>
          </p:cNvPr>
          <p:cNvSpPr>
            <a:spLocks noGrp="1"/>
          </p:cNvSpPr>
          <p:nvPr>
            <p:ph type="body" sz="quarter" idx="24" hasCustomPrompt="1"/>
          </p:nvPr>
        </p:nvSpPr>
        <p:spPr>
          <a:xfrm>
            <a:off x="8136418" y="2487717"/>
            <a:ext cx="3154680" cy="369332"/>
          </a:xfrm>
        </p:spPr>
        <p:txBody>
          <a:bodyPr/>
          <a:lstStyle>
            <a:lvl1pPr marL="0" indent="0">
              <a:buNone/>
              <a:defRPr sz="2400">
                <a:solidFill>
                  <a:srgbClr val="454142"/>
                </a:solidFill>
                <a:latin typeface="+mj-lt"/>
              </a:defRPr>
            </a:lvl1pPr>
          </a:lstStyle>
          <a:p>
            <a:pPr lvl="0"/>
            <a:r>
              <a:rPr lang="en-US"/>
              <a:t>Persona Title</a:t>
            </a:r>
          </a:p>
        </p:txBody>
      </p:sp>
      <p:sp>
        <p:nvSpPr>
          <p:cNvPr id="30" name="Picture Placeholder 12">
            <a:extLst>
              <a:ext uri="{FF2B5EF4-FFF2-40B4-BE49-F238E27FC236}">
                <a16:creationId xmlns:a16="http://schemas.microsoft.com/office/drawing/2014/main" id="{AE0D7FB4-1261-377E-2777-AF67EE7E4913}"/>
              </a:ext>
            </a:extLst>
          </p:cNvPr>
          <p:cNvSpPr>
            <a:spLocks noGrp="1" noChangeAspect="1"/>
          </p:cNvSpPr>
          <p:nvPr>
            <p:ph type="pic" sz="quarter" idx="25" hasCustomPrompt="1"/>
          </p:nvPr>
        </p:nvSpPr>
        <p:spPr>
          <a:xfrm>
            <a:off x="6567172" y="1882617"/>
            <a:ext cx="1280160" cy="128016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31" name="Text Placeholder 8">
            <a:extLst>
              <a:ext uri="{FF2B5EF4-FFF2-40B4-BE49-F238E27FC236}">
                <a16:creationId xmlns:a16="http://schemas.microsoft.com/office/drawing/2014/main" id="{83931CDE-ED46-0DDB-DA5A-27DEEEE3E79B}"/>
              </a:ext>
            </a:extLst>
          </p:cNvPr>
          <p:cNvSpPr>
            <a:spLocks noGrp="1"/>
          </p:cNvSpPr>
          <p:nvPr>
            <p:ph type="body" sz="quarter" idx="26" hasCustomPrompt="1"/>
          </p:nvPr>
        </p:nvSpPr>
        <p:spPr>
          <a:xfrm>
            <a:off x="6567172" y="3575050"/>
            <a:ext cx="4723670" cy="1992299"/>
          </a:xfrm>
          <a:prstGeom prst="rect">
            <a:avLst/>
          </a:prstGeom>
          <a:noFill/>
        </p:spPr>
        <p:txBody>
          <a:bodyPr lIns="182880" tIns="91440" rIns="182880" bIns="274320" anchor="ctr">
            <a:noAutofit/>
          </a:bodyPr>
          <a:lstStyle>
            <a:lvl1pPr marL="57150" indent="-57150" algn="ctr">
              <a:lnSpc>
                <a:spcPct val="114000"/>
              </a:lnSpc>
              <a:spcBef>
                <a:spcPts val="0"/>
              </a:spcBef>
              <a:buNone/>
              <a:defRPr sz="1600"/>
            </a:lvl1pPr>
          </a:lstStyle>
          <a:p>
            <a:pPr lvl="0"/>
            <a:r>
              <a:rPr lang="en-US"/>
              <a:t>Persona quote here.</a:t>
            </a:r>
          </a:p>
        </p:txBody>
      </p:sp>
      <p:grpSp>
        <p:nvGrpSpPr>
          <p:cNvPr id="32" name="Group 31">
            <a:extLst>
              <a:ext uri="{FF2B5EF4-FFF2-40B4-BE49-F238E27FC236}">
                <a16:creationId xmlns:a16="http://schemas.microsoft.com/office/drawing/2014/main" id="{EE13CE26-DC09-4858-CA66-9F6DC96A112A}"/>
              </a:ext>
            </a:extLst>
          </p:cNvPr>
          <p:cNvGrpSpPr>
            <a:grpSpLocks noChangeAspect="1"/>
          </p:cNvGrpSpPr>
          <p:nvPr userDrawn="1"/>
        </p:nvGrpSpPr>
        <p:grpSpPr>
          <a:xfrm rot="10800000">
            <a:off x="10664290" y="5110163"/>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33" name="Freeform: Shape 32">
              <a:extLst>
                <a:ext uri="{FF2B5EF4-FFF2-40B4-BE49-F238E27FC236}">
                  <a16:creationId xmlns:a16="http://schemas.microsoft.com/office/drawing/2014/main" id="{2BF11E04-1FD1-33F6-88CC-4589771C064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8CC73F7-25CB-9D9E-14D1-F8720783BBAB}"/>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294118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sonas_Trio">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0FECC15D-20E1-49CB-73A5-B65015121C47}"/>
              </a:ext>
            </a:extLst>
          </p:cNvPr>
          <p:cNvSpPr/>
          <p:nvPr userDrawn="1"/>
        </p:nvSpPr>
        <p:spPr bwMode="auto">
          <a:xfrm>
            <a:off x="588262"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a:extLst>
              <a:ext uri="{FF2B5EF4-FFF2-40B4-BE49-F238E27FC236}">
                <a16:creationId xmlns:a16="http://schemas.microsoft.com/office/drawing/2014/main" id="{12F501FC-5C4C-D66E-54C5-6B6B2D33E78C}"/>
              </a:ext>
            </a:extLst>
          </p:cNvPr>
          <p:cNvGrpSpPr/>
          <p:nvPr userDrawn="1"/>
        </p:nvGrpSpPr>
        <p:grpSpPr>
          <a:xfrm>
            <a:off x="2818604"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31" name="Freeform: Shape 30">
              <a:extLst>
                <a:ext uri="{FF2B5EF4-FFF2-40B4-BE49-F238E27FC236}">
                  <a16:creationId xmlns:a16="http://schemas.microsoft.com/office/drawing/2014/main" id="{4C43D2AB-40A4-AA39-1EAF-F48806A6796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88DF1EF-4F11-362E-504C-78F431CAB9B6}"/>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38" name="Rectangle: Rounded Corners 37">
            <a:extLst>
              <a:ext uri="{FF2B5EF4-FFF2-40B4-BE49-F238E27FC236}">
                <a16:creationId xmlns:a16="http://schemas.microsoft.com/office/drawing/2014/main" id="{65A235D0-36C4-9187-984E-599156041767}"/>
              </a:ext>
            </a:extLst>
          </p:cNvPr>
          <p:cNvSpPr/>
          <p:nvPr userDrawn="1"/>
        </p:nvSpPr>
        <p:spPr bwMode="auto">
          <a:xfrm>
            <a:off x="4382610"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08F2663D-53BE-7004-1BF4-950003AC4EB5}"/>
              </a:ext>
            </a:extLst>
          </p:cNvPr>
          <p:cNvSpPr/>
          <p:nvPr userDrawn="1"/>
        </p:nvSpPr>
        <p:spPr bwMode="auto">
          <a:xfrm>
            <a:off x="8123650"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406CF0C8-15F1-91F8-8CB3-1EEE4B617961}"/>
              </a:ext>
            </a:extLst>
          </p:cNvPr>
          <p:cNvSpPr>
            <a:spLocks noGrp="1"/>
          </p:cNvSpPr>
          <p:nvPr>
            <p:ph type="body" sz="quarter" idx="11" hasCustomPrompt="1"/>
          </p:nvPr>
        </p:nvSpPr>
        <p:spPr>
          <a:xfrm>
            <a:off x="900904" y="3281363"/>
            <a:ext cx="2852928" cy="246221"/>
          </a:xfrm>
        </p:spPr>
        <p:txBody>
          <a:bodyPr/>
          <a:lstStyle>
            <a:lvl1pPr marL="0" indent="0">
              <a:buNone/>
              <a:defRPr sz="1600">
                <a:latin typeface="+mj-lt"/>
              </a:defRPr>
            </a:lvl1pPr>
          </a:lstStyle>
          <a:p>
            <a:pPr lvl="0"/>
            <a:r>
              <a:rPr lang="en-US"/>
              <a:t>Persona Name</a:t>
            </a:r>
          </a:p>
        </p:txBody>
      </p:sp>
      <p:sp>
        <p:nvSpPr>
          <p:cNvPr id="6" name="Text Placeholder 10">
            <a:extLst>
              <a:ext uri="{FF2B5EF4-FFF2-40B4-BE49-F238E27FC236}">
                <a16:creationId xmlns:a16="http://schemas.microsoft.com/office/drawing/2014/main" id="{7C836AFA-DA09-CA2B-BF8E-7359C03E9D6B}"/>
              </a:ext>
            </a:extLst>
          </p:cNvPr>
          <p:cNvSpPr>
            <a:spLocks noGrp="1"/>
          </p:cNvSpPr>
          <p:nvPr>
            <p:ph type="body" sz="quarter" idx="12" hasCustomPrompt="1"/>
          </p:nvPr>
        </p:nvSpPr>
        <p:spPr>
          <a:xfrm>
            <a:off x="900904"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7" name="Picture Placeholder 12">
            <a:extLst>
              <a:ext uri="{FF2B5EF4-FFF2-40B4-BE49-F238E27FC236}">
                <a16:creationId xmlns:a16="http://schemas.microsoft.com/office/drawing/2014/main" id="{ADBCAEF1-E148-20F7-E44E-1931FC62D42A}"/>
              </a:ext>
            </a:extLst>
          </p:cNvPr>
          <p:cNvSpPr>
            <a:spLocks noGrp="1" noChangeAspect="1"/>
          </p:cNvSpPr>
          <p:nvPr>
            <p:ph type="pic" sz="quarter" idx="13" hasCustomPrompt="1"/>
          </p:nvPr>
        </p:nvSpPr>
        <p:spPr>
          <a:xfrm>
            <a:off x="900904"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17" name="Text Placeholder 10">
            <a:extLst>
              <a:ext uri="{FF2B5EF4-FFF2-40B4-BE49-F238E27FC236}">
                <a16:creationId xmlns:a16="http://schemas.microsoft.com/office/drawing/2014/main" id="{D125BD5A-1851-2879-A2A9-9E2DC5C46CB6}"/>
              </a:ext>
            </a:extLst>
          </p:cNvPr>
          <p:cNvSpPr>
            <a:spLocks noGrp="1"/>
          </p:cNvSpPr>
          <p:nvPr>
            <p:ph type="body" sz="quarter" idx="15" hasCustomPrompt="1"/>
          </p:nvPr>
        </p:nvSpPr>
        <p:spPr>
          <a:xfrm>
            <a:off x="4691759" y="3281363"/>
            <a:ext cx="2852928" cy="246221"/>
          </a:xfrm>
        </p:spPr>
        <p:txBody>
          <a:bodyPr/>
          <a:lstStyle>
            <a:lvl1pPr marL="0" indent="0">
              <a:buNone/>
              <a:defRPr sz="1600">
                <a:latin typeface="+mj-lt"/>
              </a:defRPr>
            </a:lvl1pPr>
          </a:lstStyle>
          <a:p>
            <a:pPr lvl="0"/>
            <a:r>
              <a:rPr lang="en-US"/>
              <a:t>Persona Name</a:t>
            </a:r>
          </a:p>
        </p:txBody>
      </p:sp>
      <p:sp>
        <p:nvSpPr>
          <p:cNvPr id="18" name="Text Placeholder 10">
            <a:extLst>
              <a:ext uri="{FF2B5EF4-FFF2-40B4-BE49-F238E27FC236}">
                <a16:creationId xmlns:a16="http://schemas.microsoft.com/office/drawing/2014/main" id="{2430252D-7805-5056-57C8-55754617BC78}"/>
              </a:ext>
            </a:extLst>
          </p:cNvPr>
          <p:cNvSpPr>
            <a:spLocks noGrp="1"/>
          </p:cNvSpPr>
          <p:nvPr>
            <p:ph type="body" sz="quarter" idx="16" hasCustomPrompt="1"/>
          </p:nvPr>
        </p:nvSpPr>
        <p:spPr>
          <a:xfrm>
            <a:off x="4691759"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19" name="Picture Placeholder 12">
            <a:extLst>
              <a:ext uri="{FF2B5EF4-FFF2-40B4-BE49-F238E27FC236}">
                <a16:creationId xmlns:a16="http://schemas.microsoft.com/office/drawing/2014/main" id="{5EE729A0-1470-4FDA-682A-67A9AA9A6C75}"/>
              </a:ext>
            </a:extLst>
          </p:cNvPr>
          <p:cNvSpPr>
            <a:spLocks noGrp="1" noChangeAspect="1"/>
          </p:cNvSpPr>
          <p:nvPr>
            <p:ph type="pic" sz="quarter" idx="17" hasCustomPrompt="1"/>
          </p:nvPr>
        </p:nvSpPr>
        <p:spPr>
          <a:xfrm>
            <a:off x="4691759"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21" name="Text Placeholder 10">
            <a:extLst>
              <a:ext uri="{FF2B5EF4-FFF2-40B4-BE49-F238E27FC236}">
                <a16:creationId xmlns:a16="http://schemas.microsoft.com/office/drawing/2014/main" id="{222C70F1-89B1-D058-07CB-AC3BA5F1474F}"/>
              </a:ext>
            </a:extLst>
          </p:cNvPr>
          <p:cNvSpPr>
            <a:spLocks noGrp="1"/>
          </p:cNvSpPr>
          <p:nvPr>
            <p:ph type="body" sz="quarter" idx="19" hasCustomPrompt="1"/>
          </p:nvPr>
        </p:nvSpPr>
        <p:spPr>
          <a:xfrm>
            <a:off x="8432799" y="3281363"/>
            <a:ext cx="2852928" cy="246221"/>
          </a:xfrm>
        </p:spPr>
        <p:txBody>
          <a:bodyPr/>
          <a:lstStyle>
            <a:lvl1pPr marL="0" indent="0">
              <a:buNone/>
              <a:defRPr sz="1600">
                <a:latin typeface="+mj-lt"/>
              </a:defRPr>
            </a:lvl1pPr>
          </a:lstStyle>
          <a:p>
            <a:pPr lvl="0"/>
            <a:r>
              <a:rPr lang="en-US"/>
              <a:t>Persona Name</a:t>
            </a:r>
          </a:p>
        </p:txBody>
      </p:sp>
      <p:sp>
        <p:nvSpPr>
          <p:cNvPr id="22" name="Text Placeholder 10">
            <a:extLst>
              <a:ext uri="{FF2B5EF4-FFF2-40B4-BE49-F238E27FC236}">
                <a16:creationId xmlns:a16="http://schemas.microsoft.com/office/drawing/2014/main" id="{DD0084B9-01CC-8917-9AFA-746280EEF6E9}"/>
              </a:ext>
            </a:extLst>
          </p:cNvPr>
          <p:cNvSpPr>
            <a:spLocks noGrp="1"/>
          </p:cNvSpPr>
          <p:nvPr>
            <p:ph type="body" sz="quarter" idx="20" hasCustomPrompt="1"/>
          </p:nvPr>
        </p:nvSpPr>
        <p:spPr>
          <a:xfrm>
            <a:off x="8432799"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23" name="Picture Placeholder 12">
            <a:extLst>
              <a:ext uri="{FF2B5EF4-FFF2-40B4-BE49-F238E27FC236}">
                <a16:creationId xmlns:a16="http://schemas.microsoft.com/office/drawing/2014/main" id="{805C3C53-C092-2B53-5922-7171C06DFD5D}"/>
              </a:ext>
            </a:extLst>
          </p:cNvPr>
          <p:cNvSpPr>
            <a:spLocks noGrp="1" noChangeAspect="1"/>
          </p:cNvSpPr>
          <p:nvPr>
            <p:ph type="pic" sz="quarter" idx="21" hasCustomPrompt="1"/>
          </p:nvPr>
        </p:nvSpPr>
        <p:spPr>
          <a:xfrm>
            <a:off x="8432799"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34" name="Text Placeholder 8">
            <a:extLst>
              <a:ext uri="{FF2B5EF4-FFF2-40B4-BE49-F238E27FC236}">
                <a16:creationId xmlns:a16="http://schemas.microsoft.com/office/drawing/2014/main" id="{52DD8B1F-D06A-3201-C819-972A5153D11E}"/>
              </a:ext>
            </a:extLst>
          </p:cNvPr>
          <p:cNvSpPr>
            <a:spLocks noGrp="1"/>
          </p:cNvSpPr>
          <p:nvPr>
            <p:ph type="body" sz="quarter" idx="22" hasCustomPrompt="1"/>
          </p:nvPr>
        </p:nvSpPr>
        <p:spPr>
          <a:xfrm>
            <a:off x="900904"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sp>
        <p:nvSpPr>
          <p:cNvPr id="35" name="Text Placeholder 8">
            <a:extLst>
              <a:ext uri="{FF2B5EF4-FFF2-40B4-BE49-F238E27FC236}">
                <a16:creationId xmlns:a16="http://schemas.microsoft.com/office/drawing/2014/main" id="{45087FA9-BFC2-906C-07CB-BB680BBA9C2D}"/>
              </a:ext>
            </a:extLst>
          </p:cNvPr>
          <p:cNvSpPr>
            <a:spLocks noGrp="1"/>
          </p:cNvSpPr>
          <p:nvPr>
            <p:ph type="body" sz="quarter" idx="23" hasCustomPrompt="1"/>
          </p:nvPr>
        </p:nvSpPr>
        <p:spPr>
          <a:xfrm>
            <a:off x="4691759"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sp>
        <p:nvSpPr>
          <p:cNvPr id="36" name="Text Placeholder 8">
            <a:extLst>
              <a:ext uri="{FF2B5EF4-FFF2-40B4-BE49-F238E27FC236}">
                <a16:creationId xmlns:a16="http://schemas.microsoft.com/office/drawing/2014/main" id="{BE44649E-F23C-B213-A4D2-4306E57619DA}"/>
              </a:ext>
            </a:extLst>
          </p:cNvPr>
          <p:cNvSpPr>
            <a:spLocks noGrp="1"/>
          </p:cNvSpPr>
          <p:nvPr>
            <p:ph type="body" sz="quarter" idx="24" hasCustomPrompt="1"/>
          </p:nvPr>
        </p:nvSpPr>
        <p:spPr>
          <a:xfrm>
            <a:off x="8432799"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grpSp>
        <p:nvGrpSpPr>
          <p:cNvPr id="40" name="Group 39">
            <a:extLst>
              <a:ext uri="{FF2B5EF4-FFF2-40B4-BE49-F238E27FC236}">
                <a16:creationId xmlns:a16="http://schemas.microsoft.com/office/drawing/2014/main" id="{98621E7E-E3DD-CD93-E97B-11B0D9A16DB3}"/>
              </a:ext>
            </a:extLst>
          </p:cNvPr>
          <p:cNvGrpSpPr/>
          <p:nvPr userDrawn="1"/>
        </p:nvGrpSpPr>
        <p:grpSpPr>
          <a:xfrm>
            <a:off x="6609459"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1" name="Freeform: Shape 40">
              <a:extLst>
                <a:ext uri="{FF2B5EF4-FFF2-40B4-BE49-F238E27FC236}">
                  <a16:creationId xmlns:a16="http://schemas.microsoft.com/office/drawing/2014/main" id="{0F834AD2-0814-139D-605E-B49BD303F199}"/>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A39EBDA-FA33-83C7-1AAE-273950E727AE}"/>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6484C799-224D-A501-3AF1-481294835126}"/>
              </a:ext>
            </a:extLst>
          </p:cNvPr>
          <p:cNvGrpSpPr/>
          <p:nvPr userDrawn="1"/>
        </p:nvGrpSpPr>
        <p:grpSpPr>
          <a:xfrm>
            <a:off x="10350499"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4" name="Freeform: Shape 43">
              <a:extLst>
                <a:ext uri="{FF2B5EF4-FFF2-40B4-BE49-F238E27FC236}">
                  <a16:creationId xmlns:a16="http://schemas.microsoft.com/office/drawing/2014/main" id="{DCCABA1B-4E22-8624-C9C0-B6B9C9EB5E18}"/>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B1ABD7F-5B46-723D-B2FD-09D7E1BDF6D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817907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as_Quartet">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0FECC15D-20E1-49CB-73A5-B65015121C47}"/>
              </a:ext>
            </a:extLst>
          </p:cNvPr>
          <p:cNvSpPr/>
          <p:nvPr userDrawn="1"/>
        </p:nvSpPr>
        <p:spPr bwMode="auto">
          <a:xfrm>
            <a:off x="588261" y="1594484"/>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a:extLst>
              <a:ext uri="{FF2B5EF4-FFF2-40B4-BE49-F238E27FC236}">
                <a16:creationId xmlns:a16="http://schemas.microsoft.com/office/drawing/2014/main" id="{12F501FC-5C4C-D66E-54C5-6B6B2D33E78C}"/>
              </a:ext>
            </a:extLst>
          </p:cNvPr>
          <p:cNvGrpSpPr>
            <a:grpSpLocks noChangeAspect="1"/>
          </p:cNvGrpSpPr>
          <p:nvPr userDrawn="1"/>
        </p:nvGrpSpPr>
        <p:grpSpPr>
          <a:xfrm>
            <a:off x="2473325" y="1858613"/>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31" name="Freeform: Shape 30">
              <a:extLst>
                <a:ext uri="{FF2B5EF4-FFF2-40B4-BE49-F238E27FC236}">
                  <a16:creationId xmlns:a16="http://schemas.microsoft.com/office/drawing/2014/main" id="{4C43D2AB-40A4-AA39-1EAF-F48806A6796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88DF1EF-4F11-362E-504C-78F431CAB9B6}"/>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406CF0C8-15F1-91F8-8CB3-1EEE4B617961}"/>
              </a:ext>
            </a:extLst>
          </p:cNvPr>
          <p:cNvSpPr>
            <a:spLocks noGrp="1"/>
          </p:cNvSpPr>
          <p:nvPr>
            <p:ph type="body" sz="quarter" idx="11" hasCustomPrompt="1"/>
          </p:nvPr>
        </p:nvSpPr>
        <p:spPr>
          <a:xfrm>
            <a:off x="792111" y="3026542"/>
            <a:ext cx="1569246" cy="184666"/>
          </a:xfrm>
        </p:spPr>
        <p:txBody>
          <a:bodyPr anchor="b"/>
          <a:lstStyle>
            <a:lvl1pPr marL="0" indent="0" algn="ctr">
              <a:buNone/>
              <a:defRPr sz="1200">
                <a:latin typeface="+mj-lt"/>
              </a:defRPr>
            </a:lvl1pPr>
          </a:lstStyle>
          <a:p>
            <a:pPr lvl="0"/>
            <a:r>
              <a:rPr lang="en-US"/>
              <a:t>Persona Name</a:t>
            </a:r>
          </a:p>
        </p:txBody>
      </p:sp>
      <p:sp>
        <p:nvSpPr>
          <p:cNvPr id="6" name="Text Placeholder 10">
            <a:extLst>
              <a:ext uri="{FF2B5EF4-FFF2-40B4-BE49-F238E27FC236}">
                <a16:creationId xmlns:a16="http://schemas.microsoft.com/office/drawing/2014/main" id="{7C836AFA-DA09-CA2B-BF8E-7359C03E9D6B}"/>
              </a:ext>
            </a:extLst>
          </p:cNvPr>
          <p:cNvSpPr>
            <a:spLocks noGrp="1"/>
          </p:cNvSpPr>
          <p:nvPr>
            <p:ph type="body" sz="quarter" idx="12" hasCustomPrompt="1"/>
          </p:nvPr>
        </p:nvSpPr>
        <p:spPr>
          <a:xfrm>
            <a:off x="792111" y="3249218"/>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7" name="Picture Placeholder 12">
            <a:extLst>
              <a:ext uri="{FF2B5EF4-FFF2-40B4-BE49-F238E27FC236}">
                <a16:creationId xmlns:a16="http://schemas.microsoft.com/office/drawing/2014/main" id="{ADBCAEF1-E148-20F7-E44E-1931FC62D42A}"/>
              </a:ext>
            </a:extLst>
          </p:cNvPr>
          <p:cNvSpPr>
            <a:spLocks noGrp="1" noChangeAspect="1"/>
          </p:cNvSpPr>
          <p:nvPr>
            <p:ph type="pic" sz="quarter" idx="13" hasCustomPrompt="1"/>
          </p:nvPr>
        </p:nvSpPr>
        <p:spPr>
          <a:xfrm>
            <a:off x="1073814" y="1858613"/>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34" name="Text Placeholder 8">
            <a:extLst>
              <a:ext uri="{FF2B5EF4-FFF2-40B4-BE49-F238E27FC236}">
                <a16:creationId xmlns:a16="http://schemas.microsoft.com/office/drawing/2014/main" id="{52DD8B1F-D06A-3201-C819-972A5153D11E}"/>
              </a:ext>
            </a:extLst>
          </p:cNvPr>
          <p:cNvSpPr>
            <a:spLocks noGrp="1"/>
          </p:cNvSpPr>
          <p:nvPr>
            <p:ph type="body" sz="quarter" idx="22" hasCustomPrompt="1"/>
          </p:nvPr>
        </p:nvSpPr>
        <p:spPr>
          <a:xfrm>
            <a:off x="2470150" y="2076925"/>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8" name="Group 7">
            <a:extLst>
              <a:ext uri="{FF2B5EF4-FFF2-40B4-BE49-F238E27FC236}">
                <a16:creationId xmlns:a16="http://schemas.microsoft.com/office/drawing/2014/main" id="{A8D2D506-305D-6591-A1D9-B650391DD6F5}"/>
              </a:ext>
            </a:extLst>
          </p:cNvPr>
          <p:cNvGrpSpPr>
            <a:grpSpLocks noChangeAspect="1"/>
          </p:cNvGrpSpPr>
          <p:nvPr userDrawn="1"/>
        </p:nvGrpSpPr>
        <p:grpSpPr>
          <a:xfrm rot="10800000">
            <a:off x="5388664" y="3300730"/>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9" name="Freeform: Shape 8">
              <a:extLst>
                <a:ext uri="{FF2B5EF4-FFF2-40B4-BE49-F238E27FC236}">
                  <a16:creationId xmlns:a16="http://schemas.microsoft.com/office/drawing/2014/main" id="{76783E6A-E810-691C-D88B-906E835EE71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72DD79-9956-90C0-76E9-112DEBF664B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12" name="Rectangle: Rounded Corners 11">
            <a:extLst>
              <a:ext uri="{FF2B5EF4-FFF2-40B4-BE49-F238E27FC236}">
                <a16:creationId xmlns:a16="http://schemas.microsoft.com/office/drawing/2014/main" id="{3BCFC960-84EB-71FD-0BD6-E4EA1EAD9C4C}"/>
              </a:ext>
            </a:extLst>
          </p:cNvPr>
          <p:cNvSpPr/>
          <p:nvPr userDrawn="1"/>
        </p:nvSpPr>
        <p:spPr bwMode="auto">
          <a:xfrm>
            <a:off x="588261" y="4053173"/>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0F4158BC-88BF-B0FC-99D1-1E7CEE235F8D}"/>
              </a:ext>
            </a:extLst>
          </p:cNvPr>
          <p:cNvGrpSpPr>
            <a:grpSpLocks noChangeAspect="1"/>
          </p:cNvGrpSpPr>
          <p:nvPr userDrawn="1"/>
        </p:nvGrpSpPr>
        <p:grpSpPr>
          <a:xfrm>
            <a:off x="2473325" y="4317302"/>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14" name="Freeform: Shape 13">
              <a:extLst>
                <a:ext uri="{FF2B5EF4-FFF2-40B4-BE49-F238E27FC236}">
                  <a16:creationId xmlns:a16="http://schemas.microsoft.com/office/drawing/2014/main" id="{D28F763D-8042-1181-79A5-55CA3D860EFF}"/>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4BA379A-2BE7-9B95-8151-ED39E0B2BBC4}"/>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16" name="Text Placeholder 10">
            <a:extLst>
              <a:ext uri="{FF2B5EF4-FFF2-40B4-BE49-F238E27FC236}">
                <a16:creationId xmlns:a16="http://schemas.microsoft.com/office/drawing/2014/main" id="{E2CB5C34-9F03-634B-33AE-4A2B4D95C3BE}"/>
              </a:ext>
            </a:extLst>
          </p:cNvPr>
          <p:cNvSpPr>
            <a:spLocks noGrp="1"/>
          </p:cNvSpPr>
          <p:nvPr>
            <p:ph type="body" sz="quarter" idx="23" hasCustomPrompt="1"/>
          </p:nvPr>
        </p:nvSpPr>
        <p:spPr>
          <a:xfrm>
            <a:off x="792111" y="5485231"/>
            <a:ext cx="1569246" cy="184666"/>
          </a:xfrm>
        </p:spPr>
        <p:txBody>
          <a:bodyPr anchor="b"/>
          <a:lstStyle>
            <a:lvl1pPr marL="0" indent="0" algn="ctr">
              <a:buNone/>
              <a:defRPr sz="1200">
                <a:latin typeface="+mj-lt"/>
              </a:defRPr>
            </a:lvl1pPr>
          </a:lstStyle>
          <a:p>
            <a:pPr lvl="0"/>
            <a:r>
              <a:rPr lang="en-US"/>
              <a:t>Persona Name</a:t>
            </a:r>
          </a:p>
        </p:txBody>
      </p:sp>
      <p:sp>
        <p:nvSpPr>
          <p:cNvPr id="20" name="Text Placeholder 10">
            <a:extLst>
              <a:ext uri="{FF2B5EF4-FFF2-40B4-BE49-F238E27FC236}">
                <a16:creationId xmlns:a16="http://schemas.microsoft.com/office/drawing/2014/main" id="{29A0C527-762D-7A8F-38F5-D45AE9B91A56}"/>
              </a:ext>
            </a:extLst>
          </p:cNvPr>
          <p:cNvSpPr>
            <a:spLocks noGrp="1"/>
          </p:cNvSpPr>
          <p:nvPr>
            <p:ph type="body" sz="quarter" idx="24" hasCustomPrompt="1"/>
          </p:nvPr>
        </p:nvSpPr>
        <p:spPr>
          <a:xfrm>
            <a:off x="792111" y="5707907"/>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24" name="Picture Placeholder 12">
            <a:extLst>
              <a:ext uri="{FF2B5EF4-FFF2-40B4-BE49-F238E27FC236}">
                <a16:creationId xmlns:a16="http://schemas.microsoft.com/office/drawing/2014/main" id="{3C7C6FED-5766-A6EE-28BC-F010793968E5}"/>
              </a:ext>
            </a:extLst>
          </p:cNvPr>
          <p:cNvSpPr>
            <a:spLocks noGrp="1" noChangeAspect="1"/>
          </p:cNvSpPr>
          <p:nvPr>
            <p:ph type="pic" sz="quarter" idx="25" hasCustomPrompt="1"/>
          </p:nvPr>
        </p:nvSpPr>
        <p:spPr>
          <a:xfrm>
            <a:off x="1073814" y="4317302"/>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25" name="Text Placeholder 8">
            <a:extLst>
              <a:ext uri="{FF2B5EF4-FFF2-40B4-BE49-F238E27FC236}">
                <a16:creationId xmlns:a16="http://schemas.microsoft.com/office/drawing/2014/main" id="{F70A076C-0F45-109C-70DC-B3285D91DB19}"/>
              </a:ext>
            </a:extLst>
          </p:cNvPr>
          <p:cNvSpPr>
            <a:spLocks noGrp="1"/>
          </p:cNvSpPr>
          <p:nvPr>
            <p:ph type="body" sz="quarter" idx="26" hasCustomPrompt="1"/>
          </p:nvPr>
        </p:nvSpPr>
        <p:spPr>
          <a:xfrm>
            <a:off x="2470150" y="4535614"/>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26" name="Group 25">
            <a:extLst>
              <a:ext uri="{FF2B5EF4-FFF2-40B4-BE49-F238E27FC236}">
                <a16:creationId xmlns:a16="http://schemas.microsoft.com/office/drawing/2014/main" id="{481DDD66-7CD4-B850-B88F-44397154F4E0}"/>
              </a:ext>
            </a:extLst>
          </p:cNvPr>
          <p:cNvGrpSpPr>
            <a:grpSpLocks noChangeAspect="1"/>
          </p:cNvGrpSpPr>
          <p:nvPr userDrawn="1"/>
        </p:nvGrpSpPr>
        <p:grpSpPr>
          <a:xfrm rot="10800000">
            <a:off x="5388664" y="5759419"/>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27" name="Freeform: Shape 26">
              <a:extLst>
                <a:ext uri="{FF2B5EF4-FFF2-40B4-BE49-F238E27FC236}">
                  <a16:creationId xmlns:a16="http://schemas.microsoft.com/office/drawing/2014/main" id="{A8AF2DE8-B393-8CF5-4292-5A5AE9745CDB}"/>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521A9F1-6AA1-485D-BDAA-6BDE2FB0D458}"/>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29" name="Rectangle: Rounded Corners 28">
            <a:extLst>
              <a:ext uri="{FF2B5EF4-FFF2-40B4-BE49-F238E27FC236}">
                <a16:creationId xmlns:a16="http://schemas.microsoft.com/office/drawing/2014/main" id="{2BE247FD-3EE0-8F83-C840-EAE9C4AA92BB}"/>
              </a:ext>
            </a:extLst>
          </p:cNvPr>
          <p:cNvSpPr/>
          <p:nvPr userDrawn="1"/>
        </p:nvSpPr>
        <p:spPr bwMode="auto">
          <a:xfrm>
            <a:off x="6243640" y="1594484"/>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a:extLst>
              <a:ext uri="{FF2B5EF4-FFF2-40B4-BE49-F238E27FC236}">
                <a16:creationId xmlns:a16="http://schemas.microsoft.com/office/drawing/2014/main" id="{9BB22228-E016-A76F-5B9D-4556E34135E3}"/>
              </a:ext>
            </a:extLst>
          </p:cNvPr>
          <p:cNvGrpSpPr>
            <a:grpSpLocks noChangeAspect="1"/>
          </p:cNvGrpSpPr>
          <p:nvPr userDrawn="1"/>
        </p:nvGrpSpPr>
        <p:grpSpPr>
          <a:xfrm>
            <a:off x="8128704" y="1858613"/>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6" name="Freeform: Shape 45">
              <a:extLst>
                <a:ext uri="{FF2B5EF4-FFF2-40B4-BE49-F238E27FC236}">
                  <a16:creationId xmlns:a16="http://schemas.microsoft.com/office/drawing/2014/main" id="{EF9371BC-532B-5A01-10F4-7DB3ADA74B6D}"/>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A2313B7-94CA-1922-1FCB-84FECF556DC3}"/>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48" name="Text Placeholder 10">
            <a:extLst>
              <a:ext uri="{FF2B5EF4-FFF2-40B4-BE49-F238E27FC236}">
                <a16:creationId xmlns:a16="http://schemas.microsoft.com/office/drawing/2014/main" id="{842FB0CC-DD44-70C3-135B-F1778158735A}"/>
              </a:ext>
            </a:extLst>
          </p:cNvPr>
          <p:cNvSpPr>
            <a:spLocks noGrp="1"/>
          </p:cNvSpPr>
          <p:nvPr>
            <p:ph type="body" sz="quarter" idx="27" hasCustomPrompt="1"/>
          </p:nvPr>
        </p:nvSpPr>
        <p:spPr>
          <a:xfrm>
            <a:off x="6447490" y="3026542"/>
            <a:ext cx="1569246" cy="184666"/>
          </a:xfrm>
        </p:spPr>
        <p:txBody>
          <a:bodyPr anchor="b"/>
          <a:lstStyle>
            <a:lvl1pPr marL="0" indent="0" algn="ctr">
              <a:buNone/>
              <a:defRPr sz="1200">
                <a:latin typeface="+mj-lt"/>
              </a:defRPr>
            </a:lvl1pPr>
          </a:lstStyle>
          <a:p>
            <a:pPr lvl="0"/>
            <a:r>
              <a:rPr lang="en-US"/>
              <a:t>Persona Name</a:t>
            </a:r>
          </a:p>
        </p:txBody>
      </p:sp>
      <p:sp>
        <p:nvSpPr>
          <p:cNvPr id="49" name="Text Placeholder 10">
            <a:extLst>
              <a:ext uri="{FF2B5EF4-FFF2-40B4-BE49-F238E27FC236}">
                <a16:creationId xmlns:a16="http://schemas.microsoft.com/office/drawing/2014/main" id="{AD52AE4F-82CE-34A8-CA84-2B318E5C0786}"/>
              </a:ext>
            </a:extLst>
          </p:cNvPr>
          <p:cNvSpPr>
            <a:spLocks noGrp="1"/>
          </p:cNvSpPr>
          <p:nvPr>
            <p:ph type="body" sz="quarter" idx="28" hasCustomPrompt="1"/>
          </p:nvPr>
        </p:nvSpPr>
        <p:spPr>
          <a:xfrm>
            <a:off x="6447490" y="3249218"/>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50" name="Picture Placeholder 12">
            <a:extLst>
              <a:ext uri="{FF2B5EF4-FFF2-40B4-BE49-F238E27FC236}">
                <a16:creationId xmlns:a16="http://schemas.microsoft.com/office/drawing/2014/main" id="{FAAF2EAC-C143-24AE-54BB-338493362901}"/>
              </a:ext>
            </a:extLst>
          </p:cNvPr>
          <p:cNvSpPr>
            <a:spLocks noGrp="1" noChangeAspect="1"/>
          </p:cNvSpPr>
          <p:nvPr>
            <p:ph type="pic" sz="quarter" idx="29" hasCustomPrompt="1"/>
          </p:nvPr>
        </p:nvSpPr>
        <p:spPr>
          <a:xfrm>
            <a:off x="6729193" y="1858613"/>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51" name="Text Placeholder 8">
            <a:extLst>
              <a:ext uri="{FF2B5EF4-FFF2-40B4-BE49-F238E27FC236}">
                <a16:creationId xmlns:a16="http://schemas.microsoft.com/office/drawing/2014/main" id="{8AB1F3F2-C511-5F5C-D7C0-86A6AF368777}"/>
              </a:ext>
            </a:extLst>
          </p:cNvPr>
          <p:cNvSpPr>
            <a:spLocks noGrp="1"/>
          </p:cNvSpPr>
          <p:nvPr>
            <p:ph type="body" sz="quarter" idx="30" hasCustomPrompt="1"/>
          </p:nvPr>
        </p:nvSpPr>
        <p:spPr>
          <a:xfrm>
            <a:off x="8125529" y="2076925"/>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52" name="Group 51">
            <a:extLst>
              <a:ext uri="{FF2B5EF4-FFF2-40B4-BE49-F238E27FC236}">
                <a16:creationId xmlns:a16="http://schemas.microsoft.com/office/drawing/2014/main" id="{AEE61A72-ED5A-7E69-1A27-40D56EB31BDC}"/>
              </a:ext>
            </a:extLst>
          </p:cNvPr>
          <p:cNvGrpSpPr>
            <a:grpSpLocks noChangeAspect="1"/>
          </p:cNvGrpSpPr>
          <p:nvPr userDrawn="1"/>
        </p:nvGrpSpPr>
        <p:grpSpPr>
          <a:xfrm rot="10800000">
            <a:off x="11044043" y="3300730"/>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53" name="Freeform: Shape 52">
              <a:extLst>
                <a:ext uri="{FF2B5EF4-FFF2-40B4-BE49-F238E27FC236}">
                  <a16:creationId xmlns:a16="http://schemas.microsoft.com/office/drawing/2014/main" id="{06C08DDB-6D74-BB06-5236-4412E9BC294B}"/>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D4ACBF-DB38-7254-F4AC-8DA3B0B2C8E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55" name="Rectangle: Rounded Corners 54">
            <a:extLst>
              <a:ext uri="{FF2B5EF4-FFF2-40B4-BE49-F238E27FC236}">
                <a16:creationId xmlns:a16="http://schemas.microsoft.com/office/drawing/2014/main" id="{B4D1C0E9-F30A-A686-8FC3-761DCAD9F888}"/>
              </a:ext>
            </a:extLst>
          </p:cNvPr>
          <p:cNvSpPr/>
          <p:nvPr userDrawn="1"/>
        </p:nvSpPr>
        <p:spPr bwMode="auto">
          <a:xfrm>
            <a:off x="6243640" y="4053173"/>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6" name="Group 55">
            <a:extLst>
              <a:ext uri="{FF2B5EF4-FFF2-40B4-BE49-F238E27FC236}">
                <a16:creationId xmlns:a16="http://schemas.microsoft.com/office/drawing/2014/main" id="{55AC4A80-723F-55DC-B117-1752F6439676}"/>
              </a:ext>
            </a:extLst>
          </p:cNvPr>
          <p:cNvGrpSpPr>
            <a:grpSpLocks noChangeAspect="1"/>
          </p:cNvGrpSpPr>
          <p:nvPr userDrawn="1"/>
        </p:nvGrpSpPr>
        <p:grpSpPr>
          <a:xfrm>
            <a:off x="8128704" y="4317302"/>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57" name="Freeform: Shape 56">
              <a:extLst>
                <a:ext uri="{FF2B5EF4-FFF2-40B4-BE49-F238E27FC236}">
                  <a16:creationId xmlns:a16="http://schemas.microsoft.com/office/drawing/2014/main" id="{22F5C16B-B44C-7E24-C143-0E16E21D1FD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C71B7A9-7568-3A89-C6D8-5CC592F3620F}"/>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
        <p:nvSpPr>
          <p:cNvPr id="59" name="Text Placeholder 10">
            <a:extLst>
              <a:ext uri="{FF2B5EF4-FFF2-40B4-BE49-F238E27FC236}">
                <a16:creationId xmlns:a16="http://schemas.microsoft.com/office/drawing/2014/main" id="{EC729A02-10E7-1194-1A24-A71443B21E07}"/>
              </a:ext>
            </a:extLst>
          </p:cNvPr>
          <p:cNvSpPr>
            <a:spLocks noGrp="1"/>
          </p:cNvSpPr>
          <p:nvPr>
            <p:ph type="body" sz="quarter" idx="31" hasCustomPrompt="1"/>
          </p:nvPr>
        </p:nvSpPr>
        <p:spPr>
          <a:xfrm>
            <a:off x="6447490" y="5485231"/>
            <a:ext cx="1569246" cy="184666"/>
          </a:xfrm>
        </p:spPr>
        <p:txBody>
          <a:bodyPr anchor="b"/>
          <a:lstStyle>
            <a:lvl1pPr marL="0" indent="0" algn="ctr">
              <a:buNone/>
              <a:defRPr sz="1200">
                <a:latin typeface="+mj-lt"/>
              </a:defRPr>
            </a:lvl1pPr>
          </a:lstStyle>
          <a:p>
            <a:pPr lvl="0"/>
            <a:r>
              <a:rPr lang="en-US"/>
              <a:t>Persona Name</a:t>
            </a:r>
          </a:p>
        </p:txBody>
      </p:sp>
      <p:sp>
        <p:nvSpPr>
          <p:cNvPr id="60" name="Text Placeholder 10">
            <a:extLst>
              <a:ext uri="{FF2B5EF4-FFF2-40B4-BE49-F238E27FC236}">
                <a16:creationId xmlns:a16="http://schemas.microsoft.com/office/drawing/2014/main" id="{99F75C12-A0E8-141E-5950-7A92585BC8E3}"/>
              </a:ext>
            </a:extLst>
          </p:cNvPr>
          <p:cNvSpPr>
            <a:spLocks noGrp="1"/>
          </p:cNvSpPr>
          <p:nvPr>
            <p:ph type="body" sz="quarter" idx="32" hasCustomPrompt="1"/>
          </p:nvPr>
        </p:nvSpPr>
        <p:spPr>
          <a:xfrm>
            <a:off x="6447490" y="5707907"/>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61" name="Picture Placeholder 12">
            <a:extLst>
              <a:ext uri="{FF2B5EF4-FFF2-40B4-BE49-F238E27FC236}">
                <a16:creationId xmlns:a16="http://schemas.microsoft.com/office/drawing/2014/main" id="{0BEA434A-BDEB-73E3-CE10-AEE8E0386FD2}"/>
              </a:ext>
            </a:extLst>
          </p:cNvPr>
          <p:cNvSpPr>
            <a:spLocks noGrp="1" noChangeAspect="1"/>
          </p:cNvSpPr>
          <p:nvPr>
            <p:ph type="pic" sz="quarter" idx="33" hasCustomPrompt="1"/>
          </p:nvPr>
        </p:nvSpPr>
        <p:spPr>
          <a:xfrm>
            <a:off x="6729193" y="4317302"/>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a:t>PERSONA</a:t>
            </a:r>
          </a:p>
        </p:txBody>
      </p:sp>
      <p:sp>
        <p:nvSpPr>
          <p:cNvPr id="62" name="Text Placeholder 8">
            <a:extLst>
              <a:ext uri="{FF2B5EF4-FFF2-40B4-BE49-F238E27FC236}">
                <a16:creationId xmlns:a16="http://schemas.microsoft.com/office/drawing/2014/main" id="{D1040E38-2EF9-380B-81D7-BAE485390F25}"/>
              </a:ext>
            </a:extLst>
          </p:cNvPr>
          <p:cNvSpPr>
            <a:spLocks noGrp="1"/>
          </p:cNvSpPr>
          <p:nvPr>
            <p:ph type="body" sz="quarter" idx="34" hasCustomPrompt="1"/>
          </p:nvPr>
        </p:nvSpPr>
        <p:spPr>
          <a:xfrm>
            <a:off x="8125529" y="4535614"/>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63" name="Group 62">
            <a:extLst>
              <a:ext uri="{FF2B5EF4-FFF2-40B4-BE49-F238E27FC236}">
                <a16:creationId xmlns:a16="http://schemas.microsoft.com/office/drawing/2014/main" id="{E76AAA81-1475-247C-C28A-570D95E3E7F9}"/>
              </a:ext>
            </a:extLst>
          </p:cNvPr>
          <p:cNvGrpSpPr>
            <a:grpSpLocks noChangeAspect="1"/>
          </p:cNvGrpSpPr>
          <p:nvPr userDrawn="1"/>
        </p:nvGrpSpPr>
        <p:grpSpPr>
          <a:xfrm rot="10800000">
            <a:off x="11044043" y="5759419"/>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64" name="Freeform: Shape 63">
              <a:extLst>
                <a:ext uri="{FF2B5EF4-FFF2-40B4-BE49-F238E27FC236}">
                  <a16:creationId xmlns:a16="http://schemas.microsoft.com/office/drawing/2014/main" id="{825AF195-79AA-CD19-555A-9339A14B3A40}"/>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6426EBB-B272-6F20-331F-AD68258FA06D}"/>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4389843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712">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sona_Challenges and Goal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
        <p:nvSpPr>
          <p:cNvPr id="5" name="Text Placeholder 4">
            <a:extLst>
              <a:ext uri="{FF2B5EF4-FFF2-40B4-BE49-F238E27FC236}">
                <a16:creationId xmlns:a16="http://schemas.microsoft.com/office/drawing/2014/main" id="{EE2BC406-5E41-4295-DFC0-1FEE2A015D3D}"/>
              </a:ext>
            </a:extLst>
          </p:cNvPr>
          <p:cNvSpPr>
            <a:spLocks noGrp="1"/>
          </p:cNvSpPr>
          <p:nvPr>
            <p:ph type="body" sz="quarter" idx="10" hasCustomPrompt="1"/>
          </p:nvPr>
        </p:nvSpPr>
        <p:spPr>
          <a:xfrm>
            <a:off x="579438" y="1666240"/>
            <a:ext cx="3291840" cy="4389120"/>
          </a:xfrm>
          <a:prstGeom prst="roundRect">
            <a:avLst>
              <a:gd name="adj" fmla="val 5490"/>
            </a:avLst>
          </a:prstGeom>
          <a:gradFill>
            <a:gsLst>
              <a:gs pos="0">
                <a:schemeClr val="bg1">
                  <a:lumMod val="95000"/>
                </a:schemeClr>
              </a:gs>
              <a:gs pos="100000">
                <a:schemeClr val="bg1">
                  <a:lumMod val="85000"/>
                </a:schemeClr>
              </a:gs>
            </a:gsLst>
            <a:lin ang="3600000" scaled="0"/>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182880" bIns="146304" numCol="1" spcCol="0" rtlCol="0" fromWordArt="0" anchor="t" anchorCtr="0" forceAA="0" compatLnSpc="1">
            <a:prstTxWarp prst="textNoShape">
              <a:avLst/>
            </a:prstTxWarp>
            <a:noAutofit/>
          </a:bodyPr>
          <a:lstStyle>
            <a:lvl1pPr>
              <a:defRPr lang="en-US" sz="2400" dirty="0">
                <a:solidFill>
                  <a:schemeClr val="tx1"/>
                </a:solidFill>
                <a:latin typeface="+mj-lt"/>
              </a:defRPr>
            </a:lvl1pPr>
          </a:lstStyle>
          <a:p>
            <a:pPr lvl="0" defTabSz="914400"/>
            <a:r>
              <a:rPr lang="en-US"/>
              <a:t>Challenges</a:t>
            </a:r>
          </a:p>
        </p:txBody>
      </p:sp>
      <p:sp>
        <p:nvSpPr>
          <p:cNvPr id="11" name="Text Placeholder 4">
            <a:extLst>
              <a:ext uri="{FF2B5EF4-FFF2-40B4-BE49-F238E27FC236}">
                <a16:creationId xmlns:a16="http://schemas.microsoft.com/office/drawing/2014/main" id="{1FC5F51D-DE8A-17A2-2BCE-594017AC7A75}"/>
              </a:ext>
            </a:extLst>
          </p:cNvPr>
          <p:cNvSpPr>
            <a:spLocks noGrp="1"/>
          </p:cNvSpPr>
          <p:nvPr>
            <p:ph type="body" sz="quarter" idx="20" hasCustomPrompt="1"/>
          </p:nvPr>
        </p:nvSpPr>
        <p:spPr>
          <a:xfrm>
            <a:off x="4363374" y="1666240"/>
            <a:ext cx="3291840" cy="4389120"/>
          </a:xfrm>
          <a:prstGeom prst="roundRect">
            <a:avLst>
              <a:gd name="adj" fmla="val 5490"/>
            </a:avLst>
          </a:prstGeom>
          <a:solidFill>
            <a:schemeClr val="bg1">
              <a:alpha val="66000"/>
            </a:schemeClr>
          </a:solidFill>
          <a:ln w="381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74320" tIns="274320" rIns="182880" bIns="182880" numCol="1" spcCol="0" rtlCol="0" fromWordArt="0" anchor="t" anchorCtr="0" forceAA="0" compatLnSpc="1">
            <a:prstTxWarp prst="textNoShape">
              <a:avLst/>
            </a:prstTxWarp>
            <a:noAutofit/>
          </a:bodyPr>
          <a:lstStyle>
            <a:lvl1pPr>
              <a:spcBef>
                <a:spcPts val="600"/>
              </a:spcBef>
              <a:defRPr kumimoji="0" lang="en-US" sz="2400"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Goals</a:t>
            </a:r>
          </a:p>
        </p:txBody>
      </p:sp>
      <p:sp>
        <p:nvSpPr>
          <p:cNvPr id="13" name="Text Placeholder 12">
            <a:extLst>
              <a:ext uri="{FF2B5EF4-FFF2-40B4-BE49-F238E27FC236}">
                <a16:creationId xmlns:a16="http://schemas.microsoft.com/office/drawing/2014/main" id="{5ED2FC49-DF18-892C-5C6F-5D46660CE9BE}"/>
              </a:ext>
            </a:extLst>
          </p:cNvPr>
          <p:cNvSpPr>
            <a:spLocks noGrp="1"/>
          </p:cNvSpPr>
          <p:nvPr>
            <p:ph type="body" sz="quarter" idx="21" hasCustomPrompt="1"/>
          </p:nvPr>
        </p:nvSpPr>
        <p:spPr>
          <a:xfrm>
            <a:off x="579438" y="2578100"/>
            <a:ext cx="3291840" cy="3291840"/>
          </a:xfrm>
        </p:spPr>
        <p:txBody>
          <a:bodyPr lIns="274320" rIns="182880">
            <a:noAutofit/>
          </a:bodyPr>
          <a:lstStyle>
            <a:lvl1pPr marL="287338" indent="-227013">
              <a:spcBef>
                <a:spcPts val="300"/>
              </a:spcBef>
              <a:spcAft>
                <a:spcPts val="600"/>
              </a:spcAft>
              <a:buFont typeface="Wingdings" panose="05000000000000000000" pitchFamily="2" charset="2"/>
              <a:buChar char="§"/>
              <a:defRPr/>
            </a:lvl1pPr>
          </a:lstStyle>
          <a:p>
            <a:pPr lvl="0"/>
            <a:r>
              <a:rPr lang="en-US"/>
              <a:t>Body content</a:t>
            </a:r>
          </a:p>
        </p:txBody>
      </p:sp>
      <p:sp>
        <p:nvSpPr>
          <p:cNvPr id="14" name="Text Placeholder 12">
            <a:extLst>
              <a:ext uri="{FF2B5EF4-FFF2-40B4-BE49-F238E27FC236}">
                <a16:creationId xmlns:a16="http://schemas.microsoft.com/office/drawing/2014/main" id="{713ECA90-08CD-0CAA-95D5-9FFCCBCFC745}"/>
              </a:ext>
            </a:extLst>
          </p:cNvPr>
          <p:cNvSpPr>
            <a:spLocks noGrp="1"/>
          </p:cNvSpPr>
          <p:nvPr>
            <p:ph type="body" sz="quarter" idx="22" hasCustomPrompt="1"/>
          </p:nvPr>
        </p:nvSpPr>
        <p:spPr>
          <a:xfrm>
            <a:off x="4363374" y="2578100"/>
            <a:ext cx="3291840" cy="3291840"/>
          </a:xfrm>
        </p:spPr>
        <p:txBody>
          <a:bodyPr lIns="274320" rIns="182880">
            <a:noAutofit/>
          </a:bodyPr>
          <a:lstStyle>
            <a:lvl1pPr marL="287338" indent="-227013">
              <a:spcBef>
                <a:spcPts val="300"/>
              </a:spcBef>
              <a:spcAft>
                <a:spcPts val="600"/>
              </a:spcAft>
              <a:buFont typeface="Wingdings" panose="05000000000000000000" pitchFamily="2" charset="2"/>
              <a:buChar char="§"/>
              <a:defRPr/>
            </a:lvl1pPr>
          </a:lstStyle>
          <a:p>
            <a:pPr lvl="0"/>
            <a:r>
              <a:rPr lang="en-US"/>
              <a:t>Body content</a:t>
            </a:r>
          </a:p>
        </p:txBody>
      </p:sp>
    </p:spTree>
    <p:extLst>
      <p:ext uri="{BB962C8B-B14F-4D97-AF65-F5344CB8AC3E}">
        <p14:creationId xmlns:p14="http://schemas.microsoft.com/office/powerpoint/2010/main" val="41680162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enario_with singl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0" y="3576639"/>
            <a:ext cx="12192000" cy="3281362"/>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41942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enario_with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584200" y="3588385"/>
            <a:ext cx="5365752" cy="2687003"/>
          </a:xfrm>
          <a:prstGeom prst="roundRect">
            <a:avLst>
              <a:gd name="adj" fmla="val 4496"/>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2ED2145-4C6F-87B1-1452-FF2E8F5EB12D}"/>
              </a:ext>
            </a:extLst>
          </p:cNvPr>
          <p:cNvSpPr>
            <a:spLocks noGrp="1"/>
          </p:cNvSpPr>
          <p:nvPr>
            <p:ph type="pic" sz="quarter" idx="20" hasCustomPrompt="1"/>
          </p:nvPr>
        </p:nvSpPr>
        <p:spPr bwMode="ltGray">
          <a:xfrm>
            <a:off x="6242049" y="3588385"/>
            <a:ext cx="5357813"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4323385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Photo_Full page">
    <p:bg>
      <p:bgPr>
        <a:solidFill>
          <a:schemeClr val="bg1"/>
        </a:solidFill>
        <a:effectLst/>
      </p:bgPr>
    </p:bg>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96E14AAE-865A-8848-0110-5A143FFCA061}"/>
              </a:ext>
            </a:extLst>
          </p:cNvPr>
          <p:cNvSpPr>
            <a:spLocks noGrp="1"/>
          </p:cNvSpPr>
          <p:nvPr>
            <p:ph type="pic" sz="quarter" idx="19" hasCustomPrompt="1"/>
          </p:nvPr>
        </p:nvSpPr>
        <p:spPr bwMode="ltGray">
          <a:xfrm>
            <a:off x="0" y="0"/>
            <a:ext cx="12192000" cy="6858000"/>
          </a:xfrm>
          <a:prstGeom prst="rect">
            <a:avLst/>
          </a:prstGeom>
          <a:blipFill>
            <a:blip r:embed="rId2" cstate="email">
              <a:extLst>
                <a:ext uri="{28A0092B-C50C-407E-A947-70E740481C1C}">
                  <a14:useLocalDpi xmlns:a14="http://schemas.microsoft.com/office/drawing/2010/main"/>
                </a:ext>
              </a:extLst>
            </a:blip>
            <a:srcRect/>
            <a:stretch>
              <a:fillRect t="-26667" b="-73333"/>
            </a:stretch>
          </a:blipFill>
        </p:spPr>
        <p:txBody>
          <a:bodyPr lIns="0" tIns="2377440" rIns="0" bIns="0" anchor="t"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a:p>
            <a:endParaRPr lang="en-US"/>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12" name="Text Placeholder 13">
            <a:extLst>
              <a:ext uri="{FF2B5EF4-FFF2-40B4-BE49-F238E27FC236}">
                <a16:creationId xmlns:a16="http://schemas.microsoft.com/office/drawing/2014/main" id="{559BB543-DD77-1FAF-565C-74322028C1A9}"/>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2E8DD705-0138-7AF6-872C-EBDC94779EE6}"/>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9746DB29-FA36-1490-E923-0B9C21A41665}"/>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3301811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enario_with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584200" y="3588385"/>
            <a:ext cx="3479800" cy="2687003"/>
          </a:xfrm>
          <a:prstGeom prst="roundRect">
            <a:avLst>
              <a:gd name="adj" fmla="val 4496"/>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2ED2145-4C6F-87B1-1452-FF2E8F5EB12D}"/>
              </a:ext>
            </a:extLst>
          </p:cNvPr>
          <p:cNvSpPr>
            <a:spLocks noGrp="1"/>
          </p:cNvSpPr>
          <p:nvPr>
            <p:ph type="pic" sz="quarter" idx="20" hasCustomPrompt="1"/>
          </p:nvPr>
        </p:nvSpPr>
        <p:spPr bwMode="ltGray">
          <a:xfrm>
            <a:off x="4356101" y="3588385"/>
            <a:ext cx="3479800"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F82FA8A-28AD-EF8F-A34E-CD8BDE5A576E}"/>
              </a:ext>
            </a:extLst>
          </p:cNvPr>
          <p:cNvSpPr>
            <a:spLocks noGrp="1"/>
          </p:cNvSpPr>
          <p:nvPr>
            <p:ph type="pic" sz="quarter" idx="22" hasCustomPrompt="1"/>
          </p:nvPr>
        </p:nvSpPr>
        <p:spPr bwMode="ltGray">
          <a:xfrm>
            <a:off x="8128002" y="3588385"/>
            <a:ext cx="3479800"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Tree>
    <p:extLst>
      <p:ext uri="{BB962C8B-B14F-4D97-AF65-F5344CB8AC3E}">
        <p14:creationId xmlns:p14="http://schemas.microsoft.com/office/powerpoint/2010/main" val="253524031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raft Document_Layout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4850269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_Green_Neutr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017DD8-539B-05E2-42A4-C9F38E081C3E}"/>
              </a:ext>
            </a:extLst>
          </p:cNvPr>
          <p:cNvGrpSpPr/>
          <p:nvPr userDrawn="1"/>
        </p:nvGrpSpPr>
        <p:grpSpPr>
          <a:xfrm>
            <a:off x="0" y="0"/>
            <a:ext cx="12192000" cy="6858000"/>
            <a:chOff x="0" y="-1"/>
            <a:chExt cx="12192000" cy="6858000"/>
          </a:xfrm>
        </p:grpSpPr>
        <p:pic>
          <p:nvPicPr>
            <p:cNvPr id="5" name="Picture 4">
              <a:extLst>
                <a:ext uri="{FF2B5EF4-FFF2-40B4-BE49-F238E27FC236}">
                  <a16:creationId xmlns:a16="http://schemas.microsoft.com/office/drawing/2014/main" id="{7E6838B9-DB6B-48C0-0E5F-37D986C2C67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6" name="Group 5">
              <a:extLst>
                <a:ext uri="{FF2B5EF4-FFF2-40B4-BE49-F238E27FC236}">
                  <a16:creationId xmlns:a16="http://schemas.microsoft.com/office/drawing/2014/main" id="{0005D734-63D3-E03F-CF97-1A1E03D56B12}"/>
                </a:ext>
              </a:extLst>
            </p:cNvPr>
            <p:cNvGrpSpPr/>
            <p:nvPr/>
          </p:nvGrpSpPr>
          <p:grpSpPr>
            <a:xfrm>
              <a:off x="2957230" y="6641803"/>
              <a:ext cx="5937176" cy="215446"/>
              <a:chOff x="2957230" y="6641803"/>
              <a:chExt cx="5937176" cy="215446"/>
            </a:xfrm>
          </p:grpSpPr>
          <p:pic>
            <p:nvPicPr>
              <p:cNvPr id="7" name="Picture 6">
                <a:extLst>
                  <a:ext uri="{FF2B5EF4-FFF2-40B4-BE49-F238E27FC236}">
                    <a16:creationId xmlns:a16="http://schemas.microsoft.com/office/drawing/2014/main" id="{0A2D29EF-FC8D-4C46-B973-B5C7F40924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0800000">
                <a:off x="6901803" y="6641803"/>
                <a:ext cx="1992603" cy="215443"/>
              </a:xfrm>
              <a:prstGeom prst="rect">
                <a:avLst/>
              </a:prstGeom>
            </p:spPr>
          </p:pic>
          <p:pic>
            <p:nvPicPr>
              <p:cNvPr id="8" name="Picture 7">
                <a:extLst>
                  <a:ext uri="{FF2B5EF4-FFF2-40B4-BE49-F238E27FC236}">
                    <a16:creationId xmlns:a16="http://schemas.microsoft.com/office/drawing/2014/main" id="{A9FC1BD8-32CE-7D71-55D5-FDA33894427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85116" y="6641803"/>
                <a:ext cx="1621767" cy="215446"/>
              </a:xfrm>
              <a:prstGeom prst="rect">
                <a:avLst/>
              </a:prstGeom>
            </p:spPr>
          </p:pic>
          <p:pic>
            <p:nvPicPr>
              <p:cNvPr id="9" name="Picture 8">
                <a:extLst>
                  <a:ext uri="{FF2B5EF4-FFF2-40B4-BE49-F238E27FC236}">
                    <a16:creationId xmlns:a16="http://schemas.microsoft.com/office/drawing/2014/main" id="{6E939FF7-C68C-A3C5-B553-F1BD8034757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957230" y="6641803"/>
                <a:ext cx="2327885" cy="214693"/>
              </a:xfrm>
              <a:prstGeom prst="rect">
                <a:avLst/>
              </a:prstGeom>
            </p:spPr>
          </p:pic>
        </p:grpSp>
      </p:grpSp>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a:t>Place demo screenshot here.</a:t>
            </a:r>
            <a:br>
              <a:rPr lang="en-US"/>
            </a:br>
            <a:br>
              <a:rPr lang="en-US"/>
            </a:br>
            <a:br>
              <a:rPr lang="en-US"/>
            </a:br>
            <a:endParaRPr lang="en-US"/>
          </a:p>
        </p:txBody>
      </p:sp>
      <p:sp>
        <p:nvSpPr>
          <p:cNvPr id="18" name="Footer Placeholder 1">
            <a:extLst>
              <a:ext uri="{FF2B5EF4-FFF2-40B4-BE49-F238E27FC236}">
                <a16:creationId xmlns:a16="http://schemas.microsoft.com/office/drawing/2014/main" id="{0F78EF42-5FAC-9DC1-C053-3A2AD7C2E0FE}"/>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UI"/>
                <a:ea typeface="+mn-ea"/>
                <a:cs typeface="+mn-cs"/>
              </a:rPr>
              <a:t>© 2024 Microsoft Corporation All rights reserved. </a:t>
            </a:r>
          </a:p>
        </p:txBody>
      </p:sp>
      <p:sp>
        <p:nvSpPr>
          <p:cNvPr id="20" name="Title 10">
            <a:extLst>
              <a:ext uri="{FF2B5EF4-FFF2-40B4-BE49-F238E27FC236}">
                <a16:creationId xmlns:a16="http://schemas.microsoft.com/office/drawing/2014/main" id="{6DD842EE-4B40-D8A6-96EB-F49848F8A5C7}"/>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Tree>
    <p:extLst>
      <p:ext uri="{BB962C8B-B14F-4D97-AF65-F5344CB8AC3E}">
        <p14:creationId xmlns:p14="http://schemas.microsoft.com/office/powerpoint/2010/main" val="22693123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_Blue_Neutr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D92F2-2214-C7BE-4816-A441AD38BF1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2191998" cy="6858000"/>
          </a:xfrm>
          <a:prstGeom prst="rect">
            <a:avLst/>
          </a:prstGeom>
        </p:spPr>
      </p:pic>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a:t>Place demo screenshot here.</a:t>
            </a:r>
            <a:br>
              <a:rPr lang="en-US"/>
            </a:br>
            <a:br>
              <a:rPr lang="en-US"/>
            </a:br>
            <a:br>
              <a:rPr lang="en-US"/>
            </a:br>
            <a:endParaRPr lang="en-US"/>
          </a:p>
        </p:txBody>
      </p:sp>
      <p:sp>
        <p:nvSpPr>
          <p:cNvPr id="3" name="Footer Placeholder 1">
            <a:extLst>
              <a:ext uri="{FF2B5EF4-FFF2-40B4-BE49-F238E27FC236}">
                <a16:creationId xmlns:a16="http://schemas.microsoft.com/office/drawing/2014/main" id="{442BE36B-4EB4-3201-AE96-B526C138A717}"/>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
        <p:nvSpPr>
          <p:cNvPr id="12" name="Title 10">
            <a:extLst>
              <a:ext uri="{FF2B5EF4-FFF2-40B4-BE49-F238E27FC236}">
                <a16:creationId xmlns:a16="http://schemas.microsoft.com/office/drawing/2014/main" id="{8E1B4495-AD04-0652-C7D6-C116F8A293F8}"/>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Tree>
    <p:extLst>
      <p:ext uri="{BB962C8B-B14F-4D97-AF65-F5344CB8AC3E}">
        <p14:creationId xmlns:p14="http://schemas.microsoft.com/office/powerpoint/2010/main" val="162153612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_Pink_Neutr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F59B11-9969-6FD4-3D8E-7BC9DC566009}"/>
              </a:ext>
            </a:extLst>
          </p:cNvPr>
          <p:cNvGrpSpPr/>
          <p:nvPr userDrawn="1"/>
        </p:nvGrpSpPr>
        <p:grpSpPr>
          <a:xfrm>
            <a:off x="0" y="0"/>
            <a:ext cx="12192000" cy="6858000"/>
            <a:chOff x="0" y="-1"/>
            <a:chExt cx="12192000" cy="6858000"/>
          </a:xfrm>
        </p:grpSpPr>
        <p:pic>
          <p:nvPicPr>
            <p:cNvPr id="3" name="Picture 2">
              <a:extLst>
                <a:ext uri="{FF2B5EF4-FFF2-40B4-BE49-F238E27FC236}">
                  <a16:creationId xmlns:a16="http://schemas.microsoft.com/office/drawing/2014/main" id="{80C47724-E978-071C-AF4D-91FA105410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id="{C1C28164-C8B2-6ABE-9989-12337BD92CBD}"/>
                </a:ext>
              </a:extLst>
            </p:cNvPr>
            <p:cNvGrpSpPr/>
            <p:nvPr/>
          </p:nvGrpSpPr>
          <p:grpSpPr>
            <a:xfrm>
              <a:off x="3977640" y="6646087"/>
              <a:ext cx="5825490" cy="211912"/>
              <a:chOff x="3779520" y="6646087"/>
              <a:chExt cx="5825490" cy="211912"/>
            </a:xfrm>
          </p:grpSpPr>
          <p:pic>
            <p:nvPicPr>
              <p:cNvPr id="12" name="Picture 11">
                <a:extLst>
                  <a:ext uri="{FF2B5EF4-FFF2-40B4-BE49-F238E27FC236}">
                    <a16:creationId xmlns:a16="http://schemas.microsoft.com/office/drawing/2014/main" id="{67295835-B998-542A-5016-4E091D7F8C3F}"/>
                  </a:ext>
                </a:extLst>
              </p:cNvPr>
              <p:cNvPicPr>
                <a:picLocks noChangeAspect="1"/>
              </p:cNvPicPr>
              <p:nvPr/>
            </p:nvPicPr>
            <p:blipFill rotWithShape="1">
              <a:blip r:embed="rId3">
                <a:extLst>
                  <a:ext uri="{28A0092B-C50C-407E-A947-70E740481C1C}">
                    <a14:useLocalDpi xmlns:a14="http://schemas.microsoft.com/office/drawing/2010/main" val="0"/>
                  </a:ext>
                </a:extLst>
              </a:blip>
              <a:srcRect b="-1383"/>
              <a:stretch/>
            </p:blipFill>
            <p:spPr>
              <a:xfrm>
                <a:off x="3779520" y="6646087"/>
                <a:ext cx="3537983" cy="211912"/>
              </a:xfrm>
              <a:prstGeom prst="rect">
                <a:avLst/>
              </a:prstGeom>
            </p:spPr>
          </p:pic>
          <p:pic>
            <p:nvPicPr>
              <p:cNvPr id="14" name="Picture 13">
                <a:extLst>
                  <a:ext uri="{FF2B5EF4-FFF2-40B4-BE49-F238E27FC236}">
                    <a16:creationId xmlns:a16="http://schemas.microsoft.com/office/drawing/2014/main" id="{C5516F71-8B32-F7A8-5362-945EFBDF30B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b="-130"/>
              <a:stretch/>
            </p:blipFill>
            <p:spPr>
              <a:xfrm>
                <a:off x="7309266" y="6646087"/>
                <a:ext cx="2295744" cy="211912"/>
              </a:xfrm>
              <a:prstGeom prst="rect">
                <a:avLst/>
              </a:prstGeom>
            </p:spPr>
          </p:pic>
        </p:grpSp>
      </p:grpSp>
      <p:sp>
        <p:nvSpPr>
          <p:cNvPr id="11" name="Title 10">
            <a:extLst>
              <a:ext uri="{FF2B5EF4-FFF2-40B4-BE49-F238E27FC236}">
                <a16:creationId xmlns:a16="http://schemas.microsoft.com/office/drawing/2014/main" id="{31AF01E0-A0BC-B3E6-39A3-AE9B913CD7ED}"/>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a:t>Place demo screenshot here.</a:t>
            </a:r>
            <a:br>
              <a:rPr lang="en-US"/>
            </a:br>
            <a:br>
              <a:rPr lang="en-US"/>
            </a:br>
            <a:br>
              <a:rPr lang="en-US"/>
            </a:br>
            <a:endParaRPr lang="en-US"/>
          </a:p>
        </p:txBody>
      </p:sp>
      <p:sp>
        <p:nvSpPr>
          <p:cNvPr id="16" name="Footer Placeholder 1">
            <a:extLst>
              <a:ext uri="{FF2B5EF4-FFF2-40B4-BE49-F238E27FC236}">
                <a16:creationId xmlns:a16="http://schemas.microsoft.com/office/drawing/2014/main" id="{B08D8FFE-16D4-20E3-0CCA-DDEA8E31CB5B}"/>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10559649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84049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581239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94436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E4FF-03E7-74E2-2C3F-CA00E5E16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FA9AB-7BDD-6D32-5366-0BE5BF412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848823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cenario_Slide_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5050971" y="128134"/>
            <a:ext cx="6854885" cy="553998"/>
          </a:xfrm>
          <a:prstGeom prst="rect">
            <a:avLst/>
          </a:prstGeom>
        </p:spPr>
        <p:txBody>
          <a:bodyPr vert="horz" wrap="square" lIns="0" tIns="0" rIns="0" bIns="0" rtlCol="0" anchor="ctr">
            <a:spAutoFit/>
          </a:bodyPr>
          <a:lstStyle>
            <a:lvl1pPr algn="l">
              <a:defRPr/>
            </a:lvl1pPr>
          </a:lstStyle>
          <a:p>
            <a:r>
              <a:rPr lang="en-US"/>
              <a:t>&lt;Agent Name&gt;</a:t>
            </a:r>
          </a:p>
        </p:txBody>
      </p:sp>
      <p:pic>
        <p:nvPicPr>
          <p:cNvPr id="6" name="Picture 5" descr="The image displays a color palette featuring various shades of purple, pink, orange, and gold.&#10;&#10;AI-generated content may be incorrect.">
            <a:extLst>
              <a:ext uri="{FF2B5EF4-FFF2-40B4-BE49-F238E27FC236}">
                <a16:creationId xmlns:a16="http://schemas.microsoft.com/office/drawing/2014/main" id="{9FF30883-54D9-2146-931D-CE439711C6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5400000">
            <a:off x="9393885" y="2854741"/>
            <a:ext cx="6857518" cy="1149001"/>
          </a:xfrm>
          <a:prstGeom prst="rect">
            <a:avLst/>
          </a:prstGeom>
        </p:spPr>
      </p:pic>
      <p:sp>
        <p:nvSpPr>
          <p:cNvPr id="49" name="Text Placeholder 5">
            <a:extLst>
              <a:ext uri="{FF2B5EF4-FFF2-40B4-BE49-F238E27FC236}">
                <a16:creationId xmlns:a16="http://schemas.microsoft.com/office/drawing/2014/main" id="{63CE3381-E0E0-67C9-B3CF-0B212ED10FF2}"/>
              </a:ext>
            </a:extLst>
          </p:cNvPr>
          <p:cNvSpPr txBox="1">
            <a:spLocks/>
          </p:cNvSpPr>
          <p:nvPr userDrawn="1"/>
        </p:nvSpPr>
        <p:spPr>
          <a:xfrm>
            <a:off x="7612007" y="3923784"/>
            <a:ext cx="3845790" cy="18466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597"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50" name="Rectangle: Rounded Corners 26">
            <a:extLst>
              <a:ext uri="{FF2B5EF4-FFF2-40B4-BE49-F238E27FC236}">
                <a16:creationId xmlns:a16="http://schemas.microsoft.com/office/drawing/2014/main" id="{95337CE6-DE34-3FE2-2851-208F0B2B8079}"/>
              </a:ext>
            </a:extLst>
          </p:cNvPr>
          <p:cNvSpPr/>
          <p:nvPr userDrawn="1"/>
        </p:nvSpPr>
        <p:spPr bwMode="auto">
          <a:xfrm>
            <a:off x="7596194" y="3429000"/>
            <a:ext cx="3399877" cy="381119"/>
          </a:xfrm>
          <a:prstGeom prst="roundRect">
            <a:avLst>
              <a:gd name="adj" fmla="val 19935"/>
            </a:avLst>
          </a:prstGeom>
          <a:noFill/>
        </p:spPr>
        <p:txBody>
          <a:bodyPr wrap="square">
            <a:spAutoFit/>
          </a:bodyPr>
          <a:lstStyle/>
          <a:p>
            <a:pPr lvl="0"/>
            <a:r>
              <a:rPr lang="en-US" sz="1600" b="1" noProof="0">
                <a:solidFill>
                  <a:srgbClr val="080808"/>
                </a:solidFill>
                <a:latin typeface="+mj-lt"/>
              </a:rPr>
              <a:t>✨ Features/Functionality</a:t>
            </a:r>
          </a:p>
        </p:txBody>
      </p:sp>
      <p:sp>
        <p:nvSpPr>
          <p:cNvPr id="55" name="TextBox 54">
            <a:extLst>
              <a:ext uri="{FF2B5EF4-FFF2-40B4-BE49-F238E27FC236}">
                <a16:creationId xmlns:a16="http://schemas.microsoft.com/office/drawing/2014/main" id="{9CAC0E80-5936-0593-EF97-B99588BAAF4D}"/>
              </a:ext>
            </a:extLst>
          </p:cNvPr>
          <p:cNvSpPr txBox="1"/>
          <p:nvPr userDrawn="1"/>
        </p:nvSpPr>
        <p:spPr>
          <a:xfrm>
            <a:off x="447472" y="2713043"/>
            <a:ext cx="6729412" cy="338554"/>
          </a:xfrm>
          <a:prstGeom prst="rect">
            <a:avLst/>
          </a:prstGeom>
          <a:noFill/>
        </p:spPr>
        <p:txBody>
          <a:bodyPr wrap="square">
            <a:spAutoFit/>
          </a:bodyPr>
          <a:lstStyle/>
          <a:p>
            <a:r>
              <a:rPr lang="en-US" sz="1600" b="1">
                <a:solidFill>
                  <a:srgbClr val="080808"/>
                </a:solidFill>
                <a:latin typeface="+mj-lt"/>
              </a:rPr>
              <a:t>📝 Summary:</a:t>
            </a:r>
          </a:p>
        </p:txBody>
      </p:sp>
      <p:sp>
        <p:nvSpPr>
          <p:cNvPr id="56" name="TextBox 55">
            <a:extLst>
              <a:ext uri="{FF2B5EF4-FFF2-40B4-BE49-F238E27FC236}">
                <a16:creationId xmlns:a16="http://schemas.microsoft.com/office/drawing/2014/main" id="{DB3AD230-4FDE-2A42-E820-30BD5D6F4F85}"/>
              </a:ext>
            </a:extLst>
          </p:cNvPr>
          <p:cNvSpPr txBox="1"/>
          <p:nvPr userDrawn="1"/>
        </p:nvSpPr>
        <p:spPr>
          <a:xfrm>
            <a:off x="447473" y="4822173"/>
            <a:ext cx="6729412" cy="338554"/>
          </a:xfrm>
          <a:prstGeom prst="rect">
            <a:avLst/>
          </a:prstGeom>
          <a:noFill/>
        </p:spPr>
        <p:txBody>
          <a:bodyPr wrap="square">
            <a:spAutoFit/>
          </a:bodyPr>
          <a:lstStyle>
            <a:defPPr>
              <a:defRPr lang="en-US"/>
            </a:defPPr>
            <a:lvl1pPr>
              <a:defRPr sz="1600" b="1">
                <a:solidFill>
                  <a:srgbClr val="080808"/>
                </a:solidFill>
                <a:latin typeface="+mj-lt"/>
              </a:defRPr>
            </a:lvl1pPr>
          </a:lstStyle>
          <a:p>
            <a:pPr lvl="0"/>
            <a:r>
              <a:rPr lang="en-US"/>
              <a:t>🎯 Expected Impact:</a:t>
            </a:r>
          </a:p>
        </p:txBody>
      </p:sp>
      <p:sp>
        <p:nvSpPr>
          <p:cNvPr id="53" name="Freeform: Shape 32">
            <a:extLst>
              <a:ext uri="{FF2B5EF4-FFF2-40B4-BE49-F238E27FC236}">
                <a16:creationId xmlns:a16="http://schemas.microsoft.com/office/drawing/2014/main" id="{A1DFC880-5A12-D93E-6681-212C090C6E9A}"/>
              </a:ext>
              <a:ext uri="{C183D7F6-B498-43B3-948B-1728B52AA6E4}">
                <adec:decorative xmlns:adec="http://schemas.microsoft.com/office/drawing/2017/decorative" val="1"/>
              </a:ext>
            </a:extLst>
          </p:cNvPr>
          <p:cNvSpPr>
            <a:spLocks/>
          </p:cNvSpPr>
          <p:nvPr userDrawn="1"/>
        </p:nvSpPr>
        <p:spPr bwMode="auto">
          <a:xfrm>
            <a:off x="7596194" y="1344100"/>
            <a:ext cx="4309662" cy="1818244"/>
          </a:xfrm>
          <a:prstGeom prst="roundRect">
            <a:avLst>
              <a:gd name="adj" fmla="val 4762"/>
            </a:avLst>
          </a:prstGeom>
          <a:noFill/>
          <a:ln>
            <a:gradFill flip="none" rotWithShape="1">
              <a:gsLst>
                <a:gs pos="0">
                  <a:srgbClr val="7058A0"/>
                </a:gs>
                <a:gs pos="27000">
                  <a:srgbClr val="A060A0"/>
                </a:gs>
                <a:gs pos="53000">
                  <a:srgbClr val="C85890"/>
                </a:gs>
                <a:gs pos="100000">
                  <a:srgbClr val="F89070"/>
                </a:gs>
                <a:gs pos="77000">
                  <a:srgbClr val="E86088"/>
                </a:gs>
              </a:gsLst>
              <a:lin ang="2700000" scaled="1"/>
              <a:tileRect/>
            </a:gradFill>
          </a:ln>
        </p:spPr>
        <p:style>
          <a:lnRef idx="2">
            <a:schemeClr val="accent1"/>
          </a:lnRef>
          <a:fillRef idx="1">
            <a:schemeClr val="lt1"/>
          </a:fillRef>
          <a:effectRef idx="0">
            <a:schemeClr val="accent1"/>
          </a:effectRef>
          <a:fontRef idx="minor">
            <a:schemeClr val="dk1"/>
          </a:fontRef>
        </p:style>
        <p:txBody>
          <a:bodyPr vert="horz" wrap="square" lIns="0" tIns="0" rIns="0" bIns="0" rtlCol="0">
            <a:noAutofit/>
          </a:bodyPr>
          <a:lstStyle/>
          <a:p>
            <a:pPr marL="228600" marR="0" lvl="0" indent="-228600" defTabSz="932742" fontAlgn="auto">
              <a:lnSpc>
                <a:spcPct val="100000"/>
              </a:lnSpc>
              <a:spcBef>
                <a:spcPct val="20000"/>
              </a:spcBef>
              <a:spcAft>
                <a:spcPts val="0"/>
              </a:spcAft>
              <a:buClrTx/>
              <a:buSzPct val="90000"/>
              <a:buFont typeface="Wingdings" panose="05000000000000000000" pitchFamily="2" charset="2"/>
              <a:buNone/>
              <a:tabLst/>
            </a:pPr>
            <a:endParaRPr kumimoji="0" lang="en-GB" sz="1600" b="0" i="0" u="none" strike="noStrike" cap="none" spc="0" normalizeH="0" baseline="0" noProof="0">
              <a:ln>
                <a:noFill/>
              </a:ln>
              <a:solidFill>
                <a:srgbClr val="080808"/>
              </a:solidFill>
              <a:effectLst/>
              <a:uLnTx/>
              <a:uFillTx/>
              <a:cs typeface="Segoe UI" panose="020B0502040204020203" pitchFamily="34" charset="0"/>
            </a:endParaRPr>
          </a:p>
        </p:txBody>
      </p:sp>
      <p:sp>
        <p:nvSpPr>
          <p:cNvPr id="57" name="Rectangle: Rounded Corners 56">
            <a:extLst>
              <a:ext uri="{FF2B5EF4-FFF2-40B4-BE49-F238E27FC236}">
                <a16:creationId xmlns:a16="http://schemas.microsoft.com/office/drawing/2014/main" id="{95C54E71-BD14-1520-01C3-D4A35E44AB11}"/>
              </a:ext>
            </a:extLst>
          </p:cNvPr>
          <p:cNvSpPr/>
          <p:nvPr userDrawn="1"/>
        </p:nvSpPr>
        <p:spPr bwMode="auto">
          <a:xfrm>
            <a:off x="7596194" y="962981"/>
            <a:ext cx="2191419" cy="381119"/>
          </a:xfrm>
          <a:prstGeom prst="roundRect">
            <a:avLst>
              <a:gd name="adj" fmla="val 19935"/>
            </a:avLst>
          </a:prstGeom>
          <a:noFill/>
        </p:spPr>
        <p:txBody>
          <a:bodyPr wrap="square">
            <a:spAutoFit/>
          </a:bodyPr>
          <a:lstStyle/>
          <a:p>
            <a:pPr lvl="0"/>
            <a:r>
              <a:rPr lang="en-US" sz="1600" b="1" noProof="0">
                <a:solidFill>
                  <a:srgbClr val="080808"/>
                </a:solidFill>
                <a:latin typeface="+mj-lt"/>
              </a:rPr>
              <a:t>🎨 Product Set</a:t>
            </a:r>
          </a:p>
        </p:txBody>
      </p:sp>
      <p:sp>
        <p:nvSpPr>
          <p:cNvPr id="17" name="Picture Placeholder 16">
            <a:extLst>
              <a:ext uri="{FF2B5EF4-FFF2-40B4-BE49-F238E27FC236}">
                <a16:creationId xmlns:a16="http://schemas.microsoft.com/office/drawing/2014/main" id="{9D59C38C-78E1-50DA-F3A8-F57E354374B5}"/>
              </a:ext>
            </a:extLst>
          </p:cNvPr>
          <p:cNvSpPr>
            <a:spLocks noGrp="1"/>
          </p:cNvSpPr>
          <p:nvPr>
            <p:ph type="pic" sz="quarter" idx="10"/>
          </p:nvPr>
        </p:nvSpPr>
        <p:spPr>
          <a:xfrm>
            <a:off x="447473" y="1074738"/>
            <a:ext cx="6729616" cy="1463675"/>
          </a:xfrm>
          <a:prstGeom prst="roundRect">
            <a:avLst>
              <a:gd name="adj" fmla="val 7742"/>
            </a:avLst>
          </a:prstGeom>
        </p:spPr>
        <p:txBody>
          <a:bodyPr/>
          <a:lstStyle/>
          <a:p>
            <a:endParaRPr lang="en-US"/>
          </a:p>
        </p:txBody>
      </p:sp>
      <p:sp>
        <p:nvSpPr>
          <p:cNvPr id="23" name="TextBox 22">
            <a:extLst>
              <a:ext uri="{FF2B5EF4-FFF2-40B4-BE49-F238E27FC236}">
                <a16:creationId xmlns:a16="http://schemas.microsoft.com/office/drawing/2014/main" id="{8218505B-F95C-541B-1070-9A17F4DD8CD5}"/>
              </a:ext>
            </a:extLst>
          </p:cNvPr>
          <p:cNvSpPr txBox="1"/>
          <p:nvPr userDrawn="1"/>
        </p:nvSpPr>
        <p:spPr>
          <a:xfrm>
            <a:off x="62926" y="115983"/>
            <a:ext cx="5664711" cy="553998"/>
          </a:xfrm>
          <a:prstGeom prst="rect">
            <a:avLst/>
          </a:prstGeom>
        </p:spPr>
        <p:txBody>
          <a:bodyPr vert="horz" wrap="square" lIns="0" tIns="0" rIns="0" bIns="0" rtlCol="0" anchor="ctr">
            <a:spAutoFit/>
          </a:bodyPr>
          <a:lstStyle>
            <a:lvl1pPr algn="ctr" defTabSz="932742">
              <a:lnSpc>
                <a:spcPct val="100000"/>
              </a:lnSpc>
              <a:spcBef>
                <a:spcPct val="0"/>
              </a:spcBef>
              <a:buNone/>
              <a:defRPr lang="en-US" sz="3600" b="0" cap="none" spc="-50" baseline="0" dirty="0" smtClean="0">
                <a:ln w="3175">
                  <a:noFill/>
                </a:ln>
                <a:effectLst/>
                <a:latin typeface="+mj-lt"/>
                <a:cs typeface="Segoe Sans Display" pitchFamily="2" charset="0"/>
              </a:defRPr>
            </a:lvl1pPr>
          </a:lstStyle>
          <a:p>
            <a:pPr lvl="0"/>
            <a:r>
              <a:rPr lang="en-US"/>
              <a:t>Scenario Overview -</a:t>
            </a:r>
          </a:p>
        </p:txBody>
      </p:sp>
      <p:sp>
        <p:nvSpPr>
          <p:cNvPr id="29" name="Text Placeholder 28">
            <a:extLst>
              <a:ext uri="{FF2B5EF4-FFF2-40B4-BE49-F238E27FC236}">
                <a16:creationId xmlns:a16="http://schemas.microsoft.com/office/drawing/2014/main" id="{5D86ECDD-A4B3-E08E-EA60-3853C0EC3368}"/>
              </a:ext>
            </a:extLst>
          </p:cNvPr>
          <p:cNvSpPr>
            <a:spLocks noGrp="1"/>
          </p:cNvSpPr>
          <p:nvPr>
            <p:ph type="body" sz="quarter" idx="11"/>
          </p:nvPr>
        </p:nvSpPr>
        <p:spPr>
          <a:xfrm>
            <a:off x="447471" y="3095349"/>
            <a:ext cx="6729411" cy="1573667"/>
          </a:xfrm>
          <a:prstGeom prst="roundRect">
            <a:avLst>
              <a:gd name="adj" fmla="val 6347"/>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None/>
              <a:defRPr sz="1600"/>
            </a:lvl1pPr>
            <a:lvl2pPr>
              <a:buNone/>
              <a:defRPr/>
            </a:lvl2pPr>
            <a:lvl3pPr>
              <a:buNone/>
              <a:defRPr/>
            </a:lvl3pPr>
            <a:lvl4pPr>
              <a:buNone/>
              <a:defRPr/>
            </a:lvl4pPr>
            <a:lvl5pPr>
              <a:buNone/>
              <a:defRPr/>
            </a:lvl5pPr>
          </a:lstStyle>
          <a:p>
            <a:pPr lvl="0"/>
            <a:r>
              <a:rPr lang="en-US"/>
              <a:t>Click to edit Master text styles</a:t>
            </a:r>
          </a:p>
        </p:txBody>
      </p:sp>
      <p:sp>
        <p:nvSpPr>
          <p:cNvPr id="30" name="Text Placeholder 28">
            <a:extLst>
              <a:ext uri="{FF2B5EF4-FFF2-40B4-BE49-F238E27FC236}">
                <a16:creationId xmlns:a16="http://schemas.microsoft.com/office/drawing/2014/main" id="{D45D1A7B-238E-691B-4C57-772B392B8BD7}"/>
              </a:ext>
            </a:extLst>
          </p:cNvPr>
          <p:cNvSpPr>
            <a:spLocks noGrp="1"/>
          </p:cNvSpPr>
          <p:nvPr>
            <p:ph type="body" sz="quarter" idx="12"/>
          </p:nvPr>
        </p:nvSpPr>
        <p:spPr>
          <a:xfrm>
            <a:off x="447470" y="5144204"/>
            <a:ext cx="6729411" cy="1308664"/>
          </a:xfrm>
          <a:prstGeom prst="roundRect">
            <a:avLst>
              <a:gd name="adj" fmla="val 6347"/>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None/>
              <a:defRPr sz="1600"/>
            </a:lvl1pPr>
            <a:lvl2pPr>
              <a:buNone/>
              <a:defRPr/>
            </a:lvl2pPr>
            <a:lvl3pPr>
              <a:buNone/>
              <a:defRPr/>
            </a:lvl3pPr>
            <a:lvl4pPr>
              <a:buNone/>
              <a:defRPr/>
            </a:lvl4pPr>
            <a:lvl5pPr>
              <a:buNone/>
              <a:defRPr/>
            </a:lvl5pPr>
          </a:lstStyle>
          <a:p>
            <a:pPr lvl="0"/>
            <a:r>
              <a:rPr lang="en-US"/>
              <a:t>Click to edit Master text styles</a:t>
            </a:r>
          </a:p>
        </p:txBody>
      </p:sp>
      <p:sp>
        <p:nvSpPr>
          <p:cNvPr id="32" name="Text Placeholder 28">
            <a:extLst>
              <a:ext uri="{FF2B5EF4-FFF2-40B4-BE49-F238E27FC236}">
                <a16:creationId xmlns:a16="http://schemas.microsoft.com/office/drawing/2014/main" id="{81768A44-5118-F266-93C2-2449C5570B28}"/>
              </a:ext>
            </a:extLst>
          </p:cNvPr>
          <p:cNvSpPr>
            <a:spLocks noGrp="1"/>
          </p:cNvSpPr>
          <p:nvPr>
            <p:ph type="body" sz="quarter" idx="13"/>
          </p:nvPr>
        </p:nvSpPr>
        <p:spPr>
          <a:xfrm>
            <a:off x="7596195" y="3810119"/>
            <a:ext cx="4309662" cy="2642747"/>
          </a:xfrm>
          <a:prstGeom prst="roundRect">
            <a:avLst>
              <a:gd name="adj" fmla="val 3826"/>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Font typeface="Arial" panose="020B0604020202020204" pitchFamily="34" charset="0"/>
              <a:buChar char="•"/>
              <a:defRPr sz="1600"/>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72723914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16141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cenario_Slide_2">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415E179-CE80-28D4-BEBD-CEEC26CBBA4F}"/>
              </a:ext>
            </a:extLst>
          </p:cNvPr>
          <p:cNvSpPr>
            <a:spLocks noGrp="1"/>
          </p:cNvSpPr>
          <p:nvPr>
            <p:ph type="title"/>
          </p:nvPr>
        </p:nvSpPr>
        <p:spPr>
          <a:xfrm>
            <a:off x="1334261" y="79564"/>
            <a:ext cx="9523477" cy="646331"/>
          </a:xfrm>
          <a:prstGeom prst="rect">
            <a:avLst/>
          </a:prstGeom>
        </p:spPr>
        <p:txBody>
          <a:bodyPr wrap="square" anchor="ctr">
            <a:spAutoFit/>
          </a:bodyPr>
          <a:lstStyle>
            <a:lvl1pPr>
              <a:defRPr sz="3600"/>
            </a:lvl1pPr>
          </a:lstStyle>
          <a:p>
            <a:r>
              <a:rPr lang="en-US"/>
              <a:t>Click to edit Master title style</a:t>
            </a:r>
          </a:p>
        </p:txBody>
      </p:sp>
    </p:spTree>
    <p:extLst>
      <p:ext uri="{BB962C8B-B14F-4D97-AF65-F5344CB8AC3E}">
        <p14:creationId xmlns:p14="http://schemas.microsoft.com/office/powerpoint/2010/main" val="90077527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_with Head_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21656"/>
            <a:ext cx="8193024" cy="369332"/>
          </a:xfrm>
        </p:spPr>
        <p:txBody>
          <a:bodyPr/>
          <a:lstStyle>
            <a:lvl1pPr>
              <a:defRPr sz="24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9073613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7250113" cy="369332"/>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7247070" cy="467820"/>
          </a:xfrm>
          <a:prstGeom prst="rect">
            <a:avLst/>
          </a:prstGeom>
        </p:spPr>
        <p:txBody>
          <a:bodyPr wrap="square">
            <a:sp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265176" indent="0">
              <a:buFont typeface="Arial" panose="020B0604020202020204" pitchFamily="34" charset="0"/>
              <a:buNone/>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186781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ext_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00050"/>
            <a:ext cx="9543289" cy="553998"/>
          </a:xfrm>
          <a:prstGeom prst="rect">
            <a:avLst/>
          </a:prstGeom>
        </p:spPr>
        <p:txBody>
          <a:bodyPr wrap="square">
            <a:spAutoFit/>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8263" y="1414537"/>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537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ext_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6BD-BBE7-B580-ACED-7CA15A113075}"/>
              </a:ext>
            </a:extLst>
          </p:cNvPr>
          <p:cNvSpPr>
            <a:spLocks noGrp="1"/>
          </p:cNvSpPr>
          <p:nvPr>
            <p:ph type="title"/>
          </p:nvPr>
        </p:nvSpPr>
        <p:spPr>
          <a:xfrm>
            <a:off x="588263" y="457200"/>
            <a:ext cx="9701785" cy="5539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591F9-524E-EDB2-E1D5-E95C6CAD4585}"/>
              </a:ext>
            </a:extLst>
          </p:cNvPr>
          <p:cNvSpPr>
            <a:spLocks noGrp="1"/>
          </p:cNvSpPr>
          <p:nvPr>
            <p:ph idx="1"/>
          </p:nvPr>
        </p:nvSpPr>
        <p:spPr>
          <a:xfrm>
            <a:off x="584200" y="1435503"/>
            <a:ext cx="11018520" cy="17235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37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ext_Layou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31F-767F-DA91-D17A-7870AE4731DC}"/>
              </a:ext>
            </a:extLst>
          </p:cNvPr>
          <p:cNvSpPr>
            <a:spLocks noGrp="1"/>
          </p:cNvSpPr>
          <p:nvPr>
            <p:ph type="title"/>
          </p:nvPr>
        </p:nvSpPr>
        <p:spPr>
          <a:xfrm>
            <a:off x="588263" y="457200"/>
            <a:ext cx="9738361" cy="553998"/>
          </a:xfrm>
          <a:prstGeom prst="rect">
            <a:avLst/>
          </a:prstGeom>
        </p:spPr>
        <p:txBody>
          <a:bodyPr/>
          <a:lstStyle>
            <a:lvl1pPr>
              <a:defRPr>
                <a:solidFill>
                  <a:schemeClr val="tx1">
                    <a:lumMod val="50000"/>
                  </a:schemeClr>
                </a:solidFill>
              </a:defRPr>
            </a:lvl1pPr>
          </a:lstStyle>
          <a:p>
            <a:r>
              <a:rPr lang="en-US"/>
              <a:t>Click to edit Master title style</a:t>
            </a:r>
          </a:p>
        </p:txBody>
      </p:sp>
      <p:sp>
        <p:nvSpPr>
          <p:cNvPr id="7" name="Text Placeholder 3"/>
          <p:cNvSpPr>
            <a:spLocks noGrp="1"/>
          </p:cNvSpPr>
          <p:nvPr>
            <p:ph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018303"/>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ext_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6F86-16A1-B3CB-6837-27DC27B18D6A}"/>
              </a:ext>
            </a:extLst>
          </p:cNvPr>
          <p:cNvSpPr>
            <a:spLocks noGrp="1"/>
          </p:cNvSpPr>
          <p:nvPr>
            <p:ph type="title"/>
          </p:nvPr>
        </p:nvSpPr>
        <p:spPr>
          <a:xfrm>
            <a:off x="588263" y="457200"/>
            <a:ext cx="9799321" cy="553998"/>
          </a:xfrm>
          <a:prstGeom prst="rect">
            <a:avLst/>
          </a:prstGeom>
        </p:spPr>
        <p:txBody>
          <a:bodyPr/>
          <a:lstStyle/>
          <a:p>
            <a:r>
              <a:rPr lang="en-US"/>
              <a:t>Click to edit Master title style</a:t>
            </a:r>
          </a:p>
        </p:txBody>
      </p:sp>
      <p:sp>
        <p:nvSpPr>
          <p:cNvPr id="8" name="Text Placeholder 1">
            <a:extLst>
              <a:ext uri="{FF2B5EF4-FFF2-40B4-BE49-F238E27FC236}">
                <a16:creationId xmlns:a16="http://schemas.microsoft.com/office/drawing/2014/main" id="{AB593A8B-3FA9-1945-6047-46741D56A871}"/>
              </a:ext>
            </a:extLst>
          </p:cNvPr>
          <p:cNvSpPr>
            <a:spLocks noGrp="1"/>
          </p:cNvSpPr>
          <p:nvPr>
            <p:ph type="body" sz="quarter" idx="13"/>
          </p:nvPr>
        </p:nvSpPr>
        <p:spPr>
          <a:xfrm>
            <a:off x="5889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E72BC6B-6AAB-2A6B-F644-7C98F0F5A591}"/>
              </a:ext>
            </a:extLst>
          </p:cNvPr>
          <p:cNvSpPr>
            <a:spLocks noGrp="1"/>
          </p:cNvSpPr>
          <p:nvPr>
            <p:ph type="body" sz="quarter" idx="14"/>
          </p:nvPr>
        </p:nvSpPr>
        <p:spPr>
          <a:xfrm>
            <a:off x="44624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61CDC3C-ED02-5DCF-AE76-774B4EE3FCFF}"/>
              </a:ext>
            </a:extLst>
          </p:cNvPr>
          <p:cNvSpPr>
            <a:spLocks noGrp="1"/>
          </p:cNvSpPr>
          <p:nvPr>
            <p:ph type="body" sz="quarter" idx="15"/>
          </p:nvPr>
        </p:nvSpPr>
        <p:spPr>
          <a:xfrm>
            <a:off x="8329612"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1056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ext_Layout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294877"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7194296"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3617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_Layout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616441"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a:prstGeom prst="rect">
            <a:avLst/>
          </a:prstGeo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a:prstGeom prst="rect">
            <a:avLst/>
          </a:prstGeo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7042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ext_Layout_7">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95463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a:prstGeom prst="rect">
            <a:avLst/>
          </a:prstGeo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24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_Gradient_Warm Gray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0FCDB8-9110-73B2-3622-E788D3CFCB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544043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ext_Layout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082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551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ext_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69197" cy="553998"/>
          </a:xfrm>
          <a:prstGeom prst="rect">
            <a:avLst/>
          </a:prstGeom>
        </p:spPr>
        <p:txBody>
          <a:bodyPr wrap="square" anchor="ct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38222"/>
            <a:ext cx="5219700" cy="1754326"/>
          </a:xfrm>
          <a:prstGeom prst="rect">
            <a:avLst/>
          </a:prstGeom>
        </p:spPr>
        <p:txBody>
          <a:bodyPr anchor="ct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38222"/>
            <a:ext cx="5219700" cy="1754326"/>
          </a:xfrm>
          <a:prstGeom prst="rect">
            <a:avLst/>
          </a:prstGeom>
        </p:spPr>
        <p:txBody>
          <a:bodyPr anchor="ct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046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ext_Layout_1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9523477" cy="553998"/>
          </a:xfrm>
          <a:prstGeom prst="rect">
            <a:avLst/>
          </a:prstGeo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a:prstGeom prst="rect">
            <a:avLst/>
          </a:prstGeo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5508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ext_Layout_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0768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ext_Layout_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prstGeom prst="rect">
            <a:avLst/>
          </a:prstGeo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prstGeom prst="rect">
            <a:avLst/>
          </a:prstGeo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28166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ext_Layout_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C86-BE18-94A8-BCEB-D68C4BE9F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979620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40791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ext_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00050"/>
            <a:ext cx="9543289" cy="553998"/>
          </a:xfrm>
          <a:prstGeom prst="rect">
            <a:avLst/>
          </a:prstGeom>
        </p:spPr>
        <p:txBody>
          <a:bodyPr wrap="square">
            <a:spAutoFit/>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8263" y="1414537"/>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5553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4_Text_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6BD-BBE7-B580-ACED-7CA15A113075}"/>
              </a:ext>
            </a:extLst>
          </p:cNvPr>
          <p:cNvSpPr>
            <a:spLocks noGrp="1"/>
          </p:cNvSpPr>
          <p:nvPr>
            <p:ph type="title"/>
          </p:nvPr>
        </p:nvSpPr>
        <p:spPr>
          <a:xfrm>
            <a:off x="588263" y="457200"/>
            <a:ext cx="9701785" cy="5539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591F9-524E-EDB2-E1D5-E95C6CAD4585}"/>
              </a:ext>
            </a:extLst>
          </p:cNvPr>
          <p:cNvSpPr>
            <a:spLocks noGrp="1"/>
          </p:cNvSpPr>
          <p:nvPr>
            <p:ph idx="1"/>
          </p:nvPr>
        </p:nvSpPr>
        <p:spPr>
          <a:xfrm>
            <a:off x="584200" y="1435503"/>
            <a:ext cx="11018520" cy="17235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5050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ext_Layou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31F-767F-DA91-D17A-7870AE4731DC}"/>
              </a:ext>
            </a:extLst>
          </p:cNvPr>
          <p:cNvSpPr>
            <a:spLocks noGrp="1"/>
          </p:cNvSpPr>
          <p:nvPr>
            <p:ph type="title"/>
          </p:nvPr>
        </p:nvSpPr>
        <p:spPr>
          <a:xfrm>
            <a:off x="588263" y="457200"/>
            <a:ext cx="9738361" cy="553998"/>
          </a:xfrm>
          <a:prstGeom prst="rect">
            <a:avLst/>
          </a:prstGeom>
        </p:spPr>
        <p:txBody>
          <a:bodyPr/>
          <a:lstStyle>
            <a:lvl1pPr>
              <a:defRPr>
                <a:solidFill>
                  <a:schemeClr val="tx1">
                    <a:lumMod val="50000"/>
                  </a:schemeClr>
                </a:solidFill>
              </a:defRPr>
            </a:lvl1pPr>
          </a:lstStyle>
          <a:p>
            <a:r>
              <a:rPr lang="en-US"/>
              <a:t>Click to edit Master title style</a:t>
            </a:r>
          </a:p>
        </p:txBody>
      </p:sp>
      <p:sp>
        <p:nvSpPr>
          <p:cNvPr id="7" name="Text Placeholder 3"/>
          <p:cNvSpPr>
            <a:spLocks noGrp="1"/>
          </p:cNvSpPr>
          <p:nvPr>
            <p:ph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224688"/>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1-column_Large 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3127475"/>
            <a:ext cx="4710813" cy="615553"/>
          </a:xfrm>
        </p:spPr>
        <p:txBody>
          <a:bodyPr anchor="ctr" anchorCtr="0"/>
          <a:lstStyle>
            <a:lvl1pPr>
              <a:defRPr sz="4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6891337" y="582612"/>
            <a:ext cx="4708524" cy="5692773"/>
          </a:xfrm>
          <a:prstGeom prst="rect">
            <a:avLst/>
          </a:prstGeom>
        </p:spPr>
        <p:txBody>
          <a:bodyPr anchor="ctr" anchorCtr="0">
            <a:noAutofit/>
          </a:bodyPr>
          <a:lstStyle>
            <a:lvl1pPr marL="0" marR="0" indent="0" algn="l" defTabSz="932742" rtl="0" eaLnBrk="1" fontAlgn="auto" latinLnBrk="0" hangingPunct="1">
              <a:lnSpc>
                <a:spcPct val="100000"/>
              </a:lnSpc>
              <a:spcBef>
                <a:spcPts val="0"/>
              </a:spcBef>
              <a:spcAft>
                <a:spcPts val="2400"/>
              </a:spcAft>
              <a:buClrTx/>
              <a:buSzPct val="90000"/>
              <a:buFont typeface="Arial" panose="020B0604020202020204" pitchFamily="34" charset="0"/>
              <a:buNone/>
              <a:tabLst/>
              <a:defRPr lang="en-US" sz="24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cxnSp>
        <p:nvCxnSpPr>
          <p:cNvPr id="6" name="Straight Connector 5">
            <a:extLst>
              <a:ext uri="{FF2B5EF4-FFF2-40B4-BE49-F238E27FC236}">
                <a16:creationId xmlns:a16="http://schemas.microsoft.com/office/drawing/2014/main" id="{D08A9FF3-4F9A-F932-1509-86ED6A290654}"/>
              </a:ext>
            </a:extLst>
          </p:cNvPr>
          <p:cNvCxnSpPr>
            <a:cxnSpLocks/>
          </p:cNvCxnSpPr>
          <p:nvPr userDrawn="1"/>
        </p:nvCxnSpPr>
        <p:spPr>
          <a:xfrm>
            <a:off x="6096000" y="582613"/>
            <a:ext cx="0" cy="5692774"/>
          </a:xfrm>
          <a:prstGeom prst="line">
            <a:avLst/>
          </a:prstGeom>
          <a:ln w="6350">
            <a:gradFill>
              <a:gsLst>
                <a:gs pos="0">
                  <a:srgbClr val="454142"/>
                </a:gs>
                <a:gs pos="100000">
                  <a:schemeClr val="tx1"/>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8506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ext_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6F86-16A1-B3CB-6837-27DC27B18D6A}"/>
              </a:ext>
            </a:extLst>
          </p:cNvPr>
          <p:cNvSpPr>
            <a:spLocks noGrp="1"/>
          </p:cNvSpPr>
          <p:nvPr>
            <p:ph type="title"/>
          </p:nvPr>
        </p:nvSpPr>
        <p:spPr>
          <a:xfrm>
            <a:off x="588263" y="457200"/>
            <a:ext cx="9799321" cy="553998"/>
          </a:xfrm>
          <a:prstGeom prst="rect">
            <a:avLst/>
          </a:prstGeom>
        </p:spPr>
        <p:txBody>
          <a:bodyPr/>
          <a:lstStyle/>
          <a:p>
            <a:r>
              <a:rPr lang="en-US"/>
              <a:t>Click to edit Master title style</a:t>
            </a:r>
          </a:p>
        </p:txBody>
      </p:sp>
      <p:sp>
        <p:nvSpPr>
          <p:cNvPr id="8" name="Text Placeholder 1">
            <a:extLst>
              <a:ext uri="{FF2B5EF4-FFF2-40B4-BE49-F238E27FC236}">
                <a16:creationId xmlns:a16="http://schemas.microsoft.com/office/drawing/2014/main" id="{AB593A8B-3FA9-1945-6047-46741D56A871}"/>
              </a:ext>
            </a:extLst>
          </p:cNvPr>
          <p:cNvSpPr>
            <a:spLocks noGrp="1"/>
          </p:cNvSpPr>
          <p:nvPr>
            <p:ph type="body" sz="quarter" idx="13"/>
          </p:nvPr>
        </p:nvSpPr>
        <p:spPr>
          <a:xfrm>
            <a:off x="5889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E72BC6B-6AAB-2A6B-F644-7C98F0F5A591}"/>
              </a:ext>
            </a:extLst>
          </p:cNvPr>
          <p:cNvSpPr>
            <a:spLocks noGrp="1"/>
          </p:cNvSpPr>
          <p:nvPr>
            <p:ph type="body" sz="quarter" idx="14"/>
          </p:nvPr>
        </p:nvSpPr>
        <p:spPr>
          <a:xfrm>
            <a:off x="44624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61CDC3C-ED02-5DCF-AE76-774B4EE3FCFF}"/>
              </a:ext>
            </a:extLst>
          </p:cNvPr>
          <p:cNvSpPr>
            <a:spLocks noGrp="1"/>
          </p:cNvSpPr>
          <p:nvPr>
            <p:ph type="body" sz="quarter" idx="15"/>
          </p:nvPr>
        </p:nvSpPr>
        <p:spPr>
          <a:xfrm>
            <a:off x="8329612"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10568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ext_Layout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294877"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7194296"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918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ext_Layout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616441"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a:prstGeom prst="rect">
            <a:avLst/>
          </a:prstGeo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a:prstGeom prst="rect">
            <a:avLst/>
          </a:prstGeo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0608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ext_Layout_7">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95463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a:prstGeom prst="rect">
            <a:avLst/>
          </a:prstGeo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8157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ext_Layout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082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4420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ext_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69197" cy="553998"/>
          </a:xfrm>
          <a:prstGeom prst="rect">
            <a:avLst/>
          </a:prstGeom>
        </p:spPr>
        <p:txBody>
          <a:bodyPr wrap="square" anchor="ct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38222"/>
            <a:ext cx="5219700" cy="1754326"/>
          </a:xfrm>
          <a:prstGeom prst="rect">
            <a:avLst/>
          </a:prstGeom>
        </p:spPr>
        <p:txBody>
          <a:bodyPr anchor="ct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38222"/>
            <a:ext cx="5219700" cy="1754326"/>
          </a:xfrm>
          <a:prstGeom prst="rect">
            <a:avLst/>
          </a:prstGeom>
        </p:spPr>
        <p:txBody>
          <a:bodyPr anchor="ct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7563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ext_Layout_1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9523477" cy="553998"/>
          </a:xfrm>
          <a:prstGeom prst="rect">
            <a:avLst/>
          </a:prstGeo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a:prstGeom prst="rect">
            <a:avLst/>
          </a:prstGeo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589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ext_Layout_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2277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ext_Layout_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prstGeom prst="rect">
            <a:avLst/>
          </a:prstGeo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prstGeom prst="rect">
            <a:avLst/>
          </a:prstGeo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128214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ext_Layout_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C86-BE18-94A8-BCEB-D68C4BE9F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70236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5670999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mo Slide_Blue_Neutr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D92F2-2214-C7BE-4816-A441AD38BF1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2191998" cy="6858000"/>
          </a:xfrm>
          <a:prstGeom prst="rect">
            <a:avLst/>
          </a:prstGeom>
        </p:spPr>
      </p:pic>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a:t>Place demo screenshot here.</a:t>
            </a:r>
            <a:br>
              <a:rPr lang="en-US"/>
            </a:br>
            <a:br>
              <a:rPr lang="en-US"/>
            </a:br>
            <a:br>
              <a:rPr lang="en-US"/>
            </a:br>
            <a:endParaRPr lang="en-US"/>
          </a:p>
        </p:txBody>
      </p:sp>
      <p:sp>
        <p:nvSpPr>
          <p:cNvPr id="3" name="Footer Placeholder 1">
            <a:extLst>
              <a:ext uri="{FF2B5EF4-FFF2-40B4-BE49-F238E27FC236}">
                <a16:creationId xmlns:a16="http://schemas.microsoft.com/office/drawing/2014/main" id="{442BE36B-4EB4-3201-AE96-B526C138A717}"/>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sp>
        <p:nvSpPr>
          <p:cNvPr id="12" name="Title 10">
            <a:extLst>
              <a:ext uri="{FF2B5EF4-FFF2-40B4-BE49-F238E27FC236}">
                <a16:creationId xmlns:a16="http://schemas.microsoft.com/office/drawing/2014/main" id="{8E1B4495-AD04-0652-C7D6-C116F8A293F8}"/>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Tree>
    <p:extLst>
      <p:ext uri="{BB962C8B-B14F-4D97-AF65-F5344CB8AC3E}">
        <p14:creationId xmlns:p14="http://schemas.microsoft.com/office/powerpoint/2010/main" val="92266409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ext_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00050"/>
            <a:ext cx="9543289" cy="553998"/>
          </a:xfrm>
          <a:prstGeom prst="rect">
            <a:avLst/>
          </a:prstGeom>
        </p:spPr>
        <p:txBody>
          <a:bodyPr wrap="square">
            <a:spAutoFit/>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8263" y="1414537"/>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0921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6_Text_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6BD-BBE7-B580-ACED-7CA15A113075}"/>
              </a:ext>
            </a:extLst>
          </p:cNvPr>
          <p:cNvSpPr>
            <a:spLocks noGrp="1"/>
          </p:cNvSpPr>
          <p:nvPr>
            <p:ph type="title"/>
          </p:nvPr>
        </p:nvSpPr>
        <p:spPr>
          <a:xfrm>
            <a:off x="588263" y="457200"/>
            <a:ext cx="9701785" cy="5539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591F9-524E-EDB2-E1D5-E95C6CAD4585}"/>
              </a:ext>
            </a:extLst>
          </p:cNvPr>
          <p:cNvSpPr>
            <a:spLocks noGrp="1"/>
          </p:cNvSpPr>
          <p:nvPr>
            <p:ph idx="1"/>
          </p:nvPr>
        </p:nvSpPr>
        <p:spPr>
          <a:xfrm>
            <a:off x="584200" y="1435503"/>
            <a:ext cx="11018520" cy="17235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404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ext_Layou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31F-767F-DA91-D17A-7870AE4731DC}"/>
              </a:ext>
            </a:extLst>
          </p:cNvPr>
          <p:cNvSpPr>
            <a:spLocks noGrp="1"/>
          </p:cNvSpPr>
          <p:nvPr>
            <p:ph type="title"/>
          </p:nvPr>
        </p:nvSpPr>
        <p:spPr>
          <a:xfrm>
            <a:off x="588263" y="457200"/>
            <a:ext cx="9738361" cy="553998"/>
          </a:xfrm>
          <a:prstGeom prst="rect">
            <a:avLst/>
          </a:prstGeom>
        </p:spPr>
        <p:txBody>
          <a:bodyPr/>
          <a:lstStyle>
            <a:lvl1pPr>
              <a:defRPr>
                <a:solidFill>
                  <a:schemeClr val="tx1">
                    <a:lumMod val="50000"/>
                  </a:schemeClr>
                </a:solidFill>
              </a:defRPr>
            </a:lvl1pPr>
          </a:lstStyle>
          <a:p>
            <a:r>
              <a:rPr lang="en-US"/>
              <a:t>Click to edit Master title style</a:t>
            </a:r>
          </a:p>
        </p:txBody>
      </p:sp>
      <p:sp>
        <p:nvSpPr>
          <p:cNvPr id="7" name="Text Placeholder 3"/>
          <p:cNvSpPr>
            <a:spLocks noGrp="1"/>
          </p:cNvSpPr>
          <p:nvPr>
            <p:ph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82840"/>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Text_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6F86-16A1-B3CB-6837-27DC27B18D6A}"/>
              </a:ext>
            </a:extLst>
          </p:cNvPr>
          <p:cNvSpPr>
            <a:spLocks noGrp="1"/>
          </p:cNvSpPr>
          <p:nvPr>
            <p:ph type="title"/>
          </p:nvPr>
        </p:nvSpPr>
        <p:spPr>
          <a:xfrm>
            <a:off x="588263" y="457200"/>
            <a:ext cx="9799321" cy="553998"/>
          </a:xfrm>
          <a:prstGeom prst="rect">
            <a:avLst/>
          </a:prstGeom>
        </p:spPr>
        <p:txBody>
          <a:bodyPr/>
          <a:lstStyle/>
          <a:p>
            <a:r>
              <a:rPr lang="en-US"/>
              <a:t>Click to edit Master title style</a:t>
            </a:r>
          </a:p>
        </p:txBody>
      </p:sp>
      <p:sp>
        <p:nvSpPr>
          <p:cNvPr id="8" name="Text Placeholder 1">
            <a:extLst>
              <a:ext uri="{FF2B5EF4-FFF2-40B4-BE49-F238E27FC236}">
                <a16:creationId xmlns:a16="http://schemas.microsoft.com/office/drawing/2014/main" id="{AB593A8B-3FA9-1945-6047-46741D56A871}"/>
              </a:ext>
            </a:extLst>
          </p:cNvPr>
          <p:cNvSpPr>
            <a:spLocks noGrp="1"/>
          </p:cNvSpPr>
          <p:nvPr>
            <p:ph type="body" sz="quarter" idx="13"/>
          </p:nvPr>
        </p:nvSpPr>
        <p:spPr>
          <a:xfrm>
            <a:off x="5889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E72BC6B-6AAB-2A6B-F644-7C98F0F5A591}"/>
              </a:ext>
            </a:extLst>
          </p:cNvPr>
          <p:cNvSpPr>
            <a:spLocks noGrp="1"/>
          </p:cNvSpPr>
          <p:nvPr>
            <p:ph type="body" sz="quarter" idx="14"/>
          </p:nvPr>
        </p:nvSpPr>
        <p:spPr>
          <a:xfrm>
            <a:off x="44624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61CDC3C-ED02-5DCF-AE76-774B4EE3FCFF}"/>
              </a:ext>
            </a:extLst>
          </p:cNvPr>
          <p:cNvSpPr>
            <a:spLocks noGrp="1"/>
          </p:cNvSpPr>
          <p:nvPr>
            <p:ph type="body" sz="quarter" idx="15"/>
          </p:nvPr>
        </p:nvSpPr>
        <p:spPr>
          <a:xfrm>
            <a:off x="8329612"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64387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ext_Layout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294877"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7194296"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526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ext_Layout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616441"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a:prstGeom prst="rect">
            <a:avLst/>
          </a:prstGeo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a:prstGeom prst="rect">
            <a:avLst/>
          </a:prstGeo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9234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ext_Layout_7">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95463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a:prstGeom prst="rect">
            <a:avLst/>
          </a:prstGeo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41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ext_Layout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082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597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Text_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69197" cy="553998"/>
          </a:xfrm>
          <a:prstGeom prst="rect">
            <a:avLst/>
          </a:prstGeom>
        </p:spPr>
        <p:txBody>
          <a:bodyPr wrap="square" anchor="ct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38222"/>
            <a:ext cx="5219700" cy="1754326"/>
          </a:xfrm>
          <a:prstGeom prst="rect">
            <a:avLst/>
          </a:prstGeom>
        </p:spPr>
        <p:txBody>
          <a:bodyPr anchor="ct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38222"/>
            <a:ext cx="5219700" cy="1754326"/>
          </a:xfrm>
          <a:prstGeom prst="rect">
            <a:avLst/>
          </a:prstGeom>
        </p:spPr>
        <p:txBody>
          <a:bodyPr anchor="ct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7623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78428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ext_Layout_1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9523477" cy="553998"/>
          </a:xfrm>
          <a:prstGeom prst="rect">
            <a:avLst/>
          </a:prstGeo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a:prstGeom prst="rect">
            <a:avLst/>
          </a:prstGeo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70539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ext_Layout_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7606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Text_Layout_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prstGeom prst="rect">
            <a:avLst/>
          </a:prstGeo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prstGeom prst="rect">
            <a:avLst/>
          </a:prstGeo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395619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ext_Layout_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C86-BE18-94A8-BCEB-D68C4BE9F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838133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274560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ext_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00050"/>
            <a:ext cx="9543289" cy="553998"/>
          </a:xfrm>
          <a:prstGeom prst="rect">
            <a:avLst/>
          </a:prstGeom>
        </p:spPr>
        <p:txBody>
          <a:bodyPr wrap="square">
            <a:spAutoFit/>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8263" y="1414537"/>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973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5_Text_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6BD-BBE7-B580-ACED-7CA15A113075}"/>
              </a:ext>
            </a:extLst>
          </p:cNvPr>
          <p:cNvSpPr>
            <a:spLocks noGrp="1"/>
          </p:cNvSpPr>
          <p:nvPr>
            <p:ph type="title"/>
          </p:nvPr>
        </p:nvSpPr>
        <p:spPr>
          <a:xfrm>
            <a:off x="588263" y="457200"/>
            <a:ext cx="9701785" cy="5539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591F9-524E-EDB2-E1D5-E95C6CAD4585}"/>
              </a:ext>
            </a:extLst>
          </p:cNvPr>
          <p:cNvSpPr>
            <a:spLocks noGrp="1"/>
          </p:cNvSpPr>
          <p:nvPr>
            <p:ph idx="1"/>
          </p:nvPr>
        </p:nvSpPr>
        <p:spPr>
          <a:xfrm>
            <a:off x="584200" y="1435503"/>
            <a:ext cx="11018520" cy="17235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96022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_Layou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31F-767F-DA91-D17A-7870AE4731DC}"/>
              </a:ext>
            </a:extLst>
          </p:cNvPr>
          <p:cNvSpPr>
            <a:spLocks noGrp="1"/>
          </p:cNvSpPr>
          <p:nvPr>
            <p:ph type="title"/>
          </p:nvPr>
        </p:nvSpPr>
        <p:spPr>
          <a:xfrm>
            <a:off x="588263" y="457200"/>
            <a:ext cx="9738361" cy="553998"/>
          </a:xfrm>
          <a:prstGeom prst="rect">
            <a:avLst/>
          </a:prstGeom>
        </p:spPr>
        <p:txBody>
          <a:bodyPr/>
          <a:lstStyle>
            <a:lvl1pPr>
              <a:defRPr>
                <a:solidFill>
                  <a:schemeClr val="tx1">
                    <a:lumMod val="50000"/>
                  </a:schemeClr>
                </a:solidFill>
              </a:defRPr>
            </a:lvl1pPr>
          </a:lstStyle>
          <a:p>
            <a:r>
              <a:rPr lang="en-US"/>
              <a:t>Click to edit Master title style</a:t>
            </a:r>
          </a:p>
        </p:txBody>
      </p:sp>
      <p:sp>
        <p:nvSpPr>
          <p:cNvPr id="7" name="Text Placeholder 3"/>
          <p:cNvSpPr>
            <a:spLocks noGrp="1"/>
          </p:cNvSpPr>
          <p:nvPr>
            <p:ph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71115"/>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ext_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6F86-16A1-B3CB-6837-27DC27B18D6A}"/>
              </a:ext>
            </a:extLst>
          </p:cNvPr>
          <p:cNvSpPr>
            <a:spLocks noGrp="1"/>
          </p:cNvSpPr>
          <p:nvPr>
            <p:ph type="title"/>
          </p:nvPr>
        </p:nvSpPr>
        <p:spPr>
          <a:xfrm>
            <a:off x="588263" y="457200"/>
            <a:ext cx="9799321" cy="553998"/>
          </a:xfrm>
          <a:prstGeom prst="rect">
            <a:avLst/>
          </a:prstGeom>
        </p:spPr>
        <p:txBody>
          <a:bodyPr/>
          <a:lstStyle/>
          <a:p>
            <a:r>
              <a:rPr lang="en-US"/>
              <a:t>Click to edit Master title style</a:t>
            </a:r>
          </a:p>
        </p:txBody>
      </p:sp>
      <p:sp>
        <p:nvSpPr>
          <p:cNvPr id="8" name="Text Placeholder 1">
            <a:extLst>
              <a:ext uri="{FF2B5EF4-FFF2-40B4-BE49-F238E27FC236}">
                <a16:creationId xmlns:a16="http://schemas.microsoft.com/office/drawing/2014/main" id="{AB593A8B-3FA9-1945-6047-46741D56A871}"/>
              </a:ext>
            </a:extLst>
          </p:cNvPr>
          <p:cNvSpPr>
            <a:spLocks noGrp="1"/>
          </p:cNvSpPr>
          <p:nvPr>
            <p:ph type="body" sz="quarter" idx="13"/>
          </p:nvPr>
        </p:nvSpPr>
        <p:spPr>
          <a:xfrm>
            <a:off x="5889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E72BC6B-6AAB-2A6B-F644-7C98F0F5A591}"/>
              </a:ext>
            </a:extLst>
          </p:cNvPr>
          <p:cNvSpPr>
            <a:spLocks noGrp="1"/>
          </p:cNvSpPr>
          <p:nvPr>
            <p:ph type="body" sz="quarter" idx="14"/>
          </p:nvPr>
        </p:nvSpPr>
        <p:spPr>
          <a:xfrm>
            <a:off x="44624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61CDC3C-ED02-5DCF-AE76-774B4EE3FCFF}"/>
              </a:ext>
            </a:extLst>
          </p:cNvPr>
          <p:cNvSpPr>
            <a:spLocks noGrp="1"/>
          </p:cNvSpPr>
          <p:nvPr>
            <p:ph type="body" sz="quarter" idx="15"/>
          </p:nvPr>
        </p:nvSpPr>
        <p:spPr>
          <a:xfrm>
            <a:off x="8329612"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48541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ext_Layout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294877"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7194296"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681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theme" Target="../theme/theme2.xml"/><Relationship Id="rId1"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9.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8.png"/><Relationship Id="rId5" Type="http://schemas.openxmlformats.org/officeDocument/2006/relationships/theme" Target="../theme/theme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19.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20.png"/><Relationship Id="rId2" Type="http://schemas.openxmlformats.org/officeDocument/2006/relationships/slideLayout" Target="../slideLayouts/slideLayout54.xml"/><Relationship Id="rId16" Type="http://schemas.openxmlformats.org/officeDocument/2006/relationships/image" Target="../media/image18.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image" Target="../media/image19.png"/><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image" Target="../media/image18.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theme" Target="../theme/theme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20.pn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467820"/>
          </a:xfrm>
          <a:prstGeom prst="rect">
            <a:avLst/>
          </a:prstGeom>
        </p:spPr>
        <p:txBody>
          <a:bodyPr vert="horz" wrap="square" lIns="0" tIns="0" rIns="0" bIns="0" rtlCol="0">
            <a:spAutoFit/>
          </a:bodyPr>
          <a:lstStyle/>
          <a:p>
            <a:pPr lvl="0"/>
            <a:r>
              <a:rPr lang="en-US"/>
              <a:t>Click to edit Master text styles</a:t>
            </a:r>
          </a:p>
          <a:p>
            <a:pPr lvl="1"/>
            <a:r>
              <a:rPr lang="en-US"/>
              <a:t>Second level</a:t>
            </a:r>
          </a:p>
        </p:txBody>
      </p:sp>
      <p:sp>
        <p:nvSpPr>
          <p:cNvPr id="3" name="Footer Placeholder 1">
            <a:extLst>
              <a:ext uri="{FF2B5EF4-FFF2-40B4-BE49-F238E27FC236}">
                <a16:creationId xmlns:a16="http://schemas.microsoft.com/office/drawing/2014/main" id="{48BC65CB-3B67-EDFD-AE06-FD968449FA7E}"/>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2024 Microsoft Corporation All rights reserved. </a:t>
            </a:r>
          </a:p>
        </p:txBody>
      </p:sp>
      <p:pic>
        <p:nvPicPr>
          <p:cNvPr id="5" name="Graphic 4">
            <a:extLst>
              <a:ext uri="{FF2B5EF4-FFF2-40B4-BE49-F238E27FC236}">
                <a16:creationId xmlns:a16="http://schemas.microsoft.com/office/drawing/2014/main" id="{A4D30B8E-0F07-39FC-BF52-88C5E6A736A1}"/>
              </a:ext>
            </a:extLst>
          </p:cNvPr>
          <p:cNvPicPr>
            <a:picLocks noChangeAspect="1"/>
          </p:cNvPicPr>
          <p:nvPr userDrawn="1"/>
        </p:nvPicPr>
        <p:blipFill>
          <a:blip>
            <a:extLst>
              <a:ext uri="{96DAC541-7B7A-43D3-8B79-37D633B846F1}">
                <asvg:svgBlip xmlns:asvg="http://schemas.microsoft.com/office/drawing/2016/SVG/main" r:embed="rId49"/>
              </a:ext>
            </a:extLst>
          </a:blip>
          <a:srcRect/>
          <a:stretch/>
        </p:blipFill>
        <p:spPr>
          <a:xfrm rot="5400000">
            <a:off x="9610332" y="2743200"/>
            <a:ext cx="6858000" cy="1371600"/>
          </a:xfrm>
          <a:prstGeom prst="rect">
            <a:avLst/>
          </a:prstGeom>
        </p:spPr>
      </p:pic>
    </p:spTree>
    <p:extLst>
      <p:ext uri="{BB962C8B-B14F-4D97-AF65-F5344CB8AC3E}">
        <p14:creationId xmlns:p14="http://schemas.microsoft.com/office/powerpoint/2010/main" val="4049289421"/>
      </p:ext>
    </p:extLst>
  </p:cSld>
  <p:clrMap bg1="lt1" tx1="dk1" bg2="lt2" tx2="dk2" accent1="accent1" accent2="accent2" accent3="accent3" accent4="accent4" accent5="accent5" accent6="accent6" hlink="hlink" folHlink="folHlink"/>
  <p:sldLayoutIdLst>
    <p:sldLayoutId id="2147484126" r:id="rId1"/>
    <p:sldLayoutId id="2147483680" r:id="rId2"/>
    <p:sldLayoutId id="2147483681" r:id="rId3"/>
    <p:sldLayoutId id="2147483682" r:id="rId4"/>
    <p:sldLayoutId id="2147483683" r:id="rId5"/>
    <p:sldLayoutId id="2147483685" r:id="rId6"/>
    <p:sldLayoutId id="2147483687" r:id="rId7"/>
    <p:sldLayoutId id="2147483688" r:id="rId8"/>
    <p:sldLayoutId id="2147483691" r:id="rId9"/>
    <p:sldLayoutId id="2147483694" r:id="rId10"/>
    <p:sldLayoutId id="2147483695" r:id="rId11"/>
    <p:sldLayoutId id="2147483696" r:id="rId12"/>
    <p:sldLayoutId id="2147483697" r:id="rId13"/>
    <p:sldLayoutId id="2147483698" r:id="rId14"/>
    <p:sldLayoutId id="2147483699" r:id="rId15"/>
    <p:sldLayoutId id="2147483960" r:id="rId16"/>
    <p:sldLayoutId id="2147483700" r:id="rId17"/>
    <p:sldLayoutId id="2147483701" r:id="rId18"/>
    <p:sldLayoutId id="2147483702" r:id="rId19"/>
    <p:sldLayoutId id="2147483703" r:id="rId20"/>
    <p:sldLayoutId id="2147483704" r:id="rId21"/>
    <p:sldLayoutId id="2147483954" r:id="rId22"/>
    <p:sldLayoutId id="2147483961" r:id="rId23"/>
    <p:sldLayoutId id="2147484120" r:id="rId24"/>
    <p:sldLayoutId id="2147484123" r:id="rId25"/>
    <p:sldLayoutId id="2147483962" r:id="rId26"/>
    <p:sldLayoutId id="2147483963" r:id="rId27"/>
    <p:sldLayoutId id="2147483964" r:id="rId28"/>
    <p:sldLayoutId id="2147483965" r:id="rId29"/>
    <p:sldLayoutId id="2147483966" r:id="rId30"/>
    <p:sldLayoutId id="2147483953" r:id="rId31"/>
    <p:sldLayoutId id="2147483952" r:id="rId32"/>
    <p:sldLayoutId id="2147483951" r:id="rId33"/>
    <p:sldLayoutId id="2147483948" r:id="rId34"/>
    <p:sldLayoutId id="2147483950" r:id="rId35"/>
    <p:sldLayoutId id="2147483958" r:id="rId36"/>
    <p:sldLayoutId id="2147483970" r:id="rId37"/>
    <p:sldLayoutId id="2147483968" r:id="rId38"/>
    <p:sldLayoutId id="2147483967" r:id="rId39"/>
    <p:sldLayoutId id="2147483969" r:id="rId40"/>
    <p:sldLayoutId id="2147483971" r:id="rId41"/>
    <p:sldLayoutId id="2147483955" r:id="rId42"/>
    <p:sldLayoutId id="2147483956" r:id="rId43"/>
    <p:sldLayoutId id="2147483957" r:id="rId44"/>
    <p:sldLayoutId id="2147483705" r:id="rId45"/>
    <p:sldLayoutId id="2147483706" r:id="rId46"/>
    <p:sldLayoutId id="2147484426" r:id="rId47"/>
  </p:sldLayoutIdLst>
  <p:transition>
    <p:fade/>
  </p:transition>
  <p:hf sldNum="0" hd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61555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5119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5" name="Graphic 4">
            <a:extLst>
              <a:ext uri="{FF2B5EF4-FFF2-40B4-BE49-F238E27FC236}">
                <a16:creationId xmlns:a16="http://schemas.microsoft.com/office/drawing/2014/main" id="{5237F3A2-D241-D824-1380-6811A20D5B3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rot="5400000">
            <a:off x="9610332" y="2743200"/>
            <a:ext cx="6858000" cy="1371600"/>
          </a:xfrm>
          <a:prstGeom prst="rect">
            <a:avLst/>
          </a:prstGeom>
        </p:spPr>
      </p:pic>
    </p:spTree>
    <p:extLst>
      <p:ext uri="{BB962C8B-B14F-4D97-AF65-F5344CB8AC3E}">
        <p14:creationId xmlns:p14="http://schemas.microsoft.com/office/powerpoint/2010/main" val="3318991222"/>
      </p:ext>
    </p:extLst>
  </p:cSld>
  <p:clrMap bg1="lt1" tx1="dk1" bg2="lt2" tx2="dk2" accent1="accent1" accent2="accent2" accent3="accent3" accent4="accent4" accent5="accent5" accent6="accent6" hlink="hlink" folHlink="folHlink"/>
  <p:sldLayoutIdLst>
    <p:sldLayoutId id="2147484691" r:id="rId1"/>
  </p:sldLayoutIdLst>
  <p:transition>
    <p:fade/>
  </p:transition>
  <p:hf sldNum="0" hdr="0" ftr="0" dt="0"/>
  <p:txStyles>
    <p:titleStyle>
      <a:lvl1pPr algn="l" defTabSz="932742" rtl="0" eaLnBrk="1" latinLnBrk="0" hangingPunct="1">
        <a:lnSpc>
          <a:spcPct val="100000"/>
        </a:lnSpc>
        <a:spcBef>
          <a:spcPct val="0"/>
        </a:spcBef>
        <a:buNone/>
        <a:defRPr lang="en-US" sz="40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59" name="Image 22" descr="Une image contenant capture d’écran, Graphique, noir, conception&#10;&#10;Description générée automatiquement">
            <a:extLst>
              <a:ext uri="{FF2B5EF4-FFF2-40B4-BE49-F238E27FC236}">
                <a16:creationId xmlns:a16="http://schemas.microsoft.com/office/drawing/2014/main" id="{456A697C-ECD8-57D5-D2E8-A0C9BCC411A4}"/>
              </a:ext>
            </a:extLst>
          </p:cNvPr>
          <p:cNvPicPr>
            <a:picLocks noChangeAspect="1"/>
          </p:cNvPicPr>
          <p:nvPr userDrawn="1"/>
        </p:nvPicPr>
        <p:blipFill>
          <a:blip r:embed="rId6">
            <a:alphaModFix amt="4000"/>
          </a:blip>
          <a:stretch>
            <a:fillRect/>
          </a:stretch>
        </p:blipFill>
        <p:spPr>
          <a:xfrm>
            <a:off x="5994400" y="0"/>
            <a:ext cx="6197600" cy="6858000"/>
          </a:xfrm>
          <a:prstGeom prst="rect">
            <a:avLst/>
          </a:prstGeom>
        </p:spPr>
      </p:pic>
      <p:pic>
        <p:nvPicPr>
          <p:cNvPr id="61" name="Image 3" descr="Une image contenant capture d’écran, Graphique, symbole, conception&#10;&#10;Description générée automatiquement">
            <a:extLst>
              <a:ext uri="{FF2B5EF4-FFF2-40B4-BE49-F238E27FC236}">
                <a16:creationId xmlns:a16="http://schemas.microsoft.com/office/drawing/2014/main" id="{0D2849B1-B8F5-9188-5F54-02446F61D01B}"/>
              </a:ext>
            </a:extLst>
          </p:cNvPr>
          <p:cNvPicPr>
            <a:picLocks noChangeAspect="1"/>
          </p:cNvPicPr>
          <p:nvPr userDrawn="1"/>
        </p:nvPicPr>
        <p:blipFill rotWithShape="1">
          <a:blip r:embed="rId7" cstate="print">
            <a:alphaModFix amt="40000"/>
            <a:extLst>
              <a:ext uri="{28A0092B-C50C-407E-A947-70E740481C1C}">
                <a14:useLocalDpi xmlns:a14="http://schemas.microsoft.com/office/drawing/2010/main" val="0"/>
              </a:ext>
            </a:extLst>
          </a:blip>
          <a:srcRect l="-4718" t="-9139" r="-5503" b="-13625"/>
          <a:stretch/>
        </p:blipFill>
        <p:spPr>
          <a:xfrm>
            <a:off x="11868685" y="6572788"/>
            <a:ext cx="251191" cy="213023"/>
          </a:xfrm>
          <a:prstGeom prst="rect">
            <a:avLst/>
          </a:prstGeom>
          <a:noFill/>
        </p:spPr>
      </p:pic>
    </p:spTree>
    <p:extLst>
      <p:ext uri="{BB962C8B-B14F-4D97-AF65-F5344CB8AC3E}">
        <p14:creationId xmlns:p14="http://schemas.microsoft.com/office/powerpoint/2010/main" val="420402582"/>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Lst>
  <p:transition>
    <p:fade/>
  </p:transition>
  <p:hf sldNum="0" hdr="0" ftr="0" dt="0"/>
  <p:txStyles>
    <p:title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38" name="Image 22" descr="Une image contenant capture d’écran, Graphique, noir, conception&#10;&#10;Description générée automatiquement">
            <a:extLst>
              <a:ext uri="{FF2B5EF4-FFF2-40B4-BE49-F238E27FC236}">
                <a16:creationId xmlns:a16="http://schemas.microsoft.com/office/drawing/2014/main" id="{0CD7C2B1-E107-05F3-3DBA-FCC81C649730}"/>
              </a:ext>
            </a:extLst>
          </p:cNvPr>
          <p:cNvPicPr>
            <a:picLocks noChangeAspect="1"/>
          </p:cNvPicPr>
          <p:nvPr userDrawn="1"/>
        </p:nvPicPr>
        <p:blipFill>
          <a:blip r:embed="rId16">
            <a:alphaModFix amt="4000"/>
          </a:blip>
          <a:stretch>
            <a:fillRect/>
          </a:stretch>
        </p:blipFill>
        <p:spPr>
          <a:xfrm>
            <a:off x="5994400" y="0"/>
            <a:ext cx="6197600" cy="6858000"/>
          </a:xfrm>
          <a:prstGeom prst="rect">
            <a:avLst/>
          </a:prstGeom>
        </p:spPr>
      </p:pic>
      <p:sp>
        <p:nvSpPr>
          <p:cNvPr id="2" name="Title Placeholder 1"/>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6" name="Picture 5" descr="The image displays a color palette featuring various shades of purple, pink, orange, and gold.&#10;&#10;AI-generated content may be incorrect.">
            <a:extLst>
              <a:ext uri="{FF2B5EF4-FFF2-40B4-BE49-F238E27FC236}">
                <a16:creationId xmlns:a16="http://schemas.microsoft.com/office/drawing/2014/main" id="{9FF30883-54D9-2146-931D-CE439711C6FF}"/>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a:xfrm rot="5400000">
            <a:off x="9393885" y="2854741"/>
            <a:ext cx="6857518" cy="1149001"/>
          </a:xfrm>
          <a:prstGeom prst="rect">
            <a:avLst/>
          </a:prstGeom>
        </p:spPr>
      </p:pic>
      <p:pic>
        <p:nvPicPr>
          <p:cNvPr id="48" name="Image 3" descr="Une image contenant capture d’écran, Graphique, symbole, conception&#10;&#10;Description générée automatiquement">
            <a:extLst>
              <a:ext uri="{FF2B5EF4-FFF2-40B4-BE49-F238E27FC236}">
                <a16:creationId xmlns:a16="http://schemas.microsoft.com/office/drawing/2014/main" id="{FF041198-52A6-AA07-38E3-867A5B5634B0}"/>
              </a:ext>
            </a:extLst>
          </p:cNvPr>
          <p:cNvPicPr>
            <a:picLocks noChangeAspect="1"/>
          </p:cNvPicPr>
          <p:nvPr userDrawn="1"/>
        </p:nvPicPr>
        <p:blipFill rotWithShape="1">
          <a:blip r:embed="rId18" cstate="print">
            <a:alphaModFix amt="40000"/>
            <a:extLst>
              <a:ext uri="{28A0092B-C50C-407E-A947-70E740481C1C}">
                <a14:useLocalDpi xmlns:a14="http://schemas.microsoft.com/office/drawing/2010/main" val="0"/>
              </a:ext>
            </a:extLst>
          </a:blip>
          <a:srcRect l="-4718" t="-9139" r="-5503" b="-13625"/>
          <a:stretch/>
        </p:blipFill>
        <p:spPr>
          <a:xfrm>
            <a:off x="11868685" y="6572788"/>
            <a:ext cx="251191" cy="213023"/>
          </a:xfrm>
          <a:prstGeom prst="rect">
            <a:avLst/>
          </a:prstGeom>
          <a:noFill/>
        </p:spPr>
      </p:pic>
    </p:spTree>
    <p:extLst>
      <p:ext uri="{BB962C8B-B14F-4D97-AF65-F5344CB8AC3E}">
        <p14:creationId xmlns:p14="http://schemas.microsoft.com/office/powerpoint/2010/main" val="3326893719"/>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92" r:id="rId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38" name="Image 22" descr="Une image contenant capture d’écran, Graphique, noir, conception&#10;&#10;Description générée automatiquement">
            <a:extLst>
              <a:ext uri="{FF2B5EF4-FFF2-40B4-BE49-F238E27FC236}">
                <a16:creationId xmlns:a16="http://schemas.microsoft.com/office/drawing/2014/main" id="{0CD7C2B1-E107-05F3-3DBA-FCC81C649730}"/>
              </a:ext>
            </a:extLst>
          </p:cNvPr>
          <p:cNvPicPr>
            <a:picLocks noChangeAspect="1"/>
          </p:cNvPicPr>
          <p:nvPr userDrawn="1"/>
        </p:nvPicPr>
        <p:blipFill>
          <a:blip r:embed="rId45">
            <a:alphaModFix amt="4000"/>
          </a:blip>
          <a:stretch>
            <a:fillRect/>
          </a:stretch>
        </p:blipFill>
        <p:spPr>
          <a:xfrm>
            <a:off x="5994400" y="0"/>
            <a:ext cx="6197600" cy="6858000"/>
          </a:xfrm>
          <a:prstGeom prst="rect">
            <a:avLst/>
          </a:prstGeom>
        </p:spPr>
      </p:pic>
      <p:sp>
        <p:nvSpPr>
          <p:cNvPr id="2" name="Title Placeholder 1"/>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6" name="Picture 5" descr="The image displays a color palette featuring various shades of purple, pink, orange, and gold.&#10;&#10;AI-generated content may be incorrect.">
            <a:extLst>
              <a:ext uri="{FF2B5EF4-FFF2-40B4-BE49-F238E27FC236}">
                <a16:creationId xmlns:a16="http://schemas.microsoft.com/office/drawing/2014/main" id="{9FF30883-54D9-2146-931D-CE439711C6FF}"/>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a:xfrm rot="5400000">
            <a:off x="9393885" y="2854741"/>
            <a:ext cx="6857518" cy="1149001"/>
          </a:xfrm>
          <a:prstGeom prst="rect">
            <a:avLst/>
          </a:prstGeom>
        </p:spPr>
      </p:pic>
      <p:pic>
        <p:nvPicPr>
          <p:cNvPr id="48" name="Image 3" descr="Une image contenant capture d’écran, Graphique, symbole, conception&#10;&#10;Description générée automatiquement">
            <a:extLst>
              <a:ext uri="{FF2B5EF4-FFF2-40B4-BE49-F238E27FC236}">
                <a16:creationId xmlns:a16="http://schemas.microsoft.com/office/drawing/2014/main" id="{FF041198-52A6-AA07-38E3-867A5B5634B0}"/>
              </a:ext>
            </a:extLst>
          </p:cNvPr>
          <p:cNvPicPr>
            <a:picLocks noChangeAspect="1"/>
          </p:cNvPicPr>
          <p:nvPr userDrawn="1"/>
        </p:nvPicPr>
        <p:blipFill rotWithShape="1">
          <a:blip r:embed="rId47" cstate="print">
            <a:alphaModFix amt="40000"/>
            <a:extLst>
              <a:ext uri="{28A0092B-C50C-407E-A947-70E740481C1C}">
                <a14:useLocalDpi xmlns:a14="http://schemas.microsoft.com/office/drawing/2010/main" val="0"/>
              </a:ext>
            </a:extLst>
          </a:blip>
          <a:srcRect l="-4718" t="-9139" r="-5503" b="-13625"/>
          <a:stretch/>
        </p:blipFill>
        <p:spPr>
          <a:xfrm>
            <a:off x="11868685" y="6572788"/>
            <a:ext cx="251191" cy="213023"/>
          </a:xfrm>
          <a:prstGeom prst="rect">
            <a:avLst/>
          </a:prstGeom>
          <a:noFill/>
        </p:spPr>
      </p:pic>
    </p:spTree>
    <p:extLst>
      <p:ext uri="{BB962C8B-B14F-4D97-AF65-F5344CB8AC3E}">
        <p14:creationId xmlns:p14="http://schemas.microsoft.com/office/powerpoint/2010/main" val="389776463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10" r:id="rId14"/>
    <p:sldLayoutId id="2147484712" r:id="rId15"/>
    <p:sldLayoutId id="2147484713" r:id="rId16"/>
    <p:sldLayoutId id="2147484714" r:id="rId17"/>
    <p:sldLayoutId id="2147484715" r:id="rId18"/>
    <p:sldLayoutId id="2147484716" r:id="rId19"/>
    <p:sldLayoutId id="2147484717" r:id="rId20"/>
    <p:sldLayoutId id="2147484718" r:id="rId21"/>
    <p:sldLayoutId id="2147484719" r:id="rId22"/>
    <p:sldLayoutId id="2147484720" r:id="rId23"/>
    <p:sldLayoutId id="2147484721" r:id="rId24"/>
    <p:sldLayoutId id="2147484722" r:id="rId25"/>
    <p:sldLayoutId id="2147484723" r:id="rId26"/>
    <p:sldLayoutId id="2147484724" r:id="rId27"/>
    <p:sldLayoutId id="2147484725" r:id="rId28"/>
    <p:sldLayoutId id="2147484726" r:id="rId29"/>
    <p:sldLayoutId id="2147484727" r:id="rId30"/>
    <p:sldLayoutId id="2147484728" r:id="rId31"/>
    <p:sldLayoutId id="2147484729" r:id="rId32"/>
    <p:sldLayoutId id="2147484730" r:id="rId33"/>
    <p:sldLayoutId id="2147484731" r:id="rId34"/>
    <p:sldLayoutId id="2147484732" r:id="rId35"/>
    <p:sldLayoutId id="2147484733" r:id="rId36"/>
    <p:sldLayoutId id="2147484734" r:id="rId37"/>
    <p:sldLayoutId id="2147484735" r:id="rId38"/>
    <p:sldLayoutId id="2147484736" r:id="rId39"/>
    <p:sldLayoutId id="2147484737" r:id="rId40"/>
    <p:sldLayoutId id="2147484738" r:id="rId41"/>
    <p:sldLayoutId id="2147484739" r:id="rId42"/>
    <p:sldLayoutId id="2147484740"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hemeOverride" Target="../theme/themeOverride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6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svg"/><Relationship Id="rId1" Type="http://schemas.openxmlformats.org/officeDocument/2006/relationships/slideLayout" Target="../slideLayouts/slideLayout66.xml"/><Relationship Id="rId6" Type="http://schemas.openxmlformats.org/officeDocument/2006/relationships/image" Target="../media/image33.svg"/><Relationship Id="rId5" Type="http://schemas.openxmlformats.org/officeDocument/2006/relationships/image" Target="../media/image32.svg"/><Relationship Id="rId10" Type="http://schemas.openxmlformats.org/officeDocument/2006/relationships/image" Target="../media/image37.jpeg"/><Relationship Id="rId4" Type="http://schemas.openxmlformats.org/officeDocument/2006/relationships/image" Target="../media/image31.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ar.inspiredpencil.com/pictures-2023/jira-logo" TargetMode="Externa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109.xml"/><Relationship Id="rId6" Type="http://schemas.openxmlformats.org/officeDocument/2006/relationships/image" Target="../media/image42.png"/><Relationship Id="rId11" Type="http://schemas.openxmlformats.org/officeDocument/2006/relationships/hyperlink" Target="https://logos-world.net/confluence-logo/" TargetMode="External"/><Relationship Id="rId5" Type="http://schemas.openxmlformats.org/officeDocument/2006/relationships/image" Target="../media/image41.png"/><Relationship Id="rId15" Type="http://schemas.openxmlformats.org/officeDocument/2006/relationships/hyperlink" Target="https://logos-world.net/azure-devops-logo/" TargetMode="External"/><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hyperlink" Target="https://about.gitlab.com/partners/technology-partners/" TargetMode="External"/><Relationship Id="rId14" Type="http://schemas.openxmlformats.org/officeDocument/2006/relationships/image" Target="../media/image4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FB79-EDF0-7B98-BAF7-BD235D99E4C9}"/>
            </a:ext>
          </a:extLst>
        </p:cNvPr>
        <p:cNvGrpSpPr/>
        <p:nvPr/>
      </p:nvGrpSpPr>
      <p:grpSpPr>
        <a:xfrm>
          <a:off x="0" y="0"/>
          <a:ext cx="0" cy="0"/>
          <a:chOff x="0" y="0"/>
          <a:chExt cx="0" cy="0"/>
        </a:xfrm>
      </p:grpSpPr>
      <p:sp>
        <p:nvSpPr>
          <p:cNvPr id="61" name="TextBox 60">
            <a:extLst>
              <a:ext uri="{FF2B5EF4-FFF2-40B4-BE49-F238E27FC236}">
                <a16:creationId xmlns:a16="http://schemas.microsoft.com/office/drawing/2014/main" id="{4149DCA2-058B-8D5E-2A19-BDCE81E7D9C1}"/>
              </a:ext>
              <a:ext uri="{C183D7F6-B498-43B3-948B-1728B52AA6E4}">
                <adec:decorative xmlns:adec="http://schemas.microsoft.com/office/drawing/2017/decorative" val="1"/>
              </a:ext>
            </a:extLst>
          </p:cNvPr>
          <p:cNvSpPr txBox="1"/>
          <p:nvPr/>
        </p:nvSpPr>
        <p:spPr>
          <a:xfrm>
            <a:off x="8834284" y="20647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AB33B609-2E9F-259B-2D9F-4EEA050F19C4}"/>
              </a:ext>
            </a:extLst>
          </p:cNvPr>
          <p:cNvSpPr>
            <a:spLocks noGrp="1"/>
          </p:cNvSpPr>
          <p:nvPr>
            <p:ph type="body" sz="quarter" idx="14"/>
          </p:nvPr>
        </p:nvSpPr>
        <p:spPr>
          <a:xfrm>
            <a:off x="684288" y="2662933"/>
            <a:ext cx="7194296" cy="769441"/>
          </a:xfrm>
        </p:spPr>
        <p:txBody>
          <a:bodyPr/>
          <a:lstStyle/>
          <a:p>
            <a:pPr marL="0" indent="0">
              <a:buNone/>
            </a:pPr>
            <a:r>
              <a:rPr lang="en-US" sz="44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rPr>
              <a:t>Project Delta Digest Agent</a:t>
            </a:r>
          </a:p>
        </p:txBody>
      </p:sp>
      <p:pic>
        <p:nvPicPr>
          <p:cNvPr id="15" name="MS logo gray - EMF">
            <a:extLst>
              <a:ext uri="{FF2B5EF4-FFF2-40B4-BE49-F238E27FC236}">
                <a16:creationId xmlns:a16="http://schemas.microsoft.com/office/drawing/2014/main" id="{A7AA4944-5DF7-CEB1-2C9C-EBC7BDEC4C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black">
          <a:xfrm>
            <a:off x="684288" y="679153"/>
            <a:ext cx="1359997" cy="291427"/>
          </a:xfrm>
          <a:prstGeom prst="rect">
            <a:avLst/>
          </a:prstGeom>
        </p:spPr>
      </p:pic>
      <p:sp>
        <p:nvSpPr>
          <p:cNvPr id="18" name="Text Placeholder 6">
            <a:extLst>
              <a:ext uri="{FF2B5EF4-FFF2-40B4-BE49-F238E27FC236}">
                <a16:creationId xmlns:a16="http://schemas.microsoft.com/office/drawing/2014/main" id="{D6305546-DC62-59EB-6DD9-F938DC0F6AE0}"/>
              </a:ext>
            </a:extLst>
          </p:cNvPr>
          <p:cNvSpPr txBox="1">
            <a:spLocks/>
          </p:cNvSpPr>
          <p:nvPr/>
        </p:nvSpPr>
        <p:spPr>
          <a:xfrm>
            <a:off x="684288" y="3622637"/>
            <a:ext cx="5055384" cy="246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dirty="0">
                <a:latin typeface="Segoe Sans Display"/>
                <a:cs typeface="Segoe Sans Display"/>
              </a:rPr>
              <a:t>Copilot Scenario Overview </a:t>
            </a:r>
            <a:r>
              <a:rPr lang="en-US" sz="2000" dirty="0">
                <a:latin typeface="Segoe Sans Display"/>
                <a:cs typeface="Segoe Sans Display"/>
              </a:rPr>
              <a:t>D</a:t>
            </a:r>
            <a:r>
              <a:rPr lang="en-US" sz="2000" noProof="0" dirty="0">
                <a:latin typeface="Segoe Sans Display"/>
                <a:cs typeface="Segoe Sans Display"/>
              </a:rPr>
              <a:t>eck</a:t>
            </a:r>
          </a:p>
        </p:txBody>
      </p:sp>
      <p:sp>
        <p:nvSpPr>
          <p:cNvPr id="7" name="Footer Placeholder 1">
            <a:extLst>
              <a:ext uri="{FF2B5EF4-FFF2-40B4-BE49-F238E27FC236}">
                <a16:creationId xmlns:a16="http://schemas.microsoft.com/office/drawing/2014/main" id="{83034883-A0CE-3821-62E2-13B6D7921814}"/>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2026 Microsoft Corporation All rights reserved. </a:t>
            </a:r>
          </a:p>
        </p:txBody>
      </p:sp>
    </p:spTree>
    <p:extLst>
      <p:ext uri="{BB962C8B-B14F-4D97-AF65-F5344CB8AC3E}">
        <p14:creationId xmlns:p14="http://schemas.microsoft.com/office/powerpoint/2010/main" val="123146046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F74A-682B-52F4-912D-EF3F61041C77}"/>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C3FED76-37F6-19DD-5E18-DC0CD0CA8E74}"/>
              </a:ext>
            </a:extLst>
          </p:cNvPr>
          <p:cNvSpPr txBox="1">
            <a:spLocks/>
          </p:cNvSpPr>
          <p:nvPr/>
        </p:nvSpPr>
        <p:spPr>
          <a:xfrm>
            <a:off x="595885" y="2936557"/>
            <a:ext cx="819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i="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Bef>
                <a:spcPct val="20000"/>
              </a:spcBef>
              <a:defRPr/>
            </a:pPr>
            <a:r>
              <a:rPr lang="en-US" sz="3200" dirty="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Demo Prompts &amp; Eval Set</a:t>
            </a:r>
            <a:endParaRPr lang="en-GB" sz="3200" dirty="0">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endParaRPr>
          </a:p>
        </p:txBody>
      </p:sp>
    </p:spTree>
    <p:extLst>
      <p:ext uri="{BB962C8B-B14F-4D97-AF65-F5344CB8AC3E}">
        <p14:creationId xmlns:p14="http://schemas.microsoft.com/office/powerpoint/2010/main" val="62504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F2DB-7DC4-47E7-C8A5-F4C43462C776}"/>
            </a:ext>
          </a:extLst>
        </p:cNvPr>
        <p:cNvGrpSpPr/>
        <p:nvPr/>
      </p:nvGrpSpPr>
      <p:grpSpPr>
        <a:xfrm>
          <a:off x="0" y="0"/>
          <a:ext cx="0" cy="0"/>
          <a:chOff x="0" y="0"/>
          <a:chExt cx="0" cy="0"/>
        </a:xfrm>
      </p:grpSpPr>
      <p:sp>
        <p:nvSpPr>
          <p:cNvPr id="2" name="ObscureLayer" hidden="1">
            <a:extLst>
              <a:ext uri="{FF2B5EF4-FFF2-40B4-BE49-F238E27FC236}">
                <a16:creationId xmlns:a16="http://schemas.microsoft.com/office/drawing/2014/main" id="{C2DBA8DB-A60A-EBA7-09F3-7DA1E9D980C0}"/>
              </a:ext>
              <a:ext uri="{C183D7F6-B498-43B3-948B-1728B52AA6E4}">
                <adec:decorative xmlns:adec="http://schemas.microsoft.com/office/drawing/2017/decorative" val="1"/>
              </a:ext>
            </a:extLst>
          </p:cNvPr>
          <p:cNvSpPr/>
          <p:nvPr/>
        </p:nvSpPr>
        <p:spPr bwMode="auto">
          <a:xfrm>
            <a:off x="280700" y="585248"/>
            <a:ext cx="11534938" cy="6131726"/>
          </a:xfrm>
          <a:prstGeom prst="rect">
            <a:avLst/>
          </a:prstGeom>
          <a:solidFill>
            <a:schemeClr val="bg1">
              <a:alpha val="8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ObscureLayer" hidden="1">
            <a:extLst>
              <a:ext uri="{FF2B5EF4-FFF2-40B4-BE49-F238E27FC236}">
                <a16:creationId xmlns:a16="http://schemas.microsoft.com/office/drawing/2014/main" id="{D744931A-160C-4C9E-7F56-F3330D66C32E}"/>
              </a:ext>
              <a:ext uri="{C183D7F6-B498-43B3-948B-1728B52AA6E4}">
                <adec:decorative xmlns:adec="http://schemas.microsoft.com/office/drawing/2017/decorative" val="1"/>
              </a:ext>
            </a:extLst>
          </p:cNvPr>
          <p:cNvSpPr/>
          <p:nvPr/>
        </p:nvSpPr>
        <p:spPr bwMode="auto">
          <a:xfrm>
            <a:off x="7396751" y="2989510"/>
            <a:ext cx="557669" cy="268283"/>
          </a:xfrm>
          <a:prstGeom prst="rect">
            <a:avLst/>
          </a:prstGeom>
          <a:solidFill>
            <a:schemeClr val="bg1">
              <a:alpha val="8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05446DBB-CDD1-6AB1-DFAA-2CC020107ADC}"/>
              </a:ext>
            </a:extLst>
          </p:cNvPr>
          <p:cNvSpPr txBox="1"/>
          <p:nvPr/>
        </p:nvSpPr>
        <p:spPr>
          <a:xfrm>
            <a:off x="680475" y="471137"/>
            <a:ext cx="7553038"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dirty="0">
                <a:ln w="3175">
                  <a:noFill/>
                </a:ln>
                <a:gradFill flip="none" rotWithShape="1">
                  <a:gsLst>
                    <a:gs pos="54000">
                      <a:srgbClr val="C85890"/>
                    </a:gs>
                    <a:gs pos="10000">
                      <a:srgbClr val="7058A0"/>
                    </a:gs>
                    <a:gs pos="100000">
                      <a:srgbClr val="F89070"/>
                    </a:gs>
                  </a:gsLst>
                  <a:lin ang="0" scaled="1"/>
                  <a:tileRect/>
                </a:gradFill>
                <a:effectLst/>
                <a:uLnTx/>
                <a:uFillTx/>
                <a:latin typeface="Segoe Sans Display Semibold"/>
                <a:ea typeface="+mn-ea"/>
                <a:cs typeface="Segoe Sans Display" pitchFamily="2" charset="0"/>
              </a:rPr>
              <a:t>Demo Prompts &amp; Eval Set</a:t>
            </a:r>
          </a:p>
        </p:txBody>
      </p:sp>
      <p:graphicFrame>
        <p:nvGraphicFramePr>
          <p:cNvPr id="4" name="Table 3">
            <a:extLst>
              <a:ext uri="{FF2B5EF4-FFF2-40B4-BE49-F238E27FC236}">
                <a16:creationId xmlns:a16="http://schemas.microsoft.com/office/drawing/2014/main" id="{60926DFB-2DB4-76DD-0ED2-095E4F231112}"/>
              </a:ext>
            </a:extLst>
          </p:cNvPr>
          <p:cNvGraphicFramePr>
            <a:graphicFrameLocks noGrp="1"/>
          </p:cNvGraphicFramePr>
          <p:nvPr>
            <p:extLst>
              <p:ext uri="{D42A27DB-BD31-4B8C-83A1-F6EECF244321}">
                <p14:modId xmlns:p14="http://schemas.microsoft.com/office/powerpoint/2010/main" val="1112930564"/>
              </p:ext>
            </p:extLst>
          </p:nvPr>
        </p:nvGraphicFramePr>
        <p:xfrm>
          <a:off x="375071" y="1336266"/>
          <a:ext cx="11441858" cy="5196840"/>
        </p:xfrm>
        <a:graphic>
          <a:graphicData uri="http://schemas.openxmlformats.org/drawingml/2006/table">
            <a:tbl>
              <a:tblPr>
                <a:tableStyleId>{C4B1156A-380E-4F78-BDF5-A606A8083BF9}</a:tableStyleId>
              </a:tblPr>
              <a:tblGrid>
                <a:gridCol w="437063">
                  <a:extLst>
                    <a:ext uri="{9D8B030D-6E8A-4147-A177-3AD203B41FA5}">
                      <a16:colId xmlns:a16="http://schemas.microsoft.com/office/drawing/2014/main" val="2532387307"/>
                    </a:ext>
                  </a:extLst>
                </a:gridCol>
                <a:gridCol w="2500875">
                  <a:extLst>
                    <a:ext uri="{9D8B030D-6E8A-4147-A177-3AD203B41FA5}">
                      <a16:colId xmlns:a16="http://schemas.microsoft.com/office/drawing/2014/main" val="333626627"/>
                    </a:ext>
                  </a:extLst>
                </a:gridCol>
                <a:gridCol w="3767060">
                  <a:extLst>
                    <a:ext uri="{9D8B030D-6E8A-4147-A177-3AD203B41FA5}">
                      <a16:colId xmlns:a16="http://schemas.microsoft.com/office/drawing/2014/main" val="4251062878"/>
                    </a:ext>
                  </a:extLst>
                </a:gridCol>
                <a:gridCol w="4736860">
                  <a:extLst>
                    <a:ext uri="{9D8B030D-6E8A-4147-A177-3AD203B41FA5}">
                      <a16:colId xmlns:a16="http://schemas.microsoft.com/office/drawing/2014/main" val="3318553500"/>
                    </a:ext>
                  </a:extLst>
                </a:gridCol>
              </a:tblGrid>
              <a:tr h="118069">
                <a:tc>
                  <a:txBody>
                    <a:bodyPr/>
                    <a:lstStyle/>
                    <a:p>
                      <a:pPr algn="ctr" rtl="0">
                        <a:buNone/>
                      </a:pPr>
                      <a:r>
                        <a:rPr lang="en-US" sz="1100" b="1" dirty="0">
                          <a:solidFill>
                            <a:schemeClr val="bg1"/>
                          </a:solidFill>
                          <a:effectLst/>
                          <a:latin typeface="Segoe Sans Display" pitchFamily="2" charset="0"/>
                          <a:cs typeface="Segoe Sans Display" pitchFamily="2" charset="0"/>
                        </a:rPr>
                        <a:t>ID</a:t>
                      </a:r>
                    </a:p>
                  </a:txBody>
                  <a:tcPr marL="3777" marR="3777" marT="1888" marB="1888" anchor="ctr">
                    <a:solidFill>
                      <a:schemeClr val="accent2"/>
                    </a:solidFill>
                  </a:tcPr>
                </a:tc>
                <a:tc>
                  <a:txBody>
                    <a:bodyPr/>
                    <a:lstStyle/>
                    <a:p>
                      <a:pPr rtl="0">
                        <a:buNone/>
                      </a:pPr>
                      <a:r>
                        <a:rPr lang="en-US" sz="1100" b="1" dirty="0">
                          <a:solidFill>
                            <a:schemeClr val="bg1"/>
                          </a:solidFill>
                          <a:effectLst/>
                          <a:latin typeface="Segoe Sans Display" pitchFamily="2" charset="0"/>
                          <a:cs typeface="Segoe Sans Display" pitchFamily="2" charset="0"/>
                        </a:rPr>
                        <a:t>Test Scenario</a:t>
                      </a:r>
                    </a:p>
                  </a:txBody>
                  <a:tcPr anchor="ctr">
                    <a:solidFill>
                      <a:schemeClr val="accent2"/>
                    </a:solidFill>
                  </a:tcPr>
                </a:tc>
                <a:tc>
                  <a:txBody>
                    <a:bodyPr/>
                    <a:lstStyle/>
                    <a:p>
                      <a:pPr rtl="0">
                        <a:buNone/>
                      </a:pPr>
                      <a:r>
                        <a:rPr lang="en-US" sz="1100" b="1" dirty="0">
                          <a:solidFill>
                            <a:schemeClr val="bg1"/>
                          </a:solidFill>
                          <a:effectLst/>
                          <a:latin typeface="Segoe Sans Display" pitchFamily="2" charset="0"/>
                          <a:cs typeface="Segoe Sans Display" pitchFamily="2" charset="0"/>
                        </a:rPr>
                        <a:t>Prompt</a:t>
                      </a:r>
                    </a:p>
                  </a:txBody>
                  <a:tcPr anchor="ctr">
                    <a:solidFill>
                      <a:schemeClr val="accent2"/>
                    </a:solidFill>
                  </a:tcPr>
                </a:tc>
                <a:tc>
                  <a:txBody>
                    <a:bodyPr/>
                    <a:lstStyle/>
                    <a:p>
                      <a:pPr rtl="0">
                        <a:buNone/>
                      </a:pPr>
                      <a:r>
                        <a:rPr lang="en-US" sz="1100" b="1" dirty="0">
                          <a:solidFill>
                            <a:schemeClr val="bg1"/>
                          </a:solidFill>
                          <a:effectLst/>
                          <a:latin typeface="Segoe Sans Display" pitchFamily="2" charset="0"/>
                          <a:cs typeface="Segoe Sans Display" pitchFamily="2" charset="0"/>
                        </a:rPr>
                        <a:t>Expected Result</a:t>
                      </a:r>
                    </a:p>
                  </a:txBody>
                  <a:tcPr anchor="ctr">
                    <a:solidFill>
                      <a:schemeClr val="accent2"/>
                    </a:solidFill>
                  </a:tcPr>
                </a:tc>
                <a:extLst>
                  <a:ext uri="{0D108BD9-81ED-4DB2-BD59-A6C34878D82A}">
                    <a16:rowId xmlns:a16="http://schemas.microsoft.com/office/drawing/2014/main" val="579522270"/>
                  </a:ext>
                </a:extLst>
              </a:tr>
              <a:tr h="233930">
                <a:tc>
                  <a:txBody>
                    <a:bodyPr/>
                    <a:lstStyle/>
                    <a:p>
                      <a:pPr algn="ctr" rtl="0">
                        <a:buNone/>
                      </a:pPr>
                      <a:r>
                        <a:rPr lang="en-US" sz="1100" dirty="0">
                          <a:effectLst/>
                          <a:latin typeface="Segoe Sans Display" pitchFamily="2" charset="0"/>
                          <a:cs typeface="Segoe Sans Display" pitchFamily="2" charset="0"/>
                        </a:rPr>
                        <a:t>1</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Daily Change Digest</a:t>
                      </a:r>
                    </a:p>
                  </a:txBody>
                  <a:tcPr anchor="ctr"/>
                </a:tc>
                <a:tc>
                  <a:txBody>
                    <a:bodyPr/>
                    <a:lstStyle/>
                    <a:p>
                      <a:pPr rtl="0">
                        <a:buNone/>
                      </a:pPr>
                      <a:r>
                        <a:rPr lang="en-US" sz="1100" dirty="0">
                          <a:effectLst/>
                          <a:latin typeface="Segoe Sans Display" pitchFamily="2" charset="0"/>
                          <a:cs typeface="Segoe Sans Display" pitchFamily="2" charset="0"/>
                        </a:rPr>
                        <a:t>Give me today's full digest — TL;DR, what is completed, what's in progress, blockers, and risks from the last 24 hours.</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a balanced PM digest with TL;DR, Shipped, In Progress, Blockers, and Risks from the last 24 hours, with sources cited.</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2569905032"/>
                  </a:ext>
                </a:extLst>
              </a:tr>
              <a:tr h="233930">
                <a:tc>
                  <a:txBody>
                    <a:bodyPr/>
                    <a:lstStyle/>
                    <a:p>
                      <a:pPr algn="ctr" rtl="0">
                        <a:buNone/>
                      </a:pPr>
                      <a:r>
                        <a:rPr lang="en-US" sz="1100" dirty="0">
                          <a:effectLst/>
                          <a:latin typeface="Segoe Sans Display" pitchFamily="2" charset="0"/>
                          <a:cs typeface="Segoe Sans Display" pitchFamily="2" charset="0"/>
                        </a:rPr>
                        <a:t>2</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This Week's Wins</a:t>
                      </a:r>
                    </a:p>
                  </a:txBody>
                  <a:tcPr anchor="ctr"/>
                </a:tc>
                <a:tc>
                  <a:txBody>
                    <a:bodyPr/>
                    <a:lstStyle/>
                    <a:p>
                      <a:pPr rtl="0">
                        <a:buNone/>
                      </a:pPr>
                      <a:r>
                        <a:rPr lang="en-US" sz="1100" dirty="0">
                          <a:effectLst/>
                          <a:latin typeface="Segoe Sans Display" pitchFamily="2" charset="0"/>
                          <a:cs typeface="Segoe Sans Display" pitchFamily="2" charset="0"/>
                        </a:rPr>
                        <a:t>Show me everything completed this week, grouped by milestone or deliverable, with dates and links to the source items.</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Done items for the week grouped by milestone, each with the completion date and a link to the source item.</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823168095"/>
                  </a:ext>
                </a:extLst>
              </a:tr>
              <a:tr h="233930">
                <a:tc>
                  <a:txBody>
                    <a:bodyPr/>
                    <a:lstStyle/>
                    <a:p>
                      <a:pPr algn="ctr" rtl="0">
                        <a:buNone/>
                      </a:pPr>
                      <a:r>
                        <a:rPr lang="en-GB" sz="1100" dirty="0">
                          <a:effectLst/>
                          <a:latin typeface="Segoe Sans Display" pitchFamily="2" charset="0"/>
                          <a:cs typeface="Segoe Sans Display" pitchFamily="2" charset="0"/>
                        </a:rPr>
                        <a:t>3</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Current Risks</a:t>
                      </a:r>
                    </a:p>
                  </a:txBody>
                  <a:tcPr anchor="ctr"/>
                </a:tc>
                <a:tc>
                  <a:txBody>
                    <a:bodyPr/>
                    <a:lstStyle/>
                    <a:p>
                      <a:pPr rtl="0">
                        <a:buNone/>
                      </a:pPr>
                      <a:r>
                        <a:rPr lang="en-US" sz="1100" dirty="0">
                          <a:effectLst/>
                          <a:latin typeface="Segoe Sans Display" pitchFamily="2" charset="0"/>
                          <a:cs typeface="Segoe Sans Display" pitchFamily="2" charset="0"/>
                        </a:rPr>
                        <a:t>Surface high-priority open items, escalations, customer-impact issues, and compliance/budget flags, grouped by workstream.</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ranked risks and escalations grouped by workstream, each with a 1–5 risk score, owner, and source citation.</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2151639113"/>
                  </a:ext>
                </a:extLst>
              </a:tr>
              <a:tr h="233930">
                <a:tc>
                  <a:txBody>
                    <a:bodyPr/>
                    <a:lstStyle/>
                    <a:p>
                      <a:pPr algn="ctr" rtl="0">
                        <a:buNone/>
                      </a:pPr>
                      <a:r>
                        <a:rPr lang="en-GB" sz="1100" dirty="0">
                          <a:effectLst/>
                          <a:latin typeface="Segoe Sans Display" pitchFamily="2" charset="0"/>
                          <a:cs typeface="Segoe Sans Display" pitchFamily="2" charset="0"/>
                        </a:rPr>
                        <a:t>4</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Project Blockers</a:t>
                      </a:r>
                    </a:p>
                  </a:txBody>
                  <a:tcPr anchor="ctr"/>
                </a:tc>
                <a:tc>
                  <a:txBody>
                    <a:bodyPr/>
                    <a:lstStyle/>
                    <a:p>
                      <a:pPr rtl="0">
                        <a:buNone/>
                      </a:pPr>
                      <a:r>
                        <a:rPr lang="en-US" sz="1100" dirty="0">
                          <a:effectLst/>
                          <a:latin typeface="Segoe Sans Display" pitchFamily="2" charset="0"/>
                          <a:cs typeface="Segoe Sans Display" pitchFamily="2" charset="0"/>
                        </a:rPr>
                        <a:t>What's blocking the project? List active blockers, who owns them, and how long they've been stuck.</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active blockers with owner and days-stuck. Flags items idle more than 5 days.</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4092147353"/>
                  </a:ext>
                </a:extLst>
              </a:tr>
              <a:tr h="233930">
                <a:tc>
                  <a:txBody>
                    <a:bodyPr/>
                    <a:lstStyle/>
                    <a:p>
                      <a:pPr algn="ctr" rtl="0">
                        <a:buNone/>
                      </a:pPr>
                      <a:r>
                        <a:rPr lang="en-GB" sz="1100" dirty="0">
                          <a:effectLst/>
                          <a:latin typeface="Segoe Sans Display" pitchFamily="2" charset="0"/>
                          <a:cs typeface="Segoe Sans Display" pitchFamily="2" charset="0"/>
                        </a:rPr>
                        <a:t>5</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Leadership Weekly Recap</a:t>
                      </a:r>
                    </a:p>
                  </a:txBody>
                  <a:tcPr anchor="ctr"/>
                </a:tc>
                <a:tc>
                  <a:txBody>
                    <a:bodyPr/>
                    <a:lstStyle/>
                    <a:p>
                      <a:pPr rtl="0">
                        <a:buNone/>
                      </a:pPr>
                      <a:r>
                        <a:rPr lang="en-US" sz="1100" dirty="0">
                          <a:effectLst/>
                          <a:latin typeface="Segoe Sans Display" pitchFamily="2" charset="0"/>
                          <a:cs typeface="Segoe Sans Display" pitchFamily="2" charset="0"/>
                        </a:rPr>
                        <a:t>Give me a leadership-ready weekly digest — TL;DR, milestones, key risks, and momentum signals. Skip item-level detail.</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a one-page leadership digest — TL;DR, milestones, top risks, momentum. No detail tables.</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2884828341"/>
                  </a:ext>
                </a:extLst>
              </a:tr>
              <a:tr h="233930">
                <a:tc>
                  <a:txBody>
                    <a:bodyPr/>
                    <a:lstStyle/>
                    <a:p>
                      <a:pPr algn="ctr" rtl="0">
                        <a:buNone/>
                      </a:pPr>
                      <a:r>
                        <a:rPr lang="en-GB" sz="1100" dirty="0">
                          <a:effectLst/>
                          <a:latin typeface="Segoe Sans Display" pitchFamily="2" charset="0"/>
                          <a:cs typeface="Segoe Sans Display" pitchFamily="2" charset="0"/>
                        </a:rPr>
                        <a:t>6</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Stakeholder Update</a:t>
                      </a:r>
                    </a:p>
                  </a:txBody>
                  <a:tcPr anchor="ctr"/>
                </a:tc>
                <a:tc>
                  <a:txBody>
                    <a:bodyPr/>
                    <a:lstStyle/>
                    <a:p>
                      <a:pPr rtl="0">
                        <a:buNone/>
                      </a:pPr>
                      <a:r>
                        <a:rPr lang="en-US" sz="1100" dirty="0">
                          <a:effectLst/>
                          <a:latin typeface="Segoe Sans Display" pitchFamily="2" charset="0"/>
                          <a:cs typeface="Segoe Sans Display" pitchFamily="2" charset="0"/>
                        </a:rPr>
                        <a:t>Draft a stakeholder update that I can send to my team. Include TL;DR, milestones, top risks, and asks.</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Drafts a stakeholder-ready message with TL;DR, milestones, risks, and asks — held for the user to review and send.</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2632958008"/>
                  </a:ext>
                </a:extLst>
              </a:tr>
              <a:tr h="233930">
                <a:tc>
                  <a:txBody>
                    <a:bodyPr/>
                    <a:lstStyle/>
                    <a:p>
                      <a:pPr algn="ctr" rtl="0">
                        <a:buNone/>
                      </a:pPr>
                      <a:r>
                        <a:rPr lang="en-GB" sz="1100" dirty="0">
                          <a:effectLst/>
                          <a:latin typeface="Segoe Sans Display" pitchFamily="2" charset="0"/>
                          <a:cs typeface="Segoe Sans Display" pitchFamily="2" charset="0"/>
                        </a:rPr>
                        <a:t>7</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Escalate vs Watch</a:t>
                      </a:r>
                    </a:p>
                  </a:txBody>
                  <a:tcPr anchor="ctr"/>
                </a:tc>
                <a:tc>
                  <a:txBody>
                    <a:bodyPr/>
                    <a:lstStyle/>
                    <a:p>
                      <a:pPr rtl="0">
                        <a:buNone/>
                      </a:pPr>
                      <a:r>
                        <a:rPr lang="en-US" sz="1100" dirty="0">
                          <a:effectLst/>
                          <a:latin typeface="Segoe Sans Display" pitchFamily="2" charset="0"/>
                          <a:cs typeface="Segoe Sans Display" pitchFamily="2" charset="0"/>
                        </a:rPr>
                        <a:t>What should I escalate now vs watch for another week?</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two grouped lists — Escalate Now vs Watch Next Week — each item with risk score, owner, rationale, and source.</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1507328537"/>
                  </a:ext>
                </a:extLst>
              </a:tr>
              <a:tr h="233930">
                <a:tc>
                  <a:txBody>
                    <a:bodyPr/>
                    <a:lstStyle/>
                    <a:p>
                      <a:pPr algn="ctr" rtl="0">
                        <a:buNone/>
                      </a:pPr>
                      <a:r>
                        <a:rPr lang="en-GB" sz="1100" dirty="0">
                          <a:effectLst/>
                          <a:latin typeface="Segoe Sans Display" pitchFamily="2" charset="0"/>
                          <a:cs typeface="Segoe Sans Display" pitchFamily="2" charset="0"/>
                        </a:rPr>
                        <a:t>8</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Proactive Questions to Ask</a:t>
                      </a:r>
                    </a:p>
                  </a:txBody>
                  <a:tcPr anchor="ctr"/>
                </a:tc>
                <a:tc>
                  <a:txBody>
                    <a:bodyPr/>
                    <a:lstStyle/>
                    <a:p>
                      <a:pPr rtl="0">
                        <a:buNone/>
                      </a:pPr>
                      <a:r>
                        <a:rPr lang="en-US" sz="1100" dirty="0">
                          <a:effectLst/>
                          <a:latin typeface="Segoe Sans Display" pitchFamily="2" charset="0"/>
                          <a:cs typeface="Segoe Sans Display" pitchFamily="2" charset="0"/>
                        </a:rPr>
                        <a:t>Tell me what I should be asking right now.</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3–7 owner-targeted questions grounded in real blockers, stale items, risks, and overloaded owners.</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863837522"/>
                  </a:ext>
                </a:extLst>
              </a:tr>
              <a:tr h="239572">
                <a:tc>
                  <a:txBody>
                    <a:bodyPr/>
                    <a:lstStyle/>
                    <a:p>
                      <a:pPr algn="ctr" rtl="0">
                        <a:buNone/>
                      </a:pPr>
                      <a:r>
                        <a:rPr lang="en-GB" sz="1100" dirty="0">
                          <a:effectLst/>
                          <a:latin typeface="Segoe Sans Display" pitchFamily="2" charset="0"/>
                          <a:cs typeface="Segoe Sans Display" pitchFamily="2" charset="0"/>
                        </a:rPr>
                        <a:t>9</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10-Minute Leadership Brief</a:t>
                      </a:r>
                    </a:p>
                  </a:txBody>
                  <a:tcPr anchor="ctr"/>
                </a:tc>
                <a:tc>
                  <a:txBody>
                    <a:bodyPr/>
                    <a:lstStyle/>
                    <a:p>
                      <a:pPr rtl="0">
                        <a:buNone/>
                      </a:pPr>
                      <a:r>
                        <a:rPr lang="en-US" sz="1100" dirty="0">
                          <a:effectLst/>
                          <a:latin typeface="Segoe Sans Display" pitchFamily="2" charset="0"/>
                          <a:cs typeface="Segoe Sans Display" pitchFamily="2" charset="0"/>
                        </a:rPr>
                        <a:t>If I had to brief leadership unexpectedly in 10 minutes on [project name], what would matter?</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an ultra-concise exec brief — TL;DR, top milestones, top risks, the single ask. No item-level detail.</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1809939720"/>
                  </a:ext>
                </a:extLst>
              </a:tr>
              <a:tr h="118069">
                <a:tc>
                  <a:txBody>
                    <a:bodyPr/>
                    <a:lstStyle/>
                    <a:p>
                      <a:pPr algn="ctr" rtl="0">
                        <a:buNone/>
                      </a:pPr>
                      <a:r>
                        <a:rPr lang="en-GB" sz="1100" dirty="0">
                          <a:effectLst/>
                          <a:latin typeface="Segoe Sans Display" pitchFamily="2" charset="0"/>
                          <a:cs typeface="Segoe Sans Display" pitchFamily="2" charset="0"/>
                        </a:rPr>
                        <a:t>10</a:t>
                      </a:r>
                    </a:p>
                  </a:txBody>
                  <a:tcPr marL="3777" marR="3777" marT="1888" marB="1888" anchor="ctr"/>
                </a:tc>
                <a:tc>
                  <a:txBody>
                    <a:bodyPr/>
                    <a:lstStyle/>
                    <a:p>
                      <a:pPr rtl="0">
                        <a:buNone/>
                      </a:pPr>
                      <a:r>
                        <a:rPr lang="en-US" sz="1100" dirty="0">
                          <a:effectLst/>
                          <a:latin typeface="Segoe Sans Display" pitchFamily="2" charset="0"/>
                          <a:cs typeface="Segoe Sans Display" pitchFamily="2" charset="0"/>
                        </a:rPr>
                        <a:t>Meeting Recap</a:t>
                      </a:r>
                    </a:p>
                  </a:txBody>
                  <a:tcPr anchor="ctr"/>
                </a:tc>
                <a:tc>
                  <a:txBody>
                    <a:bodyPr/>
                    <a:lstStyle/>
                    <a:p>
                      <a:pPr rtl="0">
                        <a:buNone/>
                      </a:pPr>
                      <a:r>
                        <a:rPr lang="en-US" sz="1100" dirty="0">
                          <a:effectLst/>
                          <a:latin typeface="Segoe Sans Display" pitchFamily="2" charset="0"/>
                          <a:cs typeface="Segoe Sans Display" pitchFamily="2" charset="0"/>
                        </a:rPr>
                        <a:t>summarize my most recent project meeting as: decision, rationale, next step. Format in a table.</a:t>
                      </a:r>
                      <a:endParaRPr lang="en-GB" sz="1100" dirty="0">
                        <a:effectLst/>
                        <a:latin typeface="Segoe Sans Display" pitchFamily="2" charset="0"/>
                        <a:cs typeface="Segoe Sans Display" pitchFamily="2" charset="0"/>
                      </a:endParaRPr>
                    </a:p>
                  </a:txBody>
                  <a:tcPr anchor="ctr"/>
                </a:tc>
                <a:tc>
                  <a:txBody>
                    <a:bodyPr/>
                    <a:lstStyle/>
                    <a:p>
                      <a:pPr rtl="0">
                        <a:buNone/>
                      </a:pPr>
                      <a:r>
                        <a:rPr lang="en-US" sz="1100" dirty="0">
                          <a:effectLst/>
                          <a:latin typeface="Segoe Sans Display" pitchFamily="2" charset="0"/>
                          <a:cs typeface="Segoe Sans Display" pitchFamily="2" charset="0"/>
                        </a:rPr>
                        <a:t>Returns a 3-column table (Decision · Rationale · Next Step) sourced from the most recent project meeting, with the meeting cited.</a:t>
                      </a:r>
                      <a:endParaRPr lang="en-GB" sz="110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440544436"/>
                  </a:ext>
                </a:extLst>
              </a:tr>
            </a:tbl>
          </a:graphicData>
        </a:graphic>
      </p:graphicFrame>
    </p:spTree>
    <p:extLst>
      <p:ext uri="{BB962C8B-B14F-4D97-AF65-F5344CB8AC3E}">
        <p14:creationId xmlns:p14="http://schemas.microsoft.com/office/powerpoint/2010/main" val="5961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DFDA-8D30-E8AB-5F92-BA9CCB8EFA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7071D8-853F-604B-8BC8-AFF1EED5891F}"/>
              </a:ext>
            </a:extLst>
          </p:cNvPr>
          <p:cNvSpPr txBox="1">
            <a:spLocks noGrp="1"/>
          </p:cNvSpPr>
          <p:nvPr>
            <p:ph type="title"/>
          </p:nvPr>
        </p:nvSpPr>
        <p:spPr>
          <a:xfrm>
            <a:off x="1301466" y="3244849"/>
            <a:ext cx="9543289" cy="5539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lgn="ctr">
              <a:spcBef>
                <a:spcPct val="20000"/>
              </a:spcBef>
              <a:defRPr/>
            </a:pPr>
            <a:r>
              <a:rPr lang="en-US" sz="3600" noProof="0" dirty="0">
                <a:solidFill>
                  <a:schemeClr val="tx1"/>
                </a:solidFill>
                <a:latin typeface="Segoe Sans Display Semibold (Headings)"/>
                <a:cs typeface="Segoe UI Semibold"/>
              </a:rPr>
              <a:t>Thank You</a:t>
            </a:r>
            <a:endParaRPr lang="en-US" noProof="0" dirty="0">
              <a:solidFill>
                <a:schemeClr val="tx1"/>
              </a:solidFill>
              <a:latin typeface="Segoe Sans Display Semibold (Headings)"/>
            </a:endParaRPr>
          </a:p>
        </p:txBody>
      </p:sp>
      <p:pic>
        <p:nvPicPr>
          <p:cNvPr id="7" name="MS logo gray - EMF" descr="Microsoft Logo">
            <a:extLst>
              <a:ext uri="{FF2B5EF4-FFF2-40B4-BE49-F238E27FC236}">
                <a16:creationId xmlns:a16="http://schemas.microsoft.com/office/drawing/2014/main" id="{CC0A16FC-0F83-F89C-3580-12415686C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412780" y="5982780"/>
            <a:ext cx="1366440" cy="292608"/>
          </a:xfrm>
          <a:prstGeom prst="rect">
            <a:avLst/>
          </a:prstGeom>
        </p:spPr>
      </p:pic>
    </p:spTree>
    <p:extLst>
      <p:ext uri="{BB962C8B-B14F-4D97-AF65-F5344CB8AC3E}">
        <p14:creationId xmlns:p14="http://schemas.microsoft.com/office/powerpoint/2010/main" val="152376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77589-8B6C-612C-DE05-B7F05488A2AB}"/>
            </a:ext>
          </a:extLst>
        </p:cNvPr>
        <p:cNvGrpSpPr/>
        <p:nvPr/>
      </p:nvGrpSpPr>
      <p:grpSpPr>
        <a:xfrm>
          <a:off x="0" y="0"/>
          <a:ext cx="0" cy="0"/>
          <a:chOff x="0" y="0"/>
          <a:chExt cx="0" cy="0"/>
        </a:xfrm>
      </p:grpSpPr>
      <p:sp>
        <p:nvSpPr>
          <p:cNvPr id="40" name="Title 1">
            <a:extLst>
              <a:ext uri="{FF2B5EF4-FFF2-40B4-BE49-F238E27FC236}">
                <a16:creationId xmlns:a16="http://schemas.microsoft.com/office/drawing/2014/main" id="{547F2F53-E5CB-9451-E17D-C9E472C6D946}"/>
              </a:ext>
              <a:ext uri="{C183D7F6-B498-43B3-948B-1728B52AA6E4}">
                <adec:decorative xmlns:adec="http://schemas.microsoft.com/office/drawing/2017/decorative" val="0"/>
              </a:ext>
            </a:extLst>
          </p:cNvPr>
          <p:cNvSpPr txBox="1">
            <a:spLocks noGrp="1"/>
          </p:cNvSpPr>
          <p:nvPr>
            <p:ph type="title"/>
          </p:nvPr>
        </p:nvSpPr>
        <p:spPr>
          <a:xfrm>
            <a:off x="588263" y="557362"/>
            <a:ext cx="954328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dirty="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Project Delta Digest Agent Summary</a:t>
            </a:r>
          </a:p>
        </p:txBody>
      </p:sp>
      <p:sp>
        <p:nvSpPr>
          <p:cNvPr id="17" name="TextBox 16">
            <a:extLst>
              <a:ext uri="{FF2B5EF4-FFF2-40B4-BE49-F238E27FC236}">
                <a16:creationId xmlns:a16="http://schemas.microsoft.com/office/drawing/2014/main" id="{5D0CC9B8-F7C2-ABE7-5241-0B5DF7CD9560}"/>
              </a:ext>
            </a:extLst>
          </p:cNvPr>
          <p:cNvSpPr txBox="1"/>
          <p:nvPr/>
        </p:nvSpPr>
        <p:spPr>
          <a:xfrm>
            <a:off x="666634" y="1380845"/>
            <a:ext cx="3488825" cy="307777"/>
          </a:xfrm>
          <a:prstGeom prst="rect">
            <a:avLst/>
          </a:prstGeom>
          <a:noFill/>
        </p:spPr>
        <p:txBody>
          <a:bodyPr wrap="square" lIns="0" tIns="0" rIns="0" bIns="0" rtlCol="0">
            <a:spAutoFit/>
          </a:bodyPr>
          <a:lstStyle/>
          <a:p>
            <a:pPr algn="l"/>
            <a:r>
              <a:rPr lang="en-US" sz="2000" dirty="0">
                <a:latin typeface="+mj-lt"/>
              </a:rPr>
              <a:t>Agent </a:t>
            </a:r>
            <a:r>
              <a:rPr lang="en-US" sz="2000" noProof="0" dirty="0">
                <a:latin typeface="+mj-lt"/>
              </a:rPr>
              <a:t>Overview </a:t>
            </a:r>
          </a:p>
        </p:txBody>
      </p:sp>
      <p:sp>
        <p:nvSpPr>
          <p:cNvPr id="12" name="TextBox 11">
            <a:extLst>
              <a:ext uri="{FF2B5EF4-FFF2-40B4-BE49-F238E27FC236}">
                <a16:creationId xmlns:a16="http://schemas.microsoft.com/office/drawing/2014/main" id="{1657DB71-BE4D-2D69-1879-4A49E9339CCB}"/>
              </a:ext>
            </a:extLst>
          </p:cNvPr>
          <p:cNvSpPr txBox="1"/>
          <p:nvPr/>
        </p:nvSpPr>
        <p:spPr>
          <a:xfrm>
            <a:off x="5983840" y="1439741"/>
            <a:ext cx="3165195" cy="246221"/>
          </a:xfrm>
          <a:prstGeom prst="rect">
            <a:avLst/>
          </a:prstGeom>
          <a:noFill/>
        </p:spPr>
        <p:txBody>
          <a:bodyPr wrap="square" lIns="0" tIns="0" rIns="0" bIns="0" rtlCol="0">
            <a:spAutoFit/>
          </a:bodyPr>
          <a:lstStyle/>
          <a:p>
            <a:pPr algn="l"/>
            <a:r>
              <a:rPr lang="en-US" sz="1600" noProof="0" dirty="0">
                <a:latin typeface="+mj-lt"/>
              </a:rPr>
              <a:t>Key Challenges</a:t>
            </a:r>
          </a:p>
        </p:txBody>
      </p:sp>
      <p:sp>
        <p:nvSpPr>
          <p:cNvPr id="4" name="TextBox 3">
            <a:extLst>
              <a:ext uri="{FF2B5EF4-FFF2-40B4-BE49-F238E27FC236}">
                <a16:creationId xmlns:a16="http://schemas.microsoft.com/office/drawing/2014/main" id="{7E5C92B6-21CB-1B21-17BA-98D86AA7CBEC}"/>
              </a:ext>
            </a:extLst>
          </p:cNvPr>
          <p:cNvSpPr txBox="1"/>
          <p:nvPr/>
        </p:nvSpPr>
        <p:spPr>
          <a:xfrm>
            <a:off x="5983841" y="1706508"/>
            <a:ext cx="5496706" cy="1477328"/>
          </a:xfrm>
          <a:prstGeom prst="rect">
            <a:avLst/>
          </a:prstGeom>
          <a:noFill/>
        </p:spPr>
        <p:txBody>
          <a:bodyPr wrap="square" lIns="0" tIns="0" rIns="0" bIns="0" rtlCol="0" anchor="t">
            <a:spAutoFit/>
          </a:bodyPr>
          <a:lstStyle/>
          <a:p>
            <a:pPr marL="285750" indent="-285750" algn="l">
              <a:buFont typeface="Arial" panose="020B0604020202020204" pitchFamily="34" charset="0"/>
              <a:buChar char="•"/>
            </a:pPr>
            <a:r>
              <a:rPr lang="en-GB" sz="1200" dirty="0"/>
              <a:t>Inefficient </a:t>
            </a:r>
            <a:r>
              <a:rPr sz="1200" dirty="0"/>
              <a:t>reporting </a:t>
            </a:r>
            <a:r>
              <a:rPr lang="en-GB" sz="1200" dirty="0"/>
              <a:t>workflows erode team productivity </a:t>
            </a:r>
            <a:r>
              <a:rPr sz="1200" dirty="0"/>
              <a:t>and </a:t>
            </a:r>
            <a:r>
              <a:rPr lang="en-GB" sz="1200" dirty="0"/>
              <a:t>delay critical business decisions</a:t>
            </a:r>
            <a:endParaRPr lang="en-US" sz="1200" dirty="0">
              <a:cs typeface="Segoe Sans Display"/>
            </a:endParaRPr>
          </a:p>
          <a:p>
            <a:pPr marL="285750" indent="-285750" algn="l">
              <a:buFont typeface="Arial" panose="020B0604020202020204" pitchFamily="34" charset="0"/>
              <a:buChar char="•"/>
            </a:pPr>
            <a:r>
              <a:rPr lang="en-GB" sz="1200" dirty="0"/>
              <a:t>Limited visibility into project </a:t>
            </a:r>
            <a:r>
              <a:rPr sz="1200" dirty="0"/>
              <a:t>changes </a:t>
            </a:r>
            <a:r>
              <a:rPr lang="en-GB" sz="1200" dirty="0"/>
              <a:t>increases risk exposure for key stakeholders</a:t>
            </a:r>
            <a:endParaRPr sz="1200" dirty="0">
              <a:cs typeface="Segoe Sans Display"/>
            </a:endParaRPr>
          </a:p>
          <a:p>
            <a:pPr marL="285750" indent="-285750" algn="l">
              <a:buFont typeface="Arial" panose="020B0604020202020204" pitchFamily="34" charset="0"/>
              <a:buChar char="•"/>
            </a:pPr>
            <a:r>
              <a:rPr lang="en-GB" sz="1200" dirty="0"/>
              <a:t>Late identification of risks </a:t>
            </a:r>
            <a:r>
              <a:rPr sz="1200" dirty="0"/>
              <a:t>and blockers </a:t>
            </a:r>
            <a:r>
              <a:rPr lang="en-GB" sz="1200" dirty="0"/>
              <a:t>jeopardizes delivery timelines </a:t>
            </a:r>
            <a:r>
              <a:rPr sz="1200" dirty="0"/>
              <a:t>and </a:t>
            </a:r>
            <a:r>
              <a:rPr lang="en-GB" sz="1200" dirty="0"/>
              <a:t>revenue targets</a:t>
            </a:r>
            <a:endParaRPr lang="en-GB" sz="1200" dirty="0">
              <a:cs typeface="Segoe Sans Display"/>
            </a:endParaRPr>
          </a:p>
          <a:p>
            <a:pPr marL="285750" indent="-285750" algn="l">
              <a:buFont typeface="Arial" panose="020B0604020202020204" pitchFamily="34" charset="0"/>
              <a:buChar char="•"/>
            </a:pPr>
            <a:r>
              <a:rPr lang="en-GB" sz="1200" dirty="0"/>
              <a:t>Redundant </a:t>
            </a:r>
            <a:r>
              <a:rPr sz="1200" dirty="0"/>
              <a:t>backlog </a:t>
            </a:r>
            <a:r>
              <a:rPr lang="en-GB" sz="1200" dirty="0"/>
              <a:t>reviews consume high-value engineering and leadership capacity</a:t>
            </a:r>
            <a:endParaRPr sz="1200" dirty="0">
              <a:cs typeface="Segoe Sans Display"/>
            </a:endParaRPr>
          </a:p>
        </p:txBody>
      </p:sp>
      <p:sp>
        <p:nvSpPr>
          <p:cNvPr id="13" name="TextBox 12">
            <a:extLst>
              <a:ext uri="{FF2B5EF4-FFF2-40B4-BE49-F238E27FC236}">
                <a16:creationId xmlns:a16="http://schemas.microsoft.com/office/drawing/2014/main" id="{4A144DD2-51F3-AD1E-211C-09859EE4A09C}"/>
              </a:ext>
            </a:extLst>
          </p:cNvPr>
          <p:cNvSpPr txBox="1"/>
          <p:nvPr/>
        </p:nvSpPr>
        <p:spPr>
          <a:xfrm>
            <a:off x="5983841" y="4903408"/>
            <a:ext cx="2971094" cy="246221"/>
          </a:xfrm>
          <a:prstGeom prst="rect">
            <a:avLst/>
          </a:prstGeom>
          <a:noFill/>
        </p:spPr>
        <p:txBody>
          <a:bodyPr wrap="square" lIns="0" tIns="0" rIns="0" bIns="0" rtlCol="0">
            <a:spAutoFit/>
          </a:bodyPr>
          <a:lstStyle/>
          <a:p>
            <a:pPr algn="l"/>
            <a:r>
              <a:rPr lang="en-US" sz="1600" noProof="0" dirty="0">
                <a:latin typeface="+mj-lt"/>
              </a:rPr>
              <a:t>Technical Features </a:t>
            </a:r>
          </a:p>
        </p:txBody>
      </p:sp>
      <p:sp>
        <p:nvSpPr>
          <p:cNvPr id="5" name="TextBox 4">
            <a:extLst>
              <a:ext uri="{FF2B5EF4-FFF2-40B4-BE49-F238E27FC236}">
                <a16:creationId xmlns:a16="http://schemas.microsoft.com/office/drawing/2014/main" id="{D05E4305-8A3F-2519-BA9C-6A106F5C2E28}"/>
              </a:ext>
            </a:extLst>
          </p:cNvPr>
          <p:cNvSpPr txBox="1"/>
          <p:nvPr/>
        </p:nvSpPr>
        <p:spPr>
          <a:xfrm>
            <a:off x="5983839" y="5186524"/>
            <a:ext cx="5873435" cy="861774"/>
          </a:xfrm>
          <a:prstGeom prst="rect">
            <a:avLst/>
          </a:prstGeom>
          <a:noFill/>
        </p:spPr>
        <p:txBody>
          <a:bodyPr wrap="square" lIns="0" tIns="0" rIns="0" bIns="0" rtlCol="0">
            <a:spAutoFit/>
          </a:bodyPr>
          <a:lstStyle/>
          <a:p>
            <a:pPr marL="283464" indent="-283464" algn="l" rtl="0" eaLnBrk="1" latinLnBrk="0" hangingPunct="1">
              <a:buFont typeface="Arial" panose="020B0604020202020204" pitchFamily="34" charset="0"/>
              <a:buChar char="•"/>
            </a:pPr>
            <a:r>
              <a:rPr lang="en-GB" sz="1400" dirty="0">
                <a:solidFill>
                  <a:srgbClr val="0D0D0D"/>
                </a:solidFill>
                <a:effectLst/>
                <a:latin typeface="Segoe UI" panose="020B0502040204020203" pitchFamily="34" charset="0"/>
              </a:rPr>
              <a:t>💬 Conversational access via Microsoft 365 Copilot</a:t>
            </a:r>
          </a:p>
          <a:p>
            <a:pPr marL="283464" indent="-283464" algn="l" rtl="0" eaLnBrk="1" latinLnBrk="0" hangingPunct="1">
              <a:buFont typeface="Arial" panose="020B0604020202020204" pitchFamily="34" charset="0"/>
              <a:buChar char="•"/>
            </a:pPr>
            <a:r>
              <a:rPr lang="en-GB" sz="1400" dirty="0">
                <a:solidFill>
                  <a:srgbClr val="0D0D0D"/>
                </a:solidFill>
                <a:effectLst/>
                <a:latin typeface="Segoe UI" panose="020B0502040204020203" pitchFamily="34" charset="0"/>
              </a:rPr>
              <a:t>🔗 Copilot Connector configuration available</a:t>
            </a:r>
          </a:p>
          <a:p>
            <a:pPr marL="283464" indent="-283464" algn="l" rtl="0" eaLnBrk="1" latinLnBrk="0" hangingPunct="1">
              <a:buFont typeface="Arial" panose="020B0604020202020204" pitchFamily="34" charset="0"/>
              <a:buChar char="•"/>
            </a:pPr>
            <a:r>
              <a:rPr lang="en-GB" sz="1400" dirty="0">
                <a:solidFill>
                  <a:srgbClr val="0D0D0D"/>
                </a:solidFill>
                <a:effectLst/>
                <a:latin typeface="Segoe UI" panose="020B0502040204020203" pitchFamily="34" charset="0"/>
              </a:rPr>
              <a:t>📊 Structured digests: shipped, in-progress, status changes, risks</a:t>
            </a:r>
          </a:p>
          <a:p>
            <a:pPr marL="283464" indent="-283464" algn="l" rtl="0" eaLnBrk="1" latinLnBrk="0" hangingPunct="1">
              <a:buFont typeface="Arial" panose="020B0604020202020204" pitchFamily="34" charset="0"/>
              <a:buChar char="•"/>
            </a:pPr>
            <a:r>
              <a:rPr lang="en-GB" sz="1400" dirty="0">
                <a:solidFill>
                  <a:srgbClr val="0D0D0D"/>
                </a:solidFill>
                <a:effectLst/>
                <a:latin typeface="Segoe UI" panose="020B0502040204020203" pitchFamily="34" charset="0"/>
              </a:rPr>
              <a:t>⚙️ Daily or weekly cadence with executive-friendly format</a:t>
            </a:r>
          </a:p>
        </p:txBody>
      </p:sp>
      <p:sp>
        <p:nvSpPr>
          <p:cNvPr id="8" name="Rectangle: Rounded Corners 7">
            <a:extLst>
              <a:ext uri="{FF2B5EF4-FFF2-40B4-BE49-F238E27FC236}">
                <a16:creationId xmlns:a16="http://schemas.microsoft.com/office/drawing/2014/main" id="{7758F9A9-F15C-DF56-D0C7-8BE325E31600}"/>
              </a:ext>
              <a:ext uri="{C183D7F6-B498-43B3-948B-1728B52AA6E4}">
                <adec:decorative xmlns:adec="http://schemas.microsoft.com/office/drawing/2017/decorative" val="1"/>
              </a:ext>
            </a:extLst>
          </p:cNvPr>
          <p:cNvSpPr/>
          <p:nvPr/>
        </p:nvSpPr>
        <p:spPr>
          <a:xfrm>
            <a:off x="5841999" y="1304986"/>
            <a:ext cx="6015275" cy="3330106"/>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sp>
        <p:nvSpPr>
          <p:cNvPr id="9" name="Rectangle: Rounded Corners 8">
            <a:extLst>
              <a:ext uri="{FF2B5EF4-FFF2-40B4-BE49-F238E27FC236}">
                <a16:creationId xmlns:a16="http://schemas.microsoft.com/office/drawing/2014/main" id="{A704EAF0-59DA-4E67-9671-BD48C0C3EEA9}"/>
              </a:ext>
              <a:ext uri="{C183D7F6-B498-43B3-948B-1728B52AA6E4}">
                <adec:decorative xmlns:adec="http://schemas.microsoft.com/office/drawing/2017/decorative" val="1"/>
              </a:ext>
            </a:extLst>
          </p:cNvPr>
          <p:cNvSpPr/>
          <p:nvPr/>
        </p:nvSpPr>
        <p:spPr>
          <a:xfrm>
            <a:off x="5841999" y="4765733"/>
            <a:ext cx="6015275" cy="1534905"/>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sp>
        <p:nvSpPr>
          <p:cNvPr id="6" name="Footer Placeholder 1">
            <a:extLst>
              <a:ext uri="{FF2B5EF4-FFF2-40B4-BE49-F238E27FC236}">
                <a16:creationId xmlns:a16="http://schemas.microsoft.com/office/drawing/2014/main" id="{1E0DF91D-678D-7E1C-D57B-2EDF7FAB8BDF}"/>
              </a:ext>
              <a:ext uri="{C183D7F6-B498-43B3-948B-1728B52AA6E4}">
                <adec:decorative xmlns:adec="http://schemas.microsoft.com/office/drawing/2017/decorative" val="1"/>
              </a:ext>
            </a:extLst>
          </p:cNvPr>
          <p:cNvSpPr txBox="1"/>
          <p:nvPr/>
        </p:nvSpPr>
        <p:spPr>
          <a:xfrm>
            <a:off x="588263" y="6534387"/>
            <a:ext cx="2981086"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mn-cs"/>
              </a:rPr>
              <a:t>© 2026 Microsoft Corporation All rights reserved. </a:t>
            </a:r>
          </a:p>
        </p:txBody>
      </p:sp>
      <p:sp>
        <p:nvSpPr>
          <p:cNvPr id="26" name="TextBox 25">
            <a:extLst>
              <a:ext uri="{FF2B5EF4-FFF2-40B4-BE49-F238E27FC236}">
                <a16:creationId xmlns:a16="http://schemas.microsoft.com/office/drawing/2014/main" id="{F083924A-7412-BE40-5C4B-3E923DA21783}"/>
              </a:ext>
            </a:extLst>
          </p:cNvPr>
          <p:cNvSpPr txBox="1"/>
          <p:nvPr/>
        </p:nvSpPr>
        <p:spPr>
          <a:xfrm>
            <a:off x="585900" y="1769710"/>
            <a:ext cx="4614750" cy="1323439"/>
          </a:xfrm>
          <a:prstGeom prst="rect">
            <a:avLst/>
          </a:prstGeom>
          <a:noFill/>
        </p:spPr>
        <p:txBody>
          <a:bodyPr wrap="square" lIns="91440" tIns="45720" rIns="91440" bIns="45720" anchor="t">
            <a:spAutoFit/>
          </a:bodyPr>
          <a:lstStyle/>
          <a:p>
            <a:pPr algn="l"/>
            <a:r>
              <a:rPr lang="en-GB" sz="1600" dirty="0">
                <a:solidFill>
                  <a:schemeClr val="tx1">
                    <a:lumMod val="95000"/>
                    <a:lumOff val="5000"/>
                  </a:schemeClr>
                </a:solidFill>
              </a:rPr>
              <a:t>Generate a structured, repeatable daily or weekly digest of project activity — shipped releases, current work, status changes, and risks — directly from your project management tool via a Copilot Connector.</a:t>
            </a:r>
            <a:endParaRPr lang="en-GB" sz="1600" dirty="0">
              <a:solidFill>
                <a:schemeClr val="tx1">
                  <a:lumMod val="95000"/>
                  <a:lumOff val="5000"/>
                </a:schemeClr>
              </a:solidFill>
              <a:cs typeface="Segoe Sans Display"/>
            </a:endParaRPr>
          </a:p>
        </p:txBody>
      </p:sp>
      <p:sp>
        <p:nvSpPr>
          <p:cNvPr id="35" name="TextBox 34">
            <a:extLst>
              <a:ext uri="{FF2B5EF4-FFF2-40B4-BE49-F238E27FC236}">
                <a16:creationId xmlns:a16="http://schemas.microsoft.com/office/drawing/2014/main" id="{D28D4AAD-0A4A-51CA-6452-3D3C2EBA892C}"/>
              </a:ext>
            </a:extLst>
          </p:cNvPr>
          <p:cNvSpPr txBox="1"/>
          <p:nvPr/>
        </p:nvSpPr>
        <p:spPr>
          <a:xfrm>
            <a:off x="5983839" y="3166276"/>
            <a:ext cx="3165195" cy="246221"/>
          </a:xfrm>
          <a:prstGeom prst="rect">
            <a:avLst/>
          </a:prstGeom>
          <a:noFill/>
        </p:spPr>
        <p:txBody>
          <a:bodyPr wrap="square" lIns="0" tIns="0" rIns="0" bIns="0" rtlCol="0">
            <a:spAutoFit/>
          </a:bodyPr>
          <a:lstStyle/>
          <a:p>
            <a:pPr algn="l"/>
            <a:r>
              <a:rPr lang="en-US" sz="1600" noProof="0" dirty="0">
                <a:latin typeface="+mj-lt"/>
              </a:rPr>
              <a:t>Business Outcomes</a:t>
            </a:r>
          </a:p>
        </p:txBody>
      </p:sp>
      <p:sp>
        <p:nvSpPr>
          <p:cNvPr id="2" name="TextBox 1">
            <a:extLst>
              <a:ext uri="{FF2B5EF4-FFF2-40B4-BE49-F238E27FC236}">
                <a16:creationId xmlns:a16="http://schemas.microsoft.com/office/drawing/2014/main" id="{D94068A5-5660-45E3-D6CF-A624A3C2F777}"/>
              </a:ext>
            </a:extLst>
          </p:cNvPr>
          <p:cNvSpPr txBox="1"/>
          <p:nvPr/>
        </p:nvSpPr>
        <p:spPr>
          <a:xfrm>
            <a:off x="5983840" y="3461009"/>
            <a:ext cx="5496706" cy="1015663"/>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en-GB" sz="1100" dirty="0"/>
              <a:t>Inefficient reporting workflows erode team productivity </a:t>
            </a:r>
            <a:r>
              <a:rPr sz="1100" dirty="0"/>
              <a:t>and </a:t>
            </a:r>
            <a:r>
              <a:rPr lang="en-GB" sz="1100" dirty="0"/>
              <a:t>delay critical business decisions</a:t>
            </a:r>
            <a:endParaRPr lang="en-US" sz="1100" dirty="0">
              <a:cs typeface="Segoe Sans Display"/>
            </a:endParaRPr>
          </a:p>
          <a:p>
            <a:pPr marL="285750" indent="-285750" algn="l">
              <a:buFont typeface="Arial" panose="020B0604020202020204" pitchFamily="34" charset="0"/>
              <a:buChar char="•"/>
            </a:pPr>
            <a:r>
              <a:rPr lang="en-GB" sz="1100" dirty="0"/>
              <a:t>Limited visibility into project </a:t>
            </a:r>
            <a:r>
              <a:rPr sz="1100" dirty="0"/>
              <a:t>changes </a:t>
            </a:r>
            <a:r>
              <a:rPr lang="en-GB" sz="1100" dirty="0"/>
              <a:t>increases risk exposure for key stakeholders</a:t>
            </a:r>
            <a:endParaRPr sz="1100" dirty="0">
              <a:cs typeface="Segoe Sans Display"/>
            </a:endParaRPr>
          </a:p>
          <a:p>
            <a:pPr marL="285750" indent="-285750" algn="l">
              <a:buFont typeface="Arial" panose="020B0604020202020204" pitchFamily="34" charset="0"/>
              <a:buChar char="•"/>
            </a:pPr>
            <a:r>
              <a:rPr lang="en-GB" sz="1100" dirty="0"/>
              <a:t>Late identification of risks </a:t>
            </a:r>
            <a:r>
              <a:rPr sz="1100" dirty="0"/>
              <a:t>and blockers </a:t>
            </a:r>
            <a:r>
              <a:rPr lang="en-GB" sz="1100" dirty="0"/>
              <a:t>jeopardizes delivery timelines and revenue targets</a:t>
            </a:r>
            <a:endParaRPr sz="1100" dirty="0">
              <a:cs typeface="Segoe Sans Display"/>
            </a:endParaRPr>
          </a:p>
          <a:p>
            <a:pPr marL="285750" indent="-285750" algn="l">
              <a:buFont typeface="Arial" panose="020B0604020202020204" pitchFamily="34" charset="0"/>
              <a:buChar char="•"/>
            </a:pPr>
            <a:r>
              <a:rPr lang="en-GB" sz="1100" dirty="0"/>
              <a:t>Redundant backlog reviews consume high-value engineering </a:t>
            </a:r>
            <a:r>
              <a:rPr sz="1100" dirty="0"/>
              <a:t>and </a:t>
            </a:r>
            <a:r>
              <a:rPr lang="en-GB" sz="1100" dirty="0"/>
              <a:t>leadership capacity</a:t>
            </a:r>
            <a:endParaRPr sz="1100" dirty="0">
              <a:cs typeface="Segoe Sans Display"/>
            </a:endParaRPr>
          </a:p>
        </p:txBody>
      </p:sp>
      <p:pic>
        <p:nvPicPr>
          <p:cNvPr id="18" name="Picture 17" descr="The image displays a Project Delta Digest interface, featuring sections for daily changes, team communication, leadership updates, and project blockers, all organized for easy management and team collaboration.&#10;&#10;AI-generated content may be incorrect.">
            <a:extLst>
              <a:ext uri="{FF2B5EF4-FFF2-40B4-BE49-F238E27FC236}">
                <a16:creationId xmlns:a16="http://schemas.microsoft.com/office/drawing/2014/main" id="{056100A4-AC2C-88F5-9644-05432E396A71}"/>
              </a:ext>
            </a:extLst>
          </p:cNvPr>
          <p:cNvPicPr>
            <a:picLocks noChangeAspect="1"/>
          </p:cNvPicPr>
          <p:nvPr/>
        </p:nvPicPr>
        <p:blipFill>
          <a:blip r:embed="rId3"/>
          <a:stretch>
            <a:fillRect/>
          </a:stretch>
        </p:blipFill>
        <p:spPr>
          <a:xfrm>
            <a:off x="674670" y="3208747"/>
            <a:ext cx="4529980" cy="3091891"/>
          </a:xfrm>
          <a:prstGeom prst="roundRect">
            <a:avLst>
              <a:gd name="adj" fmla="val 4087"/>
            </a:avLst>
          </a:prstGeom>
          <a:noFill/>
          <a:ln w="25400" cap="flat" cmpd="sng" algn="ctr">
            <a:gradFill>
              <a:gsLst>
                <a:gs pos="0">
                  <a:srgbClr val="1D78D4"/>
                </a:gs>
                <a:gs pos="100000">
                  <a:srgbClr val="C44ACC"/>
                </a:gs>
              </a:gsLst>
              <a:lin ang="0" scaled="0"/>
            </a:gradFill>
            <a:prstDash val="solid"/>
            <a:miter lim="800000"/>
          </a:ln>
          <a:effectLst/>
        </p:spPr>
      </p:pic>
    </p:spTree>
    <p:extLst>
      <p:ext uri="{BB962C8B-B14F-4D97-AF65-F5344CB8AC3E}">
        <p14:creationId xmlns:p14="http://schemas.microsoft.com/office/powerpoint/2010/main" val="22836090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309DCA-9A53-077A-F6A0-A33AED1C3F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0"/>
            <a:ext cx="12192000" cy="6853798"/>
          </a:xfrm>
          <a:prstGeom prst="rect">
            <a:avLst/>
          </a:prstGeom>
          <a:gradFill flip="none" rotWithShape="1">
            <a:gsLst>
              <a:gs pos="0">
                <a:srgbClr val="E0E1F8"/>
              </a:gs>
              <a:gs pos="47000">
                <a:srgbClr val="FFFFFF">
                  <a:alpha val="74000"/>
                </a:srgbClr>
              </a:gs>
              <a:gs pos="100000">
                <a:srgbClr val="F4D0F0">
                  <a:alpha val="0"/>
                </a:srgbClr>
              </a:gs>
            </a:gsLst>
            <a:path path="rect">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noProof="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30262CCD-190A-8553-3108-2DC583C41B70}"/>
              </a:ext>
              <a:ext uri="{C183D7F6-B498-43B3-948B-1728B52AA6E4}">
                <adec:decorative xmlns:adec="http://schemas.microsoft.com/office/drawing/2017/decorative" val="0"/>
              </a:ext>
            </a:extLst>
          </p:cNvPr>
          <p:cNvSpPr txBox="1">
            <a:spLocks noGrp="1"/>
          </p:cNvSpPr>
          <p:nvPr>
            <p:ph type="title"/>
          </p:nvPr>
        </p:nvSpPr>
        <p:spPr>
          <a:xfrm>
            <a:off x="1001921" y="2931886"/>
            <a:ext cx="97063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Table of Contents</a:t>
            </a:r>
          </a:p>
        </p:txBody>
      </p:sp>
      <p:sp>
        <p:nvSpPr>
          <p:cNvPr id="10" name="Text Placeholder 2">
            <a:extLst>
              <a:ext uri="{FF2B5EF4-FFF2-40B4-BE49-F238E27FC236}">
                <a16:creationId xmlns:a16="http://schemas.microsoft.com/office/drawing/2014/main" id="{F80D85B9-D527-3A18-0E60-7323D27D1132}"/>
              </a:ext>
            </a:extLst>
          </p:cNvPr>
          <p:cNvSpPr>
            <a:spLocks noGrp="1"/>
          </p:cNvSpPr>
          <p:nvPr>
            <p:ph type="body" sz="quarter" idx="4294967295"/>
          </p:nvPr>
        </p:nvSpPr>
        <p:spPr>
          <a:xfrm>
            <a:off x="7483475" y="582613"/>
            <a:ext cx="4708525" cy="5692775"/>
          </a:xfrm>
          <a:prstGeom prst="rect">
            <a:avLst/>
          </a:prstGeom>
        </p:spPr>
        <p:txBody>
          <a:bodyPr numCol="1" anchor="ctr">
            <a:noAutofit/>
          </a:bodyPr>
          <a:lstStyle/>
          <a:p>
            <a:pPr marL="342900" indent="-342900">
              <a:buFont typeface="Arial" panose="020B0604020202020204" pitchFamily="34" charset="0"/>
              <a:buChar char="•"/>
            </a:pPr>
            <a:r>
              <a:rPr lang="en-US" sz="2000" dirty="0">
                <a:latin typeface="Segoe Sans"/>
              </a:rPr>
              <a:t>Overview</a:t>
            </a:r>
          </a:p>
          <a:p>
            <a:pPr marL="342900" indent="-342900">
              <a:buFont typeface="Arial" panose="020B0604020202020204" pitchFamily="34" charset="0"/>
              <a:buChar char="•"/>
            </a:pPr>
            <a:r>
              <a:rPr lang="en-US" sz="2000" dirty="0">
                <a:latin typeface="Segoe Sans"/>
              </a:rPr>
              <a:t>Persona Example</a:t>
            </a:r>
          </a:p>
          <a:p>
            <a:pPr marL="342900" indent="-342900">
              <a:buFont typeface="Arial" panose="020B0604020202020204" pitchFamily="34" charset="0"/>
              <a:buChar char="•"/>
            </a:pPr>
            <a:r>
              <a:rPr lang="en-US" sz="2000" dirty="0">
                <a:latin typeface="Segoe Sans"/>
              </a:rPr>
              <a:t>User Journey Scenario Example</a:t>
            </a:r>
          </a:p>
          <a:p>
            <a:pPr marL="342900" indent="-342900">
              <a:buFont typeface="Arial" panose="020B0604020202020204" pitchFamily="34" charset="0"/>
              <a:buChar char="•"/>
            </a:pPr>
            <a:r>
              <a:rPr lang="en-US" sz="2000" dirty="0">
                <a:latin typeface="Segoe Sans"/>
              </a:rPr>
              <a:t>Solution Screenshots</a:t>
            </a:r>
          </a:p>
          <a:p>
            <a:pPr marL="342900" indent="-342900">
              <a:buFont typeface="Arial" panose="020B0604020202020204" pitchFamily="34" charset="0"/>
              <a:buChar char="•"/>
            </a:pPr>
            <a:r>
              <a:rPr lang="en-US" sz="2000" dirty="0">
                <a:latin typeface="Segoe Sans"/>
              </a:rPr>
              <a:t>Demo Prompts</a:t>
            </a:r>
          </a:p>
        </p:txBody>
      </p:sp>
    </p:spTree>
    <p:extLst>
      <p:ext uri="{BB962C8B-B14F-4D97-AF65-F5344CB8AC3E}">
        <p14:creationId xmlns:p14="http://schemas.microsoft.com/office/powerpoint/2010/main" val="39010092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36F33BF-5116-F758-C230-BD98F1C4E581}"/>
            </a:ext>
          </a:extLst>
        </p:cNvPr>
        <p:cNvGrpSpPr/>
        <p:nvPr/>
      </p:nvGrpSpPr>
      <p:grpSpPr>
        <a:xfrm>
          <a:off x="0" y="0"/>
          <a:ext cx="0" cy="0"/>
          <a:chOff x="0" y="0"/>
          <a:chExt cx="0" cy="0"/>
        </a:xfrm>
      </p:grpSpPr>
      <p:sp>
        <p:nvSpPr>
          <p:cNvPr id="58" name="Title 4">
            <a:extLst>
              <a:ext uri="{FF2B5EF4-FFF2-40B4-BE49-F238E27FC236}">
                <a16:creationId xmlns:a16="http://schemas.microsoft.com/office/drawing/2014/main" id="{33E44190-0429-7FFF-4095-170CD165A65E}"/>
              </a:ext>
            </a:extLst>
          </p:cNvPr>
          <p:cNvSpPr>
            <a:spLocks noGrp="1"/>
          </p:cNvSpPr>
          <p:nvPr>
            <p:ph type="title"/>
          </p:nvPr>
        </p:nvSpPr>
        <p:spPr>
          <a:xfrm>
            <a:off x="715288" y="1763673"/>
            <a:ext cx="4663677" cy="3046988"/>
          </a:xfrm>
        </p:spPr>
        <p:txBody>
          <a:bodyPr/>
          <a:lstStyle/>
          <a:p>
            <a:r>
              <a:rPr lang="en-GB" sz="1800" dirty="0">
                <a:solidFill>
                  <a:schemeClr val="tx1">
                    <a:lumMod val="95000"/>
                    <a:lumOff val="5000"/>
                  </a:schemeClr>
                </a:solidFill>
                <a:latin typeface="Segoe UI Semibold"/>
                <a:ea typeface="+mj-lt"/>
                <a:cs typeface="Segoe UI Semibold"/>
              </a:rPr>
              <a:t>Project Delta Digest</a:t>
            </a:r>
            <a:r>
              <a:rPr lang="en-GB" sz="1800" dirty="0">
                <a:solidFill>
                  <a:schemeClr val="tx1">
                    <a:lumMod val="95000"/>
                    <a:lumOff val="5000"/>
                  </a:schemeClr>
                </a:solidFill>
                <a:latin typeface="Segoe UI"/>
                <a:ea typeface="+mj-lt"/>
                <a:cs typeface="Segoe UI"/>
              </a:rPr>
              <a:t> is a declarative agent that connects to your project management tool that delivers structured, scannable digests of project activity.</a:t>
            </a:r>
            <a:br>
              <a:rPr lang="en-GB" sz="1800" dirty="0">
                <a:solidFill>
                  <a:schemeClr val="tx1">
                    <a:lumMod val="95000"/>
                    <a:lumOff val="5000"/>
                  </a:schemeClr>
                </a:solidFill>
                <a:latin typeface="Segoe UI"/>
                <a:ea typeface="+mj-lt"/>
                <a:cs typeface="Segoe UI"/>
              </a:rPr>
            </a:br>
            <a:endParaRPr lang="en-GB" sz="1800" dirty="0">
              <a:solidFill>
                <a:schemeClr val="tx1">
                  <a:lumMod val="95000"/>
                  <a:lumOff val="5000"/>
                </a:schemeClr>
              </a:solidFill>
              <a:latin typeface="Segoe UI"/>
              <a:ea typeface="+mj-lt"/>
              <a:cs typeface="Segoe UI"/>
            </a:endParaRPr>
          </a:p>
          <a:p>
            <a:r>
              <a:rPr lang="en-GB" sz="1800" dirty="0">
                <a:solidFill>
                  <a:schemeClr val="tx1">
                    <a:lumMod val="95000"/>
                    <a:lumOff val="5000"/>
                  </a:schemeClr>
                </a:solidFill>
                <a:latin typeface="Segoe UI"/>
                <a:ea typeface="+mj-lt"/>
                <a:cs typeface="Segoe UI"/>
              </a:rPr>
              <a:t>It automatically summarizes </a:t>
            </a:r>
            <a:r>
              <a:rPr lang="en-GB" sz="1800">
                <a:solidFill>
                  <a:schemeClr val="tx1">
                    <a:lumMod val="95000"/>
                    <a:lumOff val="5000"/>
                  </a:schemeClr>
                </a:solidFill>
                <a:latin typeface="Segoe UI"/>
                <a:ea typeface="+mj-lt"/>
                <a:cs typeface="Segoe UI"/>
              </a:rPr>
              <a:t>shipped items, </a:t>
            </a:r>
            <a:r>
              <a:rPr lang="en-GB" sz="1800" dirty="0">
                <a:solidFill>
                  <a:schemeClr val="tx1">
                    <a:lumMod val="95000"/>
                    <a:lumOff val="5000"/>
                  </a:schemeClr>
                </a:solidFill>
                <a:latin typeface="Segoe UI"/>
                <a:ea typeface="+mj-lt"/>
                <a:cs typeface="Segoe UI"/>
              </a:rPr>
              <a:t>work in progress, status changes, and key risks in a consistent, executive-friendly format — enabling stakeholders to understand delivery health, priorities, and impacts without manually reviewing the backend systems.</a:t>
            </a:r>
          </a:p>
        </p:txBody>
      </p:sp>
      <p:sp>
        <p:nvSpPr>
          <p:cNvPr id="23" name="Footer Placeholder 1">
            <a:extLst>
              <a:ext uri="{FF2B5EF4-FFF2-40B4-BE49-F238E27FC236}">
                <a16:creationId xmlns:a16="http://schemas.microsoft.com/office/drawing/2014/main" id="{2325FD89-8B07-FCCA-3E7D-4846098DEE35}"/>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2026 Microsoft Corporation All rights reserved. </a:t>
            </a:r>
          </a:p>
        </p:txBody>
      </p:sp>
      <p:sp>
        <p:nvSpPr>
          <p:cNvPr id="25" name="Title 1">
            <a:extLst>
              <a:ext uri="{FF2B5EF4-FFF2-40B4-BE49-F238E27FC236}">
                <a16:creationId xmlns:a16="http://schemas.microsoft.com/office/drawing/2014/main" id="{5E9CD6BB-02EF-0BC3-58A1-38B44C2B510D}"/>
              </a:ext>
              <a:ext uri="{C183D7F6-B498-43B3-948B-1728B52AA6E4}">
                <adec:decorative xmlns:adec="http://schemas.microsoft.com/office/drawing/2017/decorative" val="0"/>
              </a:ext>
            </a:extLst>
          </p:cNvPr>
          <p:cNvSpPr txBox="1">
            <a:spLocks/>
          </p:cNvSpPr>
          <p:nvPr/>
        </p:nvSpPr>
        <p:spPr>
          <a:xfrm>
            <a:off x="588263" y="339295"/>
            <a:ext cx="5419132" cy="1233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3200" spc="-50">
                <a:ln w="3175">
                  <a:noFill/>
                </a:ln>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Overview</a:t>
            </a:r>
            <a:endParaRPr kumimoji="0" lang="en-US" sz="3200" b="0" i="0" u="none" strike="noStrike" kern="1200" cap="none" spc="-50" normalizeH="0" baseline="0" noProof="0">
              <a:ln w="3175">
                <a:noFill/>
              </a:ln>
              <a:gradFill flip="none" rotWithShape="1">
                <a:gsLst>
                  <a:gs pos="54000">
                    <a:srgbClr val="C85890"/>
                  </a:gs>
                  <a:gs pos="10000">
                    <a:srgbClr val="7058A0"/>
                  </a:gs>
                  <a:gs pos="100000">
                    <a:srgbClr val="F89070"/>
                  </a:gs>
                </a:gsLst>
                <a:lin ang="0" scaled="1"/>
                <a:tileRect/>
              </a:gradFill>
              <a:effectLst/>
              <a:uLnTx/>
              <a:uFillTx/>
              <a:latin typeface="Segoe Sans Display Semibold"/>
              <a:ea typeface="+mj-ea"/>
              <a:cs typeface="Segoe Sans Display" pitchFamily="2" charset="0"/>
            </a:endParaRPr>
          </a:p>
        </p:txBody>
      </p:sp>
      <p:pic>
        <p:nvPicPr>
          <p:cNvPr id="6" name="Picture 5" descr="The image displays a Project Delta Digest interface, showcasing a summary of completed tasks, ongoing projects, blockers, and risks, along with a prompt for users to input a project keyword for a comprehensive 24-hour digest.&#10;&#10;AI-generated content may be incorrect.">
            <a:extLst>
              <a:ext uri="{FF2B5EF4-FFF2-40B4-BE49-F238E27FC236}">
                <a16:creationId xmlns:a16="http://schemas.microsoft.com/office/drawing/2014/main" id="{B341ACAA-667B-C814-C4BE-DEA0334F0B0C}"/>
              </a:ext>
            </a:extLst>
          </p:cNvPr>
          <p:cNvPicPr>
            <a:picLocks noChangeAspect="1"/>
          </p:cNvPicPr>
          <p:nvPr/>
        </p:nvPicPr>
        <p:blipFill>
          <a:blip r:embed="rId4"/>
          <a:stretch>
            <a:fillRect/>
          </a:stretch>
        </p:blipFill>
        <p:spPr>
          <a:xfrm>
            <a:off x="5908375" y="1127217"/>
            <a:ext cx="5920551" cy="4319900"/>
          </a:xfrm>
          <a:prstGeom prst="roundRect">
            <a:avLst>
              <a:gd name="adj" fmla="val 4087"/>
            </a:avLst>
          </a:prstGeom>
          <a:noFill/>
          <a:ln w="25400" cap="flat" cmpd="sng" algn="ctr">
            <a:gradFill>
              <a:gsLst>
                <a:gs pos="0">
                  <a:srgbClr val="1D78D4"/>
                </a:gs>
                <a:gs pos="100000">
                  <a:srgbClr val="C44ACC"/>
                </a:gs>
              </a:gsLst>
              <a:lin ang="0" scaled="0"/>
            </a:gradFill>
            <a:prstDash val="solid"/>
            <a:miter lim="800000"/>
          </a:ln>
          <a:effectLst/>
        </p:spPr>
      </p:pic>
    </p:spTree>
    <p:extLst>
      <p:ext uri="{BB962C8B-B14F-4D97-AF65-F5344CB8AC3E}">
        <p14:creationId xmlns:p14="http://schemas.microsoft.com/office/powerpoint/2010/main" val="2440976011"/>
      </p:ext>
    </p:extLst>
  </p:cSld>
  <p:clrMapOvr>
    <a:overrideClrMapping bg1="lt1" tx1="dk1" bg2="lt2" tx2="dk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674614"/>
            <a:ext cx="5501729" cy="3867298"/>
          </a:xfrm>
          <a:prstGeom prst="roundRect">
            <a:avLst>
              <a:gd name="adj" fmla="val 295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3" name="Oval 2"/>
          <p:cNvSpPr/>
          <p:nvPr/>
        </p:nvSpPr>
        <p:spPr>
          <a:xfrm>
            <a:off x="695325" y="1927919"/>
            <a:ext cx="457200" cy="457200"/>
          </a:xfrm>
          <a:prstGeom prst="ellipse">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0735" y="2053299"/>
            <a:ext cx="206184" cy="206184"/>
          </a:xfrm>
          <a:prstGeom prst="rect">
            <a:avLst/>
          </a:prstGeom>
        </p:spPr>
      </p:pic>
      <p:sp>
        <p:nvSpPr>
          <p:cNvPr id="5" name="Rounded Rectangle 4"/>
          <p:cNvSpPr/>
          <p:nvPr/>
        </p:nvSpPr>
        <p:spPr>
          <a:xfrm>
            <a:off x="695325" y="3191619"/>
            <a:ext cx="5025479" cy="796960"/>
          </a:xfrm>
          <a:prstGeom prst="roundRect">
            <a:avLst>
              <a:gd name="adj" fmla="val 13452"/>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6" name="Rectangle 5"/>
          <p:cNvSpPr/>
          <p:nvPr/>
        </p:nvSpPr>
        <p:spPr>
          <a:xfrm>
            <a:off x="695325" y="3186436"/>
            <a:ext cx="27734" cy="810070"/>
          </a:xfrm>
          <a:prstGeom prst="rect">
            <a:avLst/>
          </a:prstGeom>
          <a:solidFill>
            <a:srgbClr val="6B2F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7" name="Rounded Rectangle 6"/>
          <p:cNvSpPr/>
          <p:nvPr/>
        </p:nvSpPr>
        <p:spPr>
          <a:xfrm>
            <a:off x="6233219" y="1674614"/>
            <a:ext cx="5501729" cy="3867298"/>
          </a:xfrm>
          <a:prstGeom prst="roundRect">
            <a:avLst>
              <a:gd name="adj" fmla="val 295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8" name="Oval 7"/>
          <p:cNvSpPr/>
          <p:nvPr/>
        </p:nvSpPr>
        <p:spPr>
          <a:xfrm>
            <a:off x="6471344" y="1927919"/>
            <a:ext cx="457200" cy="457200"/>
          </a:xfrm>
          <a:prstGeom prst="ellipse">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610" y="2053299"/>
            <a:ext cx="206184" cy="206184"/>
          </a:xfrm>
          <a:prstGeom prst="rect">
            <a:avLst/>
          </a:prstGeom>
        </p:spPr>
      </p:pic>
      <p:sp>
        <p:nvSpPr>
          <p:cNvPr id="10" name="Rounded Rectangle 9"/>
          <p:cNvSpPr/>
          <p:nvPr/>
        </p:nvSpPr>
        <p:spPr>
          <a:xfrm>
            <a:off x="6481711" y="3181252"/>
            <a:ext cx="5015112" cy="737500"/>
          </a:xfrm>
          <a:prstGeom prst="roundRect">
            <a:avLst>
              <a:gd name="adj" fmla="val 13452"/>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11" name="Rectangle 10"/>
          <p:cNvSpPr/>
          <p:nvPr/>
        </p:nvSpPr>
        <p:spPr>
          <a:xfrm>
            <a:off x="6476527" y="3186436"/>
            <a:ext cx="27734" cy="742683"/>
          </a:xfrm>
          <a:prstGeom prst="rect">
            <a:avLst/>
          </a:prstGeom>
          <a:solidFill>
            <a:srgbClr val="6B2F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12" name="Rounded Rectangle 11"/>
          <p:cNvSpPr/>
          <p:nvPr/>
        </p:nvSpPr>
        <p:spPr>
          <a:xfrm>
            <a:off x="457200" y="5724673"/>
            <a:ext cx="11277600" cy="828526"/>
          </a:xfrm>
          <a:prstGeom prst="roundRect">
            <a:avLst>
              <a:gd name="adj" fmla="val 1149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3200">
              <a:latin typeface="Segoe UI" panose="020B0502040204020203" pitchFamily="34" charset="0"/>
              <a:cs typeface="Segoe UI" panose="020B0502040204020203" pitchFamily="34" charset="0"/>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7593" y="5759080"/>
            <a:ext cx="167564" cy="146629"/>
          </a:xfrm>
          <a:prstGeom prst="rect">
            <a:avLst/>
          </a:prstGeom>
        </p:spPr>
      </p:pic>
      <p:sp>
        <p:nvSpPr>
          <p:cNvPr id="14" name="TextBox 13"/>
          <p:cNvSpPr txBox="1"/>
          <p:nvPr/>
        </p:nvSpPr>
        <p:spPr>
          <a:xfrm>
            <a:off x="457188" y="380990"/>
            <a:ext cx="3039871" cy="492443"/>
          </a:xfrm>
          <a:prstGeom prst="rect">
            <a:avLst/>
          </a:prstGeom>
          <a:noFill/>
        </p:spPr>
        <p:txBody>
          <a:bodyPr wrap="none" lIns="0" tIns="0" rIns="0" bIns="0">
            <a:spAutoFit/>
          </a:bodyPr>
          <a:lstStyle/>
          <a:p>
            <a:pPr algn="l"/>
            <a:r>
              <a:rPr lang="en-US" sz="32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Persona</a:t>
            </a:r>
            <a:r>
              <a:rPr lang="en-GB" sz="32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 Example</a:t>
            </a:r>
            <a:endParaRPr lang="en-US" sz="32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endParaRPr>
          </a:p>
        </p:txBody>
      </p:sp>
      <p:sp>
        <p:nvSpPr>
          <p:cNvPr id="15" name="TextBox 14"/>
          <p:cNvSpPr txBox="1"/>
          <p:nvPr/>
        </p:nvSpPr>
        <p:spPr>
          <a:xfrm>
            <a:off x="457188" y="939081"/>
            <a:ext cx="10112320" cy="246221"/>
          </a:xfrm>
          <a:prstGeom prst="rect">
            <a:avLst/>
          </a:prstGeom>
          <a:noFill/>
        </p:spPr>
        <p:txBody>
          <a:bodyPr wrap="square" lIns="0" tIns="0" rIns="0" bIns="0">
            <a:spAutoFit/>
          </a:bodyPr>
          <a:lstStyle/>
          <a:p>
            <a:pPr algn="l"/>
            <a:r>
              <a:rPr lang="en-GB" sz="1600" b="1" i="0" dirty="0">
                <a:solidFill>
                  <a:srgbClr val="1B1040"/>
                </a:solidFill>
                <a:latin typeface="Segoe UI" panose="020B0502040204020203" pitchFamily="34" charset="0"/>
                <a:cs typeface="Segoe UI" panose="020B0502040204020203" pitchFamily="34" charset="0"/>
              </a:rPr>
              <a:t>Two core personas: the project manager preparing updates and the engineering lead tracking delivery health.</a:t>
            </a:r>
          </a:p>
        </p:txBody>
      </p:sp>
      <p:sp>
        <p:nvSpPr>
          <p:cNvPr id="16" name="TextBox 15"/>
          <p:cNvSpPr txBox="1"/>
          <p:nvPr/>
        </p:nvSpPr>
        <p:spPr>
          <a:xfrm>
            <a:off x="1289563" y="1956445"/>
            <a:ext cx="935769" cy="246221"/>
          </a:xfrm>
          <a:prstGeom prst="rect">
            <a:avLst/>
          </a:prstGeom>
          <a:noFill/>
        </p:spPr>
        <p:txBody>
          <a:bodyPr wrap="none" lIns="0" tIns="0" rIns="0" bIns="0">
            <a:spAutoFit/>
          </a:bodyPr>
          <a:lstStyle/>
          <a:p>
            <a:pPr algn="l"/>
            <a:r>
              <a:rPr sz="1600" b="1" i="0">
                <a:solidFill>
                  <a:srgbClr val="1B1040"/>
                </a:solidFill>
                <a:latin typeface="Segoe UI" panose="020B0502040204020203" pitchFamily="34" charset="0"/>
                <a:cs typeface="Segoe UI" panose="020B0502040204020203" pitchFamily="34" charset="0"/>
              </a:rPr>
              <a:t>Project Manager</a:t>
            </a:r>
          </a:p>
        </p:txBody>
      </p:sp>
      <p:sp>
        <p:nvSpPr>
          <p:cNvPr id="17" name="TextBox 16"/>
          <p:cNvSpPr txBox="1"/>
          <p:nvPr/>
        </p:nvSpPr>
        <p:spPr>
          <a:xfrm>
            <a:off x="1289563" y="2194564"/>
            <a:ext cx="626775" cy="169277"/>
          </a:xfrm>
          <a:prstGeom prst="rect">
            <a:avLst/>
          </a:prstGeom>
          <a:noFill/>
        </p:spPr>
        <p:txBody>
          <a:bodyPr wrap="none" lIns="0" tIns="0" rIns="0" bIns="0">
            <a:spAutoFit/>
          </a:bodyPr>
          <a:lstStyle/>
          <a:p>
            <a:pPr algn="l"/>
            <a:r>
              <a:rPr sz="1100" b="0" i="0" dirty="0">
                <a:solidFill>
                  <a:srgbClr val="6E6490"/>
                </a:solidFill>
                <a:latin typeface="Segoe UI" panose="020B0502040204020203" pitchFamily="34" charset="0"/>
                <a:cs typeface="Segoe UI" panose="020B0502040204020203" pitchFamily="34" charset="0"/>
              </a:rPr>
              <a:t>Reporter</a:t>
            </a:r>
          </a:p>
        </p:txBody>
      </p:sp>
      <p:sp>
        <p:nvSpPr>
          <p:cNvPr id="18" name="TextBox 17"/>
          <p:cNvSpPr txBox="1"/>
          <p:nvPr/>
        </p:nvSpPr>
        <p:spPr>
          <a:xfrm>
            <a:off x="853359" y="3282917"/>
            <a:ext cx="681277" cy="153888"/>
          </a:xfrm>
          <a:prstGeom prst="rect">
            <a:avLst/>
          </a:prstGeom>
          <a:noFill/>
        </p:spPr>
        <p:txBody>
          <a:bodyPr wrap="none" lIns="0" tIns="0" rIns="0" bIns="0">
            <a:spAutoFit/>
          </a:bodyPr>
          <a:lstStyle/>
          <a:p>
            <a:pPr algn="l"/>
            <a:r>
              <a:rPr sz="1000" b="1" i="0">
                <a:solidFill>
                  <a:srgbClr val="6B2FAD"/>
                </a:solidFill>
                <a:latin typeface="Segoe UI" panose="020B0502040204020203" pitchFamily="34" charset="0"/>
                <a:cs typeface="Segoe UI" panose="020B0502040204020203" pitchFamily="34" charset="0"/>
              </a:rPr>
              <a:t>Typical Ask</a:t>
            </a:r>
          </a:p>
        </p:txBody>
      </p:sp>
      <p:sp>
        <p:nvSpPr>
          <p:cNvPr id="19" name="TextBox 18"/>
          <p:cNvSpPr txBox="1"/>
          <p:nvPr/>
        </p:nvSpPr>
        <p:spPr>
          <a:xfrm>
            <a:off x="859762" y="3452678"/>
            <a:ext cx="4411591" cy="369332"/>
          </a:xfrm>
          <a:prstGeom prst="rect">
            <a:avLst/>
          </a:prstGeom>
          <a:noFill/>
        </p:spPr>
        <p:txBody>
          <a:bodyPr wrap="square" lIns="0" tIns="0" rIns="0" bIns="0" anchor="t">
            <a:spAutoFit/>
          </a:bodyPr>
          <a:lstStyle/>
          <a:p>
            <a:pPr algn="l"/>
            <a:r>
              <a:rPr sz="1200" b="0" i="1">
                <a:solidFill>
                  <a:srgbClr val="2D2053"/>
                </a:solidFill>
                <a:latin typeface="Segoe UI"/>
                <a:cs typeface="Segoe UI"/>
              </a:rPr>
              <a:t>“What’s new in the latest release?” or “Give me a digest for the project today”</a:t>
            </a:r>
          </a:p>
        </p:txBody>
      </p:sp>
      <p:sp>
        <p:nvSpPr>
          <p:cNvPr id="20" name="TextBox 19"/>
          <p:cNvSpPr txBox="1"/>
          <p:nvPr/>
        </p:nvSpPr>
        <p:spPr>
          <a:xfrm>
            <a:off x="7065438" y="1956445"/>
            <a:ext cx="1351588" cy="246221"/>
          </a:xfrm>
          <a:prstGeom prst="rect">
            <a:avLst/>
          </a:prstGeom>
          <a:noFill/>
        </p:spPr>
        <p:txBody>
          <a:bodyPr wrap="none" lIns="0" tIns="0" rIns="0" bIns="0">
            <a:spAutoFit/>
          </a:bodyPr>
          <a:lstStyle/>
          <a:p>
            <a:pPr algn="l"/>
            <a:r>
              <a:rPr sz="1600" b="1" i="0">
                <a:solidFill>
                  <a:srgbClr val="1B1040"/>
                </a:solidFill>
                <a:latin typeface="Segoe UI" panose="020B0502040204020203" pitchFamily="34" charset="0"/>
                <a:cs typeface="Segoe UI" panose="020B0502040204020203" pitchFamily="34" charset="0"/>
              </a:rPr>
              <a:t>Engineering Lead</a:t>
            </a:r>
          </a:p>
        </p:txBody>
      </p:sp>
      <p:sp>
        <p:nvSpPr>
          <p:cNvPr id="21" name="TextBox 20"/>
          <p:cNvSpPr txBox="1"/>
          <p:nvPr/>
        </p:nvSpPr>
        <p:spPr>
          <a:xfrm>
            <a:off x="7065438" y="2194564"/>
            <a:ext cx="554639" cy="169277"/>
          </a:xfrm>
          <a:prstGeom prst="rect">
            <a:avLst/>
          </a:prstGeom>
          <a:noFill/>
        </p:spPr>
        <p:txBody>
          <a:bodyPr wrap="none" lIns="0" tIns="0" rIns="0" bIns="0">
            <a:spAutoFit/>
          </a:bodyPr>
          <a:lstStyle/>
          <a:p>
            <a:pPr algn="l"/>
            <a:r>
              <a:rPr sz="1100" b="0" i="0">
                <a:solidFill>
                  <a:srgbClr val="6E6490"/>
                </a:solidFill>
                <a:latin typeface="Segoe UI" panose="020B0502040204020203" pitchFamily="34" charset="0"/>
                <a:cs typeface="Segoe UI" panose="020B0502040204020203" pitchFamily="34" charset="0"/>
              </a:rPr>
              <a:t>Delivery owner</a:t>
            </a:r>
          </a:p>
        </p:txBody>
      </p:sp>
      <p:sp>
        <p:nvSpPr>
          <p:cNvPr id="22" name="TextBox 21"/>
          <p:cNvSpPr txBox="1"/>
          <p:nvPr/>
        </p:nvSpPr>
        <p:spPr>
          <a:xfrm>
            <a:off x="6629234" y="3282917"/>
            <a:ext cx="681277" cy="153888"/>
          </a:xfrm>
          <a:prstGeom prst="rect">
            <a:avLst/>
          </a:prstGeom>
          <a:noFill/>
        </p:spPr>
        <p:txBody>
          <a:bodyPr wrap="none" lIns="0" tIns="0" rIns="0" bIns="0">
            <a:spAutoFit/>
          </a:bodyPr>
          <a:lstStyle/>
          <a:p>
            <a:pPr algn="l"/>
            <a:r>
              <a:rPr sz="1000" b="1" i="0">
                <a:solidFill>
                  <a:srgbClr val="6B2FAD"/>
                </a:solidFill>
                <a:latin typeface="Segoe UI" panose="020B0502040204020203" pitchFamily="34" charset="0"/>
                <a:cs typeface="Segoe UI" panose="020B0502040204020203" pitchFamily="34" charset="0"/>
              </a:rPr>
              <a:t>Typical Ask</a:t>
            </a:r>
          </a:p>
        </p:txBody>
      </p:sp>
      <p:sp>
        <p:nvSpPr>
          <p:cNvPr id="23" name="TextBox 22"/>
          <p:cNvSpPr txBox="1"/>
          <p:nvPr/>
        </p:nvSpPr>
        <p:spPr>
          <a:xfrm>
            <a:off x="6629234" y="3473412"/>
            <a:ext cx="3394199" cy="184666"/>
          </a:xfrm>
          <a:prstGeom prst="rect">
            <a:avLst/>
          </a:prstGeom>
          <a:noFill/>
        </p:spPr>
        <p:txBody>
          <a:bodyPr wrap="none" lIns="0" tIns="0" rIns="0" bIns="0">
            <a:spAutoFit/>
          </a:bodyPr>
          <a:lstStyle/>
          <a:p>
            <a:pPr algn="l"/>
            <a:r>
              <a:rPr sz="1200" b="0" i="1">
                <a:solidFill>
                  <a:srgbClr val="2D2053"/>
                </a:solidFill>
                <a:latin typeface="Segoe UI" panose="020B0502040204020203" pitchFamily="34" charset="0"/>
                <a:cs typeface="Segoe UI" panose="020B0502040204020203" pitchFamily="34" charset="0"/>
              </a:rPr>
              <a:t>“Any risks or status changes I should know about today?”</a:t>
            </a:r>
          </a:p>
        </p:txBody>
      </p:sp>
      <p:sp>
        <p:nvSpPr>
          <p:cNvPr id="24" name="TextBox 23"/>
          <p:cNvSpPr txBox="1"/>
          <p:nvPr/>
        </p:nvSpPr>
        <p:spPr>
          <a:xfrm>
            <a:off x="954113" y="5724673"/>
            <a:ext cx="2205732" cy="215444"/>
          </a:xfrm>
          <a:prstGeom prst="rect">
            <a:avLst/>
          </a:prstGeom>
          <a:noFill/>
        </p:spPr>
        <p:txBody>
          <a:bodyPr wrap="none" lIns="0" tIns="0" rIns="0" bIns="0">
            <a:spAutoFit/>
          </a:bodyPr>
          <a:lstStyle/>
          <a:p>
            <a:pPr algn="l"/>
            <a:r>
              <a:rPr sz="1400" b="1" i="0" dirty="0">
                <a:solidFill>
                  <a:srgbClr val="1B1040"/>
                </a:solidFill>
                <a:latin typeface="Segoe UI" panose="020B0502040204020203" pitchFamily="34" charset="0"/>
                <a:cs typeface="Segoe UI" panose="020B0502040204020203" pitchFamily="34" charset="0"/>
              </a:rPr>
              <a:t>Key Challenges Addressed</a:t>
            </a:r>
          </a:p>
        </p:txBody>
      </p:sp>
      <p:sp>
        <p:nvSpPr>
          <p:cNvPr id="25" name="TextBox 24"/>
          <p:cNvSpPr txBox="1"/>
          <p:nvPr/>
        </p:nvSpPr>
        <p:spPr>
          <a:xfrm>
            <a:off x="954113" y="6048223"/>
            <a:ext cx="10542422" cy="430887"/>
          </a:xfrm>
          <a:prstGeom prst="rect">
            <a:avLst/>
          </a:prstGeom>
          <a:noFill/>
        </p:spPr>
        <p:txBody>
          <a:bodyPr wrap="square" lIns="0" tIns="0" rIns="0" bIns="0">
            <a:spAutoFit/>
          </a:bodyPr>
          <a:lstStyle/>
          <a:p>
            <a:pPr algn="l"/>
            <a:r>
              <a:rPr sz="1400" b="0" i="0" dirty="0">
                <a:solidFill>
                  <a:srgbClr val="6E6490"/>
                </a:solidFill>
                <a:latin typeface="Segoe UI" panose="020B0502040204020203" pitchFamily="34" charset="0"/>
                <a:cs typeface="Segoe UI" panose="020B0502040204020203" pitchFamily="34" charset="0"/>
              </a:rPr>
              <a:t>Manual status reporting is time-consuming and inconsistent; risks and changes surface late; stakeholders chase clarifications instead of acting on clear data.</a:t>
            </a:r>
          </a:p>
        </p:txBody>
      </p:sp>
      <p:sp>
        <p:nvSpPr>
          <p:cNvPr id="26" name="TextBox 25"/>
          <p:cNvSpPr txBox="1"/>
          <p:nvPr/>
        </p:nvSpPr>
        <p:spPr>
          <a:xfrm>
            <a:off x="695307" y="2537456"/>
            <a:ext cx="5025353" cy="511935"/>
          </a:xfrm>
          <a:prstGeom prst="rect">
            <a:avLst/>
          </a:prstGeom>
          <a:noFill/>
        </p:spPr>
        <p:txBody>
          <a:bodyPr wrap="square" lIns="0" tIns="0" rIns="0" bIns="0">
            <a:spAutoFit/>
          </a:bodyPr>
          <a:lstStyle/>
          <a:p>
            <a:pPr marL="167576" indent="-167576" algn="l">
              <a:lnSpc>
                <a:spcPts val="1699"/>
              </a:lnSpc>
              <a:spcBef>
                <a:spcPts val="0"/>
              </a:spcBef>
              <a:spcAft>
                <a:spcPts val="0"/>
              </a:spcAft>
              <a:buClr>
                <a:srgbClr val="6B2FAD"/>
              </a:buClr>
              <a:buSzPct val="100000"/>
              <a:buFont typeface="Inter" charset="0"/>
              <a:buChar char="●"/>
            </a:pPr>
            <a:r>
              <a:rPr sz="1400" b="0" i="0">
                <a:solidFill>
                  <a:srgbClr val="2D2053"/>
                </a:solidFill>
                <a:latin typeface="Segoe UI" panose="020B0502040204020203" pitchFamily="34" charset="0"/>
                <a:cs typeface="Segoe UI" panose="020B0502040204020203" pitchFamily="34" charset="0"/>
              </a:rPr>
              <a:t>Owns regular updates to leadership and stakeholders</a:t>
            </a:r>
          </a:p>
          <a:p>
            <a:pPr marL="167576" indent="-167576" algn="l">
              <a:lnSpc>
                <a:spcPts val="1699"/>
              </a:lnSpc>
              <a:spcBef>
                <a:spcPts val="0"/>
              </a:spcBef>
              <a:spcAft>
                <a:spcPts val="0"/>
              </a:spcAft>
              <a:buClr>
                <a:srgbClr val="6B2FAD"/>
              </a:buClr>
              <a:buSzPct val="100000"/>
              <a:buFont typeface="Inter" charset="0"/>
              <a:buChar char="●"/>
            </a:pPr>
            <a:r>
              <a:rPr sz="1400" b="0" i="0">
                <a:solidFill>
                  <a:srgbClr val="2D2053"/>
                </a:solidFill>
                <a:latin typeface="Segoe UI" panose="020B0502040204020203" pitchFamily="34" charset="0"/>
                <a:cs typeface="Segoe UI" panose="020B0502040204020203" pitchFamily="34" charset="0"/>
              </a:rPr>
              <a:t>Wants consistent, scannable summaries grounded in Jira</a:t>
            </a:r>
          </a:p>
        </p:txBody>
      </p:sp>
      <p:sp>
        <p:nvSpPr>
          <p:cNvPr id="27" name="TextBox 26"/>
          <p:cNvSpPr txBox="1"/>
          <p:nvPr/>
        </p:nvSpPr>
        <p:spPr>
          <a:xfrm>
            <a:off x="6471182" y="2537456"/>
            <a:ext cx="5025353" cy="511935"/>
          </a:xfrm>
          <a:prstGeom prst="rect">
            <a:avLst/>
          </a:prstGeom>
          <a:noFill/>
        </p:spPr>
        <p:txBody>
          <a:bodyPr wrap="square" lIns="0" tIns="0" rIns="0" bIns="0" anchor="t">
            <a:spAutoFit/>
          </a:bodyPr>
          <a:lstStyle/>
          <a:p>
            <a:pPr marL="167005" indent="-167005" algn="l">
              <a:lnSpc>
                <a:spcPts val="1699"/>
              </a:lnSpc>
              <a:spcBef>
                <a:spcPts val="0"/>
              </a:spcBef>
              <a:spcAft>
                <a:spcPts val="0"/>
              </a:spcAft>
              <a:buClr>
                <a:srgbClr val="6B2FAD"/>
              </a:buClr>
              <a:buSzPct val="100000"/>
              <a:buFont typeface="Inter" charset="0"/>
              <a:buChar char="●"/>
            </a:pPr>
            <a:r>
              <a:rPr sz="1400" b="0" i="0">
                <a:solidFill>
                  <a:srgbClr val="2D2053"/>
                </a:solidFill>
                <a:latin typeface="Segoe UI" panose="020B0502040204020203" pitchFamily="34" charset="0"/>
                <a:cs typeface="Segoe UI" panose="020B0502040204020203" pitchFamily="34" charset="0"/>
              </a:rPr>
              <a:t>Tracks delivery health, scope changes, and blockers</a:t>
            </a:r>
          </a:p>
          <a:p>
            <a:pPr marL="167005" indent="-167005" algn="l">
              <a:lnSpc>
                <a:spcPts val="1699"/>
              </a:lnSpc>
              <a:spcBef>
                <a:spcPts val="0"/>
              </a:spcBef>
              <a:spcAft>
                <a:spcPts val="0"/>
              </a:spcAft>
              <a:buClr>
                <a:srgbClr val="6B2FAD"/>
              </a:buClr>
              <a:buSzPct val="100000"/>
              <a:buFont typeface="Inter" charset="0"/>
              <a:buChar char="●"/>
            </a:pPr>
            <a:r>
              <a:rPr sz="1400" b="0" i="0">
                <a:solidFill>
                  <a:srgbClr val="2D2053"/>
                </a:solidFill>
                <a:latin typeface="Segoe UI" panose="020B0502040204020203" pitchFamily="34" charset="0"/>
                <a:cs typeface="Segoe UI" panose="020B0502040204020203" pitchFamily="34" charset="0"/>
              </a:rPr>
              <a:t>Needs early visibility into risks to act in time</a:t>
            </a:r>
          </a:p>
        </p:txBody>
      </p:sp>
      <p:pic>
        <p:nvPicPr>
          <p:cNvPr id="28" name="Picture Placeholder 27" descr="A person wearing a headset and smiling">
            <a:extLst>
              <a:ext uri="{FF2B5EF4-FFF2-40B4-BE49-F238E27FC236}">
                <a16:creationId xmlns:a16="http://schemas.microsoft.com/office/drawing/2014/main" id="{92469F25-A0E9-A10A-BB91-0ED6270DBD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9373" y="1951431"/>
            <a:ext cx="408908" cy="408908"/>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pic>
        <p:nvPicPr>
          <p:cNvPr id="29" name="Picture Placeholder 35" descr="A person talking on a phone">
            <a:extLst>
              <a:ext uri="{FF2B5EF4-FFF2-40B4-BE49-F238E27FC236}">
                <a16:creationId xmlns:a16="http://schemas.microsoft.com/office/drawing/2014/main" id="{B6460B6C-4434-DAF5-495D-43420C71B7C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90394" y="1909478"/>
            <a:ext cx="456532" cy="456532"/>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3" name="Picture 2" descr="image.png"/>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9955" y="1991716"/>
            <a:ext cx="228617" cy="200064"/>
          </a:xfrm>
          <a:prstGeom prst="rect">
            <a:avLst/>
          </a:prstGeom>
        </p:spPr>
      </p:pic>
      <p:sp>
        <p:nvSpPr>
          <p:cNvPr id="4" name="Oval 3"/>
          <p:cNvSpPr/>
          <p:nvPr/>
        </p:nvSpPr>
        <p:spPr>
          <a:xfrm>
            <a:off x="6799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5" name="Picture 4"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55582" y="3641404"/>
            <a:ext cx="106578" cy="186539"/>
          </a:xfrm>
          <a:prstGeom prst="rect">
            <a:avLst/>
          </a:prstGeom>
        </p:spPr>
      </p:pic>
      <p:sp>
        <p:nvSpPr>
          <p:cNvPr id="6" name="Rounded Rectangle 5"/>
          <p:cNvSpPr/>
          <p:nvPr/>
        </p:nvSpPr>
        <p:spPr>
          <a:xfrm>
            <a:off x="44577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80378" y="1977429"/>
            <a:ext cx="228583" cy="228627"/>
          </a:xfrm>
          <a:prstGeom prst="rect">
            <a:avLst/>
          </a:prstGeom>
        </p:spPr>
      </p:pic>
      <p:sp>
        <p:nvSpPr>
          <p:cNvPr id="8" name="Oval 7"/>
          <p:cNvSpPr/>
          <p:nvPr/>
        </p:nvSpPr>
        <p:spPr>
          <a:xfrm>
            <a:off x="46804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5982" y="3641404"/>
            <a:ext cx="106579" cy="186539"/>
          </a:xfrm>
          <a:prstGeom prst="rect">
            <a:avLst/>
          </a:prstGeom>
        </p:spPr>
      </p:pic>
      <p:sp>
        <p:nvSpPr>
          <p:cNvPr id="10" name="Rounded Rectangle 9"/>
          <p:cNvSpPr/>
          <p:nvPr/>
        </p:nvSpPr>
        <p:spPr>
          <a:xfrm>
            <a:off x="84582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pic>
        <p:nvPicPr>
          <p:cNvPr id="11" name="Picture 10"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80778" y="1977429"/>
            <a:ext cx="228594" cy="228594"/>
          </a:xfrm>
          <a:prstGeom prst="rect">
            <a:avLst/>
          </a:prstGeom>
        </p:spPr>
      </p:pic>
      <p:sp>
        <p:nvSpPr>
          <p:cNvPr id="12" name="Oval 11"/>
          <p:cNvSpPr/>
          <p:nvPr/>
        </p:nvSpPr>
        <p:spPr>
          <a:xfrm>
            <a:off x="86809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Segoe UI" panose="020B0502040204020203" pitchFamily="34" charset="0"/>
              <a:cs typeface="Segoe UI" panose="020B0502040204020203" pitchFamily="34" charset="0"/>
            </a:endParaRPr>
          </a:p>
        </p:txBody>
      </p:sp>
      <p:sp>
        <p:nvSpPr>
          <p:cNvPr id="13" name="Rounded Rectangle 12"/>
          <p:cNvSpPr/>
          <p:nvPr/>
        </p:nvSpPr>
        <p:spPr>
          <a:xfrm>
            <a:off x="457200" y="5962650"/>
            <a:ext cx="11277600" cy="590550"/>
          </a:xfrm>
          <a:prstGeom prst="roundRect">
            <a:avLst>
              <a:gd name="adj" fmla="val 19354"/>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latin typeface="Segoe UI" panose="020B0502040204020203" pitchFamily="34" charset="0"/>
              <a:cs typeface="Segoe UI" panose="020B0502040204020203" pitchFamily="34" charset="0"/>
            </a:endParaRPr>
          </a:p>
        </p:txBody>
      </p:sp>
      <p:sp>
        <p:nvSpPr>
          <p:cNvPr id="14" name="Rectangle 13"/>
          <p:cNvSpPr/>
          <p:nvPr/>
        </p:nvSpPr>
        <p:spPr>
          <a:xfrm>
            <a:off x="2405062" y="6124575"/>
            <a:ext cx="19050" cy="266700"/>
          </a:xfrm>
          <a:prstGeom prst="rect">
            <a:avLst/>
          </a:prstGeom>
          <a:solidFill>
            <a:srgbClr val="D5C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800">
              <a:latin typeface="Segoe UI" panose="020B0502040204020203" pitchFamily="34" charset="0"/>
              <a:cs typeface="Segoe UI" panose="020B0502040204020203" pitchFamily="34" charset="0"/>
            </a:endParaRPr>
          </a:p>
        </p:txBody>
      </p:sp>
      <p:pic>
        <p:nvPicPr>
          <p:cNvPr id="15" name="Picture 14"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06808" y="6181570"/>
            <a:ext cx="133346" cy="152396"/>
          </a:xfrm>
          <a:prstGeom prst="rect">
            <a:avLst/>
          </a:prstGeom>
        </p:spPr>
      </p:pic>
      <p:pic>
        <p:nvPicPr>
          <p:cNvPr id="16" name="Picture 15"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33241" y="6181570"/>
            <a:ext cx="152396" cy="152396"/>
          </a:xfrm>
          <a:prstGeom prst="rect">
            <a:avLst/>
          </a:prstGeom>
        </p:spPr>
      </p:pic>
      <p:pic>
        <p:nvPicPr>
          <p:cNvPr id="17" name="Picture 16" descr="image.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447607" y="6181567"/>
            <a:ext cx="114321" cy="152402"/>
          </a:xfrm>
          <a:prstGeom prst="rect">
            <a:avLst/>
          </a:prstGeom>
        </p:spPr>
      </p:pic>
      <p:sp>
        <p:nvSpPr>
          <p:cNvPr id="18" name="TextBox 17"/>
          <p:cNvSpPr txBox="1"/>
          <p:nvPr/>
        </p:nvSpPr>
        <p:spPr>
          <a:xfrm>
            <a:off x="457188" y="380990"/>
            <a:ext cx="2369238" cy="492443"/>
          </a:xfrm>
          <a:prstGeom prst="rect">
            <a:avLst/>
          </a:prstGeom>
          <a:noFill/>
        </p:spPr>
        <p:txBody>
          <a:bodyPr wrap="none" lIns="0" tIns="0" rIns="0" bIns="0">
            <a:spAutoFit/>
          </a:bodyPr>
          <a:lstStyle/>
          <a:p>
            <a:r>
              <a:rPr lang="en-GB" sz="32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User </a:t>
            </a:r>
            <a:r>
              <a:rPr sz="3200" b="1" spc="-5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Journey</a:t>
            </a:r>
          </a:p>
        </p:txBody>
      </p:sp>
      <p:sp>
        <p:nvSpPr>
          <p:cNvPr id="19" name="TextBox 18"/>
          <p:cNvSpPr txBox="1"/>
          <p:nvPr/>
        </p:nvSpPr>
        <p:spPr>
          <a:xfrm>
            <a:off x="457188" y="939081"/>
            <a:ext cx="10061124" cy="492443"/>
          </a:xfrm>
          <a:prstGeom prst="rect">
            <a:avLst/>
          </a:prstGeom>
          <a:noFill/>
        </p:spPr>
        <p:txBody>
          <a:bodyPr wrap="square" lIns="0" tIns="0" rIns="0" bIns="0">
            <a:spAutoFit/>
          </a:bodyPr>
          <a:lstStyle/>
          <a:p>
            <a:pPr algn="l"/>
            <a:r>
              <a:rPr sz="1600" b="1" i="0" dirty="0">
                <a:solidFill>
                  <a:srgbClr val="1B1040"/>
                </a:solidFill>
                <a:latin typeface="Segoe UI" panose="020B0502040204020203" pitchFamily="34" charset="0"/>
                <a:cs typeface="Segoe UI" panose="020B0502040204020203" pitchFamily="34" charset="0"/>
              </a:rPr>
              <a:t>From a single prompt to a structured executive digest, the agent automates the daily Jira review and surfaces risks before they slip.</a:t>
            </a:r>
          </a:p>
        </p:txBody>
      </p:sp>
      <p:sp>
        <p:nvSpPr>
          <p:cNvPr id="20" name="TextBox 19"/>
          <p:cNvSpPr txBox="1"/>
          <p:nvPr/>
        </p:nvSpPr>
        <p:spPr>
          <a:xfrm>
            <a:off x="837583" y="2439380"/>
            <a:ext cx="102592" cy="215444"/>
          </a:xfrm>
          <a:prstGeom prst="rect">
            <a:avLst/>
          </a:prstGeom>
          <a:noFill/>
        </p:spPr>
        <p:txBody>
          <a:bodyPr wrap="none" lIns="0" tIns="0" rIns="0" bIns="0">
            <a:spAutoFit/>
          </a:bodyPr>
          <a:lstStyle/>
          <a:p>
            <a:pPr algn="l"/>
            <a:r>
              <a:rPr sz="1400" b="1" i="0">
                <a:solidFill>
                  <a:srgbClr val="FFFFFF"/>
                </a:solidFill>
                <a:latin typeface="Segoe UI" panose="020B0502040204020203" pitchFamily="34" charset="0"/>
                <a:cs typeface="Segoe UI" panose="020B0502040204020203" pitchFamily="34" charset="0"/>
              </a:rPr>
              <a:t>1</a:t>
            </a:r>
          </a:p>
        </p:txBody>
      </p:sp>
      <p:sp>
        <p:nvSpPr>
          <p:cNvPr id="21" name="TextBox 20"/>
          <p:cNvSpPr txBox="1"/>
          <p:nvPr/>
        </p:nvSpPr>
        <p:spPr>
          <a:xfrm>
            <a:off x="1175266" y="2425093"/>
            <a:ext cx="690702" cy="246221"/>
          </a:xfrm>
          <a:prstGeom prst="rect">
            <a:avLst/>
          </a:prstGeom>
          <a:noFill/>
        </p:spPr>
        <p:txBody>
          <a:bodyPr wrap="none" lIns="0" tIns="0" rIns="0" bIns="0">
            <a:spAutoFit/>
          </a:bodyPr>
          <a:lstStyle/>
          <a:p>
            <a:pPr algn="l"/>
            <a:r>
              <a:rPr sz="1600" b="1" i="0">
                <a:solidFill>
                  <a:srgbClr val="6B2FAD"/>
                </a:solidFill>
                <a:latin typeface="Segoe UI" panose="020B0502040204020203" pitchFamily="34" charset="0"/>
                <a:cs typeface="Segoe UI" panose="020B0502040204020203" pitchFamily="34" charset="0"/>
              </a:rPr>
              <a:t>Trigger</a:t>
            </a:r>
          </a:p>
        </p:txBody>
      </p:sp>
      <p:sp>
        <p:nvSpPr>
          <p:cNvPr id="22" name="TextBox 21"/>
          <p:cNvSpPr txBox="1"/>
          <p:nvPr/>
        </p:nvSpPr>
        <p:spPr>
          <a:xfrm>
            <a:off x="679978" y="2910856"/>
            <a:ext cx="2606659" cy="861774"/>
          </a:xfrm>
          <a:prstGeom prst="rect">
            <a:avLst/>
          </a:prstGeom>
          <a:noFill/>
        </p:spPr>
        <p:txBody>
          <a:bodyPr wrap="square" lIns="0" tIns="0" rIns="0" bIns="0" anchor="t">
            <a:spAutoFit/>
          </a:bodyPr>
          <a:lstStyle/>
          <a:p>
            <a:pPr algn="l"/>
            <a:r>
              <a:rPr sz="1400" b="0" i="0">
                <a:solidFill>
                  <a:srgbClr val="2D2053"/>
                </a:solidFill>
                <a:latin typeface="Segoe UI"/>
                <a:cs typeface="Segoe UI"/>
              </a:rPr>
              <a:t>User asks the agent in Copilot, e.g., “What’s new in the latest release?” or “Give me today’s project digest for the project”</a:t>
            </a:r>
          </a:p>
        </p:txBody>
      </p:sp>
      <p:sp>
        <p:nvSpPr>
          <p:cNvPr id="23" name="TextBox 22"/>
          <p:cNvSpPr txBox="1"/>
          <p:nvPr/>
        </p:nvSpPr>
        <p:spPr>
          <a:xfrm>
            <a:off x="4821315" y="2439380"/>
            <a:ext cx="102592" cy="215444"/>
          </a:xfrm>
          <a:prstGeom prst="rect">
            <a:avLst/>
          </a:prstGeom>
          <a:noFill/>
        </p:spPr>
        <p:txBody>
          <a:bodyPr wrap="none" lIns="0" tIns="0" rIns="0" bIns="0">
            <a:spAutoFit/>
          </a:bodyPr>
          <a:lstStyle/>
          <a:p>
            <a:pPr algn="l"/>
            <a:r>
              <a:rPr sz="1400" b="1" i="0">
                <a:solidFill>
                  <a:srgbClr val="FFFFFF"/>
                </a:solidFill>
                <a:latin typeface="Segoe UI" panose="020B0502040204020203" pitchFamily="34" charset="0"/>
                <a:cs typeface="Segoe UI" panose="020B0502040204020203" pitchFamily="34" charset="0"/>
              </a:rPr>
              <a:t>2</a:t>
            </a:r>
          </a:p>
        </p:txBody>
      </p:sp>
      <p:sp>
        <p:nvSpPr>
          <p:cNvPr id="24" name="TextBox 23"/>
          <p:cNvSpPr txBox="1"/>
          <p:nvPr/>
        </p:nvSpPr>
        <p:spPr>
          <a:xfrm>
            <a:off x="5175666" y="2425093"/>
            <a:ext cx="1005212" cy="246221"/>
          </a:xfrm>
          <a:prstGeom prst="rect">
            <a:avLst/>
          </a:prstGeom>
          <a:noFill/>
        </p:spPr>
        <p:txBody>
          <a:bodyPr wrap="none" lIns="0" tIns="0" rIns="0" bIns="0">
            <a:spAutoFit/>
          </a:bodyPr>
          <a:lstStyle/>
          <a:p>
            <a:pPr algn="l"/>
            <a:r>
              <a:rPr sz="1600" b="1" i="0">
                <a:solidFill>
                  <a:srgbClr val="6B2FAD"/>
                </a:solidFill>
                <a:latin typeface="Segoe UI" panose="020B0502040204020203" pitchFamily="34" charset="0"/>
                <a:cs typeface="Segoe UI" panose="020B0502040204020203" pitchFamily="34" charset="0"/>
              </a:rPr>
              <a:t>Evaluation</a:t>
            </a:r>
          </a:p>
        </p:txBody>
      </p:sp>
      <p:sp>
        <p:nvSpPr>
          <p:cNvPr id="25" name="TextBox 24"/>
          <p:cNvSpPr txBox="1"/>
          <p:nvPr/>
        </p:nvSpPr>
        <p:spPr>
          <a:xfrm>
            <a:off x="4680378" y="2910856"/>
            <a:ext cx="2785397" cy="861774"/>
          </a:xfrm>
          <a:prstGeom prst="rect">
            <a:avLst/>
          </a:prstGeom>
          <a:noFill/>
        </p:spPr>
        <p:txBody>
          <a:bodyPr wrap="square" lIns="0" tIns="0" rIns="0" bIns="0" anchor="t">
            <a:spAutoFit/>
          </a:bodyPr>
          <a:lstStyle/>
          <a:p>
            <a:r>
              <a:rPr lang="en-GB" sz="1400" b="0" i="0" dirty="0">
                <a:solidFill>
                  <a:srgbClr val="2D2053"/>
                </a:solidFill>
                <a:latin typeface="Segoe UI"/>
                <a:cs typeface="Segoe UI"/>
              </a:rPr>
              <a:t>Agent queries the project management tool via the Copilot Connector and identifies shipped, in-progress, status changes, and risks.</a:t>
            </a:r>
          </a:p>
        </p:txBody>
      </p:sp>
      <p:sp>
        <p:nvSpPr>
          <p:cNvPr id="26" name="TextBox 25"/>
          <p:cNvSpPr txBox="1"/>
          <p:nvPr/>
        </p:nvSpPr>
        <p:spPr>
          <a:xfrm>
            <a:off x="8821566" y="2439380"/>
            <a:ext cx="102592" cy="215444"/>
          </a:xfrm>
          <a:prstGeom prst="rect">
            <a:avLst/>
          </a:prstGeom>
          <a:noFill/>
        </p:spPr>
        <p:txBody>
          <a:bodyPr wrap="none" lIns="0" tIns="0" rIns="0" bIns="0">
            <a:spAutoFit/>
          </a:bodyPr>
          <a:lstStyle/>
          <a:p>
            <a:pPr algn="l"/>
            <a:r>
              <a:rPr sz="1400" b="1" i="0">
                <a:solidFill>
                  <a:srgbClr val="FFFFFF"/>
                </a:solidFill>
                <a:latin typeface="Segoe UI" panose="020B0502040204020203" pitchFamily="34" charset="0"/>
                <a:cs typeface="Segoe UI" panose="020B0502040204020203" pitchFamily="34" charset="0"/>
              </a:rPr>
              <a:t>3</a:t>
            </a:r>
          </a:p>
        </p:txBody>
      </p:sp>
      <p:sp>
        <p:nvSpPr>
          <p:cNvPr id="27" name="TextBox 26"/>
          <p:cNvSpPr txBox="1"/>
          <p:nvPr/>
        </p:nvSpPr>
        <p:spPr>
          <a:xfrm>
            <a:off x="9176066" y="2425093"/>
            <a:ext cx="689291" cy="246221"/>
          </a:xfrm>
          <a:prstGeom prst="rect">
            <a:avLst/>
          </a:prstGeom>
          <a:noFill/>
        </p:spPr>
        <p:txBody>
          <a:bodyPr wrap="none" lIns="0" tIns="0" rIns="0" bIns="0">
            <a:spAutoFit/>
          </a:bodyPr>
          <a:lstStyle/>
          <a:p>
            <a:pPr algn="l"/>
            <a:r>
              <a:rPr sz="1600" b="1" i="0">
                <a:solidFill>
                  <a:srgbClr val="6B2FAD"/>
                </a:solidFill>
                <a:latin typeface="Segoe UI" panose="020B0502040204020203" pitchFamily="34" charset="0"/>
                <a:cs typeface="Segoe UI" panose="020B0502040204020203" pitchFamily="34" charset="0"/>
              </a:rPr>
              <a:t>Output</a:t>
            </a:r>
          </a:p>
        </p:txBody>
      </p:sp>
      <p:sp>
        <p:nvSpPr>
          <p:cNvPr id="28" name="TextBox 27"/>
          <p:cNvSpPr txBox="1"/>
          <p:nvPr/>
        </p:nvSpPr>
        <p:spPr>
          <a:xfrm>
            <a:off x="8680778" y="2910856"/>
            <a:ext cx="2679881" cy="215444"/>
          </a:xfrm>
          <a:prstGeom prst="rect">
            <a:avLst/>
          </a:prstGeom>
          <a:noFill/>
        </p:spPr>
        <p:txBody>
          <a:bodyPr wrap="square" lIns="0" tIns="0" rIns="0" bIns="0" anchor="t">
            <a:spAutoFit/>
          </a:bodyPr>
          <a:lstStyle/>
          <a:p>
            <a:pPr algn="l"/>
            <a:r>
              <a:rPr lang="en-GB" sz="1400" b="0" i="0">
                <a:solidFill>
                  <a:srgbClr val="2D2053"/>
                </a:solidFill>
                <a:latin typeface="Segoe UI"/>
                <a:cs typeface="Segoe UI"/>
              </a:rPr>
              <a:t>Structured daily or weekly digest in executive format</a:t>
            </a:r>
          </a:p>
        </p:txBody>
      </p:sp>
      <p:sp>
        <p:nvSpPr>
          <p:cNvPr id="29" name="TextBox 28"/>
          <p:cNvSpPr txBox="1"/>
          <p:nvPr/>
        </p:nvSpPr>
        <p:spPr>
          <a:xfrm>
            <a:off x="695307" y="6167283"/>
            <a:ext cx="710131" cy="184666"/>
          </a:xfrm>
          <a:prstGeom prst="rect">
            <a:avLst/>
          </a:prstGeom>
          <a:noFill/>
        </p:spPr>
        <p:txBody>
          <a:bodyPr wrap="none" lIns="0" tIns="0" rIns="0" bIns="0">
            <a:spAutoFit/>
          </a:bodyPr>
          <a:lstStyle/>
          <a:p>
            <a:pPr algn="l"/>
            <a:r>
              <a:rPr sz="1200" b="1" i="0" dirty="0">
                <a:solidFill>
                  <a:srgbClr val="6B2FAD"/>
                </a:solidFill>
                <a:latin typeface="Segoe UI" panose="020B0502040204020203" pitchFamily="34" charset="0"/>
                <a:cs typeface="Segoe UI" panose="020B0502040204020203" pitchFamily="34" charset="0"/>
              </a:rPr>
              <a:t>Backbone</a:t>
            </a:r>
          </a:p>
        </p:txBody>
      </p:sp>
      <p:sp>
        <p:nvSpPr>
          <p:cNvPr id="30" name="TextBox 29"/>
          <p:cNvSpPr txBox="1"/>
          <p:nvPr/>
        </p:nvSpPr>
        <p:spPr>
          <a:xfrm>
            <a:off x="2816352" y="6171301"/>
            <a:ext cx="1761636" cy="184666"/>
          </a:xfrm>
          <a:prstGeom prst="rect">
            <a:avLst/>
          </a:prstGeom>
          <a:noFill/>
        </p:spPr>
        <p:txBody>
          <a:bodyPr wrap="none" lIns="0" tIns="0" rIns="0" bIns="0" anchor="t">
            <a:spAutoFit/>
          </a:bodyPr>
          <a:lstStyle/>
          <a:p>
            <a:pPr algn="l"/>
            <a:r>
              <a:rPr sz="1200" b="0" i="0">
                <a:solidFill>
                  <a:srgbClr val="2D2053"/>
                </a:solidFill>
                <a:latin typeface="Segoe UI"/>
                <a:cs typeface="Segoe UI"/>
              </a:rPr>
              <a:t>Project management tool </a:t>
            </a:r>
          </a:p>
        </p:txBody>
      </p:sp>
      <p:sp>
        <p:nvSpPr>
          <p:cNvPr id="31" name="TextBox 30"/>
          <p:cNvSpPr txBox="1"/>
          <p:nvPr/>
        </p:nvSpPr>
        <p:spPr>
          <a:xfrm>
            <a:off x="5261835" y="6171301"/>
            <a:ext cx="1892698" cy="184666"/>
          </a:xfrm>
          <a:prstGeom prst="rect">
            <a:avLst/>
          </a:prstGeom>
          <a:noFill/>
        </p:spPr>
        <p:txBody>
          <a:bodyPr wrap="none" lIns="0" tIns="0" rIns="0" bIns="0">
            <a:spAutoFit/>
          </a:bodyPr>
          <a:lstStyle/>
          <a:p>
            <a:r>
              <a:rPr lang="en-US" sz="1200" dirty="0">
                <a:solidFill>
                  <a:srgbClr val="2D2053"/>
                </a:solidFill>
                <a:latin typeface="Segoe UI" panose="020B0502040204020203" pitchFamily="34" charset="0"/>
                <a:cs typeface="Segoe UI" panose="020B0502040204020203" pitchFamily="34" charset="0"/>
              </a:rPr>
              <a:t>Microsoft 365 Graph signals</a:t>
            </a:r>
          </a:p>
        </p:txBody>
      </p:sp>
      <p:sp>
        <p:nvSpPr>
          <p:cNvPr id="32" name="TextBox 31"/>
          <p:cNvSpPr txBox="1"/>
          <p:nvPr/>
        </p:nvSpPr>
        <p:spPr>
          <a:xfrm>
            <a:off x="7647639" y="6171301"/>
            <a:ext cx="1848519" cy="184666"/>
          </a:xfrm>
          <a:prstGeom prst="rect">
            <a:avLst/>
          </a:prstGeom>
          <a:noFill/>
        </p:spPr>
        <p:txBody>
          <a:bodyPr wrap="none" lIns="0" tIns="0" rIns="0" bIns="0">
            <a:spAutoFit/>
          </a:bodyPr>
          <a:lstStyle/>
          <a:p>
            <a:pPr algn="l"/>
            <a:r>
              <a:rPr sz="1200" b="0" i="0" dirty="0">
                <a:solidFill>
                  <a:srgbClr val="2D2053"/>
                </a:solidFill>
                <a:latin typeface="Segoe UI" panose="020B0502040204020203" pitchFamily="34" charset="0"/>
                <a:cs typeface="Segoe UI" panose="020B0502040204020203" pitchFamily="34" charset="0"/>
              </a:rPr>
              <a:t>Structured digest generation</a:t>
            </a:r>
          </a:p>
        </p:txBody>
      </p:sp>
      <p:pic>
        <p:nvPicPr>
          <p:cNvPr id="33" name="Picture Placeholder 27" descr="A person wearing a headset and smiling">
            <a:extLst>
              <a:ext uri="{FF2B5EF4-FFF2-40B4-BE49-F238E27FC236}">
                <a16:creationId xmlns:a16="http://schemas.microsoft.com/office/drawing/2014/main" id="{D1413721-77AC-2878-5B35-F1D33F1B83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646098" y="638331"/>
            <a:ext cx="421769" cy="421769"/>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pic>
        <p:nvPicPr>
          <p:cNvPr id="34" name="Picture Placeholder 35" descr="A person talking on a phone">
            <a:extLst>
              <a:ext uri="{FF2B5EF4-FFF2-40B4-BE49-F238E27FC236}">
                <a16:creationId xmlns:a16="http://schemas.microsoft.com/office/drawing/2014/main" id="{7585B1B7-3418-AAFF-A9E8-53278887893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95860" y="946727"/>
            <a:ext cx="421769" cy="421769"/>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5C8485C-16ED-D19F-6E8C-724317759CC3}"/>
              </a:ext>
            </a:extLst>
          </p:cNvPr>
          <p:cNvSpPr txBox="1"/>
          <p:nvPr/>
        </p:nvSpPr>
        <p:spPr>
          <a:xfrm>
            <a:off x="655075" y="471137"/>
            <a:ext cx="7553038"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3175">
                  <a:noFill/>
                </a:ln>
                <a:gradFill flip="none" rotWithShape="1">
                  <a:gsLst>
                    <a:gs pos="54000">
                      <a:srgbClr val="C85890"/>
                    </a:gs>
                    <a:gs pos="10000">
                      <a:srgbClr val="7058A0"/>
                    </a:gs>
                    <a:gs pos="100000">
                      <a:srgbClr val="F89070"/>
                    </a:gs>
                  </a:gsLst>
                  <a:lin ang="0" scaled="1"/>
                  <a:tileRect/>
                </a:gradFill>
                <a:effectLst/>
                <a:uLnTx/>
                <a:uFillTx/>
                <a:latin typeface="Segoe Sans Display Semibold"/>
                <a:ea typeface="+mn-ea"/>
                <a:cs typeface="Segoe Sans Display" pitchFamily="2" charset="0"/>
              </a:rPr>
              <a:t>High Level Agent Architecture</a:t>
            </a:r>
          </a:p>
        </p:txBody>
      </p:sp>
      <p:sp>
        <p:nvSpPr>
          <p:cNvPr id="22" name="TextBox 21">
            <a:extLst>
              <a:ext uri="{FF2B5EF4-FFF2-40B4-BE49-F238E27FC236}">
                <a16:creationId xmlns:a16="http://schemas.microsoft.com/office/drawing/2014/main" id="{6EAF7312-322B-7F11-A408-8AD485F02273}"/>
              </a:ext>
            </a:extLst>
          </p:cNvPr>
          <p:cNvSpPr txBox="1"/>
          <p:nvPr/>
        </p:nvSpPr>
        <p:spPr>
          <a:xfrm>
            <a:off x="607264" y="101477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noFill/>
                </a:ln>
                <a:solidFill>
                  <a:srgbClr val="000000"/>
                </a:solidFill>
                <a:effectLst/>
                <a:uLnTx/>
                <a:uFillTx/>
                <a:latin typeface="Segoe Sans Display Semibold (Headings)"/>
                <a:ea typeface="+mn-ea"/>
                <a:cs typeface="Segoe UI Semibold" panose="020B0502040204020203" pitchFamily="34" charset="0"/>
              </a:rPr>
              <a:t>Project Delta </a:t>
            </a:r>
            <a:r>
              <a:rPr lang="en-US" dirty="0">
                <a:ln w="3175">
                  <a:noFill/>
                </a:ln>
                <a:solidFill>
                  <a:srgbClr val="000000"/>
                </a:solidFill>
                <a:latin typeface="Segoe Sans Display Semibold (Headings)"/>
                <a:cs typeface="Segoe UI Semibold" panose="020B0502040204020203" pitchFamily="34" charset="0"/>
              </a:rPr>
              <a:t>Digest </a:t>
            </a:r>
            <a:r>
              <a:rPr kumimoji="0" lang="en-US" sz="1800" b="0" i="0" u="none" strike="noStrike" kern="1200" cap="none" spc="0" normalizeH="0" baseline="0" noProof="0" dirty="0">
                <a:ln w="3175">
                  <a:noFill/>
                </a:ln>
                <a:solidFill>
                  <a:srgbClr val="000000"/>
                </a:solidFill>
                <a:effectLst/>
                <a:uLnTx/>
                <a:uFillTx/>
                <a:latin typeface="Segoe Sans Display Semibold (Headings)"/>
                <a:ea typeface="+mn-ea"/>
                <a:cs typeface="Segoe UI Semibold" panose="020B0502040204020203" pitchFamily="34" charset="0"/>
              </a:rPr>
              <a:t>Agent</a:t>
            </a:r>
          </a:p>
        </p:txBody>
      </p:sp>
      <p:sp>
        <p:nvSpPr>
          <p:cNvPr id="29" name="TextBox 28">
            <a:extLst>
              <a:ext uri="{FF2B5EF4-FFF2-40B4-BE49-F238E27FC236}">
                <a16:creationId xmlns:a16="http://schemas.microsoft.com/office/drawing/2014/main" id="{A5558348-D647-5675-8C25-F55399057082}"/>
              </a:ext>
            </a:extLst>
          </p:cNvPr>
          <p:cNvSpPr txBox="1"/>
          <p:nvPr/>
        </p:nvSpPr>
        <p:spPr>
          <a:xfrm>
            <a:off x="655075" y="1626493"/>
            <a:ext cx="9439044" cy="1665521"/>
          </a:xfrm>
          <a:prstGeom prst="rect">
            <a:avLst/>
          </a:prstGeom>
          <a:noFill/>
          <a:ln>
            <a:solidFill>
              <a:schemeClr val="bg1">
                <a:lumMod val="75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Segoe Sans Display Semibold"/>
                <a:ea typeface="+mn-ea"/>
                <a:cs typeface="Segoe UI" panose="020B0502040204020203" pitchFamily="34" charset="0"/>
              </a:rPr>
              <a:t>How it works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Sans Display "/>
                <a:ea typeface="+mn-ea"/>
                <a:cs typeface="+mn-cs"/>
              </a:rPr>
              <a:t>User interacts with the agent via Microsoft 365 Copilot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Sans Display "/>
                <a:ea typeface="+mn-ea"/>
                <a:cs typeface="+mn-cs"/>
              </a:rPr>
              <a:t>Declarative agent queries knowledge sources (or Copilot Connectors if configured)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Sans Display "/>
                <a:ea typeface="+mn-ea"/>
                <a:cs typeface="+mn-cs"/>
              </a:rPr>
              <a:t>Agent summarizes shipped, in-progress, status changes, and risks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Segoe Sans Display "/>
                <a:ea typeface="+mn-ea"/>
                <a:cs typeface="+mn-cs"/>
              </a:rPr>
              <a:t>Returns a structured, executive-friendly digest with links</a:t>
            </a:r>
          </a:p>
        </p:txBody>
      </p:sp>
      <p:grpSp>
        <p:nvGrpSpPr>
          <p:cNvPr id="71" name="Group 70">
            <a:extLst>
              <a:ext uri="{FF2B5EF4-FFF2-40B4-BE49-F238E27FC236}">
                <a16:creationId xmlns:a16="http://schemas.microsoft.com/office/drawing/2014/main" id="{195BDBF7-AAFB-E2C5-C319-85DF696D63DB}"/>
              </a:ext>
            </a:extLst>
          </p:cNvPr>
          <p:cNvGrpSpPr/>
          <p:nvPr/>
        </p:nvGrpSpPr>
        <p:grpSpPr>
          <a:xfrm>
            <a:off x="655075" y="3954927"/>
            <a:ext cx="8855646" cy="2142855"/>
            <a:chOff x="655075" y="3954927"/>
            <a:chExt cx="8855646" cy="2142855"/>
          </a:xfrm>
        </p:grpSpPr>
        <p:cxnSp>
          <p:nvCxnSpPr>
            <p:cNvPr id="24" name="Straight Arrow Connector 23">
              <a:extLst>
                <a:ext uri="{FF2B5EF4-FFF2-40B4-BE49-F238E27FC236}">
                  <a16:creationId xmlns:a16="http://schemas.microsoft.com/office/drawing/2014/main" id="{4EF61D86-B8A3-493C-35D9-A392C09E22B1}"/>
                </a:ext>
              </a:extLst>
            </p:cNvPr>
            <p:cNvCxnSpPr>
              <a:cxnSpLocks/>
            </p:cNvCxnSpPr>
            <p:nvPr/>
          </p:nvCxnSpPr>
          <p:spPr>
            <a:xfrm>
              <a:off x="4086070" y="4818558"/>
              <a:ext cx="1088719"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2D63ADD-013E-632A-09AB-2FBC87FFDB3F}"/>
                </a:ext>
              </a:extLst>
            </p:cNvPr>
            <p:cNvGrpSpPr/>
            <p:nvPr/>
          </p:nvGrpSpPr>
          <p:grpSpPr>
            <a:xfrm>
              <a:off x="1918806" y="4818558"/>
              <a:ext cx="1100751" cy="306365"/>
              <a:chOff x="1732056" y="4852645"/>
              <a:chExt cx="1100751" cy="306365"/>
            </a:xfrm>
          </p:grpSpPr>
          <p:cxnSp>
            <p:nvCxnSpPr>
              <p:cNvPr id="23" name="Straight Arrow Connector 22">
                <a:extLst>
                  <a:ext uri="{FF2B5EF4-FFF2-40B4-BE49-F238E27FC236}">
                    <a16:creationId xmlns:a16="http://schemas.microsoft.com/office/drawing/2014/main" id="{83C37922-EE6A-D88E-A8BE-26AD395FFB6E}"/>
                  </a:ext>
                </a:extLst>
              </p:cNvPr>
              <p:cNvCxnSpPr>
                <a:cxnSpLocks/>
              </p:cNvCxnSpPr>
              <p:nvPr/>
            </p:nvCxnSpPr>
            <p:spPr>
              <a:xfrm>
                <a:off x="1732056" y="4852645"/>
                <a:ext cx="1100751"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81C0641C-AD83-1248-5077-2BB62EFA8E75}"/>
                  </a:ext>
                </a:extLst>
              </p:cNvPr>
              <p:cNvSpPr txBox="1"/>
              <p:nvPr/>
            </p:nvSpPr>
            <p:spPr>
              <a:xfrm>
                <a:off x="2090182" y="4912789"/>
                <a:ext cx="3763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Segoe Sans Display"/>
                    <a:ea typeface="+mn-ea"/>
                    <a:cs typeface="+mn-cs"/>
                  </a:rPr>
                  <a:t>1</a:t>
                </a:r>
              </a:p>
            </p:txBody>
          </p:sp>
        </p:grpSp>
        <p:grpSp>
          <p:nvGrpSpPr>
            <p:cNvPr id="53" name="Group 52">
              <a:extLst>
                <a:ext uri="{FF2B5EF4-FFF2-40B4-BE49-F238E27FC236}">
                  <a16:creationId xmlns:a16="http://schemas.microsoft.com/office/drawing/2014/main" id="{2AE0327E-FC21-CC6C-3C56-00D88CE03045}"/>
                </a:ext>
              </a:extLst>
            </p:cNvPr>
            <p:cNvGrpSpPr/>
            <p:nvPr/>
          </p:nvGrpSpPr>
          <p:grpSpPr>
            <a:xfrm>
              <a:off x="6458416" y="4818558"/>
              <a:ext cx="1314759" cy="306365"/>
              <a:chOff x="6412096" y="4852645"/>
              <a:chExt cx="1314759" cy="306365"/>
            </a:xfrm>
          </p:grpSpPr>
          <p:cxnSp>
            <p:nvCxnSpPr>
              <p:cNvPr id="25" name="Straight Arrow Connector 24">
                <a:extLst>
                  <a:ext uri="{FF2B5EF4-FFF2-40B4-BE49-F238E27FC236}">
                    <a16:creationId xmlns:a16="http://schemas.microsoft.com/office/drawing/2014/main" id="{3926A26C-DC82-5378-AA11-285DB6BC25EF}"/>
                  </a:ext>
                </a:extLst>
              </p:cNvPr>
              <p:cNvCxnSpPr>
                <a:cxnSpLocks/>
              </p:cNvCxnSpPr>
              <p:nvPr/>
            </p:nvCxnSpPr>
            <p:spPr>
              <a:xfrm>
                <a:off x="6412096" y="4852645"/>
                <a:ext cx="1314759"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1CC9F2FB-BDA0-F035-5D46-91DEBB147C2A}"/>
                  </a:ext>
                </a:extLst>
              </p:cNvPr>
              <p:cNvSpPr txBox="1"/>
              <p:nvPr/>
            </p:nvSpPr>
            <p:spPr>
              <a:xfrm>
                <a:off x="6882402" y="4912789"/>
                <a:ext cx="3763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Segoe Sans Display"/>
                    <a:ea typeface="+mn-ea"/>
                    <a:cs typeface="+mn-cs"/>
                  </a:rPr>
                  <a:t>2</a:t>
                </a:r>
              </a:p>
            </p:txBody>
          </p:sp>
        </p:grpSp>
        <p:grpSp>
          <p:nvGrpSpPr>
            <p:cNvPr id="54" name="Group 53">
              <a:extLst>
                <a:ext uri="{FF2B5EF4-FFF2-40B4-BE49-F238E27FC236}">
                  <a16:creationId xmlns:a16="http://schemas.microsoft.com/office/drawing/2014/main" id="{E22E09F0-341F-7E61-0682-0072B5410676}"/>
                </a:ext>
              </a:extLst>
            </p:cNvPr>
            <p:cNvGrpSpPr/>
            <p:nvPr/>
          </p:nvGrpSpPr>
          <p:grpSpPr>
            <a:xfrm>
              <a:off x="4669101" y="4474320"/>
              <a:ext cx="2256363" cy="1131157"/>
              <a:chOff x="4599615" y="4499057"/>
              <a:chExt cx="2256363" cy="1131157"/>
            </a:xfrm>
          </p:grpSpPr>
          <p:grpSp>
            <p:nvGrpSpPr>
              <p:cNvPr id="85" name="Group 84">
                <a:extLst>
                  <a:ext uri="{FF2B5EF4-FFF2-40B4-BE49-F238E27FC236}">
                    <a16:creationId xmlns:a16="http://schemas.microsoft.com/office/drawing/2014/main" id="{D39AC204-F26F-F8B4-765C-BF0CBD85C907}"/>
                  </a:ext>
                </a:extLst>
              </p:cNvPr>
              <p:cNvGrpSpPr/>
              <p:nvPr/>
            </p:nvGrpSpPr>
            <p:grpSpPr>
              <a:xfrm>
                <a:off x="4599615" y="5153104"/>
                <a:ext cx="2256363" cy="477110"/>
                <a:chOff x="4913838" y="2958616"/>
                <a:chExt cx="2256363" cy="477110"/>
              </a:xfrm>
            </p:grpSpPr>
            <p:sp>
              <p:nvSpPr>
                <p:cNvPr id="8" name="CaixaDeTexto 25">
                  <a:extLst>
                    <a:ext uri="{FF2B5EF4-FFF2-40B4-BE49-F238E27FC236}">
                      <a16:creationId xmlns:a16="http://schemas.microsoft.com/office/drawing/2014/main" id="{28E5AD91-D224-E6B1-9F44-479959E2FCBB}"/>
                    </a:ext>
                  </a:extLst>
                </p:cNvPr>
                <p:cNvSpPr txBox="1"/>
                <p:nvPr/>
              </p:nvSpPr>
              <p:spPr>
                <a:xfrm>
                  <a:off x="4913838" y="2958616"/>
                  <a:ext cx="2256363"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Project Delta </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Digest Agent</a:t>
                  </a:r>
                </a:p>
              </p:txBody>
            </p:sp>
            <p:sp>
              <p:nvSpPr>
                <p:cNvPr id="80" name="TextBox 79">
                  <a:extLst>
                    <a:ext uri="{FF2B5EF4-FFF2-40B4-BE49-F238E27FC236}">
                      <a16:creationId xmlns:a16="http://schemas.microsoft.com/office/drawing/2014/main" id="{F3581CF4-B93F-7CF4-E713-0F7EE8F73374}"/>
                    </a:ext>
                  </a:extLst>
                </p:cNvPr>
                <p:cNvSpPr txBox="1"/>
                <p:nvPr/>
              </p:nvSpPr>
              <p:spPr>
                <a:xfrm>
                  <a:off x="5213349" y="3204894"/>
                  <a:ext cx="1657339" cy="230832"/>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Declarative Agent</a:t>
                  </a:r>
                </a:p>
              </p:txBody>
            </p:sp>
          </p:grpSp>
          <p:pic>
            <p:nvPicPr>
              <p:cNvPr id="12" name="Picture 11">
                <a:extLst>
                  <a:ext uri="{FF2B5EF4-FFF2-40B4-BE49-F238E27FC236}">
                    <a16:creationId xmlns:a16="http://schemas.microsoft.com/office/drawing/2014/main" id="{5117318C-C343-A914-7794-845A8D3B82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78506" y="4499057"/>
                <a:ext cx="623762" cy="623762"/>
              </a:xfrm>
              <a:prstGeom prst="rect">
                <a:avLst/>
              </a:prstGeom>
            </p:spPr>
          </p:pic>
        </p:grpSp>
        <p:grpSp>
          <p:nvGrpSpPr>
            <p:cNvPr id="55" name="Group 54">
              <a:extLst>
                <a:ext uri="{FF2B5EF4-FFF2-40B4-BE49-F238E27FC236}">
                  <a16:creationId xmlns:a16="http://schemas.microsoft.com/office/drawing/2014/main" id="{092CC892-4CBD-9825-4967-2C47DB0D531C}"/>
                </a:ext>
              </a:extLst>
            </p:cNvPr>
            <p:cNvGrpSpPr/>
            <p:nvPr/>
          </p:nvGrpSpPr>
          <p:grpSpPr>
            <a:xfrm>
              <a:off x="7814700" y="3954927"/>
              <a:ext cx="1696021" cy="1793275"/>
              <a:chOff x="7627950" y="3989014"/>
              <a:chExt cx="1696021" cy="1793275"/>
            </a:xfrm>
          </p:grpSpPr>
          <p:grpSp>
            <p:nvGrpSpPr>
              <p:cNvPr id="36" name="Group 35">
                <a:extLst>
                  <a:ext uri="{FF2B5EF4-FFF2-40B4-BE49-F238E27FC236}">
                    <a16:creationId xmlns:a16="http://schemas.microsoft.com/office/drawing/2014/main" id="{C532174F-FBDA-E344-12A4-C406738605B4}"/>
                  </a:ext>
                </a:extLst>
              </p:cNvPr>
              <p:cNvGrpSpPr/>
              <p:nvPr/>
            </p:nvGrpSpPr>
            <p:grpSpPr>
              <a:xfrm>
                <a:off x="7672313" y="3989014"/>
                <a:ext cx="850095" cy="691481"/>
                <a:chOff x="7936660" y="4121489"/>
                <a:chExt cx="850095" cy="691481"/>
              </a:xfrm>
            </p:grpSpPr>
            <p:sp>
              <p:nvSpPr>
                <p:cNvPr id="59" name="CaixaDeTexto 25">
                  <a:extLst>
                    <a:ext uri="{FF2B5EF4-FFF2-40B4-BE49-F238E27FC236}">
                      <a16:creationId xmlns:a16="http://schemas.microsoft.com/office/drawing/2014/main" id="{3A7C834E-2122-2A6D-E0A6-FF13E9802208}"/>
                    </a:ext>
                  </a:extLst>
                </p:cNvPr>
                <p:cNvSpPr txBox="1"/>
                <p:nvPr/>
              </p:nvSpPr>
              <p:spPr>
                <a:xfrm>
                  <a:off x="7936660" y="4535971"/>
                  <a:ext cx="850095"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Outlook</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4" name="Picture 13" descr="The image depicts a structured, blue, rectangular interface with a clear, blue, circular, clickable element, suggesting a user interface or software design.&#10;&#10;AI-generated content may be incorrect.">
                  <a:extLst>
                    <a:ext uri="{FF2B5EF4-FFF2-40B4-BE49-F238E27FC236}">
                      <a16:creationId xmlns:a16="http://schemas.microsoft.com/office/drawing/2014/main" id="{D71DC711-3AB2-99A9-77F6-87DA333CC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363" y="4121489"/>
                  <a:ext cx="424929" cy="424929"/>
                </a:xfrm>
                <a:prstGeom prst="rect">
                  <a:avLst/>
                </a:prstGeom>
              </p:spPr>
            </p:pic>
          </p:grpSp>
          <p:grpSp>
            <p:nvGrpSpPr>
              <p:cNvPr id="35" name="Group 34">
                <a:extLst>
                  <a:ext uri="{FF2B5EF4-FFF2-40B4-BE49-F238E27FC236}">
                    <a16:creationId xmlns:a16="http://schemas.microsoft.com/office/drawing/2014/main" id="{A710ECD7-2B5B-A747-DA72-A8A85E3E3CB7}"/>
                  </a:ext>
                </a:extLst>
              </p:cNvPr>
              <p:cNvGrpSpPr/>
              <p:nvPr/>
            </p:nvGrpSpPr>
            <p:grpSpPr>
              <a:xfrm>
                <a:off x="8156990" y="4792433"/>
                <a:ext cx="685961" cy="691481"/>
                <a:chOff x="9278398" y="5287093"/>
                <a:chExt cx="685961" cy="691481"/>
              </a:xfrm>
            </p:grpSpPr>
            <p:sp>
              <p:nvSpPr>
                <p:cNvPr id="6" name="CaixaDeTexto 25">
                  <a:extLst>
                    <a:ext uri="{FF2B5EF4-FFF2-40B4-BE49-F238E27FC236}">
                      <a16:creationId xmlns:a16="http://schemas.microsoft.com/office/drawing/2014/main" id="{DCB2B478-0249-6BE5-7817-7EC504029DD8}"/>
                    </a:ext>
                  </a:extLst>
                </p:cNvPr>
                <p:cNvSpPr txBox="1"/>
                <p:nvPr/>
              </p:nvSpPr>
              <p:spPr>
                <a:xfrm>
                  <a:off x="9278398" y="5701575"/>
                  <a:ext cx="685961"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Teams</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0" name="Picture 19" descr="T&#10;&#10;AI-generated content may be incorrect.">
                  <a:extLst>
                    <a:ext uri="{FF2B5EF4-FFF2-40B4-BE49-F238E27FC236}">
                      <a16:creationId xmlns:a16="http://schemas.microsoft.com/office/drawing/2014/main" id="{7510BBC2-CC0D-B829-52FE-033D4A034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913" y="5287093"/>
                  <a:ext cx="424929" cy="424929"/>
                </a:xfrm>
                <a:prstGeom prst="rect">
                  <a:avLst/>
                </a:prstGeom>
              </p:spPr>
            </p:pic>
          </p:grpSp>
          <p:grpSp>
            <p:nvGrpSpPr>
              <p:cNvPr id="37" name="Group 36">
                <a:extLst>
                  <a:ext uri="{FF2B5EF4-FFF2-40B4-BE49-F238E27FC236}">
                    <a16:creationId xmlns:a16="http://schemas.microsoft.com/office/drawing/2014/main" id="{73DD4956-3EFA-D7D4-06AE-2917C800CEA5}"/>
                  </a:ext>
                </a:extLst>
              </p:cNvPr>
              <p:cNvGrpSpPr/>
              <p:nvPr/>
            </p:nvGrpSpPr>
            <p:grpSpPr>
              <a:xfrm>
                <a:off x="8411721" y="3994323"/>
                <a:ext cx="912250" cy="683065"/>
                <a:chOff x="9860998" y="4638539"/>
                <a:chExt cx="912250" cy="683065"/>
              </a:xfrm>
            </p:grpSpPr>
            <p:pic>
              <p:nvPicPr>
                <p:cNvPr id="17" name="Picture 16" descr="The image depicts three spherical blue shapes, each containing a different element, with the central sphere featuring the letter 'S' in a white font.&#10;&#10;AI-generated content may be incorrect.">
                  <a:extLst>
                    <a:ext uri="{FF2B5EF4-FFF2-40B4-BE49-F238E27FC236}">
                      <a16:creationId xmlns:a16="http://schemas.microsoft.com/office/drawing/2014/main" id="{C631C846-A4F5-3D22-7B2D-9E2EC3A82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2743" y="4638539"/>
                  <a:ext cx="448759" cy="448759"/>
                </a:xfrm>
                <a:prstGeom prst="rect">
                  <a:avLst/>
                </a:prstGeom>
              </p:spPr>
            </p:pic>
            <p:sp>
              <p:nvSpPr>
                <p:cNvPr id="32" name="CaixaDeTexto 25">
                  <a:extLst>
                    <a:ext uri="{FF2B5EF4-FFF2-40B4-BE49-F238E27FC236}">
                      <a16:creationId xmlns:a16="http://schemas.microsoft.com/office/drawing/2014/main" id="{E8122CEF-BC3A-6289-C8BF-76475B5A41F7}"/>
                    </a:ext>
                  </a:extLst>
                </p:cNvPr>
                <p:cNvSpPr txBox="1"/>
                <p:nvPr/>
              </p:nvSpPr>
              <p:spPr>
                <a:xfrm>
                  <a:off x="9860998" y="5044605"/>
                  <a:ext cx="912250"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SharePoint</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sp>
            <p:nvSpPr>
              <p:cNvPr id="40" name="TextBox 39">
                <a:extLst>
                  <a:ext uri="{FF2B5EF4-FFF2-40B4-BE49-F238E27FC236}">
                    <a16:creationId xmlns:a16="http://schemas.microsoft.com/office/drawing/2014/main" id="{15AF33EE-F483-DDD7-2754-B07927E11B22}"/>
                  </a:ext>
                </a:extLst>
              </p:cNvPr>
              <p:cNvSpPr txBox="1"/>
              <p:nvPr/>
            </p:nvSpPr>
            <p:spPr>
              <a:xfrm>
                <a:off x="7627950" y="5551457"/>
                <a:ext cx="1657339" cy="230832"/>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Knowledge Sources</a:t>
                </a:r>
              </a:p>
            </p:txBody>
          </p:sp>
        </p:grpSp>
        <p:grpSp>
          <p:nvGrpSpPr>
            <p:cNvPr id="60" name="Group 59">
              <a:extLst>
                <a:ext uri="{FF2B5EF4-FFF2-40B4-BE49-F238E27FC236}">
                  <a16:creationId xmlns:a16="http://schemas.microsoft.com/office/drawing/2014/main" id="{00B84ABE-2F72-5E3B-4B05-D0FAC1BC57AF}"/>
                </a:ext>
              </a:extLst>
            </p:cNvPr>
            <p:cNvGrpSpPr/>
            <p:nvPr/>
          </p:nvGrpSpPr>
          <p:grpSpPr>
            <a:xfrm>
              <a:off x="655075" y="4372624"/>
              <a:ext cx="1401855" cy="1499533"/>
              <a:chOff x="468325" y="4406711"/>
              <a:chExt cx="1401855" cy="1499533"/>
            </a:xfrm>
          </p:grpSpPr>
          <p:grpSp>
            <p:nvGrpSpPr>
              <p:cNvPr id="82" name="Group 81">
                <a:extLst>
                  <a:ext uri="{FF2B5EF4-FFF2-40B4-BE49-F238E27FC236}">
                    <a16:creationId xmlns:a16="http://schemas.microsoft.com/office/drawing/2014/main" id="{81C5FB32-1F17-0738-F73D-CBD7658C6F57}"/>
                  </a:ext>
                </a:extLst>
              </p:cNvPr>
              <p:cNvGrpSpPr/>
              <p:nvPr/>
            </p:nvGrpSpPr>
            <p:grpSpPr>
              <a:xfrm>
                <a:off x="468325" y="5182226"/>
                <a:ext cx="1401855" cy="724018"/>
                <a:chOff x="969298" y="2966678"/>
                <a:chExt cx="1401855" cy="724018"/>
              </a:xfrm>
            </p:grpSpPr>
            <p:sp>
              <p:nvSpPr>
                <p:cNvPr id="78" name="TextBox 77">
                  <a:extLst>
                    <a:ext uri="{FF2B5EF4-FFF2-40B4-BE49-F238E27FC236}">
                      <a16:creationId xmlns:a16="http://schemas.microsoft.com/office/drawing/2014/main" id="{40D58515-B415-2755-A273-0F19E752CE9C}"/>
                    </a:ext>
                  </a:extLst>
                </p:cNvPr>
                <p:cNvSpPr txBox="1"/>
                <p:nvPr/>
              </p:nvSpPr>
              <p:spPr>
                <a:xfrm>
                  <a:off x="1072946" y="3182865"/>
                  <a:ext cx="1194558" cy="507831"/>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Maker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Knowledge Worker</a:t>
                  </a:r>
                </a:p>
              </p:txBody>
            </p:sp>
            <p:sp>
              <p:nvSpPr>
                <p:cNvPr id="79" name="CaixaDeTexto 25">
                  <a:extLst>
                    <a:ext uri="{FF2B5EF4-FFF2-40B4-BE49-F238E27FC236}">
                      <a16:creationId xmlns:a16="http://schemas.microsoft.com/office/drawing/2014/main" id="{AE0BC5D6-F7D1-1A63-5504-50525FD030FC}"/>
                    </a:ext>
                  </a:extLst>
                </p:cNvPr>
                <p:cNvSpPr txBox="1"/>
                <p:nvPr/>
              </p:nvSpPr>
              <p:spPr>
                <a:xfrm>
                  <a:off x="969298" y="2966678"/>
                  <a:ext cx="1401855"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End User</a:t>
                  </a:r>
                </a:p>
              </p:txBody>
            </p:sp>
          </p:grpSp>
          <p:pic>
            <p:nvPicPr>
              <p:cNvPr id="50" name="Picture 49" descr="The image shows a blue and purple gradient circle with a white silhouette of a human figure.&#10;&#10;AI-generated content may be incorrect.">
                <a:extLst>
                  <a:ext uri="{FF2B5EF4-FFF2-40B4-BE49-F238E27FC236}">
                    <a16:creationId xmlns:a16="http://schemas.microsoft.com/office/drawing/2014/main" id="{D33C09C2-B790-FD67-EF1C-047490BC4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610" y="4406711"/>
                <a:ext cx="767877" cy="767877"/>
              </a:xfrm>
              <a:prstGeom prst="rect">
                <a:avLst/>
              </a:prstGeom>
            </p:spPr>
          </p:pic>
        </p:grpSp>
        <p:grpSp>
          <p:nvGrpSpPr>
            <p:cNvPr id="69" name="Group 68">
              <a:extLst>
                <a:ext uri="{FF2B5EF4-FFF2-40B4-BE49-F238E27FC236}">
                  <a16:creationId xmlns:a16="http://schemas.microsoft.com/office/drawing/2014/main" id="{46407D56-0964-8A8F-A382-CD2C217D7CD9}"/>
                </a:ext>
              </a:extLst>
            </p:cNvPr>
            <p:cNvGrpSpPr/>
            <p:nvPr/>
          </p:nvGrpSpPr>
          <p:grpSpPr>
            <a:xfrm>
              <a:off x="2950750" y="3954927"/>
              <a:ext cx="1220170" cy="995716"/>
              <a:chOff x="2950750" y="3954927"/>
              <a:chExt cx="1220170" cy="995716"/>
            </a:xfrm>
          </p:grpSpPr>
          <p:sp>
            <p:nvSpPr>
              <p:cNvPr id="7" name="CaixaDeTexto 25">
                <a:extLst>
                  <a:ext uri="{FF2B5EF4-FFF2-40B4-BE49-F238E27FC236}">
                    <a16:creationId xmlns:a16="http://schemas.microsoft.com/office/drawing/2014/main" id="{8281F447-EA0F-D3CF-2B4A-C74E71D8CA50}"/>
                  </a:ext>
                </a:extLst>
              </p:cNvPr>
              <p:cNvSpPr txBox="1"/>
              <p:nvPr/>
            </p:nvSpPr>
            <p:spPr>
              <a:xfrm>
                <a:off x="2950750" y="4488978"/>
                <a:ext cx="1220170"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Microsoft Teams</a:t>
                </a:r>
              </a:p>
            </p:txBody>
          </p:sp>
          <p:pic>
            <p:nvPicPr>
              <p:cNvPr id="66" name="Picture 65" descr="T&#10;&#10;AI-generated content may be incorrect.">
                <a:extLst>
                  <a:ext uri="{FF2B5EF4-FFF2-40B4-BE49-F238E27FC236}">
                    <a16:creationId xmlns:a16="http://schemas.microsoft.com/office/drawing/2014/main" id="{E1A38488-677A-215F-0E08-78BE2A942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7" y="3954927"/>
                <a:ext cx="569437" cy="569437"/>
              </a:xfrm>
              <a:prstGeom prst="rect">
                <a:avLst/>
              </a:prstGeom>
            </p:spPr>
          </p:pic>
        </p:grpSp>
        <p:grpSp>
          <p:nvGrpSpPr>
            <p:cNvPr id="70" name="Group 69">
              <a:extLst>
                <a:ext uri="{FF2B5EF4-FFF2-40B4-BE49-F238E27FC236}">
                  <a16:creationId xmlns:a16="http://schemas.microsoft.com/office/drawing/2014/main" id="{F6B6BA9B-5528-C2CD-3685-ECE34C037F4E}"/>
                </a:ext>
              </a:extLst>
            </p:cNvPr>
            <p:cNvGrpSpPr/>
            <p:nvPr/>
          </p:nvGrpSpPr>
          <p:grpSpPr>
            <a:xfrm>
              <a:off x="2950750" y="5136389"/>
              <a:ext cx="1220170" cy="961393"/>
              <a:chOff x="2950750" y="5136389"/>
              <a:chExt cx="1220170" cy="961393"/>
            </a:xfrm>
          </p:grpSpPr>
          <p:sp>
            <p:nvSpPr>
              <p:cNvPr id="48" name="CaixaDeTexto 25">
                <a:extLst>
                  <a:ext uri="{FF2B5EF4-FFF2-40B4-BE49-F238E27FC236}">
                    <a16:creationId xmlns:a16="http://schemas.microsoft.com/office/drawing/2014/main" id="{95D98565-69FF-1E85-43EB-0AF9E4AC31C5}"/>
                  </a:ext>
                </a:extLst>
              </p:cNvPr>
              <p:cNvSpPr txBox="1"/>
              <p:nvPr/>
            </p:nvSpPr>
            <p:spPr>
              <a:xfrm>
                <a:off x="2950750" y="5636117"/>
                <a:ext cx="1220170"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Microsoft 365 Copilot</a:t>
                </a:r>
              </a:p>
            </p:txBody>
          </p:sp>
          <p:pic>
            <p:nvPicPr>
              <p:cNvPr id="68" name="Picture 67" descr="The image depicts a vibrant, multicolored abstract looped ribbon with shades of blue, green, yellow, and purple.&#10;&#10;AI-generated content may be incorrect.">
                <a:extLst>
                  <a:ext uri="{FF2B5EF4-FFF2-40B4-BE49-F238E27FC236}">
                    <a16:creationId xmlns:a16="http://schemas.microsoft.com/office/drawing/2014/main" id="{C356F2D8-5BFC-9DC6-C0E3-B196F801B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9232" y="5136389"/>
                <a:ext cx="624625" cy="623762"/>
              </a:xfrm>
              <a:prstGeom prst="rect">
                <a:avLst/>
              </a:prstGeom>
            </p:spPr>
          </p:pic>
        </p:grpSp>
      </p:grpSp>
      <p:sp>
        <p:nvSpPr>
          <p:cNvPr id="5" name="CaixaDeTexto 25">
            <a:extLst>
              <a:ext uri="{FF2B5EF4-FFF2-40B4-BE49-F238E27FC236}">
                <a16:creationId xmlns:a16="http://schemas.microsoft.com/office/drawing/2014/main" id="{FF7E0277-14BD-B963-DEFD-0BCF557FB3EC}"/>
              </a:ext>
            </a:extLst>
          </p:cNvPr>
          <p:cNvSpPr txBox="1"/>
          <p:nvPr/>
        </p:nvSpPr>
        <p:spPr>
          <a:xfrm>
            <a:off x="10121795" y="5506849"/>
            <a:ext cx="1780232" cy="369332"/>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panose="020B0502040204020203" pitchFamily="34" charset="0"/>
                <a:cs typeface="Segoe UI" panose="020B0502040204020203" pitchFamily="34" charset="0"/>
              </a:defRPr>
            </a:lvl1pPr>
          </a:lstStyle>
          <a:p>
            <a:r>
              <a:rPr lang="en-GB" dirty="0"/>
              <a:t>Copilot Connector Configurable</a:t>
            </a:r>
            <a:endParaRPr lang="en-US" dirty="0"/>
          </a:p>
        </p:txBody>
      </p:sp>
      <p:pic>
        <p:nvPicPr>
          <p:cNvPr id="21" name="Picture 20" descr="Servicenaw&#10;&#10;AI-generated content may be incorrect.">
            <a:extLst>
              <a:ext uri="{FF2B5EF4-FFF2-40B4-BE49-F238E27FC236}">
                <a16:creationId xmlns:a16="http://schemas.microsoft.com/office/drawing/2014/main" id="{D4AD47CC-B723-F963-205F-EA91390E4A9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829879" y="4878212"/>
            <a:ext cx="1098209" cy="313774"/>
          </a:xfrm>
          <a:prstGeom prst="rect">
            <a:avLst/>
          </a:prstGeom>
        </p:spPr>
      </p:pic>
      <p:pic>
        <p:nvPicPr>
          <p:cNvPr id="33" name="Picture 32" descr="Confidence&#10;&#10;AI-generated content may be incorrect.">
            <a:extLst>
              <a:ext uri="{FF2B5EF4-FFF2-40B4-BE49-F238E27FC236}">
                <a16:creationId xmlns:a16="http://schemas.microsoft.com/office/drawing/2014/main" id="{FC8F6D07-B25D-C073-BEFB-B4C2865E507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882482" y="4283367"/>
            <a:ext cx="952297" cy="535191"/>
          </a:xfrm>
          <a:prstGeom prst="rect">
            <a:avLst/>
          </a:prstGeom>
        </p:spPr>
      </p:pic>
      <p:pic>
        <p:nvPicPr>
          <p:cNvPr id="41" name="Picture 40" descr="Jira logo with a stylized blue and white design featuring three arrows forming a triangular shape.&#10;&#10;AI-generated content may be incorrect.">
            <a:extLst>
              <a:ext uri="{FF2B5EF4-FFF2-40B4-BE49-F238E27FC236}">
                <a16:creationId xmlns:a16="http://schemas.microsoft.com/office/drawing/2014/main" id="{8B7EE7F5-3AC7-03B7-CDA3-391119178CB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12672" b="25269"/>
          <a:stretch>
            <a:fillRect/>
          </a:stretch>
        </p:blipFill>
        <p:spPr>
          <a:xfrm>
            <a:off x="10016541" y="4189519"/>
            <a:ext cx="885258" cy="372660"/>
          </a:xfrm>
          <a:prstGeom prst="rect">
            <a:avLst/>
          </a:prstGeom>
        </p:spPr>
      </p:pic>
      <p:pic>
        <p:nvPicPr>
          <p:cNvPr id="43" name="Picture 42" descr="The image depicts a stylized, blue, upward-facing arrow, symbolizing the Azure DevOps logo.&#10;&#10;AI-generated content may be incorrect.">
            <a:extLst>
              <a:ext uri="{FF2B5EF4-FFF2-40B4-BE49-F238E27FC236}">
                <a16:creationId xmlns:a16="http://schemas.microsoft.com/office/drawing/2014/main" id="{BA7C4044-91AE-3FBC-CCE8-4F4C127CBF2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a:stretch>
        </p:blipFill>
        <p:spPr>
          <a:xfrm>
            <a:off x="10064837" y="4605403"/>
            <a:ext cx="681708" cy="546653"/>
          </a:xfrm>
          <a:prstGeom prst="roundRect">
            <a:avLst>
              <a:gd name="adj" fmla="val 9547"/>
            </a:avLst>
          </a:prstGeom>
        </p:spPr>
      </p:pic>
      <p:cxnSp>
        <p:nvCxnSpPr>
          <p:cNvPr id="45" name="Straight Connector 44">
            <a:extLst>
              <a:ext uri="{FF2B5EF4-FFF2-40B4-BE49-F238E27FC236}">
                <a16:creationId xmlns:a16="http://schemas.microsoft.com/office/drawing/2014/main" id="{F41D5F85-A0A8-9F57-7A81-F73CA1734298}"/>
              </a:ext>
            </a:extLst>
          </p:cNvPr>
          <p:cNvCxnSpPr/>
          <p:nvPr/>
        </p:nvCxnSpPr>
        <p:spPr>
          <a:xfrm>
            <a:off x="9724030" y="3859906"/>
            <a:ext cx="0" cy="2142855"/>
          </a:xfrm>
          <a:prstGeom prst="line">
            <a:avLst/>
          </a:prstGeom>
          <a:ln w="28575">
            <a:solidFill>
              <a:srgbClr val="7F7F7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404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E0A4-73D6-31AF-C655-AD03D35BFE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88C67E-5B14-B5B2-E709-A098664DAEE4}"/>
              </a:ext>
            </a:extLst>
          </p:cNvPr>
          <p:cNvSpPr txBox="1">
            <a:spLocks noGrp="1"/>
          </p:cNvSpPr>
          <p:nvPr>
            <p:ph type="title"/>
          </p:nvPr>
        </p:nvSpPr>
        <p:spPr>
          <a:xfrm>
            <a:off x="595885" y="2936557"/>
            <a:ext cx="819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Bef>
                <a:spcPct val="20000"/>
              </a:spcBef>
              <a:defRPr/>
            </a:pPr>
            <a:r>
              <a:rPr lang="en-US" sz="3200" dirty="0">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Agent Solution Screenshots</a:t>
            </a:r>
          </a:p>
        </p:txBody>
      </p:sp>
      <p:sp>
        <p:nvSpPr>
          <p:cNvPr id="3" name="Footer Placeholder 1">
            <a:extLst>
              <a:ext uri="{FF2B5EF4-FFF2-40B4-BE49-F238E27FC236}">
                <a16:creationId xmlns:a16="http://schemas.microsoft.com/office/drawing/2014/main" id="{885204E5-F14A-F3BF-B576-75C899D0FD55}"/>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2026 Microsoft Corporation All rights reserved. </a:t>
            </a:r>
          </a:p>
        </p:txBody>
      </p:sp>
    </p:spTree>
    <p:extLst>
      <p:ext uri="{BB962C8B-B14F-4D97-AF65-F5344CB8AC3E}">
        <p14:creationId xmlns:p14="http://schemas.microsoft.com/office/powerpoint/2010/main" val="39299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9B57-CCF6-00EC-7356-71FEA63CCE1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38A6DD6-EC56-3BCA-98EB-D1C943B1F823}"/>
              </a:ext>
            </a:extLst>
          </p:cNvPr>
          <p:cNvSpPr txBox="1">
            <a:spLocks/>
          </p:cNvSpPr>
          <p:nvPr/>
        </p:nvSpPr>
        <p:spPr>
          <a:xfrm rot="5400000">
            <a:off x="1283494" y="-1145592"/>
            <a:ext cx="461963" cy="3028951"/>
          </a:xfrm>
          <a:prstGeom prst="round2SameRect">
            <a:avLst>
              <a:gd name="adj1" fmla="val 50000"/>
              <a:gd name="adj2" fmla="val 0"/>
            </a:avLst>
          </a:prstGeom>
          <a:solidFill>
            <a:schemeClr val="accent4"/>
          </a:solidFill>
          <a:ln>
            <a:noFill/>
            <a:prstDash/>
          </a:ln>
          <a:effectLst>
            <a:outerShdw blurRad="127000" sx="102000" sy="102000" algn="ctr" rotWithShape="0">
              <a:prstClr val="black">
                <a:alpha val="15000"/>
              </a:prstClr>
            </a:outerShdw>
          </a:effectLst>
        </p:spPr>
        <p:txBody>
          <a:bodyPr rot="0" spcFirstLastPara="0" vertOverflow="overflow" horzOverflow="overflow" vert="vert270" wrap="none" lIns="64008" tIns="274320" rIns="64008" bIns="576072"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1600" b="0" i="0" kern="1200" cap="none" spc="0" baseline="0">
                <a:ln w="3175">
                  <a:noFill/>
                </a:ln>
                <a:solidFill>
                  <a:schemeClr val="bg1"/>
                </a:solidFill>
                <a:effectLst/>
                <a:latin typeface="+mj-lt"/>
                <a:ea typeface="+mn-ea"/>
                <a:cs typeface="Segoe UI Semibold" panose="020B0502040204020203" pitchFamily="34" charset="0"/>
              </a:defRPr>
            </a:lvl1pPr>
          </a:lstStyle>
          <a:p>
            <a:pPr>
              <a:defRPr/>
            </a:pPr>
            <a:r>
              <a:rPr lang="en-GB" dirty="0"/>
              <a:t>Agent Snapshot</a:t>
            </a:r>
          </a:p>
        </p:txBody>
      </p:sp>
      <p:sp>
        <p:nvSpPr>
          <p:cNvPr id="8" name="Rectangle 7">
            <a:extLst>
              <a:ext uri="{FF2B5EF4-FFF2-40B4-BE49-F238E27FC236}">
                <a16:creationId xmlns:a16="http://schemas.microsoft.com/office/drawing/2014/main" id="{96FB8A6A-1A3D-EF05-EAEF-957EDCB8B5D1}"/>
              </a:ext>
            </a:extLst>
          </p:cNvPr>
          <p:cNvSpPr/>
          <p:nvPr/>
        </p:nvSpPr>
        <p:spPr bwMode="auto">
          <a:xfrm>
            <a:off x="6803409" y="1999397"/>
            <a:ext cx="1453487" cy="25248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3" name="Picture 22" descr="The Project Delta Digest outlines significant progress in defining the product line for Tailspin Toys, emphasizing the convergence on a durable, eco-friendly toy line for children aged 4-8. However, it also highlights risks such as potential delays in materials and safety certifications, as well as unresolved packaging and regulatory labeling decisions.&#10;&#10;AI-generated content may be incorrect.">
            <a:extLst>
              <a:ext uri="{FF2B5EF4-FFF2-40B4-BE49-F238E27FC236}">
                <a16:creationId xmlns:a16="http://schemas.microsoft.com/office/drawing/2014/main" id="{08E6C5B7-9253-C1D2-E5B4-4FA2C48D0746}"/>
              </a:ext>
            </a:extLst>
          </p:cNvPr>
          <p:cNvPicPr>
            <a:picLocks noChangeAspect="1"/>
          </p:cNvPicPr>
          <p:nvPr/>
        </p:nvPicPr>
        <p:blipFill>
          <a:blip r:embed="rId3"/>
          <a:stretch>
            <a:fillRect/>
          </a:stretch>
        </p:blipFill>
        <p:spPr>
          <a:xfrm>
            <a:off x="3666579" y="368883"/>
            <a:ext cx="5395534" cy="6081356"/>
          </a:xfrm>
          <a:prstGeom prst="roundRect">
            <a:avLst>
              <a:gd name="adj" fmla="val 4087"/>
            </a:avLst>
          </a:prstGeom>
          <a:noFill/>
          <a:ln w="25400" cap="flat" cmpd="sng" algn="ctr">
            <a:gradFill>
              <a:gsLst>
                <a:gs pos="0">
                  <a:srgbClr val="1D78D4"/>
                </a:gs>
                <a:gs pos="100000">
                  <a:srgbClr val="C44ACC"/>
                </a:gs>
              </a:gsLst>
              <a:lin ang="0" scaled="0"/>
            </a:gradFill>
            <a:prstDash val="solid"/>
            <a:miter lim="800000"/>
          </a:ln>
          <a:effectLst/>
        </p:spPr>
      </p:pic>
    </p:spTree>
    <p:extLst>
      <p:ext uri="{BB962C8B-B14F-4D97-AF65-F5344CB8AC3E}">
        <p14:creationId xmlns:p14="http://schemas.microsoft.com/office/powerpoint/2010/main" val="1154134796"/>
      </p:ext>
    </p:extLst>
  </p:cSld>
  <p:clrMapOvr>
    <a:masterClrMapping/>
  </p:clrMapOvr>
  <p:transition>
    <p:fade/>
  </p:transition>
</p:sld>
</file>

<file path=ppt/theme/theme1.xml><?xml version="1.0" encoding="utf-8"?>
<a:theme xmlns:a="http://schemas.openxmlformats.org/drawingml/2006/main" name="Neutral Them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TEMPLATE - SA Overview Deck" id="{8E5F049E-6FB7-42A2-A1EC-A7AD212C974A}" vid="{D2ACA887-29B2-4E57-8E04-6830B6CC9D6E}"/>
    </a:ext>
  </a:extLst>
</a:theme>
</file>

<file path=ppt/theme/theme2.xml><?xml version="1.0" encoding="utf-8"?>
<a:theme xmlns:a="http://schemas.openxmlformats.org/drawingml/2006/main" name="CSA_CTO_PowerPoint Template_Light_July 2024">
  <a:themeElements>
    <a:clrScheme name="Custom 4">
      <a:dk1>
        <a:srgbClr val="000000"/>
      </a:dk1>
      <a:lt1>
        <a:srgbClr val="FFFFFF"/>
      </a:lt1>
      <a:dk2>
        <a:srgbClr val="000000"/>
      </a:dk2>
      <a:lt2>
        <a:srgbClr val="FFF8F3"/>
      </a:lt2>
      <a:accent1>
        <a:srgbClr val="8DE971"/>
      </a:accent1>
      <a:accent2>
        <a:srgbClr val="49C5B1"/>
      </a:accent2>
      <a:accent3>
        <a:srgbClr val="FFB900"/>
      </a:accent3>
      <a:accent4>
        <a:srgbClr val="B3B3B3"/>
      </a:accent4>
      <a:accent5>
        <a:srgbClr val="FFF8F3"/>
      </a:accent5>
      <a:accent6>
        <a:srgbClr val="07641D"/>
      </a:accent6>
      <a:hlink>
        <a:srgbClr val="07641D"/>
      </a:hlink>
      <a:folHlink>
        <a:srgbClr val="07641D"/>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2" id="{18A115A8-AD3F-42C3-B2F1-9257B4FF5B44}" vid="{E4DA761F-2C04-4754-AFA3-436850597A2D}"/>
    </a:ext>
  </a:extLst>
</a:theme>
</file>

<file path=ppt/theme/theme3.xml><?xml version="1.0" encoding="utf-8"?>
<a:theme xmlns:a="http://schemas.openxmlformats.org/drawingml/2006/main" name="3_Scenario_Slides">
  <a:themeElements>
    <a:clrScheme name="Custom 1">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F4364C"/>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4.xml><?xml version="1.0" encoding="utf-8"?>
<a:theme xmlns:a="http://schemas.openxmlformats.org/drawingml/2006/main" name="4_Text_Layouts">
  <a:themeElements>
    <a:clrScheme name="CAD COLORS">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603BA1"/>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5.xml><?xml version="1.0" encoding="utf-8"?>
<a:theme xmlns:a="http://schemas.openxmlformats.org/drawingml/2006/main" name="5_Text_Layouts">
  <a:themeElements>
    <a:clrScheme name="CAD COLORS">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603BA1"/>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F4364C"/>
    </a:hlink>
    <a:folHlink>
      <a:srgbClr val="F4364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A3058A877025499986936A7323C48C" ma:contentTypeVersion="17" ma:contentTypeDescription="Create a new document." ma:contentTypeScope="" ma:versionID="29199521af1287f8cef2361c6072bc93">
  <xsd:schema xmlns:xsd="http://www.w3.org/2001/XMLSchema" xmlns:xs="http://www.w3.org/2001/XMLSchema" xmlns:p="http://schemas.microsoft.com/office/2006/metadata/properties" xmlns:ns1="http://schemas.microsoft.com/sharepoint/v3" xmlns:ns2="295e8ded-80fb-494f-b4c1-aa9f31a9ecec" xmlns:ns3="303932ad-3d36-4f4c-80bb-612f83547593" targetNamespace="http://schemas.microsoft.com/office/2006/metadata/properties" ma:root="true" ma:fieldsID="6f0a98644316328a530a52a01bef6413" ns1:_="" ns2:_="" ns3:_="">
    <xsd:import namespace="http://schemas.microsoft.com/sharepoint/v3"/>
    <xsd:import namespace="295e8ded-80fb-494f-b4c1-aa9f31a9ecec"/>
    <xsd:import namespace="303932ad-3d36-4f4c-80bb-612f835475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1:_ip_UnifiedCompliancePolicyProperties" minOccurs="0"/>
                <xsd:element ref="ns1:_ip_UnifiedCompliancePolicyUIAction" minOccurs="0"/>
                <xsd:element ref="ns2:HasDigitalSignature" minOccurs="0"/>
                <xsd:element ref="ns2:DigitalSignatureProvider"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e8ded-80fb-494f-b4c1-aa9f31a9ec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HasDigitalSignature" ma:index="14" nillable="true" ma:displayName="Signed electronically" ma:internalName="HasDigitalSignature" ma:readOnly="true">
      <xsd:simpleType>
        <xsd:restriction base="dms:Boolean"/>
      </xsd:simpleType>
    </xsd:element>
    <xsd:element name="DigitalSignatureProvider" ma:index="15" nillable="true" ma:displayName="Signature provider" ma:internalName="DigitalSignatureProvider"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3932ad-3d36-4f4c-80bb-612f8354759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18545eb-4d6b-4e08-8e79-d6d68c6b0420}" ma:internalName="TaxCatchAll" ma:showField="CatchAllData" ma:web="303932ad-3d36-4f4c-80bb-612f835475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95e8ded-80fb-494f-b4c1-aa9f31a9ecec">
      <Terms xmlns="http://schemas.microsoft.com/office/infopath/2007/PartnerControls"/>
    </lcf76f155ced4ddcb4097134ff3c332f>
    <TaxCatchAll xmlns="303932ad-3d36-4f4c-80bb-612f8354759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267D32-34FC-4820-8050-595887256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95e8ded-80fb-494f-b4c1-aa9f31a9ecec"/>
    <ds:schemaRef ds:uri="303932ad-3d36-4f4c-80bb-612f835475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7ECAE4-2172-41A8-AAE1-21D748B3BDAC}">
  <ds:schemaRefs>
    <ds:schemaRef ds:uri="http://schemas.microsoft.com/office/2006/metadata/properties"/>
    <ds:schemaRef ds:uri="http://schemas.microsoft.com/office/infopath/2007/PartnerControls"/>
    <ds:schemaRef ds:uri="http://schemas.microsoft.com/sharepoint/v3"/>
    <ds:schemaRef ds:uri="295e8ded-80fb-494f-b4c1-aa9f31a9ecec"/>
    <ds:schemaRef ds:uri="303932ad-3d36-4f4c-80bb-612f83547593"/>
  </ds:schemaRefs>
</ds:datastoreItem>
</file>

<file path=customXml/itemProps3.xml><?xml version="1.0" encoding="utf-8"?>
<ds:datastoreItem xmlns:ds="http://schemas.openxmlformats.org/officeDocument/2006/customXml" ds:itemID="{BD4631E8-2F98-46B6-B0EA-1F401397471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TEMPLATE - SA Overview Deck</Template>
  <TotalTime>0</TotalTime>
  <Words>1086</Words>
  <Application>Microsoft Office PowerPoint</Application>
  <PresentationFormat>Widescreen</PresentationFormat>
  <Paragraphs>144</Paragraphs>
  <Slides>12</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12</vt:i4>
      </vt:variant>
    </vt:vector>
  </HeadingPairs>
  <TitlesOfParts>
    <vt:vector size="29" baseType="lpstr">
      <vt:lpstr>Aptos</vt:lpstr>
      <vt:lpstr>Arial</vt:lpstr>
      <vt:lpstr>Calibri</vt:lpstr>
      <vt:lpstr>Inter</vt:lpstr>
      <vt:lpstr>Segoe Sans</vt:lpstr>
      <vt:lpstr>Segoe Sans Display</vt:lpstr>
      <vt:lpstr>Segoe Sans Display </vt:lpstr>
      <vt:lpstr>Segoe Sans Display Semibold</vt:lpstr>
      <vt:lpstr>Segoe Sans Display Semibold (Headings)</vt:lpstr>
      <vt:lpstr>Segoe UI</vt:lpstr>
      <vt:lpstr>Segoe UI Semibold</vt:lpstr>
      <vt:lpstr>Wingdings</vt:lpstr>
      <vt:lpstr>Neutral Theme</vt:lpstr>
      <vt:lpstr>CSA_CTO_PowerPoint Template_Light_July 2024</vt:lpstr>
      <vt:lpstr>3_Scenario_Slides</vt:lpstr>
      <vt:lpstr>4_Text_Layouts</vt:lpstr>
      <vt:lpstr>5_Text_Layouts</vt:lpstr>
      <vt:lpstr>PowerPoint Presentation</vt:lpstr>
      <vt:lpstr>Project Delta Digest Agent Summary</vt:lpstr>
      <vt:lpstr>Table of Contents</vt:lpstr>
      <vt:lpstr>Project Delta Digest is a declarative agent that connects to your project management tool that delivers structured, scannable digests of project activity.  It automatically summarizes shipped items, work in progress, status changes, and key risks in a consistent, executive-friendly format — enabling stakeholders to understand delivery health, priorities, and impacts without manually reviewing the backend systems.</vt:lpstr>
      <vt:lpstr>PowerPoint Presentation</vt:lpstr>
      <vt:lpstr>PowerPoint Presentation</vt:lpstr>
      <vt:lpstr>PowerPoint Presentation</vt:lpstr>
      <vt:lpstr>Agent Solution Screenshots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2026-05-02T03:31:21Z</dcterms:created>
  <dcterms:modified xsi:type="dcterms:W3CDTF">2026-05-02T05:08:37Z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0x010100A8A3058A877025499986936A7323C48C</vt:lpwstr>
  </property>
</Properties>
</file>