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 id="2147484331" r:id="rId5"/>
    <p:sldMasterId id="2147484661" r:id="rId6"/>
    <p:sldMasterId id="2147484674" r:id="rId7"/>
  </p:sldMasterIdLst>
  <p:notesMasterIdLst>
    <p:notesMasterId r:id="rId30"/>
  </p:notesMasterIdLst>
  <p:sldIdLst>
    <p:sldId id="282" r:id="rId8"/>
    <p:sldId id="313" r:id="rId9"/>
    <p:sldId id="2147482899" r:id="rId10"/>
    <p:sldId id="275" r:id="rId11"/>
    <p:sldId id="257" r:id="rId12"/>
    <p:sldId id="260" r:id="rId13"/>
    <p:sldId id="2147482907" r:id="rId14"/>
    <p:sldId id="256" r:id="rId15"/>
    <p:sldId id="258" r:id="rId16"/>
    <p:sldId id="271" r:id="rId17"/>
    <p:sldId id="266" r:id="rId18"/>
    <p:sldId id="267" r:id="rId19"/>
    <p:sldId id="268" r:id="rId20"/>
    <p:sldId id="265" r:id="rId21"/>
    <p:sldId id="272" r:id="rId22"/>
    <p:sldId id="270" r:id="rId23"/>
    <p:sldId id="269" r:id="rId24"/>
    <p:sldId id="263" r:id="rId25"/>
    <p:sldId id="262" r:id="rId26"/>
    <p:sldId id="259" r:id="rId27"/>
    <p:sldId id="273" r:id="rId28"/>
    <p:sldId id="2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64330017-4636-4466-9373-7051DAD0E86D}">
          <p14:sldIdLst>
            <p14:sldId id="282"/>
          </p14:sldIdLst>
        </p14:section>
        <p14:section name="Introduction" id="{B31F903B-0C6F-4D8A-95A3-D17F1578B561}">
          <p14:sldIdLst>
            <p14:sldId id="313"/>
            <p14:sldId id="2147482899"/>
            <p14:sldId id="275"/>
            <p14:sldId id="257"/>
            <p14:sldId id="260"/>
            <p14:sldId id="2147482907"/>
          </p14:sldIdLst>
        </p14:section>
        <p14:section name="Agent Solution Screenshots" id="{B160CC32-7CAA-42CC-B70D-825E0471F180}">
          <p14:sldIdLst>
            <p14:sldId id="256"/>
            <p14:sldId id="258"/>
            <p14:sldId id="271"/>
            <p14:sldId id="266"/>
            <p14:sldId id="267"/>
            <p14:sldId id="268"/>
            <p14:sldId id="265"/>
            <p14:sldId id="272"/>
            <p14:sldId id="270"/>
            <p14:sldId id="269"/>
            <p14:sldId id="263"/>
          </p14:sldIdLst>
        </p14:section>
        <p14:section name="Demo Prompts, Evals Sets" id="{70251366-88E8-4A51-9CED-AC693F2E5050}">
          <p14:sldIdLst>
            <p14:sldId id="262"/>
            <p14:sldId id="259"/>
            <p14:sldId id="273"/>
          </p14:sldIdLst>
        </p14:section>
        <p14:section name="End" id="{7500A4C2-39EE-452C-BCA7-D6C2353D04A7}">
          <p14:sldIdLst>
            <p14:sldId id="26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678B0C-CA5C-7995-64C3-1B1C5422A411}" name="Aheri Stanford-Asiyo" initials="AS" userId="S::ahstanfo@microsoft.com::f8027358-dd82-4def-9572-664b7b725336" providerId="AD"/>
  <p188:author id="{9073E010-F7C1-0F0E-24B1-08A788375837}" name="Gaiye Zhou" initials="GZ" userId="S::gazho@microsoft.com::57624dc8-72d9-4103-85d2-3bb69491f2d7" providerId="AD"/>
  <p188:author id="{081A9822-C43B-F808-5F4D-9ECE680E321D}" name="Ryan Mott" initials="RM" userId="S::rymott@microsoft.com::7bf603dd-406f-4cc9-85f8-7078d4e4669a" providerId="AD"/>
  <p188:author id="{386C4F2D-3FB8-7260-994F-BF2381AC2E02}" name="Sharmila Akula" initials="SA" userId="S::shakula@microsoft.com::457f8a26-94e0-48c6-9bcd-3bc7bc0571d9" providerId="AD"/>
  <p188:author id="{AE680137-17EF-528D-0093-E20DC09909FE}" name="Koren Kiener" initials="KK" userId="S::korenkiener@microsoft.com::c7b5cba8-1161-4cc1-9563-90acce123e76" providerId="AD"/>
  <p188:author id="{7FEABA5A-19C3-AECD-A75A-D09F5E99FBD8}" name="James Linsell Fraser" initials="JL" userId="S::jameslins@microsoft.com::673b9d07-1dfd-42d9-986f-0852aea5f3b9" providerId="AD"/>
  <p188:author id="{27CFA35D-4D12-14A3-D805-80CE236B7807}" name="Nancy Nazarian" initials="NN" userId="S::nnazarian@microsoft.com::db9c7ac8-40c6-4f84-825f-46d8ba44cec0" providerId="AD"/>
  <p188:author id="{49875D87-226C-1E5E-6D4C-C3D50EBF743C}" name="Danielle Rubio" initials="DR" userId="S::drubio@microsoft.com::44242cd4-f66f-474a-b32a-5d1fadf6175d" providerId="AD"/>
  <p188:author id="{100F5E8C-5BAC-5B78-B9B3-DB7A80771C92}" name="Priya Ganadas" initials="PG" userId="S::prganada@microsoft.com::26bacc8b-91fa-470c-a101-ebe6ada94656" providerId="AD"/>
  <p188:author id="{E921AC8C-794E-1A28-9B75-042855342CBA}" name="Sandra Boucenna" initials="SB" userId="S::saboucen@microsoft.com::df7afa48-015a-4d5f-9b7c-88961f0136b2" providerId="AD"/>
  <p188:author id="{96B84490-91C2-63D1-339C-D16FD5B67636}" name="Rae Kyu Park (AMAXRA INC)" initials="RP" userId="S::v-parkraekyu@microsoft.com::c3c109a1-1636-4a70-85cd-decce2bbd414" providerId="AD"/>
  <p188:author id="{54D5C5A8-8D3A-4FFB-5B4A-A5548A2F27C4}" name="Clint Williams" initials="CW" userId="S::clwillia@microsoft.com::d38835ab-febd-47c5-a93e-6da453356366" providerId="AD"/>
  <p188:author id="{05F4FAA8-4C7E-6185-2BE3-93BAA533050E}" name="" initials="MG" userId="S::marygans@microsoft.com::6922633b-c3af-4074-92ca-fe44f428b01e" providerId="AD"/>
  <p188:author id="{389682B2-56A2-74E5-25E4-FB66D9D2839C}" name="Ryan Wakefield" initials="RW" userId="S::rywakefi@microsoft.com::b38d130c-aad6-461d-95ac-58e9fec67774" providerId="AD"/>
  <p188:author id="{FF5D65B7-6D44-EEA8-D839-CA84E622D6AA}" name="Eric Scherlinger" initials="ES" userId="S::ericsche@microsoft.com::f3492094-428d-4798-b0d8-18648b0c09a5" providerId="AD"/>
  <p188:author id="{A7D29ECA-09AE-BA36-179D-75460AC922C5}" name="Geoff Innis" initials="" userId="S::geoffinnis@microsoft.com::023dbb75-7884-4862-8b50-05d42c393f10" providerId="AD"/>
  <p188:author id="{9530F6E1-4E9E-3389-72CF-DCFCA0F5BA0E}" name="Zack Wiesnoski" initials="ZW" userId="S::zawiesno@microsoft.com::f6a15b7e-2815-415f-a687-94bab411ad98" providerId="AD"/>
  <p188:author id="{3AB950E6-B161-66E0-069B-6CC2EA5B5BAD}" name="Brian Cawelti (Quadrant Resource LLC)" initials="BC" userId="S::v-bcawelti@microsoft.com::51a482e6-0fb3-4e67-8928-2bb6249a0bb8" providerId="AD"/>
  <p188:author id="{B05DFAF4-FD7A-D914-BAC2-495B6D36CE9E}" name="Bob Thrasher" initials="BT" userId="S::robth@microsoft.com::e5b2284e-debe-4596-8a11-1bb6d7f4fe93" providerId="AD"/>
  <p188:author id="{B23009F8-B044-EFB7-0C3C-92DFCAA8C683}" name="Tre Ford" initials="TF" userId="S::treford@microsoft.com::450ab89e-475a-4075-bb24-5236a9ec7e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CEC"/>
    <a:srgbClr val="E8ECF0"/>
    <a:srgbClr val="F6DEF3"/>
    <a:srgbClr val="5084DB"/>
    <a:srgbClr val="83B3E4"/>
    <a:srgbClr val="22205C"/>
    <a:srgbClr val="A230A6"/>
    <a:srgbClr val="353535"/>
    <a:srgbClr val="A12FA5"/>
    <a:srgbClr val="8D61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16" autoAdjust="0"/>
    <p:restoredTop sz="95621" autoAdjust="0"/>
  </p:normalViewPr>
  <p:slideViewPr>
    <p:cSldViewPr snapToGrid="0">
      <p:cViewPr varScale="1">
        <p:scale>
          <a:sx n="73" d="100"/>
          <a:sy n="73" d="100"/>
        </p:scale>
        <p:origin x="54" y="1842"/>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D4FDD-C3A4-4324-BA30-9BBC46AE94AC}"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222C-7C1A-438C-A286-2CB0EA56964F}" type="slidenum">
              <a:rPr lang="en-US" smtClean="0"/>
              <a:t>‹#›</a:t>
            </a:fld>
            <a:endParaRPr lang="en-US"/>
          </a:p>
        </p:txBody>
      </p:sp>
    </p:spTree>
    <p:extLst>
      <p:ext uri="{BB962C8B-B14F-4D97-AF65-F5344CB8AC3E}">
        <p14:creationId xmlns:p14="http://schemas.microsoft.com/office/powerpoint/2010/main" val="79945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D9F3A-0AA8-8866-2ACF-E04B97D5E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F83EE-3EE7-C8A7-A951-CFBBDC694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B130F-F589-D74A-B463-929F21FD4C17}"/>
              </a:ext>
            </a:extLst>
          </p:cNvPr>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p>
        </p:txBody>
      </p:sp>
      <p:sp>
        <p:nvSpPr>
          <p:cNvPr id="4" name="Slide Number Placeholder 3">
            <a:extLst>
              <a:ext uri="{FF2B5EF4-FFF2-40B4-BE49-F238E27FC236}">
                <a16:creationId xmlns:a16="http://schemas.microsoft.com/office/drawing/2014/main" id="{7524A480-6DB8-CCDD-63D6-E599D5A4A4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9540C-90C6-514F-8B4B-F6FA88B306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7156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C44F-6FA7-DC5E-907D-7746C86DA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79B43-F60F-ED3F-45E4-C9504585B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75FB1-19A0-05E9-34DA-29F3038ED1B0}"/>
              </a:ext>
            </a:extLst>
          </p:cNvPr>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p>
          <a:p>
            <a:endParaRPr lang="en-US" dirty="0"/>
          </a:p>
          <a:p>
            <a:endParaRPr lang="en-US" dirty="0"/>
          </a:p>
          <a:p>
            <a:endParaRPr lang="en-US" dirty="0"/>
          </a:p>
          <a:p>
            <a:pPr algn="l"/>
            <a:endParaRPr lang="en-US" dirty="0"/>
          </a:p>
        </p:txBody>
      </p:sp>
      <p:sp>
        <p:nvSpPr>
          <p:cNvPr id="4" name="Slide Number Placeholder 3">
            <a:extLst>
              <a:ext uri="{FF2B5EF4-FFF2-40B4-BE49-F238E27FC236}">
                <a16:creationId xmlns:a16="http://schemas.microsoft.com/office/drawing/2014/main" id="{EF9AFCE7-78FE-1181-72C1-E4A3FC65A9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FFB8AE-7DB6-43F2-B7E9-E43418B275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6066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cs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71444-625B-4820-91B1-E65A25805F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0650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8AA6-CF35-5D58-09B5-0294F6AFA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EDE76-11E0-2407-2E81-F05A389D3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ECE47-1D2E-811D-B3EB-52C80E11C9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6C6F10-89F7-52CE-3FB3-1DB0C6F305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294F1D-BBEE-493C-A062-93A1846CD0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3726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B216B-C5A6-1EA2-D83F-45EEC549C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22D49-5DE7-44C3-F6C6-9BE6A7ED1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D6B70-14CB-C0DF-94C8-F2A04B161AF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C5C47B48-E8E9-4F31-9679-73B373BB7E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7880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C6858-0F6A-EB64-4BEF-FA836B25D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91300-A47F-205D-49BA-C90812353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2E35C-C2A7-6B3D-3E65-933BB7708D11}"/>
              </a:ext>
            </a:extLst>
          </p:cNvPr>
          <p:cNvSpPr>
            <a:spLocks noGrp="1"/>
          </p:cNvSpPr>
          <p:nvPr>
            <p:ph type="body" idx="1"/>
          </p:nvPr>
        </p:nvSpPr>
        <p:spPr/>
        <p:txBody>
          <a:bodyPr/>
          <a:lstStyle/>
          <a:p>
            <a:r>
              <a:rPr lang="en-US" b="1">
                <a:latin typeface="Segoe UI"/>
                <a:cs typeface="Segoe UI"/>
              </a:rPr>
              <a:t>Title: </a:t>
            </a:r>
            <a:r>
              <a:rPr lang="en-GB" sz="1200" b="1">
                <a:solidFill>
                  <a:schemeClr val="tx1"/>
                </a:solidFill>
                <a:latin typeface="Segoe UI Semibold"/>
                <a:ea typeface="+mn-ea"/>
                <a:cs typeface="Segoe UI Semibold"/>
              </a:rPr>
              <a:t>Click-through demo</a:t>
            </a:r>
          </a:p>
          <a:p>
            <a:r>
              <a:rPr lang="en-US" b="0">
                <a:latin typeface="Segoe UI"/>
                <a:cs typeface="Segoe UI"/>
              </a:rPr>
              <a:t>Now, let’s see how that all comes together for our key persona. </a:t>
            </a:r>
          </a:p>
          <a:p>
            <a:endParaRPr lang="en-US" b="1">
              <a:latin typeface="Segoe UI"/>
              <a:cs typeface="Segoe UI"/>
            </a:endParaRPr>
          </a:p>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p>
          <a:p>
            <a:endParaRPr lang="en-US"/>
          </a:p>
          <a:p>
            <a:endParaRPr lang="en-US"/>
          </a:p>
          <a:p>
            <a:endParaRPr lang="en-GB"/>
          </a:p>
        </p:txBody>
      </p:sp>
      <p:sp>
        <p:nvSpPr>
          <p:cNvPr id="4" name="Slide Number Placeholder 3">
            <a:extLst>
              <a:ext uri="{FF2B5EF4-FFF2-40B4-BE49-F238E27FC236}">
                <a16:creationId xmlns:a16="http://schemas.microsoft.com/office/drawing/2014/main" id="{E9EA74D7-214B-8EC0-C88C-F6AAA0588A75}"/>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92723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00E95-8CD9-E489-0938-A82C36443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A93A8-29EF-8DE0-7584-C0B9FD9EB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3FF06-F45E-D2DC-0DCC-A650173E56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35A9CDB-08CA-10CD-40D8-641100EF1371}"/>
              </a:ext>
            </a:extLst>
          </p:cNvPr>
          <p:cNvSpPr>
            <a:spLocks noGrp="1"/>
          </p:cNvSpPr>
          <p:nvPr>
            <p:ph type="sldNum" sz="quarter" idx="5"/>
          </p:nvPr>
        </p:nvSpPr>
        <p:spPr/>
        <p:txBody>
          <a:bodyPr/>
          <a:lstStyle/>
          <a:p>
            <a:fld id="{6001222C-7C1A-438C-A286-2CB0EA56964F}" type="slidenum">
              <a:rPr lang="en-US" smtClean="0"/>
              <a:t>9</a:t>
            </a:fld>
            <a:endParaRPr lang="en-US"/>
          </a:p>
        </p:txBody>
      </p:sp>
    </p:spTree>
    <p:extLst>
      <p:ext uri="{BB962C8B-B14F-4D97-AF65-F5344CB8AC3E}">
        <p14:creationId xmlns:p14="http://schemas.microsoft.com/office/powerpoint/2010/main" val="232621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0EFFC-3ADF-FB0E-DB68-DFDF27AFE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DEBEA-0C57-EEE6-E18E-B57B652DB4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2AE554-99F0-DBCE-AE13-DC88DC74B3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8F222D62-4FCB-D5EC-F88F-89CB5026F199}"/>
              </a:ext>
            </a:extLst>
          </p:cNvPr>
          <p:cNvSpPr>
            <a:spLocks noGrp="1"/>
          </p:cNvSpPr>
          <p:nvPr>
            <p:ph type="sldNum" sz="quarter" idx="5"/>
          </p:nvPr>
        </p:nvSpPr>
        <p:spPr/>
        <p:txBody>
          <a:bodyPr/>
          <a:lstStyle/>
          <a:p>
            <a:fld id="{6001222C-7C1A-438C-A286-2CB0EA56964F}" type="slidenum">
              <a:rPr lang="en-US" smtClean="0"/>
              <a:t>10</a:t>
            </a:fld>
            <a:endParaRPr lang="en-US"/>
          </a:p>
        </p:txBody>
      </p:sp>
    </p:spTree>
    <p:extLst>
      <p:ext uri="{BB962C8B-B14F-4D97-AF65-F5344CB8AC3E}">
        <p14:creationId xmlns:p14="http://schemas.microsoft.com/office/powerpoint/2010/main" val="4086792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A54DF-232B-F8B2-46D2-E7985FC9D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9D56D-A350-D316-B250-904E6B6F4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8A53B-CF99-21D2-0497-0CA11A06A3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71F6CE2-D4C1-356D-E6F0-D8915A961C7E}"/>
              </a:ext>
            </a:extLst>
          </p:cNvPr>
          <p:cNvSpPr>
            <a:spLocks noGrp="1"/>
          </p:cNvSpPr>
          <p:nvPr>
            <p:ph type="sldNum" sz="quarter" idx="5"/>
          </p:nvPr>
        </p:nvSpPr>
        <p:spPr/>
        <p:txBody>
          <a:bodyPr/>
          <a:lstStyle/>
          <a:p>
            <a:fld id="{6001222C-7C1A-438C-A286-2CB0EA56964F}" type="slidenum">
              <a:rPr lang="en-US" smtClean="0"/>
              <a:t>11</a:t>
            </a:fld>
            <a:endParaRPr lang="en-US"/>
          </a:p>
        </p:txBody>
      </p:sp>
    </p:spTree>
    <p:extLst>
      <p:ext uri="{BB962C8B-B14F-4D97-AF65-F5344CB8AC3E}">
        <p14:creationId xmlns:p14="http://schemas.microsoft.com/office/powerpoint/2010/main" val="2349895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635B-72F0-EED6-11E9-CAA157D8C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D503E-18A3-626E-3AE5-7EF678F6B9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9479C-A2A7-58F5-1122-E589A05FFC01}"/>
              </a:ext>
            </a:extLst>
          </p:cNvPr>
          <p:cNvSpPr>
            <a:spLocks noGrp="1"/>
          </p:cNvSpPr>
          <p:nvPr>
            <p:ph type="body" idx="1"/>
          </p:nvPr>
        </p:nvSpPr>
        <p:spPr/>
        <p:txBody>
          <a:bodyPr/>
          <a:lstStyle/>
          <a:p>
            <a:endParaRPr lang="en-US" sz="1800" dirty="0"/>
          </a:p>
          <a:p>
            <a:endParaRPr lang="en-US" sz="1800" dirty="0"/>
          </a:p>
        </p:txBody>
      </p:sp>
      <p:sp>
        <p:nvSpPr>
          <p:cNvPr id="4" name="Slide Number Placeholder 3">
            <a:extLst>
              <a:ext uri="{FF2B5EF4-FFF2-40B4-BE49-F238E27FC236}">
                <a16:creationId xmlns:a16="http://schemas.microsoft.com/office/drawing/2014/main" id="{4904DFAE-9974-1DC6-F1E4-E42B0FC8F3E1}"/>
              </a:ext>
            </a:extLst>
          </p:cNvPr>
          <p:cNvSpPr>
            <a:spLocks noGrp="1"/>
          </p:cNvSpPr>
          <p:nvPr>
            <p:ph type="sldNum" sz="quarter" idx="5"/>
          </p:nvPr>
        </p:nvSpPr>
        <p:spPr/>
        <p:txBody>
          <a:bodyPr/>
          <a:lstStyle/>
          <a:p>
            <a:fld id="{6001222C-7C1A-438C-A286-2CB0EA56964F}" type="slidenum">
              <a:rPr lang="en-US" smtClean="0"/>
              <a:t>12</a:t>
            </a:fld>
            <a:endParaRPr lang="en-US"/>
          </a:p>
        </p:txBody>
      </p:sp>
    </p:spTree>
    <p:extLst>
      <p:ext uri="{BB962C8B-B14F-4D97-AF65-F5344CB8AC3E}">
        <p14:creationId xmlns:p14="http://schemas.microsoft.com/office/powerpoint/2010/main" val="579301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1F685-8E25-52F3-6BBD-191E320AE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F9EFE-4975-DA01-3163-90768D8C5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C55CF-2268-B8B8-C552-C6EBE7CD90FE}"/>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5AB81B6B-BDAC-151B-0EDE-8354135318C1}"/>
              </a:ext>
            </a:extLst>
          </p:cNvPr>
          <p:cNvSpPr>
            <a:spLocks noGrp="1"/>
          </p:cNvSpPr>
          <p:nvPr>
            <p:ph type="sldNum" sz="quarter" idx="5"/>
          </p:nvPr>
        </p:nvSpPr>
        <p:spPr/>
        <p:txBody>
          <a:bodyPr/>
          <a:lstStyle/>
          <a:p>
            <a:fld id="{6001222C-7C1A-438C-A286-2CB0EA56964F}" type="slidenum">
              <a:rPr lang="en-US" smtClean="0"/>
              <a:t>13</a:t>
            </a:fld>
            <a:endParaRPr lang="en-US"/>
          </a:p>
        </p:txBody>
      </p:sp>
    </p:spTree>
    <p:extLst>
      <p:ext uri="{BB962C8B-B14F-4D97-AF65-F5344CB8AC3E}">
        <p14:creationId xmlns:p14="http://schemas.microsoft.com/office/powerpoint/2010/main" val="3390674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11ECA-9065-007C-914F-4DAA23A431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B1614-1993-A7C3-85A4-2B6C7A3CC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EC895C-07AA-E413-3A12-3333F01B5385}"/>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13B328C3-8E2D-3F45-6512-1298E85A07C3}"/>
              </a:ext>
            </a:extLst>
          </p:cNvPr>
          <p:cNvSpPr>
            <a:spLocks noGrp="1"/>
          </p:cNvSpPr>
          <p:nvPr>
            <p:ph type="sldNum" sz="quarter" idx="5"/>
          </p:nvPr>
        </p:nvSpPr>
        <p:spPr/>
        <p:txBody>
          <a:bodyPr/>
          <a:lstStyle/>
          <a:p>
            <a:fld id="{6001222C-7C1A-438C-A286-2CB0EA56964F}" type="slidenum">
              <a:rPr lang="en-US" smtClean="0"/>
              <a:t>14</a:t>
            </a:fld>
            <a:endParaRPr lang="en-US"/>
          </a:p>
        </p:txBody>
      </p:sp>
    </p:spTree>
    <p:extLst>
      <p:ext uri="{BB962C8B-B14F-4D97-AF65-F5344CB8AC3E}">
        <p14:creationId xmlns:p14="http://schemas.microsoft.com/office/powerpoint/2010/main" val="2821012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E07D-8EC0-840C-5BFE-FD7B8D867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A69E0-10D4-E628-5D32-5C57B2BE5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8FEB6E-7E9A-F2CB-8B4F-BE95D2653A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effectLst/>
              </a:rPr>
              <a:t>CELA disclaimer   </a:t>
            </a:r>
            <a:br>
              <a:rPr lang="en-US" sz="1800" dirty="0">
                <a:effectLst/>
                <a:cs typeface="+mn-lt"/>
              </a:rPr>
            </a:br>
            <a:r>
              <a:rPr lang="en-US" sz="1800" dirty="0">
                <a:effectLst/>
              </a:rPr>
              <a:t>Terms displayed or discussed are for explanation/education only. Such terms may differ from your agreement. </a:t>
            </a:r>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284C466B-B59C-EC79-9A2A-A6A996EB7DED}"/>
              </a:ext>
            </a:extLst>
          </p:cNvPr>
          <p:cNvSpPr>
            <a:spLocks noGrp="1"/>
          </p:cNvSpPr>
          <p:nvPr>
            <p:ph type="sldNum" sz="quarter" idx="5"/>
          </p:nvPr>
        </p:nvSpPr>
        <p:spPr/>
        <p:txBody>
          <a:bodyPr/>
          <a:lstStyle/>
          <a:p>
            <a:fld id="{6001222C-7C1A-438C-A286-2CB0EA56964F}" type="slidenum">
              <a:rPr lang="en-US" smtClean="0"/>
              <a:t>15</a:t>
            </a:fld>
            <a:endParaRPr lang="en-US"/>
          </a:p>
        </p:txBody>
      </p:sp>
    </p:spTree>
    <p:extLst>
      <p:ext uri="{BB962C8B-B14F-4D97-AF65-F5344CB8AC3E}">
        <p14:creationId xmlns:p14="http://schemas.microsoft.com/office/powerpoint/2010/main" val="329774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BF05B-E43F-AA46-87A5-0EDB00DCB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1D13A-CCF3-ED99-31F5-C81D9209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3EF7F-4FCA-7708-A68B-D1A279D1912C}"/>
              </a:ext>
            </a:extLst>
          </p:cNvPr>
          <p:cNvSpPr>
            <a:spLocks noGrp="1"/>
          </p:cNvSpPr>
          <p:nvPr>
            <p:ph type="body" idx="1"/>
          </p:nvPr>
        </p:nvSpPr>
        <p:spPr/>
        <p:txBody>
          <a:bodyPr/>
          <a:lstStyle/>
          <a:p>
            <a:endParaRPr lang="en-US" sz="1800" dirty="0"/>
          </a:p>
          <a:p>
            <a:endParaRPr lang="en-US" sz="1800" dirty="0"/>
          </a:p>
        </p:txBody>
      </p:sp>
      <p:sp>
        <p:nvSpPr>
          <p:cNvPr id="4" name="Slide Number Placeholder 3">
            <a:extLst>
              <a:ext uri="{FF2B5EF4-FFF2-40B4-BE49-F238E27FC236}">
                <a16:creationId xmlns:a16="http://schemas.microsoft.com/office/drawing/2014/main" id="{E8F8C3BE-88F1-6D90-DA84-708214F3D25D}"/>
              </a:ext>
            </a:extLst>
          </p:cNvPr>
          <p:cNvSpPr>
            <a:spLocks noGrp="1"/>
          </p:cNvSpPr>
          <p:nvPr>
            <p:ph type="sldNum" sz="quarter" idx="5"/>
          </p:nvPr>
        </p:nvSpPr>
        <p:spPr/>
        <p:txBody>
          <a:bodyPr/>
          <a:lstStyle/>
          <a:p>
            <a:fld id="{6001222C-7C1A-438C-A286-2CB0EA56964F}" type="slidenum">
              <a:rPr lang="en-US" smtClean="0"/>
              <a:t>16</a:t>
            </a:fld>
            <a:endParaRPr lang="en-US"/>
          </a:p>
        </p:txBody>
      </p:sp>
    </p:spTree>
    <p:extLst>
      <p:ext uri="{BB962C8B-B14F-4D97-AF65-F5344CB8AC3E}">
        <p14:creationId xmlns:p14="http://schemas.microsoft.com/office/powerpoint/2010/main" val="2220022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56617-D5B4-6C27-7486-A4DD47AD6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BD9EE-0826-3416-BF7D-2DB87B336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6BC46-03F4-A2FB-29CC-7B9330B66E55}"/>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0F185F1B-DE6F-C384-9FE2-EA7CBFE2E539}"/>
              </a:ext>
            </a:extLst>
          </p:cNvPr>
          <p:cNvSpPr>
            <a:spLocks noGrp="1"/>
          </p:cNvSpPr>
          <p:nvPr>
            <p:ph type="sldNum" sz="quarter" idx="5"/>
          </p:nvPr>
        </p:nvSpPr>
        <p:spPr/>
        <p:txBody>
          <a:bodyPr/>
          <a:lstStyle/>
          <a:p>
            <a:fld id="{6001222C-7C1A-438C-A286-2CB0EA56964F}" type="slidenum">
              <a:rPr lang="en-US" smtClean="0"/>
              <a:t>17</a:t>
            </a:fld>
            <a:endParaRPr lang="en-US"/>
          </a:p>
        </p:txBody>
      </p:sp>
    </p:spTree>
    <p:extLst>
      <p:ext uri="{BB962C8B-B14F-4D97-AF65-F5344CB8AC3E}">
        <p14:creationId xmlns:p14="http://schemas.microsoft.com/office/powerpoint/2010/main" val="50128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E9146-02DB-F4FA-4349-E691DB4D3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B910F-4CF7-345C-3ECD-67A951A92B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8B72D-244C-7DA4-F897-83D79977D1B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38AEEA23-5A53-9DDD-6520-07BA58916A7F}"/>
              </a:ext>
            </a:extLst>
          </p:cNvPr>
          <p:cNvSpPr>
            <a:spLocks noGrp="1"/>
          </p:cNvSpPr>
          <p:nvPr>
            <p:ph type="sldNum" sz="quarter" idx="5"/>
          </p:nvPr>
        </p:nvSpPr>
        <p:spPr/>
        <p:txBody>
          <a:bodyPr/>
          <a:lstStyle/>
          <a:p>
            <a:fld id="{6001222C-7C1A-438C-A286-2CB0EA56964F}" type="slidenum">
              <a:rPr lang="en-US" smtClean="0"/>
              <a:t>18</a:t>
            </a:fld>
            <a:endParaRPr lang="en-US"/>
          </a:p>
        </p:txBody>
      </p:sp>
    </p:spTree>
    <p:extLst>
      <p:ext uri="{BB962C8B-B14F-4D97-AF65-F5344CB8AC3E}">
        <p14:creationId xmlns:p14="http://schemas.microsoft.com/office/powerpoint/2010/main" val="1903630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38AF8-CA48-47E1-63F3-D22992C7F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E3C59-D614-71E9-CA0D-EBD14220CD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FE846-05D4-CAD3-8C17-A04455F40CF0}"/>
              </a:ext>
            </a:extLst>
          </p:cNvPr>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p>
          <a:p>
            <a:endParaRPr lang="en-US" dirty="0"/>
          </a:p>
          <a:p>
            <a:endParaRPr lang="en-US" dirty="0"/>
          </a:p>
          <a:p>
            <a:endParaRPr lang="en-GB" dirty="0"/>
          </a:p>
        </p:txBody>
      </p:sp>
      <p:sp>
        <p:nvSpPr>
          <p:cNvPr id="4" name="Slide Number Placeholder 3">
            <a:extLst>
              <a:ext uri="{FF2B5EF4-FFF2-40B4-BE49-F238E27FC236}">
                <a16:creationId xmlns:a16="http://schemas.microsoft.com/office/drawing/2014/main" id="{5DD3DBBB-FDAD-E30C-C6F2-855B680FBC7E}"/>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80292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C33A-4058-7D74-5A47-08375FA1F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A88B7-8927-F1BC-0132-A42F11990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8625A-9841-A859-F6A7-4507F24E07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DEE3ADD6-5F5A-DC16-7BBC-B06BD5A71E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6865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7A108-E333-5246-44DA-8B661EDD54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4BC13-DDC5-3953-0D6C-9EBBA612A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65674A-C5F5-64F2-1582-D14CEA55A8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5AF40013-B422-3809-3184-E61E096FD1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8180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CC2D-1373-3C4F-DE3D-017999938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8053E-9E4C-F088-624F-7244B771D5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C7E4E-BED0-1002-9502-A2C35354919B}"/>
              </a:ext>
            </a:extLst>
          </p:cNvPr>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p>
          <a:p>
            <a:endParaRPr lang="en-US"/>
          </a:p>
          <a:p>
            <a:endParaRPr lang="en-GB"/>
          </a:p>
        </p:txBody>
      </p:sp>
      <p:sp>
        <p:nvSpPr>
          <p:cNvPr id="4" name="Slide Number Placeholder 3">
            <a:extLst>
              <a:ext uri="{FF2B5EF4-FFF2-40B4-BE49-F238E27FC236}">
                <a16:creationId xmlns:a16="http://schemas.microsoft.com/office/drawing/2014/main" id="{23491C8A-BB83-E744-C3F2-C31585ADB7E7}"/>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26699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Gradient">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3E87F42-010F-3E27-4A6C-FF0B393BD4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6895759"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6895759"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8251606E-7ED4-0FCC-48A7-298DABEC7CCD}"/>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9F65BD8-C626-5B2C-AF8A-7F9CB38095B1}"/>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12" name="Text Placeholder 13">
            <a:extLst>
              <a:ext uri="{FF2B5EF4-FFF2-40B4-BE49-F238E27FC236}">
                <a16:creationId xmlns:a16="http://schemas.microsoft.com/office/drawing/2014/main" id="{8BD3E7DB-4E42-00BB-7E78-2258EE569DED}"/>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1FF3DE55-AA90-4C70-E066-1A6FD29B34CF}"/>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A7114B71-FD34-0DCF-DE50-BFD6EC4E444F}"/>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11222528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Photo_1/2 p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CC0E392-D5CA-C32F-D9A7-56502655F3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5055384"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6"/>
            <a:ext cx="505538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00208FBC-E96F-C956-73C6-8A700A34C3FA}"/>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0A31E97-520B-733B-C008-ADA22D8A53A6}"/>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C2831A91-2F18-9527-DDF7-F70EC570E8C6}"/>
              </a:ext>
            </a:extLst>
          </p:cNvPr>
          <p:cNvSpPr>
            <a:spLocks noGrp="1"/>
          </p:cNvSpPr>
          <p:nvPr>
            <p:ph type="pic" sz="quarter" idx="19" hasCustomPrompt="1"/>
          </p:nvPr>
        </p:nvSpPr>
        <p:spPr bwMode="ltGray">
          <a:xfrm>
            <a:off x="6096000" y="0"/>
            <a:ext cx="6096000" cy="6858000"/>
          </a:xfrm>
          <a:prstGeom prst="rect">
            <a:avLst/>
          </a:prstGeom>
          <a:blipFill>
            <a:blip r:embed="rId4" cstate="email">
              <a:extLst>
                <a:ext uri="{28A0092B-C50C-407E-A947-70E740481C1C}">
                  <a14:useLocalDpi xmlns:a14="http://schemas.microsoft.com/office/drawing/2010/main"/>
                </a:ext>
              </a:extLst>
            </a:blip>
            <a:stretch>
              <a:fillRect/>
            </a:stretch>
          </a:blipFill>
        </p:spPr>
        <p:txBody>
          <a:bodyPr lIns="0" tIns="2377440" rIns="0" bIns="0" anchor="t"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a:p>
            <a:endParaRPr lang="en-US"/>
          </a:p>
        </p:txBody>
      </p:sp>
      <p:sp>
        <p:nvSpPr>
          <p:cNvPr id="12" name="Text Placeholder 13">
            <a:extLst>
              <a:ext uri="{FF2B5EF4-FFF2-40B4-BE49-F238E27FC236}">
                <a16:creationId xmlns:a16="http://schemas.microsoft.com/office/drawing/2014/main" id="{4135685B-B380-16DF-1547-81CB886F1770}"/>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6955AC14-E981-E3BB-D98D-2BC3501FCFC5}"/>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4E976BFD-AAFD-9CA8-02DC-76CF576C46D9}"/>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1072102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Photo_1/3 p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3E87F42-010F-3E27-4A6C-FF0B393BD4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6895759"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6895759"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8251606E-7ED4-0FCC-48A7-298DABEC7CCD}"/>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9F65BD8-C626-5B2C-AF8A-7F9CB38095B1}"/>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7D075368-BA70-E259-E472-56961BBBB323}"/>
              </a:ext>
            </a:extLst>
          </p:cNvPr>
          <p:cNvSpPr>
            <a:spLocks noGrp="1"/>
          </p:cNvSpPr>
          <p:nvPr>
            <p:ph type="pic" sz="quarter" idx="19" hasCustomPrompt="1"/>
          </p:nvPr>
        </p:nvSpPr>
        <p:spPr bwMode="ltGray">
          <a:xfrm>
            <a:off x="8129016" y="0"/>
            <a:ext cx="4059936" cy="6858000"/>
          </a:xfrm>
          <a:prstGeom prst="rect">
            <a:avLst/>
          </a:prstGeo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12" name="Text Placeholder 13">
            <a:extLst>
              <a:ext uri="{FF2B5EF4-FFF2-40B4-BE49-F238E27FC236}">
                <a16:creationId xmlns:a16="http://schemas.microsoft.com/office/drawing/2014/main" id="{8BD3E7DB-4E42-00BB-7E78-2258EE569DED}"/>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1FF3DE55-AA90-4C70-E066-1A6FD29B34CF}"/>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A7114B71-FD34-0DCF-DE50-BFD6EC4E444F}"/>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29168903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Photo_Full page">
    <p:bg>
      <p:bgPr>
        <a:solidFill>
          <a:schemeClr val="bg1"/>
        </a:solidFill>
        <a:effectLst/>
      </p:bgPr>
    </p:bg>
    <p:spTree>
      <p:nvGrpSpPr>
        <p:cNvPr id="1" name=""/>
        <p:cNvGrpSpPr/>
        <p:nvPr/>
      </p:nvGrpSpPr>
      <p:grpSpPr>
        <a:xfrm>
          <a:off x="0" y="0"/>
          <a:ext cx="0" cy="0"/>
          <a:chOff x="0" y="0"/>
          <a:chExt cx="0" cy="0"/>
        </a:xfrm>
      </p:grpSpPr>
      <p:sp>
        <p:nvSpPr>
          <p:cNvPr id="8" name="Picture Placeholder" descr="This photo is a 'placeholder' only. Drag or drop your photo here, or click and tap the center to insert a photo.">
            <a:extLst>
              <a:ext uri="{FF2B5EF4-FFF2-40B4-BE49-F238E27FC236}">
                <a16:creationId xmlns:a16="http://schemas.microsoft.com/office/drawing/2014/main" id="{96E14AAE-865A-8848-0110-5A143FFCA061}"/>
              </a:ext>
            </a:extLst>
          </p:cNvPr>
          <p:cNvSpPr>
            <a:spLocks noGrp="1"/>
          </p:cNvSpPr>
          <p:nvPr>
            <p:ph type="pic" sz="quarter" idx="19" hasCustomPrompt="1"/>
          </p:nvPr>
        </p:nvSpPr>
        <p:spPr bwMode="ltGray">
          <a:xfrm>
            <a:off x="0" y="0"/>
            <a:ext cx="12192000" cy="6858000"/>
          </a:xfrm>
          <a:prstGeom prst="rect">
            <a:avLst/>
          </a:prstGeom>
          <a:blipFill>
            <a:blip r:embed="rId2" cstate="email">
              <a:extLst>
                <a:ext uri="{28A0092B-C50C-407E-A947-70E740481C1C}">
                  <a14:useLocalDpi xmlns:a14="http://schemas.microsoft.com/office/drawing/2010/main"/>
                </a:ext>
              </a:extLst>
            </a:blip>
            <a:srcRect/>
            <a:stretch>
              <a:fillRect t="-26667" b="-73333"/>
            </a:stretch>
          </a:blipFill>
        </p:spPr>
        <p:txBody>
          <a:bodyPr lIns="0" tIns="2377440" rIns="0" bIns="0" anchor="t"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a:p>
            <a:endParaRPr lang="en-US"/>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4" name="Text Placeholder 4">
            <a:extLst>
              <a:ext uri="{FF2B5EF4-FFF2-40B4-BE49-F238E27FC236}">
                <a16:creationId xmlns:a16="http://schemas.microsoft.com/office/drawing/2014/main" id="{9F62B460-7838-D919-2107-2AE2DB807FF1}"/>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5" name="Text Placeholder 4">
            <a:extLst>
              <a:ext uri="{FF2B5EF4-FFF2-40B4-BE49-F238E27FC236}">
                <a16:creationId xmlns:a16="http://schemas.microsoft.com/office/drawing/2014/main" id="{AE54E53D-428B-872F-679F-3347A7E78D46}"/>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12" name="Text Placeholder 13">
            <a:extLst>
              <a:ext uri="{FF2B5EF4-FFF2-40B4-BE49-F238E27FC236}">
                <a16:creationId xmlns:a16="http://schemas.microsoft.com/office/drawing/2014/main" id="{559BB543-DD77-1FAF-565C-74322028C1A9}"/>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2E8DD705-0138-7AF6-872C-EBDC94779EE6}"/>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9746DB29-FA36-1490-E923-0B9C21A41665}"/>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33018119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_Gradient_Warm Gray">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8193024"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819302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25161418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Section_Gradient_Warm Gray_with Im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DB0FCDB8-9110-73B2-3622-E788D3CFCB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sp>
        <p:nvSpPr>
          <p:cNvPr id="17" name="Title 1">
            <a:extLst>
              <a:ext uri="{FF2B5EF4-FFF2-40B4-BE49-F238E27FC236}">
                <a16:creationId xmlns:a16="http://schemas.microsoft.com/office/drawing/2014/main" id="{D706A20D-6595-A60E-C56C-327354C21B7B}"/>
              </a:ext>
            </a:extLst>
          </p:cNvPr>
          <p:cNvSpPr>
            <a:spLocks noGrp="1"/>
          </p:cNvSpPr>
          <p:nvPr>
            <p:ph type="title" hasCustomPrompt="1"/>
          </p:nvPr>
        </p:nvSpPr>
        <p:spPr>
          <a:xfrm>
            <a:off x="569911" y="3384610"/>
            <a:ext cx="6949440"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3" name="Text Placeholder 4">
            <a:extLst>
              <a:ext uri="{FF2B5EF4-FFF2-40B4-BE49-F238E27FC236}">
                <a16:creationId xmlns:a16="http://schemas.microsoft.com/office/drawing/2014/main" id="{3DD5C656-A67B-D995-3684-B7DA465FC13A}"/>
              </a:ext>
            </a:extLst>
          </p:cNvPr>
          <p:cNvSpPr>
            <a:spLocks noGrp="1"/>
          </p:cNvSpPr>
          <p:nvPr>
            <p:ph type="body" sz="quarter" idx="12" hasCustomPrompt="1"/>
          </p:nvPr>
        </p:nvSpPr>
        <p:spPr>
          <a:xfrm>
            <a:off x="582042" y="4215828"/>
            <a:ext cx="6949440"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
        <p:nvSpPr>
          <p:cNvPr id="2" name="Picture Placeholder" descr="This photo is a 'placeholder' only. Drag or drop your photo here, or click and tap the center to insert a photo.">
            <a:extLst>
              <a:ext uri="{FF2B5EF4-FFF2-40B4-BE49-F238E27FC236}">
                <a16:creationId xmlns:a16="http://schemas.microsoft.com/office/drawing/2014/main" id="{B9E79D5A-6F2A-4695-B4B3-D65CC2234934}"/>
              </a:ext>
            </a:extLst>
          </p:cNvPr>
          <p:cNvSpPr>
            <a:spLocks noGrp="1"/>
          </p:cNvSpPr>
          <p:nvPr>
            <p:ph type="pic" sz="quarter" idx="19" hasCustomPrompt="1"/>
          </p:nvPr>
        </p:nvSpPr>
        <p:spPr bwMode="ltGray">
          <a:xfrm>
            <a:off x="8077200" y="0"/>
            <a:ext cx="4114800" cy="6858000"/>
          </a:xfrm>
          <a:prstGeom prst="rect">
            <a:avLst/>
          </a:prstGeom>
          <a:solidFill>
            <a:srgbClr val="D9D9D6"/>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15440435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75">
          <p15:clr>
            <a:srgbClr val="FBAE40"/>
          </p15:clr>
        </p15:guide>
        <p15:guide id="2" orient="horz" pos="2450">
          <p15:clr>
            <a:srgbClr val="FBAE40"/>
          </p15:clr>
        </p15:guide>
        <p15:guide id="3" orient="horz" pos="264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_1-column_Large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3127475"/>
            <a:ext cx="4710813" cy="615553"/>
          </a:xfrm>
        </p:spPr>
        <p:txBody>
          <a:bodyPr anchor="ctr" anchorCtr="0"/>
          <a:lstStyle>
            <a:lvl1pPr>
              <a:defRPr sz="4000" b="0" i="0">
                <a:solidFill>
                  <a:schemeClr val="tx1"/>
                </a:solidFill>
                <a:latin typeface="+mj-lt"/>
                <a:cs typeface="Segoe UI Semibold" panose="020B0502040204020203" pitchFamily="34" charset="0"/>
              </a:defRPr>
            </a:lvl1pPr>
          </a:lstStyle>
          <a:p>
            <a:r>
              <a:rPr lang="en-US"/>
              <a:t>Agenda</a:t>
            </a:r>
          </a:p>
        </p:txBody>
      </p:sp>
      <p:sp>
        <p:nvSpPr>
          <p:cNvPr id="3" name="Text Placeholder 3">
            <a:extLst>
              <a:ext uri="{FF2B5EF4-FFF2-40B4-BE49-F238E27FC236}">
                <a16:creationId xmlns:a16="http://schemas.microsoft.com/office/drawing/2014/main" id="{6407BFDD-926C-A843-EBF8-302E0C66AD35}"/>
              </a:ext>
            </a:extLst>
          </p:cNvPr>
          <p:cNvSpPr>
            <a:spLocks noGrp="1"/>
          </p:cNvSpPr>
          <p:nvPr>
            <p:ph type="body" sz="quarter" idx="12" hasCustomPrompt="1"/>
          </p:nvPr>
        </p:nvSpPr>
        <p:spPr>
          <a:xfrm>
            <a:off x="6891337" y="582612"/>
            <a:ext cx="4708524" cy="5692773"/>
          </a:xfrm>
          <a:prstGeom prst="rect">
            <a:avLst/>
          </a:prstGeom>
        </p:spPr>
        <p:txBody>
          <a:bodyPr anchor="ctr" anchorCtr="0">
            <a:noAutofit/>
          </a:bodyPr>
          <a:lstStyle>
            <a:lvl1pPr marL="0" marR="0" indent="0" algn="l" defTabSz="932742" rtl="0" eaLnBrk="1" fontAlgn="auto" latinLnBrk="0" hangingPunct="1">
              <a:lnSpc>
                <a:spcPct val="100000"/>
              </a:lnSpc>
              <a:spcBef>
                <a:spcPts val="0"/>
              </a:spcBef>
              <a:spcAft>
                <a:spcPts val="2400"/>
              </a:spcAft>
              <a:buClrTx/>
              <a:buSzPct val="90000"/>
              <a:buFont typeface="Arial" panose="020B0604020202020204" pitchFamily="34" charset="0"/>
              <a:buNone/>
              <a:tabLst/>
              <a:defRPr lang="en-US" sz="2400" kern="1200" spc="0" baseline="0" dirty="0">
                <a:solidFill>
                  <a:schemeClr val="tx1"/>
                </a:solidFill>
                <a:latin typeface="+mn-lt"/>
                <a:ea typeface="+mn-ea"/>
                <a:cs typeface="Segoe UI" panose="020B0502040204020203" pitchFamily="34"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add agenda items</a:t>
            </a:r>
          </a:p>
        </p:txBody>
      </p:sp>
      <p:cxnSp>
        <p:nvCxnSpPr>
          <p:cNvPr id="6" name="Straight Connector 5">
            <a:extLst>
              <a:ext uri="{FF2B5EF4-FFF2-40B4-BE49-F238E27FC236}">
                <a16:creationId xmlns:a16="http://schemas.microsoft.com/office/drawing/2014/main" id="{D08A9FF3-4F9A-F932-1509-86ED6A290654}"/>
              </a:ext>
            </a:extLst>
          </p:cNvPr>
          <p:cNvCxnSpPr>
            <a:cxnSpLocks/>
          </p:cNvCxnSpPr>
          <p:nvPr userDrawn="1"/>
        </p:nvCxnSpPr>
        <p:spPr>
          <a:xfrm>
            <a:off x="6096000" y="582613"/>
            <a:ext cx="0" cy="5692774"/>
          </a:xfrm>
          <a:prstGeom prst="line">
            <a:avLst/>
          </a:prstGeom>
          <a:ln w="6350">
            <a:gradFill>
              <a:gsLst>
                <a:gs pos="0">
                  <a:srgbClr val="454142"/>
                </a:gs>
                <a:gs pos="100000">
                  <a:schemeClr val="tx1"/>
                </a:gs>
              </a:gsLst>
              <a:lin ang="5400000" scaled="1"/>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68506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58">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_2-colum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Agenda</a:t>
            </a:r>
          </a:p>
        </p:txBody>
      </p:sp>
      <p:sp>
        <p:nvSpPr>
          <p:cNvPr id="7" name="Text Placeholder 4">
            <a:extLst>
              <a:ext uri="{FF2B5EF4-FFF2-40B4-BE49-F238E27FC236}">
                <a16:creationId xmlns:a16="http://schemas.microsoft.com/office/drawing/2014/main" id="{8D3AFA1B-C429-B83D-8D02-B5D2749675F4}"/>
              </a:ext>
            </a:extLst>
          </p:cNvPr>
          <p:cNvSpPr>
            <a:spLocks noGrp="1"/>
          </p:cNvSpPr>
          <p:nvPr>
            <p:ph type="body" sz="quarter" idx="12" hasCustomPrompt="1"/>
          </p:nvPr>
        </p:nvSpPr>
        <p:spPr>
          <a:xfrm>
            <a:off x="592137" y="2588260"/>
            <a:ext cx="3471863" cy="277320"/>
          </a:xfrm>
          <a:prstGeom prst="rect">
            <a:avLst/>
          </a:prstGeom>
        </p:spPr>
        <p:txBody>
          <a:bodyPr/>
          <a:lstStyle>
            <a:lvl1pPr marL="342900" indent="-342900">
              <a:lnSpc>
                <a:spcPct val="200000"/>
              </a:lnSpc>
              <a:spcBef>
                <a:spcPts val="0"/>
              </a:spcBef>
              <a:buSzPct val="100000"/>
              <a:buFont typeface="+mj-lt"/>
              <a:buAutoNum type="arabicPeriod"/>
              <a:tabLst>
                <a:tab pos="457200" algn="l"/>
              </a:tabLst>
              <a:defRPr>
                <a:solidFill>
                  <a:schemeClr val="tx1"/>
                </a:solidFill>
              </a:defRPr>
            </a:lvl1pPr>
          </a:lstStyle>
          <a:p>
            <a:pPr marL="342900" marR="0" lvl="0" indent="-342900" algn="l" defTabSz="932742" rtl="0" eaLnBrk="1" fontAlgn="auto" latinLnBrk="0" hangingPunct="1">
              <a:lnSpc>
                <a:spcPct val="125000"/>
              </a:lnSpc>
              <a:spcBef>
                <a:spcPct val="20000"/>
              </a:spcBef>
              <a:spcAft>
                <a:spcPts val="0"/>
              </a:spcAft>
              <a:buClrTx/>
              <a:buSzPct val="90000"/>
              <a:tabLst/>
              <a:defRPr/>
            </a:pPr>
            <a:r>
              <a:rPr lang="en-US"/>
              <a:t>Click to add agenda items</a:t>
            </a:r>
          </a:p>
        </p:txBody>
      </p:sp>
      <p:sp>
        <p:nvSpPr>
          <p:cNvPr id="8" name="Text Placeholder 4">
            <a:extLst>
              <a:ext uri="{FF2B5EF4-FFF2-40B4-BE49-F238E27FC236}">
                <a16:creationId xmlns:a16="http://schemas.microsoft.com/office/drawing/2014/main" id="{55C1871A-6E6A-2788-D8A8-24520DF009E2}"/>
              </a:ext>
            </a:extLst>
          </p:cNvPr>
          <p:cNvSpPr>
            <a:spLocks noGrp="1"/>
          </p:cNvSpPr>
          <p:nvPr>
            <p:ph type="body" sz="quarter" idx="14" hasCustomPrompt="1"/>
          </p:nvPr>
        </p:nvSpPr>
        <p:spPr>
          <a:xfrm>
            <a:off x="4356100" y="2588259"/>
            <a:ext cx="3478213" cy="277320"/>
          </a:xfrm>
          <a:prstGeom prst="rect">
            <a:avLst/>
          </a:prstGeom>
        </p:spPr>
        <p:txBody>
          <a:bodyPr/>
          <a:lstStyle>
            <a:lvl1pPr marL="342900" indent="-342900">
              <a:lnSpc>
                <a:spcPct val="200000"/>
              </a:lnSpc>
              <a:spcBef>
                <a:spcPts val="0"/>
              </a:spcBef>
              <a:buSzPct val="100000"/>
              <a:buFont typeface="+mj-lt"/>
              <a:buAutoNum type="arabicPeriod"/>
              <a:defRPr>
                <a:solidFill>
                  <a:schemeClr val="tx1"/>
                </a:solidFill>
              </a:defRPr>
            </a:lvl1pPr>
          </a:lstStyle>
          <a:p>
            <a:pPr marL="342900" marR="0" lvl="0" indent="-342900" algn="l" defTabSz="932742" rtl="0" eaLnBrk="1" fontAlgn="auto" latinLnBrk="0" hangingPunct="1">
              <a:lnSpc>
                <a:spcPct val="125000"/>
              </a:lnSpc>
              <a:spcBef>
                <a:spcPct val="20000"/>
              </a:spcBef>
              <a:spcAft>
                <a:spcPts val="0"/>
              </a:spcAft>
              <a:buClrTx/>
              <a:buSzPct val="90000"/>
              <a:tabLst/>
              <a:defRPr/>
            </a:pPr>
            <a:r>
              <a:rPr lang="en-US"/>
              <a:t>Click to add agenda items</a:t>
            </a:r>
          </a:p>
        </p:txBody>
      </p:sp>
    </p:spTree>
    <p:extLst>
      <p:ext uri="{BB962C8B-B14F-4D97-AF65-F5344CB8AC3E}">
        <p14:creationId xmlns:p14="http://schemas.microsoft.com/office/powerpoint/2010/main" val="256709997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12">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2">
          <p15:clr>
            <a:srgbClr val="954F7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age_Big headline">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E59AFC-909D-1098-D672-A384B97467B1}"/>
              </a:ext>
            </a:extLst>
          </p:cNvPr>
          <p:cNvSpPr>
            <a:spLocks noGrp="1"/>
          </p:cNvSpPr>
          <p:nvPr>
            <p:ph type="title" hasCustomPrompt="1"/>
          </p:nvPr>
        </p:nvSpPr>
        <p:spPr>
          <a:xfrm>
            <a:off x="525081" y="2448062"/>
            <a:ext cx="10430257" cy="1015663"/>
          </a:xfrm>
        </p:spPr>
        <p:txBody>
          <a:bodyPr anchor="b" anchorCtr="0"/>
          <a:lstStyle>
            <a:lvl1pPr>
              <a:defRPr sz="6600" spc="-100" baseline="0">
                <a:latin typeface="+mn-lt"/>
              </a:defRPr>
            </a:lvl1pPr>
          </a:lstStyle>
          <a:p>
            <a:r>
              <a:rPr lang="en-US"/>
              <a:t>Big headline</a:t>
            </a:r>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586389" y="4278313"/>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Text Placeholder 3">
            <a:extLst>
              <a:ext uri="{FF2B5EF4-FFF2-40B4-BE49-F238E27FC236}">
                <a16:creationId xmlns:a16="http://schemas.microsoft.com/office/drawing/2014/main" id="{7477A8E4-EDF0-DDB3-8098-28D44E2342D6}"/>
              </a:ext>
            </a:extLst>
          </p:cNvPr>
          <p:cNvSpPr>
            <a:spLocks noGrp="1"/>
          </p:cNvSpPr>
          <p:nvPr>
            <p:ph type="body" sz="quarter" idx="16"/>
          </p:nvPr>
        </p:nvSpPr>
        <p:spPr>
          <a:xfrm>
            <a:off x="6246409" y="4278313"/>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178428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1396846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1">
            <a:extLst>
              <a:ext uri="{FF2B5EF4-FFF2-40B4-BE49-F238E27FC236}">
                <a16:creationId xmlns:a16="http://schemas.microsoft.com/office/drawing/2014/main" id="{A790AA64-2857-089A-38D7-2F214254E968}"/>
              </a:ext>
            </a:extLst>
          </p:cNvPr>
          <p:cNvSpPr>
            <a:spLocks noGrp="1"/>
          </p:cNvSpPr>
          <p:nvPr>
            <p:ph type="body" sz="quarter" idx="17"/>
          </p:nvPr>
        </p:nvSpPr>
        <p:spPr>
          <a:xfrm>
            <a:off x="584199" y="1594155"/>
            <a:ext cx="81964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6" name="Text Placeholder 3">
            <a:extLst>
              <a:ext uri="{FF2B5EF4-FFF2-40B4-BE49-F238E27FC236}">
                <a16:creationId xmlns:a16="http://schemas.microsoft.com/office/drawing/2014/main" id="{55AAAF14-6312-27D6-344A-FC49DD3F1116}"/>
              </a:ext>
            </a:extLst>
          </p:cNvPr>
          <p:cNvSpPr>
            <a:spLocks noGrp="1"/>
          </p:cNvSpPr>
          <p:nvPr>
            <p:ph type="body" sz="quarter" idx="15"/>
          </p:nvPr>
        </p:nvSpPr>
        <p:spPr>
          <a:xfrm>
            <a:off x="586390" y="2085764"/>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58656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12" name="Text Placeholder 3">
            <a:extLst>
              <a:ext uri="{FF2B5EF4-FFF2-40B4-BE49-F238E27FC236}">
                <a16:creationId xmlns:a16="http://schemas.microsoft.com/office/drawing/2014/main" id="{53CBC165-170D-08C9-3B02-A3330AE9A5C6}"/>
              </a:ext>
            </a:extLst>
          </p:cNvPr>
          <p:cNvSpPr>
            <a:spLocks noGrp="1"/>
          </p:cNvSpPr>
          <p:nvPr>
            <p:ph type="body" sz="quarter" idx="15"/>
          </p:nvPr>
        </p:nvSpPr>
        <p:spPr>
          <a:xfrm>
            <a:off x="586390" y="1591056"/>
            <a:ext cx="5217510"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3">
            <a:extLst>
              <a:ext uri="{FF2B5EF4-FFF2-40B4-BE49-F238E27FC236}">
                <a16:creationId xmlns:a16="http://schemas.microsoft.com/office/drawing/2014/main" id="{7382E19E-C6C9-5DF7-1994-AFE741475188}"/>
              </a:ext>
            </a:extLst>
          </p:cNvPr>
          <p:cNvSpPr>
            <a:spLocks noGrp="1"/>
          </p:cNvSpPr>
          <p:nvPr>
            <p:ph type="body" sz="quarter" idx="20"/>
          </p:nvPr>
        </p:nvSpPr>
        <p:spPr>
          <a:xfrm>
            <a:off x="6253664" y="1591056"/>
            <a:ext cx="5187106"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837138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1">
            <a:extLst>
              <a:ext uri="{FF2B5EF4-FFF2-40B4-BE49-F238E27FC236}">
                <a16:creationId xmlns:a16="http://schemas.microsoft.com/office/drawing/2014/main" id="{B99DE518-C598-A940-A59E-AD0A05432BA4}"/>
              </a:ext>
            </a:extLst>
          </p:cNvPr>
          <p:cNvSpPr>
            <a:spLocks noGrp="1"/>
          </p:cNvSpPr>
          <p:nvPr>
            <p:ph type="body" sz="quarter" idx="16"/>
          </p:nvPr>
        </p:nvSpPr>
        <p:spPr>
          <a:xfrm>
            <a:off x="58420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24E25ABE-71E1-BA48-6C8C-383755934901}"/>
              </a:ext>
            </a:extLst>
          </p:cNvPr>
          <p:cNvSpPr>
            <a:spLocks noGrp="1"/>
          </p:cNvSpPr>
          <p:nvPr>
            <p:ph type="body" sz="quarter" idx="15"/>
          </p:nvPr>
        </p:nvSpPr>
        <p:spPr>
          <a:xfrm>
            <a:off x="586390" y="2085764"/>
            <a:ext cx="5217510"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8" name="Text Placeholder 11">
            <a:extLst>
              <a:ext uri="{FF2B5EF4-FFF2-40B4-BE49-F238E27FC236}">
                <a16:creationId xmlns:a16="http://schemas.microsoft.com/office/drawing/2014/main" id="{1B7E7F6E-4D9D-5F8C-A5F0-526CA973BE99}"/>
              </a:ext>
            </a:extLst>
          </p:cNvPr>
          <p:cNvSpPr>
            <a:spLocks noGrp="1"/>
          </p:cNvSpPr>
          <p:nvPr>
            <p:ph type="body" sz="quarter" idx="19"/>
          </p:nvPr>
        </p:nvSpPr>
        <p:spPr>
          <a:xfrm>
            <a:off x="624422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3" name="Text Placeholder 3">
            <a:extLst>
              <a:ext uri="{FF2B5EF4-FFF2-40B4-BE49-F238E27FC236}">
                <a16:creationId xmlns:a16="http://schemas.microsoft.com/office/drawing/2014/main" id="{37DAE155-2008-5357-51E8-E6B1FA7558C2}"/>
              </a:ext>
            </a:extLst>
          </p:cNvPr>
          <p:cNvSpPr>
            <a:spLocks noGrp="1"/>
          </p:cNvSpPr>
          <p:nvPr>
            <p:ph type="body" sz="quarter" idx="20"/>
          </p:nvPr>
        </p:nvSpPr>
        <p:spPr>
          <a:xfrm>
            <a:off x="6253664" y="2085764"/>
            <a:ext cx="5187106"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5905493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F940B0D9-7832-B819-D230-4F210761A29F}"/>
              </a:ext>
            </a:extLst>
          </p:cNvPr>
          <p:cNvSpPr>
            <a:spLocks noGrp="1"/>
          </p:cNvSpPr>
          <p:nvPr>
            <p:ph type="body" sz="quarter" idx="15"/>
          </p:nvPr>
        </p:nvSpPr>
        <p:spPr>
          <a:xfrm>
            <a:off x="586390"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Text Placeholder 3">
            <a:extLst>
              <a:ext uri="{FF2B5EF4-FFF2-40B4-BE49-F238E27FC236}">
                <a16:creationId xmlns:a16="http://schemas.microsoft.com/office/drawing/2014/main" id="{C0D492BA-29A5-F31A-7F93-39ADE3E5EDA1}"/>
              </a:ext>
            </a:extLst>
          </p:cNvPr>
          <p:cNvSpPr>
            <a:spLocks noGrp="1"/>
          </p:cNvSpPr>
          <p:nvPr>
            <p:ph type="body" sz="quarter" idx="16"/>
          </p:nvPr>
        </p:nvSpPr>
        <p:spPr>
          <a:xfrm>
            <a:off x="4362862"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Text Placeholder 3">
            <a:extLst>
              <a:ext uri="{FF2B5EF4-FFF2-40B4-BE49-F238E27FC236}">
                <a16:creationId xmlns:a16="http://schemas.microsoft.com/office/drawing/2014/main" id="{36EDCFC9-DB25-88C3-92DA-E2554C14A27E}"/>
              </a:ext>
            </a:extLst>
          </p:cNvPr>
          <p:cNvSpPr>
            <a:spLocks noGrp="1"/>
          </p:cNvSpPr>
          <p:nvPr>
            <p:ph type="body" sz="quarter" idx="17"/>
          </p:nvPr>
        </p:nvSpPr>
        <p:spPr>
          <a:xfrm>
            <a:off x="8130190"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591856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4357547"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C8ADB951-618D-18AA-AF3F-A625B8916844}"/>
              </a:ext>
            </a:extLst>
          </p:cNvPr>
          <p:cNvSpPr>
            <a:spLocks noGrp="1"/>
          </p:cNvSpPr>
          <p:nvPr>
            <p:ph type="body" sz="quarter" idx="23"/>
          </p:nvPr>
        </p:nvSpPr>
        <p:spPr>
          <a:xfrm>
            <a:off x="4359737"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3" name="Text Placeholder 11">
            <a:extLst>
              <a:ext uri="{FF2B5EF4-FFF2-40B4-BE49-F238E27FC236}">
                <a16:creationId xmlns:a16="http://schemas.microsoft.com/office/drawing/2014/main" id="{4759A57E-BDDC-1596-6959-BA7696DE9B08}"/>
              </a:ext>
            </a:extLst>
          </p:cNvPr>
          <p:cNvSpPr>
            <a:spLocks noGrp="1"/>
          </p:cNvSpPr>
          <p:nvPr>
            <p:ph type="body" sz="quarter" idx="24"/>
          </p:nvPr>
        </p:nvSpPr>
        <p:spPr>
          <a:xfrm>
            <a:off x="8130894"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4" name="Text Placeholder 3">
            <a:extLst>
              <a:ext uri="{FF2B5EF4-FFF2-40B4-BE49-F238E27FC236}">
                <a16:creationId xmlns:a16="http://schemas.microsoft.com/office/drawing/2014/main" id="{CDA52B45-289B-E4AF-9D79-083305995111}"/>
              </a:ext>
            </a:extLst>
          </p:cNvPr>
          <p:cNvSpPr>
            <a:spLocks noGrp="1"/>
          </p:cNvSpPr>
          <p:nvPr>
            <p:ph type="body" sz="quarter" idx="25"/>
          </p:nvPr>
        </p:nvSpPr>
        <p:spPr>
          <a:xfrm>
            <a:off x="8133084"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0904456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4">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verview_Statem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7D313E-5649-B673-5249-168928A483FA}"/>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a:stretch/>
        </p:blipFill>
        <p:spPr>
          <a:xfrm flipH="1">
            <a:off x="0" y="0"/>
            <a:ext cx="12192000" cy="6857998"/>
          </a:xfrm>
          <a:prstGeom prst="rect">
            <a:avLst/>
          </a:prstGeom>
        </p:spPr>
      </p:pic>
      <p:sp>
        <p:nvSpPr>
          <p:cNvPr id="4" name="Rectangle 3">
            <a:extLst>
              <a:ext uri="{FF2B5EF4-FFF2-40B4-BE49-F238E27FC236}">
                <a16:creationId xmlns:a16="http://schemas.microsoft.com/office/drawing/2014/main" id="{9D802B55-2DE6-5957-79ED-207079A3BBDE}"/>
              </a:ext>
            </a:extLst>
          </p:cNvPr>
          <p:cNvSpPr/>
          <p:nvPr userDrawn="1"/>
        </p:nvSpPr>
        <p:spPr bwMode="auto">
          <a:xfrm>
            <a:off x="0" y="0"/>
            <a:ext cx="12188952" cy="685800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2813447"/>
            <a:ext cx="2824863" cy="1231106"/>
          </a:xfrm>
        </p:spPr>
        <p:txBody>
          <a:bodyPr anchor="ctr"/>
          <a:lstStyle>
            <a:lvl1pPr>
              <a:defRPr sz="4000" b="0" i="0">
                <a:solidFill>
                  <a:schemeClr val="tx1"/>
                </a:solidFill>
                <a:latin typeface="+mj-lt"/>
                <a:cs typeface="Segoe UI Semibold" panose="020B0502040204020203" pitchFamily="34" charset="0"/>
              </a:defRPr>
            </a:lvl1pPr>
          </a:lstStyle>
          <a:p>
            <a:r>
              <a:rPr lang="en-US"/>
              <a:t>Overview header</a:t>
            </a:r>
          </a:p>
        </p:txBody>
      </p:sp>
      <p:sp>
        <p:nvSpPr>
          <p:cNvPr id="5" name="Footer Placeholder 1">
            <a:extLst>
              <a:ext uri="{FF2B5EF4-FFF2-40B4-BE49-F238E27FC236}">
                <a16:creationId xmlns:a16="http://schemas.microsoft.com/office/drawing/2014/main" id="{FF4CE491-18E0-F0DD-BBC7-1A9E44641625}"/>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
        <p:nvSpPr>
          <p:cNvPr id="9" name="Text Placeholder 8">
            <a:extLst>
              <a:ext uri="{FF2B5EF4-FFF2-40B4-BE49-F238E27FC236}">
                <a16:creationId xmlns:a16="http://schemas.microsoft.com/office/drawing/2014/main" id="{A6CC6DC9-831F-6767-A68C-072E539AC65C}"/>
              </a:ext>
            </a:extLst>
          </p:cNvPr>
          <p:cNvSpPr>
            <a:spLocks noGrp="1"/>
          </p:cNvSpPr>
          <p:nvPr>
            <p:ph type="body" sz="quarter" idx="10" hasCustomPrompt="1"/>
          </p:nvPr>
        </p:nvSpPr>
        <p:spPr>
          <a:xfrm>
            <a:off x="4356100" y="1581149"/>
            <a:ext cx="7243763" cy="3694113"/>
          </a:xfrm>
          <a:prstGeom prst="roundRect">
            <a:avLst>
              <a:gd name="adj" fmla="val 4978"/>
            </a:avLst>
          </a:prstGeom>
          <a:solidFill>
            <a:schemeClr val="bg1"/>
          </a:solidFill>
          <a:ln w="25400">
            <a:noFill/>
          </a:ln>
          <a:effectLst>
            <a:outerShdw blurRad="304800" dist="38100" dir="2700000" algn="tl" rotWithShape="0">
              <a:srgbClr val="8C8279">
                <a:alpha val="20000"/>
              </a:srgbClr>
            </a:outerShdw>
          </a:effectLst>
        </p:spPr>
        <p:txBody>
          <a:bodyPr wrap="square" lIns="457200" tIns="365760" rIns="457200" bIns="365760" anchor="ctr">
            <a:noAutofit/>
          </a:bodyPr>
          <a:lstStyle>
            <a:lvl1pPr>
              <a:defRPr lang="en-US" sz="2400" smtClean="0"/>
            </a:lvl1pPr>
            <a:lvl2pPr>
              <a:defRPr lang="en-US" sz="1400" smtClean="0"/>
            </a:lvl2pPr>
            <a:lvl3pPr>
              <a:defRPr lang="en-US" smtClean="0"/>
            </a:lvl3pPr>
            <a:lvl4pPr>
              <a:defRPr lang="en-US" smtClean="0"/>
            </a:lvl4pPr>
            <a:lvl5pPr>
              <a:defRPr lang="en-US"/>
            </a:lvl5pPr>
          </a:lstStyle>
          <a:p>
            <a:pPr lvl="0">
              <a:lnSpc>
                <a:spcPct val="130000"/>
              </a:lnSpc>
              <a:spcBef>
                <a:spcPts val="0"/>
              </a:spcBef>
            </a:pPr>
            <a:r>
              <a:rPr lang="en-US"/>
              <a:t>Click to add body content.</a:t>
            </a:r>
          </a:p>
        </p:txBody>
      </p:sp>
    </p:spTree>
    <p:extLst>
      <p:ext uri="{BB962C8B-B14F-4D97-AF65-F5344CB8AC3E}">
        <p14:creationId xmlns:p14="http://schemas.microsoft.com/office/powerpoint/2010/main" val="45241899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1176857"/>
            <a:ext cx="4714664" cy="1231106"/>
          </a:xfrm>
        </p:spPr>
        <p:txBody>
          <a:bodyPr anchor="b"/>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2584278"/>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3088243"/>
            <a:ext cx="4712685" cy="467820"/>
          </a:xfrm>
          <a:prstGeom prst="rect">
            <a:avLst/>
          </a:prstGeom>
        </p:spPr>
        <p:txBody>
          <a:bodyPr wrap="square">
            <a:spAutoFit/>
          </a:bodyPr>
          <a:lstStyle>
            <a:lvl1pPr marL="0" indent="0">
              <a:spcAft>
                <a:spcPts val="0"/>
              </a:spcAft>
              <a:buFont typeface="Arial" panose="020B0604020202020204" pitchFamily="34" charset="0"/>
              <a:buNone/>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266318763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7250113" cy="369332"/>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7247070" cy="467820"/>
          </a:xfrm>
          <a:prstGeom prst="rect">
            <a:avLst/>
          </a:prstGeom>
        </p:spPr>
        <p:txBody>
          <a:bodyPr wrap="square">
            <a:sp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180919416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photos_with Captio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716CBF8D-4C8A-D667-58CE-C8A22C93DED8}"/>
              </a:ext>
            </a:extLst>
          </p:cNvPr>
          <p:cNvSpPr>
            <a:spLocks noGrp="1"/>
          </p:cNvSpPr>
          <p:nvPr>
            <p:ph type="pic" sz="quarter" idx="19" hasCustomPrompt="1"/>
          </p:nvPr>
        </p:nvSpPr>
        <p:spPr bwMode="ltGray">
          <a:xfrm>
            <a:off x="584200" y="1591310"/>
            <a:ext cx="5365752"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18" name="Text Placeholder 11">
            <a:extLst>
              <a:ext uri="{FF2B5EF4-FFF2-40B4-BE49-F238E27FC236}">
                <a16:creationId xmlns:a16="http://schemas.microsoft.com/office/drawing/2014/main" id="{FF2BCABA-7928-0037-D0EF-38F1FAAC5362}"/>
              </a:ext>
            </a:extLst>
          </p:cNvPr>
          <p:cNvSpPr>
            <a:spLocks noGrp="1"/>
          </p:cNvSpPr>
          <p:nvPr>
            <p:ph type="body" sz="quarter" idx="16"/>
          </p:nvPr>
        </p:nvSpPr>
        <p:spPr>
          <a:xfrm>
            <a:off x="584199" y="4575104"/>
            <a:ext cx="5364429"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19" name="Text Placeholder 3">
            <a:extLst>
              <a:ext uri="{FF2B5EF4-FFF2-40B4-BE49-F238E27FC236}">
                <a16:creationId xmlns:a16="http://schemas.microsoft.com/office/drawing/2014/main" id="{1056B6E8-083F-87EA-AD66-DF2D022A2515}"/>
              </a:ext>
            </a:extLst>
          </p:cNvPr>
          <p:cNvSpPr>
            <a:spLocks noGrp="1"/>
          </p:cNvSpPr>
          <p:nvPr>
            <p:ph type="body" sz="quarter" idx="15"/>
          </p:nvPr>
        </p:nvSpPr>
        <p:spPr>
          <a:xfrm>
            <a:off x="586390" y="4976443"/>
            <a:ext cx="5362178"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6242049" y="1591310"/>
            <a:ext cx="5357813"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0" name="Text Placeholder 11">
            <a:extLst>
              <a:ext uri="{FF2B5EF4-FFF2-40B4-BE49-F238E27FC236}">
                <a16:creationId xmlns:a16="http://schemas.microsoft.com/office/drawing/2014/main" id="{B0CE4749-2B49-FDC6-1E4B-4745903086DB}"/>
              </a:ext>
            </a:extLst>
          </p:cNvPr>
          <p:cNvSpPr>
            <a:spLocks noGrp="1"/>
          </p:cNvSpPr>
          <p:nvPr>
            <p:ph type="body" sz="quarter" idx="22"/>
          </p:nvPr>
        </p:nvSpPr>
        <p:spPr>
          <a:xfrm>
            <a:off x="6243372" y="4575104"/>
            <a:ext cx="5356490"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3" name="Text Placeholder 3">
            <a:extLst>
              <a:ext uri="{FF2B5EF4-FFF2-40B4-BE49-F238E27FC236}">
                <a16:creationId xmlns:a16="http://schemas.microsoft.com/office/drawing/2014/main" id="{FEC9D9DE-CE99-5608-0152-4E27F1BE0034}"/>
              </a:ext>
            </a:extLst>
          </p:cNvPr>
          <p:cNvSpPr>
            <a:spLocks noGrp="1"/>
          </p:cNvSpPr>
          <p:nvPr>
            <p:ph type="body" sz="quarter" idx="33"/>
          </p:nvPr>
        </p:nvSpPr>
        <p:spPr>
          <a:xfrm>
            <a:off x="6252435" y="4976442"/>
            <a:ext cx="5357598"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Tree>
    <p:extLst>
      <p:ext uri="{BB962C8B-B14F-4D97-AF65-F5344CB8AC3E}">
        <p14:creationId xmlns:p14="http://schemas.microsoft.com/office/powerpoint/2010/main" val="158969363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20">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photos_with Captio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716CBF8D-4C8A-D667-58CE-C8A22C93DED8}"/>
              </a:ext>
            </a:extLst>
          </p:cNvPr>
          <p:cNvSpPr>
            <a:spLocks noGrp="1"/>
          </p:cNvSpPr>
          <p:nvPr>
            <p:ph type="pic" sz="quarter" idx="19" hasCustomPrompt="1"/>
          </p:nvPr>
        </p:nvSpPr>
        <p:spPr bwMode="ltGray">
          <a:xfrm>
            <a:off x="584200" y="1591310"/>
            <a:ext cx="3481388"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18" name="Text Placeholder 11">
            <a:extLst>
              <a:ext uri="{FF2B5EF4-FFF2-40B4-BE49-F238E27FC236}">
                <a16:creationId xmlns:a16="http://schemas.microsoft.com/office/drawing/2014/main" id="{FF2BCABA-7928-0037-D0EF-38F1FAAC5362}"/>
              </a:ext>
            </a:extLst>
          </p:cNvPr>
          <p:cNvSpPr>
            <a:spLocks noGrp="1"/>
          </p:cNvSpPr>
          <p:nvPr>
            <p:ph type="body" sz="quarter" idx="16"/>
          </p:nvPr>
        </p:nvSpPr>
        <p:spPr>
          <a:xfrm>
            <a:off x="584200" y="4575104"/>
            <a:ext cx="3479070"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19" name="Text Placeholder 3">
            <a:extLst>
              <a:ext uri="{FF2B5EF4-FFF2-40B4-BE49-F238E27FC236}">
                <a16:creationId xmlns:a16="http://schemas.microsoft.com/office/drawing/2014/main" id="{1056B6E8-083F-87EA-AD66-DF2D022A2515}"/>
              </a:ext>
            </a:extLst>
          </p:cNvPr>
          <p:cNvSpPr>
            <a:spLocks noGrp="1"/>
          </p:cNvSpPr>
          <p:nvPr>
            <p:ph type="body" sz="quarter" idx="15"/>
          </p:nvPr>
        </p:nvSpPr>
        <p:spPr>
          <a:xfrm>
            <a:off x="586390" y="4976443"/>
            <a:ext cx="3477610"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4353560" y="1591310"/>
            <a:ext cx="3481388"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0" name="Text Placeholder 11">
            <a:extLst>
              <a:ext uri="{FF2B5EF4-FFF2-40B4-BE49-F238E27FC236}">
                <a16:creationId xmlns:a16="http://schemas.microsoft.com/office/drawing/2014/main" id="{B0CE4749-2B49-FDC6-1E4B-4745903086DB}"/>
              </a:ext>
            </a:extLst>
          </p:cNvPr>
          <p:cNvSpPr>
            <a:spLocks noGrp="1"/>
          </p:cNvSpPr>
          <p:nvPr>
            <p:ph type="body" sz="quarter" idx="22"/>
          </p:nvPr>
        </p:nvSpPr>
        <p:spPr>
          <a:xfrm>
            <a:off x="4374792" y="4575104"/>
            <a:ext cx="3476891"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3" name="Text Placeholder 3">
            <a:extLst>
              <a:ext uri="{FF2B5EF4-FFF2-40B4-BE49-F238E27FC236}">
                <a16:creationId xmlns:a16="http://schemas.microsoft.com/office/drawing/2014/main" id="{FEC9D9DE-CE99-5608-0152-4E27F1BE0034}"/>
              </a:ext>
            </a:extLst>
          </p:cNvPr>
          <p:cNvSpPr>
            <a:spLocks noGrp="1"/>
          </p:cNvSpPr>
          <p:nvPr>
            <p:ph type="body" sz="quarter" idx="33"/>
          </p:nvPr>
        </p:nvSpPr>
        <p:spPr>
          <a:xfrm>
            <a:off x="4383855" y="4976442"/>
            <a:ext cx="3477610"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BAAE6802-21C6-E5BE-3A2D-31CF010C9EFB}"/>
              </a:ext>
            </a:extLst>
          </p:cNvPr>
          <p:cNvSpPr>
            <a:spLocks noGrp="1"/>
          </p:cNvSpPr>
          <p:nvPr>
            <p:ph type="pic" sz="quarter" idx="21" hasCustomPrompt="1"/>
          </p:nvPr>
        </p:nvSpPr>
        <p:spPr bwMode="ltGray">
          <a:xfrm>
            <a:off x="8128000" y="1591309"/>
            <a:ext cx="3486092" cy="2684159"/>
          </a:xfrm>
          <a:prstGeom prst="rect">
            <a:avLst/>
          </a:prstGeom>
          <a:solidFill>
            <a:srgbClr val="F4F4F7"/>
          </a:solidFill>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1" name="Text Placeholder 11">
            <a:extLst>
              <a:ext uri="{FF2B5EF4-FFF2-40B4-BE49-F238E27FC236}">
                <a16:creationId xmlns:a16="http://schemas.microsoft.com/office/drawing/2014/main" id="{F80D639A-857F-73A5-343B-28EC4082B8E5}"/>
              </a:ext>
            </a:extLst>
          </p:cNvPr>
          <p:cNvSpPr>
            <a:spLocks noGrp="1"/>
          </p:cNvSpPr>
          <p:nvPr>
            <p:ph type="body" sz="quarter" idx="24"/>
          </p:nvPr>
        </p:nvSpPr>
        <p:spPr>
          <a:xfrm>
            <a:off x="8133626" y="4571913"/>
            <a:ext cx="3485371" cy="187857"/>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5712E1C1-EE18-EA11-6D06-673117B00DCD}"/>
              </a:ext>
            </a:extLst>
          </p:cNvPr>
          <p:cNvSpPr>
            <a:spLocks noGrp="1"/>
          </p:cNvSpPr>
          <p:nvPr>
            <p:ph type="body" sz="quarter" idx="34"/>
          </p:nvPr>
        </p:nvSpPr>
        <p:spPr>
          <a:xfrm>
            <a:off x="8128000" y="4973784"/>
            <a:ext cx="3486092" cy="156547"/>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Tree>
    <p:extLst>
      <p:ext uri="{BB962C8B-B14F-4D97-AF65-F5344CB8AC3E}">
        <p14:creationId xmlns:p14="http://schemas.microsoft.com/office/powerpoint/2010/main" val="242558031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120811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12381183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_with Head_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21656"/>
            <a:ext cx="8193024" cy="369332"/>
          </a:xfrm>
        </p:spPr>
        <p:txBody>
          <a:bodyPr/>
          <a:lstStyle>
            <a:lvl1pPr>
              <a:defRPr sz="24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90121457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pporting_Five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6B8738-659C-4487-C179-9703F1061EED}"/>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434A0B02-C6C0-76D3-BC6B-A619975932D2}"/>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83810"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35996"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183114037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upporting_Five cards_Th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83810"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35996"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348010649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upporting_Five cards_Flu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90161"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42347"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softEdge rad="0"/>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1236434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pporting_Four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8ED0B6-0772-8595-DDA6-FCFE92FDE2DE}"/>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08037EDD-BD21-5EBA-5A70-F2299BCCB50E}"/>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3399473"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643947"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6219508"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6463982"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9039543"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928401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3399473"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6219508"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9039783"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98758C0F-8FEC-C1CC-1517-E499A0BF0FA3}"/>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45779760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pporting_Three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AF843-3DBB-64EC-0200-7065BF8440EF}"/>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59DBF395-0982-6672-D85B-495E7EEA2F28}"/>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7"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4353718"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4598193"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8127999"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8372474"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7"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4353718"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8127999"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BD6E9C5C-6DF0-199B-2776-CC9F9EF38A31}"/>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402183373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upporting_Five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776294" y="167752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2508379"/>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776294" y="2599819"/>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3430674"/>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776294" y="3522114"/>
            <a:ext cx="548640" cy="548640"/>
          </a:xfrm>
          <a:noFill/>
        </p:spPr>
        <p:txBody>
          <a:bodyPr anchor="ctr">
            <a:noAutofit/>
          </a:bodyPr>
          <a:lstStyle>
            <a:lvl1pPr algn="ctr">
              <a:defRPr sz="1000">
                <a:latin typeface="+mj-lt"/>
              </a:defRPr>
            </a:lvl1pPr>
          </a:lstStyle>
          <a:p>
            <a:r>
              <a:rPr lang="en-US"/>
              <a:t>Add icon here</a:t>
            </a:r>
          </a:p>
        </p:txBody>
      </p:sp>
      <p:sp>
        <p:nvSpPr>
          <p:cNvPr id="25" name="Text Placeholder 4">
            <a:extLst>
              <a:ext uri="{FF2B5EF4-FFF2-40B4-BE49-F238E27FC236}">
                <a16:creationId xmlns:a16="http://schemas.microsoft.com/office/drawing/2014/main" id="{9A718BA7-C022-AC6A-788C-61E8C34A123A}"/>
              </a:ext>
            </a:extLst>
          </p:cNvPr>
          <p:cNvSpPr>
            <a:spLocks noGrp="1"/>
          </p:cNvSpPr>
          <p:nvPr>
            <p:ph type="body" sz="quarter" idx="24" hasCustomPrompt="1"/>
          </p:nvPr>
        </p:nvSpPr>
        <p:spPr>
          <a:xfrm>
            <a:off x="585216" y="4352969"/>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6" name="Picture Placeholder 8">
            <a:extLst>
              <a:ext uri="{FF2B5EF4-FFF2-40B4-BE49-F238E27FC236}">
                <a16:creationId xmlns:a16="http://schemas.microsoft.com/office/drawing/2014/main" id="{C470E721-D70D-421E-AB17-3F84FC2C8553}"/>
              </a:ext>
            </a:extLst>
          </p:cNvPr>
          <p:cNvSpPr>
            <a:spLocks noGrp="1" noChangeAspect="1"/>
          </p:cNvSpPr>
          <p:nvPr>
            <p:ph type="pic" sz="quarter" idx="25" hasCustomPrompt="1"/>
          </p:nvPr>
        </p:nvSpPr>
        <p:spPr>
          <a:xfrm>
            <a:off x="776294" y="4444409"/>
            <a:ext cx="548640" cy="548640"/>
          </a:xfrm>
          <a:noFill/>
        </p:spPr>
        <p:txBody>
          <a:bodyPr anchor="ctr">
            <a:noAutofit/>
          </a:bodyPr>
          <a:lstStyle>
            <a:lvl1pPr algn="ctr">
              <a:defRPr sz="1000">
                <a:latin typeface="+mj-lt"/>
              </a:defRPr>
            </a:lvl1pPr>
          </a:lstStyle>
          <a:p>
            <a:r>
              <a:rPr lang="en-US"/>
              <a:t>Add icon here</a:t>
            </a:r>
          </a:p>
        </p:txBody>
      </p:sp>
      <p:sp>
        <p:nvSpPr>
          <p:cNvPr id="27" name="Text Placeholder 4">
            <a:extLst>
              <a:ext uri="{FF2B5EF4-FFF2-40B4-BE49-F238E27FC236}">
                <a16:creationId xmlns:a16="http://schemas.microsoft.com/office/drawing/2014/main" id="{75397520-97D2-0917-A920-CECA6D7DDF14}"/>
              </a:ext>
            </a:extLst>
          </p:cNvPr>
          <p:cNvSpPr>
            <a:spLocks noGrp="1"/>
          </p:cNvSpPr>
          <p:nvPr>
            <p:ph type="body" sz="quarter" idx="26" hasCustomPrompt="1"/>
          </p:nvPr>
        </p:nvSpPr>
        <p:spPr>
          <a:xfrm>
            <a:off x="585216" y="5275263"/>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8" name="Picture Placeholder 8">
            <a:extLst>
              <a:ext uri="{FF2B5EF4-FFF2-40B4-BE49-F238E27FC236}">
                <a16:creationId xmlns:a16="http://schemas.microsoft.com/office/drawing/2014/main" id="{31AA0EE9-0115-42C1-650A-0E4215C6FD64}"/>
              </a:ext>
            </a:extLst>
          </p:cNvPr>
          <p:cNvSpPr>
            <a:spLocks noGrp="1" noChangeAspect="1"/>
          </p:cNvSpPr>
          <p:nvPr>
            <p:ph type="pic" sz="quarter" idx="27" hasCustomPrompt="1"/>
          </p:nvPr>
        </p:nvSpPr>
        <p:spPr>
          <a:xfrm>
            <a:off x="776294" y="5366703"/>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127147677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upporting_Four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829690" y="172324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2642417"/>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829690" y="2779577"/>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3698750"/>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829690" y="3835910"/>
            <a:ext cx="548640" cy="548640"/>
          </a:xfrm>
          <a:noFill/>
        </p:spPr>
        <p:txBody>
          <a:bodyPr anchor="ctr">
            <a:noAutofit/>
          </a:bodyPr>
          <a:lstStyle>
            <a:lvl1pPr algn="ctr">
              <a:defRPr sz="1000">
                <a:latin typeface="+mj-lt"/>
              </a:defRPr>
            </a:lvl1pPr>
          </a:lstStyle>
          <a:p>
            <a:r>
              <a:rPr lang="en-US"/>
              <a:t>Add icon here</a:t>
            </a:r>
          </a:p>
        </p:txBody>
      </p:sp>
      <p:sp>
        <p:nvSpPr>
          <p:cNvPr id="25" name="Text Placeholder 4">
            <a:extLst>
              <a:ext uri="{FF2B5EF4-FFF2-40B4-BE49-F238E27FC236}">
                <a16:creationId xmlns:a16="http://schemas.microsoft.com/office/drawing/2014/main" id="{9A718BA7-C022-AC6A-788C-61E8C34A123A}"/>
              </a:ext>
            </a:extLst>
          </p:cNvPr>
          <p:cNvSpPr>
            <a:spLocks noGrp="1"/>
          </p:cNvSpPr>
          <p:nvPr>
            <p:ph type="body" sz="quarter" idx="24" hasCustomPrompt="1"/>
          </p:nvPr>
        </p:nvSpPr>
        <p:spPr>
          <a:xfrm>
            <a:off x="585216" y="4755082"/>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6" name="Picture Placeholder 8">
            <a:extLst>
              <a:ext uri="{FF2B5EF4-FFF2-40B4-BE49-F238E27FC236}">
                <a16:creationId xmlns:a16="http://schemas.microsoft.com/office/drawing/2014/main" id="{C470E721-D70D-421E-AB17-3F84FC2C8553}"/>
              </a:ext>
            </a:extLst>
          </p:cNvPr>
          <p:cNvSpPr>
            <a:spLocks noGrp="1" noChangeAspect="1"/>
          </p:cNvSpPr>
          <p:nvPr>
            <p:ph type="pic" sz="quarter" idx="25" hasCustomPrompt="1"/>
          </p:nvPr>
        </p:nvSpPr>
        <p:spPr>
          <a:xfrm>
            <a:off x="829690" y="4892242"/>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5607718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pporting_Three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1280160"/>
          </a:xfrm>
          <a:prstGeom prst="roundRect">
            <a:avLst>
              <a:gd name="adj" fmla="val 8039"/>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829690" y="195184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3110634"/>
            <a:ext cx="6592824" cy="1280160"/>
          </a:xfrm>
          <a:prstGeom prst="roundRect">
            <a:avLst>
              <a:gd name="adj" fmla="val 8783"/>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829690" y="3476394"/>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4635183"/>
            <a:ext cx="6592824" cy="1280160"/>
          </a:xfrm>
          <a:prstGeom prst="roundRect">
            <a:avLst>
              <a:gd name="adj" fmla="val 8039"/>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829690" y="5000943"/>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18925230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esona_Background">
    <p:spTree>
      <p:nvGrpSpPr>
        <p:cNvPr id="1" name=""/>
        <p:cNvGrpSpPr/>
        <p:nvPr/>
      </p:nvGrpSpPr>
      <p:grpSpPr>
        <a:xfrm>
          <a:off x="0" y="0"/>
          <a:ext cx="0" cy="0"/>
          <a:chOff x="0" y="0"/>
          <a:chExt cx="0" cy="0"/>
        </a:xfrm>
      </p:grpSpPr>
      <p:pic>
        <p:nvPicPr>
          <p:cNvPr id="14" name="Picture 13" descr="A close-up of a fingerprint&#10;&#10;Description automatically generated">
            <a:extLst>
              <a:ext uri="{FF2B5EF4-FFF2-40B4-BE49-F238E27FC236}">
                <a16:creationId xmlns:a16="http://schemas.microsoft.com/office/drawing/2014/main" id="{E335B6B2-8C79-14D8-86E5-6C299BFADBF5}"/>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a:off x="0" y="1"/>
            <a:ext cx="12192000" cy="6857998"/>
          </a:xfrm>
          <a:prstGeom prst="rect">
            <a:avLst/>
          </a:prstGeom>
        </p:spPr>
      </p:pic>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582614"/>
            <a:ext cx="9720263" cy="4984750"/>
          </a:xfrm>
          <a:prstGeom prst="rect">
            <a:avLst/>
          </a:prstGeom>
          <a:noFill/>
        </p:spPr>
        <p:txBody>
          <a:bodyPr lIns="182880" tIns="0" rIns="182880" bIns="0" anchor="ctr">
            <a:noAutofit/>
          </a:bodyPr>
          <a:lstStyle>
            <a:lvl1pPr marL="57150" indent="-57150" algn="ctr">
              <a:lnSpc>
                <a:spcPct val="114000"/>
              </a:lnSpc>
              <a:spcBef>
                <a:spcPts val="0"/>
              </a:spcBef>
              <a:buNone/>
              <a:defRPr sz="4000"/>
            </a:lvl1pPr>
          </a:lstStyle>
          <a:p>
            <a:pPr lvl="0"/>
            <a:r>
              <a:rPr lang="en-US"/>
              <a:t>Persona quote here.</a:t>
            </a:r>
          </a:p>
        </p:txBody>
      </p:sp>
      <p:grpSp>
        <p:nvGrpSpPr>
          <p:cNvPr id="15" name="Group 14">
            <a:extLst>
              <a:ext uri="{FF2B5EF4-FFF2-40B4-BE49-F238E27FC236}">
                <a16:creationId xmlns:a16="http://schemas.microsoft.com/office/drawing/2014/main" id="{4B854EEF-C7A8-E835-8786-CE9606DBA72F}"/>
              </a:ext>
            </a:extLst>
          </p:cNvPr>
          <p:cNvGrpSpPr/>
          <p:nvPr userDrawn="1"/>
        </p:nvGrpSpPr>
        <p:grpSpPr>
          <a:xfrm>
            <a:off x="-363537" y="-794469"/>
            <a:ext cx="11967909" cy="6830621"/>
            <a:chOff x="-363537" y="-794469"/>
            <a:chExt cx="11967909" cy="6830621"/>
          </a:xfrm>
          <a:solidFill>
            <a:schemeClr val="bg1">
              <a:alpha val="50000"/>
            </a:schemeClr>
          </a:solidFill>
        </p:grpSpPr>
        <p:grpSp>
          <p:nvGrpSpPr>
            <p:cNvPr id="4" name="Group 3">
              <a:extLst>
                <a:ext uri="{FF2B5EF4-FFF2-40B4-BE49-F238E27FC236}">
                  <a16:creationId xmlns:a16="http://schemas.microsoft.com/office/drawing/2014/main" id="{2B14080C-F3F4-13A4-2D8E-5320ED763F40}"/>
                </a:ext>
              </a:extLst>
            </p:cNvPr>
            <p:cNvGrpSpPr/>
            <p:nvPr userDrawn="1"/>
          </p:nvGrpSpPr>
          <p:grpSpPr>
            <a:xfrm>
              <a:off x="-363537" y="-794469"/>
              <a:ext cx="3776662" cy="2755861"/>
              <a:chOff x="579438" y="1126541"/>
              <a:chExt cx="1890712" cy="1379668"/>
            </a:xfrm>
            <a:grpFill/>
          </p:grpSpPr>
          <p:sp>
            <p:nvSpPr>
              <p:cNvPr id="5" name="Freeform: Shape 4">
                <a:extLst>
                  <a:ext uri="{FF2B5EF4-FFF2-40B4-BE49-F238E27FC236}">
                    <a16:creationId xmlns:a16="http://schemas.microsoft.com/office/drawing/2014/main" id="{FA5A5D7C-C668-A60C-1337-AD8F0D6A26DB}"/>
                  </a:ext>
                </a:extLst>
              </p:cNvPr>
              <p:cNvSpPr/>
              <p:nvPr/>
            </p:nvSpPr>
            <p:spPr>
              <a:xfrm>
                <a:off x="579438" y="1126586"/>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126541"/>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6C70D4CC-A130-7A9B-CEC9-C69848BA9B1F}"/>
                </a:ext>
              </a:extLst>
            </p:cNvPr>
            <p:cNvGrpSpPr/>
            <p:nvPr userDrawn="1"/>
          </p:nvGrpSpPr>
          <p:grpSpPr>
            <a:xfrm>
              <a:off x="9720263" y="4661303"/>
              <a:ext cx="1884109" cy="1374849"/>
              <a:chOff x="9720263" y="3973878"/>
              <a:chExt cx="1884109" cy="1374849"/>
            </a:xfrm>
            <a:grpFill/>
          </p:grpSpPr>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97387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97472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470150" y="5346775"/>
            <a:ext cx="6166943" cy="184666"/>
          </a:xfrm>
        </p:spPr>
        <p:txBody>
          <a:bodyPr anchor="b"/>
          <a:lstStyle>
            <a:lvl1pPr marL="0" indent="0">
              <a:buNone/>
              <a:defRPr sz="12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470150" y="5578907"/>
            <a:ext cx="6166943" cy="246221"/>
          </a:xfrm>
        </p:spPr>
        <p:txBody>
          <a:bodyPr/>
          <a:lstStyle>
            <a:lvl1pPr marL="0" indent="0">
              <a:buNone/>
              <a:defRPr sz="16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5121707"/>
            <a:ext cx="914400" cy="91440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Tree>
    <p:extLst>
      <p:ext uri="{BB962C8B-B14F-4D97-AF65-F5344CB8AC3E}">
        <p14:creationId xmlns:p14="http://schemas.microsoft.com/office/powerpoint/2010/main" val="293634208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esona_Full Screen">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582613"/>
            <a:ext cx="9720263" cy="4984750"/>
          </a:xfrm>
          <a:prstGeom prst="rect">
            <a:avLst/>
          </a:prstGeom>
          <a:noFill/>
        </p:spPr>
        <p:txBody>
          <a:bodyPr lIns="182880" tIns="0" rIns="182880" bIns="0" anchor="ctr">
            <a:noAutofit/>
          </a:bodyPr>
          <a:lstStyle>
            <a:lvl1pPr marL="57150" indent="-57150" algn="ctr">
              <a:lnSpc>
                <a:spcPct val="114000"/>
              </a:lnSpc>
              <a:spcBef>
                <a:spcPts val="0"/>
              </a:spcBef>
              <a:buNone/>
              <a:defRPr sz="4000"/>
            </a:lvl1pPr>
          </a:lstStyle>
          <a:p>
            <a:pPr lvl="0"/>
            <a:r>
              <a:rPr lang="en-US"/>
              <a:t>Persona quote here.</a:t>
            </a:r>
          </a:p>
        </p:txBody>
      </p:sp>
      <p:grpSp>
        <p:nvGrpSpPr>
          <p:cNvPr id="15" name="Group 14">
            <a:extLst>
              <a:ext uri="{FF2B5EF4-FFF2-40B4-BE49-F238E27FC236}">
                <a16:creationId xmlns:a16="http://schemas.microsoft.com/office/drawing/2014/main" id="{4B854EEF-C7A8-E835-8786-CE9606DBA72F}"/>
              </a:ext>
            </a:extLst>
          </p:cNvPr>
          <p:cNvGrpSpPr/>
          <p:nvPr userDrawn="1"/>
        </p:nvGrpSpPr>
        <p:grpSpPr>
          <a:xfrm>
            <a:off x="-363537" y="-795362"/>
            <a:ext cx="11967909" cy="6829584"/>
            <a:chOff x="-363537" y="-795362"/>
            <a:chExt cx="11967909" cy="6829584"/>
          </a:xfrm>
          <a:gradFill>
            <a:gsLst>
              <a:gs pos="50000">
                <a:srgbClr val="F4F3F5"/>
              </a:gs>
              <a:gs pos="0">
                <a:schemeClr val="bg1">
                  <a:lumMod val="85000"/>
                  <a:alpha val="50000"/>
                </a:schemeClr>
              </a:gs>
              <a:gs pos="100000">
                <a:schemeClr val="bg1">
                  <a:lumMod val="85000"/>
                  <a:alpha val="50000"/>
                </a:schemeClr>
              </a:gs>
            </a:gsLst>
            <a:lin ang="3600000" scaled="0"/>
          </a:gradFill>
        </p:grpSpPr>
        <p:grpSp>
          <p:nvGrpSpPr>
            <p:cNvPr id="4" name="Group 3">
              <a:extLst>
                <a:ext uri="{FF2B5EF4-FFF2-40B4-BE49-F238E27FC236}">
                  <a16:creationId xmlns:a16="http://schemas.microsoft.com/office/drawing/2014/main" id="{2B14080C-F3F4-13A4-2D8E-5320ED763F40}"/>
                </a:ext>
              </a:extLst>
            </p:cNvPr>
            <p:cNvGrpSpPr/>
            <p:nvPr userDrawn="1"/>
          </p:nvGrpSpPr>
          <p:grpSpPr>
            <a:xfrm>
              <a:off x="-363537" y="-795362"/>
              <a:ext cx="3776662" cy="2755861"/>
              <a:chOff x="579438" y="1126094"/>
              <a:chExt cx="1890712" cy="1379668"/>
            </a:xfrm>
            <a:grpFill/>
          </p:grpSpPr>
          <p:sp>
            <p:nvSpPr>
              <p:cNvPr id="5" name="Freeform: Shape 4">
                <a:extLst>
                  <a:ext uri="{FF2B5EF4-FFF2-40B4-BE49-F238E27FC236}">
                    <a16:creationId xmlns:a16="http://schemas.microsoft.com/office/drawing/2014/main" id="{FA5A5D7C-C668-A60C-1337-AD8F0D6A26DB}"/>
                  </a:ext>
                </a:extLst>
              </p:cNvPr>
              <p:cNvSpPr/>
              <p:nvPr/>
            </p:nvSpPr>
            <p:spPr>
              <a:xfrm>
                <a:off x="579438" y="1126139"/>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126094"/>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6C70D4CC-A130-7A9B-CEC9-C69848BA9B1F}"/>
                </a:ext>
              </a:extLst>
            </p:cNvPr>
            <p:cNvGrpSpPr/>
            <p:nvPr userDrawn="1"/>
          </p:nvGrpSpPr>
          <p:grpSpPr>
            <a:xfrm>
              <a:off x="9720263" y="4659373"/>
              <a:ext cx="1884109" cy="1374849"/>
              <a:chOff x="9720263" y="3971948"/>
              <a:chExt cx="1884109" cy="1374849"/>
            </a:xfrm>
            <a:grpFill/>
          </p:grpSpPr>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97194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97279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470150" y="5346775"/>
            <a:ext cx="6166943" cy="184666"/>
          </a:xfrm>
        </p:spPr>
        <p:txBody>
          <a:bodyPr anchor="b"/>
          <a:lstStyle>
            <a:lvl1pPr marL="0" indent="0">
              <a:buNone/>
              <a:defRPr sz="12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470150" y="5578907"/>
            <a:ext cx="6166943" cy="246221"/>
          </a:xfrm>
        </p:spPr>
        <p:txBody>
          <a:bodyPr/>
          <a:lstStyle>
            <a:lvl1pPr marL="0" indent="0">
              <a:buNone/>
              <a:defRPr sz="16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5121707"/>
            <a:ext cx="914400" cy="91440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Tree>
    <p:extLst>
      <p:ext uri="{BB962C8B-B14F-4D97-AF65-F5344CB8AC3E}">
        <p14:creationId xmlns:p14="http://schemas.microsoft.com/office/powerpoint/2010/main" val="29070666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esona_Sing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610345" y="5175044"/>
            <a:ext cx="6166943" cy="246221"/>
          </a:xfrm>
        </p:spPr>
        <p:txBody>
          <a:bodyPr anchor="b"/>
          <a:lstStyle>
            <a:lvl1pPr marL="0" indent="0">
              <a:buNone/>
              <a:defRPr sz="16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610345" y="5468731"/>
            <a:ext cx="6166943" cy="369332"/>
          </a:xfrm>
        </p:spPr>
        <p:txBody>
          <a:bodyPr/>
          <a:lstStyle>
            <a:lvl1pPr marL="0" indent="0">
              <a:buNone/>
              <a:defRPr sz="24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4946091"/>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1582751"/>
            <a:ext cx="9720263" cy="3051582"/>
          </a:xfrm>
          <a:prstGeom prst="rect">
            <a:avLst/>
          </a:prstGeom>
          <a:noFill/>
        </p:spPr>
        <p:txBody>
          <a:bodyPr lIns="182880" tIns="0" rIns="182880" bIns="0" anchor="ctr">
            <a:noAutofit/>
          </a:bodyPr>
          <a:lstStyle>
            <a:lvl1pPr marL="57150" indent="-57150" algn="ctr">
              <a:lnSpc>
                <a:spcPct val="114000"/>
              </a:lnSpc>
              <a:spcBef>
                <a:spcPts val="0"/>
              </a:spcBef>
              <a:buNone/>
              <a:defRPr sz="2400"/>
            </a:lvl1pPr>
          </a:lstStyle>
          <a:p>
            <a:pPr lvl="0"/>
            <a:r>
              <a:rPr lang="en-US"/>
              <a:t>Persona quote here.</a:t>
            </a:r>
          </a:p>
        </p:txBody>
      </p:sp>
      <p:grpSp>
        <p:nvGrpSpPr>
          <p:cNvPr id="14" name="Group 13">
            <a:extLst>
              <a:ext uri="{FF2B5EF4-FFF2-40B4-BE49-F238E27FC236}">
                <a16:creationId xmlns:a16="http://schemas.microsoft.com/office/drawing/2014/main" id="{DC8E0CF2-AD58-E84C-DF7C-3ECD939CDA65}"/>
              </a:ext>
            </a:extLst>
          </p:cNvPr>
          <p:cNvGrpSpPr/>
          <p:nvPr userDrawn="1"/>
        </p:nvGrpSpPr>
        <p:grpSpPr>
          <a:xfrm>
            <a:off x="579438" y="1289050"/>
            <a:ext cx="11024934" cy="3676687"/>
            <a:chOff x="579438" y="1289050"/>
            <a:chExt cx="11024934" cy="3676687"/>
          </a:xfrm>
          <a:gradFill>
            <a:gsLst>
              <a:gs pos="50000">
                <a:schemeClr val="bg1">
                  <a:lumMod val="95000"/>
                </a:schemeClr>
              </a:gs>
              <a:gs pos="0">
                <a:srgbClr val="F4F3F5"/>
              </a:gs>
              <a:gs pos="100000">
                <a:srgbClr val="F4F3F5"/>
              </a:gs>
            </a:gsLst>
            <a:lin ang="3600000" scaled="0"/>
          </a:gradFill>
        </p:grpSpPr>
        <p:sp>
          <p:nvSpPr>
            <p:cNvPr id="5" name="Freeform: Shape 4">
              <a:extLst>
                <a:ext uri="{FF2B5EF4-FFF2-40B4-BE49-F238E27FC236}">
                  <a16:creationId xmlns:a16="http://schemas.microsoft.com/office/drawing/2014/main" id="{FA5A5D7C-C668-A60C-1337-AD8F0D6A26DB}"/>
                </a:ext>
              </a:extLst>
            </p:cNvPr>
            <p:cNvSpPr/>
            <p:nvPr/>
          </p:nvSpPr>
          <p:spPr>
            <a:xfrm>
              <a:off x="579438" y="1289095"/>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289050"/>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59088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59173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64147118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ersonas_Du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Rectangle: Rounded Corners 4">
            <a:extLst>
              <a:ext uri="{FF2B5EF4-FFF2-40B4-BE49-F238E27FC236}">
                <a16:creationId xmlns:a16="http://schemas.microsoft.com/office/drawing/2014/main" id="{038A7BA5-5995-943F-1384-32563AD848B2}"/>
              </a:ext>
            </a:extLst>
          </p:cNvPr>
          <p:cNvSpPr/>
          <p:nvPr userDrawn="1"/>
        </p:nvSpPr>
        <p:spPr bwMode="auto">
          <a:xfrm>
            <a:off x="588261" y="1578484"/>
            <a:ext cx="5360101"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a:extLst>
              <a:ext uri="{FF2B5EF4-FFF2-40B4-BE49-F238E27FC236}">
                <a16:creationId xmlns:a16="http://schemas.microsoft.com/office/drawing/2014/main" id="{FC98AACE-2C06-CE93-F941-BC2DC5775667}"/>
              </a:ext>
            </a:extLst>
          </p:cNvPr>
          <p:cNvGrpSpPr>
            <a:grpSpLocks noChangeAspect="1"/>
          </p:cNvGrpSpPr>
          <p:nvPr userDrawn="1"/>
        </p:nvGrpSpPr>
        <p:grpSpPr>
          <a:xfrm>
            <a:off x="900904" y="3346435"/>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7" name="Freeform: Shape 6">
              <a:extLst>
                <a:ext uri="{FF2B5EF4-FFF2-40B4-BE49-F238E27FC236}">
                  <a16:creationId xmlns:a16="http://schemas.microsoft.com/office/drawing/2014/main" id="{056E5332-DFD7-DAC9-D209-9CFFA73590F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A4FDAF6F-F674-CB0B-7DF4-B17760DCFCD2}"/>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0" name="Text Placeholder 10">
            <a:extLst>
              <a:ext uri="{FF2B5EF4-FFF2-40B4-BE49-F238E27FC236}">
                <a16:creationId xmlns:a16="http://schemas.microsoft.com/office/drawing/2014/main" id="{4E0F22F3-870D-4C92-B33F-4E9ACD4BED3F}"/>
              </a:ext>
            </a:extLst>
          </p:cNvPr>
          <p:cNvSpPr>
            <a:spLocks noGrp="1"/>
          </p:cNvSpPr>
          <p:nvPr>
            <p:ph type="body" sz="quarter" idx="11" hasCustomPrompt="1"/>
          </p:nvPr>
        </p:nvSpPr>
        <p:spPr>
          <a:xfrm>
            <a:off x="2470150" y="2194030"/>
            <a:ext cx="3154680" cy="246221"/>
          </a:xfrm>
        </p:spPr>
        <p:txBody>
          <a:bodyPr anchor="b"/>
          <a:lstStyle>
            <a:lvl1pPr marL="0" indent="0">
              <a:buNone/>
              <a:defRPr sz="1600">
                <a:latin typeface="+mj-lt"/>
              </a:defRPr>
            </a:lvl1pPr>
          </a:lstStyle>
          <a:p>
            <a:pPr lvl="0"/>
            <a:r>
              <a:rPr lang="en-US"/>
              <a:t>Persona Name</a:t>
            </a:r>
          </a:p>
        </p:txBody>
      </p:sp>
      <p:sp>
        <p:nvSpPr>
          <p:cNvPr id="11" name="Text Placeholder 10">
            <a:extLst>
              <a:ext uri="{FF2B5EF4-FFF2-40B4-BE49-F238E27FC236}">
                <a16:creationId xmlns:a16="http://schemas.microsoft.com/office/drawing/2014/main" id="{6508E496-BD60-F6E0-09B6-408FD668DD9D}"/>
              </a:ext>
            </a:extLst>
          </p:cNvPr>
          <p:cNvSpPr>
            <a:spLocks noGrp="1"/>
          </p:cNvSpPr>
          <p:nvPr>
            <p:ph type="body" sz="quarter" idx="12" hasCustomPrompt="1"/>
          </p:nvPr>
        </p:nvSpPr>
        <p:spPr>
          <a:xfrm>
            <a:off x="2470150" y="2487717"/>
            <a:ext cx="3154680" cy="369332"/>
          </a:xfrm>
        </p:spPr>
        <p:txBody>
          <a:bodyPr/>
          <a:lstStyle>
            <a:lvl1pPr marL="0" indent="0">
              <a:buNone/>
              <a:defRPr sz="2400">
                <a:solidFill>
                  <a:srgbClr val="454142"/>
                </a:solidFill>
                <a:latin typeface="+mj-lt"/>
              </a:defRPr>
            </a:lvl1pPr>
          </a:lstStyle>
          <a:p>
            <a:pPr lvl="0"/>
            <a:r>
              <a:rPr lang="en-US"/>
              <a:t>Persona Title</a:t>
            </a:r>
          </a:p>
        </p:txBody>
      </p:sp>
      <p:sp>
        <p:nvSpPr>
          <p:cNvPr id="12" name="Picture Placeholder 12">
            <a:extLst>
              <a:ext uri="{FF2B5EF4-FFF2-40B4-BE49-F238E27FC236}">
                <a16:creationId xmlns:a16="http://schemas.microsoft.com/office/drawing/2014/main" id="{2FBCCEAE-7763-3B28-690B-E986DA35C962}"/>
              </a:ext>
            </a:extLst>
          </p:cNvPr>
          <p:cNvSpPr>
            <a:spLocks noGrp="1" noChangeAspect="1"/>
          </p:cNvSpPr>
          <p:nvPr>
            <p:ph type="pic" sz="quarter" idx="13" hasCustomPrompt="1"/>
          </p:nvPr>
        </p:nvSpPr>
        <p:spPr>
          <a:xfrm>
            <a:off x="900904" y="1882617"/>
            <a:ext cx="1280160" cy="128016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6" name="Text Placeholder 8">
            <a:extLst>
              <a:ext uri="{FF2B5EF4-FFF2-40B4-BE49-F238E27FC236}">
                <a16:creationId xmlns:a16="http://schemas.microsoft.com/office/drawing/2014/main" id="{675FFC1C-F717-B6BC-48FB-547121E8D1E7}"/>
              </a:ext>
            </a:extLst>
          </p:cNvPr>
          <p:cNvSpPr>
            <a:spLocks noGrp="1"/>
          </p:cNvSpPr>
          <p:nvPr>
            <p:ph type="body" sz="quarter" idx="22" hasCustomPrompt="1"/>
          </p:nvPr>
        </p:nvSpPr>
        <p:spPr>
          <a:xfrm>
            <a:off x="900904" y="3575050"/>
            <a:ext cx="4723670" cy="1992299"/>
          </a:xfrm>
          <a:prstGeom prst="rect">
            <a:avLst/>
          </a:prstGeom>
          <a:noFill/>
        </p:spPr>
        <p:txBody>
          <a:bodyPr lIns="182880" tIns="91440" rIns="182880" bIns="274320" anchor="ctr">
            <a:noAutofit/>
          </a:bodyPr>
          <a:lstStyle>
            <a:lvl1pPr marL="57150" indent="-57150" algn="ctr">
              <a:lnSpc>
                <a:spcPct val="114000"/>
              </a:lnSpc>
              <a:spcBef>
                <a:spcPts val="0"/>
              </a:spcBef>
              <a:buNone/>
              <a:defRPr sz="1600"/>
            </a:lvl1pPr>
          </a:lstStyle>
          <a:p>
            <a:pPr lvl="0"/>
            <a:r>
              <a:rPr lang="en-US"/>
              <a:t>Persona quote here.</a:t>
            </a:r>
          </a:p>
        </p:txBody>
      </p:sp>
      <p:grpSp>
        <p:nvGrpSpPr>
          <p:cNvPr id="21" name="Group 20">
            <a:extLst>
              <a:ext uri="{FF2B5EF4-FFF2-40B4-BE49-F238E27FC236}">
                <a16:creationId xmlns:a16="http://schemas.microsoft.com/office/drawing/2014/main" id="{5B937586-5580-F25A-12E0-115C5CFB0F8F}"/>
              </a:ext>
            </a:extLst>
          </p:cNvPr>
          <p:cNvGrpSpPr>
            <a:grpSpLocks noChangeAspect="1"/>
          </p:cNvGrpSpPr>
          <p:nvPr userDrawn="1"/>
        </p:nvGrpSpPr>
        <p:grpSpPr>
          <a:xfrm rot="10800000">
            <a:off x="4998022" y="5110163"/>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22" name="Freeform: Shape 21">
              <a:extLst>
                <a:ext uri="{FF2B5EF4-FFF2-40B4-BE49-F238E27FC236}">
                  <a16:creationId xmlns:a16="http://schemas.microsoft.com/office/drawing/2014/main" id="{3EC4C7DD-78AF-4603-9C0F-78E60652DDC1}"/>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15FB823-98C1-629F-246F-63D075A7750C}"/>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4" name="Rectangle: Rounded Corners 23">
            <a:extLst>
              <a:ext uri="{FF2B5EF4-FFF2-40B4-BE49-F238E27FC236}">
                <a16:creationId xmlns:a16="http://schemas.microsoft.com/office/drawing/2014/main" id="{22FEEDF3-A87B-E8D7-4076-109B1DB8E20D}"/>
              </a:ext>
            </a:extLst>
          </p:cNvPr>
          <p:cNvSpPr/>
          <p:nvPr userDrawn="1"/>
        </p:nvSpPr>
        <p:spPr bwMode="auto">
          <a:xfrm>
            <a:off x="6254529" y="1578484"/>
            <a:ext cx="5360101"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25" name="Group 24">
            <a:extLst>
              <a:ext uri="{FF2B5EF4-FFF2-40B4-BE49-F238E27FC236}">
                <a16:creationId xmlns:a16="http://schemas.microsoft.com/office/drawing/2014/main" id="{02D5B39C-FFEA-0EB0-A560-9937940CDA28}"/>
              </a:ext>
            </a:extLst>
          </p:cNvPr>
          <p:cNvGrpSpPr>
            <a:grpSpLocks noChangeAspect="1"/>
          </p:cNvGrpSpPr>
          <p:nvPr userDrawn="1"/>
        </p:nvGrpSpPr>
        <p:grpSpPr>
          <a:xfrm>
            <a:off x="6567172" y="3346435"/>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26" name="Freeform: Shape 25">
              <a:extLst>
                <a:ext uri="{FF2B5EF4-FFF2-40B4-BE49-F238E27FC236}">
                  <a16:creationId xmlns:a16="http://schemas.microsoft.com/office/drawing/2014/main" id="{EED0145B-1849-8915-DD24-35CD16C77E39}"/>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363022D-7203-0A46-C1E3-288F190B8880}"/>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8" name="Text Placeholder 10">
            <a:extLst>
              <a:ext uri="{FF2B5EF4-FFF2-40B4-BE49-F238E27FC236}">
                <a16:creationId xmlns:a16="http://schemas.microsoft.com/office/drawing/2014/main" id="{48373318-4C78-54BA-B044-B498538CCF9A}"/>
              </a:ext>
            </a:extLst>
          </p:cNvPr>
          <p:cNvSpPr>
            <a:spLocks noGrp="1"/>
          </p:cNvSpPr>
          <p:nvPr>
            <p:ph type="body" sz="quarter" idx="23" hasCustomPrompt="1"/>
          </p:nvPr>
        </p:nvSpPr>
        <p:spPr>
          <a:xfrm>
            <a:off x="8136418" y="2194030"/>
            <a:ext cx="3154680" cy="246221"/>
          </a:xfrm>
        </p:spPr>
        <p:txBody>
          <a:bodyPr anchor="b"/>
          <a:lstStyle>
            <a:lvl1pPr marL="0" indent="0">
              <a:buNone/>
              <a:defRPr sz="1600">
                <a:latin typeface="+mj-lt"/>
              </a:defRPr>
            </a:lvl1pPr>
          </a:lstStyle>
          <a:p>
            <a:pPr lvl="0"/>
            <a:r>
              <a:rPr lang="en-US"/>
              <a:t>Persona Name</a:t>
            </a:r>
          </a:p>
        </p:txBody>
      </p:sp>
      <p:sp>
        <p:nvSpPr>
          <p:cNvPr id="29" name="Text Placeholder 10">
            <a:extLst>
              <a:ext uri="{FF2B5EF4-FFF2-40B4-BE49-F238E27FC236}">
                <a16:creationId xmlns:a16="http://schemas.microsoft.com/office/drawing/2014/main" id="{6B84CA70-334C-5E8C-4C24-38FB7F6F776A}"/>
              </a:ext>
            </a:extLst>
          </p:cNvPr>
          <p:cNvSpPr>
            <a:spLocks noGrp="1"/>
          </p:cNvSpPr>
          <p:nvPr>
            <p:ph type="body" sz="quarter" idx="24" hasCustomPrompt="1"/>
          </p:nvPr>
        </p:nvSpPr>
        <p:spPr>
          <a:xfrm>
            <a:off x="8136418" y="2487717"/>
            <a:ext cx="3154680" cy="369332"/>
          </a:xfrm>
        </p:spPr>
        <p:txBody>
          <a:bodyPr/>
          <a:lstStyle>
            <a:lvl1pPr marL="0" indent="0">
              <a:buNone/>
              <a:defRPr sz="2400">
                <a:solidFill>
                  <a:srgbClr val="454142"/>
                </a:solidFill>
                <a:latin typeface="+mj-lt"/>
              </a:defRPr>
            </a:lvl1pPr>
          </a:lstStyle>
          <a:p>
            <a:pPr lvl="0"/>
            <a:r>
              <a:rPr lang="en-US"/>
              <a:t>Persona Title</a:t>
            </a:r>
          </a:p>
        </p:txBody>
      </p:sp>
      <p:sp>
        <p:nvSpPr>
          <p:cNvPr id="30" name="Picture Placeholder 12">
            <a:extLst>
              <a:ext uri="{FF2B5EF4-FFF2-40B4-BE49-F238E27FC236}">
                <a16:creationId xmlns:a16="http://schemas.microsoft.com/office/drawing/2014/main" id="{AE0D7FB4-1261-377E-2777-AF67EE7E4913}"/>
              </a:ext>
            </a:extLst>
          </p:cNvPr>
          <p:cNvSpPr>
            <a:spLocks noGrp="1" noChangeAspect="1"/>
          </p:cNvSpPr>
          <p:nvPr>
            <p:ph type="pic" sz="quarter" idx="25" hasCustomPrompt="1"/>
          </p:nvPr>
        </p:nvSpPr>
        <p:spPr>
          <a:xfrm>
            <a:off x="6567172" y="1882617"/>
            <a:ext cx="1280160" cy="128016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1" name="Text Placeholder 8">
            <a:extLst>
              <a:ext uri="{FF2B5EF4-FFF2-40B4-BE49-F238E27FC236}">
                <a16:creationId xmlns:a16="http://schemas.microsoft.com/office/drawing/2014/main" id="{83931CDE-ED46-0DDB-DA5A-27DEEEE3E79B}"/>
              </a:ext>
            </a:extLst>
          </p:cNvPr>
          <p:cNvSpPr>
            <a:spLocks noGrp="1"/>
          </p:cNvSpPr>
          <p:nvPr>
            <p:ph type="body" sz="quarter" idx="26" hasCustomPrompt="1"/>
          </p:nvPr>
        </p:nvSpPr>
        <p:spPr>
          <a:xfrm>
            <a:off x="6567172" y="3575050"/>
            <a:ext cx="4723670" cy="1992299"/>
          </a:xfrm>
          <a:prstGeom prst="rect">
            <a:avLst/>
          </a:prstGeom>
          <a:noFill/>
        </p:spPr>
        <p:txBody>
          <a:bodyPr lIns="182880" tIns="91440" rIns="182880" bIns="274320" anchor="ctr">
            <a:noAutofit/>
          </a:bodyPr>
          <a:lstStyle>
            <a:lvl1pPr marL="57150" indent="-57150" algn="ctr">
              <a:lnSpc>
                <a:spcPct val="114000"/>
              </a:lnSpc>
              <a:spcBef>
                <a:spcPts val="0"/>
              </a:spcBef>
              <a:buNone/>
              <a:defRPr sz="1600"/>
            </a:lvl1pPr>
          </a:lstStyle>
          <a:p>
            <a:pPr lvl="0"/>
            <a:r>
              <a:rPr lang="en-US"/>
              <a:t>Persona quote here.</a:t>
            </a:r>
          </a:p>
        </p:txBody>
      </p:sp>
      <p:grpSp>
        <p:nvGrpSpPr>
          <p:cNvPr id="32" name="Group 31">
            <a:extLst>
              <a:ext uri="{FF2B5EF4-FFF2-40B4-BE49-F238E27FC236}">
                <a16:creationId xmlns:a16="http://schemas.microsoft.com/office/drawing/2014/main" id="{EE13CE26-DC09-4858-CA66-9F6DC96A112A}"/>
              </a:ext>
            </a:extLst>
          </p:cNvPr>
          <p:cNvGrpSpPr>
            <a:grpSpLocks noChangeAspect="1"/>
          </p:cNvGrpSpPr>
          <p:nvPr userDrawn="1"/>
        </p:nvGrpSpPr>
        <p:grpSpPr>
          <a:xfrm rot="10800000">
            <a:off x="10664290" y="5110163"/>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33" name="Freeform: Shape 32">
              <a:extLst>
                <a:ext uri="{FF2B5EF4-FFF2-40B4-BE49-F238E27FC236}">
                  <a16:creationId xmlns:a16="http://schemas.microsoft.com/office/drawing/2014/main" id="{2BF11E04-1FD1-33F6-88CC-4589771C064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8CC73F7-25CB-9D9E-14D1-F8720783BBAB}"/>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2941182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ersonas_Trio">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0FECC15D-20E1-49CB-73A5-B65015121C47}"/>
              </a:ext>
            </a:extLst>
          </p:cNvPr>
          <p:cNvSpPr/>
          <p:nvPr userDrawn="1"/>
        </p:nvSpPr>
        <p:spPr bwMode="auto">
          <a:xfrm>
            <a:off x="588262"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a:extLst>
              <a:ext uri="{FF2B5EF4-FFF2-40B4-BE49-F238E27FC236}">
                <a16:creationId xmlns:a16="http://schemas.microsoft.com/office/drawing/2014/main" id="{12F501FC-5C4C-D66E-54C5-6B6B2D33E78C}"/>
              </a:ext>
            </a:extLst>
          </p:cNvPr>
          <p:cNvGrpSpPr/>
          <p:nvPr userDrawn="1"/>
        </p:nvGrpSpPr>
        <p:grpSpPr>
          <a:xfrm>
            <a:off x="2818604"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31" name="Freeform: Shape 30">
              <a:extLst>
                <a:ext uri="{FF2B5EF4-FFF2-40B4-BE49-F238E27FC236}">
                  <a16:creationId xmlns:a16="http://schemas.microsoft.com/office/drawing/2014/main" id="{4C43D2AB-40A4-AA39-1EAF-F48806A6796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8DF1EF-4F11-362E-504C-78F431CAB9B6}"/>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38" name="Rectangle: Rounded Corners 37">
            <a:extLst>
              <a:ext uri="{FF2B5EF4-FFF2-40B4-BE49-F238E27FC236}">
                <a16:creationId xmlns:a16="http://schemas.microsoft.com/office/drawing/2014/main" id="{65A235D0-36C4-9187-984E-599156041767}"/>
              </a:ext>
            </a:extLst>
          </p:cNvPr>
          <p:cNvSpPr/>
          <p:nvPr userDrawn="1"/>
        </p:nvSpPr>
        <p:spPr bwMode="auto">
          <a:xfrm>
            <a:off x="4382610"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Rounded Corners 38">
            <a:extLst>
              <a:ext uri="{FF2B5EF4-FFF2-40B4-BE49-F238E27FC236}">
                <a16:creationId xmlns:a16="http://schemas.microsoft.com/office/drawing/2014/main" id="{08F2663D-53BE-7004-1BF4-950003AC4EB5}"/>
              </a:ext>
            </a:extLst>
          </p:cNvPr>
          <p:cNvSpPr/>
          <p:nvPr userDrawn="1"/>
        </p:nvSpPr>
        <p:spPr bwMode="auto">
          <a:xfrm>
            <a:off x="8123650"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0">
            <a:extLst>
              <a:ext uri="{FF2B5EF4-FFF2-40B4-BE49-F238E27FC236}">
                <a16:creationId xmlns:a16="http://schemas.microsoft.com/office/drawing/2014/main" id="{406CF0C8-15F1-91F8-8CB3-1EEE4B617961}"/>
              </a:ext>
            </a:extLst>
          </p:cNvPr>
          <p:cNvSpPr>
            <a:spLocks noGrp="1"/>
          </p:cNvSpPr>
          <p:nvPr>
            <p:ph type="body" sz="quarter" idx="11" hasCustomPrompt="1"/>
          </p:nvPr>
        </p:nvSpPr>
        <p:spPr>
          <a:xfrm>
            <a:off x="900904" y="3281363"/>
            <a:ext cx="2852928" cy="246221"/>
          </a:xfrm>
        </p:spPr>
        <p:txBody>
          <a:bodyPr/>
          <a:lstStyle>
            <a:lvl1pPr marL="0" indent="0">
              <a:buNone/>
              <a:defRPr sz="1600">
                <a:latin typeface="+mj-lt"/>
              </a:defRPr>
            </a:lvl1pPr>
          </a:lstStyle>
          <a:p>
            <a:pPr lvl="0"/>
            <a:r>
              <a:rPr lang="en-US"/>
              <a:t>Persona Name</a:t>
            </a:r>
          </a:p>
        </p:txBody>
      </p:sp>
      <p:sp>
        <p:nvSpPr>
          <p:cNvPr id="6" name="Text Placeholder 10">
            <a:extLst>
              <a:ext uri="{FF2B5EF4-FFF2-40B4-BE49-F238E27FC236}">
                <a16:creationId xmlns:a16="http://schemas.microsoft.com/office/drawing/2014/main" id="{7C836AFA-DA09-CA2B-BF8E-7359C03E9D6B}"/>
              </a:ext>
            </a:extLst>
          </p:cNvPr>
          <p:cNvSpPr>
            <a:spLocks noGrp="1"/>
          </p:cNvSpPr>
          <p:nvPr>
            <p:ph type="body" sz="quarter" idx="12" hasCustomPrompt="1"/>
          </p:nvPr>
        </p:nvSpPr>
        <p:spPr>
          <a:xfrm>
            <a:off x="900904"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7" name="Picture Placeholder 12">
            <a:extLst>
              <a:ext uri="{FF2B5EF4-FFF2-40B4-BE49-F238E27FC236}">
                <a16:creationId xmlns:a16="http://schemas.microsoft.com/office/drawing/2014/main" id="{ADBCAEF1-E148-20F7-E44E-1931FC62D42A}"/>
              </a:ext>
            </a:extLst>
          </p:cNvPr>
          <p:cNvSpPr>
            <a:spLocks noGrp="1" noChangeAspect="1"/>
          </p:cNvSpPr>
          <p:nvPr>
            <p:ph type="pic" sz="quarter" idx="13" hasCustomPrompt="1"/>
          </p:nvPr>
        </p:nvSpPr>
        <p:spPr>
          <a:xfrm>
            <a:off x="900904"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7" name="Text Placeholder 10">
            <a:extLst>
              <a:ext uri="{FF2B5EF4-FFF2-40B4-BE49-F238E27FC236}">
                <a16:creationId xmlns:a16="http://schemas.microsoft.com/office/drawing/2014/main" id="{D125BD5A-1851-2879-A2A9-9E2DC5C46CB6}"/>
              </a:ext>
            </a:extLst>
          </p:cNvPr>
          <p:cNvSpPr>
            <a:spLocks noGrp="1"/>
          </p:cNvSpPr>
          <p:nvPr>
            <p:ph type="body" sz="quarter" idx="15" hasCustomPrompt="1"/>
          </p:nvPr>
        </p:nvSpPr>
        <p:spPr>
          <a:xfrm>
            <a:off x="4691759" y="3281363"/>
            <a:ext cx="2852928" cy="246221"/>
          </a:xfrm>
        </p:spPr>
        <p:txBody>
          <a:bodyPr/>
          <a:lstStyle>
            <a:lvl1pPr marL="0" indent="0">
              <a:buNone/>
              <a:defRPr sz="1600">
                <a:latin typeface="+mj-lt"/>
              </a:defRPr>
            </a:lvl1pPr>
          </a:lstStyle>
          <a:p>
            <a:pPr lvl="0"/>
            <a:r>
              <a:rPr lang="en-US"/>
              <a:t>Persona Name</a:t>
            </a:r>
          </a:p>
        </p:txBody>
      </p:sp>
      <p:sp>
        <p:nvSpPr>
          <p:cNvPr id="18" name="Text Placeholder 10">
            <a:extLst>
              <a:ext uri="{FF2B5EF4-FFF2-40B4-BE49-F238E27FC236}">
                <a16:creationId xmlns:a16="http://schemas.microsoft.com/office/drawing/2014/main" id="{2430252D-7805-5056-57C8-55754617BC78}"/>
              </a:ext>
            </a:extLst>
          </p:cNvPr>
          <p:cNvSpPr>
            <a:spLocks noGrp="1"/>
          </p:cNvSpPr>
          <p:nvPr>
            <p:ph type="body" sz="quarter" idx="16" hasCustomPrompt="1"/>
          </p:nvPr>
        </p:nvSpPr>
        <p:spPr>
          <a:xfrm>
            <a:off x="4691759"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19" name="Picture Placeholder 12">
            <a:extLst>
              <a:ext uri="{FF2B5EF4-FFF2-40B4-BE49-F238E27FC236}">
                <a16:creationId xmlns:a16="http://schemas.microsoft.com/office/drawing/2014/main" id="{5EE729A0-1470-4FDA-682A-67A9AA9A6C75}"/>
              </a:ext>
            </a:extLst>
          </p:cNvPr>
          <p:cNvSpPr>
            <a:spLocks noGrp="1" noChangeAspect="1"/>
          </p:cNvSpPr>
          <p:nvPr>
            <p:ph type="pic" sz="quarter" idx="17" hasCustomPrompt="1"/>
          </p:nvPr>
        </p:nvSpPr>
        <p:spPr>
          <a:xfrm>
            <a:off x="4691759"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21" name="Text Placeholder 10">
            <a:extLst>
              <a:ext uri="{FF2B5EF4-FFF2-40B4-BE49-F238E27FC236}">
                <a16:creationId xmlns:a16="http://schemas.microsoft.com/office/drawing/2014/main" id="{222C70F1-89B1-D058-07CB-AC3BA5F1474F}"/>
              </a:ext>
            </a:extLst>
          </p:cNvPr>
          <p:cNvSpPr>
            <a:spLocks noGrp="1"/>
          </p:cNvSpPr>
          <p:nvPr>
            <p:ph type="body" sz="quarter" idx="19" hasCustomPrompt="1"/>
          </p:nvPr>
        </p:nvSpPr>
        <p:spPr>
          <a:xfrm>
            <a:off x="8432799" y="3281363"/>
            <a:ext cx="2852928" cy="246221"/>
          </a:xfrm>
        </p:spPr>
        <p:txBody>
          <a:bodyPr/>
          <a:lstStyle>
            <a:lvl1pPr marL="0" indent="0">
              <a:buNone/>
              <a:defRPr sz="1600">
                <a:latin typeface="+mj-lt"/>
              </a:defRPr>
            </a:lvl1pPr>
          </a:lstStyle>
          <a:p>
            <a:pPr lvl="0"/>
            <a:r>
              <a:rPr lang="en-US"/>
              <a:t>Persona Name</a:t>
            </a:r>
          </a:p>
        </p:txBody>
      </p:sp>
      <p:sp>
        <p:nvSpPr>
          <p:cNvPr id="22" name="Text Placeholder 10">
            <a:extLst>
              <a:ext uri="{FF2B5EF4-FFF2-40B4-BE49-F238E27FC236}">
                <a16:creationId xmlns:a16="http://schemas.microsoft.com/office/drawing/2014/main" id="{DD0084B9-01CC-8917-9AFA-746280EEF6E9}"/>
              </a:ext>
            </a:extLst>
          </p:cNvPr>
          <p:cNvSpPr>
            <a:spLocks noGrp="1"/>
          </p:cNvSpPr>
          <p:nvPr>
            <p:ph type="body" sz="quarter" idx="20" hasCustomPrompt="1"/>
          </p:nvPr>
        </p:nvSpPr>
        <p:spPr>
          <a:xfrm>
            <a:off x="8432799"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23" name="Picture Placeholder 12">
            <a:extLst>
              <a:ext uri="{FF2B5EF4-FFF2-40B4-BE49-F238E27FC236}">
                <a16:creationId xmlns:a16="http://schemas.microsoft.com/office/drawing/2014/main" id="{805C3C53-C092-2B53-5922-7171C06DFD5D}"/>
              </a:ext>
            </a:extLst>
          </p:cNvPr>
          <p:cNvSpPr>
            <a:spLocks noGrp="1" noChangeAspect="1"/>
          </p:cNvSpPr>
          <p:nvPr>
            <p:ph type="pic" sz="quarter" idx="21" hasCustomPrompt="1"/>
          </p:nvPr>
        </p:nvSpPr>
        <p:spPr>
          <a:xfrm>
            <a:off x="8432799"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4" name="Text Placeholder 8">
            <a:extLst>
              <a:ext uri="{FF2B5EF4-FFF2-40B4-BE49-F238E27FC236}">
                <a16:creationId xmlns:a16="http://schemas.microsoft.com/office/drawing/2014/main" id="{52DD8B1F-D06A-3201-C819-972A5153D11E}"/>
              </a:ext>
            </a:extLst>
          </p:cNvPr>
          <p:cNvSpPr>
            <a:spLocks noGrp="1"/>
          </p:cNvSpPr>
          <p:nvPr>
            <p:ph type="body" sz="quarter" idx="22" hasCustomPrompt="1"/>
          </p:nvPr>
        </p:nvSpPr>
        <p:spPr>
          <a:xfrm>
            <a:off x="900904"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sp>
        <p:nvSpPr>
          <p:cNvPr id="35" name="Text Placeholder 8">
            <a:extLst>
              <a:ext uri="{FF2B5EF4-FFF2-40B4-BE49-F238E27FC236}">
                <a16:creationId xmlns:a16="http://schemas.microsoft.com/office/drawing/2014/main" id="{45087FA9-BFC2-906C-07CB-BB680BBA9C2D}"/>
              </a:ext>
            </a:extLst>
          </p:cNvPr>
          <p:cNvSpPr>
            <a:spLocks noGrp="1"/>
          </p:cNvSpPr>
          <p:nvPr>
            <p:ph type="body" sz="quarter" idx="23" hasCustomPrompt="1"/>
          </p:nvPr>
        </p:nvSpPr>
        <p:spPr>
          <a:xfrm>
            <a:off x="4691759"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sp>
        <p:nvSpPr>
          <p:cNvPr id="36" name="Text Placeholder 8">
            <a:extLst>
              <a:ext uri="{FF2B5EF4-FFF2-40B4-BE49-F238E27FC236}">
                <a16:creationId xmlns:a16="http://schemas.microsoft.com/office/drawing/2014/main" id="{BE44649E-F23C-B213-A4D2-4306E57619DA}"/>
              </a:ext>
            </a:extLst>
          </p:cNvPr>
          <p:cNvSpPr>
            <a:spLocks noGrp="1"/>
          </p:cNvSpPr>
          <p:nvPr>
            <p:ph type="body" sz="quarter" idx="24" hasCustomPrompt="1"/>
          </p:nvPr>
        </p:nvSpPr>
        <p:spPr>
          <a:xfrm>
            <a:off x="8432799"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grpSp>
        <p:nvGrpSpPr>
          <p:cNvPr id="40" name="Group 39">
            <a:extLst>
              <a:ext uri="{FF2B5EF4-FFF2-40B4-BE49-F238E27FC236}">
                <a16:creationId xmlns:a16="http://schemas.microsoft.com/office/drawing/2014/main" id="{98621E7E-E3DD-CD93-E97B-11B0D9A16DB3}"/>
              </a:ext>
            </a:extLst>
          </p:cNvPr>
          <p:cNvGrpSpPr/>
          <p:nvPr userDrawn="1"/>
        </p:nvGrpSpPr>
        <p:grpSpPr>
          <a:xfrm>
            <a:off x="6609459"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1" name="Freeform: Shape 40">
              <a:extLst>
                <a:ext uri="{FF2B5EF4-FFF2-40B4-BE49-F238E27FC236}">
                  <a16:creationId xmlns:a16="http://schemas.microsoft.com/office/drawing/2014/main" id="{0F834AD2-0814-139D-605E-B49BD303F199}"/>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DA39EBDA-FA33-83C7-1AAE-273950E727AE}"/>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43" name="Group 42">
            <a:extLst>
              <a:ext uri="{FF2B5EF4-FFF2-40B4-BE49-F238E27FC236}">
                <a16:creationId xmlns:a16="http://schemas.microsoft.com/office/drawing/2014/main" id="{6484C799-224D-A501-3AF1-481294835126}"/>
              </a:ext>
            </a:extLst>
          </p:cNvPr>
          <p:cNvGrpSpPr/>
          <p:nvPr userDrawn="1"/>
        </p:nvGrpSpPr>
        <p:grpSpPr>
          <a:xfrm>
            <a:off x="10350499"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4" name="Freeform: Shape 43">
              <a:extLst>
                <a:ext uri="{FF2B5EF4-FFF2-40B4-BE49-F238E27FC236}">
                  <a16:creationId xmlns:a16="http://schemas.microsoft.com/office/drawing/2014/main" id="{DCCABA1B-4E22-8624-C9C0-B6B9C9EB5E18}"/>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B1ABD7F-5B46-723D-B2FD-09D7E1BDF6D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8179071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ersonas_Quarte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0FECC15D-20E1-49CB-73A5-B65015121C47}"/>
              </a:ext>
            </a:extLst>
          </p:cNvPr>
          <p:cNvSpPr/>
          <p:nvPr userDrawn="1"/>
        </p:nvSpPr>
        <p:spPr bwMode="auto">
          <a:xfrm>
            <a:off x="588261" y="1594484"/>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a:extLst>
              <a:ext uri="{FF2B5EF4-FFF2-40B4-BE49-F238E27FC236}">
                <a16:creationId xmlns:a16="http://schemas.microsoft.com/office/drawing/2014/main" id="{12F501FC-5C4C-D66E-54C5-6B6B2D33E78C}"/>
              </a:ext>
            </a:extLst>
          </p:cNvPr>
          <p:cNvGrpSpPr>
            <a:grpSpLocks noChangeAspect="1"/>
          </p:cNvGrpSpPr>
          <p:nvPr userDrawn="1"/>
        </p:nvGrpSpPr>
        <p:grpSpPr>
          <a:xfrm>
            <a:off x="2473325" y="1858613"/>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31" name="Freeform: Shape 30">
              <a:extLst>
                <a:ext uri="{FF2B5EF4-FFF2-40B4-BE49-F238E27FC236}">
                  <a16:creationId xmlns:a16="http://schemas.microsoft.com/office/drawing/2014/main" id="{4C43D2AB-40A4-AA39-1EAF-F48806A6796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8DF1EF-4F11-362E-504C-78F431CAB9B6}"/>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0">
            <a:extLst>
              <a:ext uri="{FF2B5EF4-FFF2-40B4-BE49-F238E27FC236}">
                <a16:creationId xmlns:a16="http://schemas.microsoft.com/office/drawing/2014/main" id="{406CF0C8-15F1-91F8-8CB3-1EEE4B617961}"/>
              </a:ext>
            </a:extLst>
          </p:cNvPr>
          <p:cNvSpPr>
            <a:spLocks noGrp="1"/>
          </p:cNvSpPr>
          <p:nvPr>
            <p:ph type="body" sz="quarter" idx="11" hasCustomPrompt="1"/>
          </p:nvPr>
        </p:nvSpPr>
        <p:spPr>
          <a:xfrm>
            <a:off x="792111" y="3026542"/>
            <a:ext cx="1569246" cy="184666"/>
          </a:xfrm>
        </p:spPr>
        <p:txBody>
          <a:bodyPr anchor="b"/>
          <a:lstStyle>
            <a:lvl1pPr marL="0" indent="0" algn="ctr">
              <a:buNone/>
              <a:defRPr sz="1200">
                <a:latin typeface="+mj-lt"/>
              </a:defRPr>
            </a:lvl1pPr>
          </a:lstStyle>
          <a:p>
            <a:pPr lvl="0"/>
            <a:r>
              <a:rPr lang="en-US"/>
              <a:t>Persona Name</a:t>
            </a:r>
          </a:p>
        </p:txBody>
      </p:sp>
      <p:sp>
        <p:nvSpPr>
          <p:cNvPr id="6" name="Text Placeholder 10">
            <a:extLst>
              <a:ext uri="{FF2B5EF4-FFF2-40B4-BE49-F238E27FC236}">
                <a16:creationId xmlns:a16="http://schemas.microsoft.com/office/drawing/2014/main" id="{7C836AFA-DA09-CA2B-BF8E-7359C03E9D6B}"/>
              </a:ext>
            </a:extLst>
          </p:cNvPr>
          <p:cNvSpPr>
            <a:spLocks noGrp="1"/>
          </p:cNvSpPr>
          <p:nvPr>
            <p:ph type="body" sz="quarter" idx="12" hasCustomPrompt="1"/>
          </p:nvPr>
        </p:nvSpPr>
        <p:spPr>
          <a:xfrm>
            <a:off x="792111" y="3249218"/>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7" name="Picture Placeholder 12">
            <a:extLst>
              <a:ext uri="{FF2B5EF4-FFF2-40B4-BE49-F238E27FC236}">
                <a16:creationId xmlns:a16="http://schemas.microsoft.com/office/drawing/2014/main" id="{ADBCAEF1-E148-20F7-E44E-1931FC62D42A}"/>
              </a:ext>
            </a:extLst>
          </p:cNvPr>
          <p:cNvSpPr>
            <a:spLocks noGrp="1" noChangeAspect="1"/>
          </p:cNvSpPr>
          <p:nvPr>
            <p:ph type="pic" sz="quarter" idx="13" hasCustomPrompt="1"/>
          </p:nvPr>
        </p:nvSpPr>
        <p:spPr>
          <a:xfrm>
            <a:off x="1073814" y="1858613"/>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4" name="Text Placeholder 8">
            <a:extLst>
              <a:ext uri="{FF2B5EF4-FFF2-40B4-BE49-F238E27FC236}">
                <a16:creationId xmlns:a16="http://schemas.microsoft.com/office/drawing/2014/main" id="{52DD8B1F-D06A-3201-C819-972A5153D11E}"/>
              </a:ext>
            </a:extLst>
          </p:cNvPr>
          <p:cNvSpPr>
            <a:spLocks noGrp="1"/>
          </p:cNvSpPr>
          <p:nvPr>
            <p:ph type="body" sz="quarter" idx="22" hasCustomPrompt="1"/>
          </p:nvPr>
        </p:nvSpPr>
        <p:spPr>
          <a:xfrm>
            <a:off x="2470150" y="2076925"/>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8" name="Group 7">
            <a:extLst>
              <a:ext uri="{FF2B5EF4-FFF2-40B4-BE49-F238E27FC236}">
                <a16:creationId xmlns:a16="http://schemas.microsoft.com/office/drawing/2014/main" id="{A8D2D506-305D-6591-A1D9-B650391DD6F5}"/>
              </a:ext>
            </a:extLst>
          </p:cNvPr>
          <p:cNvGrpSpPr>
            <a:grpSpLocks noChangeAspect="1"/>
          </p:cNvGrpSpPr>
          <p:nvPr userDrawn="1"/>
        </p:nvGrpSpPr>
        <p:grpSpPr>
          <a:xfrm rot="10800000">
            <a:off x="5388664" y="3300730"/>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9" name="Freeform: Shape 8">
              <a:extLst>
                <a:ext uri="{FF2B5EF4-FFF2-40B4-BE49-F238E27FC236}">
                  <a16:creationId xmlns:a16="http://schemas.microsoft.com/office/drawing/2014/main" id="{76783E6A-E810-691C-D88B-906E835EE71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972DD79-9956-90C0-76E9-112DEBF664B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2" name="Rectangle: Rounded Corners 11">
            <a:extLst>
              <a:ext uri="{FF2B5EF4-FFF2-40B4-BE49-F238E27FC236}">
                <a16:creationId xmlns:a16="http://schemas.microsoft.com/office/drawing/2014/main" id="{3BCFC960-84EB-71FD-0BD6-E4EA1EAD9C4C}"/>
              </a:ext>
            </a:extLst>
          </p:cNvPr>
          <p:cNvSpPr/>
          <p:nvPr userDrawn="1"/>
        </p:nvSpPr>
        <p:spPr bwMode="auto">
          <a:xfrm>
            <a:off x="588261" y="4053173"/>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13" name="Group 12">
            <a:extLst>
              <a:ext uri="{FF2B5EF4-FFF2-40B4-BE49-F238E27FC236}">
                <a16:creationId xmlns:a16="http://schemas.microsoft.com/office/drawing/2014/main" id="{0F4158BC-88BF-B0FC-99D1-1E7CEE235F8D}"/>
              </a:ext>
            </a:extLst>
          </p:cNvPr>
          <p:cNvGrpSpPr>
            <a:grpSpLocks noChangeAspect="1"/>
          </p:cNvGrpSpPr>
          <p:nvPr userDrawn="1"/>
        </p:nvGrpSpPr>
        <p:grpSpPr>
          <a:xfrm>
            <a:off x="2473325" y="4317302"/>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14" name="Freeform: Shape 13">
              <a:extLst>
                <a:ext uri="{FF2B5EF4-FFF2-40B4-BE49-F238E27FC236}">
                  <a16:creationId xmlns:a16="http://schemas.microsoft.com/office/drawing/2014/main" id="{D28F763D-8042-1181-79A5-55CA3D860EFF}"/>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4BA379A-2BE7-9B95-8151-ED39E0B2BBC4}"/>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6" name="Text Placeholder 10">
            <a:extLst>
              <a:ext uri="{FF2B5EF4-FFF2-40B4-BE49-F238E27FC236}">
                <a16:creationId xmlns:a16="http://schemas.microsoft.com/office/drawing/2014/main" id="{E2CB5C34-9F03-634B-33AE-4A2B4D95C3BE}"/>
              </a:ext>
            </a:extLst>
          </p:cNvPr>
          <p:cNvSpPr>
            <a:spLocks noGrp="1"/>
          </p:cNvSpPr>
          <p:nvPr>
            <p:ph type="body" sz="quarter" idx="23" hasCustomPrompt="1"/>
          </p:nvPr>
        </p:nvSpPr>
        <p:spPr>
          <a:xfrm>
            <a:off x="792111" y="5485231"/>
            <a:ext cx="1569246" cy="184666"/>
          </a:xfrm>
        </p:spPr>
        <p:txBody>
          <a:bodyPr anchor="b"/>
          <a:lstStyle>
            <a:lvl1pPr marL="0" indent="0" algn="ctr">
              <a:buNone/>
              <a:defRPr sz="1200">
                <a:latin typeface="+mj-lt"/>
              </a:defRPr>
            </a:lvl1pPr>
          </a:lstStyle>
          <a:p>
            <a:pPr lvl="0"/>
            <a:r>
              <a:rPr lang="en-US"/>
              <a:t>Persona Name</a:t>
            </a:r>
          </a:p>
        </p:txBody>
      </p:sp>
      <p:sp>
        <p:nvSpPr>
          <p:cNvPr id="20" name="Text Placeholder 10">
            <a:extLst>
              <a:ext uri="{FF2B5EF4-FFF2-40B4-BE49-F238E27FC236}">
                <a16:creationId xmlns:a16="http://schemas.microsoft.com/office/drawing/2014/main" id="{29A0C527-762D-7A8F-38F5-D45AE9B91A56}"/>
              </a:ext>
            </a:extLst>
          </p:cNvPr>
          <p:cNvSpPr>
            <a:spLocks noGrp="1"/>
          </p:cNvSpPr>
          <p:nvPr>
            <p:ph type="body" sz="quarter" idx="24" hasCustomPrompt="1"/>
          </p:nvPr>
        </p:nvSpPr>
        <p:spPr>
          <a:xfrm>
            <a:off x="792111" y="5707907"/>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24" name="Picture Placeholder 12">
            <a:extLst>
              <a:ext uri="{FF2B5EF4-FFF2-40B4-BE49-F238E27FC236}">
                <a16:creationId xmlns:a16="http://schemas.microsoft.com/office/drawing/2014/main" id="{3C7C6FED-5766-A6EE-28BC-F010793968E5}"/>
              </a:ext>
            </a:extLst>
          </p:cNvPr>
          <p:cNvSpPr>
            <a:spLocks noGrp="1" noChangeAspect="1"/>
          </p:cNvSpPr>
          <p:nvPr>
            <p:ph type="pic" sz="quarter" idx="25" hasCustomPrompt="1"/>
          </p:nvPr>
        </p:nvSpPr>
        <p:spPr>
          <a:xfrm>
            <a:off x="1073814" y="4317302"/>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25" name="Text Placeholder 8">
            <a:extLst>
              <a:ext uri="{FF2B5EF4-FFF2-40B4-BE49-F238E27FC236}">
                <a16:creationId xmlns:a16="http://schemas.microsoft.com/office/drawing/2014/main" id="{F70A076C-0F45-109C-70DC-B3285D91DB19}"/>
              </a:ext>
            </a:extLst>
          </p:cNvPr>
          <p:cNvSpPr>
            <a:spLocks noGrp="1"/>
          </p:cNvSpPr>
          <p:nvPr>
            <p:ph type="body" sz="quarter" idx="26" hasCustomPrompt="1"/>
          </p:nvPr>
        </p:nvSpPr>
        <p:spPr>
          <a:xfrm>
            <a:off x="2470150" y="4535614"/>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26" name="Group 25">
            <a:extLst>
              <a:ext uri="{FF2B5EF4-FFF2-40B4-BE49-F238E27FC236}">
                <a16:creationId xmlns:a16="http://schemas.microsoft.com/office/drawing/2014/main" id="{481DDD66-7CD4-B850-B88F-44397154F4E0}"/>
              </a:ext>
            </a:extLst>
          </p:cNvPr>
          <p:cNvGrpSpPr>
            <a:grpSpLocks noChangeAspect="1"/>
          </p:cNvGrpSpPr>
          <p:nvPr userDrawn="1"/>
        </p:nvGrpSpPr>
        <p:grpSpPr>
          <a:xfrm rot="10800000">
            <a:off x="5388664" y="5759419"/>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27" name="Freeform: Shape 26">
              <a:extLst>
                <a:ext uri="{FF2B5EF4-FFF2-40B4-BE49-F238E27FC236}">
                  <a16:creationId xmlns:a16="http://schemas.microsoft.com/office/drawing/2014/main" id="{A8AF2DE8-B393-8CF5-4292-5A5AE9745CDB}"/>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521A9F1-6AA1-485D-BDAA-6BDE2FB0D458}"/>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9" name="Rectangle: Rounded Corners 28">
            <a:extLst>
              <a:ext uri="{FF2B5EF4-FFF2-40B4-BE49-F238E27FC236}">
                <a16:creationId xmlns:a16="http://schemas.microsoft.com/office/drawing/2014/main" id="{2BE247FD-3EE0-8F83-C840-EAE9C4AA92BB}"/>
              </a:ext>
            </a:extLst>
          </p:cNvPr>
          <p:cNvSpPr/>
          <p:nvPr userDrawn="1"/>
        </p:nvSpPr>
        <p:spPr bwMode="auto">
          <a:xfrm>
            <a:off x="6243640" y="1594484"/>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0" name="Group 29">
            <a:extLst>
              <a:ext uri="{FF2B5EF4-FFF2-40B4-BE49-F238E27FC236}">
                <a16:creationId xmlns:a16="http://schemas.microsoft.com/office/drawing/2014/main" id="{9BB22228-E016-A76F-5B9D-4556E34135E3}"/>
              </a:ext>
            </a:extLst>
          </p:cNvPr>
          <p:cNvGrpSpPr>
            <a:grpSpLocks noChangeAspect="1"/>
          </p:cNvGrpSpPr>
          <p:nvPr userDrawn="1"/>
        </p:nvGrpSpPr>
        <p:grpSpPr>
          <a:xfrm>
            <a:off x="8128704" y="1858613"/>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6" name="Freeform: Shape 45">
              <a:extLst>
                <a:ext uri="{FF2B5EF4-FFF2-40B4-BE49-F238E27FC236}">
                  <a16:creationId xmlns:a16="http://schemas.microsoft.com/office/drawing/2014/main" id="{EF9371BC-532B-5A01-10F4-7DB3ADA74B6D}"/>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A2313B7-94CA-1922-1FCB-84FECF556DC3}"/>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48" name="Text Placeholder 10">
            <a:extLst>
              <a:ext uri="{FF2B5EF4-FFF2-40B4-BE49-F238E27FC236}">
                <a16:creationId xmlns:a16="http://schemas.microsoft.com/office/drawing/2014/main" id="{842FB0CC-DD44-70C3-135B-F1778158735A}"/>
              </a:ext>
            </a:extLst>
          </p:cNvPr>
          <p:cNvSpPr>
            <a:spLocks noGrp="1"/>
          </p:cNvSpPr>
          <p:nvPr>
            <p:ph type="body" sz="quarter" idx="27" hasCustomPrompt="1"/>
          </p:nvPr>
        </p:nvSpPr>
        <p:spPr>
          <a:xfrm>
            <a:off x="6447490" y="3026542"/>
            <a:ext cx="1569246" cy="184666"/>
          </a:xfrm>
        </p:spPr>
        <p:txBody>
          <a:bodyPr anchor="b"/>
          <a:lstStyle>
            <a:lvl1pPr marL="0" indent="0" algn="ctr">
              <a:buNone/>
              <a:defRPr sz="1200">
                <a:latin typeface="+mj-lt"/>
              </a:defRPr>
            </a:lvl1pPr>
          </a:lstStyle>
          <a:p>
            <a:pPr lvl="0"/>
            <a:r>
              <a:rPr lang="en-US"/>
              <a:t>Persona Name</a:t>
            </a:r>
          </a:p>
        </p:txBody>
      </p:sp>
      <p:sp>
        <p:nvSpPr>
          <p:cNvPr id="49" name="Text Placeholder 10">
            <a:extLst>
              <a:ext uri="{FF2B5EF4-FFF2-40B4-BE49-F238E27FC236}">
                <a16:creationId xmlns:a16="http://schemas.microsoft.com/office/drawing/2014/main" id="{AD52AE4F-82CE-34A8-CA84-2B318E5C0786}"/>
              </a:ext>
            </a:extLst>
          </p:cNvPr>
          <p:cNvSpPr>
            <a:spLocks noGrp="1"/>
          </p:cNvSpPr>
          <p:nvPr>
            <p:ph type="body" sz="quarter" idx="28" hasCustomPrompt="1"/>
          </p:nvPr>
        </p:nvSpPr>
        <p:spPr>
          <a:xfrm>
            <a:off x="6447490" y="3249218"/>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50" name="Picture Placeholder 12">
            <a:extLst>
              <a:ext uri="{FF2B5EF4-FFF2-40B4-BE49-F238E27FC236}">
                <a16:creationId xmlns:a16="http://schemas.microsoft.com/office/drawing/2014/main" id="{FAAF2EAC-C143-24AE-54BB-338493362901}"/>
              </a:ext>
            </a:extLst>
          </p:cNvPr>
          <p:cNvSpPr>
            <a:spLocks noGrp="1" noChangeAspect="1"/>
          </p:cNvSpPr>
          <p:nvPr>
            <p:ph type="pic" sz="quarter" idx="29" hasCustomPrompt="1"/>
          </p:nvPr>
        </p:nvSpPr>
        <p:spPr>
          <a:xfrm>
            <a:off x="6729193" y="1858613"/>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51" name="Text Placeholder 8">
            <a:extLst>
              <a:ext uri="{FF2B5EF4-FFF2-40B4-BE49-F238E27FC236}">
                <a16:creationId xmlns:a16="http://schemas.microsoft.com/office/drawing/2014/main" id="{8AB1F3F2-C511-5F5C-D7C0-86A6AF368777}"/>
              </a:ext>
            </a:extLst>
          </p:cNvPr>
          <p:cNvSpPr>
            <a:spLocks noGrp="1"/>
          </p:cNvSpPr>
          <p:nvPr>
            <p:ph type="body" sz="quarter" idx="30" hasCustomPrompt="1"/>
          </p:nvPr>
        </p:nvSpPr>
        <p:spPr>
          <a:xfrm>
            <a:off x="8125529" y="2076925"/>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52" name="Group 51">
            <a:extLst>
              <a:ext uri="{FF2B5EF4-FFF2-40B4-BE49-F238E27FC236}">
                <a16:creationId xmlns:a16="http://schemas.microsoft.com/office/drawing/2014/main" id="{AEE61A72-ED5A-7E69-1A27-40D56EB31BDC}"/>
              </a:ext>
            </a:extLst>
          </p:cNvPr>
          <p:cNvGrpSpPr>
            <a:grpSpLocks noChangeAspect="1"/>
          </p:cNvGrpSpPr>
          <p:nvPr userDrawn="1"/>
        </p:nvGrpSpPr>
        <p:grpSpPr>
          <a:xfrm rot="10800000">
            <a:off x="11044043" y="3300730"/>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53" name="Freeform: Shape 52">
              <a:extLst>
                <a:ext uri="{FF2B5EF4-FFF2-40B4-BE49-F238E27FC236}">
                  <a16:creationId xmlns:a16="http://schemas.microsoft.com/office/drawing/2014/main" id="{06C08DDB-6D74-BB06-5236-4412E9BC294B}"/>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CD4ACBF-DB38-7254-F4AC-8DA3B0B2C8E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55" name="Rectangle: Rounded Corners 54">
            <a:extLst>
              <a:ext uri="{FF2B5EF4-FFF2-40B4-BE49-F238E27FC236}">
                <a16:creationId xmlns:a16="http://schemas.microsoft.com/office/drawing/2014/main" id="{B4D1C0E9-F30A-A686-8FC3-761DCAD9F888}"/>
              </a:ext>
            </a:extLst>
          </p:cNvPr>
          <p:cNvSpPr/>
          <p:nvPr userDrawn="1"/>
        </p:nvSpPr>
        <p:spPr bwMode="auto">
          <a:xfrm>
            <a:off x="6243640" y="4053173"/>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56" name="Group 55">
            <a:extLst>
              <a:ext uri="{FF2B5EF4-FFF2-40B4-BE49-F238E27FC236}">
                <a16:creationId xmlns:a16="http://schemas.microsoft.com/office/drawing/2014/main" id="{55AC4A80-723F-55DC-B117-1752F6439676}"/>
              </a:ext>
            </a:extLst>
          </p:cNvPr>
          <p:cNvGrpSpPr>
            <a:grpSpLocks noChangeAspect="1"/>
          </p:cNvGrpSpPr>
          <p:nvPr userDrawn="1"/>
        </p:nvGrpSpPr>
        <p:grpSpPr>
          <a:xfrm>
            <a:off x="8128704" y="4317302"/>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57" name="Freeform: Shape 56">
              <a:extLst>
                <a:ext uri="{FF2B5EF4-FFF2-40B4-BE49-F238E27FC236}">
                  <a16:creationId xmlns:a16="http://schemas.microsoft.com/office/drawing/2014/main" id="{22F5C16B-B44C-7E24-C143-0E16E21D1FD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C71B7A9-7568-3A89-C6D8-5CC592F3620F}"/>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59" name="Text Placeholder 10">
            <a:extLst>
              <a:ext uri="{FF2B5EF4-FFF2-40B4-BE49-F238E27FC236}">
                <a16:creationId xmlns:a16="http://schemas.microsoft.com/office/drawing/2014/main" id="{EC729A02-10E7-1194-1A24-A71443B21E07}"/>
              </a:ext>
            </a:extLst>
          </p:cNvPr>
          <p:cNvSpPr>
            <a:spLocks noGrp="1"/>
          </p:cNvSpPr>
          <p:nvPr>
            <p:ph type="body" sz="quarter" idx="31" hasCustomPrompt="1"/>
          </p:nvPr>
        </p:nvSpPr>
        <p:spPr>
          <a:xfrm>
            <a:off x="6447490" y="5485231"/>
            <a:ext cx="1569246" cy="184666"/>
          </a:xfrm>
        </p:spPr>
        <p:txBody>
          <a:bodyPr anchor="b"/>
          <a:lstStyle>
            <a:lvl1pPr marL="0" indent="0" algn="ctr">
              <a:buNone/>
              <a:defRPr sz="1200">
                <a:latin typeface="+mj-lt"/>
              </a:defRPr>
            </a:lvl1pPr>
          </a:lstStyle>
          <a:p>
            <a:pPr lvl="0"/>
            <a:r>
              <a:rPr lang="en-US"/>
              <a:t>Persona Name</a:t>
            </a:r>
          </a:p>
        </p:txBody>
      </p:sp>
      <p:sp>
        <p:nvSpPr>
          <p:cNvPr id="60" name="Text Placeholder 10">
            <a:extLst>
              <a:ext uri="{FF2B5EF4-FFF2-40B4-BE49-F238E27FC236}">
                <a16:creationId xmlns:a16="http://schemas.microsoft.com/office/drawing/2014/main" id="{99F75C12-A0E8-141E-5950-7A92585BC8E3}"/>
              </a:ext>
            </a:extLst>
          </p:cNvPr>
          <p:cNvSpPr>
            <a:spLocks noGrp="1"/>
          </p:cNvSpPr>
          <p:nvPr>
            <p:ph type="body" sz="quarter" idx="32" hasCustomPrompt="1"/>
          </p:nvPr>
        </p:nvSpPr>
        <p:spPr>
          <a:xfrm>
            <a:off x="6447490" y="5707907"/>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61" name="Picture Placeholder 12">
            <a:extLst>
              <a:ext uri="{FF2B5EF4-FFF2-40B4-BE49-F238E27FC236}">
                <a16:creationId xmlns:a16="http://schemas.microsoft.com/office/drawing/2014/main" id="{0BEA434A-BDEB-73E3-CE10-AEE8E0386FD2}"/>
              </a:ext>
            </a:extLst>
          </p:cNvPr>
          <p:cNvSpPr>
            <a:spLocks noGrp="1" noChangeAspect="1"/>
          </p:cNvSpPr>
          <p:nvPr>
            <p:ph type="pic" sz="quarter" idx="33" hasCustomPrompt="1"/>
          </p:nvPr>
        </p:nvSpPr>
        <p:spPr>
          <a:xfrm>
            <a:off x="6729193" y="4317302"/>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62" name="Text Placeholder 8">
            <a:extLst>
              <a:ext uri="{FF2B5EF4-FFF2-40B4-BE49-F238E27FC236}">
                <a16:creationId xmlns:a16="http://schemas.microsoft.com/office/drawing/2014/main" id="{D1040E38-2EF9-380B-81D7-BAE485390F25}"/>
              </a:ext>
            </a:extLst>
          </p:cNvPr>
          <p:cNvSpPr>
            <a:spLocks noGrp="1"/>
          </p:cNvSpPr>
          <p:nvPr>
            <p:ph type="body" sz="quarter" idx="34" hasCustomPrompt="1"/>
          </p:nvPr>
        </p:nvSpPr>
        <p:spPr>
          <a:xfrm>
            <a:off x="8125529" y="4535614"/>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63" name="Group 62">
            <a:extLst>
              <a:ext uri="{FF2B5EF4-FFF2-40B4-BE49-F238E27FC236}">
                <a16:creationId xmlns:a16="http://schemas.microsoft.com/office/drawing/2014/main" id="{E76AAA81-1475-247C-C28A-570D95E3E7F9}"/>
              </a:ext>
            </a:extLst>
          </p:cNvPr>
          <p:cNvGrpSpPr>
            <a:grpSpLocks noChangeAspect="1"/>
          </p:cNvGrpSpPr>
          <p:nvPr userDrawn="1"/>
        </p:nvGrpSpPr>
        <p:grpSpPr>
          <a:xfrm rot="10800000">
            <a:off x="11044043" y="5759419"/>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64" name="Freeform: Shape 63">
              <a:extLst>
                <a:ext uri="{FF2B5EF4-FFF2-40B4-BE49-F238E27FC236}">
                  <a16:creationId xmlns:a16="http://schemas.microsoft.com/office/drawing/2014/main" id="{825AF195-79AA-CD19-555A-9339A14B3A40}"/>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16426EBB-B272-6F20-331F-AD68258FA06D}"/>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438984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712">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ersona_Challenges and Goal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5" name="Text Placeholder 4">
            <a:extLst>
              <a:ext uri="{FF2B5EF4-FFF2-40B4-BE49-F238E27FC236}">
                <a16:creationId xmlns:a16="http://schemas.microsoft.com/office/drawing/2014/main" id="{EE2BC406-5E41-4295-DFC0-1FEE2A015D3D}"/>
              </a:ext>
            </a:extLst>
          </p:cNvPr>
          <p:cNvSpPr>
            <a:spLocks noGrp="1"/>
          </p:cNvSpPr>
          <p:nvPr>
            <p:ph type="body" sz="quarter" idx="10" hasCustomPrompt="1"/>
          </p:nvPr>
        </p:nvSpPr>
        <p:spPr>
          <a:xfrm>
            <a:off x="579438" y="1666240"/>
            <a:ext cx="3291840" cy="4389120"/>
          </a:xfrm>
          <a:prstGeom prst="roundRect">
            <a:avLst>
              <a:gd name="adj" fmla="val 5490"/>
            </a:avLst>
          </a:prstGeom>
          <a:gradFill>
            <a:gsLst>
              <a:gs pos="0">
                <a:schemeClr val="bg1">
                  <a:lumMod val="95000"/>
                </a:schemeClr>
              </a:gs>
              <a:gs pos="100000">
                <a:schemeClr val="bg1">
                  <a:lumMod val="85000"/>
                </a:schemeClr>
              </a:gs>
            </a:gsLst>
            <a:lin ang="3600000" scaled="0"/>
          </a:gradFill>
          <a:ln w="254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274320" rIns="182880" bIns="146304" numCol="1" spcCol="0" rtlCol="0" fromWordArt="0" anchor="t" anchorCtr="0" forceAA="0" compatLnSpc="1">
            <a:prstTxWarp prst="textNoShape">
              <a:avLst/>
            </a:prstTxWarp>
            <a:noAutofit/>
          </a:bodyPr>
          <a:lstStyle>
            <a:lvl1pPr>
              <a:defRPr lang="en-US" sz="2400" dirty="0">
                <a:solidFill>
                  <a:schemeClr val="tx1"/>
                </a:solidFill>
                <a:latin typeface="+mj-lt"/>
              </a:defRPr>
            </a:lvl1pPr>
          </a:lstStyle>
          <a:p>
            <a:pPr lvl="0" defTabSz="914400"/>
            <a:r>
              <a:rPr lang="en-US"/>
              <a:t>Challenges</a:t>
            </a:r>
          </a:p>
        </p:txBody>
      </p:sp>
      <p:sp>
        <p:nvSpPr>
          <p:cNvPr id="11" name="Text Placeholder 4">
            <a:extLst>
              <a:ext uri="{FF2B5EF4-FFF2-40B4-BE49-F238E27FC236}">
                <a16:creationId xmlns:a16="http://schemas.microsoft.com/office/drawing/2014/main" id="{1FC5F51D-DE8A-17A2-2BCE-594017AC7A75}"/>
              </a:ext>
            </a:extLst>
          </p:cNvPr>
          <p:cNvSpPr>
            <a:spLocks noGrp="1"/>
          </p:cNvSpPr>
          <p:nvPr>
            <p:ph type="body" sz="quarter" idx="20" hasCustomPrompt="1"/>
          </p:nvPr>
        </p:nvSpPr>
        <p:spPr>
          <a:xfrm>
            <a:off x="4363374" y="1666240"/>
            <a:ext cx="3291840" cy="4389120"/>
          </a:xfrm>
          <a:prstGeom prst="roundRect">
            <a:avLst>
              <a:gd name="adj" fmla="val 5490"/>
            </a:avLst>
          </a:prstGeom>
          <a:solidFill>
            <a:schemeClr val="bg1">
              <a:alpha val="66000"/>
            </a:schemeClr>
          </a:solidFill>
          <a:ln w="381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274320" rIns="182880" bIns="182880" numCol="1" spcCol="0" rtlCol="0" fromWordArt="0" anchor="t" anchorCtr="0" forceAA="0" compatLnSpc="1">
            <a:prstTxWarp prst="textNoShape">
              <a:avLst/>
            </a:prstTxWarp>
            <a:noAutofit/>
          </a:bodyPr>
          <a:lstStyle>
            <a:lvl1pPr>
              <a:spcBef>
                <a:spcPts val="600"/>
              </a:spcBef>
              <a:defRPr kumimoji="0" lang="en-US" sz="2400"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Goals</a:t>
            </a:r>
          </a:p>
        </p:txBody>
      </p:sp>
      <p:sp>
        <p:nvSpPr>
          <p:cNvPr id="13" name="Text Placeholder 12">
            <a:extLst>
              <a:ext uri="{FF2B5EF4-FFF2-40B4-BE49-F238E27FC236}">
                <a16:creationId xmlns:a16="http://schemas.microsoft.com/office/drawing/2014/main" id="{5ED2FC49-DF18-892C-5C6F-5D46660CE9BE}"/>
              </a:ext>
            </a:extLst>
          </p:cNvPr>
          <p:cNvSpPr>
            <a:spLocks noGrp="1"/>
          </p:cNvSpPr>
          <p:nvPr>
            <p:ph type="body" sz="quarter" idx="21" hasCustomPrompt="1"/>
          </p:nvPr>
        </p:nvSpPr>
        <p:spPr>
          <a:xfrm>
            <a:off x="579438" y="2578100"/>
            <a:ext cx="3291840" cy="3291840"/>
          </a:xfrm>
        </p:spPr>
        <p:txBody>
          <a:bodyPr lIns="274320" rIns="182880">
            <a:noAutofit/>
          </a:bodyPr>
          <a:lstStyle>
            <a:lvl1pPr marL="287338" indent="-227013">
              <a:spcBef>
                <a:spcPts val="300"/>
              </a:spcBef>
              <a:spcAft>
                <a:spcPts val="600"/>
              </a:spcAft>
              <a:buFont typeface="Wingdings" panose="05000000000000000000" pitchFamily="2" charset="2"/>
              <a:buChar char="§"/>
              <a:defRPr/>
            </a:lvl1pPr>
          </a:lstStyle>
          <a:p>
            <a:pPr lvl="0"/>
            <a:r>
              <a:rPr lang="en-US"/>
              <a:t>Body content</a:t>
            </a:r>
          </a:p>
        </p:txBody>
      </p:sp>
      <p:sp>
        <p:nvSpPr>
          <p:cNvPr id="14" name="Text Placeholder 12">
            <a:extLst>
              <a:ext uri="{FF2B5EF4-FFF2-40B4-BE49-F238E27FC236}">
                <a16:creationId xmlns:a16="http://schemas.microsoft.com/office/drawing/2014/main" id="{713ECA90-08CD-0CAA-95D5-9FFCCBCFC745}"/>
              </a:ext>
            </a:extLst>
          </p:cNvPr>
          <p:cNvSpPr>
            <a:spLocks noGrp="1"/>
          </p:cNvSpPr>
          <p:nvPr>
            <p:ph type="body" sz="quarter" idx="22" hasCustomPrompt="1"/>
          </p:nvPr>
        </p:nvSpPr>
        <p:spPr>
          <a:xfrm>
            <a:off x="4363374" y="2578100"/>
            <a:ext cx="3291840" cy="3291840"/>
          </a:xfrm>
        </p:spPr>
        <p:txBody>
          <a:bodyPr lIns="274320" rIns="182880">
            <a:noAutofit/>
          </a:bodyPr>
          <a:lstStyle>
            <a:lvl1pPr marL="287338" indent="-227013">
              <a:spcBef>
                <a:spcPts val="300"/>
              </a:spcBef>
              <a:spcAft>
                <a:spcPts val="600"/>
              </a:spcAft>
              <a:buFont typeface="Wingdings" panose="05000000000000000000" pitchFamily="2" charset="2"/>
              <a:buChar char="§"/>
              <a:defRPr/>
            </a:lvl1pPr>
          </a:lstStyle>
          <a:p>
            <a:pPr lvl="0"/>
            <a:r>
              <a:rPr lang="en-US"/>
              <a:t>Body content</a:t>
            </a:r>
          </a:p>
        </p:txBody>
      </p:sp>
    </p:spTree>
    <p:extLst>
      <p:ext uri="{BB962C8B-B14F-4D97-AF65-F5344CB8AC3E}">
        <p14:creationId xmlns:p14="http://schemas.microsoft.com/office/powerpoint/2010/main" val="416801622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enario_with sing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0" y="3576639"/>
            <a:ext cx="12192000" cy="3281362"/>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8419422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enario_with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584200" y="3588385"/>
            <a:ext cx="5365752" cy="2687003"/>
          </a:xfrm>
          <a:prstGeom prst="roundRect">
            <a:avLst>
              <a:gd name="adj" fmla="val 4496"/>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A2ED2145-4C6F-87B1-1452-FF2E8F5EB12D}"/>
              </a:ext>
            </a:extLst>
          </p:cNvPr>
          <p:cNvSpPr>
            <a:spLocks noGrp="1"/>
          </p:cNvSpPr>
          <p:nvPr>
            <p:ph type="pic" sz="quarter" idx="20" hasCustomPrompt="1"/>
          </p:nvPr>
        </p:nvSpPr>
        <p:spPr bwMode="ltGray">
          <a:xfrm>
            <a:off x="6242049" y="3588385"/>
            <a:ext cx="5357813"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4323385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cenario_with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584200" y="3588385"/>
            <a:ext cx="3479800" cy="2687003"/>
          </a:xfrm>
          <a:prstGeom prst="roundRect">
            <a:avLst>
              <a:gd name="adj" fmla="val 4496"/>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A2ED2145-4C6F-87B1-1452-FF2E8F5EB12D}"/>
              </a:ext>
            </a:extLst>
          </p:cNvPr>
          <p:cNvSpPr>
            <a:spLocks noGrp="1"/>
          </p:cNvSpPr>
          <p:nvPr>
            <p:ph type="pic" sz="quarter" idx="20" hasCustomPrompt="1"/>
          </p:nvPr>
        </p:nvSpPr>
        <p:spPr bwMode="ltGray">
          <a:xfrm>
            <a:off x="4356101" y="3588385"/>
            <a:ext cx="3479800"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FF82FA8A-28AD-EF8F-A34E-CD8BDE5A576E}"/>
              </a:ext>
            </a:extLst>
          </p:cNvPr>
          <p:cNvSpPr>
            <a:spLocks noGrp="1"/>
          </p:cNvSpPr>
          <p:nvPr>
            <p:ph type="pic" sz="quarter" idx="22" hasCustomPrompt="1"/>
          </p:nvPr>
        </p:nvSpPr>
        <p:spPr bwMode="ltGray">
          <a:xfrm>
            <a:off x="8128002" y="3588385"/>
            <a:ext cx="3479800"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Tree>
    <p:extLst>
      <p:ext uri="{BB962C8B-B14F-4D97-AF65-F5344CB8AC3E}">
        <p14:creationId xmlns:p14="http://schemas.microsoft.com/office/powerpoint/2010/main" val="253524031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raft Document_Layout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74850269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mo Slide_Green_Neutra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7017DD8-539B-05E2-42A4-C9F38E081C3E}"/>
              </a:ext>
            </a:extLst>
          </p:cNvPr>
          <p:cNvGrpSpPr/>
          <p:nvPr userDrawn="1"/>
        </p:nvGrpSpPr>
        <p:grpSpPr>
          <a:xfrm>
            <a:off x="0" y="0"/>
            <a:ext cx="12192000" cy="6858000"/>
            <a:chOff x="0" y="-1"/>
            <a:chExt cx="12192000" cy="6858000"/>
          </a:xfrm>
        </p:grpSpPr>
        <p:pic>
          <p:nvPicPr>
            <p:cNvPr id="5" name="Picture 4">
              <a:extLst>
                <a:ext uri="{FF2B5EF4-FFF2-40B4-BE49-F238E27FC236}">
                  <a16:creationId xmlns:a16="http://schemas.microsoft.com/office/drawing/2014/main" id="{7E6838B9-DB6B-48C0-0E5F-37D986C2C671}"/>
                </a:ext>
              </a:extLst>
            </p:cNvPr>
            <p:cNvPicPr>
              <a:picLocks noChangeAspect="1"/>
            </p:cNvPicPr>
            <p:nvPr/>
          </p:nvPicPr>
          <p:blipFill rotWithShape="1">
            <a:blip r:embed="rId2">
              <a:extLst>
                <a:ext uri="{28A0092B-C50C-407E-A947-70E740481C1C}">
                  <a14:useLocalDpi xmlns:a14="http://schemas.microsoft.com/office/drawing/2010/main" val="0"/>
                </a:ext>
              </a:extLst>
            </a:blip>
            <a:srcRect l="225" t="419" r="225"/>
            <a:stretch/>
          </p:blipFill>
          <p:spPr>
            <a:xfrm>
              <a:off x="0" y="-1"/>
              <a:ext cx="12192000" cy="6858000"/>
            </a:xfrm>
            <a:prstGeom prst="rect">
              <a:avLst/>
            </a:prstGeom>
          </p:spPr>
        </p:pic>
        <p:grpSp>
          <p:nvGrpSpPr>
            <p:cNvPr id="6" name="Group 5">
              <a:extLst>
                <a:ext uri="{FF2B5EF4-FFF2-40B4-BE49-F238E27FC236}">
                  <a16:creationId xmlns:a16="http://schemas.microsoft.com/office/drawing/2014/main" id="{0005D734-63D3-E03F-CF97-1A1E03D56B12}"/>
                </a:ext>
              </a:extLst>
            </p:cNvPr>
            <p:cNvGrpSpPr/>
            <p:nvPr/>
          </p:nvGrpSpPr>
          <p:grpSpPr>
            <a:xfrm>
              <a:off x="2957230" y="6641803"/>
              <a:ext cx="5937176" cy="215446"/>
              <a:chOff x="2957230" y="6641803"/>
              <a:chExt cx="5937176" cy="215446"/>
            </a:xfrm>
          </p:grpSpPr>
          <p:pic>
            <p:nvPicPr>
              <p:cNvPr id="7" name="Picture 6">
                <a:extLst>
                  <a:ext uri="{FF2B5EF4-FFF2-40B4-BE49-F238E27FC236}">
                    <a16:creationId xmlns:a16="http://schemas.microsoft.com/office/drawing/2014/main" id="{0A2D29EF-FC8D-4C46-B973-B5C7F4092447}"/>
                  </a:ext>
                </a:extLst>
              </p:cNvPr>
              <p:cNvPicPr>
                <a:picLocks noChangeAspect="1"/>
              </p:cNvPicPr>
              <p:nvPr/>
            </p:nvPicPr>
            <p:blipFill rotWithShape="1">
              <a:blip r:embed="rId2">
                <a:extLst>
                  <a:ext uri="{28A0092B-C50C-407E-A947-70E740481C1C}">
                    <a14:useLocalDpi xmlns:a14="http://schemas.microsoft.com/office/drawing/2010/main" val="0"/>
                  </a:ext>
                </a:extLst>
              </a:blip>
              <a:srcRect l="71258" t="96872" r="13077"/>
              <a:stretch/>
            </p:blipFill>
            <p:spPr>
              <a:xfrm rot="10800000">
                <a:off x="6901803" y="6641803"/>
                <a:ext cx="1992603" cy="215443"/>
              </a:xfrm>
              <a:prstGeom prst="rect">
                <a:avLst/>
              </a:prstGeom>
            </p:spPr>
          </p:pic>
          <p:pic>
            <p:nvPicPr>
              <p:cNvPr id="8" name="Picture 7">
                <a:extLst>
                  <a:ext uri="{FF2B5EF4-FFF2-40B4-BE49-F238E27FC236}">
                    <a16:creationId xmlns:a16="http://schemas.microsoft.com/office/drawing/2014/main" id="{A9FC1BD8-32CE-7D71-55D5-FDA338944271}"/>
                  </a:ext>
                </a:extLst>
              </p:cNvPr>
              <p:cNvPicPr>
                <a:picLocks noChangeAspect="1"/>
              </p:cNvPicPr>
              <p:nvPr/>
            </p:nvPicPr>
            <p:blipFill rotWithShape="1">
              <a:blip r:embed="rId2">
                <a:extLst>
                  <a:ext uri="{28A0092B-C50C-407E-A947-70E740481C1C}">
                    <a14:useLocalDpi xmlns:a14="http://schemas.microsoft.com/office/drawing/2010/main" val="0"/>
                  </a:ext>
                </a:extLst>
              </a:blip>
              <a:srcRect l="33670" t="96872" r="53088"/>
              <a:stretch/>
            </p:blipFill>
            <p:spPr>
              <a:xfrm>
                <a:off x="5285116" y="6641803"/>
                <a:ext cx="1621767" cy="215446"/>
              </a:xfrm>
              <a:prstGeom prst="rect">
                <a:avLst/>
              </a:prstGeom>
            </p:spPr>
          </p:pic>
          <p:pic>
            <p:nvPicPr>
              <p:cNvPr id="9" name="Picture 8">
                <a:extLst>
                  <a:ext uri="{FF2B5EF4-FFF2-40B4-BE49-F238E27FC236}">
                    <a16:creationId xmlns:a16="http://schemas.microsoft.com/office/drawing/2014/main" id="{6E939FF7-C68C-A3C5-B553-F1BD80347576}"/>
                  </a:ext>
                </a:extLst>
              </p:cNvPr>
              <p:cNvPicPr>
                <a:picLocks noChangeAspect="1"/>
              </p:cNvPicPr>
              <p:nvPr/>
            </p:nvPicPr>
            <p:blipFill rotWithShape="1">
              <a:blip r:embed="rId2">
                <a:extLst>
                  <a:ext uri="{28A0092B-C50C-407E-A947-70E740481C1C}">
                    <a14:useLocalDpi xmlns:a14="http://schemas.microsoft.com/office/drawing/2010/main" val="0"/>
                  </a:ext>
                </a:extLst>
              </a:blip>
              <a:srcRect l="15227" t="96872" r="65766" b="11"/>
              <a:stretch/>
            </p:blipFill>
            <p:spPr>
              <a:xfrm>
                <a:off x="2957230" y="6641803"/>
                <a:ext cx="2327885" cy="214693"/>
              </a:xfrm>
              <a:prstGeom prst="rect">
                <a:avLst/>
              </a:prstGeom>
            </p:spPr>
          </p:pic>
        </p:grpSp>
      </p:grpSp>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18" name="Footer Placeholder 1">
            <a:extLst>
              <a:ext uri="{FF2B5EF4-FFF2-40B4-BE49-F238E27FC236}">
                <a16:creationId xmlns:a16="http://schemas.microsoft.com/office/drawing/2014/main" id="{0F78EF42-5FAC-9DC1-C053-3A2AD7C2E0FE}"/>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Segoe UI"/>
                <a:ea typeface="+mn-ea"/>
                <a:cs typeface="+mn-cs"/>
              </a:rPr>
              <a:t>© 2024 Microsoft Corporation All rights reserved. </a:t>
            </a:r>
          </a:p>
        </p:txBody>
      </p:sp>
      <p:sp>
        <p:nvSpPr>
          <p:cNvPr id="20" name="Title 10">
            <a:extLst>
              <a:ext uri="{FF2B5EF4-FFF2-40B4-BE49-F238E27FC236}">
                <a16:creationId xmlns:a16="http://schemas.microsoft.com/office/drawing/2014/main" id="{6DD842EE-4B40-D8A6-96EB-F49848F8A5C7}"/>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Tree>
    <p:extLst>
      <p:ext uri="{BB962C8B-B14F-4D97-AF65-F5344CB8AC3E}">
        <p14:creationId xmlns:p14="http://schemas.microsoft.com/office/powerpoint/2010/main" val="2269312338"/>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_Blue_Neutral">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4D92F2-2214-C7BE-4816-A441AD38BF1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0"/>
            <a:ext cx="12191998" cy="6858000"/>
          </a:xfrm>
          <a:prstGeom prst="rect">
            <a:avLst/>
          </a:prstGeom>
        </p:spPr>
      </p:pic>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3" name="Footer Placeholder 1">
            <a:extLst>
              <a:ext uri="{FF2B5EF4-FFF2-40B4-BE49-F238E27FC236}">
                <a16:creationId xmlns:a16="http://schemas.microsoft.com/office/drawing/2014/main" id="{442BE36B-4EB4-3201-AE96-B526C138A717}"/>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
        <p:nvSpPr>
          <p:cNvPr id="12" name="Title 10">
            <a:extLst>
              <a:ext uri="{FF2B5EF4-FFF2-40B4-BE49-F238E27FC236}">
                <a16:creationId xmlns:a16="http://schemas.microsoft.com/office/drawing/2014/main" id="{8E1B4495-AD04-0652-C7D6-C116F8A293F8}"/>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Tree>
    <p:extLst>
      <p:ext uri="{BB962C8B-B14F-4D97-AF65-F5344CB8AC3E}">
        <p14:creationId xmlns:p14="http://schemas.microsoft.com/office/powerpoint/2010/main" val="162153612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_Pink_Neutr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F59B11-9969-6FD4-3D8E-7BC9DC566009}"/>
              </a:ext>
            </a:extLst>
          </p:cNvPr>
          <p:cNvGrpSpPr/>
          <p:nvPr userDrawn="1"/>
        </p:nvGrpSpPr>
        <p:grpSpPr>
          <a:xfrm>
            <a:off x="0" y="0"/>
            <a:ext cx="12192000" cy="6858000"/>
            <a:chOff x="0" y="-1"/>
            <a:chExt cx="12192000" cy="6858000"/>
          </a:xfrm>
        </p:grpSpPr>
        <p:pic>
          <p:nvPicPr>
            <p:cNvPr id="3" name="Picture 2">
              <a:extLst>
                <a:ext uri="{FF2B5EF4-FFF2-40B4-BE49-F238E27FC236}">
                  <a16:creationId xmlns:a16="http://schemas.microsoft.com/office/drawing/2014/main" id="{80C47724-E978-071C-AF4D-91FA105410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
              <a:ext cx="12192000" cy="6858000"/>
            </a:xfrm>
            <a:prstGeom prst="rect">
              <a:avLst/>
            </a:prstGeom>
          </p:spPr>
        </p:pic>
        <p:grpSp>
          <p:nvGrpSpPr>
            <p:cNvPr id="10" name="Group 9">
              <a:extLst>
                <a:ext uri="{FF2B5EF4-FFF2-40B4-BE49-F238E27FC236}">
                  <a16:creationId xmlns:a16="http://schemas.microsoft.com/office/drawing/2014/main" id="{C1C28164-C8B2-6ABE-9989-12337BD92CBD}"/>
                </a:ext>
              </a:extLst>
            </p:cNvPr>
            <p:cNvGrpSpPr/>
            <p:nvPr/>
          </p:nvGrpSpPr>
          <p:grpSpPr>
            <a:xfrm>
              <a:off x="3977640" y="6646087"/>
              <a:ext cx="5825490" cy="211912"/>
              <a:chOff x="3779520" y="6646087"/>
              <a:chExt cx="5825490" cy="211912"/>
            </a:xfrm>
          </p:grpSpPr>
          <p:pic>
            <p:nvPicPr>
              <p:cNvPr id="12" name="Picture 11">
                <a:extLst>
                  <a:ext uri="{FF2B5EF4-FFF2-40B4-BE49-F238E27FC236}">
                    <a16:creationId xmlns:a16="http://schemas.microsoft.com/office/drawing/2014/main" id="{67295835-B998-542A-5016-4E091D7F8C3F}"/>
                  </a:ext>
                </a:extLst>
              </p:cNvPr>
              <p:cNvPicPr>
                <a:picLocks noChangeAspect="1"/>
              </p:cNvPicPr>
              <p:nvPr/>
            </p:nvPicPr>
            <p:blipFill rotWithShape="1">
              <a:blip r:embed="rId3">
                <a:extLst>
                  <a:ext uri="{28A0092B-C50C-407E-A947-70E740481C1C}">
                    <a14:useLocalDpi xmlns:a14="http://schemas.microsoft.com/office/drawing/2010/main" val="0"/>
                  </a:ext>
                </a:extLst>
              </a:blip>
              <a:srcRect l="25602" t="96964" r="45525" b="-42"/>
              <a:stretch/>
            </p:blipFill>
            <p:spPr>
              <a:xfrm>
                <a:off x="3779520" y="6646087"/>
                <a:ext cx="3537983" cy="211912"/>
              </a:xfrm>
              <a:prstGeom prst="rect">
                <a:avLst/>
              </a:prstGeom>
            </p:spPr>
          </p:pic>
          <p:pic>
            <p:nvPicPr>
              <p:cNvPr id="14" name="Picture 13">
                <a:extLst>
                  <a:ext uri="{FF2B5EF4-FFF2-40B4-BE49-F238E27FC236}">
                    <a16:creationId xmlns:a16="http://schemas.microsoft.com/office/drawing/2014/main" id="{C5516F71-8B32-F7A8-5362-945EFBDF30B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
                        </a14:imgEffect>
                      </a14:imgLayer>
                    </a14:imgProps>
                  </a:ext>
                  <a:ext uri="{28A0092B-C50C-407E-A947-70E740481C1C}">
                    <a14:useLocalDpi xmlns:a14="http://schemas.microsoft.com/office/drawing/2010/main" val="0"/>
                  </a:ext>
                </a:extLst>
              </a:blip>
              <a:srcRect l="66230" t="96925" r="15036" b="-4"/>
              <a:stretch/>
            </p:blipFill>
            <p:spPr>
              <a:xfrm>
                <a:off x="7309266" y="6646087"/>
                <a:ext cx="2295744" cy="211912"/>
              </a:xfrm>
              <a:prstGeom prst="rect">
                <a:avLst/>
              </a:prstGeom>
            </p:spPr>
          </p:pic>
        </p:grpSp>
      </p:grpSp>
      <p:sp>
        <p:nvSpPr>
          <p:cNvPr id="11" name="Title 10">
            <a:extLst>
              <a:ext uri="{FF2B5EF4-FFF2-40B4-BE49-F238E27FC236}">
                <a16:creationId xmlns:a16="http://schemas.microsoft.com/office/drawing/2014/main" id="{31AF01E0-A0BC-B3E6-39A3-AE9B913CD7ED}"/>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16" name="Footer Placeholder 1">
            <a:extLst>
              <a:ext uri="{FF2B5EF4-FFF2-40B4-BE49-F238E27FC236}">
                <a16:creationId xmlns:a16="http://schemas.microsoft.com/office/drawing/2014/main" id="{B08D8FFE-16D4-20E3-0CCA-DDEA8E31CB5B}"/>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10559649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source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8193024" cy="541687"/>
          </a:xfrm>
          <a:prstGeom prst="rect">
            <a:avLst/>
          </a:prstGeom>
        </p:spPr>
        <p:txBody>
          <a:bodyPr wrap="square">
            <a:spAutoFit/>
          </a:bodyPr>
          <a:lstStyle>
            <a:lvl1pPr marL="0" indent="0">
              <a:buFont typeface="Arial" panose="020B0604020202020204" pitchFamily="34" charset="0"/>
              <a:buNone/>
              <a:defRPr>
                <a:solidFill>
                  <a:schemeClr val="tx1"/>
                </a:solidFill>
                <a:latin typeface="+mj-lt"/>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8" name="Text Placeholder 3">
            <a:extLst>
              <a:ext uri="{FF2B5EF4-FFF2-40B4-BE49-F238E27FC236}">
                <a16:creationId xmlns:a16="http://schemas.microsoft.com/office/drawing/2014/main" id="{5F055FC1-EF87-C5EC-9545-B346C73ACDA3}"/>
              </a:ext>
            </a:extLst>
          </p:cNvPr>
          <p:cNvSpPr>
            <a:spLocks noGrp="1"/>
          </p:cNvSpPr>
          <p:nvPr>
            <p:ph type="body" sz="quarter" idx="19"/>
          </p:nvPr>
        </p:nvSpPr>
        <p:spPr>
          <a:xfrm>
            <a:off x="586389" y="2081710"/>
            <a:ext cx="8193024" cy="1132618"/>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3">
            <a:extLst>
              <a:ext uri="{FF2B5EF4-FFF2-40B4-BE49-F238E27FC236}">
                <a16:creationId xmlns:a16="http://schemas.microsoft.com/office/drawing/2014/main" id="{5EBA1527-2F4C-29A6-6A08-4FBA5CAE4E7E}"/>
              </a:ext>
            </a:extLst>
          </p:cNvPr>
          <p:cNvSpPr>
            <a:spLocks noGrp="1"/>
          </p:cNvSpPr>
          <p:nvPr>
            <p:ph type="body" sz="quarter" idx="20"/>
          </p:nvPr>
        </p:nvSpPr>
        <p:spPr>
          <a:xfrm>
            <a:off x="586389" y="3587124"/>
            <a:ext cx="8193024" cy="541687"/>
          </a:xfrm>
          <a:prstGeom prst="rect">
            <a:avLst/>
          </a:prstGeom>
        </p:spPr>
        <p:txBody>
          <a:bodyPr wrap="square">
            <a:spAutoFit/>
          </a:bodyPr>
          <a:lstStyle>
            <a:lvl1pPr marL="0" indent="0">
              <a:buFont typeface="Arial" panose="020B0604020202020204" pitchFamily="34" charset="0"/>
              <a:buNone/>
              <a:defRPr>
                <a:solidFill>
                  <a:schemeClr val="tx1"/>
                </a:solidFill>
                <a:latin typeface="+mj-lt"/>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10" name="Text Placeholder 3">
            <a:extLst>
              <a:ext uri="{FF2B5EF4-FFF2-40B4-BE49-F238E27FC236}">
                <a16:creationId xmlns:a16="http://schemas.microsoft.com/office/drawing/2014/main" id="{3B81DC28-90DC-14C9-6ED7-101D16E58FA0}"/>
              </a:ext>
            </a:extLst>
          </p:cNvPr>
          <p:cNvSpPr>
            <a:spLocks noGrp="1"/>
          </p:cNvSpPr>
          <p:nvPr>
            <p:ph type="body" sz="quarter" idx="21"/>
          </p:nvPr>
        </p:nvSpPr>
        <p:spPr>
          <a:xfrm>
            <a:off x="586389" y="4077778"/>
            <a:ext cx="8193024" cy="1132618"/>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3840492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losing slide_with Logo">
    <p:bg>
      <p:bgRef idx="1001">
        <a:schemeClr val="bg2"/>
      </p:bgRef>
    </p:bg>
    <p:spTree>
      <p:nvGrpSpPr>
        <p:cNvPr id="1" name=""/>
        <p:cNvGrpSpPr/>
        <p:nvPr/>
      </p:nvGrpSpPr>
      <p:grpSpPr>
        <a:xfrm>
          <a:off x="0" y="0"/>
          <a:ext cx="0" cy="0"/>
          <a:chOff x="0" y="0"/>
          <a:chExt cx="0" cy="0"/>
        </a:xfrm>
      </p:grpSpPr>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95812399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4DB660C8-FCFE-8CB6-A08E-975F87F66C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A57C656-3E5F-8959-00F8-286B44FD1D70}"/>
              </a:ext>
            </a:extLst>
          </p:cNvPr>
          <p:cNvSpPr/>
          <p:nvPr userDrawn="1"/>
        </p:nvSpPr>
        <p:spPr bwMode="auto">
          <a:xfrm>
            <a:off x="0" y="0"/>
            <a:ext cx="12296446" cy="6858000"/>
          </a:xfrm>
          <a:prstGeom prst="rect">
            <a:avLst/>
          </a:prstGeom>
          <a:gradFill>
            <a:gsLst>
              <a:gs pos="0">
                <a:schemeClr val="bg1"/>
              </a:gs>
              <a:gs pos="38000">
                <a:schemeClr val="bg1">
                  <a:alpha val="0"/>
                </a:schemeClr>
              </a:gs>
            </a:gsLst>
            <a:lin ang="2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4" name="Title 1">
            <a:extLst>
              <a:ext uri="{FF2B5EF4-FFF2-40B4-BE49-F238E27FC236}">
                <a16:creationId xmlns:a16="http://schemas.microsoft.com/office/drawing/2014/main" id="{5D5AA619-22C5-E624-FD06-098868F01DBA}"/>
              </a:ext>
            </a:extLst>
          </p:cNvPr>
          <p:cNvSpPr>
            <a:spLocks noGrp="1"/>
          </p:cNvSpPr>
          <p:nvPr>
            <p:ph type="title" hasCustomPrompt="1"/>
          </p:nvPr>
        </p:nvSpPr>
        <p:spPr>
          <a:xfrm>
            <a:off x="584200" y="3035178"/>
            <a:ext cx="9144000" cy="498598"/>
          </a:xfrm>
          <a:noFill/>
        </p:spPr>
        <p:txBody>
          <a:bodyPr vert="horz" wrap="square" lIns="0" tIns="0" rIns="0" bIns="0" rtlCol="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22000">
                      <a:schemeClr val="accent2"/>
                    </a:gs>
                    <a:gs pos="100000">
                      <a:schemeClr val="accent3"/>
                    </a:gs>
                  </a:gsLst>
                  <a:lin ang="2400000" scaled="0"/>
                </a:gradFill>
                <a:effectLst/>
                <a:latin typeface="+mj-lt"/>
                <a:ea typeface="+mn-ea"/>
                <a:cs typeface="Segoe UI" pitchFamily="34" charset="0"/>
              </a:defRPr>
            </a:lvl1pPr>
          </a:lstStyle>
          <a:p>
            <a:pPr lvl="0"/>
            <a:r>
              <a:rPr lang="en-US"/>
              <a:t>Session or demo title</a:t>
            </a:r>
          </a:p>
        </p:txBody>
      </p:sp>
      <p:sp>
        <p:nvSpPr>
          <p:cNvPr id="7" name="Text Placeholder 4">
            <a:extLst>
              <a:ext uri="{FF2B5EF4-FFF2-40B4-BE49-F238E27FC236}">
                <a16:creationId xmlns:a16="http://schemas.microsoft.com/office/drawing/2014/main" id="{F66251B6-6669-3E5F-CBBE-363F82903A09}"/>
              </a:ext>
            </a:extLst>
          </p:cNvPr>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944363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E4FF-03E7-74E2-2C3F-CA00E5E16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9FA9AB-7BDD-6D32-5366-0BE5BF4129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4848823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Scenario_Slide_1">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5050971" y="128134"/>
            <a:ext cx="6854885" cy="553998"/>
          </a:xfrm>
          <a:prstGeom prst="rect">
            <a:avLst/>
          </a:prstGeom>
        </p:spPr>
        <p:txBody>
          <a:bodyPr vert="horz" wrap="square" lIns="0" tIns="0" rIns="0" bIns="0" rtlCol="0" anchor="ctr">
            <a:spAutoFit/>
          </a:bodyPr>
          <a:lstStyle>
            <a:lvl1pPr algn="l">
              <a:defRPr/>
            </a:lvl1pPr>
          </a:lstStyle>
          <a:p>
            <a:r>
              <a:rPr lang="en-US"/>
              <a:t>&lt;Agent Name&gt;</a:t>
            </a:r>
          </a:p>
        </p:txBody>
      </p:sp>
      <p:pic>
        <p:nvPicPr>
          <p:cNvPr id="6" name="Picture 5" descr="The image displays a color palette featuring various shades of purple, pink, orange, and gold.&#10;&#10;AI-generated content may be incorrect.">
            <a:extLst>
              <a:ext uri="{FF2B5EF4-FFF2-40B4-BE49-F238E27FC236}">
                <a16:creationId xmlns:a16="http://schemas.microsoft.com/office/drawing/2014/main" id="{9FF30883-54D9-2146-931D-CE439711C6FF}"/>
              </a:ext>
            </a:extLst>
          </p:cNvPr>
          <p:cNvPicPr>
            <a:picLocks noChangeAspect="1"/>
          </p:cNvPicPr>
          <p:nvPr userDrawn="1"/>
        </p:nvPicPr>
        <p:blipFill>
          <a:blip r:embed="rId2">
            <a:extLst>
              <a:ext uri="{28A0092B-C50C-407E-A947-70E740481C1C}">
                <a14:useLocalDpi xmlns:a14="http://schemas.microsoft.com/office/drawing/2010/main" val="0"/>
              </a:ext>
            </a:extLst>
          </a:blip>
          <a:srcRect b="10341"/>
          <a:stretch>
            <a:fillRect/>
          </a:stretch>
        </p:blipFill>
        <p:spPr>
          <a:xfrm rot="5400000">
            <a:off x="9393885" y="2854741"/>
            <a:ext cx="6857518" cy="1149001"/>
          </a:xfrm>
          <a:prstGeom prst="rect">
            <a:avLst/>
          </a:prstGeom>
        </p:spPr>
      </p:pic>
      <p:sp>
        <p:nvSpPr>
          <p:cNvPr id="49" name="Text Placeholder 5">
            <a:extLst>
              <a:ext uri="{FF2B5EF4-FFF2-40B4-BE49-F238E27FC236}">
                <a16:creationId xmlns:a16="http://schemas.microsoft.com/office/drawing/2014/main" id="{63CE3381-E0E0-67C9-B3CF-0B212ED10FF2}"/>
              </a:ext>
            </a:extLst>
          </p:cNvPr>
          <p:cNvSpPr txBox="1">
            <a:spLocks/>
          </p:cNvSpPr>
          <p:nvPr userDrawn="1"/>
        </p:nvSpPr>
        <p:spPr>
          <a:xfrm>
            <a:off x="7612007" y="3923784"/>
            <a:ext cx="3845790" cy="18466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597" rtl="0" eaLnBrk="1" fontAlgn="auto" latinLnBrk="0" hangingPunct="1">
              <a:lnSpc>
                <a:spcPct val="100000"/>
              </a:lnSpc>
              <a:spcBef>
                <a:spcPts val="0"/>
              </a:spcBef>
              <a:spcAft>
                <a:spcPts val="60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endParaRPr>
          </a:p>
        </p:txBody>
      </p:sp>
      <p:sp>
        <p:nvSpPr>
          <p:cNvPr id="50" name="Rectangle: Rounded Corners 26">
            <a:extLst>
              <a:ext uri="{FF2B5EF4-FFF2-40B4-BE49-F238E27FC236}">
                <a16:creationId xmlns:a16="http://schemas.microsoft.com/office/drawing/2014/main" id="{95337CE6-DE34-3FE2-2851-208F0B2B8079}"/>
              </a:ext>
            </a:extLst>
          </p:cNvPr>
          <p:cNvSpPr/>
          <p:nvPr userDrawn="1"/>
        </p:nvSpPr>
        <p:spPr bwMode="auto">
          <a:xfrm>
            <a:off x="7596194" y="3429000"/>
            <a:ext cx="3399877" cy="381119"/>
          </a:xfrm>
          <a:prstGeom prst="roundRect">
            <a:avLst>
              <a:gd name="adj" fmla="val 19935"/>
            </a:avLst>
          </a:prstGeom>
          <a:noFill/>
        </p:spPr>
        <p:txBody>
          <a:bodyPr wrap="square">
            <a:spAutoFit/>
          </a:bodyPr>
          <a:lstStyle/>
          <a:p>
            <a:pPr lvl="0"/>
            <a:r>
              <a:rPr lang="en-US" sz="1600" b="1" noProof="0">
                <a:solidFill>
                  <a:srgbClr val="080808"/>
                </a:solidFill>
                <a:latin typeface="+mj-lt"/>
              </a:rPr>
              <a:t>✨ Features/Functionality</a:t>
            </a:r>
          </a:p>
        </p:txBody>
      </p:sp>
      <p:sp>
        <p:nvSpPr>
          <p:cNvPr id="55" name="TextBox 54">
            <a:extLst>
              <a:ext uri="{FF2B5EF4-FFF2-40B4-BE49-F238E27FC236}">
                <a16:creationId xmlns:a16="http://schemas.microsoft.com/office/drawing/2014/main" id="{9CAC0E80-5936-0593-EF97-B99588BAAF4D}"/>
              </a:ext>
            </a:extLst>
          </p:cNvPr>
          <p:cNvSpPr txBox="1"/>
          <p:nvPr userDrawn="1"/>
        </p:nvSpPr>
        <p:spPr>
          <a:xfrm>
            <a:off x="447472" y="2713043"/>
            <a:ext cx="6729412" cy="338554"/>
          </a:xfrm>
          <a:prstGeom prst="rect">
            <a:avLst/>
          </a:prstGeom>
          <a:noFill/>
        </p:spPr>
        <p:txBody>
          <a:bodyPr wrap="square">
            <a:spAutoFit/>
          </a:bodyPr>
          <a:lstStyle/>
          <a:p>
            <a:r>
              <a:rPr lang="en-US" sz="1600" b="1">
                <a:solidFill>
                  <a:srgbClr val="080808"/>
                </a:solidFill>
                <a:latin typeface="+mj-lt"/>
              </a:rPr>
              <a:t>📝 Summary:</a:t>
            </a:r>
          </a:p>
        </p:txBody>
      </p:sp>
      <p:sp>
        <p:nvSpPr>
          <p:cNvPr id="56" name="TextBox 55">
            <a:extLst>
              <a:ext uri="{FF2B5EF4-FFF2-40B4-BE49-F238E27FC236}">
                <a16:creationId xmlns:a16="http://schemas.microsoft.com/office/drawing/2014/main" id="{DB3AD230-4FDE-2A42-E820-30BD5D6F4F85}"/>
              </a:ext>
            </a:extLst>
          </p:cNvPr>
          <p:cNvSpPr txBox="1"/>
          <p:nvPr userDrawn="1"/>
        </p:nvSpPr>
        <p:spPr>
          <a:xfrm>
            <a:off x="447473" y="4822173"/>
            <a:ext cx="6729412" cy="338554"/>
          </a:xfrm>
          <a:prstGeom prst="rect">
            <a:avLst/>
          </a:prstGeom>
          <a:noFill/>
        </p:spPr>
        <p:txBody>
          <a:bodyPr wrap="square">
            <a:spAutoFit/>
          </a:bodyPr>
          <a:lstStyle>
            <a:defPPr>
              <a:defRPr lang="en-US"/>
            </a:defPPr>
            <a:lvl1pPr>
              <a:defRPr sz="1600" b="1">
                <a:solidFill>
                  <a:srgbClr val="080808"/>
                </a:solidFill>
                <a:latin typeface="+mj-lt"/>
              </a:defRPr>
            </a:lvl1pPr>
          </a:lstStyle>
          <a:p>
            <a:pPr lvl="0"/>
            <a:r>
              <a:rPr lang="en-US"/>
              <a:t>🎯 Expected Impact:</a:t>
            </a:r>
          </a:p>
        </p:txBody>
      </p:sp>
      <p:sp>
        <p:nvSpPr>
          <p:cNvPr id="53" name="Freeform: Shape 32">
            <a:extLst>
              <a:ext uri="{FF2B5EF4-FFF2-40B4-BE49-F238E27FC236}">
                <a16:creationId xmlns:a16="http://schemas.microsoft.com/office/drawing/2014/main" id="{A1DFC880-5A12-D93E-6681-212C090C6E9A}"/>
              </a:ext>
              <a:ext uri="{C183D7F6-B498-43B3-948B-1728B52AA6E4}">
                <adec:decorative xmlns:adec="http://schemas.microsoft.com/office/drawing/2017/decorative" val="1"/>
              </a:ext>
            </a:extLst>
          </p:cNvPr>
          <p:cNvSpPr>
            <a:spLocks/>
          </p:cNvSpPr>
          <p:nvPr userDrawn="1"/>
        </p:nvSpPr>
        <p:spPr bwMode="auto">
          <a:xfrm>
            <a:off x="7596194" y="1344100"/>
            <a:ext cx="4309662" cy="1818244"/>
          </a:xfrm>
          <a:prstGeom prst="roundRect">
            <a:avLst>
              <a:gd name="adj" fmla="val 4762"/>
            </a:avLst>
          </a:prstGeom>
          <a:noFill/>
          <a:ln>
            <a:gradFill flip="none" rotWithShape="1">
              <a:gsLst>
                <a:gs pos="0">
                  <a:srgbClr val="7058A0"/>
                </a:gs>
                <a:gs pos="27000">
                  <a:srgbClr val="A060A0"/>
                </a:gs>
                <a:gs pos="53000">
                  <a:srgbClr val="C85890"/>
                </a:gs>
                <a:gs pos="100000">
                  <a:srgbClr val="F89070"/>
                </a:gs>
                <a:gs pos="77000">
                  <a:srgbClr val="E86088"/>
                </a:gs>
              </a:gsLst>
              <a:lin ang="2700000" scaled="1"/>
              <a:tileRect/>
            </a:gradFill>
          </a:ln>
        </p:spPr>
        <p:style>
          <a:lnRef idx="2">
            <a:schemeClr val="accent1"/>
          </a:lnRef>
          <a:fillRef idx="1">
            <a:schemeClr val="lt1"/>
          </a:fillRef>
          <a:effectRef idx="0">
            <a:schemeClr val="accent1"/>
          </a:effectRef>
          <a:fontRef idx="minor">
            <a:schemeClr val="dk1"/>
          </a:fontRef>
        </p:style>
        <p:txBody>
          <a:bodyPr vert="horz" wrap="square" lIns="0" tIns="0" rIns="0" bIns="0" rtlCol="0">
            <a:noAutofit/>
          </a:bodyPr>
          <a:lstStyle/>
          <a:p>
            <a:pPr marL="228600" marR="0" lvl="0" indent="-228600" defTabSz="932742" fontAlgn="auto">
              <a:lnSpc>
                <a:spcPct val="100000"/>
              </a:lnSpc>
              <a:spcBef>
                <a:spcPct val="20000"/>
              </a:spcBef>
              <a:spcAft>
                <a:spcPts val="0"/>
              </a:spcAft>
              <a:buClrTx/>
              <a:buSzPct val="90000"/>
              <a:buFont typeface="Wingdings" panose="05000000000000000000" pitchFamily="2" charset="2"/>
              <a:buNone/>
              <a:tabLst/>
            </a:pPr>
            <a:endParaRPr kumimoji="0" lang="en-GB" sz="1600" b="0" i="0" u="none" strike="noStrike" cap="none" spc="0" normalizeH="0" baseline="0" noProof="0">
              <a:ln>
                <a:noFill/>
              </a:ln>
              <a:solidFill>
                <a:srgbClr val="080808"/>
              </a:solidFill>
              <a:effectLst/>
              <a:uLnTx/>
              <a:uFillTx/>
              <a:cs typeface="Segoe UI" panose="020B0502040204020203" pitchFamily="34" charset="0"/>
            </a:endParaRPr>
          </a:p>
        </p:txBody>
      </p:sp>
      <p:sp>
        <p:nvSpPr>
          <p:cNvPr id="57" name="Rectangle: Rounded Corners 56">
            <a:extLst>
              <a:ext uri="{FF2B5EF4-FFF2-40B4-BE49-F238E27FC236}">
                <a16:creationId xmlns:a16="http://schemas.microsoft.com/office/drawing/2014/main" id="{95C54E71-BD14-1520-01C3-D4A35E44AB11}"/>
              </a:ext>
            </a:extLst>
          </p:cNvPr>
          <p:cNvSpPr/>
          <p:nvPr userDrawn="1"/>
        </p:nvSpPr>
        <p:spPr bwMode="auto">
          <a:xfrm>
            <a:off x="7596194" y="962981"/>
            <a:ext cx="2191419" cy="381119"/>
          </a:xfrm>
          <a:prstGeom prst="roundRect">
            <a:avLst>
              <a:gd name="adj" fmla="val 19935"/>
            </a:avLst>
          </a:prstGeom>
          <a:noFill/>
        </p:spPr>
        <p:txBody>
          <a:bodyPr wrap="square">
            <a:spAutoFit/>
          </a:bodyPr>
          <a:lstStyle/>
          <a:p>
            <a:pPr lvl="0"/>
            <a:r>
              <a:rPr lang="en-US" sz="1600" b="1" noProof="0">
                <a:solidFill>
                  <a:srgbClr val="080808"/>
                </a:solidFill>
                <a:latin typeface="+mj-lt"/>
              </a:rPr>
              <a:t>🎨 Product Set</a:t>
            </a:r>
          </a:p>
        </p:txBody>
      </p:sp>
      <p:sp>
        <p:nvSpPr>
          <p:cNvPr id="17" name="Picture Placeholder 16">
            <a:extLst>
              <a:ext uri="{FF2B5EF4-FFF2-40B4-BE49-F238E27FC236}">
                <a16:creationId xmlns:a16="http://schemas.microsoft.com/office/drawing/2014/main" id="{9D59C38C-78E1-50DA-F3A8-F57E354374B5}"/>
              </a:ext>
            </a:extLst>
          </p:cNvPr>
          <p:cNvSpPr>
            <a:spLocks noGrp="1"/>
          </p:cNvSpPr>
          <p:nvPr>
            <p:ph type="pic" sz="quarter" idx="10"/>
          </p:nvPr>
        </p:nvSpPr>
        <p:spPr>
          <a:xfrm>
            <a:off x="447473" y="1074738"/>
            <a:ext cx="6729616" cy="1463675"/>
          </a:xfrm>
          <a:prstGeom prst="roundRect">
            <a:avLst>
              <a:gd name="adj" fmla="val 7742"/>
            </a:avLst>
          </a:prstGeom>
        </p:spPr>
        <p:txBody>
          <a:bodyPr/>
          <a:lstStyle/>
          <a:p>
            <a:endParaRPr lang="en-US"/>
          </a:p>
        </p:txBody>
      </p:sp>
      <p:sp>
        <p:nvSpPr>
          <p:cNvPr id="23" name="TextBox 22">
            <a:extLst>
              <a:ext uri="{FF2B5EF4-FFF2-40B4-BE49-F238E27FC236}">
                <a16:creationId xmlns:a16="http://schemas.microsoft.com/office/drawing/2014/main" id="{8218505B-F95C-541B-1070-9A17F4DD8CD5}"/>
              </a:ext>
            </a:extLst>
          </p:cNvPr>
          <p:cNvSpPr txBox="1"/>
          <p:nvPr userDrawn="1"/>
        </p:nvSpPr>
        <p:spPr>
          <a:xfrm>
            <a:off x="62926" y="115983"/>
            <a:ext cx="5664711" cy="553998"/>
          </a:xfrm>
          <a:prstGeom prst="rect">
            <a:avLst/>
          </a:prstGeom>
        </p:spPr>
        <p:txBody>
          <a:bodyPr vert="horz" wrap="square" lIns="0" tIns="0" rIns="0" bIns="0" rtlCol="0" anchor="ctr">
            <a:spAutoFit/>
          </a:bodyPr>
          <a:lstStyle>
            <a:lvl1pPr algn="ctr" defTabSz="932742">
              <a:lnSpc>
                <a:spcPct val="100000"/>
              </a:lnSpc>
              <a:spcBef>
                <a:spcPct val="0"/>
              </a:spcBef>
              <a:buNone/>
              <a:defRPr lang="en-US" sz="3600" b="0" cap="none" spc="-50" baseline="0" dirty="0" smtClean="0">
                <a:ln w="3175">
                  <a:noFill/>
                </a:ln>
                <a:effectLst/>
                <a:latin typeface="+mj-lt"/>
                <a:cs typeface="Segoe Sans Display" pitchFamily="2" charset="0"/>
              </a:defRPr>
            </a:lvl1pPr>
          </a:lstStyle>
          <a:p>
            <a:pPr lvl="0"/>
            <a:r>
              <a:rPr lang="en-US"/>
              <a:t>Scenario Overview -</a:t>
            </a:r>
          </a:p>
        </p:txBody>
      </p:sp>
      <p:sp>
        <p:nvSpPr>
          <p:cNvPr id="29" name="Text Placeholder 28">
            <a:extLst>
              <a:ext uri="{FF2B5EF4-FFF2-40B4-BE49-F238E27FC236}">
                <a16:creationId xmlns:a16="http://schemas.microsoft.com/office/drawing/2014/main" id="{5D86ECDD-A4B3-E08E-EA60-3853C0EC3368}"/>
              </a:ext>
            </a:extLst>
          </p:cNvPr>
          <p:cNvSpPr>
            <a:spLocks noGrp="1"/>
          </p:cNvSpPr>
          <p:nvPr>
            <p:ph type="body" sz="quarter" idx="11"/>
          </p:nvPr>
        </p:nvSpPr>
        <p:spPr>
          <a:xfrm>
            <a:off x="447471" y="3095349"/>
            <a:ext cx="6729411" cy="1573667"/>
          </a:xfrm>
          <a:prstGeom prst="roundRect">
            <a:avLst>
              <a:gd name="adj" fmla="val 6347"/>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
        <p:nvSpPr>
          <p:cNvPr id="30" name="Text Placeholder 28">
            <a:extLst>
              <a:ext uri="{FF2B5EF4-FFF2-40B4-BE49-F238E27FC236}">
                <a16:creationId xmlns:a16="http://schemas.microsoft.com/office/drawing/2014/main" id="{D45D1A7B-238E-691B-4C57-772B392B8BD7}"/>
              </a:ext>
            </a:extLst>
          </p:cNvPr>
          <p:cNvSpPr>
            <a:spLocks noGrp="1"/>
          </p:cNvSpPr>
          <p:nvPr>
            <p:ph type="body" sz="quarter" idx="12"/>
          </p:nvPr>
        </p:nvSpPr>
        <p:spPr>
          <a:xfrm>
            <a:off x="447470" y="5144204"/>
            <a:ext cx="6729411" cy="1308664"/>
          </a:xfrm>
          <a:prstGeom prst="roundRect">
            <a:avLst>
              <a:gd name="adj" fmla="val 6347"/>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
        <p:nvSpPr>
          <p:cNvPr id="32" name="Text Placeholder 28">
            <a:extLst>
              <a:ext uri="{FF2B5EF4-FFF2-40B4-BE49-F238E27FC236}">
                <a16:creationId xmlns:a16="http://schemas.microsoft.com/office/drawing/2014/main" id="{81768A44-5118-F266-93C2-2449C5570B28}"/>
              </a:ext>
            </a:extLst>
          </p:cNvPr>
          <p:cNvSpPr>
            <a:spLocks noGrp="1"/>
          </p:cNvSpPr>
          <p:nvPr>
            <p:ph type="body" sz="quarter" idx="13"/>
          </p:nvPr>
        </p:nvSpPr>
        <p:spPr>
          <a:xfrm>
            <a:off x="7596195" y="3810119"/>
            <a:ext cx="4309662" cy="2642747"/>
          </a:xfrm>
          <a:prstGeom prst="roundRect">
            <a:avLst>
              <a:gd name="adj" fmla="val 3826"/>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Font typeface="Arial" panose="020B0604020202020204" pitchFamily="34" charset="0"/>
              <a:buChar char="•"/>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372723914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Scenario_Slide_2">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8415E179-CE80-28D4-BEBD-CEEC26CBBA4F}"/>
              </a:ext>
            </a:extLst>
          </p:cNvPr>
          <p:cNvSpPr>
            <a:spLocks noGrp="1"/>
          </p:cNvSpPr>
          <p:nvPr>
            <p:ph type="title"/>
          </p:nvPr>
        </p:nvSpPr>
        <p:spPr>
          <a:xfrm>
            <a:off x="1334261" y="79564"/>
            <a:ext cx="9523477" cy="646331"/>
          </a:xfrm>
          <a:prstGeom prst="rect">
            <a:avLst/>
          </a:prstGeom>
        </p:spPr>
        <p:txBody>
          <a:bodyPr wrap="square" anchor="ctr">
            <a:spAutoFit/>
          </a:bodyPr>
          <a:lstStyle>
            <a:lvl1pPr>
              <a:defRPr sz="3600"/>
            </a:lvl1pPr>
          </a:lstStyle>
          <a:p>
            <a:r>
              <a:rPr lang="en-US"/>
              <a:t>Click to edit Master title style</a:t>
            </a:r>
          </a:p>
        </p:txBody>
      </p:sp>
    </p:spTree>
    <p:extLst>
      <p:ext uri="{BB962C8B-B14F-4D97-AF65-F5344CB8AC3E}">
        <p14:creationId xmlns:p14="http://schemas.microsoft.com/office/powerpoint/2010/main" val="90077527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Blank_with Head_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21656"/>
            <a:ext cx="8193024" cy="369332"/>
          </a:xfrm>
        </p:spPr>
        <p:txBody>
          <a:bodyPr/>
          <a:lstStyle>
            <a:lvl1pPr>
              <a:defRPr sz="24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79073613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7250113" cy="369332"/>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7247070" cy="467820"/>
          </a:xfrm>
          <a:prstGeom prst="rect">
            <a:avLst/>
          </a:prstGeom>
        </p:spPr>
        <p:txBody>
          <a:bodyPr wrap="square">
            <a:sp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218678162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Text_Layou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00050"/>
            <a:ext cx="9543289" cy="553998"/>
          </a:xfrm>
          <a:prstGeom prst="rect">
            <a:avLst/>
          </a:prstGeom>
        </p:spPr>
        <p:txBody>
          <a:bodyPr wrap="square">
            <a:spAutoFit/>
          </a:bodyPr>
          <a:lstStyle>
            <a:lvl1pPr>
              <a:defRPr/>
            </a:lvl1pPr>
          </a:lstStyle>
          <a:p>
            <a:r>
              <a:rPr lang="en-US"/>
              <a:t>Click to edit Master title style</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8263" y="1414537"/>
            <a:ext cx="7194296" cy="1661993"/>
          </a:xfrm>
          <a:prstGeom prst="rect">
            <a:avLst/>
          </a:prstGeom>
        </p:spPr>
        <p:txBody>
          <a:bodyPr wrap="square">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053780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4_Text_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B6BD-BBE7-B580-ACED-7CA15A113075}"/>
              </a:ext>
            </a:extLst>
          </p:cNvPr>
          <p:cNvSpPr>
            <a:spLocks noGrp="1"/>
          </p:cNvSpPr>
          <p:nvPr>
            <p:ph type="title"/>
          </p:nvPr>
        </p:nvSpPr>
        <p:spPr>
          <a:xfrm>
            <a:off x="588263" y="457200"/>
            <a:ext cx="9701785" cy="553998"/>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D591F9-524E-EDB2-E1D5-E95C6CAD4585}"/>
              </a:ext>
            </a:extLst>
          </p:cNvPr>
          <p:cNvSpPr>
            <a:spLocks noGrp="1"/>
          </p:cNvSpPr>
          <p:nvPr>
            <p:ph idx="1"/>
          </p:nvPr>
        </p:nvSpPr>
        <p:spPr>
          <a:xfrm>
            <a:off x="584200" y="1435503"/>
            <a:ext cx="11018520" cy="17235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4371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ext_Layout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E31F-767F-DA91-D17A-7870AE4731DC}"/>
              </a:ext>
            </a:extLst>
          </p:cNvPr>
          <p:cNvSpPr>
            <a:spLocks noGrp="1"/>
          </p:cNvSpPr>
          <p:nvPr>
            <p:ph type="title"/>
          </p:nvPr>
        </p:nvSpPr>
        <p:spPr>
          <a:xfrm>
            <a:off x="588263" y="457200"/>
            <a:ext cx="9738361" cy="553998"/>
          </a:xfrm>
          <a:prstGeom prst="rect">
            <a:avLst/>
          </a:prstGeom>
        </p:spPr>
        <p:txBody>
          <a:bodyPr/>
          <a:lstStyle>
            <a:lvl1pPr>
              <a:defRPr>
                <a:solidFill>
                  <a:schemeClr val="tx1">
                    <a:lumMod val="50000"/>
                  </a:schemeClr>
                </a:solidFill>
              </a:defRPr>
            </a:lvl1pPr>
          </a:lstStyle>
          <a:p>
            <a:r>
              <a:rPr lang="en-US"/>
              <a:t>Click to edit Master title style</a:t>
            </a:r>
          </a:p>
        </p:txBody>
      </p:sp>
      <p:sp>
        <p:nvSpPr>
          <p:cNvPr id="7" name="Text Placeholder 3"/>
          <p:cNvSpPr>
            <a:spLocks noGrp="1"/>
          </p:cNvSpPr>
          <p:nvPr>
            <p:ph idx="1"/>
          </p:nvPr>
        </p:nvSpPr>
        <p:spPr>
          <a:xfrm>
            <a:off x="584200" y="1435503"/>
            <a:ext cx="11018520" cy="17235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3018303"/>
      </p:ext>
    </p:extLst>
  </p:cSld>
  <p:clrMapOvr>
    <a:masterClrMapping/>
  </p:clrMapOvr>
  <p:transition>
    <p:fade/>
  </p:transition>
  <p:extLst>
    <p:ext uri="{DCECCB84-F9BA-43D5-87BE-67443E8EF086}">
      <p15:sldGuideLst xmlns:p15="http://schemas.microsoft.com/office/powerpoint/2012/main">
        <p15:guide id="1" pos="3659">
          <p15:clr>
            <a:srgbClr val="FBAE40"/>
          </p15:clr>
        </p15:guide>
        <p15:guide id="2" pos="4021">
          <p15:clr>
            <a:srgbClr val="FBAE40"/>
          </p15:clr>
        </p15:guide>
        <p15:guide id="3" orient="horz" pos="890">
          <p15:clr>
            <a:srgbClr val="FBAE40"/>
          </p15:clr>
        </p15:guide>
        <p15:guide id="4" orient="horz" pos="129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ext_Layout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16F86-16A1-B3CB-6837-27DC27B18D6A}"/>
              </a:ext>
            </a:extLst>
          </p:cNvPr>
          <p:cNvSpPr>
            <a:spLocks noGrp="1"/>
          </p:cNvSpPr>
          <p:nvPr>
            <p:ph type="title"/>
          </p:nvPr>
        </p:nvSpPr>
        <p:spPr>
          <a:xfrm>
            <a:off x="588263" y="457200"/>
            <a:ext cx="9799321" cy="553998"/>
          </a:xfrm>
          <a:prstGeom prst="rect">
            <a:avLst/>
          </a:prstGeom>
        </p:spPr>
        <p:txBody>
          <a:bodyPr/>
          <a:lstStyle/>
          <a:p>
            <a:r>
              <a:rPr lang="en-US"/>
              <a:t>Click to edit Master title style</a:t>
            </a:r>
          </a:p>
        </p:txBody>
      </p:sp>
      <p:sp>
        <p:nvSpPr>
          <p:cNvPr id="8" name="Text Placeholder 1">
            <a:extLst>
              <a:ext uri="{FF2B5EF4-FFF2-40B4-BE49-F238E27FC236}">
                <a16:creationId xmlns:a16="http://schemas.microsoft.com/office/drawing/2014/main" id="{AB593A8B-3FA9-1945-6047-46741D56A871}"/>
              </a:ext>
            </a:extLst>
          </p:cNvPr>
          <p:cNvSpPr>
            <a:spLocks noGrp="1"/>
          </p:cNvSpPr>
          <p:nvPr>
            <p:ph type="body" sz="quarter" idx="13"/>
          </p:nvPr>
        </p:nvSpPr>
        <p:spPr>
          <a:xfrm>
            <a:off x="588963"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1E72BC6B-6AAB-2A6B-F644-7C98F0F5A591}"/>
              </a:ext>
            </a:extLst>
          </p:cNvPr>
          <p:cNvSpPr>
            <a:spLocks noGrp="1"/>
          </p:cNvSpPr>
          <p:nvPr>
            <p:ph type="body" sz="quarter" idx="14"/>
          </p:nvPr>
        </p:nvSpPr>
        <p:spPr>
          <a:xfrm>
            <a:off x="4462463"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061CDC3C-ED02-5DCF-AE76-774B4EE3FCFF}"/>
              </a:ext>
            </a:extLst>
          </p:cNvPr>
          <p:cNvSpPr>
            <a:spLocks noGrp="1"/>
          </p:cNvSpPr>
          <p:nvPr>
            <p:ph type="body" sz="quarter" idx="15"/>
          </p:nvPr>
        </p:nvSpPr>
        <p:spPr>
          <a:xfrm>
            <a:off x="8329612"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710567"/>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_Layout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294877" cy="553998"/>
          </a:xfrm>
          <a:prstGeom prst="rect">
            <a:avLst/>
          </a:prstGeo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7194296"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7194296" cy="1661993"/>
          </a:xfrm>
          <a:prstGeom prst="rect">
            <a:avLst/>
          </a:prstGeom>
        </p:spPr>
        <p:txBody>
          <a:bodyPr wrap="square">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93617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_Layout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616441" cy="553998"/>
          </a:xfrm>
          <a:prstGeom prst="rect">
            <a:avLst/>
          </a:prstGeo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61993"/>
          </a:xfrm>
          <a:prstGeom prst="rect">
            <a:avLst/>
          </a:prstGeom>
        </p:spPr>
        <p:txBody>
          <a:bodyPr>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61993"/>
          </a:xfrm>
          <a:prstGeom prst="rect">
            <a:avLst/>
          </a:prstGeom>
        </p:spPr>
        <p:txBody>
          <a:bodyPr>
            <a:spAutoFit/>
          </a:bodyPr>
          <a:lstStyle>
            <a:lvl1pPr marL="171450" indent="-171450">
              <a:defRPr lang="en-US" smtClean="0"/>
            </a:lvl1pPr>
            <a:lvl2pPr marL="342900" indent="-171450">
              <a:defRPr lang="en-US" smtClean="0"/>
            </a:lvl2pPr>
            <a:lvl3pPr marL="514350" indent="-171450">
              <a:defRPr lang="en-US" smtClean="0"/>
            </a:lvl3pPr>
            <a:lvl4pPr marL="685800" indent="-136525">
              <a:defRPr lang="en-US" smtClean="0"/>
            </a:lvl4pPr>
            <a:lvl5pPr marL="793750" indent="-120650">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67042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_Layout_7">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9546337" cy="553998"/>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661993"/>
          </a:xfrm>
          <a:prstGeom prst="rect">
            <a:avLst/>
          </a:prstGeom>
        </p:spPr>
        <p:txBody>
          <a:bodyPr wrap="square">
            <a:spAutoFit/>
          </a:bodyPr>
          <a:lstStyle>
            <a:lvl1pPr marL="0" indent="0">
              <a:buNone/>
              <a:defRPr lang="en-US" dirty="0" smtClean="0"/>
            </a:lvl1pPr>
            <a:lvl2pPr marL="228600" indent="0">
              <a:buNone/>
              <a:defRPr lang="en-US" dirty="0" smtClean="0"/>
            </a:lvl2pPr>
            <a:lvl3pPr marL="457200" indent="0">
              <a:buNone/>
              <a:defRPr lang="en-US" dirty="0" smtClean="0"/>
            </a:lvl3pPr>
            <a:lvl4pPr marL="685800" indent="0">
              <a:buNone/>
              <a:defRPr lang="en-US" dirty="0" smtClean="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16243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_Layout_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508237" cy="553998"/>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723549"/>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vl1pPr>
            <a:lvl2pPr marL="255588" indent="0">
              <a:buFont typeface="Wingdings" panose="05000000000000000000" pitchFamily="2" charset="2"/>
              <a:buNone/>
              <a:defRPr lang="en-US" dirty="0" smtClean="0"/>
            </a:lvl2pPr>
            <a:lvl3pPr marL="450850" indent="0">
              <a:buFont typeface="Wingdings" panose="05000000000000000000" pitchFamily="2" charset="2"/>
              <a:buNone/>
              <a:tabLst/>
              <a:defRPr lang="en-US" dirty="0" smtClean="0"/>
            </a:lvl3pPr>
            <a:lvl4pPr marL="652462" indent="0">
              <a:buFont typeface="Wingdings" panose="05000000000000000000" pitchFamily="2" charset="2"/>
              <a:buNone/>
              <a:defRPr lang="en-US" dirty="0" smtClean="0"/>
            </a:lvl4pPr>
            <a:lvl5pPr marL="854075" indent="0">
              <a:buFont typeface="Wingdings" panose="05000000000000000000" pitchFamily="2" charset="2"/>
              <a:buNone/>
              <a:tabLst/>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723549"/>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vl1pPr>
            <a:lvl2pPr marL="255588" indent="0">
              <a:buFont typeface="Wingdings" panose="05000000000000000000" pitchFamily="2" charset="2"/>
              <a:buNone/>
              <a:defRPr lang="en-US" dirty="0" smtClean="0"/>
            </a:lvl2pPr>
            <a:lvl3pPr marL="450850" indent="0">
              <a:buFont typeface="Wingdings" panose="05000000000000000000" pitchFamily="2" charset="2"/>
              <a:buNone/>
              <a:tabLst/>
              <a:defRPr lang="en-US" dirty="0" smtClean="0"/>
            </a:lvl3pPr>
            <a:lvl4pPr marL="652462" indent="0">
              <a:buFont typeface="Wingdings" panose="05000000000000000000" pitchFamily="2" charset="2"/>
              <a:buNone/>
              <a:defRPr lang="en-US" dirty="0" smtClean="0"/>
            </a:lvl4pPr>
            <a:lvl5pPr marL="854075" indent="0">
              <a:buFont typeface="Wingdings" panose="05000000000000000000" pitchFamily="2" charset="2"/>
              <a:buNone/>
              <a:tabLst/>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25510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_Layout_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569197" cy="553998"/>
          </a:xfrm>
          <a:prstGeom prst="rect">
            <a:avLst/>
          </a:prstGeom>
        </p:spPr>
        <p:txBody>
          <a:bodyPr wrap="square" anchor="ct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69332"/>
          </a:xfrm>
          <a:prstGeom prst="rect">
            <a:avLst/>
          </a:prstGeom>
        </p:spPr>
        <p:txBody>
          <a:bodyPr anchor="ctr"/>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38222"/>
            <a:ext cx="5219700" cy="1754326"/>
          </a:xfrm>
          <a:prstGeom prst="rect">
            <a:avLst/>
          </a:prstGeom>
        </p:spPr>
        <p:txBody>
          <a:bodyPr anchor="ctr">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69332"/>
          </a:xfrm>
          <a:prstGeom prst="rect">
            <a:avLst/>
          </a:prstGeom>
        </p:spPr>
        <p:txBody>
          <a:bodyPr anchor="ctr"/>
          <a:lstStyle>
            <a:lvl1pPr marL="0" indent="0">
              <a:spcBef>
                <a:spcPts val="0"/>
              </a:spcBef>
              <a:buNone/>
              <a:defRPr lang="en-US" dirty="0" smtClean="0">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38222"/>
            <a:ext cx="5219700" cy="1754326"/>
          </a:xfrm>
          <a:prstGeom prst="rect">
            <a:avLst/>
          </a:prstGeom>
        </p:spPr>
        <p:txBody>
          <a:bodyPr anchor="ctr">
            <a:spAutoFit/>
          </a:bodyPr>
          <a:lstStyle>
            <a:lvl1pPr marL="171450" indent="-171450">
              <a:defRPr lang="en-US" smtClean="0"/>
            </a:lvl1pPr>
            <a:lvl2pPr marL="342900" indent="-171450">
              <a:defRPr lang="en-US" smtClean="0"/>
            </a:lvl2pPr>
            <a:lvl3pPr marL="514350" indent="-171450">
              <a:defRPr lang="en-US" smtClean="0"/>
            </a:lvl3pPr>
            <a:lvl4pPr marL="685800" indent="-136525">
              <a:defRPr lang="en-US" smtClean="0"/>
            </a:lvl4pPr>
            <a:lvl5pPr marL="793750" indent="-120650">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04643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_Layout_10">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9523477" cy="553998"/>
          </a:xfrm>
          <a:prstGeom prst="rect">
            <a:avLst/>
          </a:prstGeo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846659"/>
          </a:xfrm>
          <a:prstGeom prst="rect">
            <a:avLst/>
          </a:prstGeom>
        </p:spPr>
        <p:txBody>
          <a:bodyPr wrap="square">
            <a:spAutoFit/>
          </a:bodyPr>
          <a:lstStyle>
            <a:lvl1pPr marL="176213" indent="-176213">
              <a:defRPr lang="en-US" sz="2000" dirty="0">
                <a:solidFill>
                  <a:schemeClr val="tx1"/>
                </a:solidFill>
              </a:defRPr>
            </a:lvl1pPr>
            <a:lvl2pPr marL="322263" indent="-150813">
              <a:defRPr lang="en-US" sz="1600" dirty="0">
                <a:solidFill>
                  <a:schemeClr val="tx1"/>
                </a:solidFill>
              </a:defRPr>
            </a:lvl2pPr>
            <a:lvl3pPr marL="466725" indent="-138113">
              <a:defRPr lang="en-US" sz="1400" dirty="0">
                <a:solidFill>
                  <a:schemeClr val="tx1"/>
                </a:solidFill>
              </a:defRPr>
            </a:lvl3pPr>
            <a:lvl4pPr marL="595313" indent="-128588">
              <a:defRPr lang="en-US" sz="1400" dirty="0">
                <a:solidFill>
                  <a:schemeClr val="tx1"/>
                </a:solidFill>
              </a:defRPr>
            </a:lvl4pPr>
            <a:lvl5pPr marL="731838" indent="-122238">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846659"/>
          </a:xfrm>
          <a:prstGeom prst="rect">
            <a:avLst/>
          </a:prstGeom>
        </p:spPr>
        <p:txBody>
          <a:bodyPr wrap="square">
            <a:spAutoFit/>
          </a:bodyPr>
          <a:lstStyle>
            <a:lvl1pPr marL="176213" indent="-176213">
              <a:defRPr lang="en-US" sz="2000" dirty="0">
                <a:solidFill>
                  <a:schemeClr val="tx1"/>
                </a:solidFill>
              </a:defRPr>
            </a:lvl1pPr>
            <a:lvl2pPr marL="398463" indent="-169863">
              <a:defRPr lang="en-US" sz="1600" dirty="0">
                <a:solidFill>
                  <a:schemeClr val="tx1"/>
                </a:solidFill>
              </a:defRPr>
            </a:lvl2pPr>
            <a:lvl3pPr marL="555625" indent="-157163">
              <a:defRPr lang="en-US" sz="1400" dirty="0">
                <a:solidFill>
                  <a:schemeClr val="tx1"/>
                </a:solidFill>
              </a:defRPr>
            </a:lvl3pPr>
            <a:lvl4pPr marL="685800" indent="-136525">
              <a:defRPr lang="en-US" sz="1400" dirty="0">
                <a:solidFill>
                  <a:schemeClr val="tx1"/>
                </a:solidFill>
              </a:defRPr>
            </a:lvl4pPr>
            <a:lvl5pPr marL="800100" indent="-111125">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846659"/>
          </a:xfrm>
          <a:prstGeom prst="rect">
            <a:avLst/>
          </a:prstGeom>
        </p:spPr>
        <p:txBody>
          <a:bodyPr wrap="square">
            <a:spAutoFit/>
          </a:bodyPr>
          <a:lstStyle>
            <a:lvl1pPr marL="176213" indent="-176213">
              <a:defRPr lang="en-US" sz="2000" dirty="0">
                <a:solidFill>
                  <a:schemeClr val="tx1"/>
                </a:solidFill>
              </a:defRPr>
            </a:lvl1pPr>
            <a:lvl2pPr marL="398463" indent="-169863">
              <a:defRPr lang="en-US" sz="1600" dirty="0">
                <a:solidFill>
                  <a:schemeClr val="tx1"/>
                </a:solidFill>
              </a:defRPr>
            </a:lvl2pPr>
            <a:lvl3pPr marL="555625" indent="-157163">
              <a:defRPr lang="en-US" sz="1400" dirty="0">
                <a:solidFill>
                  <a:schemeClr val="tx1"/>
                </a:solidFill>
              </a:defRPr>
            </a:lvl3pPr>
            <a:lvl4pPr marL="685800" indent="-136525">
              <a:defRPr lang="en-US" sz="1400" dirty="0">
                <a:solidFill>
                  <a:schemeClr val="tx1"/>
                </a:solidFill>
              </a:defRPr>
            </a:lvl4pPr>
            <a:lvl5pPr marL="800100" indent="-111125">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0550836"/>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_Layout_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706301"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Segoe Sans Display Semibold" pitchFamily="2" charset="0"/>
                <a:ea typeface="+mn-ea"/>
                <a:cs typeface="Segoe Sans Display Semibold" pitchFamily="2" charset="0"/>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844608"/>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atin typeface="Segoe Sans Display" pitchFamily="2" charset="0"/>
                <a:cs typeface="Segoe Sans Display" pitchFamily="2" charset="0"/>
              </a:defRPr>
            </a:lvl1pPr>
            <a:lvl2pPr marL="255588" indent="0">
              <a:buFont typeface="Wingdings" panose="05000000000000000000" pitchFamily="2" charset="2"/>
              <a:buNone/>
              <a:defRPr lang="en-US" dirty="0" smtClean="0">
                <a:latin typeface="Segoe Sans Display" pitchFamily="2" charset="0"/>
                <a:cs typeface="Segoe Sans Display" pitchFamily="2" charset="0"/>
              </a:defRPr>
            </a:lvl2pPr>
            <a:lvl3pPr marL="450850" indent="0">
              <a:buFont typeface="Wingdings" panose="05000000000000000000" pitchFamily="2" charset="2"/>
              <a:buNone/>
              <a:tabLst/>
              <a:defRPr lang="en-US" dirty="0" smtClean="0">
                <a:latin typeface="Segoe Sans Display" pitchFamily="2" charset="0"/>
                <a:cs typeface="Segoe Sans Display" pitchFamily="2" charset="0"/>
              </a:defRPr>
            </a:lvl3pPr>
            <a:lvl4pPr marL="652462" indent="0">
              <a:buFont typeface="Wingdings" panose="05000000000000000000" pitchFamily="2" charset="2"/>
              <a:buNone/>
              <a:defRPr lang="en-US" dirty="0" smtClean="0">
                <a:latin typeface="Segoe Sans Display" pitchFamily="2" charset="0"/>
                <a:cs typeface="Segoe Sans Display" pitchFamily="2" charset="0"/>
              </a:defRPr>
            </a:lvl4pPr>
            <a:lvl5pPr marL="854075" indent="0">
              <a:buFont typeface="Wingdings" panose="05000000000000000000" pitchFamily="2" charset="2"/>
              <a:buNone/>
              <a:tabLst/>
              <a:defRPr lang="en-US" dirty="0">
                <a:latin typeface="Segoe Sans Display" pitchFamily="2" charset="0"/>
                <a:cs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844608"/>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atin typeface="Segoe Sans Display" pitchFamily="2" charset="0"/>
                <a:cs typeface="Segoe Sans Display" pitchFamily="2" charset="0"/>
              </a:defRPr>
            </a:lvl1pPr>
            <a:lvl2pPr marL="255588" indent="0">
              <a:buFont typeface="Wingdings" panose="05000000000000000000" pitchFamily="2" charset="2"/>
              <a:buNone/>
              <a:defRPr lang="en-US" dirty="0" smtClean="0">
                <a:latin typeface="Segoe Sans Display" pitchFamily="2" charset="0"/>
                <a:cs typeface="Segoe Sans Display" pitchFamily="2" charset="0"/>
              </a:defRPr>
            </a:lvl2pPr>
            <a:lvl3pPr marL="450850" indent="0">
              <a:buFont typeface="Wingdings" panose="05000000000000000000" pitchFamily="2" charset="2"/>
              <a:buNone/>
              <a:tabLst/>
              <a:defRPr lang="en-US" dirty="0" smtClean="0">
                <a:latin typeface="Segoe Sans Display" pitchFamily="2" charset="0"/>
                <a:cs typeface="Segoe Sans Display" pitchFamily="2" charset="0"/>
              </a:defRPr>
            </a:lvl3pPr>
            <a:lvl4pPr marL="652462" indent="0">
              <a:buFont typeface="Wingdings" panose="05000000000000000000" pitchFamily="2" charset="2"/>
              <a:buNone/>
              <a:defRPr lang="en-US" dirty="0" smtClean="0">
                <a:latin typeface="Segoe Sans Display" pitchFamily="2" charset="0"/>
                <a:cs typeface="Segoe Sans Display" pitchFamily="2" charset="0"/>
              </a:defRPr>
            </a:lvl4pPr>
            <a:lvl5pPr marL="854075" indent="0">
              <a:buFont typeface="Wingdings" panose="05000000000000000000" pitchFamily="2" charset="2"/>
              <a:buNone/>
              <a:tabLst/>
              <a:defRPr lang="en-US" dirty="0">
                <a:latin typeface="Segoe Sans Display" pitchFamily="2" charset="0"/>
                <a:cs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10768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_Layout_1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1201737"/>
            <a:ext cx="8025384" cy="2330084"/>
          </a:xfrm>
          <a:prstGeom prst="rect">
            <a:avLst/>
          </a:prstGeom>
          <a:noFill/>
        </p:spPr>
        <p:txBody>
          <a:bodyPr wrap="square" lIns="0" tIns="0" rIns="0" bIns="0" anchor="t" anchorCtr="0">
            <a:norm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5384" cy="369332"/>
          </a:xfrm>
          <a:prstGeom prst="rect">
            <a:avLst/>
          </a:prstGeom>
          <a:noFill/>
        </p:spPr>
        <p:txBody>
          <a:bodyPr wrap="square" lIns="0" tIns="0" rIns="0" bIns="0">
            <a:spAutoFit/>
          </a:bodyPr>
          <a:lstStyle>
            <a:lvl1pPr marL="0" indent="0">
              <a:spcBef>
                <a:spcPts val="0"/>
              </a:spcBef>
              <a:spcAft>
                <a:spcPts val="0"/>
              </a:spcAft>
              <a:buFont typeface="Arial" panose="020B0604020202020204" pitchFamily="34" charset="0"/>
              <a:buNone/>
              <a:defRPr sz="2400" spc="0" baseline="0">
                <a:solidFill>
                  <a:schemeClr val="tx1"/>
                </a:solidFill>
                <a:latin typeface="+mn-lt"/>
              </a:defRPr>
            </a:lvl1pPr>
          </a:lstStyle>
          <a:p>
            <a:pPr lvl="0"/>
            <a:r>
              <a:rPr lang="en-US"/>
              <a:t>Name</a:t>
            </a:r>
          </a:p>
        </p:txBody>
      </p:sp>
      <p:grpSp>
        <p:nvGrpSpPr>
          <p:cNvPr id="7" name="Group 4">
            <a:extLst>
              <a:ext uri="{FF2B5EF4-FFF2-40B4-BE49-F238E27FC236}">
                <a16:creationId xmlns:a16="http://schemas.microsoft.com/office/drawing/2014/main" id="{C8AB461E-CB73-9CEB-8B28-17831FA3021C}"/>
              </a:ext>
              <a:ext uri="{C183D7F6-B498-43B3-948B-1728B52AA6E4}">
                <adec:decorative xmlns:adec="http://schemas.microsoft.com/office/drawing/2017/decorative" val="1"/>
              </a:ext>
            </a:extLst>
          </p:cNvPr>
          <p:cNvGrpSpPr>
            <a:grpSpLocks noChangeAspect="1"/>
          </p:cNvGrpSpPr>
          <p:nvPr userDrawn="1"/>
        </p:nvGrpSpPr>
        <p:grpSpPr bwMode="black">
          <a:xfrm>
            <a:off x="584200" y="1201737"/>
            <a:ext cx="2051050" cy="1833563"/>
            <a:chOff x="368" y="757"/>
            <a:chExt cx="1292" cy="1155"/>
          </a:xfrm>
          <a:gradFill>
            <a:gsLst>
              <a:gs pos="100000">
                <a:schemeClr val="accent2"/>
              </a:gs>
              <a:gs pos="10000">
                <a:schemeClr val="accent1"/>
              </a:gs>
            </a:gsLst>
            <a:path path="circle">
              <a:fillToRect r="100000" b="100000"/>
            </a:path>
          </a:gradFill>
        </p:grpSpPr>
        <p:sp>
          <p:nvSpPr>
            <p:cNvPr id="9" name="Freeform 5">
              <a:extLst>
                <a:ext uri="{FF2B5EF4-FFF2-40B4-BE49-F238E27FC236}">
                  <a16:creationId xmlns:a16="http://schemas.microsoft.com/office/drawing/2014/main" id="{4F29B8AD-C82A-7DC9-3F10-D7AD135CF5B0}"/>
                </a:ext>
              </a:extLst>
            </p:cNvPr>
            <p:cNvSpPr>
              <a:spLocks/>
            </p:cNvSpPr>
            <p:nvPr userDrawn="1"/>
          </p:nvSpPr>
          <p:spPr bwMode="black">
            <a:xfrm>
              <a:off x="1110" y="757"/>
              <a:ext cx="550" cy="1155"/>
            </a:xfrm>
            <a:custGeom>
              <a:avLst/>
              <a:gdLst>
                <a:gd name="T0" fmla="*/ 0 w 1276"/>
                <a:gd name="T1" fmla="*/ 0 h 2681"/>
                <a:gd name="T2" fmla="*/ 0 w 1276"/>
                <a:gd name="T3" fmla="*/ 0 h 2681"/>
                <a:gd name="T4" fmla="*/ 0 w 1276"/>
                <a:gd name="T5" fmla="*/ 1115 h 2681"/>
                <a:gd name="T6" fmla="*/ 45 w 1276"/>
                <a:gd name="T7" fmla="*/ 1661 h 2681"/>
                <a:gd name="T8" fmla="*/ 225 w 1276"/>
                <a:gd name="T9" fmla="*/ 2124 h 2681"/>
                <a:gd name="T10" fmla="*/ 610 w 1276"/>
                <a:gd name="T11" fmla="*/ 2473 h 2681"/>
                <a:gd name="T12" fmla="*/ 1276 w 1276"/>
                <a:gd name="T13" fmla="*/ 2681 h 2681"/>
                <a:gd name="T14" fmla="*/ 1276 w 1276"/>
                <a:gd name="T15" fmla="*/ 2047 h 2681"/>
                <a:gd name="T16" fmla="*/ 839 w 1276"/>
                <a:gd name="T17" fmla="*/ 1829 h 2681"/>
                <a:gd name="T18" fmla="*/ 707 w 1276"/>
                <a:gd name="T19" fmla="*/ 1341 h 2681"/>
                <a:gd name="T20" fmla="*/ 1276 w 1276"/>
                <a:gd name="T21" fmla="*/ 1341 h 2681"/>
                <a:gd name="T22" fmla="*/ 1276 w 1276"/>
                <a:gd name="T23" fmla="*/ 0 h 2681"/>
                <a:gd name="T24" fmla="*/ 0 w 1276"/>
                <a:gd name="T25"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 h="2681">
                  <a:moveTo>
                    <a:pt x="0" y="0"/>
                  </a:moveTo>
                  <a:lnTo>
                    <a:pt x="0" y="0"/>
                  </a:lnTo>
                  <a:lnTo>
                    <a:pt x="0" y="1115"/>
                  </a:lnTo>
                  <a:cubicBezTo>
                    <a:pt x="0" y="1309"/>
                    <a:pt x="15" y="1491"/>
                    <a:pt x="45" y="1661"/>
                  </a:cubicBezTo>
                  <a:cubicBezTo>
                    <a:pt x="75" y="1831"/>
                    <a:pt x="135" y="1985"/>
                    <a:pt x="225" y="2124"/>
                  </a:cubicBezTo>
                  <a:cubicBezTo>
                    <a:pt x="315" y="2262"/>
                    <a:pt x="444" y="2379"/>
                    <a:pt x="610" y="2473"/>
                  </a:cubicBezTo>
                  <a:cubicBezTo>
                    <a:pt x="776" y="2568"/>
                    <a:pt x="998" y="2637"/>
                    <a:pt x="1276" y="2681"/>
                  </a:cubicBezTo>
                  <a:lnTo>
                    <a:pt x="1276" y="2047"/>
                  </a:lnTo>
                  <a:cubicBezTo>
                    <a:pt x="1068" y="2023"/>
                    <a:pt x="922" y="1950"/>
                    <a:pt x="839" y="1829"/>
                  </a:cubicBezTo>
                  <a:cubicBezTo>
                    <a:pt x="756" y="1707"/>
                    <a:pt x="707" y="1552"/>
                    <a:pt x="707" y="1341"/>
                  </a:cubicBezTo>
                  <a:lnTo>
                    <a:pt x="1276" y="1341"/>
                  </a:lnTo>
                  <a:lnTo>
                    <a:pt x="127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BF46749D-766D-0E9A-DD7D-DAB77C6DB7F7}"/>
                </a:ext>
              </a:extLst>
            </p:cNvPr>
            <p:cNvSpPr>
              <a:spLocks/>
            </p:cNvSpPr>
            <p:nvPr userDrawn="1"/>
          </p:nvSpPr>
          <p:spPr bwMode="black">
            <a:xfrm>
              <a:off x="368" y="757"/>
              <a:ext cx="547" cy="1155"/>
            </a:xfrm>
            <a:custGeom>
              <a:avLst/>
              <a:gdLst>
                <a:gd name="T0" fmla="*/ 0 w 1269"/>
                <a:gd name="T1" fmla="*/ 0 h 2681"/>
                <a:gd name="T2" fmla="*/ 0 w 1269"/>
                <a:gd name="T3" fmla="*/ 0 h 2681"/>
                <a:gd name="T4" fmla="*/ 0 w 1269"/>
                <a:gd name="T5" fmla="*/ 1332 h 2681"/>
                <a:gd name="T6" fmla="*/ 39 w 1269"/>
                <a:gd name="T7" fmla="*/ 1661 h 2681"/>
                <a:gd name="T8" fmla="*/ 219 w 1269"/>
                <a:gd name="T9" fmla="*/ 2124 h 2681"/>
                <a:gd name="T10" fmla="*/ 604 w 1269"/>
                <a:gd name="T11" fmla="*/ 2473 h 2681"/>
                <a:gd name="T12" fmla="*/ 1269 w 1269"/>
                <a:gd name="T13" fmla="*/ 2681 h 2681"/>
                <a:gd name="T14" fmla="*/ 1269 w 1269"/>
                <a:gd name="T15" fmla="*/ 2047 h 2681"/>
                <a:gd name="T16" fmla="*/ 833 w 1269"/>
                <a:gd name="T17" fmla="*/ 1829 h 2681"/>
                <a:gd name="T18" fmla="*/ 701 w 1269"/>
                <a:gd name="T19" fmla="*/ 1341 h 2681"/>
                <a:gd name="T20" fmla="*/ 1269 w 1269"/>
                <a:gd name="T21" fmla="*/ 1341 h 2681"/>
                <a:gd name="T22" fmla="*/ 1269 w 1269"/>
                <a:gd name="T23" fmla="*/ 0 h 2681"/>
                <a:gd name="T24" fmla="*/ 0 w 1269"/>
                <a:gd name="T25"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9" h="2681">
                  <a:moveTo>
                    <a:pt x="0" y="0"/>
                  </a:moveTo>
                  <a:lnTo>
                    <a:pt x="0" y="0"/>
                  </a:lnTo>
                  <a:lnTo>
                    <a:pt x="0" y="1332"/>
                  </a:lnTo>
                  <a:cubicBezTo>
                    <a:pt x="7" y="1446"/>
                    <a:pt x="20" y="1556"/>
                    <a:pt x="39" y="1661"/>
                  </a:cubicBezTo>
                  <a:cubicBezTo>
                    <a:pt x="69" y="1831"/>
                    <a:pt x="129" y="1985"/>
                    <a:pt x="219" y="2124"/>
                  </a:cubicBezTo>
                  <a:cubicBezTo>
                    <a:pt x="309" y="2262"/>
                    <a:pt x="437" y="2379"/>
                    <a:pt x="604" y="2473"/>
                  </a:cubicBezTo>
                  <a:cubicBezTo>
                    <a:pt x="770" y="2568"/>
                    <a:pt x="992" y="2637"/>
                    <a:pt x="1269" y="2681"/>
                  </a:cubicBezTo>
                  <a:lnTo>
                    <a:pt x="1269" y="2047"/>
                  </a:lnTo>
                  <a:cubicBezTo>
                    <a:pt x="1061" y="2023"/>
                    <a:pt x="916" y="1950"/>
                    <a:pt x="833" y="1829"/>
                  </a:cubicBezTo>
                  <a:cubicBezTo>
                    <a:pt x="749" y="1707"/>
                    <a:pt x="701" y="1550"/>
                    <a:pt x="701" y="1341"/>
                  </a:cubicBezTo>
                  <a:lnTo>
                    <a:pt x="1269" y="1341"/>
                  </a:lnTo>
                  <a:lnTo>
                    <a:pt x="126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Text Placeholder 4">
            <a:extLst>
              <a:ext uri="{FF2B5EF4-FFF2-40B4-BE49-F238E27FC236}">
                <a16:creationId xmlns:a16="http://schemas.microsoft.com/office/drawing/2014/main" id="{11F52826-85AE-F49B-F24F-5263025FBCC1}"/>
              </a:ext>
            </a:extLst>
          </p:cNvPr>
          <p:cNvSpPr>
            <a:spLocks noGrp="1"/>
          </p:cNvSpPr>
          <p:nvPr>
            <p:ph type="body" sz="quarter" idx="13" hasCustomPrompt="1"/>
          </p:nvPr>
        </p:nvSpPr>
        <p:spPr>
          <a:xfrm>
            <a:off x="3582416" y="4629941"/>
            <a:ext cx="8025384" cy="492443"/>
          </a:xfrm>
          <a:prstGeom prst="rect">
            <a:avLst/>
          </a:prstGeom>
          <a:noFill/>
        </p:spPr>
        <p:txBody>
          <a:bodyPr wrap="square" lIns="0" tIns="0" rIns="0" bIns="0" anchor="t">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Title</a:t>
            </a:r>
            <a:br>
              <a:rPr lang="en-US"/>
            </a:br>
            <a:r>
              <a:rPr lang="en-US"/>
              <a:t>Company</a:t>
            </a:r>
          </a:p>
        </p:txBody>
      </p:sp>
    </p:spTree>
    <p:extLst>
      <p:ext uri="{BB962C8B-B14F-4D97-AF65-F5344CB8AC3E}">
        <p14:creationId xmlns:p14="http://schemas.microsoft.com/office/powerpoint/2010/main" val="28166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_Layout_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69C86-BE18-94A8-BCEB-D68C4BE9F26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9796201"/>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7407913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2.xml"/><Relationship Id="rId1"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6.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image" Target="../media/image15.png"/><Relationship Id="rId5" Type="http://schemas.openxmlformats.org/officeDocument/2006/relationships/theme" Target="../theme/theme3.xml"/><Relationship Id="rId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image" Target="../media/image16.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7.png"/><Relationship Id="rId2" Type="http://schemas.openxmlformats.org/officeDocument/2006/relationships/slideLayout" Target="../slideLayouts/slideLayout55.xml"/><Relationship Id="rId16" Type="http://schemas.openxmlformats.org/officeDocument/2006/relationships/image" Target="../media/image15.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heme" Target="../theme/theme4.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0430257" cy="30777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591056"/>
            <a:ext cx="10426700" cy="467820"/>
          </a:xfrm>
          <a:prstGeom prst="rect">
            <a:avLst/>
          </a:prstGeom>
        </p:spPr>
        <p:txBody>
          <a:bodyPr vert="horz" wrap="square" lIns="0" tIns="0" rIns="0" bIns="0" rtlCol="0">
            <a:spAutoFit/>
          </a:bodyPr>
          <a:lstStyle/>
          <a:p>
            <a:pPr lvl="0"/>
            <a:r>
              <a:rPr lang="en-US"/>
              <a:t>Click to edit Master text styles</a:t>
            </a:r>
          </a:p>
          <a:p>
            <a:pPr lvl="1"/>
            <a:r>
              <a:rPr lang="en-US"/>
              <a:t>Second level</a:t>
            </a:r>
          </a:p>
        </p:txBody>
      </p:sp>
      <p:sp>
        <p:nvSpPr>
          <p:cNvPr id="3" name="Footer Placeholder 1">
            <a:extLst>
              <a:ext uri="{FF2B5EF4-FFF2-40B4-BE49-F238E27FC236}">
                <a16:creationId xmlns:a16="http://schemas.microsoft.com/office/drawing/2014/main" id="{48BC65CB-3B67-EDFD-AE06-FD968449FA7E}"/>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pic>
        <p:nvPicPr>
          <p:cNvPr id="5" name="Graphic 4">
            <a:extLst>
              <a:ext uri="{FF2B5EF4-FFF2-40B4-BE49-F238E27FC236}">
                <a16:creationId xmlns:a16="http://schemas.microsoft.com/office/drawing/2014/main" id="{A4D30B8E-0F07-39FC-BF52-88C5E6A736A1}"/>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rot="5400000">
            <a:off x="9610332" y="2743200"/>
            <a:ext cx="6858000" cy="1371600"/>
          </a:xfrm>
          <a:prstGeom prst="rect">
            <a:avLst/>
          </a:prstGeom>
        </p:spPr>
      </p:pic>
    </p:spTree>
    <p:extLst>
      <p:ext uri="{BB962C8B-B14F-4D97-AF65-F5344CB8AC3E}">
        <p14:creationId xmlns:p14="http://schemas.microsoft.com/office/powerpoint/2010/main" val="4049289421"/>
      </p:ext>
    </p:extLst>
  </p:cSld>
  <p:clrMap bg1="lt1" tx1="dk1" bg2="lt2" tx2="dk2" accent1="accent1" accent2="accent2" accent3="accent3" accent4="accent4" accent5="accent5" accent6="accent6" hlink="hlink" folHlink="folHlink"/>
  <p:sldLayoutIdLst>
    <p:sldLayoutId id="2147484126" r:id="rId1"/>
    <p:sldLayoutId id="2147483680" r:id="rId2"/>
    <p:sldLayoutId id="2147483681" r:id="rId3"/>
    <p:sldLayoutId id="2147483682" r:id="rId4"/>
    <p:sldLayoutId id="2147483683" r:id="rId5"/>
    <p:sldLayoutId id="2147483685" r:id="rId6"/>
    <p:sldLayoutId id="2147483687" r:id="rId7"/>
    <p:sldLayoutId id="2147483688" r:id="rId8"/>
    <p:sldLayoutId id="2147483691" r:id="rId9"/>
    <p:sldLayoutId id="2147483694" r:id="rId10"/>
    <p:sldLayoutId id="2147483695" r:id="rId11"/>
    <p:sldLayoutId id="2147483696" r:id="rId12"/>
    <p:sldLayoutId id="2147483697" r:id="rId13"/>
    <p:sldLayoutId id="2147483698" r:id="rId14"/>
    <p:sldLayoutId id="2147483699" r:id="rId15"/>
    <p:sldLayoutId id="2147483960" r:id="rId16"/>
    <p:sldLayoutId id="2147483700" r:id="rId17"/>
    <p:sldLayoutId id="2147483701" r:id="rId18"/>
    <p:sldLayoutId id="2147483702" r:id="rId19"/>
    <p:sldLayoutId id="2147483703" r:id="rId20"/>
    <p:sldLayoutId id="2147483707" r:id="rId21"/>
    <p:sldLayoutId id="2147483704" r:id="rId22"/>
    <p:sldLayoutId id="2147483954" r:id="rId23"/>
    <p:sldLayoutId id="2147483961" r:id="rId24"/>
    <p:sldLayoutId id="2147484120" r:id="rId25"/>
    <p:sldLayoutId id="2147484123" r:id="rId26"/>
    <p:sldLayoutId id="2147483962" r:id="rId27"/>
    <p:sldLayoutId id="2147483963" r:id="rId28"/>
    <p:sldLayoutId id="2147483964" r:id="rId29"/>
    <p:sldLayoutId id="2147483965" r:id="rId30"/>
    <p:sldLayoutId id="2147483966" r:id="rId31"/>
    <p:sldLayoutId id="2147483953" r:id="rId32"/>
    <p:sldLayoutId id="2147483952" r:id="rId33"/>
    <p:sldLayoutId id="2147483951" r:id="rId34"/>
    <p:sldLayoutId id="2147483948" r:id="rId35"/>
    <p:sldLayoutId id="2147483950" r:id="rId36"/>
    <p:sldLayoutId id="2147483958" r:id="rId37"/>
    <p:sldLayoutId id="2147483970" r:id="rId38"/>
    <p:sldLayoutId id="2147483968" r:id="rId39"/>
    <p:sldLayoutId id="2147483967" r:id="rId40"/>
    <p:sldLayoutId id="2147483969" r:id="rId41"/>
    <p:sldLayoutId id="2147483971" r:id="rId42"/>
    <p:sldLayoutId id="2147483955" r:id="rId43"/>
    <p:sldLayoutId id="2147483956" r:id="rId44"/>
    <p:sldLayoutId id="2147483957" r:id="rId45"/>
    <p:sldLayoutId id="2147483705" r:id="rId46"/>
    <p:sldLayoutId id="2147483706" r:id="rId47"/>
    <p:sldLayoutId id="2147484426" r:id="rId48"/>
  </p:sldLayoutIdLst>
  <p:transition>
    <p:fade/>
  </p:transition>
  <p:hf sldNum="0" hdr="0" dt="0"/>
  <p:txStyles>
    <p:titleStyle>
      <a:lvl1pPr algn="l" defTabSz="932742" rtl="0" eaLnBrk="1" latinLnBrk="0" hangingPunct="1">
        <a:lnSpc>
          <a:spcPct val="100000"/>
        </a:lnSpc>
        <a:spcBef>
          <a:spcPct val="0"/>
        </a:spcBef>
        <a:buNone/>
        <a:defRPr lang="en-US" sz="2000" b="0" kern="1200" cap="none" spc="0" baseline="0" dirty="0" smtClean="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7680">
          <p15:clr>
            <a:srgbClr val="A5A5A5"/>
          </p15:clr>
        </p15:guide>
        <p15:guide id="3" pos="186">
          <p15:clr>
            <a:srgbClr val="A5A5A5"/>
          </p15:clr>
        </p15:guide>
        <p15:guide id="26" pos="7496">
          <p15:clr>
            <a:srgbClr val="A5A5A5"/>
          </p15:clr>
        </p15:guide>
        <p15:guide id="27" orient="horz">
          <p15:clr>
            <a:srgbClr val="A5A5A5"/>
          </p15:clr>
        </p15:guide>
        <p15:guide id="28" orient="horz" pos="4320">
          <p15:clr>
            <a:srgbClr val="A5A5A5"/>
          </p15:clr>
        </p15:guide>
        <p15:guide id="29" orient="horz" pos="184">
          <p15:clr>
            <a:srgbClr val="A5A5A5"/>
          </p15:clr>
        </p15:guide>
        <p15:guide id="40" orient="horz" pos="4134">
          <p15:clr>
            <a:srgbClr val="A5A5A5"/>
          </p15:clr>
        </p15:guide>
        <p15:guide id="42" pos="365">
          <p15:clr>
            <a:srgbClr val="C35EA4"/>
          </p15:clr>
        </p15:guide>
        <p15:guide id="43" orient="horz" pos="367">
          <p15:clr>
            <a:srgbClr val="C35EA4"/>
          </p15:clr>
        </p15:guide>
        <p15:guide id="44" orient="horz" pos="3953">
          <p15:clr>
            <a:srgbClr val="C35EA4"/>
          </p15:clr>
        </p15:guide>
        <p15:guide id="45" pos="7307">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61555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551194"/>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5" name="Graphic 4">
            <a:extLst>
              <a:ext uri="{FF2B5EF4-FFF2-40B4-BE49-F238E27FC236}">
                <a16:creationId xmlns:a16="http://schemas.microsoft.com/office/drawing/2014/main" id="{5237F3A2-D241-D824-1380-6811A20D5B3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5400000">
            <a:off x="9610332" y="2743200"/>
            <a:ext cx="6858000" cy="1371600"/>
          </a:xfrm>
          <a:prstGeom prst="rect">
            <a:avLst/>
          </a:prstGeom>
        </p:spPr>
      </p:pic>
    </p:spTree>
    <p:extLst>
      <p:ext uri="{BB962C8B-B14F-4D97-AF65-F5344CB8AC3E}">
        <p14:creationId xmlns:p14="http://schemas.microsoft.com/office/powerpoint/2010/main" val="3318991222"/>
      </p:ext>
    </p:extLst>
  </p:cSld>
  <p:clrMap bg1="lt1" tx1="dk1" bg2="lt2" tx2="dk2" accent1="accent1" accent2="accent2" accent3="accent3" accent4="accent4" accent5="accent5" accent6="accent6" hlink="hlink" folHlink="folHlink"/>
  <p:sldLayoutIdLst>
    <p:sldLayoutId id="2147484691" r:id="rId1"/>
  </p:sldLayoutIdLst>
  <p:transition>
    <p:fade/>
  </p:transition>
  <p:hf sldNum="0" hdr="0" ftr="0" dt="0"/>
  <p:txStyles>
    <p:titleStyle>
      <a:lvl1pPr algn="l" defTabSz="932742" rtl="0" eaLnBrk="1" latinLnBrk="0" hangingPunct="1">
        <a:lnSpc>
          <a:spcPct val="100000"/>
        </a:lnSpc>
        <a:spcBef>
          <a:spcPct val="0"/>
        </a:spcBef>
        <a:buNone/>
        <a:defRPr lang="en-US" sz="40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Sans Display"/>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Sans Display"/>
              <a:ea typeface="Segoe UI" pitchFamily="34" charset="0"/>
              <a:cs typeface="Segoe Sans Display" pitchFamily="2" charset="0"/>
            </a:endParaRPr>
          </a:p>
        </p:txBody>
      </p:sp>
      <p:pic>
        <p:nvPicPr>
          <p:cNvPr id="59" name="Image 22" descr="Une image contenant capture d’écran, Graphique, noir, conception&#10;&#10;Description générée automatiquement">
            <a:extLst>
              <a:ext uri="{FF2B5EF4-FFF2-40B4-BE49-F238E27FC236}">
                <a16:creationId xmlns:a16="http://schemas.microsoft.com/office/drawing/2014/main" id="{456A697C-ECD8-57D5-D2E8-A0C9BCC411A4}"/>
              </a:ext>
            </a:extLst>
          </p:cNvPr>
          <p:cNvPicPr>
            <a:picLocks noChangeAspect="1"/>
          </p:cNvPicPr>
          <p:nvPr userDrawn="1"/>
        </p:nvPicPr>
        <p:blipFill>
          <a:blip r:embed="rId6">
            <a:alphaModFix amt="4000"/>
          </a:blip>
          <a:stretch>
            <a:fillRect/>
          </a:stretch>
        </p:blipFill>
        <p:spPr>
          <a:xfrm>
            <a:off x="5994400" y="0"/>
            <a:ext cx="6197600" cy="6858000"/>
          </a:xfrm>
          <a:prstGeom prst="rect">
            <a:avLst/>
          </a:prstGeom>
        </p:spPr>
      </p:pic>
      <p:pic>
        <p:nvPicPr>
          <p:cNvPr id="61" name="Image 3" descr="Une image contenant capture d’écran, Graphique, symbole, conception&#10;&#10;Description générée automatiquement">
            <a:extLst>
              <a:ext uri="{FF2B5EF4-FFF2-40B4-BE49-F238E27FC236}">
                <a16:creationId xmlns:a16="http://schemas.microsoft.com/office/drawing/2014/main" id="{0D2849B1-B8F5-9188-5F54-02446F61D01B}"/>
              </a:ext>
            </a:extLst>
          </p:cNvPr>
          <p:cNvPicPr>
            <a:picLocks noChangeAspect="1"/>
          </p:cNvPicPr>
          <p:nvPr userDrawn="1"/>
        </p:nvPicPr>
        <p:blipFill rotWithShape="1">
          <a:blip r:embed="rId7" cstate="print">
            <a:alphaModFix amt="40000"/>
            <a:extLst>
              <a:ext uri="{28A0092B-C50C-407E-A947-70E740481C1C}">
                <a14:useLocalDpi xmlns:a14="http://schemas.microsoft.com/office/drawing/2010/main" val="0"/>
              </a:ext>
            </a:extLst>
          </a:blip>
          <a:srcRect l="-4718" t="-9139" r="-5503" b="-13625"/>
          <a:stretch/>
        </p:blipFill>
        <p:spPr>
          <a:xfrm>
            <a:off x="11868685" y="6572788"/>
            <a:ext cx="251191" cy="213023"/>
          </a:xfrm>
          <a:prstGeom prst="rect">
            <a:avLst/>
          </a:prstGeom>
          <a:noFill/>
        </p:spPr>
      </p:pic>
    </p:spTree>
    <p:extLst>
      <p:ext uri="{BB962C8B-B14F-4D97-AF65-F5344CB8AC3E}">
        <p14:creationId xmlns:p14="http://schemas.microsoft.com/office/powerpoint/2010/main" val="420402582"/>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Lst>
  <p:transition>
    <p:fade/>
  </p:transition>
  <p:hf sldNum="0" hdr="0" ftr="0" dt="0"/>
  <p:txStyles>
    <p:titleStyle>
      <a:lvl1pPr algn="ctr"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pic>
        <p:nvPicPr>
          <p:cNvPr id="38" name="Image 22" descr="Une image contenant capture d’écran, Graphique, noir, conception&#10;&#10;Description générée automatiquement">
            <a:extLst>
              <a:ext uri="{FF2B5EF4-FFF2-40B4-BE49-F238E27FC236}">
                <a16:creationId xmlns:a16="http://schemas.microsoft.com/office/drawing/2014/main" id="{0CD7C2B1-E107-05F3-3DBA-FCC81C649730}"/>
              </a:ext>
            </a:extLst>
          </p:cNvPr>
          <p:cNvPicPr>
            <a:picLocks noChangeAspect="1"/>
          </p:cNvPicPr>
          <p:nvPr userDrawn="1"/>
        </p:nvPicPr>
        <p:blipFill>
          <a:blip r:embed="rId16">
            <a:alphaModFix amt="4000"/>
          </a:blip>
          <a:stretch>
            <a:fillRect/>
          </a:stretch>
        </p:blipFill>
        <p:spPr>
          <a:xfrm>
            <a:off x="5994400" y="0"/>
            <a:ext cx="6197600" cy="6858000"/>
          </a:xfrm>
          <a:prstGeom prst="rect">
            <a:avLst/>
          </a:prstGeom>
        </p:spPr>
      </p:pic>
      <p:sp>
        <p:nvSpPr>
          <p:cNvPr id="2" name="Title Placeholder 1"/>
          <p:cNvSpPr>
            <a:spLocks noGrp="1"/>
          </p:cNvSpPr>
          <p:nvPr>
            <p:ph type="title"/>
          </p:nvPr>
        </p:nvSpPr>
        <p:spPr>
          <a:xfrm>
            <a:off x="588263" y="457200"/>
            <a:ext cx="9706301" cy="553998"/>
          </a:xfrm>
          <a:prstGeom prst="rect">
            <a:avLst/>
          </a:prstGeom>
        </p:spPr>
        <p:txBody>
          <a:bodyPr vert="horz" wrap="square" lIns="0" tIns="0" rIns="0" bIns="0" rtlCol="0" anchor="t">
            <a:spAutoFit/>
          </a:bodyPr>
          <a:lstStyle/>
          <a:p>
            <a:r>
              <a:rPr lang="en-US"/>
              <a:t>Click to edit Master title style</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6" name="Picture 5" descr="The image displays a color palette featuring various shades of purple, pink, orange, and gold.&#10;&#10;AI-generated content may be incorrect.">
            <a:extLst>
              <a:ext uri="{FF2B5EF4-FFF2-40B4-BE49-F238E27FC236}">
                <a16:creationId xmlns:a16="http://schemas.microsoft.com/office/drawing/2014/main" id="{9FF30883-54D9-2146-931D-CE439711C6FF}"/>
              </a:ext>
            </a:extLst>
          </p:cNvPr>
          <p:cNvPicPr>
            <a:picLocks noChangeAspect="1"/>
          </p:cNvPicPr>
          <p:nvPr userDrawn="1"/>
        </p:nvPicPr>
        <p:blipFill>
          <a:blip r:embed="rId17">
            <a:extLst>
              <a:ext uri="{28A0092B-C50C-407E-A947-70E740481C1C}">
                <a14:useLocalDpi xmlns:a14="http://schemas.microsoft.com/office/drawing/2010/main" val="0"/>
              </a:ext>
            </a:extLst>
          </a:blip>
          <a:srcRect b="10341"/>
          <a:stretch>
            <a:fillRect/>
          </a:stretch>
        </p:blipFill>
        <p:spPr>
          <a:xfrm rot="5400000">
            <a:off x="9393885" y="2854741"/>
            <a:ext cx="6857518" cy="1149001"/>
          </a:xfrm>
          <a:prstGeom prst="rect">
            <a:avLst/>
          </a:prstGeom>
        </p:spPr>
      </p:pic>
      <p:pic>
        <p:nvPicPr>
          <p:cNvPr id="48" name="Image 3" descr="Une image contenant capture d’écran, Graphique, symbole, conception&#10;&#10;Description générée automatiquement">
            <a:extLst>
              <a:ext uri="{FF2B5EF4-FFF2-40B4-BE49-F238E27FC236}">
                <a16:creationId xmlns:a16="http://schemas.microsoft.com/office/drawing/2014/main" id="{FF041198-52A6-AA07-38E3-867A5B5634B0}"/>
              </a:ext>
            </a:extLst>
          </p:cNvPr>
          <p:cNvPicPr>
            <a:picLocks noChangeAspect="1"/>
          </p:cNvPicPr>
          <p:nvPr userDrawn="1"/>
        </p:nvPicPr>
        <p:blipFill rotWithShape="1">
          <a:blip r:embed="rId18" cstate="print">
            <a:alphaModFix amt="40000"/>
            <a:extLst>
              <a:ext uri="{28A0092B-C50C-407E-A947-70E740481C1C}">
                <a14:useLocalDpi xmlns:a14="http://schemas.microsoft.com/office/drawing/2010/main" val="0"/>
              </a:ext>
            </a:extLst>
          </a:blip>
          <a:srcRect l="-4718" t="-9139" r="-5503" b="-13625"/>
          <a:stretch/>
        </p:blipFill>
        <p:spPr>
          <a:xfrm>
            <a:off x="11868685" y="6572788"/>
            <a:ext cx="251191" cy="213023"/>
          </a:xfrm>
          <a:prstGeom prst="rect">
            <a:avLst/>
          </a:prstGeom>
          <a:noFill/>
        </p:spPr>
      </p:pic>
    </p:spTree>
    <p:extLst>
      <p:ext uri="{BB962C8B-B14F-4D97-AF65-F5344CB8AC3E}">
        <p14:creationId xmlns:p14="http://schemas.microsoft.com/office/powerpoint/2010/main" val="3326893719"/>
      </p:ext>
    </p:extLst>
  </p:cSld>
  <p:clrMap bg1="lt1" tx1="dk1" bg2="lt2" tx2="dk2" accent1="accent1" accent2="accent2" accent3="accent3" accent4="accent4" accent5="accent5" accent6="accent6" hlink="hlink" folHlink="folHlink"/>
  <p:sldLayoutIdLst>
    <p:sldLayoutId id="2147484675" r:id="rId1"/>
    <p:sldLayoutId id="2147484676" r:id="rId2"/>
    <p:sldLayoutId id="2147484677" r:id="rId3"/>
    <p:sldLayoutId id="2147484678" r:id="rId4"/>
    <p:sldLayoutId id="2147484679" r:id="rId5"/>
    <p:sldLayoutId id="2147484680" r:id="rId6"/>
    <p:sldLayoutId id="2147484681" r:id="rId7"/>
    <p:sldLayoutId id="2147484682" r:id="rId8"/>
    <p:sldLayoutId id="2147484683" r:id="rId9"/>
    <p:sldLayoutId id="2147484684" r:id="rId10"/>
    <p:sldLayoutId id="2147484685" r:id="rId11"/>
    <p:sldLayoutId id="2147484686" r:id="rId12"/>
    <p:sldLayoutId id="2147484687" r:id="rId13"/>
    <p:sldLayoutId id="2147484692" r:id="rId1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6.xml"/><Relationship Id="rId1" Type="http://schemas.openxmlformats.org/officeDocument/2006/relationships/themeOverride" Target="../theme/themeOverride1.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4.jpeg"/><Relationship Id="rId2" Type="http://schemas.openxmlformats.org/officeDocument/2006/relationships/image" Target="../media/image20.svg"/><Relationship Id="rId1" Type="http://schemas.openxmlformats.org/officeDocument/2006/relationships/slideLayout" Target="../slideLayouts/slideLayout67.xml"/><Relationship Id="rId6" Type="http://schemas.openxmlformats.org/officeDocument/2006/relationships/image" Target="../media/image23.png"/><Relationship Id="rId5" Type="http://schemas.openxmlformats.org/officeDocument/2006/relationships/hyperlink" Target="https://microsoft.sharepoint-df.com/teams/BuilderPMs/_layouts/15/Doc.aspx?sourcedoc=%7BBCCD8818-DF8D-46A2-83A9-44140589ADC3%7D&amp;file=Request%20Tracker_AgentScenario_Field%20Deck.pptx&amp;action=edit&amp;mobileredirect=true&amp;DefaultItemOpen=1" TargetMode="External"/><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slideLayout" Target="../slideLayouts/slideLayout67.xml"/><Relationship Id="rId6" Type="http://schemas.openxmlformats.org/officeDocument/2006/relationships/image" Target="../media/image29.svg"/><Relationship Id="rId11" Type="http://schemas.openxmlformats.org/officeDocument/2006/relationships/image" Target="../media/image33.jpeg"/><Relationship Id="rId5" Type="http://schemas.openxmlformats.org/officeDocument/2006/relationships/image" Target="../media/image28.svg"/><Relationship Id="rId10" Type="http://schemas.openxmlformats.org/officeDocument/2006/relationships/image" Target="../media/image32.png"/><Relationship Id="rId4" Type="http://schemas.openxmlformats.org/officeDocument/2006/relationships/image" Target="../media/image27.svg"/><Relationship Id="rId9" Type="http://schemas.openxmlformats.org/officeDocument/2006/relationships/hyperlink" Target="https://microsoft.sharepoint-df.com/teams/BuilderPMs/_layouts/15/Doc.aspx?sourcedoc=%7BBCCD8818-DF8D-46A2-83A9-44140589ADC3%7D&amp;file=Request%20Tracker_AgentScenario_Field%20Deck.pptx&amp;action=edit&amp;mobileredirect=true&amp;DefaultItemOpen=1"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jpe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est.jcteams.info/CPI14/docs/Copilot.html"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FB79-EDF0-7B98-BAF7-BD235D99E4C9}"/>
            </a:ext>
          </a:extLst>
        </p:cNvPr>
        <p:cNvGrpSpPr/>
        <p:nvPr/>
      </p:nvGrpSpPr>
      <p:grpSpPr>
        <a:xfrm>
          <a:off x="0" y="0"/>
          <a:ext cx="0" cy="0"/>
          <a:chOff x="0" y="0"/>
          <a:chExt cx="0" cy="0"/>
        </a:xfrm>
      </p:grpSpPr>
      <p:sp>
        <p:nvSpPr>
          <p:cNvPr id="61" name="TextBox 60">
            <a:extLst>
              <a:ext uri="{FF2B5EF4-FFF2-40B4-BE49-F238E27FC236}">
                <a16:creationId xmlns:a16="http://schemas.microsoft.com/office/drawing/2014/main" id="{4149DCA2-058B-8D5E-2A19-BDCE81E7D9C1}"/>
              </a:ext>
              <a:ext uri="{C183D7F6-B498-43B3-948B-1728B52AA6E4}">
                <adec:decorative xmlns:adec="http://schemas.microsoft.com/office/drawing/2017/decorative" val="1"/>
              </a:ext>
            </a:extLst>
          </p:cNvPr>
          <p:cNvSpPr txBox="1"/>
          <p:nvPr/>
        </p:nvSpPr>
        <p:spPr>
          <a:xfrm>
            <a:off x="8834284" y="20647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Placeholder 4">
            <a:extLst>
              <a:ext uri="{FF2B5EF4-FFF2-40B4-BE49-F238E27FC236}">
                <a16:creationId xmlns:a16="http://schemas.microsoft.com/office/drawing/2014/main" id="{AB33B609-2E9F-259B-2D9F-4EEA050F19C4}"/>
              </a:ext>
            </a:extLst>
          </p:cNvPr>
          <p:cNvSpPr>
            <a:spLocks noGrp="1"/>
          </p:cNvSpPr>
          <p:nvPr>
            <p:ph type="body" sz="quarter" idx="14"/>
          </p:nvPr>
        </p:nvSpPr>
        <p:spPr>
          <a:xfrm>
            <a:off x="684288" y="2662933"/>
            <a:ext cx="7194296" cy="769441"/>
          </a:xfrm>
        </p:spPr>
        <p:txBody>
          <a:bodyPr/>
          <a:lstStyle/>
          <a:p>
            <a:pPr marL="0" indent="0">
              <a:buNone/>
            </a:pPr>
            <a:r>
              <a:rPr lang="en-US" sz="44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rPr>
              <a:t>Request Tracker Agent</a:t>
            </a:r>
            <a:endParaRPr lang="en-GB" sz="44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endParaRPr>
          </a:p>
        </p:txBody>
      </p:sp>
      <p:pic>
        <p:nvPicPr>
          <p:cNvPr id="15" name="MS logo gray - EMF">
            <a:extLst>
              <a:ext uri="{FF2B5EF4-FFF2-40B4-BE49-F238E27FC236}">
                <a16:creationId xmlns:a16="http://schemas.microsoft.com/office/drawing/2014/main" id="{A7AA4944-5DF7-CEB1-2C9C-EBC7BDEC4C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black">
          <a:xfrm>
            <a:off x="684288" y="679153"/>
            <a:ext cx="1359997" cy="291427"/>
          </a:xfrm>
          <a:prstGeom prst="rect">
            <a:avLst/>
          </a:prstGeom>
        </p:spPr>
      </p:pic>
      <p:sp>
        <p:nvSpPr>
          <p:cNvPr id="18" name="Text Placeholder 6">
            <a:extLst>
              <a:ext uri="{FF2B5EF4-FFF2-40B4-BE49-F238E27FC236}">
                <a16:creationId xmlns:a16="http://schemas.microsoft.com/office/drawing/2014/main" id="{D6305546-DC62-59EB-6DD9-F938DC0F6AE0}"/>
              </a:ext>
            </a:extLst>
          </p:cNvPr>
          <p:cNvSpPr txBox="1">
            <a:spLocks/>
          </p:cNvSpPr>
          <p:nvPr/>
        </p:nvSpPr>
        <p:spPr>
          <a:xfrm>
            <a:off x="684288" y="3622637"/>
            <a:ext cx="5055384" cy="2462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noProof="0" dirty="0">
                <a:latin typeface="Segoe Sans Display"/>
                <a:cs typeface="Segoe Sans Display"/>
              </a:rPr>
              <a:t>Copilot Scenario Overview</a:t>
            </a:r>
          </a:p>
        </p:txBody>
      </p:sp>
      <p:sp>
        <p:nvSpPr>
          <p:cNvPr id="7" name="Footer Placeholder 1">
            <a:extLst>
              <a:ext uri="{FF2B5EF4-FFF2-40B4-BE49-F238E27FC236}">
                <a16:creationId xmlns:a16="http://schemas.microsoft.com/office/drawing/2014/main" id="{83034883-A0CE-3821-62E2-13B6D7921814}"/>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2026 Microsoft Corporation All rights reserved. </a:t>
            </a:r>
          </a:p>
        </p:txBody>
      </p:sp>
    </p:spTree>
    <p:extLst>
      <p:ext uri="{BB962C8B-B14F-4D97-AF65-F5344CB8AC3E}">
        <p14:creationId xmlns:p14="http://schemas.microsoft.com/office/powerpoint/2010/main" val="123146046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8097E-6979-7096-A392-877D03D63DC8}"/>
            </a:ext>
          </a:extLst>
        </p:cNvPr>
        <p:cNvGrpSpPr/>
        <p:nvPr/>
      </p:nvGrpSpPr>
      <p:grpSpPr>
        <a:xfrm>
          <a:off x="0" y="0"/>
          <a:ext cx="0" cy="0"/>
          <a:chOff x="0" y="0"/>
          <a:chExt cx="0" cy="0"/>
        </a:xfrm>
      </p:grpSpPr>
      <p:sp>
        <p:nvSpPr>
          <p:cNvPr id="40" name="Title 1">
            <a:extLst>
              <a:ext uri="{FF2B5EF4-FFF2-40B4-BE49-F238E27FC236}">
                <a16:creationId xmlns:a16="http://schemas.microsoft.com/office/drawing/2014/main" id="{8388D5DD-1FD1-6D4D-9B12-7F2B1AA06794}"/>
              </a:ext>
              <a:ext uri="{C183D7F6-B498-43B3-948B-1728B52AA6E4}">
                <adec:decorative xmlns:adec="http://schemas.microsoft.com/office/drawing/2017/decorative" val="0"/>
              </a:ext>
            </a:extLst>
          </p:cNvPr>
          <p:cNvSpPr txBox="1">
            <a:spLocks noGrp="1"/>
          </p:cNvSpPr>
          <p:nvPr>
            <p:ph type="title"/>
          </p:nvPr>
        </p:nvSpPr>
        <p:spPr>
          <a:xfrm>
            <a:off x="588263" y="557362"/>
            <a:ext cx="954328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b="1" dirty="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Request Tracker Agent Summary</a:t>
            </a:r>
          </a:p>
        </p:txBody>
      </p:sp>
      <p:sp>
        <p:nvSpPr>
          <p:cNvPr id="17" name="TextBox 16">
            <a:extLst>
              <a:ext uri="{FF2B5EF4-FFF2-40B4-BE49-F238E27FC236}">
                <a16:creationId xmlns:a16="http://schemas.microsoft.com/office/drawing/2014/main" id="{D6CCA66B-D320-6217-E825-C48D0ECF741F}"/>
              </a:ext>
            </a:extLst>
          </p:cNvPr>
          <p:cNvSpPr txBox="1"/>
          <p:nvPr/>
        </p:nvSpPr>
        <p:spPr>
          <a:xfrm>
            <a:off x="666634" y="1380845"/>
            <a:ext cx="3488825" cy="307777"/>
          </a:xfrm>
          <a:prstGeom prst="rect">
            <a:avLst/>
          </a:prstGeom>
          <a:noFill/>
        </p:spPr>
        <p:txBody>
          <a:bodyPr wrap="square" lIns="0" tIns="0" rIns="0" bIns="0" rtlCol="0">
            <a:spAutoFit/>
          </a:bodyPr>
          <a:lstStyle/>
          <a:p>
            <a:pPr algn="l"/>
            <a:r>
              <a:rPr lang="en-US" sz="2000" dirty="0">
                <a:latin typeface="+mj-lt"/>
              </a:rPr>
              <a:t>Agent </a:t>
            </a:r>
            <a:r>
              <a:rPr lang="en-US" sz="2000" noProof="0" dirty="0">
                <a:latin typeface="+mj-lt"/>
              </a:rPr>
              <a:t>Overview </a:t>
            </a:r>
          </a:p>
        </p:txBody>
      </p:sp>
      <p:sp>
        <p:nvSpPr>
          <p:cNvPr id="12" name="TextBox 11">
            <a:extLst>
              <a:ext uri="{FF2B5EF4-FFF2-40B4-BE49-F238E27FC236}">
                <a16:creationId xmlns:a16="http://schemas.microsoft.com/office/drawing/2014/main" id="{2F7F0070-1178-F67E-22DF-11DA11F09BFF}"/>
              </a:ext>
            </a:extLst>
          </p:cNvPr>
          <p:cNvSpPr txBox="1"/>
          <p:nvPr/>
        </p:nvSpPr>
        <p:spPr>
          <a:xfrm>
            <a:off x="5983840" y="1507476"/>
            <a:ext cx="3165195" cy="246221"/>
          </a:xfrm>
          <a:prstGeom prst="rect">
            <a:avLst/>
          </a:prstGeom>
          <a:noFill/>
        </p:spPr>
        <p:txBody>
          <a:bodyPr wrap="square" lIns="0" tIns="0" rIns="0" bIns="0" rtlCol="0">
            <a:spAutoFit/>
          </a:bodyPr>
          <a:lstStyle/>
          <a:p>
            <a:pPr algn="l"/>
            <a:r>
              <a:rPr lang="en-US" sz="1600" noProof="0" dirty="0">
                <a:latin typeface="+mj-lt"/>
              </a:rPr>
              <a:t>Key Challenges</a:t>
            </a:r>
          </a:p>
        </p:txBody>
      </p:sp>
      <p:sp>
        <p:nvSpPr>
          <p:cNvPr id="4" name="TextBox 3">
            <a:extLst>
              <a:ext uri="{FF2B5EF4-FFF2-40B4-BE49-F238E27FC236}">
                <a16:creationId xmlns:a16="http://schemas.microsoft.com/office/drawing/2014/main" id="{1AEDDC77-9CF8-D30A-53E0-17F63A23DA0A}"/>
              </a:ext>
            </a:extLst>
          </p:cNvPr>
          <p:cNvSpPr txBox="1"/>
          <p:nvPr/>
        </p:nvSpPr>
        <p:spPr>
          <a:xfrm>
            <a:off x="5983841" y="1726897"/>
            <a:ext cx="5496706" cy="3016210"/>
          </a:xfrm>
          <a:prstGeom prst="rect">
            <a:avLst/>
          </a:prstGeom>
          <a:noFill/>
        </p:spPr>
        <p:txBody>
          <a:bodyPr wrap="square" lIns="0" tIns="0" rIns="0" bIns="0" rtlCol="0">
            <a:spAutoFit/>
          </a:bodyPr>
          <a:lstStyle/>
          <a:p>
            <a:pPr marL="285750" indent="-285750" algn="l">
              <a:buFont typeface="Arial" panose="020B0604020202020204" pitchFamily="34" charset="0"/>
              <a:buChar char="•"/>
            </a:pPr>
            <a:endParaRPr lang="en-GB" sz="1400" noProof="0" dirty="0">
              <a:solidFill>
                <a:schemeClr val="tx1">
                  <a:lumMod val="95000"/>
                  <a:lumOff val="5000"/>
                </a:schemeClr>
              </a:solidFill>
              <a:latin typeface="+mn-lt"/>
            </a:endParaRPr>
          </a:p>
          <a:p>
            <a:pPr marL="285750" indent="-285750" algn="l">
              <a:buFont typeface="Arial" panose="020B0604020202020204" pitchFamily="34" charset="0"/>
              <a:buChar char="•"/>
            </a:pPr>
            <a:r>
              <a:rPr lang="en-GB" sz="1400" noProof="0" dirty="0">
                <a:solidFill>
                  <a:schemeClr val="tx1">
                    <a:lumMod val="95000"/>
                    <a:lumOff val="5000"/>
                  </a:schemeClr>
                </a:solidFill>
                <a:latin typeface="+mn-lt"/>
              </a:rPr>
              <a:t>Request intake is fragmented across inboxes, spreadsheets, and portals</a:t>
            </a:r>
          </a:p>
          <a:p>
            <a:pPr marL="285750" indent="-285750" algn="l">
              <a:buFont typeface="Arial" panose="020B0604020202020204" pitchFamily="34" charset="0"/>
              <a:buChar char="•"/>
            </a:pPr>
            <a:r>
              <a:rPr lang="en-GB" sz="1400" noProof="0" dirty="0">
                <a:solidFill>
                  <a:schemeClr val="tx1">
                    <a:lumMod val="95000"/>
                    <a:lumOff val="5000"/>
                  </a:schemeClr>
                </a:solidFill>
                <a:latin typeface="+mn-lt"/>
              </a:rPr>
              <a:t>Duplicate tickets and repeated questions slow resolution</a:t>
            </a:r>
          </a:p>
          <a:p>
            <a:pPr marL="285750" indent="-285750" algn="l">
              <a:buFont typeface="Arial" panose="020B0604020202020204" pitchFamily="34" charset="0"/>
              <a:buChar char="•"/>
            </a:pPr>
            <a:r>
              <a:rPr lang="en-GB" sz="1400" noProof="0" dirty="0">
                <a:solidFill>
                  <a:schemeClr val="tx1">
                    <a:lumMod val="95000"/>
                    <a:lumOff val="5000"/>
                  </a:schemeClr>
                </a:solidFill>
                <a:latin typeface="+mn-lt"/>
              </a:rPr>
              <a:t>Support teams lack context when requests are escalated</a:t>
            </a:r>
          </a:p>
          <a:p>
            <a:pPr marL="285750" indent="-285750" algn="l">
              <a:buFont typeface="Arial" panose="020B0604020202020204" pitchFamily="34" charset="0"/>
              <a:buChar char="•"/>
            </a:pPr>
            <a:r>
              <a:rPr lang="en-GB" sz="1400" noProof="0" dirty="0">
                <a:solidFill>
                  <a:schemeClr val="tx1">
                    <a:lumMod val="95000"/>
                    <a:lumOff val="5000"/>
                  </a:schemeClr>
                </a:solidFill>
                <a:latin typeface="+mn-lt"/>
              </a:rPr>
              <a:t>Managers have limited visibility into volume, bottlenecks, and stale requests</a:t>
            </a:r>
          </a:p>
          <a:p>
            <a:pPr algn="l"/>
            <a:endParaRPr lang="en-GB" sz="1400" noProof="0" dirty="0">
              <a:solidFill>
                <a:schemeClr val="tx1">
                  <a:lumMod val="95000"/>
                  <a:lumOff val="5000"/>
                </a:schemeClr>
              </a:solidFill>
              <a:latin typeface="+mn-lt"/>
            </a:endParaRPr>
          </a:p>
          <a:p>
            <a:pPr algn="l"/>
            <a:endParaRPr lang="en-GB" sz="1400" noProof="0" dirty="0">
              <a:solidFill>
                <a:schemeClr val="tx1">
                  <a:lumMod val="95000"/>
                  <a:lumOff val="5000"/>
                </a:schemeClr>
              </a:solidFill>
              <a:latin typeface="+mn-lt"/>
            </a:endParaRPr>
          </a:p>
          <a:p>
            <a:pPr marL="285750" indent="-285750">
              <a:buFont typeface="Arial" panose="020B0604020202020204" pitchFamily="34" charset="0"/>
              <a:buChar char="•"/>
            </a:pPr>
            <a:r>
              <a:rPr lang="en-GB" sz="1400" dirty="0"/>
              <a:t>📉Fewer duplicate requests</a:t>
            </a:r>
          </a:p>
          <a:p>
            <a:pPr marL="285750" indent="-285750">
              <a:buFont typeface="Arial" panose="020B0604020202020204" pitchFamily="34" charset="0"/>
              <a:buChar char="•"/>
            </a:pPr>
            <a:r>
              <a:rPr lang="en-GB" sz="1400" dirty="0"/>
              <a:t>📉 Reduced manual triage effort</a:t>
            </a:r>
          </a:p>
          <a:p>
            <a:pPr marL="285750" indent="-285750">
              <a:buFont typeface="Arial" panose="020B0604020202020204" pitchFamily="34" charset="0"/>
              <a:buChar char="•"/>
            </a:pPr>
            <a:r>
              <a:rPr lang="en-GB" sz="1400" dirty="0"/>
              <a:t>📈Faster resolution and improved SLA adherence</a:t>
            </a:r>
          </a:p>
          <a:p>
            <a:pPr marL="285750" indent="-285750">
              <a:buFont typeface="Arial" panose="020B0604020202020204" pitchFamily="34" charset="0"/>
              <a:buChar char="•"/>
            </a:pPr>
            <a:r>
              <a:rPr lang="en-GB" sz="1400" dirty="0"/>
              <a:t>📊Clear visibility for team leads and manager</a:t>
            </a:r>
            <a:endParaRPr lang="en-GB" sz="1400" noProof="0" dirty="0">
              <a:solidFill>
                <a:schemeClr val="tx1">
                  <a:lumMod val="95000"/>
                  <a:lumOff val="5000"/>
                </a:schemeClr>
              </a:solidFill>
              <a:latin typeface="+mn-lt"/>
            </a:endParaRPr>
          </a:p>
          <a:p>
            <a:pPr marL="285750" indent="-285750" algn="l">
              <a:buFont typeface="Arial" panose="020B0604020202020204" pitchFamily="34" charset="0"/>
              <a:buChar char="•"/>
            </a:pPr>
            <a:endParaRPr lang="en-GB" sz="1400" noProof="0" dirty="0">
              <a:solidFill>
                <a:schemeClr val="tx1">
                  <a:lumMod val="95000"/>
                  <a:lumOff val="5000"/>
                </a:schemeClr>
              </a:solidFill>
              <a:latin typeface="+mn-lt"/>
            </a:endParaRPr>
          </a:p>
        </p:txBody>
      </p:sp>
      <p:sp>
        <p:nvSpPr>
          <p:cNvPr id="13" name="TextBox 12">
            <a:extLst>
              <a:ext uri="{FF2B5EF4-FFF2-40B4-BE49-F238E27FC236}">
                <a16:creationId xmlns:a16="http://schemas.microsoft.com/office/drawing/2014/main" id="{158C833F-4765-6050-0B0B-6F8746CEB3E0}"/>
              </a:ext>
            </a:extLst>
          </p:cNvPr>
          <p:cNvSpPr txBox="1"/>
          <p:nvPr/>
        </p:nvSpPr>
        <p:spPr>
          <a:xfrm>
            <a:off x="5983841" y="4903408"/>
            <a:ext cx="2971094" cy="246221"/>
          </a:xfrm>
          <a:prstGeom prst="rect">
            <a:avLst/>
          </a:prstGeom>
          <a:noFill/>
        </p:spPr>
        <p:txBody>
          <a:bodyPr wrap="square" lIns="0" tIns="0" rIns="0" bIns="0" rtlCol="0">
            <a:spAutoFit/>
          </a:bodyPr>
          <a:lstStyle/>
          <a:p>
            <a:pPr algn="l"/>
            <a:r>
              <a:rPr lang="en-US" sz="1600" noProof="0" dirty="0">
                <a:latin typeface="+mj-lt"/>
              </a:rPr>
              <a:t>Technical Features </a:t>
            </a:r>
          </a:p>
        </p:txBody>
      </p:sp>
      <p:sp>
        <p:nvSpPr>
          <p:cNvPr id="5" name="TextBox 4">
            <a:extLst>
              <a:ext uri="{FF2B5EF4-FFF2-40B4-BE49-F238E27FC236}">
                <a16:creationId xmlns:a16="http://schemas.microsoft.com/office/drawing/2014/main" id="{88406CE9-6659-C03F-A4A8-BFE14DCABB67}"/>
              </a:ext>
            </a:extLst>
          </p:cNvPr>
          <p:cNvSpPr txBox="1"/>
          <p:nvPr/>
        </p:nvSpPr>
        <p:spPr>
          <a:xfrm>
            <a:off x="5983839" y="5186524"/>
            <a:ext cx="5873435" cy="1077218"/>
          </a:xfrm>
          <a:prstGeom prst="rect">
            <a:avLst/>
          </a:prstGeom>
          <a:noFill/>
        </p:spPr>
        <p:txBody>
          <a:bodyPr wrap="square" lIns="0" tIns="0" rIns="0" bIns="0" rtlCol="0">
            <a:spAutoFit/>
          </a:bodyPr>
          <a:lstStyle/>
          <a:p>
            <a:pPr marL="283464" indent="-283464" algn="l" rtl="0" eaLnBrk="1" latinLnBrk="0" hangingPunct="1">
              <a:buFont typeface="Arial" panose="020B0604020202020204" pitchFamily="34" charset="0"/>
              <a:buChar char="•"/>
            </a:pPr>
            <a:r>
              <a:rPr lang="en-GB" sz="1400" dirty="0">
                <a:solidFill>
                  <a:srgbClr val="0D0D0D"/>
                </a:solidFill>
                <a:effectLst/>
                <a:latin typeface="Segoe UI" panose="020B0502040204020203" pitchFamily="34" charset="0"/>
              </a:rPr>
              <a:t>💬 Conversational access via Microsoft Teams</a:t>
            </a:r>
          </a:p>
          <a:p>
            <a:pPr marL="283464" indent="-283464" algn="l" rtl="0" eaLnBrk="1" latinLnBrk="0" hangingPunct="1">
              <a:buFont typeface="Arial" panose="020B0604020202020204" pitchFamily="34" charset="0"/>
              <a:buChar char="•"/>
            </a:pPr>
            <a:r>
              <a:rPr lang="en-GB" sz="1400">
                <a:solidFill>
                  <a:srgbClr val="0D0D0D"/>
                </a:solidFill>
                <a:effectLst/>
                <a:latin typeface="Segoe UI" panose="020B0502040204020203" pitchFamily="34" charset="0"/>
              </a:rPr>
              <a:t>📋 </a:t>
            </a:r>
            <a:r>
              <a:rPr lang="en-GB" sz="1400">
                <a:solidFill>
                  <a:srgbClr val="0D0D0D"/>
                </a:solidFill>
                <a:latin typeface="Segoe UI" panose="020B0502040204020203" pitchFamily="34" charset="0"/>
              </a:rPr>
              <a:t>Dataverse </a:t>
            </a:r>
            <a:r>
              <a:rPr lang="en-GB" sz="1400">
                <a:solidFill>
                  <a:srgbClr val="0D0D0D"/>
                </a:solidFill>
                <a:effectLst/>
                <a:latin typeface="Segoe UI" panose="020B0502040204020203" pitchFamily="34" charset="0"/>
              </a:rPr>
              <a:t>as </a:t>
            </a:r>
            <a:r>
              <a:rPr lang="en-GB" sz="1400" dirty="0">
                <a:solidFill>
                  <a:srgbClr val="0D0D0D"/>
                </a:solidFill>
                <a:effectLst/>
                <a:latin typeface="Segoe UI" panose="020B0502040204020203" pitchFamily="34" charset="0"/>
              </a:rPr>
              <a:t>system of record</a:t>
            </a:r>
          </a:p>
          <a:p>
            <a:pPr marL="283464" indent="-283464" algn="l" rtl="0" eaLnBrk="1" latinLnBrk="0" hangingPunct="1">
              <a:buFont typeface="Arial" panose="020B0604020202020204" pitchFamily="34" charset="0"/>
              <a:buChar char="•"/>
            </a:pPr>
            <a:r>
              <a:rPr lang="en-GB" sz="1400" dirty="0">
                <a:solidFill>
                  <a:srgbClr val="0D0D0D"/>
                </a:solidFill>
                <a:effectLst/>
                <a:latin typeface="Segoe UI" panose="020B0502040204020203" pitchFamily="34" charset="0"/>
              </a:rPr>
              <a:t>🤖 AI‑driven auto‑categorisation and priority suggestion</a:t>
            </a:r>
          </a:p>
          <a:p>
            <a:pPr marL="283464" indent="-283464" algn="l" rtl="0" eaLnBrk="1" latinLnBrk="0" hangingPunct="1">
              <a:buFont typeface="Arial" panose="020B0604020202020204" pitchFamily="34" charset="0"/>
              <a:buChar char="•"/>
            </a:pPr>
            <a:r>
              <a:rPr lang="en-GB" sz="1400" dirty="0">
                <a:solidFill>
                  <a:srgbClr val="0D0D0D"/>
                </a:solidFill>
                <a:effectLst/>
                <a:latin typeface="Segoe UI" panose="020B0502040204020203" pitchFamily="34" charset="0"/>
              </a:rPr>
              <a:t>⚙️ Power Automate workflows for approvals, notifications, nudges, and digests</a:t>
            </a:r>
            <a:endParaRPr lang="en-GB" sz="1400" noProof="0" dirty="0">
              <a:solidFill>
                <a:schemeClr val="tx1">
                  <a:lumMod val="95000"/>
                  <a:lumOff val="5000"/>
                </a:schemeClr>
              </a:solidFill>
              <a:latin typeface="Segoe UI" panose="020B0502040204020203" pitchFamily="34" charset="0"/>
              <a:cs typeface="Segoe UI" panose="020B0502040204020203" pitchFamily="34" charset="0"/>
            </a:endParaRPr>
          </a:p>
        </p:txBody>
      </p:sp>
      <p:sp>
        <p:nvSpPr>
          <p:cNvPr id="8" name="Rectangle: Rounded Corners 7">
            <a:extLst>
              <a:ext uri="{FF2B5EF4-FFF2-40B4-BE49-F238E27FC236}">
                <a16:creationId xmlns:a16="http://schemas.microsoft.com/office/drawing/2014/main" id="{FEC114F6-498E-F495-31A4-12FB16765D64}"/>
              </a:ext>
              <a:ext uri="{C183D7F6-B498-43B3-948B-1728B52AA6E4}">
                <adec:decorative xmlns:adec="http://schemas.microsoft.com/office/drawing/2017/decorative" val="1"/>
              </a:ext>
            </a:extLst>
          </p:cNvPr>
          <p:cNvSpPr/>
          <p:nvPr/>
        </p:nvSpPr>
        <p:spPr>
          <a:xfrm>
            <a:off x="5841999" y="1304986"/>
            <a:ext cx="6015275" cy="3330106"/>
          </a:xfrm>
          <a:prstGeom prst="roundRect">
            <a:avLst>
              <a:gd name="adj" fmla="val 6587"/>
            </a:avLst>
          </a:prstGeom>
          <a:noFill/>
          <a:ln w="25400" cap="flat" cmpd="sng" algn="ctr">
            <a:gradFill>
              <a:gsLst>
                <a:gs pos="0">
                  <a:srgbClr val="1D78D4"/>
                </a:gs>
                <a:gs pos="100000">
                  <a:srgbClr val="C44ACC"/>
                </a:gs>
              </a:gsLst>
              <a:lin ang="0" scaled="0"/>
            </a:gradFill>
            <a:prstDash val="solid"/>
            <a:miter lim="800000"/>
          </a:ln>
          <a:effectLst/>
        </p:spPr>
        <p:txBody>
          <a:bodyPr lIns="1005840" rtlCol="0" anchor="ct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600" b="0" i="0" u="none" strike="noStrike" kern="1200" cap="none" spc="0" normalizeH="0" baseline="0" noProof="0">
              <a:ln>
                <a:noFill/>
              </a:ln>
              <a:effectLst/>
              <a:uLnTx/>
              <a:uFillTx/>
              <a:latin typeface="Segoe UI Semibold"/>
              <a:ea typeface="+mn-ea"/>
              <a:cs typeface="Segoe UI Semilight" panose="020B0402040204020203" pitchFamily="34" charset="0"/>
            </a:endParaRPr>
          </a:p>
        </p:txBody>
      </p:sp>
      <p:sp>
        <p:nvSpPr>
          <p:cNvPr id="9" name="Rectangle: Rounded Corners 8">
            <a:extLst>
              <a:ext uri="{FF2B5EF4-FFF2-40B4-BE49-F238E27FC236}">
                <a16:creationId xmlns:a16="http://schemas.microsoft.com/office/drawing/2014/main" id="{E0666651-F87C-74E7-AC1B-BD2224165DDD}"/>
              </a:ext>
              <a:ext uri="{C183D7F6-B498-43B3-948B-1728B52AA6E4}">
                <adec:decorative xmlns:adec="http://schemas.microsoft.com/office/drawing/2017/decorative" val="1"/>
              </a:ext>
            </a:extLst>
          </p:cNvPr>
          <p:cNvSpPr/>
          <p:nvPr/>
        </p:nvSpPr>
        <p:spPr>
          <a:xfrm>
            <a:off x="5841999" y="4765733"/>
            <a:ext cx="6015275" cy="1534905"/>
          </a:xfrm>
          <a:prstGeom prst="roundRect">
            <a:avLst>
              <a:gd name="adj" fmla="val 6587"/>
            </a:avLst>
          </a:prstGeom>
          <a:noFill/>
          <a:ln w="25400" cap="flat" cmpd="sng" algn="ctr">
            <a:gradFill>
              <a:gsLst>
                <a:gs pos="0">
                  <a:srgbClr val="1D78D4"/>
                </a:gs>
                <a:gs pos="100000">
                  <a:srgbClr val="C44ACC"/>
                </a:gs>
              </a:gsLst>
              <a:lin ang="0" scaled="0"/>
            </a:gradFill>
            <a:prstDash val="solid"/>
            <a:miter lim="800000"/>
          </a:ln>
          <a:effectLst/>
        </p:spPr>
        <p:txBody>
          <a:bodyPr lIns="1005840" rtlCol="0" anchor="ct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600" b="0" i="0" u="none" strike="noStrike" kern="1200" cap="none" spc="0" normalizeH="0" baseline="0" noProof="0">
              <a:ln>
                <a:noFill/>
              </a:ln>
              <a:effectLst/>
              <a:uLnTx/>
              <a:uFillTx/>
              <a:latin typeface="Segoe UI Semibold"/>
              <a:ea typeface="+mn-ea"/>
              <a:cs typeface="Segoe UI Semilight" panose="020B0402040204020203" pitchFamily="34" charset="0"/>
            </a:endParaRPr>
          </a:p>
        </p:txBody>
      </p:sp>
      <p:sp>
        <p:nvSpPr>
          <p:cNvPr id="6" name="Footer Placeholder 1">
            <a:extLst>
              <a:ext uri="{FF2B5EF4-FFF2-40B4-BE49-F238E27FC236}">
                <a16:creationId xmlns:a16="http://schemas.microsoft.com/office/drawing/2014/main" id="{F140D110-CA90-DA09-EFC4-C0F90E567287}"/>
              </a:ext>
              <a:ext uri="{C183D7F6-B498-43B3-948B-1728B52AA6E4}">
                <adec:decorative xmlns:adec="http://schemas.microsoft.com/office/drawing/2017/decorative" val="1"/>
              </a:ext>
            </a:extLst>
          </p:cNvPr>
          <p:cNvSpPr txBox="1"/>
          <p:nvPr/>
        </p:nvSpPr>
        <p:spPr>
          <a:xfrm>
            <a:off x="588263" y="6534387"/>
            <a:ext cx="2981086"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a:ea typeface="+mn-ea"/>
                <a:cs typeface="+mn-cs"/>
              </a:rPr>
              <a:t>© 2026 Microsoft Corporation All rights reserved. </a:t>
            </a:r>
          </a:p>
        </p:txBody>
      </p:sp>
      <p:pic>
        <p:nvPicPr>
          <p:cNvPr id="3" name="Picture 2" descr="The image displays a user interface for a task management tool called Request Tracker, featuring a dashboard with various options to view, create, and analyze tasks, along with a search bar and a count of tasks created in the current month.&#10;&#10;AI-generated content may be incorrect.">
            <a:extLst>
              <a:ext uri="{FF2B5EF4-FFF2-40B4-BE49-F238E27FC236}">
                <a16:creationId xmlns:a16="http://schemas.microsoft.com/office/drawing/2014/main" id="{76CAA601-FAE8-3303-B399-9846B713134D}"/>
              </a:ext>
            </a:extLst>
          </p:cNvPr>
          <p:cNvPicPr>
            <a:picLocks noChangeAspect="1"/>
          </p:cNvPicPr>
          <p:nvPr/>
        </p:nvPicPr>
        <p:blipFill>
          <a:blip r:embed="rId3"/>
          <a:stretch>
            <a:fillRect/>
          </a:stretch>
        </p:blipFill>
        <p:spPr>
          <a:xfrm>
            <a:off x="662148" y="3104196"/>
            <a:ext cx="4944966" cy="3196442"/>
          </a:xfrm>
          <a:prstGeom prst="roundRect">
            <a:avLst>
              <a:gd name="adj" fmla="val 2778"/>
            </a:avLst>
          </a:prstGeom>
          <a:solidFill>
            <a:srgbClr val="FFFFFF"/>
          </a:solidFill>
          <a:ln w="28575" cap="flat" cmpd="sng" algn="ctr">
            <a:solidFill>
              <a:srgbClr val="7058A0"/>
            </a:solidFill>
            <a:prstDash val="solid"/>
          </a:ln>
          <a:effectLst/>
        </p:spPr>
      </p:pic>
      <p:sp>
        <p:nvSpPr>
          <p:cNvPr id="26" name="TextBox 25">
            <a:extLst>
              <a:ext uri="{FF2B5EF4-FFF2-40B4-BE49-F238E27FC236}">
                <a16:creationId xmlns:a16="http://schemas.microsoft.com/office/drawing/2014/main" id="{816A6A55-AF5B-554C-6B3B-AF609C86FF7A}"/>
              </a:ext>
            </a:extLst>
          </p:cNvPr>
          <p:cNvSpPr txBox="1"/>
          <p:nvPr/>
        </p:nvSpPr>
        <p:spPr>
          <a:xfrm>
            <a:off x="585900" y="1769710"/>
            <a:ext cx="4614750" cy="1200329"/>
          </a:xfrm>
          <a:prstGeom prst="rect">
            <a:avLst/>
          </a:prstGeom>
          <a:noFill/>
        </p:spPr>
        <p:txBody>
          <a:bodyPr wrap="square">
            <a:spAutoFit/>
          </a:bodyPr>
          <a:lstStyle/>
          <a:p>
            <a:pPr algn="l"/>
            <a:r>
              <a:rPr lang="en-GB" sz="1800" dirty="0">
                <a:solidFill>
                  <a:schemeClr val="tx1">
                    <a:lumMod val="95000"/>
                    <a:lumOff val="5000"/>
                  </a:schemeClr>
                </a:solidFill>
              </a:rPr>
              <a:t>Provide a single, intelligent conversational interface to submit, track, escalate, and resolve internal requests across departments.</a:t>
            </a:r>
          </a:p>
        </p:txBody>
      </p:sp>
      <p:sp>
        <p:nvSpPr>
          <p:cNvPr id="35" name="TextBox 34">
            <a:extLst>
              <a:ext uri="{FF2B5EF4-FFF2-40B4-BE49-F238E27FC236}">
                <a16:creationId xmlns:a16="http://schemas.microsoft.com/office/drawing/2014/main" id="{8D570C0B-D8C9-5818-3AC9-CF842E60E5D0}"/>
              </a:ext>
            </a:extLst>
          </p:cNvPr>
          <p:cNvSpPr txBox="1"/>
          <p:nvPr/>
        </p:nvSpPr>
        <p:spPr>
          <a:xfrm>
            <a:off x="5983839" y="3305889"/>
            <a:ext cx="3165195" cy="246221"/>
          </a:xfrm>
          <a:prstGeom prst="rect">
            <a:avLst/>
          </a:prstGeom>
          <a:noFill/>
        </p:spPr>
        <p:txBody>
          <a:bodyPr wrap="square" lIns="0" tIns="0" rIns="0" bIns="0" rtlCol="0">
            <a:spAutoFit/>
          </a:bodyPr>
          <a:lstStyle/>
          <a:p>
            <a:pPr algn="l"/>
            <a:r>
              <a:rPr lang="en-US" sz="1600" noProof="0" dirty="0">
                <a:latin typeface="+mj-lt"/>
              </a:rPr>
              <a:t>Business Outcomes</a:t>
            </a:r>
          </a:p>
        </p:txBody>
      </p:sp>
    </p:spTree>
    <p:extLst>
      <p:ext uri="{BB962C8B-B14F-4D97-AF65-F5344CB8AC3E}">
        <p14:creationId xmlns:p14="http://schemas.microsoft.com/office/powerpoint/2010/main" val="415600085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309DCA-9A53-077A-F6A0-A33AED1C3F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0" y="0"/>
            <a:ext cx="12192000" cy="6853798"/>
          </a:xfrm>
          <a:prstGeom prst="rect">
            <a:avLst/>
          </a:prstGeom>
          <a:gradFill flip="none" rotWithShape="1">
            <a:gsLst>
              <a:gs pos="0">
                <a:srgbClr val="E0E1F8"/>
              </a:gs>
              <a:gs pos="47000">
                <a:srgbClr val="FFFFFF">
                  <a:alpha val="74000"/>
                </a:srgbClr>
              </a:gs>
              <a:gs pos="100000">
                <a:srgbClr val="F4D0F0">
                  <a:alpha val="0"/>
                </a:srgbClr>
              </a:gs>
            </a:gsLst>
            <a:path path="rect">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noProof="0">
              <a:gradFill>
                <a:gsLst>
                  <a:gs pos="0">
                    <a:srgbClr val="FFFFFF"/>
                  </a:gs>
                  <a:gs pos="100000">
                    <a:srgbClr val="FFFFFF"/>
                  </a:gs>
                </a:gsLst>
                <a:lin ang="5400000" scaled="0"/>
              </a:gradFill>
              <a:ea typeface="Segoe UI" pitchFamily="34" charset="0"/>
              <a:cs typeface="Segoe UI" pitchFamily="34" charset="0"/>
            </a:endParaRPr>
          </a:p>
        </p:txBody>
      </p:sp>
      <p:sp>
        <p:nvSpPr>
          <p:cNvPr id="14" name="Title 1">
            <a:extLst>
              <a:ext uri="{FF2B5EF4-FFF2-40B4-BE49-F238E27FC236}">
                <a16:creationId xmlns:a16="http://schemas.microsoft.com/office/drawing/2014/main" id="{30262CCD-190A-8553-3108-2DC583C41B70}"/>
              </a:ext>
              <a:ext uri="{C183D7F6-B498-43B3-948B-1728B52AA6E4}">
                <adec:decorative xmlns:adec="http://schemas.microsoft.com/office/drawing/2017/decorative" val="0"/>
              </a:ext>
            </a:extLst>
          </p:cNvPr>
          <p:cNvSpPr txBox="1">
            <a:spLocks noGrp="1"/>
          </p:cNvSpPr>
          <p:nvPr>
            <p:ph type="title"/>
          </p:nvPr>
        </p:nvSpPr>
        <p:spPr>
          <a:xfrm>
            <a:off x="1001921" y="2931886"/>
            <a:ext cx="9706301"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Table of Contents</a:t>
            </a:r>
          </a:p>
        </p:txBody>
      </p:sp>
      <p:sp>
        <p:nvSpPr>
          <p:cNvPr id="10" name="Text Placeholder 2">
            <a:extLst>
              <a:ext uri="{FF2B5EF4-FFF2-40B4-BE49-F238E27FC236}">
                <a16:creationId xmlns:a16="http://schemas.microsoft.com/office/drawing/2014/main" id="{F80D85B9-D527-3A18-0E60-7323D27D1132}"/>
              </a:ext>
            </a:extLst>
          </p:cNvPr>
          <p:cNvSpPr>
            <a:spLocks noGrp="1"/>
          </p:cNvSpPr>
          <p:nvPr>
            <p:ph type="body" sz="quarter" idx="4294967295"/>
          </p:nvPr>
        </p:nvSpPr>
        <p:spPr>
          <a:xfrm>
            <a:off x="7483475" y="582613"/>
            <a:ext cx="4708525" cy="5692775"/>
          </a:xfrm>
          <a:prstGeom prst="rect">
            <a:avLst/>
          </a:prstGeom>
        </p:spPr>
        <p:txBody>
          <a:bodyPr numCol="1" anchor="ctr">
            <a:noAutofit/>
          </a:bodyPr>
          <a:lstStyle/>
          <a:p>
            <a:pPr marL="342900" indent="-342900">
              <a:buFont typeface="Arial" panose="020B0604020202020204" pitchFamily="34" charset="0"/>
              <a:buChar char="•"/>
            </a:pPr>
            <a:r>
              <a:rPr lang="en-US" sz="2000" dirty="0">
                <a:latin typeface="Segoe Sans"/>
              </a:rPr>
              <a:t>Overview</a:t>
            </a:r>
          </a:p>
          <a:p>
            <a:pPr marL="342900" indent="-342900">
              <a:buFont typeface="Arial" panose="020B0604020202020204" pitchFamily="34" charset="0"/>
              <a:buChar char="•"/>
            </a:pPr>
            <a:r>
              <a:rPr lang="en-US" sz="2000" dirty="0">
                <a:latin typeface="Segoe Sans"/>
              </a:rPr>
              <a:t>Persona Example</a:t>
            </a:r>
          </a:p>
          <a:p>
            <a:pPr marL="342900" indent="-342900">
              <a:buFont typeface="Arial" panose="020B0604020202020204" pitchFamily="34" charset="0"/>
              <a:buChar char="•"/>
            </a:pPr>
            <a:r>
              <a:rPr lang="en-US" sz="2000" dirty="0">
                <a:latin typeface="Segoe Sans"/>
              </a:rPr>
              <a:t>User Journey Scenario Example</a:t>
            </a:r>
          </a:p>
          <a:p>
            <a:pPr marL="342900" indent="-342900">
              <a:buFont typeface="Arial" panose="020B0604020202020204" pitchFamily="34" charset="0"/>
              <a:buChar char="•"/>
            </a:pPr>
            <a:r>
              <a:rPr lang="en-US" sz="2000" dirty="0">
                <a:latin typeface="Segoe Sans"/>
              </a:rPr>
              <a:t>Solution Screenshots</a:t>
            </a:r>
          </a:p>
          <a:p>
            <a:pPr marL="342900" indent="-342900">
              <a:buFont typeface="Arial" panose="020B0604020202020204" pitchFamily="34" charset="0"/>
              <a:buChar char="•"/>
            </a:pPr>
            <a:r>
              <a:rPr lang="en-US" sz="2000" dirty="0">
                <a:latin typeface="Segoe Sans"/>
              </a:rPr>
              <a:t>Demo Prompts</a:t>
            </a:r>
          </a:p>
        </p:txBody>
      </p:sp>
    </p:spTree>
    <p:extLst>
      <p:ext uri="{BB962C8B-B14F-4D97-AF65-F5344CB8AC3E}">
        <p14:creationId xmlns:p14="http://schemas.microsoft.com/office/powerpoint/2010/main" val="39010092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536F33BF-5116-F758-C230-BD98F1C4E581}"/>
            </a:ext>
          </a:extLst>
        </p:cNvPr>
        <p:cNvGrpSpPr/>
        <p:nvPr/>
      </p:nvGrpSpPr>
      <p:grpSpPr>
        <a:xfrm>
          <a:off x="0" y="0"/>
          <a:ext cx="0" cy="0"/>
          <a:chOff x="0" y="0"/>
          <a:chExt cx="0" cy="0"/>
        </a:xfrm>
      </p:grpSpPr>
      <p:sp>
        <p:nvSpPr>
          <p:cNvPr id="58" name="Title 4">
            <a:extLst>
              <a:ext uri="{FF2B5EF4-FFF2-40B4-BE49-F238E27FC236}">
                <a16:creationId xmlns:a16="http://schemas.microsoft.com/office/drawing/2014/main" id="{33E44190-0429-7FFF-4095-170CD165A65E}"/>
              </a:ext>
            </a:extLst>
          </p:cNvPr>
          <p:cNvSpPr>
            <a:spLocks noGrp="1"/>
          </p:cNvSpPr>
          <p:nvPr>
            <p:ph type="title"/>
          </p:nvPr>
        </p:nvSpPr>
        <p:spPr>
          <a:xfrm>
            <a:off x="676868" y="1501135"/>
            <a:ext cx="4663677" cy="3323987"/>
          </a:xfrm>
        </p:spPr>
        <p:txBody>
          <a:bodyPr/>
          <a:lstStyle/>
          <a:p>
            <a:r>
              <a:rPr lang="en-GB" sz="1800" b="1" dirty="0">
                <a:solidFill>
                  <a:schemeClr val="tx1">
                    <a:lumMod val="95000"/>
                    <a:lumOff val="5000"/>
                  </a:schemeClr>
                </a:solidFill>
                <a:latin typeface="Segoe UI"/>
                <a:ea typeface="+mj-lt"/>
                <a:cs typeface="Segoe UI"/>
              </a:rPr>
              <a:t>Request Tracker Agent</a:t>
            </a:r>
            <a:r>
              <a:rPr lang="en-GB" sz="1800" dirty="0">
                <a:solidFill>
                  <a:schemeClr val="tx1">
                    <a:lumMod val="95000"/>
                    <a:lumOff val="5000"/>
                  </a:schemeClr>
                </a:solidFill>
                <a:latin typeface="Segoe UI"/>
                <a:ea typeface="+mj-lt"/>
                <a:cs typeface="Segoe UI"/>
              </a:rPr>
              <a:t> is a Custom Agent that provides knowledge driven, intelligent request creation with pre‑submission resolution checks, and request lookup through a single conversational interface.</a:t>
            </a:r>
            <a:br>
              <a:rPr lang="en-GB" sz="1800" dirty="0">
                <a:solidFill>
                  <a:schemeClr val="tx1">
                    <a:lumMod val="95000"/>
                    <a:lumOff val="5000"/>
                  </a:schemeClr>
                </a:solidFill>
                <a:latin typeface="Segoe UI"/>
                <a:ea typeface="+mj-lt"/>
                <a:cs typeface="Segoe UI"/>
              </a:rPr>
            </a:br>
            <a:endParaRPr lang="en-US" sz="1800" dirty="0">
              <a:solidFill>
                <a:schemeClr val="tx1">
                  <a:lumMod val="95000"/>
                  <a:lumOff val="5000"/>
                </a:schemeClr>
              </a:solidFill>
              <a:latin typeface="Segoe UI"/>
              <a:cs typeface="Segoe UI"/>
            </a:endParaRPr>
          </a:p>
          <a:p>
            <a:r>
              <a:rPr lang="en-GB" sz="1800" dirty="0">
                <a:solidFill>
                  <a:schemeClr val="tx1">
                    <a:lumMod val="95000"/>
                    <a:lumOff val="5000"/>
                  </a:schemeClr>
                </a:solidFill>
                <a:latin typeface="Segoe UI"/>
                <a:ea typeface="+mj-lt"/>
                <a:cs typeface="Segoe UI"/>
              </a:rPr>
              <a:t>Before creating a new request, the agent searches the full list of requests and identifies similar or existing requests to prevent duplicate submissions.</a:t>
            </a:r>
            <a:br>
              <a:rPr lang="en-GB" sz="1800" dirty="0">
                <a:solidFill>
                  <a:schemeClr val="tx1">
                    <a:lumMod val="95000"/>
                    <a:lumOff val="5000"/>
                  </a:schemeClr>
                </a:solidFill>
                <a:latin typeface="Segoe UI"/>
                <a:ea typeface="+mj-lt"/>
                <a:cs typeface="Segoe UI"/>
              </a:rPr>
            </a:br>
            <a:endParaRPr lang="en-GB" sz="1800" dirty="0">
              <a:solidFill>
                <a:schemeClr val="tx1">
                  <a:lumMod val="95000"/>
                  <a:lumOff val="5000"/>
                </a:schemeClr>
              </a:solidFill>
              <a:latin typeface="Segoe UI"/>
              <a:cs typeface="Segoe UI"/>
            </a:endParaRPr>
          </a:p>
          <a:p>
            <a:r>
              <a:rPr lang="en-GB" sz="1800" dirty="0">
                <a:solidFill>
                  <a:schemeClr val="tx1">
                    <a:lumMod val="95000"/>
                    <a:lumOff val="5000"/>
                  </a:schemeClr>
                </a:solidFill>
                <a:latin typeface="Segoe UI"/>
                <a:ea typeface="+mj-lt"/>
                <a:cs typeface="Segoe UI"/>
              </a:rPr>
              <a:t>If no applicable solution is found, the agent guides the user through confirmed request creation—improving intake quality while reducing unnecessary ticket volume.</a:t>
            </a:r>
            <a:endParaRPr lang="en-GB" sz="1800" dirty="0">
              <a:solidFill>
                <a:schemeClr val="tx1">
                  <a:lumMod val="95000"/>
                  <a:lumOff val="5000"/>
                </a:schemeClr>
              </a:solidFill>
              <a:latin typeface="Segoe UI"/>
              <a:cs typeface="Segoe UI"/>
            </a:endParaRPr>
          </a:p>
        </p:txBody>
      </p:sp>
      <p:sp>
        <p:nvSpPr>
          <p:cNvPr id="23" name="Footer Placeholder 1">
            <a:extLst>
              <a:ext uri="{FF2B5EF4-FFF2-40B4-BE49-F238E27FC236}">
                <a16:creationId xmlns:a16="http://schemas.microsoft.com/office/drawing/2014/main" id="{2325FD89-8B07-FCCA-3E7D-4846098DEE35}"/>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a:ea typeface="+mn-ea"/>
                <a:cs typeface="+mn-cs"/>
              </a:rPr>
              <a:t>© 2026 Microsoft Corporation All rights reserved. </a:t>
            </a:r>
          </a:p>
        </p:txBody>
      </p:sp>
      <p:sp>
        <p:nvSpPr>
          <p:cNvPr id="25" name="Title 1">
            <a:extLst>
              <a:ext uri="{FF2B5EF4-FFF2-40B4-BE49-F238E27FC236}">
                <a16:creationId xmlns:a16="http://schemas.microsoft.com/office/drawing/2014/main" id="{5E9CD6BB-02EF-0BC3-58A1-38B44C2B510D}"/>
              </a:ext>
              <a:ext uri="{C183D7F6-B498-43B3-948B-1728B52AA6E4}">
                <adec:decorative xmlns:adec="http://schemas.microsoft.com/office/drawing/2017/decorative" val="0"/>
              </a:ext>
            </a:extLst>
          </p:cNvPr>
          <p:cNvSpPr txBox="1">
            <a:spLocks/>
          </p:cNvSpPr>
          <p:nvPr/>
        </p:nvSpPr>
        <p:spPr>
          <a:xfrm>
            <a:off x="588263" y="339295"/>
            <a:ext cx="5419132" cy="12330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3200" spc="-50">
                <a:ln w="3175">
                  <a:noFill/>
                </a:ln>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Overview</a:t>
            </a:r>
            <a:endParaRPr kumimoji="0" lang="en-US" sz="3200" b="0" i="0" u="none" strike="noStrike" kern="1200" cap="none" spc="-50" normalizeH="0" baseline="0" noProof="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j-ea"/>
              <a:cs typeface="Segoe Sans Display" pitchFamily="2" charset="0"/>
            </a:endParaRPr>
          </a:p>
        </p:txBody>
      </p:sp>
      <p:pic>
        <p:nvPicPr>
          <p:cNvPr id="2" name="Picture 1" descr="The image displays a user interface for a task management tool called Request Tracker, featuring a dashboard with various options to view, create, and analyze tasks, along with a search bar and a count of tasks created in the current month.&#10;&#10;AI-generated content may be incorrect.">
            <a:extLst>
              <a:ext uri="{FF2B5EF4-FFF2-40B4-BE49-F238E27FC236}">
                <a16:creationId xmlns:a16="http://schemas.microsoft.com/office/drawing/2014/main" id="{FD0971C9-7E17-F28C-E237-EF14C2770B78}"/>
              </a:ext>
            </a:extLst>
          </p:cNvPr>
          <p:cNvPicPr>
            <a:picLocks noChangeAspect="1"/>
          </p:cNvPicPr>
          <p:nvPr/>
        </p:nvPicPr>
        <p:blipFill>
          <a:blip r:embed="rId4"/>
          <a:stretch>
            <a:fillRect/>
          </a:stretch>
        </p:blipFill>
        <p:spPr>
          <a:xfrm>
            <a:off x="5911075" y="1761567"/>
            <a:ext cx="5268777" cy="3405754"/>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2440976011"/>
      </p:ext>
    </p:extLst>
  </p:cSld>
  <p:clrMapOvr>
    <a:overrideClrMapping bg1="lt1" tx1="dk1" bg2="lt2" tx2="dk2" accent1="accent1" accent2="accent2" accent3="accent3" accent4="accent4" accent5="accent5" accent6="accent6" hlink="hlink" folHlink="folHlink"/>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1674614"/>
            <a:ext cx="5501729" cy="3867298"/>
          </a:xfrm>
          <a:prstGeom prst="roundRect">
            <a:avLst>
              <a:gd name="adj" fmla="val 2955"/>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3" name="Oval 2"/>
          <p:cNvSpPr/>
          <p:nvPr/>
        </p:nvSpPr>
        <p:spPr>
          <a:xfrm>
            <a:off x="695325" y="1927919"/>
            <a:ext cx="457200" cy="457200"/>
          </a:xfrm>
          <a:prstGeom prst="ellipse">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4" name="Picture 3" descr="image.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0735" y="2053299"/>
            <a:ext cx="206184" cy="206184"/>
          </a:xfrm>
          <a:prstGeom prst="rect">
            <a:avLst/>
          </a:prstGeom>
        </p:spPr>
      </p:pic>
      <p:sp>
        <p:nvSpPr>
          <p:cNvPr id="5" name="Rounded Rectangle 4"/>
          <p:cNvSpPr/>
          <p:nvPr/>
        </p:nvSpPr>
        <p:spPr>
          <a:xfrm>
            <a:off x="695325" y="3191619"/>
            <a:ext cx="5025479" cy="566439"/>
          </a:xfrm>
          <a:prstGeom prst="roundRect">
            <a:avLst>
              <a:gd name="adj" fmla="val 13452"/>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6" name="Rectangle 5"/>
          <p:cNvSpPr/>
          <p:nvPr/>
        </p:nvSpPr>
        <p:spPr>
          <a:xfrm>
            <a:off x="695325" y="3191619"/>
            <a:ext cx="38100" cy="566439"/>
          </a:xfrm>
          <a:prstGeom prst="rect">
            <a:avLst/>
          </a:prstGeom>
          <a:solidFill>
            <a:srgbClr val="6B2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7" name="Rounded Rectangle 6"/>
          <p:cNvSpPr/>
          <p:nvPr/>
        </p:nvSpPr>
        <p:spPr>
          <a:xfrm>
            <a:off x="6233219" y="1674614"/>
            <a:ext cx="5501729" cy="3867298"/>
          </a:xfrm>
          <a:prstGeom prst="roundRect">
            <a:avLst>
              <a:gd name="adj" fmla="val 2955"/>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8" name="Oval 7"/>
          <p:cNvSpPr/>
          <p:nvPr/>
        </p:nvSpPr>
        <p:spPr>
          <a:xfrm>
            <a:off x="6471344" y="1927919"/>
            <a:ext cx="457200" cy="457200"/>
          </a:xfrm>
          <a:prstGeom prst="ellipse">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9" name="Picture 8"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6610" y="2053299"/>
            <a:ext cx="206184" cy="206184"/>
          </a:xfrm>
          <a:prstGeom prst="rect">
            <a:avLst/>
          </a:prstGeom>
        </p:spPr>
      </p:pic>
      <p:sp>
        <p:nvSpPr>
          <p:cNvPr id="10" name="Rounded Rectangle 9"/>
          <p:cNvSpPr/>
          <p:nvPr/>
        </p:nvSpPr>
        <p:spPr>
          <a:xfrm>
            <a:off x="6471344" y="3191619"/>
            <a:ext cx="5025479" cy="566439"/>
          </a:xfrm>
          <a:prstGeom prst="roundRect">
            <a:avLst>
              <a:gd name="adj" fmla="val 13452"/>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11" name="Rectangle 10"/>
          <p:cNvSpPr/>
          <p:nvPr/>
        </p:nvSpPr>
        <p:spPr>
          <a:xfrm>
            <a:off x="6471344" y="3191619"/>
            <a:ext cx="38100" cy="566439"/>
          </a:xfrm>
          <a:prstGeom prst="rect">
            <a:avLst/>
          </a:prstGeom>
          <a:solidFill>
            <a:srgbClr val="6B2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12" name="Rounded Rectangle 11"/>
          <p:cNvSpPr/>
          <p:nvPr/>
        </p:nvSpPr>
        <p:spPr>
          <a:xfrm>
            <a:off x="457200" y="5724673"/>
            <a:ext cx="11277600" cy="828526"/>
          </a:xfrm>
          <a:prstGeom prst="roundRect">
            <a:avLst>
              <a:gd name="adj" fmla="val 11496"/>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latin typeface="Segoe UI" panose="020B0502040204020203" pitchFamily="34" charset="0"/>
              <a:cs typeface="Segoe UI" panose="020B0502040204020203" pitchFamily="34" charset="0"/>
            </a:endParaRPr>
          </a:p>
        </p:txBody>
      </p:sp>
      <p:pic>
        <p:nvPicPr>
          <p:cNvPr id="13" name="Picture 12"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7593" y="5759080"/>
            <a:ext cx="167564" cy="146629"/>
          </a:xfrm>
          <a:prstGeom prst="rect">
            <a:avLst/>
          </a:prstGeom>
        </p:spPr>
      </p:pic>
      <p:sp>
        <p:nvSpPr>
          <p:cNvPr id="14" name="TextBox 13"/>
          <p:cNvSpPr txBox="1"/>
          <p:nvPr/>
        </p:nvSpPr>
        <p:spPr>
          <a:xfrm>
            <a:off x="457188" y="380990"/>
            <a:ext cx="3039871" cy="492443"/>
          </a:xfrm>
          <a:prstGeom prst="rect">
            <a:avLst/>
          </a:prstGeom>
          <a:noFill/>
        </p:spPr>
        <p:txBody>
          <a:bodyPr wrap="none" lIns="0" tIns="0" rIns="0" bIns="0">
            <a:spAutoFit/>
          </a:bodyPr>
          <a:lstStyle/>
          <a:p>
            <a:pPr algn="l"/>
            <a:r>
              <a:rPr lang="en-US" sz="32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Persona</a:t>
            </a:r>
            <a:r>
              <a:rPr lang="en-GB" sz="32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 Example</a:t>
            </a:r>
            <a:endParaRPr lang="en-US" sz="32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endParaRPr>
          </a:p>
        </p:txBody>
      </p:sp>
      <p:sp>
        <p:nvSpPr>
          <p:cNvPr id="15" name="TextBox 14"/>
          <p:cNvSpPr txBox="1"/>
          <p:nvPr/>
        </p:nvSpPr>
        <p:spPr>
          <a:xfrm>
            <a:off x="457188" y="939081"/>
            <a:ext cx="10112320" cy="246221"/>
          </a:xfrm>
          <a:prstGeom prst="rect">
            <a:avLst/>
          </a:prstGeom>
          <a:noFill/>
        </p:spPr>
        <p:txBody>
          <a:bodyPr wrap="square" lIns="0" tIns="0" rIns="0" bIns="0">
            <a:spAutoFit/>
          </a:bodyPr>
          <a:lstStyle/>
          <a:p>
            <a:pPr algn="l"/>
            <a:r>
              <a:rPr lang="en-GB" sz="1600" b="1" i="0" dirty="0">
                <a:solidFill>
                  <a:srgbClr val="1B1040"/>
                </a:solidFill>
                <a:latin typeface="Segoe UI" panose="020B0502040204020203" pitchFamily="34" charset="0"/>
                <a:cs typeface="Segoe UI" panose="020B0502040204020203" pitchFamily="34" charset="0"/>
              </a:rPr>
              <a:t>T</a:t>
            </a:r>
            <a:r>
              <a:rPr sz="1600" b="1" i="0" dirty="0">
                <a:solidFill>
                  <a:srgbClr val="1B1040"/>
                </a:solidFill>
                <a:latin typeface="Segoe UI" panose="020B0502040204020203" pitchFamily="34" charset="0"/>
                <a:cs typeface="Segoe UI" panose="020B0502040204020203" pitchFamily="34" charset="0"/>
              </a:rPr>
              <a:t>wo core personas</a:t>
            </a:r>
            <a:r>
              <a:rPr lang="en-GB" sz="1600" b="1" i="0" dirty="0">
                <a:solidFill>
                  <a:srgbClr val="1B1040"/>
                </a:solidFill>
                <a:latin typeface="Segoe UI" panose="020B0502040204020203" pitchFamily="34" charset="0"/>
                <a:cs typeface="Segoe UI" panose="020B0502040204020203" pitchFamily="34" charset="0"/>
              </a:rPr>
              <a:t> example</a:t>
            </a:r>
            <a:r>
              <a:rPr sz="1600" b="1" i="0" dirty="0">
                <a:solidFill>
                  <a:srgbClr val="1B1040"/>
                </a:solidFill>
                <a:latin typeface="Segoe UI" panose="020B0502040204020203" pitchFamily="34" charset="0"/>
                <a:cs typeface="Segoe UI" panose="020B0502040204020203" pitchFamily="34" charset="0"/>
              </a:rPr>
              <a:t>: the employee who needs help and the support team that resolves it.</a:t>
            </a:r>
            <a:r>
              <a:rPr sz="1050" b="0" i="0" dirty="0">
                <a:solidFill>
                  <a:srgbClr val="6B2FAD"/>
                </a:solidFill>
                <a:latin typeface="Segoe UI" panose="020B0502040204020203" pitchFamily="34" charset="0"/>
                <a:cs typeface="Segoe UI" panose="020B0502040204020203" pitchFamily="34" charset="0"/>
              </a:rPr>
              <a:t> </a:t>
            </a:r>
            <a:endParaRPr sz="1050" b="0" i="0" dirty="0">
              <a:solidFill>
                <a:srgbClr val="6B2FAD"/>
              </a:solidFill>
              <a:latin typeface="Segoe UI" panose="020B0502040204020203" pitchFamily="34" charset="0"/>
              <a:cs typeface="Segoe UI" panose="020B0502040204020203" pitchFamily="34" charset="0"/>
              <a:hlinkClick r:id="rId5" tooltip="Request Tracker_AgentScenario_Field Deck.pptx"/>
            </a:endParaRPr>
          </a:p>
        </p:txBody>
      </p:sp>
      <p:sp>
        <p:nvSpPr>
          <p:cNvPr id="16" name="TextBox 15"/>
          <p:cNvSpPr txBox="1"/>
          <p:nvPr/>
        </p:nvSpPr>
        <p:spPr>
          <a:xfrm>
            <a:off x="1289563" y="1956445"/>
            <a:ext cx="935769" cy="246221"/>
          </a:xfrm>
          <a:prstGeom prst="rect">
            <a:avLst/>
          </a:prstGeom>
          <a:noFill/>
        </p:spPr>
        <p:txBody>
          <a:bodyPr wrap="none" lIns="0" tIns="0" rIns="0" bIns="0">
            <a:spAutoFit/>
          </a:bodyPr>
          <a:lstStyle/>
          <a:p>
            <a:pPr algn="l"/>
            <a:r>
              <a:rPr sz="1600" b="1" i="0">
                <a:solidFill>
                  <a:srgbClr val="1B1040"/>
                </a:solidFill>
                <a:latin typeface="Segoe UI" panose="020B0502040204020203" pitchFamily="34" charset="0"/>
                <a:cs typeface="Segoe UI" panose="020B0502040204020203" pitchFamily="34" charset="0"/>
              </a:rPr>
              <a:t>Employee</a:t>
            </a:r>
          </a:p>
        </p:txBody>
      </p:sp>
      <p:sp>
        <p:nvSpPr>
          <p:cNvPr id="17" name="TextBox 16"/>
          <p:cNvSpPr txBox="1"/>
          <p:nvPr/>
        </p:nvSpPr>
        <p:spPr>
          <a:xfrm>
            <a:off x="1289563" y="2194564"/>
            <a:ext cx="626775" cy="169277"/>
          </a:xfrm>
          <a:prstGeom prst="rect">
            <a:avLst/>
          </a:prstGeom>
          <a:noFill/>
        </p:spPr>
        <p:txBody>
          <a:bodyPr wrap="none" lIns="0" tIns="0" rIns="0" bIns="0">
            <a:spAutoFit/>
          </a:bodyPr>
          <a:lstStyle/>
          <a:p>
            <a:pPr algn="l"/>
            <a:r>
              <a:rPr sz="1100" b="0" i="0" dirty="0">
                <a:solidFill>
                  <a:srgbClr val="6E6490"/>
                </a:solidFill>
                <a:latin typeface="Segoe UI" panose="020B0502040204020203" pitchFamily="34" charset="0"/>
                <a:cs typeface="Segoe UI" panose="020B0502040204020203" pitchFamily="34" charset="0"/>
              </a:rPr>
              <a:t>Requester</a:t>
            </a:r>
          </a:p>
        </p:txBody>
      </p:sp>
      <p:sp>
        <p:nvSpPr>
          <p:cNvPr id="18" name="TextBox 17"/>
          <p:cNvSpPr txBox="1"/>
          <p:nvPr/>
        </p:nvSpPr>
        <p:spPr>
          <a:xfrm>
            <a:off x="853359" y="3282917"/>
            <a:ext cx="681277" cy="153888"/>
          </a:xfrm>
          <a:prstGeom prst="rect">
            <a:avLst/>
          </a:prstGeom>
          <a:noFill/>
        </p:spPr>
        <p:txBody>
          <a:bodyPr wrap="none" lIns="0" tIns="0" rIns="0" bIns="0">
            <a:spAutoFit/>
          </a:bodyPr>
          <a:lstStyle/>
          <a:p>
            <a:pPr algn="l"/>
            <a:r>
              <a:rPr sz="1000" b="1" i="0">
                <a:solidFill>
                  <a:srgbClr val="6B2FAD"/>
                </a:solidFill>
                <a:latin typeface="Segoe UI" panose="020B0502040204020203" pitchFamily="34" charset="0"/>
                <a:cs typeface="Segoe UI" panose="020B0502040204020203" pitchFamily="34" charset="0"/>
              </a:rPr>
              <a:t>Typical Ask</a:t>
            </a:r>
          </a:p>
        </p:txBody>
      </p:sp>
      <p:sp>
        <p:nvSpPr>
          <p:cNvPr id="19" name="TextBox 18"/>
          <p:cNvSpPr txBox="1"/>
          <p:nvPr/>
        </p:nvSpPr>
        <p:spPr>
          <a:xfrm>
            <a:off x="853359" y="3473412"/>
            <a:ext cx="3996287" cy="184666"/>
          </a:xfrm>
          <a:prstGeom prst="rect">
            <a:avLst/>
          </a:prstGeom>
          <a:noFill/>
        </p:spPr>
        <p:txBody>
          <a:bodyPr wrap="none" lIns="0" tIns="0" rIns="0" bIns="0">
            <a:spAutoFit/>
          </a:bodyPr>
          <a:lstStyle/>
          <a:p>
            <a:pPr algn="l"/>
            <a:r>
              <a:rPr sz="1200" b="0" i="1">
                <a:solidFill>
                  <a:srgbClr val="2D2053"/>
                </a:solidFill>
                <a:latin typeface="Segoe UI" panose="020B0502040204020203" pitchFamily="34" charset="0"/>
                <a:cs typeface="Segoe UI" panose="020B0502040204020203" pitchFamily="34" charset="0"/>
              </a:rPr>
              <a:t>"I need a new monitor" or "What's the status of my request?"</a:t>
            </a:r>
          </a:p>
        </p:txBody>
      </p:sp>
      <p:sp>
        <p:nvSpPr>
          <p:cNvPr id="20" name="TextBox 19"/>
          <p:cNvSpPr txBox="1"/>
          <p:nvPr/>
        </p:nvSpPr>
        <p:spPr>
          <a:xfrm>
            <a:off x="7065438" y="1956445"/>
            <a:ext cx="1351588" cy="246221"/>
          </a:xfrm>
          <a:prstGeom prst="rect">
            <a:avLst/>
          </a:prstGeom>
          <a:noFill/>
        </p:spPr>
        <p:txBody>
          <a:bodyPr wrap="none" lIns="0" tIns="0" rIns="0" bIns="0">
            <a:spAutoFit/>
          </a:bodyPr>
          <a:lstStyle/>
          <a:p>
            <a:pPr algn="l"/>
            <a:r>
              <a:rPr sz="1600" b="1" i="0">
                <a:solidFill>
                  <a:srgbClr val="1B1040"/>
                </a:solidFill>
                <a:latin typeface="Segoe UI" panose="020B0502040204020203" pitchFamily="34" charset="0"/>
                <a:cs typeface="Segoe UI" panose="020B0502040204020203" pitchFamily="34" charset="0"/>
              </a:rPr>
              <a:t>Support Team</a:t>
            </a:r>
          </a:p>
        </p:txBody>
      </p:sp>
      <p:sp>
        <p:nvSpPr>
          <p:cNvPr id="21" name="TextBox 20"/>
          <p:cNvSpPr txBox="1"/>
          <p:nvPr/>
        </p:nvSpPr>
        <p:spPr>
          <a:xfrm>
            <a:off x="7065438" y="2194564"/>
            <a:ext cx="554639" cy="169277"/>
          </a:xfrm>
          <a:prstGeom prst="rect">
            <a:avLst/>
          </a:prstGeom>
          <a:noFill/>
        </p:spPr>
        <p:txBody>
          <a:bodyPr wrap="none" lIns="0" tIns="0" rIns="0" bIns="0">
            <a:spAutoFit/>
          </a:bodyPr>
          <a:lstStyle/>
          <a:p>
            <a:pPr algn="l"/>
            <a:r>
              <a:rPr sz="1100" b="0" i="0">
                <a:solidFill>
                  <a:srgbClr val="6E6490"/>
                </a:solidFill>
                <a:latin typeface="Segoe UI" panose="020B0502040204020203" pitchFamily="34" charset="0"/>
                <a:cs typeface="Segoe UI" panose="020B0502040204020203" pitchFamily="34" charset="0"/>
              </a:rPr>
              <a:t>Assignee</a:t>
            </a:r>
          </a:p>
        </p:txBody>
      </p:sp>
      <p:sp>
        <p:nvSpPr>
          <p:cNvPr id="22" name="TextBox 21"/>
          <p:cNvSpPr txBox="1"/>
          <p:nvPr/>
        </p:nvSpPr>
        <p:spPr>
          <a:xfrm>
            <a:off x="6629234" y="3282917"/>
            <a:ext cx="681277" cy="153888"/>
          </a:xfrm>
          <a:prstGeom prst="rect">
            <a:avLst/>
          </a:prstGeom>
          <a:noFill/>
        </p:spPr>
        <p:txBody>
          <a:bodyPr wrap="none" lIns="0" tIns="0" rIns="0" bIns="0">
            <a:spAutoFit/>
          </a:bodyPr>
          <a:lstStyle/>
          <a:p>
            <a:pPr algn="l"/>
            <a:r>
              <a:rPr sz="1000" b="1" i="0">
                <a:solidFill>
                  <a:srgbClr val="6B2FAD"/>
                </a:solidFill>
                <a:latin typeface="Segoe UI" panose="020B0502040204020203" pitchFamily="34" charset="0"/>
                <a:cs typeface="Segoe UI" panose="020B0502040204020203" pitchFamily="34" charset="0"/>
              </a:rPr>
              <a:t>Typical Ask</a:t>
            </a:r>
          </a:p>
        </p:txBody>
      </p:sp>
      <p:sp>
        <p:nvSpPr>
          <p:cNvPr id="23" name="TextBox 22"/>
          <p:cNvSpPr txBox="1"/>
          <p:nvPr/>
        </p:nvSpPr>
        <p:spPr>
          <a:xfrm>
            <a:off x="6629234" y="3473412"/>
            <a:ext cx="3394199" cy="184666"/>
          </a:xfrm>
          <a:prstGeom prst="rect">
            <a:avLst/>
          </a:prstGeom>
          <a:noFill/>
        </p:spPr>
        <p:txBody>
          <a:bodyPr wrap="none" lIns="0" tIns="0" rIns="0" bIns="0">
            <a:spAutoFit/>
          </a:bodyPr>
          <a:lstStyle/>
          <a:p>
            <a:pPr algn="l"/>
            <a:r>
              <a:rPr sz="1200" b="0" i="1">
                <a:solidFill>
                  <a:srgbClr val="2D2053"/>
                </a:solidFill>
                <a:latin typeface="Segoe UI" panose="020B0502040204020203" pitchFamily="34" charset="0"/>
                <a:cs typeface="Segoe UI" panose="020B0502040204020203" pitchFamily="34" charset="0"/>
              </a:rPr>
              <a:t>"Show me all high-priority requests from this week"</a:t>
            </a:r>
          </a:p>
        </p:txBody>
      </p:sp>
      <p:sp>
        <p:nvSpPr>
          <p:cNvPr id="24" name="TextBox 23"/>
          <p:cNvSpPr txBox="1"/>
          <p:nvPr/>
        </p:nvSpPr>
        <p:spPr>
          <a:xfrm>
            <a:off x="954113" y="5724673"/>
            <a:ext cx="2205732" cy="215444"/>
          </a:xfrm>
          <a:prstGeom prst="rect">
            <a:avLst/>
          </a:prstGeom>
          <a:noFill/>
        </p:spPr>
        <p:txBody>
          <a:bodyPr wrap="none" lIns="0" tIns="0" rIns="0" bIns="0">
            <a:spAutoFit/>
          </a:bodyPr>
          <a:lstStyle/>
          <a:p>
            <a:pPr algn="l"/>
            <a:r>
              <a:rPr sz="1400" b="1" i="0" dirty="0">
                <a:solidFill>
                  <a:srgbClr val="1B1040"/>
                </a:solidFill>
                <a:latin typeface="Segoe UI" panose="020B0502040204020203" pitchFamily="34" charset="0"/>
                <a:cs typeface="Segoe UI" panose="020B0502040204020203" pitchFamily="34" charset="0"/>
              </a:rPr>
              <a:t>Key Challenges Addressed</a:t>
            </a:r>
          </a:p>
        </p:txBody>
      </p:sp>
      <p:sp>
        <p:nvSpPr>
          <p:cNvPr id="25" name="TextBox 24"/>
          <p:cNvSpPr txBox="1"/>
          <p:nvPr/>
        </p:nvSpPr>
        <p:spPr>
          <a:xfrm>
            <a:off x="954113" y="6048223"/>
            <a:ext cx="10542422" cy="430887"/>
          </a:xfrm>
          <a:prstGeom prst="rect">
            <a:avLst/>
          </a:prstGeom>
          <a:noFill/>
        </p:spPr>
        <p:txBody>
          <a:bodyPr wrap="square" lIns="0" tIns="0" rIns="0" bIns="0">
            <a:spAutoFit/>
          </a:bodyPr>
          <a:lstStyle/>
          <a:p>
            <a:pPr algn="l"/>
            <a:r>
              <a:rPr sz="1400" b="0" i="0" dirty="0">
                <a:solidFill>
                  <a:srgbClr val="6E6490"/>
                </a:solidFill>
                <a:latin typeface="Segoe UI" panose="020B0502040204020203" pitchFamily="34" charset="0"/>
                <a:cs typeface="Segoe UI" panose="020B0502040204020203" pitchFamily="34" charset="0"/>
              </a:rPr>
              <a:t>Fragmented intake across inboxes, spreadsheets, and portals; duplicate tickets and repeated questions slow resolution; support teams lack context when requests are escalated</a:t>
            </a:r>
          </a:p>
        </p:txBody>
      </p:sp>
      <p:sp>
        <p:nvSpPr>
          <p:cNvPr id="26" name="TextBox 25"/>
          <p:cNvSpPr txBox="1"/>
          <p:nvPr/>
        </p:nvSpPr>
        <p:spPr>
          <a:xfrm>
            <a:off x="695307" y="2537456"/>
            <a:ext cx="5025353" cy="511935"/>
          </a:xfrm>
          <a:prstGeom prst="rect">
            <a:avLst/>
          </a:prstGeom>
          <a:noFill/>
        </p:spPr>
        <p:txBody>
          <a:bodyPr wrap="square" lIns="0" tIns="0" rIns="0" bIns="0">
            <a:spAutoFit/>
          </a:bodyPr>
          <a:lstStyle/>
          <a:p>
            <a:pPr marL="167576" indent="-167576" algn="l">
              <a:lnSpc>
                <a:spcPts val="1699"/>
              </a:lnSpc>
              <a:spcBef>
                <a:spcPts val="0"/>
              </a:spcBef>
              <a:spcAft>
                <a:spcPts val="0"/>
              </a:spcAft>
              <a:buClr>
                <a:srgbClr val="6B2FAD"/>
              </a:buClr>
              <a:buSzPct val="100000"/>
              <a:buFont typeface="Inter" charset="0"/>
              <a:buChar char="●"/>
            </a:pPr>
            <a:r>
              <a:rPr sz="1400" b="0" i="0">
                <a:solidFill>
                  <a:srgbClr val="2D2053"/>
                </a:solidFill>
                <a:latin typeface="Segoe UI" panose="020B0502040204020203" pitchFamily="34" charset="0"/>
                <a:cs typeface="Segoe UI" panose="020B0502040204020203" pitchFamily="34" charset="0"/>
              </a:rPr>
              <a:t>Needs help with IT, HR, Facilities, Finance, or Security requests</a:t>
            </a:r>
          </a:p>
          <a:p>
            <a:pPr marL="167576" indent="-167576" algn="l">
              <a:lnSpc>
                <a:spcPts val="1699"/>
              </a:lnSpc>
              <a:spcBef>
                <a:spcPts val="659"/>
              </a:spcBef>
              <a:spcAft>
                <a:spcPts val="0"/>
              </a:spcAft>
              <a:buClr>
                <a:srgbClr val="6B2FAD"/>
              </a:buClr>
              <a:buSzPct val="100000"/>
              <a:buFont typeface="Inter" charset="0"/>
              <a:buChar char="●"/>
            </a:pPr>
            <a:r>
              <a:rPr sz="1400" b="0" i="0">
                <a:solidFill>
                  <a:srgbClr val="2D2053"/>
                </a:solidFill>
                <a:latin typeface="Segoe UI" panose="020B0502040204020203" pitchFamily="34" charset="0"/>
                <a:cs typeface="Segoe UI" panose="020B0502040204020203" pitchFamily="34" charset="0"/>
              </a:rPr>
              <a:t>Wants fast answers and visibility without navigating portals</a:t>
            </a:r>
          </a:p>
        </p:txBody>
      </p:sp>
      <p:sp>
        <p:nvSpPr>
          <p:cNvPr id="27" name="TextBox 26"/>
          <p:cNvSpPr txBox="1"/>
          <p:nvPr/>
        </p:nvSpPr>
        <p:spPr>
          <a:xfrm>
            <a:off x="6471182" y="2537456"/>
            <a:ext cx="5025353" cy="511935"/>
          </a:xfrm>
          <a:prstGeom prst="rect">
            <a:avLst/>
          </a:prstGeom>
          <a:noFill/>
        </p:spPr>
        <p:txBody>
          <a:bodyPr wrap="square" lIns="0" tIns="0" rIns="0" bIns="0" anchor="t">
            <a:spAutoFit/>
          </a:bodyPr>
          <a:lstStyle/>
          <a:p>
            <a:pPr marL="167005" indent="-167005" algn="l">
              <a:lnSpc>
                <a:spcPts val="1699"/>
              </a:lnSpc>
              <a:spcBef>
                <a:spcPts val="0"/>
              </a:spcBef>
              <a:spcAft>
                <a:spcPts val="0"/>
              </a:spcAft>
              <a:buClr>
                <a:srgbClr val="6B2FAD"/>
              </a:buClr>
              <a:buSzPct val="100000"/>
              <a:buFont typeface="Inter" charset="0"/>
              <a:buChar char="●"/>
            </a:pPr>
            <a:r>
              <a:rPr sz="1400" b="0" i="0">
                <a:solidFill>
                  <a:srgbClr val="2D2053"/>
                </a:solidFill>
                <a:latin typeface="Segoe UI" panose="020B0502040204020203" pitchFamily="34" charset="0"/>
                <a:cs typeface="Segoe UI" panose="020B0502040204020203" pitchFamily="34" charset="0"/>
              </a:rPr>
              <a:t>Responsible for triaging and resolving requests</a:t>
            </a:r>
            <a:endParaRPr lang="en-GB"/>
          </a:p>
          <a:p>
            <a:pPr marL="167005" indent="-167005" algn="l">
              <a:lnSpc>
                <a:spcPts val="1699"/>
              </a:lnSpc>
              <a:spcBef>
                <a:spcPts val="659"/>
              </a:spcBef>
              <a:spcAft>
                <a:spcPts val="0"/>
              </a:spcAft>
              <a:buClr>
                <a:srgbClr val="6B2FAD"/>
              </a:buClr>
              <a:buSzPct val="100000"/>
              <a:buFont typeface="Inter" charset="0"/>
              <a:buChar char="●"/>
            </a:pPr>
            <a:r>
              <a:rPr lang="en-GB" sz="1400" b="0" i="0" dirty="0">
                <a:solidFill>
                  <a:srgbClr val="2D2053"/>
                </a:solidFill>
                <a:latin typeface="Segoe UI"/>
                <a:cs typeface="Segoe UI"/>
              </a:rPr>
              <a:t>Needs clear context and </a:t>
            </a:r>
            <a:r>
              <a:rPr lang="en-GB" sz="1400">
                <a:solidFill>
                  <a:srgbClr val="2D2053"/>
                </a:solidFill>
                <a:latin typeface="Segoe UI"/>
                <a:cs typeface="Segoe UI"/>
              </a:rPr>
              <a:t>prioritization</a:t>
            </a:r>
            <a:endParaRPr lang="en-GB" sz="1400" b="0" i="0" dirty="0">
              <a:solidFill>
                <a:srgbClr val="2D2053"/>
              </a:solidFill>
              <a:latin typeface="Segoe UI" panose="020B0502040204020203" pitchFamily="34" charset="0"/>
              <a:cs typeface="Segoe UI" panose="020B0502040204020203" pitchFamily="34" charset="0"/>
            </a:endParaRPr>
          </a:p>
        </p:txBody>
      </p:sp>
      <p:pic>
        <p:nvPicPr>
          <p:cNvPr id="28" name="Picture Placeholder 27" descr="A person wearing a headset and smiling">
            <a:extLst>
              <a:ext uri="{FF2B5EF4-FFF2-40B4-BE49-F238E27FC236}">
                <a16:creationId xmlns:a16="http://schemas.microsoft.com/office/drawing/2014/main" id="{92469F25-A0E9-A10A-BB91-0ED6270DBD20}"/>
              </a:ext>
            </a:extLst>
          </p:cNvPr>
          <p:cNvPicPr>
            <a:picLocks noChangeAspect="1"/>
          </p:cNvPicPr>
          <p:nvPr/>
        </p:nvPicPr>
        <p:blipFill>
          <a:blip r:embed="rId6" cstate="print">
            <a:extLst>
              <a:ext uri="{28A0092B-C50C-407E-A947-70E740481C1C}">
                <a14:useLocalDpi xmlns:a14="http://schemas.microsoft.com/office/drawing/2010/main" val="0"/>
              </a:ext>
            </a:extLst>
          </a:blip>
          <a:srcRect l="8942" r="8942"/>
          <a:stretch/>
        </p:blipFill>
        <p:spPr>
          <a:xfrm>
            <a:off x="719373" y="1951431"/>
            <a:ext cx="408908" cy="408908"/>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pic>
        <p:nvPicPr>
          <p:cNvPr id="29" name="Picture Placeholder 35" descr="A person talking on a phone">
            <a:extLst>
              <a:ext uri="{FF2B5EF4-FFF2-40B4-BE49-F238E27FC236}">
                <a16:creationId xmlns:a16="http://schemas.microsoft.com/office/drawing/2014/main" id="{B6460B6C-4434-DAF5-495D-43420C71B7C0}"/>
              </a:ext>
            </a:extLst>
          </p:cNvPr>
          <p:cNvPicPr>
            <a:picLocks noChangeAspect="1"/>
          </p:cNvPicPr>
          <p:nvPr/>
        </p:nvPicPr>
        <p:blipFill>
          <a:blip r:embed="rId7" cstate="print">
            <a:extLst>
              <a:ext uri="{28A0092B-C50C-407E-A947-70E740481C1C}">
                <a14:useLocalDpi xmlns:a14="http://schemas.microsoft.com/office/drawing/2010/main" val="0"/>
              </a:ext>
            </a:extLst>
          </a:blip>
          <a:srcRect l="23392" r="9556"/>
          <a:stretch/>
        </p:blipFill>
        <p:spPr>
          <a:xfrm>
            <a:off x="6490394" y="1909478"/>
            <a:ext cx="456532" cy="456532"/>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1720304"/>
            <a:ext cx="3276600" cy="4029075"/>
          </a:xfrm>
          <a:prstGeom prst="roundRect">
            <a:avLst>
              <a:gd name="adj" fmla="val 348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3" name="Picture 2" descr="image.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9955" y="1991716"/>
            <a:ext cx="228617" cy="200064"/>
          </a:xfrm>
          <a:prstGeom prst="rect">
            <a:avLst/>
          </a:prstGeom>
        </p:spPr>
      </p:pic>
      <p:sp>
        <p:nvSpPr>
          <p:cNvPr id="4" name="Oval 3"/>
          <p:cNvSpPr/>
          <p:nvPr/>
        </p:nvSpPr>
        <p:spPr>
          <a:xfrm>
            <a:off x="6799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5" name="Picture 4"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55582" y="3641404"/>
            <a:ext cx="106578" cy="186539"/>
          </a:xfrm>
          <a:prstGeom prst="rect">
            <a:avLst/>
          </a:prstGeom>
        </p:spPr>
      </p:pic>
      <p:sp>
        <p:nvSpPr>
          <p:cNvPr id="6" name="Rounded Rectangle 5"/>
          <p:cNvSpPr/>
          <p:nvPr/>
        </p:nvSpPr>
        <p:spPr>
          <a:xfrm>
            <a:off x="4457700" y="1720304"/>
            <a:ext cx="3276600" cy="4029075"/>
          </a:xfrm>
          <a:prstGeom prst="roundRect">
            <a:avLst>
              <a:gd name="adj" fmla="val 348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7" name="Picture 6"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80378" y="1977429"/>
            <a:ext cx="228583" cy="228627"/>
          </a:xfrm>
          <a:prstGeom prst="rect">
            <a:avLst/>
          </a:prstGeom>
        </p:spPr>
      </p:pic>
      <p:sp>
        <p:nvSpPr>
          <p:cNvPr id="8" name="Oval 7"/>
          <p:cNvSpPr/>
          <p:nvPr/>
        </p:nvSpPr>
        <p:spPr>
          <a:xfrm>
            <a:off x="46804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9" name="Picture 8"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55982" y="3641404"/>
            <a:ext cx="106579" cy="186539"/>
          </a:xfrm>
          <a:prstGeom prst="rect">
            <a:avLst/>
          </a:prstGeom>
        </p:spPr>
      </p:pic>
      <p:sp>
        <p:nvSpPr>
          <p:cNvPr id="10" name="Rounded Rectangle 9"/>
          <p:cNvSpPr/>
          <p:nvPr/>
        </p:nvSpPr>
        <p:spPr>
          <a:xfrm>
            <a:off x="8458200" y="1720304"/>
            <a:ext cx="3276600" cy="4029075"/>
          </a:xfrm>
          <a:prstGeom prst="roundRect">
            <a:avLst>
              <a:gd name="adj" fmla="val 348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11" name="Picture 10" descr="image.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80778" y="1977429"/>
            <a:ext cx="228594" cy="228594"/>
          </a:xfrm>
          <a:prstGeom prst="rect">
            <a:avLst/>
          </a:prstGeom>
        </p:spPr>
      </p:pic>
      <p:sp>
        <p:nvSpPr>
          <p:cNvPr id="12" name="Oval 11"/>
          <p:cNvSpPr/>
          <p:nvPr/>
        </p:nvSpPr>
        <p:spPr>
          <a:xfrm>
            <a:off x="86809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13" name="Rounded Rectangle 12"/>
          <p:cNvSpPr/>
          <p:nvPr/>
        </p:nvSpPr>
        <p:spPr>
          <a:xfrm>
            <a:off x="457200" y="5962650"/>
            <a:ext cx="11277600" cy="590550"/>
          </a:xfrm>
          <a:prstGeom prst="roundRect">
            <a:avLst>
              <a:gd name="adj" fmla="val 19354"/>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Segoe UI" panose="020B0502040204020203" pitchFamily="34" charset="0"/>
              <a:cs typeface="Segoe UI" panose="020B0502040204020203" pitchFamily="34" charset="0"/>
            </a:endParaRPr>
          </a:p>
        </p:txBody>
      </p:sp>
      <p:sp>
        <p:nvSpPr>
          <p:cNvPr id="14" name="Rectangle 13"/>
          <p:cNvSpPr/>
          <p:nvPr/>
        </p:nvSpPr>
        <p:spPr>
          <a:xfrm>
            <a:off x="2405062" y="6124575"/>
            <a:ext cx="19050" cy="266700"/>
          </a:xfrm>
          <a:prstGeom prst="rect">
            <a:avLst/>
          </a:prstGeom>
          <a:solidFill>
            <a:srgbClr val="D5CC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Segoe UI" panose="020B0502040204020203" pitchFamily="34" charset="0"/>
              <a:cs typeface="Segoe UI" panose="020B0502040204020203" pitchFamily="34" charset="0"/>
            </a:endParaRPr>
          </a:p>
        </p:txBody>
      </p:sp>
      <p:pic>
        <p:nvPicPr>
          <p:cNvPr id="15" name="Picture 14" descr="image.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06808" y="6181570"/>
            <a:ext cx="133346" cy="152396"/>
          </a:xfrm>
          <a:prstGeom prst="rect">
            <a:avLst/>
          </a:prstGeom>
        </p:spPr>
      </p:pic>
      <p:pic>
        <p:nvPicPr>
          <p:cNvPr id="16" name="Picture 15" descr="image.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33241" y="6181570"/>
            <a:ext cx="152396" cy="152396"/>
          </a:xfrm>
          <a:prstGeom prst="rect">
            <a:avLst/>
          </a:prstGeom>
        </p:spPr>
      </p:pic>
      <p:pic>
        <p:nvPicPr>
          <p:cNvPr id="17" name="Picture 16" descr="image.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47607" y="6181567"/>
            <a:ext cx="114321" cy="152402"/>
          </a:xfrm>
          <a:prstGeom prst="rect">
            <a:avLst/>
          </a:prstGeom>
        </p:spPr>
      </p:pic>
      <p:sp>
        <p:nvSpPr>
          <p:cNvPr id="18" name="TextBox 17"/>
          <p:cNvSpPr txBox="1"/>
          <p:nvPr/>
        </p:nvSpPr>
        <p:spPr>
          <a:xfrm>
            <a:off x="457188" y="380990"/>
            <a:ext cx="2369238" cy="492443"/>
          </a:xfrm>
          <a:prstGeom prst="rect">
            <a:avLst/>
          </a:prstGeom>
          <a:noFill/>
        </p:spPr>
        <p:txBody>
          <a:bodyPr wrap="none" lIns="0" tIns="0" rIns="0" bIns="0">
            <a:spAutoFit/>
          </a:bodyPr>
          <a:lstStyle/>
          <a:p>
            <a:r>
              <a:rPr lang="en-GB" sz="32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User </a:t>
            </a:r>
            <a:r>
              <a:rPr sz="32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Journey</a:t>
            </a:r>
          </a:p>
        </p:txBody>
      </p:sp>
      <p:sp>
        <p:nvSpPr>
          <p:cNvPr id="19" name="TextBox 18"/>
          <p:cNvSpPr txBox="1"/>
          <p:nvPr/>
        </p:nvSpPr>
        <p:spPr>
          <a:xfrm>
            <a:off x="457188" y="939081"/>
            <a:ext cx="10061124" cy="492443"/>
          </a:xfrm>
          <a:prstGeom prst="rect">
            <a:avLst/>
          </a:prstGeom>
          <a:noFill/>
        </p:spPr>
        <p:txBody>
          <a:bodyPr wrap="square" lIns="0" tIns="0" rIns="0" bIns="0">
            <a:spAutoFit/>
          </a:bodyPr>
          <a:lstStyle/>
          <a:p>
            <a:pPr algn="l"/>
            <a:r>
              <a:rPr sz="1600" b="1" i="0" dirty="0">
                <a:solidFill>
                  <a:srgbClr val="1B1040"/>
                </a:solidFill>
                <a:latin typeface="Segoe UI" panose="020B0502040204020203" pitchFamily="34" charset="0"/>
                <a:cs typeface="Segoe UI" panose="020B0502040204020203" pitchFamily="34" charset="0"/>
              </a:rPr>
              <a:t>From natural-language request to automatic resolution tracking, the agent handles the full </a:t>
            </a:r>
            <a:r>
              <a:rPr lang="en-GB" sz="1600" b="1" i="0" dirty="0">
                <a:solidFill>
                  <a:srgbClr val="1B1040"/>
                </a:solidFill>
                <a:latin typeface="Segoe UI" panose="020B0502040204020203" pitchFamily="34" charset="0"/>
                <a:cs typeface="Segoe UI" panose="020B0502040204020203" pitchFamily="34" charset="0"/>
              </a:rPr>
              <a:t>lifecycle,</a:t>
            </a:r>
            <a:r>
              <a:rPr sz="1600" b="1" i="0" dirty="0">
                <a:solidFill>
                  <a:srgbClr val="1B1040"/>
                </a:solidFill>
                <a:latin typeface="Segoe UI" panose="020B0502040204020203" pitchFamily="34" charset="0"/>
                <a:cs typeface="Segoe UI" panose="020B0502040204020203" pitchFamily="34" charset="0"/>
              </a:rPr>
              <a:t> so employees never chase a ticket again.</a:t>
            </a:r>
            <a:r>
              <a:rPr sz="1050" b="0" i="0" dirty="0">
                <a:solidFill>
                  <a:srgbClr val="6B2FAD"/>
                </a:solidFill>
                <a:latin typeface="Segoe UI" panose="020B0502040204020203" pitchFamily="34" charset="0"/>
                <a:cs typeface="Segoe UI" panose="020B0502040204020203" pitchFamily="34" charset="0"/>
              </a:rPr>
              <a:t> </a:t>
            </a:r>
            <a:endParaRPr sz="1050" b="0" i="0" dirty="0">
              <a:solidFill>
                <a:srgbClr val="6B2FAD"/>
              </a:solidFill>
              <a:latin typeface="Segoe UI" panose="020B0502040204020203" pitchFamily="34" charset="0"/>
              <a:cs typeface="Segoe UI" panose="020B0502040204020203" pitchFamily="34" charset="0"/>
              <a:hlinkClick r:id="rId9" tooltip="Request Tracker_AgentScenario_Field Deck.pptx"/>
            </a:endParaRPr>
          </a:p>
        </p:txBody>
      </p:sp>
      <p:sp>
        <p:nvSpPr>
          <p:cNvPr id="20" name="TextBox 19"/>
          <p:cNvSpPr txBox="1"/>
          <p:nvPr/>
        </p:nvSpPr>
        <p:spPr>
          <a:xfrm>
            <a:off x="837583" y="2439380"/>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1</a:t>
            </a:r>
          </a:p>
        </p:txBody>
      </p:sp>
      <p:sp>
        <p:nvSpPr>
          <p:cNvPr id="21" name="TextBox 20"/>
          <p:cNvSpPr txBox="1"/>
          <p:nvPr/>
        </p:nvSpPr>
        <p:spPr>
          <a:xfrm>
            <a:off x="1175266" y="2425093"/>
            <a:ext cx="690702" cy="246221"/>
          </a:xfrm>
          <a:prstGeom prst="rect">
            <a:avLst/>
          </a:prstGeom>
          <a:noFill/>
        </p:spPr>
        <p:txBody>
          <a:bodyPr wrap="non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Trigger</a:t>
            </a:r>
          </a:p>
        </p:txBody>
      </p:sp>
      <p:sp>
        <p:nvSpPr>
          <p:cNvPr id="22" name="TextBox 21"/>
          <p:cNvSpPr txBox="1"/>
          <p:nvPr/>
        </p:nvSpPr>
        <p:spPr>
          <a:xfrm>
            <a:off x="679978" y="2910856"/>
            <a:ext cx="2606659" cy="861774"/>
          </a:xfrm>
          <a:prstGeom prst="rect">
            <a:avLst/>
          </a:prstGeom>
          <a:noFill/>
        </p:spPr>
        <p:txBody>
          <a:bodyPr wrap="square" lIns="0" tIns="0" rIns="0" bIns="0">
            <a:spAutoFit/>
          </a:bodyPr>
          <a:lstStyle/>
          <a:p>
            <a:pPr algn="l"/>
            <a:r>
              <a:rPr sz="1400" b="0" i="0">
                <a:solidFill>
                  <a:srgbClr val="2D2053"/>
                </a:solidFill>
                <a:latin typeface="Segoe UI" panose="020B0502040204020203" pitchFamily="34" charset="0"/>
                <a:cs typeface="Segoe UI" panose="020B0502040204020203" pitchFamily="34" charset="0"/>
              </a:rPr>
              <a:t>Employee asks the agent in Teams, e.g., "I need a new monitor" or "What's the status of my request?"</a:t>
            </a:r>
          </a:p>
        </p:txBody>
      </p:sp>
      <p:sp>
        <p:nvSpPr>
          <p:cNvPr id="23" name="TextBox 22"/>
          <p:cNvSpPr txBox="1"/>
          <p:nvPr/>
        </p:nvSpPr>
        <p:spPr>
          <a:xfrm>
            <a:off x="4821315" y="2439380"/>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2</a:t>
            </a:r>
          </a:p>
        </p:txBody>
      </p:sp>
      <p:sp>
        <p:nvSpPr>
          <p:cNvPr id="24" name="TextBox 23"/>
          <p:cNvSpPr txBox="1"/>
          <p:nvPr/>
        </p:nvSpPr>
        <p:spPr>
          <a:xfrm>
            <a:off x="5175666" y="2425093"/>
            <a:ext cx="1005212" cy="246221"/>
          </a:xfrm>
          <a:prstGeom prst="rect">
            <a:avLst/>
          </a:prstGeom>
          <a:noFill/>
        </p:spPr>
        <p:txBody>
          <a:bodyPr wrap="non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Evaluation</a:t>
            </a:r>
          </a:p>
        </p:txBody>
      </p:sp>
      <p:sp>
        <p:nvSpPr>
          <p:cNvPr id="25" name="TextBox 24"/>
          <p:cNvSpPr txBox="1"/>
          <p:nvPr/>
        </p:nvSpPr>
        <p:spPr>
          <a:xfrm>
            <a:off x="4680378" y="2910856"/>
            <a:ext cx="2785397" cy="861774"/>
          </a:xfrm>
          <a:prstGeom prst="rect">
            <a:avLst/>
          </a:prstGeom>
          <a:noFill/>
        </p:spPr>
        <p:txBody>
          <a:bodyPr wrap="square" lIns="0" tIns="0" rIns="0" bIns="0" anchor="t">
            <a:spAutoFit/>
          </a:bodyPr>
          <a:lstStyle/>
          <a:p>
            <a:r>
              <a:rPr lang="en-GB" sz="1400" b="0" i="0" dirty="0">
                <a:solidFill>
                  <a:srgbClr val="2D2053"/>
                </a:solidFill>
                <a:latin typeface="Segoe UI"/>
                <a:cs typeface="Segoe UI"/>
              </a:rPr>
              <a:t>Agent</a:t>
            </a:r>
            <a:r>
              <a:rPr lang="en-GB" sz="1400" dirty="0">
                <a:solidFill>
                  <a:srgbClr val="2D2053"/>
                </a:solidFill>
                <a:latin typeface="Segoe UI"/>
                <a:cs typeface="Segoe UI"/>
              </a:rPr>
              <a:t> identifies request requirements, asking for additional details, and searches</a:t>
            </a:r>
            <a:r>
              <a:rPr lang="en-GB" sz="1400" b="0" i="0" dirty="0">
                <a:solidFill>
                  <a:srgbClr val="2D2053"/>
                </a:solidFill>
                <a:latin typeface="Segoe UI"/>
                <a:cs typeface="Segoe UI"/>
              </a:rPr>
              <a:t> existing requests</a:t>
            </a:r>
            <a:r>
              <a:rPr lang="en-GB" sz="1400" dirty="0">
                <a:solidFill>
                  <a:srgbClr val="2D2053"/>
                </a:solidFill>
                <a:latin typeface="Segoe UI"/>
                <a:cs typeface="Segoe UI"/>
              </a:rPr>
              <a:t>.</a:t>
            </a:r>
            <a:endParaRPr lang="en-GB" sz="1400" b="0" i="0" dirty="0">
              <a:solidFill>
                <a:srgbClr val="2D2053"/>
              </a:solidFill>
              <a:latin typeface="Segoe UI"/>
              <a:cs typeface="Segoe UI"/>
            </a:endParaRPr>
          </a:p>
        </p:txBody>
      </p:sp>
      <p:sp>
        <p:nvSpPr>
          <p:cNvPr id="26" name="TextBox 25"/>
          <p:cNvSpPr txBox="1"/>
          <p:nvPr/>
        </p:nvSpPr>
        <p:spPr>
          <a:xfrm>
            <a:off x="8821566" y="2439380"/>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3</a:t>
            </a:r>
          </a:p>
        </p:txBody>
      </p:sp>
      <p:sp>
        <p:nvSpPr>
          <p:cNvPr id="27" name="TextBox 26"/>
          <p:cNvSpPr txBox="1"/>
          <p:nvPr/>
        </p:nvSpPr>
        <p:spPr>
          <a:xfrm>
            <a:off x="9176066" y="2425093"/>
            <a:ext cx="689291" cy="246221"/>
          </a:xfrm>
          <a:prstGeom prst="rect">
            <a:avLst/>
          </a:prstGeom>
          <a:noFill/>
        </p:spPr>
        <p:txBody>
          <a:bodyPr wrap="non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Output</a:t>
            </a:r>
          </a:p>
        </p:txBody>
      </p:sp>
      <p:sp>
        <p:nvSpPr>
          <p:cNvPr id="28" name="TextBox 27"/>
          <p:cNvSpPr txBox="1"/>
          <p:nvPr/>
        </p:nvSpPr>
        <p:spPr>
          <a:xfrm>
            <a:off x="8680778" y="2910856"/>
            <a:ext cx="2679881" cy="215444"/>
          </a:xfrm>
          <a:prstGeom prst="rect">
            <a:avLst/>
          </a:prstGeom>
          <a:noFill/>
        </p:spPr>
        <p:txBody>
          <a:bodyPr wrap="square" lIns="0" tIns="0" rIns="0" bIns="0" anchor="t">
            <a:spAutoFit/>
          </a:bodyPr>
          <a:lstStyle/>
          <a:p>
            <a:pPr algn="l"/>
            <a:r>
              <a:rPr lang="en-GB" sz="1400" b="0" i="0">
                <a:solidFill>
                  <a:srgbClr val="2D2053"/>
                </a:solidFill>
                <a:latin typeface="Segoe UI"/>
                <a:cs typeface="Segoe UI"/>
              </a:rPr>
              <a:t>Request is created only if needed</a:t>
            </a:r>
          </a:p>
        </p:txBody>
      </p:sp>
      <p:sp>
        <p:nvSpPr>
          <p:cNvPr id="29" name="TextBox 28"/>
          <p:cNvSpPr txBox="1"/>
          <p:nvPr/>
        </p:nvSpPr>
        <p:spPr>
          <a:xfrm>
            <a:off x="695307" y="6167283"/>
            <a:ext cx="710131" cy="184666"/>
          </a:xfrm>
          <a:prstGeom prst="rect">
            <a:avLst/>
          </a:prstGeom>
          <a:noFill/>
        </p:spPr>
        <p:txBody>
          <a:bodyPr wrap="none" lIns="0" tIns="0" rIns="0" bIns="0">
            <a:spAutoFit/>
          </a:bodyPr>
          <a:lstStyle/>
          <a:p>
            <a:pPr algn="l"/>
            <a:r>
              <a:rPr sz="1200" b="1" i="0" dirty="0">
                <a:solidFill>
                  <a:srgbClr val="6B2FAD"/>
                </a:solidFill>
                <a:latin typeface="Segoe UI" panose="020B0502040204020203" pitchFamily="34" charset="0"/>
                <a:cs typeface="Segoe UI" panose="020B0502040204020203" pitchFamily="34" charset="0"/>
              </a:rPr>
              <a:t>Backbone</a:t>
            </a:r>
          </a:p>
        </p:txBody>
      </p:sp>
      <p:sp>
        <p:nvSpPr>
          <p:cNvPr id="30" name="TextBox 29"/>
          <p:cNvSpPr txBox="1"/>
          <p:nvPr/>
        </p:nvSpPr>
        <p:spPr>
          <a:xfrm>
            <a:off x="2816352" y="6171301"/>
            <a:ext cx="1977786" cy="184666"/>
          </a:xfrm>
          <a:prstGeom prst="rect">
            <a:avLst/>
          </a:prstGeom>
          <a:noFill/>
        </p:spPr>
        <p:txBody>
          <a:bodyPr wrap="none" lIns="0" tIns="0" rIns="0" bIns="0">
            <a:spAutoFit/>
          </a:bodyPr>
          <a:lstStyle/>
          <a:p>
            <a:pPr algn="l"/>
            <a:r>
              <a:rPr sz="1200" b="0" i="0">
                <a:solidFill>
                  <a:srgbClr val="2D2053"/>
                </a:solidFill>
                <a:latin typeface="Segoe UI" panose="020B0502040204020203" pitchFamily="34" charset="0"/>
                <a:cs typeface="Segoe UI" panose="020B0502040204020203" pitchFamily="34" charset="0"/>
              </a:rPr>
              <a:t>SharePoint Issue Tracking List</a:t>
            </a:r>
          </a:p>
        </p:txBody>
      </p:sp>
      <p:sp>
        <p:nvSpPr>
          <p:cNvPr id="31" name="TextBox 30"/>
          <p:cNvSpPr txBox="1"/>
          <p:nvPr/>
        </p:nvSpPr>
        <p:spPr>
          <a:xfrm>
            <a:off x="5261835" y="6171301"/>
            <a:ext cx="1994007" cy="184666"/>
          </a:xfrm>
          <a:prstGeom prst="rect">
            <a:avLst/>
          </a:prstGeom>
          <a:noFill/>
        </p:spPr>
        <p:txBody>
          <a:bodyPr wrap="none" lIns="0" tIns="0" rIns="0" bIns="0">
            <a:spAutoFit/>
          </a:bodyPr>
          <a:lstStyle/>
          <a:p>
            <a:pPr algn="l"/>
            <a:r>
              <a:rPr sz="1200" b="0" i="0">
                <a:solidFill>
                  <a:srgbClr val="2D2053"/>
                </a:solidFill>
                <a:latin typeface="Segoe UI" panose="020B0502040204020203" pitchFamily="34" charset="0"/>
                <a:cs typeface="Segoe UI" panose="020B0502040204020203" pitchFamily="34" charset="0"/>
              </a:rPr>
              <a:t>AI-driven auto-categorisation</a:t>
            </a:r>
          </a:p>
        </p:txBody>
      </p:sp>
      <p:sp>
        <p:nvSpPr>
          <p:cNvPr id="32" name="TextBox 31"/>
          <p:cNvSpPr txBox="1"/>
          <p:nvPr/>
        </p:nvSpPr>
        <p:spPr>
          <a:xfrm>
            <a:off x="7647639" y="6171301"/>
            <a:ext cx="1848519" cy="184666"/>
          </a:xfrm>
          <a:prstGeom prst="rect">
            <a:avLst/>
          </a:prstGeom>
          <a:noFill/>
        </p:spPr>
        <p:txBody>
          <a:bodyPr wrap="none" lIns="0" tIns="0" rIns="0" bIns="0">
            <a:spAutoFit/>
          </a:bodyPr>
          <a:lstStyle/>
          <a:p>
            <a:pPr algn="l"/>
            <a:r>
              <a:rPr sz="1200" b="0" i="0">
                <a:solidFill>
                  <a:srgbClr val="2D2053"/>
                </a:solidFill>
                <a:latin typeface="Segoe UI" panose="020B0502040204020203" pitchFamily="34" charset="0"/>
                <a:cs typeface="Segoe UI" panose="020B0502040204020203" pitchFamily="34" charset="0"/>
              </a:rPr>
              <a:t>Power Automate workflows</a:t>
            </a:r>
          </a:p>
        </p:txBody>
      </p:sp>
      <p:pic>
        <p:nvPicPr>
          <p:cNvPr id="33" name="Picture Placeholder 27" descr="A person wearing a headset and smiling">
            <a:extLst>
              <a:ext uri="{FF2B5EF4-FFF2-40B4-BE49-F238E27FC236}">
                <a16:creationId xmlns:a16="http://schemas.microsoft.com/office/drawing/2014/main" id="{D1413721-77AC-2878-5B35-F1D33F1B8396}"/>
              </a:ext>
            </a:extLst>
          </p:cNvPr>
          <p:cNvPicPr>
            <a:picLocks noChangeAspect="1"/>
          </p:cNvPicPr>
          <p:nvPr/>
        </p:nvPicPr>
        <p:blipFill>
          <a:blip r:embed="rId10" cstate="print">
            <a:extLst>
              <a:ext uri="{28A0092B-C50C-407E-A947-70E740481C1C}">
                <a14:useLocalDpi xmlns:a14="http://schemas.microsoft.com/office/drawing/2010/main" val="0"/>
              </a:ext>
            </a:extLst>
          </a:blip>
          <a:srcRect l="8942" r="8942"/>
          <a:stretch/>
        </p:blipFill>
        <p:spPr>
          <a:xfrm>
            <a:off x="10646098" y="638331"/>
            <a:ext cx="421769" cy="421769"/>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pic>
        <p:nvPicPr>
          <p:cNvPr id="34" name="Picture Placeholder 35" descr="A person talking on a phone">
            <a:extLst>
              <a:ext uri="{FF2B5EF4-FFF2-40B4-BE49-F238E27FC236}">
                <a16:creationId xmlns:a16="http://schemas.microsoft.com/office/drawing/2014/main" id="{7585B1B7-3418-AAFF-A9E8-53278887893D}"/>
              </a:ext>
            </a:extLst>
          </p:cNvPr>
          <p:cNvPicPr>
            <a:picLocks noChangeAspect="1"/>
          </p:cNvPicPr>
          <p:nvPr/>
        </p:nvPicPr>
        <p:blipFill>
          <a:blip r:embed="rId11" cstate="print">
            <a:extLst>
              <a:ext uri="{28A0092B-C50C-407E-A947-70E740481C1C}">
                <a14:useLocalDpi xmlns:a14="http://schemas.microsoft.com/office/drawing/2010/main" val="0"/>
              </a:ext>
            </a:extLst>
          </a:blip>
          <a:srcRect l="23392" r="9556"/>
          <a:stretch/>
        </p:blipFill>
        <p:spPr>
          <a:xfrm>
            <a:off x="10895860" y="946727"/>
            <a:ext cx="421769" cy="421769"/>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C0970-B74F-3517-57C7-932B73F6876C}"/>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A44E16F9-1D6F-4800-DBBB-57AB1F9AA7D2}"/>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36E38401-E656-FA38-CA6F-2D8E076FE2F1}"/>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DCB7146C-1F8A-E987-4040-D77560B57431}"/>
              </a:ext>
            </a:extLst>
          </p:cNvPr>
          <p:cNvSpPr txBox="1"/>
          <p:nvPr/>
        </p:nvSpPr>
        <p:spPr>
          <a:xfrm>
            <a:off x="655075" y="471137"/>
            <a:ext cx="7553038" cy="492443"/>
          </a:xfrm>
          <a:prstGeom prst="rect">
            <a:avLst/>
          </a:prstGeom>
          <a:noFill/>
        </p:spPr>
        <p:txBody>
          <a:bodyPr wrap="square" lIns="0" tIns="0" rIns="0" bIns="0" rtlCol="0" anchor="t">
            <a:spAutoFit/>
          </a:bodyPr>
          <a:lstStyle/>
          <a:p>
            <a:pPr marR="0" lvl="0" indent="0" fontAlgn="auto">
              <a:lnSpc>
                <a:spcPct val="100000"/>
              </a:lnSpc>
              <a:spcBef>
                <a:spcPts val="0"/>
              </a:spcBef>
              <a:spcAft>
                <a:spcPts val="0"/>
              </a:spcAft>
              <a:buClrTx/>
              <a:buSzTx/>
              <a:buFontTx/>
              <a:buNone/>
              <a:tabLst/>
              <a:defRPr/>
            </a:pPr>
            <a:r>
              <a:rPr lang="en-US" sz="32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High Level Agent Architecture</a:t>
            </a:r>
          </a:p>
        </p:txBody>
      </p:sp>
      <p:grpSp>
        <p:nvGrpSpPr>
          <p:cNvPr id="4" name="Group 3" descr="Accelerator Architecture">
            <a:extLst>
              <a:ext uri="{FF2B5EF4-FFF2-40B4-BE49-F238E27FC236}">
                <a16:creationId xmlns:a16="http://schemas.microsoft.com/office/drawing/2014/main" id="{20998D60-3DFF-9F89-3248-A7F54EF4EB09}"/>
              </a:ext>
            </a:extLst>
          </p:cNvPr>
          <p:cNvGrpSpPr/>
          <p:nvPr/>
        </p:nvGrpSpPr>
        <p:grpSpPr>
          <a:xfrm>
            <a:off x="1734086" y="1865225"/>
            <a:ext cx="9466582" cy="2540998"/>
            <a:chOff x="-42718" y="1251410"/>
            <a:chExt cx="8468521" cy="2273099"/>
          </a:xfrm>
        </p:grpSpPr>
        <p:sp>
          <p:nvSpPr>
            <p:cNvPr id="128" name="Rectangle: Rounded Corners 127">
              <a:extLst>
                <a:ext uri="{FF2B5EF4-FFF2-40B4-BE49-F238E27FC236}">
                  <a16:creationId xmlns:a16="http://schemas.microsoft.com/office/drawing/2014/main" id="{F3C4D806-A843-344F-AF45-F337D758B4E9}"/>
                </a:ext>
              </a:extLst>
            </p:cNvPr>
            <p:cNvSpPr/>
            <p:nvPr/>
          </p:nvSpPr>
          <p:spPr>
            <a:xfrm>
              <a:off x="2857784" y="1859216"/>
              <a:ext cx="1812110" cy="1255765"/>
            </a:xfrm>
            <a:prstGeom prst="roundRect">
              <a:avLst>
                <a:gd name="adj" fmla="val 8152"/>
              </a:avLst>
            </a:prstGeom>
            <a:solidFill>
              <a:schemeClr val="bg1">
                <a:lumMod val="9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9" name="Rectangle: Rounded Corners 128">
              <a:extLst>
                <a:ext uri="{FF2B5EF4-FFF2-40B4-BE49-F238E27FC236}">
                  <a16:creationId xmlns:a16="http://schemas.microsoft.com/office/drawing/2014/main" id="{B1ACC546-3F62-3008-B7CF-2C9088F6364C}"/>
                </a:ext>
              </a:extLst>
            </p:cNvPr>
            <p:cNvSpPr/>
            <p:nvPr/>
          </p:nvSpPr>
          <p:spPr bwMode="auto">
            <a:xfrm>
              <a:off x="6926399" y="1946856"/>
              <a:ext cx="1499404" cy="415498"/>
            </a:xfrm>
            <a:prstGeom prst="round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Semilight" panose="020B0402040204020203" pitchFamily="34" charset="0"/>
                  <a:ea typeface="Segoe UI" pitchFamily="34" charset="0"/>
                  <a:cs typeface="Segoe UI Semilight" panose="020B0402040204020203" pitchFamily="34" charset="0"/>
                </a:rPr>
                <a:t>Knowledge Sources</a:t>
              </a:r>
            </a:p>
          </p:txBody>
        </p:sp>
        <p:sp>
          <p:nvSpPr>
            <p:cNvPr id="130" name="TextBox 129">
              <a:extLst>
                <a:ext uri="{FF2B5EF4-FFF2-40B4-BE49-F238E27FC236}">
                  <a16:creationId xmlns:a16="http://schemas.microsoft.com/office/drawing/2014/main" id="{E8A0CA47-1A51-0017-D91D-04151C5E4DB8}"/>
                </a:ext>
              </a:extLst>
            </p:cNvPr>
            <p:cNvSpPr txBox="1"/>
            <p:nvPr/>
          </p:nvSpPr>
          <p:spPr>
            <a:xfrm>
              <a:off x="3250141" y="2170619"/>
              <a:ext cx="1342187" cy="275328"/>
            </a:xfrm>
            <a:prstGeom prst="rect">
              <a:avLst/>
            </a:prstGeom>
            <a:noFill/>
            <a:ln w="9525">
              <a:noFill/>
            </a:ln>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Segoe Sans Display Semibold"/>
                  <a:ea typeface="+mn-ea"/>
                  <a:cs typeface="+mn-cs"/>
                </a:rPr>
                <a:t>Request Tracker Agent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Segoe Sans Display Semibold"/>
                <a:ea typeface="+mn-ea"/>
                <a:cs typeface="+mn-cs"/>
              </a:endParaRPr>
            </a:p>
          </p:txBody>
        </p:sp>
        <p:cxnSp>
          <p:nvCxnSpPr>
            <p:cNvPr id="150" name="Connector: Elbow 68">
              <a:extLst>
                <a:ext uri="{FF2B5EF4-FFF2-40B4-BE49-F238E27FC236}">
                  <a16:creationId xmlns:a16="http://schemas.microsoft.com/office/drawing/2014/main" id="{3AAC7A88-02E4-AE11-08BE-C5516F2B5AD1}"/>
                </a:ext>
              </a:extLst>
            </p:cNvPr>
            <p:cNvCxnSpPr>
              <a:cxnSpLocks/>
            </p:cNvCxnSpPr>
            <p:nvPr/>
          </p:nvCxnSpPr>
          <p:spPr>
            <a:xfrm>
              <a:off x="4669894" y="2395147"/>
              <a:ext cx="2503288" cy="309540"/>
            </a:xfrm>
            <a:prstGeom prst="bentConnector3">
              <a:avLst>
                <a:gd name="adj1" fmla="val 50000"/>
              </a:avLst>
            </a:prstGeom>
            <a:ln w="12700">
              <a:solidFill>
                <a:schemeClr val="bg1">
                  <a:lumMod val="50000"/>
                </a:schemeClr>
              </a:solidFill>
              <a:headEnd type="triangle" w="med" len="med"/>
              <a:tailEnd type="none"/>
            </a:ln>
          </p:spPr>
          <p:style>
            <a:lnRef idx="1">
              <a:schemeClr val="accent1"/>
            </a:lnRef>
            <a:fillRef idx="0">
              <a:schemeClr val="accent1"/>
            </a:fillRef>
            <a:effectRef idx="0">
              <a:schemeClr val="accent1"/>
            </a:effectRef>
            <a:fontRef idx="minor">
              <a:schemeClr val="tx1"/>
            </a:fontRef>
          </p:style>
        </p:cxnSp>
        <p:cxnSp>
          <p:nvCxnSpPr>
            <p:cNvPr id="151" name="Connector: Elbow 68">
              <a:extLst>
                <a:ext uri="{FF2B5EF4-FFF2-40B4-BE49-F238E27FC236}">
                  <a16:creationId xmlns:a16="http://schemas.microsoft.com/office/drawing/2014/main" id="{6BD0A5B0-6098-DC6D-FFD4-1379AE119FA4}"/>
                </a:ext>
              </a:extLst>
            </p:cNvPr>
            <p:cNvCxnSpPr>
              <a:cxnSpLocks/>
              <a:endCxn id="128" idx="3"/>
            </p:cNvCxnSpPr>
            <p:nvPr/>
          </p:nvCxnSpPr>
          <p:spPr>
            <a:xfrm flipV="1">
              <a:off x="662454" y="2487099"/>
              <a:ext cx="4007440" cy="142477"/>
            </a:xfrm>
            <a:prstGeom prst="bentConnector5">
              <a:avLst>
                <a:gd name="adj1" fmla="val 27391"/>
                <a:gd name="adj2" fmla="val -484220"/>
                <a:gd name="adj3" fmla="val 105103"/>
              </a:avLst>
            </a:prstGeom>
            <a:ln w="12700">
              <a:solidFill>
                <a:schemeClr val="bg1">
                  <a:lumMod val="50000"/>
                </a:schemeClr>
              </a:solidFill>
              <a:headEnd type="triangle" w="med" len="med"/>
              <a:tailEnd type="ova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A3AA8A46-14DF-D269-3E5A-3F826D4F0D3E}"/>
                </a:ext>
                <a:ext uri="{C183D7F6-B498-43B3-948B-1728B52AA6E4}">
                  <adec:decorative xmlns:adec="http://schemas.microsoft.com/office/drawing/2017/decorative" val="1"/>
                </a:ext>
              </a:extLst>
            </p:cNvPr>
            <p:cNvSpPr txBox="1"/>
            <p:nvPr/>
          </p:nvSpPr>
          <p:spPr>
            <a:xfrm>
              <a:off x="4957984" y="2549916"/>
              <a:ext cx="749562" cy="220262"/>
            </a:xfrm>
            <a:prstGeom prst="rect">
              <a:avLst/>
            </a:prstGeom>
            <a:solidFill>
              <a:schemeClr val="bg1"/>
            </a:solidFill>
          </p:spPr>
          <p:txBody>
            <a:bodyPr wrap="square" lIns="91440" tIns="45720" rIns="9144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91F2E">
                    <a:lumMod val="90000"/>
                    <a:lumOff val="10000"/>
                  </a:srgbClr>
                </a:solidFill>
                <a:effectLst/>
                <a:uLnTx/>
                <a:uFillTx/>
                <a:latin typeface="Segoe UI"/>
                <a:ea typeface="+mn-ea"/>
                <a:cs typeface="+mn-cs"/>
              </a:endParaRPr>
            </a:p>
          </p:txBody>
        </p:sp>
        <p:sp>
          <p:nvSpPr>
            <p:cNvPr id="171" name="TextBox 170">
              <a:extLst>
                <a:ext uri="{FF2B5EF4-FFF2-40B4-BE49-F238E27FC236}">
                  <a16:creationId xmlns:a16="http://schemas.microsoft.com/office/drawing/2014/main" id="{CB489D0A-F3FF-2C49-A4A7-B3ADD21DCF73}"/>
                </a:ext>
                <a:ext uri="{C183D7F6-B498-43B3-948B-1728B52AA6E4}">
                  <adec:decorative xmlns:adec="http://schemas.microsoft.com/office/drawing/2017/decorative" val="1"/>
                </a:ext>
              </a:extLst>
            </p:cNvPr>
            <p:cNvSpPr txBox="1"/>
            <p:nvPr/>
          </p:nvSpPr>
          <p:spPr>
            <a:xfrm>
              <a:off x="2780218" y="1251410"/>
              <a:ext cx="1812110" cy="220262"/>
            </a:xfrm>
            <a:prstGeom prst="rect">
              <a:avLst/>
            </a:prstGeom>
            <a:solidFill>
              <a:schemeClr val="bg1"/>
            </a:solidFill>
          </p:spPr>
          <p:txBody>
            <a:bodyPr wrap="square" lIns="36000" tIns="45720" rIns="3600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Segoe UI"/>
                  <a:ea typeface="+mn-ea"/>
                  <a:cs typeface="+mn-cs"/>
                </a:rPr>
                <a:t>Agent</a:t>
              </a:r>
            </a:p>
          </p:txBody>
        </p:sp>
        <p:sp>
          <p:nvSpPr>
            <p:cNvPr id="14" name="TextBox 13">
              <a:extLst>
                <a:ext uri="{FF2B5EF4-FFF2-40B4-BE49-F238E27FC236}">
                  <a16:creationId xmlns:a16="http://schemas.microsoft.com/office/drawing/2014/main" id="{DC8B1F9E-38BA-54A2-D65E-364D7CB84693}"/>
                </a:ext>
                <a:ext uri="{C183D7F6-B498-43B3-948B-1728B52AA6E4}">
                  <adec:decorative xmlns:adec="http://schemas.microsoft.com/office/drawing/2017/decorative" val="1"/>
                </a:ext>
              </a:extLst>
            </p:cNvPr>
            <p:cNvSpPr txBox="1"/>
            <p:nvPr/>
          </p:nvSpPr>
          <p:spPr>
            <a:xfrm>
              <a:off x="-42718" y="3304247"/>
              <a:ext cx="778207" cy="220262"/>
            </a:xfrm>
            <a:prstGeom prst="rect">
              <a:avLst/>
            </a:prstGeom>
            <a:solidFill>
              <a:schemeClr val="bg1"/>
            </a:solidFill>
          </p:spPr>
          <p:txBody>
            <a:bodyPr wrap="square" lIns="91440" tIns="45720" rIns="9144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Semibold"/>
                  <a:ea typeface="+mn-ea"/>
                  <a:cs typeface="+mn-cs"/>
                </a:rPr>
                <a:t>User</a:t>
              </a:r>
            </a:p>
          </p:txBody>
        </p:sp>
      </p:grpSp>
      <p:pic>
        <p:nvPicPr>
          <p:cNvPr id="10" name="Picture Placeholder 35" descr="A person talking on a phone">
            <a:extLst>
              <a:ext uri="{FF2B5EF4-FFF2-40B4-BE49-F238E27FC236}">
                <a16:creationId xmlns:a16="http://schemas.microsoft.com/office/drawing/2014/main" id="{1960CF29-507F-A98C-6FE5-774621E5AA9A}"/>
              </a:ext>
            </a:extLst>
          </p:cNvPr>
          <p:cNvPicPr>
            <a:picLocks noChangeAspect="1"/>
          </p:cNvPicPr>
          <p:nvPr/>
        </p:nvPicPr>
        <p:blipFill>
          <a:blip r:embed="rId3" cstate="print">
            <a:extLst>
              <a:ext uri="{28A0092B-C50C-407E-A947-70E740481C1C}">
                <a14:useLocalDpi xmlns:a14="http://schemas.microsoft.com/office/drawing/2010/main" val="0"/>
              </a:ext>
            </a:extLst>
          </a:blip>
          <a:srcRect l="23392" r="9556"/>
          <a:stretch/>
        </p:blipFill>
        <p:spPr>
          <a:xfrm>
            <a:off x="1632215" y="3254632"/>
            <a:ext cx="553998" cy="553998"/>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pic>
        <p:nvPicPr>
          <p:cNvPr id="11" name="Picture Placeholder 27" descr="A person wearing a headset and smiling">
            <a:extLst>
              <a:ext uri="{FF2B5EF4-FFF2-40B4-BE49-F238E27FC236}">
                <a16:creationId xmlns:a16="http://schemas.microsoft.com/office/drawing/2014/main" id="{5A6C4127-A301-50C7-5FE3-238E6D598C63}"/>
              </a:ext>
            </a:extLst>
          </p:cNvPr>
          <p:cNvPicPr>
            <a:picLocks noChangeAspect="1"/>
          </p:cNvPicPr>
          <p:nvPr/>
        </p:nvPicPr>
        <p:blipFill>
          <a:blip r:embed="rId4" cstate="print">
            <a:extLst>
              <a:ext uri="{28A0092B-C50C-407E-A947-70E740481C1C}">
                <a14:useLocalDpi xmlns:a14="http://schemas.microsoft.com/office/drawing/2010/main" val="0"/>
              </a:ext>
            </a:extLst>
          </a:blip>
          <a:srcRect l="8942" r="8942"/>
          <a:stretch/>
        </p:blipFill>
        <p:spPr>
          <a:xfrm>
            <a:off x="1940647" y="2872304"/>
            <a:ext cx="539094" cy="539094"/>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cxnSp>
        <p:nvCxnSpPr>
          <p:cNvPr id="22" name="Straight Arrow Connector 21">
            <a:extLst>
              <a:ext uri="{FF2B5EF4-FFF2-40B4-BE49-F238E27FC236}">
                <a16:creationId xmlns:a16="http://schemas.microsoft.com/office/drawing/2014/main" id="{B2F21A68-C2B4-AAE6-BA93-4939C31CFB66}"/>
              </a:ext>
              <a:ext uri="{C183D7F6-B498-43B3-948B-1728B52AA6E4}">
                <adec:decorative xmlns:adec="http://schemas.microsoft.com/office/drawing/2017/decorative" val="1"/>
              </a:ext>
            </a:extLst>
          </p:cNvPr>
          <p:cNvCxnSpPr>
            <a:cxnSpLocks/>
            <a:endCxn id="128" idx="1"/>
          </p:cNvCxnSpPr>
          <p:nvPr/>
        </p:nvCxnSpPr>
        <p:spPr>
          <a:xfrm flipV="1">
            <a:off x="2522366" y="3246548"/>
            <a:ext cx="2454062" cy="8084"/>
          </a:xfrm>
          <a:prstGeom prst="straightConnector1">
            <a:avLst/>
          </a:prstGeom>
          <a:ln w="12700">
            <a:solidFill>
              <a:schemeClr val="bg1">
                <a:lumMod val="50000"/>
              </a:schemeClr>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F0463F7B-171B-9452-CC82-D975F59674EA}"/>
              </a:ext>
            </a:extLst>
          </p:cNvPr>
          <p:cNvSpPr/>
          <p:nvPr/>
        </p:nvSpPr>
        <p:spPr bwMode="auto">
          <a:xfrm>
            <a:off x="2501605" y="2665406"/>
            <a:ext cx="321830" cy="334952"/>
          </a:xfrm>
          <a:prstGeom prst="ellipse">
            <a:avLst/>
          </a:prstGeom>
          <a:solidFill>
            <a:schemeClr val="tx2">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GB" sz="800" b="1"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1</a:t>
            </a:r>
          </a:p>
        </p:txBody>
      </p:sp>
      <p:sp>
        <p:nvSpPr>
          <p:cNvPr id="110" name="Oval 109">
            <a:extLst>
              <a:ext uri="{FF2B5EF4-FFF2-40B4-BE49-F238E27FC236}">
                <a16:creationId xmlns:a16="http://schemas.microsoft.com/office/drawing/2014/main" id="{1E99BF25-BD63-0EEC-C985-53A4BE3C0048}"/>
              </a:ext>
            </a:extLst>
          </p:cNvPr>
          <p:cNvSpPr/>
          <p:nvPr/>
        </p:nvSpPr>
        <p:spPr bwMode="auto">
          <a:xfrm>
            <a:off x="6049669" y="4228914"/>
            <a:ext cx="321830" cy="334952"/>
          </a:xfrm>
          <a:prstGeom prst="ellipse">
            <a:avLst/>
          </a:prstGeom>
          <a:solidFill>
            <a:schemeClr val="tx2">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GB" sz="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3</a:t>
            </a:r>
          </a:p>
        </p:txBody>
      </p:sp>
      <p:sp>
        <p:nvSpPr>
          <p:cNvPr id="111" name="TextBox 110">
            <a:extLst>
              <a:ext uri="{FF2B5EF4-FFF2-40B4-BE49-F238E27FC236}">
                <a16:creationId xmlns:a16="http://schemas.microsoft.com/office/drawing/2014/main" id="{E2040A0B-76F9-86F7-42C6-B587B7761DAB}"/>
              </a:ext>
              <a:ext uri="{C183D7F6-B498-43B3-948B-1728B52AA6E4}">
                <adec:decorative xmlns:adec="http://schemas.microsoft.com/office/drawing/2017/decorative" val="1"/>
              </a:ext>
            </a:extLst>
          </p:cNvPr>
          <p:cNvSpPr txBox="1"/>
          <p:nvPr/>
        </p:nvSpPr>
        <p:spPr>
          <a:xfrm>
            <a:off x="1045561" y="1828904"/>
            <a:ext cx="2025677" cy="246221"/>
          </a:xfrm>
          <a:prstGeom prst="rect">
            <a:avLst/>
          </a:prstGeom>
          <a:solidFill>
            <a:schemeClr val="bg1"/>
          </a:solidFill>
        </p:spPr>
        <p:txBody>
          <a:bodyPr wrap="square" lIns="36000" tIns="45720" rIns="3600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egoe UI"/>
                <a:ea typeface="+mn-ea"/>
                <a:cs typeface="+mn-cs"/>
              </a:rPr>
              <a:t>Trigger</a:t>
            </a:r>
          </a:p>
        </p:txBody>
      </p:sp>
      <p:sp>
        <p:nvSpPr>
          <p:cNvPr id="21" name="TextBox 20">
            <a:extLst>
              <a:ext uri="{FF2B5EF4-FFF2-40B4-BE49-F238E27FC236}">
                <a16:creationId xmlns:a16="http://schemas.microsoft.com/office/drawing/2014/main" id="{FFA5C055-8E82-4B87-F993-976EA898E919}"/>
              </a:ext>
            </a:extLst>
          </p:cNvPr>
          <p:cNvSpPr txBox="1"/>
          <p:nvPr/>
        </p:nvSpPr>
        <p:spPr>
          <a:xfrm>
            <a:off x="607264" y="101477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n w="3175">
                  <a:noFill/>
                </a:ln>
                <a:solidFill>
                  <a:srgbClr val="000000"/>
                </a:solidFill>
                <a:latin typeface="Segoe Sans Display Semibold (Headings)"/>
                <a:cs typeface="Segoe UI Semibold" panose="020B0502040204020203" pitchFamily="34" charset="0"/>
              </a:rPr>
              <a:t>Request Tracker </a:t>
            </a:r>
            <a:r>
              <a:rPr kumimoji="0" lang="en-US" sz="1800" b="0" i="0" u="none" strike="noStrike" kern="1200" cap="none" spc="0" normalizeH="0" baseline="0" noProof="0" dirty="0">
                <a:ln w="3175">
                  <a:noFill/>
                </a:ln>
                <a:solidFill>
                  <a:srgbClr val="000000"/>
                </a:solidFill>
                <a:effectLst/>
                <a:uLnTx/>
                <a:uFillTx/>
                <a:latin typeface="Segoe Sans Display Semibold (Headings)"/>
                <a:ea typeface="+mn-ea"/>
                <a:cs typeface="Segoe UI Semibold" panose="020B0502040204020203" pitchFamily="34" charset="0"/>
              </a:rPr>
              <a:t>Agent</a:t>
            </a:r>
            <a:endParaRPr kumimoji="0" lang="en-GB" sz="18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93AEC031-56F5-9A58-D340-7ADBEF7FB3D3}"/>
              </a:ext>
            </a:extLst>
          </p:cNvPr>
          <p:cNvSpPr txBox="1"/>
          <p:nvPr/>
        </p:nvSpPr>
        <p:spPr>
          <a:xfrm>
            <a:off x="1106551" y="5731003"/>
            <a:ext cx="7566338" cy="830997"/>
          </a:xfrm>
          <a:prstGeom prst="rect">
            <a:avLst/>
          </a:prstGeom>
          <a:noFill/>
        </p:spPr>
        <p:txBody>
          <a:bodyPr wrap="square">
            <a:spAutoFit/>
          </a:bodyPr>
          <a:lstStyle/>
          <a:p>
            <a:pPr marL="285750" indent="-285750">
              <a:buFont typeface="Arial" panose="020B0604020202020204" pitchFamily="34" charset="0"/>
              <a:buChar char="•"/>
            </a:pPr>
            <a:r>
              <a:rPr lang="en-GB" sz="1200" dirty="0"/>
              <a:t>User interacts with the agent via Microsoft Teams or M365 Copilot</a:t>
            </a:r>
          </a:p>
          <a:p>
            <a:pPr marL="285750" indent="-285750">
              <a:buFont typeface="Arial" panose="020B0604020202020204" pitchFamily="34" charset="0"/>
              <a:buChar char="•"/>
            </a:pPr>
            <a:r>
              <a:rPr lang="en-GB" sz="1200" dirty="0"/>
              <a:t>Copilot Studio custom agent handles conversation and logic</a:t>
            </a:r>
          </a:p>
          <a:p>
            <a:pPr marL="285750" indent="-285750">
              <a:buFont typeface="Arial" panose="020B0604020202020204" pitchFamily="34" charset="0"/>
              <a:buChar char="•"/>
            </a:pPr>
            <a:r>
              <a:rPr lang="en-GB" sz="1200" dirty="0"/>
              <a:t>SharePoint Issue Tracking List stores all request data</a:t>
            </a:r>
          </a:p>
          <a:p>
            <a:pPr marL="285750" indent="-285750">
              <a:buFont typeface="Arial" panose="020B0604020202020204" pitchFamily="34" charset="0"/>
              <a:buChar char="•"/>
            </a:pPr>
            <a:r>
              <a:rPr lang="en-GB" sz="1200" dirty="0"/>
              <a:t>Power Automate runs approvals, notifications, nudges, and weekly digests</a:t>
            </a:r>
          </a:p>
        </p:txBody>
      </p:sp>
      <p:sp>
        <p:nvSpPr>
          <p:cNvPr id="20" name="TextBox 19">
            <a:extLst>
              <a:ext uri="{FF2B5EF4-FFF2-40B4-BE49-F238E27FC236}">
                <a16:creationId xmlns:a16="http://schemas.microsoft.com/office/drawing/2014/main" id="{7FC24AB2-0372-389A-95F6-7F2AEB097D49}"/>
              </a:ext>
            </a:extLst>
          </p:cNvPr>
          <p:cNvSpPr txBox="1"/>
          <p:nvPr/>
        </p:nvSpPr>
        <p:spPr>
          <a:xfrm>
            <a:off x="4090446" y="4572954"/>
            <a:ext cx="1540058" cy="461665"/>
          </a:xfrm>
          <a:prstGeom prst="rect">
            <a:avLst/>
          </a:prstGeom>
          <a:noFill/>
        </p:spPr>
        <p:txBody>
          <a:bodyPr wrap="square">
            <a:spAutoFit/>
          </a:bodyPr>
          <a:lstStyle/>
          <a:p>
            <a:r>
              <a:rPr lang="en-GB" sz="1200" dirty="0"/>
              <a:t>Structured response returned to the user</a:t>
            </a:r>
          </a:p>
        </p:txBody>
      </p:sp>
      <p:sp>
        <p:nvSpPr>
          <p:cNvPr id="26" name="Oval 25">
            <a:extLst>
              <a:ext uri="{FF2B5EF4-FFF2-40B4-BE49-F238E27FC236}">
                <a16:creationId xmlns:a16="http://schemas.microsoft.com/office/drawing/2014/main" id="{DAF429C5-BE8A-CD51-AAB7-9C09AF67D77B}"/>
              </a:ext>
            </a:extLst>
          </p:cNvPr>
          <p:cNvSpPr/>
          <p:nvPr/>
        </p:nvSpPr>
        <p:spPr bwMode="auto">
          <a:xfrm>
            <a:off x="9325291" y="2863651"/>
            <a:ext cx="321830" cy="334952"/>
          </a:xfrm>
          <a:prstGeom prst="ellipse">
            <a:avLst/>
          </a:prstGeom>
          <a:solidFill>
            <a:schemeClr val="tx2">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lang="en-GB" sz="800" b="1" dirty="0">
                <a:gradFill>
                  <a:gsLst>
                    <a:gs pos="0">
                      <a:srgbClr val="FFFFFF"/>
                    </a:gs>
                    <a:gs pos="100000">
                      <a:srgbClr val="FFFFFF"/>
                    </a:gs>
                  </a:gsLst>
                  <a:lin ang="5400000" scaled="0"/>
                </a:gradFill>
                <a:latin typeface="Segoe UI"/>
                <a:cs typeface="Segoe UI" pitchFamily="34" charset="0"/>
              </a:rPr>
              <a:t>2</a:t>
            </a:r>
            <a:endParaRPr kumimoji="0" lang="en-GB" sz="8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5" name="Picture 4" descr="A rainbow colored logo on a black background&#10;&#10;AI-generated content may be incorrect.">
            <a:extLst>
              <a:ext uri="{FF2B5EF4-FFF2-40B4-BE49-F238E27FC236}">
                <a16:creationId xmlns:a16="http://schemas.microsoft.com/office/drawing/2014/main" id="{790F6F39-F15F-BE5B-5CA5-39280AD4A4CF}"/>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6900" r="13854" b="-3606"/>
          <a:stretch>
            <a:fillRect/>
          </a:stretch>
        </p:blipFill>
        <p:spPr>
          <a:xfrm>
            <a:off x="5100814" y="2836247"/>
            <a:ext cx="321830" cy="270854"/>
          </a:xfrm>
          <a:prstGeom prst="rect">
            <a:avLst/>
          </a:prstGeom>
        </p:spPr>
      </p:pic>
      <p:pic>
        <p:nvPicPr>
          <p:cNvPr id="6" name="Picture 5">
            <a:extLst>
              <a:ext uri="{FF2B5EF4-FFF2-40B4-BE49-F238E27FC236}">
                <a16:creationId xmlns:a16="http://schemas.microsoft.com/office/drawing/2014/main" id="{9230A7F6-6BCF-741A-7D9E-C77C77F334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68233" y="3489778"/>
            <a:ext cx="346021" cy="346021"/>
          </a:xfrm>
          <a:prstGeom prst="rect">
            <a:avLst/>
          </a:prstGeom>
        </p:spPr>
      </p:pic>
      <p:pic>
        <p:nvPicPr>
          <p:cNvPr id="7" name="Picture 6" descr="A rainbow colored logo on a black background&#10;&#10;AI-generated content may be incorrect.">
            <a:extLst>
              <a:ext uri="{FF2B5EF4-FFF2-40B4-BE49-F238E27FC236}">
                <a16:creationId xmlns:a16="http://schemas.microsoft.com/office/drawing/2014/main" id="{50644124-3B2B-21A6-628F-97632A525F3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6900" r="13854" b="-3606"/>
          <a:stretch>
            <a:fillRect/>
          </a:stretch>
        </p:blipFill>
        <p:spPr>
          <a:xfrm>
            <a:off x="3091539" y="1069818"/>
            <a:ext cx="321830" cy="270854"/>
          </a:xfrm>
          <a:prstGeom prst="rect">
            <a:avLst/>
          </a:prstGeom>
        </p:spPr>
      </p:pic>
      <p:sp>
        <p:nvSpPr>
          <p:cNvPr id="8" name="TextBox 7">
            <a:extLst>
              <a:ext uri="{FF2B5EF4-FFF2-40B4-BE49-F238E27FC236}">
                <a16:creationId xmlns:a16="http://schemas.microsoft.com/office/drawing/2014/main" id="{74B7DAC4-3708-CDEE-41A9-562E64DCCB54}"/>
              </a:ext>
            </a:extLst>
          </p:cNvPr>
          <p:cNvSpPr txBox="1"/>
          <p:nvPr/>
        </p:nvSpPr>
        <p:spPr>
          <a:xfrm>
            <a:off x="3385847" y="1090818"/>
            <a:ext cx="1472185" cy="215444"/>
          </a:xfrm>
          <a:prstGeom prst="rect">
            <a:avLst/>
          </a:prstGeom>
          <a:gradFill>
            <a:gsLst>
              <a:gs pos="0">
                <a:srgbClr val="0078D4"/>
              </a:gs>
              <a:gs pos="100000">
                <a:srgbClr val="8661C5"/>
              </a:gs>
            </a:gsLst>
            <a:lin ang="5400000" scaled="0"/>
          </a:gradFill>
          <a:effectLst>
            <a:outerShdw blurRad="127000" sx="102000" sy="102000" algn="ctr" rotWithShape="0">
              <a:prstClr val="black">
                <a:alpha val="15000"/>
              </a:prstClr>
            </a:outerShdw>
          </a:effectLst>
        </p:spPr>
        <p:txBody>
          <a:bodyPr vert="horz" wrap="square" lIns="0" tIns="0" rIns="0" bIns="0" rtlCol="0" anchor="t">
            <a:spAutoFit/>
          </a:bodyPr>
          <a:lstStyle>
            <a:defPPr>
              <a:defRPr lang="en-US"/>
            </a:defPPr>
            <a:lvl1pPr defTabSz="932742">
              <a:lnSpc>
                <a:spcPct val="100000"/>
              </a:lnSpc>
              <a:spcBef>
                <a:spcPct val="0"/>
              </a:spcBef>
              <a:buNone/>
              <a:defRPr sz="3600" b="0" cap="none" spc="-50" baseline="0">
                <a:ln w="3175">
                  <a:noFill/>
                </a:ln>
                <a:effectLst/>
                <a:latin typeface="+mj-lt"/>
                <a:cs typeface="Segoe Sans Display" pitchFamily="2" charset="0"/>
              </a:defRPr>
            </a:lvl1pPr>
          </a:lstStyle>
          <a:p>
            <a:r>
              <a:rPr lang="en-GB" sz="1400">
                <a:solidFill>
                  <a:schemeClr val="bg1"/>
                </a:solidFill>
                <a:cs typeface="Segoe Sans Display"/>
              </a:rPr>
              <a:t> Custom agent</a:t>
            </a:r>
          </a:p>
        </p:txBody>
      </p:sp>
      <p:pic>
        <p:nvPicPr>
          <p:cNvPr id="12" name="Picture 11" descr="A logo with green circles&#10;&#10;AI-generated content may be incorrect.">
            <a:extLst>
              <a:ext uri="{FF2B5EF4-FFF2-40B4-BE49-F238E27FC236}">
                <a16:creationId xmlns:a16="http://schemas.microsoft.com/office/drawing/2014/main" id="{D848FB70-C68C-3542-E1F8-88F89E2400B9}"/>
              </a:ext>
            </a:extLst>
          </p:cNvPr>
          <p:cNvPicPr>
            <a:picLocks noChangeAspect="1"/>
          </p:cNvPicPr>
          <p:nvPr/>
        </p:nvPicPr>
        <p:blipFill>
          <a:blip r:embed="rId8"/>
          <a:stretch>
            <a:fillRect/>
          </a:stretch>
        </p:blipFill>
        <p:spPr>
          <a:xfrm>
            <a:off x="9924241" y="3305804"/>
            <a:ext cx="318159" cy="370996"/>
          </a:xfrm>
          <a:prstGeom prst="rect">
            <a:avLst/>
          </a:prstGeom>
        </p:spPr>
      </p:pic>
    </p:spTree>
    <p:extLst>
      <p:ext uri="{BB962C8B-B14F-4D97-AF65-F5344CB8AC3E}">
        <p14:creationId xmlns:p14="http://schemas.microsoft.com/office/powerpoint/2010/main" val="15359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8E0A4-73D6-31AF-C655-AD03D35BFE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488C67E-5B14-B5B2-E709-A098664DAEE4}"/>
              </a:ext>
            </a:extLst>
          </p:cNvPr>
          <p:cNvSpPr txBox="1">
            <a:spLocks noGrp="1"/>
          </p:cNvSpPr>
          <p:nvPr>
            <p:ph type="title"/>
          </p:nvPr>
        </p:nvSpPr>
        <p:spPr>
          <a:xfrm>
            <a:off x="595885" y="2936557"/>
            <a:ext cx="8193024" cy="49244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spcBef>
                <a:spcPct val="20000"/>
              </a:spcBef>
              <a:defRPr/>
            </a:pPr>
            <a:r>
              <a:rPr lang="en-US" sz="3200" dirty="0">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Agent Solution Screenshots</a:t>
            </a:r>
          </a:p>
        </p:txBody>
      </p:sp>
      <p:sp>
        <p:nvSpPr>
          <p:cNvPr id="3" name="Footer Placeholder 1">
            <a:extLst>
              <a:ext uri="{FF2B5EF4-FFF2-40B4-BE49-F238E27FC236}">
                <a16:creationId xmlns:a16="http://schemas.microsoft.com/office/drawing/2014/main" id="{885204E5-F14A-F3BF-B576-75C899D0FD55}"/>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2026 Microsoft Corporation All rights reserved. </a:t>
            </a:r>
          </a:p>
        </p:txBody>
      </p:sp>
    </p:spTree>
    <p:extLst>
      <p:ext uri="{BB962C8B-B14F-4D97-AF65-F5344CB8AC3E}">
        <p14:creationId xmlns:p14="http://schemas.microsoft.com/office/powerpoint/2010/main" val="392993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9B57-CCF6-00EC-7356-71FEA63CCE15}"/>
            </a:ext>
          </a:extLst>
        </p:cNvPr>
        <p:cNvGrpSpPr/>
        <p:nvPr/>
      </p:nvGrpSpPr>
      <p:grpSpPr>
        <a:xfrm>
          <a:off x="0" y="0"/>
          <a:ext cx="0" cy="0"/>
          <a:chOff x="0" y="0"/>
          <a:chExt cx="0" cy="0"/>
        </a:xfrm>
      </p:grpSpPr>
      <p:pic>
        <p:nvPicPr>
          <p:cNvPr id="5" name="Picture 4" descr="The image displays a user interface for a task management tool called Request Tracker, featuring a dashboard with various options to view, create, and analyze tasks, along with a search bar and a count of tasks created in the current month.&#10;&#10;AI-generated content may be incorrect.">
            <a:extLst>
              <a:ext uri="{FF2B5EF4-FFF2-40B4-BE49-F238E27FC236}">
                <a16:creationId xmlns:a16="http://schemas.microsoft.com/office/drawing/2014/main" id="{9C2CB0A6-096F-AD2D-05C4-923ABD439BC8}"/>
              </a:ext>
            </a:extLst>
          </p:cNvPr>
          <p:cNvPicPr>
            <a:picLocks noChangeAspect="1"/>
          </p:cNvPicPr>
          <p:nvPr/>
        </p:nvPicPr>
        <p:blipFill>
          <a:blip r:embed="rId3"/>
          <a:stretch>
            <a:fillRect/>
          </a:stretch>
        </p:blipFill>
        <p:spPr>
          <a:xfrm>
            <a:off x="1870254" y="889455"/>
            <a:ext cx="8451492" cy="5463072"/>
          </a:xfrm>
          <a:prstGeom prst="roundRect">
            <a:avLst>
              <a:gd name="adj" fmla="val 2778"/>
            </a:avLst>
          </a:prstGeom>
          <a:solidFill>
            <a:srgbClr val="FFFFFF"/>
          </a:solidFill>
          <a:ln w="28575" cap="flat" cmpd="sng" algn="ctr">
            <a:solidFill>
              <a:srgbClr val="7058A0"/>
            </a:solidFill>
            <a:prstDash val="solid"/>
          </a:ln>
          <a:effectLst/>
        </p:spPr>
      </p:pic>
      <p:sp>
        <p:nvSpPr>
          <p:cNvPr id="3" name="Title 1">
            <a:extLst>
              <a:ext uri="{FF2B5EF4-FFF2-40B4-BE49-F238E27FC236}">
                <a16:creationId xmlns:a16="http://schemas.microsoft.com/office/drawing/2014/main" id="{A38A6DD6-EC56-3BCA-98EB-D1C943B1F823}"/>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Request Lookup</a:t>
            </a:r>
          </a:p>
        </p:txBody>
      </p:sp>
    </p:spTree>
    <p:extLst>
      <p:ext uri="{BB962C8B-B14F-4D97-AF65-F5344CB8AC3E}">
        <p14:creationId xmlns:p14="http://schemas.microsoft.com/office/powerpoint/2010/main" val="11541347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B1C2F-8C67-9782-C03E-00E9B237AF06}"/>
            </a:ext>
          </a:extLst>
        </p:cNvPr>
        <p:cNvGrpSpPr/>
        <p:nvPr/>
      </p:nvGrpSpPr>
      <p:grpSpPr>
        <a:xfrm>
          <a:off x="0" y="0"/>
          <a:ext cx="0" cy="0"/>
          <a:chOff x="0" y="0"/>
          <a:chExt cx="0" cy="0"/>
        </a:xfrm>
      </p:grpSpPr>
      <p:pic>
        <p:nvPicPr>
          <p:cNvPr id="4" name="Picture 3" descr="The image displays a task list for a meeting, highlighting three high-priority tasks: finalizing the speaker lineup, testing AV equipment, and organizing breakout sessions.&#10;&#10;AI-generated content may be incorrect.">
            <a:extLst>
              <a:ext uri="{FF2B5EF4-FFF2-40B4-BE49-F238E27FC236}">
                <a16:creationId xmlns:a16="http://schemas.microsoft.com/office/drawing/2014/main" id="{84C5B6E3-1E9F-4C1F-4441-1B9B5628B85C}"/>
              </a:ext>
            </a:extLst>
          </p:cNvPr>
          <p:cNvPicPr>
            <a:picLocks noChangeAspect="1"/>
          </p:cNvPicPr>
          <p:nvPr/>
        </p:nvPicPr>
        <p:blipFill>
          <a:blip r:embed="rId3"/>
          <a:stretch>
            <a:fillRect/>
          </a:stretch>
        </p:blipFill>
        <p:spPr>
          <a:xfrm>
            <a:off x="2236884" y="934455"/>
            <a:ext cx="7718232" cy="4989090"/>
          </a:xfrm>
          <a:prstGeom prst="roundRect">
            <a:avLst>
              <a:gd name="adj" fmla="val 2778"/>
            </a:avLst>
          </a:prstGeom>
          <a:solidFill>
            <a:srgbClr val="FFFFFF"/>
          </a:solidFill>
          <a:ln w="28575" cap="flat" cmpd="sng" algn="ctr">
            <a:solidFill>
              <a:srgbClr val="7058A0"/>
            </a:solidFill>
            <a:prstDash val="solid"/>
          </a:ln>
          <a:effectLst/>
        </p:spPr>
      </p:pic>
      <p:sp>
        <p:nvSpPr>
          <p:cNvPr id="2" name="Title 1">
            <a:extLst>
              <a:ext uri="{FF2B5EF4-FFF2-40B4-BE49-F238E27FC236}">
                <a16:creationId xmlns:a16="http://schemas.microsoft.com/office/drawing/2014/main" id="{BD008A83-56B4-3703-DC55-DDCE093E8CB8}"/>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Results</a:t>
            </a:r>
          </a:p>
        </p:txBody>
      </p:sp>
      <p:sp>
        <p:nvSpPr>
          <p:cNvPr id="3" name="Title 1">
            <a:extLst>
              <a:ext uri="{FF2B5EF4-FFF2-40B4-BE49-F238E27FC236}">
                <a16:creationId xmlns:a16="http://schemas.microsoft.com/office/drawing/2014/main" id="{5D0AA288-0F38-6AE4-07C9-6C06E96C57D7}"/>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Results</a:t>
            </a:r>
          </a:p>
        </p:txBody>
      </p:sp>
    </p:spTree>
    <p:extLst>
      <p:ext uri="{BB962C8B-B14F-4D97-AF65-F5344CB8AC3E}">
        <p14:creationId xmlns:p14="http://schemas.microsoft.com/office/powerpoint/2010/main" val="35160088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D887-9911-6E22-1ECE-113C2EBFCD7A}"/>
            </a:ext>
          </a:extLst>
        </p:cNvPr>
        <p:cNvGrpSpPr/>
        <p:nvPr/>
      </p:nvGrpSpPr>
      <p:grpSpPr>
        <a:xfrm>
          <a:off x="0" y="0"/>
          <a:ext cx="0" cy="0"/>
          <a:chOff x="0" y="0"/>
          <a:chExt cx="0" cy="0"/>
        </a:xfrm>
      </p:grpSpPr>
      <p:pic>
        <p:nvPicPr>
          <p:cNvPr id="4" name="Picture 3" descr="The image displays a user interface for the Request Tracker, a software tool for managing tasks, with various options for creating, analyzing, and searching tasks, including a request for moving a desk to a specific building.&#10;&#10;AI-generated content may be incorrect.">
            <a:extLst>
              <a:ext uri="{FF2B5EF4-FFF2-40B4-BE49-F238E27FC236}">
                <a16:creationId xmlns:a16="http://schemas.microsoft.com/office/drawing/2014/main" id="{39379A2B-35AB-24E7-5766-006725329E3A}"/>
              </a:ext>
            </a:extLst>
          </p:cNvPr>
          <p:cNvPicPr>
            <a:picLocks noChangeAspect="1"/>
          </p:cNvPicPr>
          <p:nvPr/>
        </p:nvPicPr>
        <p:blipFill>
          <a:blip r:embed="rId3"/>
          <a:stretch>
            <a:fillRect/>
          </a:stretch>
        </p:blipFill>
        <p:spPr>
          <a:xfrm>
            <a:off x="1350235" y="669274"/>
            <a:ext cx="8674629" cy="5607309"/>
          </a:xfrm>
          <a:prstGeom prst="roundRect">
            <a:avLst>
              <a:gd name="adj" fmla="val 2778"/>
            </a:avLst>
          </a:prstGeom>
          <a:solidFill>
            <a:srgbClr val="FFFFFF"/>
          </a:solidFill>
          <a:ln w="28575" cap="flat" cmpd="sng" algn="ctr">
            <a:solidFill>
              <a:srgbClr val="7058A0"/>
            </a:solidFill>
            <a:prstDash val="solid"/>
          </a:ln>
          <a:effectLst/>
        </p:spPr>
      </p:pic>
      <p:sp>
        <p:nvSpPr>
          <p:cNvPr id="6" name="Title 1">
            <a:extLst>
              <a:ext uri="{FF2B5EF4-FFF2-40B4-BE49-F238E27FC236}">
                <a16:creationId xmlns:a16="http://schemas.microsoft.com/office/drawing/2014/main" id="{84C588C6-A5AA-0AC6-8445-169583A27813}"/>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New Request</a:t>
            </a:r>
          </a:p>
        </p:txBody>
      </p:sp>
    </p:spTree>
    <p:extLst>
      <p:ext uri="{BB962C8B-B14F-4D97-AF65-F5344CB8AC3E}">
        <p14:creationId xmlns:p14="http://schemas.microsoft.com/office/powerpoint/2010/main" val="126479591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3849B-5962-090E-6A2D-6092A4DD3EB3}"/>
            </a:ext>
          </a:extLst>
        </p:cNvPr>
        <p:cNvGrpSpPr/>
        <p:nvPr/>
      </p:nvGrpSpPr>
      <p:grpSpPr>
        <a:xfrm>
          <a:off x="0" y="0"/>
          <a:ext cx="0" cy="0"/>
          <a:chOff x="0" y="0"/>
          <a:chExt cx="0" cy="0"/>
        </a:xfrm>
      </p:grpSpPr>
      <p:pic>
        <p:nvPicPr>
          <p:cNvPr id="5" name="Picture 4" descr="The image displays a user interface for the Request Tracker, where a new request is being created to relocate Matt Krause's computer and desk to building 7.&#10;&#10;AI-generated content may be incorrect.">
            <a:extLst>
              <a:ext uri="{FF2B5EF4-FFF2-40B4-BE49-F238E27FC236}">
                <a16:creationId xmlns:a16="http://schemas.microsoft.com/office/drawing/2014/main" id="{29934C55-E459-D7F1-2D21-65EB439DCAA7}"/>
              </a:ext>
            </a:extLst>
          </p:cNvPr>
          <p:cNvPicPr>
            <a:picLocks noChangeAspect="1"/>
          </p:cNvPicPr>
          <p:nvPr/>
        </p:nvPicPr>
        <p:blipFill>
          <a:blip r:embed="rId3"/>
          <a:stretch>
            <a:fillRect/>
          </a:stretch>
        </p:blipFill>
        <p:spPr>
          <a:xfrm>
            <a:off x="1712322" y="859930"/>
            <a:ext cx="8767355" cy="5667247"/>
          </a:xfrm>
          <a:prstGeom prst="roundRect">
            <a:avLst>
              <a:gd name="adj" fmla="val 2778"/>
            </a:avLst>
          </a:prstGeom>
          <a:solidFill>
            <a:srgbClr val="FFFFFF"/>
          </a:solidFill>
          <a:ln w="28575" cap="flat" cmpd="sng" algn="ctr">
            <a:solidFill>
              <a:srgbClr val="7058A0"/>
            </a:solidFill>
            <a:prstDash val="solid"/>
          </a:ln>
          <a:effectLst/>
        </p:spPr>
      </p:pic>
      <p:sp>
        <p:nvSpPr>
          <p:cNvPr id="6" name="Title 1">
            <a:extLst>
              <a:ext uri="{FF2B5EF4-FFF2-40B4-BE49-F238E27FC236}">
                <a16:creationId xmlns:a16="http://schemas.microsoft.com/office/drawing/2014/main" id="{474CF15A-679B-DFBA-F366-26E45468102B}"/>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Request Validation</a:t>
            </a:r>
          </a:p>
        </p:txBody>
      </p:sp>
    </p:spTree>
    <p:extLst>
      <p:ext uri="{BB962C8B-B14F-4D97-AF65-F5344CB8AC3E}">
        <p14:creationId xmlns:p14="http://schemas.microsoft.com/office/powerpoint/2010/main" val="352265381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6123B-DE0D-2A3B-D6A0-7D5187EFF4F9}"/>
            </a:ext>
          </a:extLst>
        </p:cNvPr>
        <p:cNvGrpSpPr/>
        <p:nvPr/>
      </p:nvGrpSpPr>
      <p:grpSpPr>
        <a:xfrm>
          <a:off x="0" y="0"/>
          <a:ext cx="0" cy="0"/>
          <a:chOff x="0" y="0"/>
          <a:chExt cx="0" cy="0"/>
        </a:xfrm>
      </p:grpSpPr>
      <p:pic>
        <p:nvPicPr>
          <p:cNvPr id="5" name="Picture 4" descr="Request Tracker&#10;&#10;AI-generated content may be incorrect.">
            <a:extLst>
              <a:ext uri="{FF2B5EF4-FFF2-40B4-BE49-F238E27FC236}">
                <a16:creationId xmlns:a16="http://schemas.microsoft.com/office/drawing/2014/main" id="{D97BF65B-BCA5-4DAB-EC9E-F0844E658C4F}"/>
              </a:ext>
            </a:extLst>
          </p:cNvPr>
          <p:cNvPicPr>
            <a:picLocks noChangeAspect="1"/>
          </p:cNvPicPr>
          <p:nvPr/>
        </p:nvPicPr>
        <p:blipFill>
          <a:blip r:embed="rId3"/>
          <a:stretch>
            <a:fillRect/>
          </a:stretch>
        </p:blipFill>
        <p:spPr>
          <a:xfrm>
            <a:off x="1694592" y="907817"/>
            <a:ext cx="8802815" cy="5690168"/>
          </a:xfrm>
          <a:prstGeom prst="roundRect">
            <a:avLst>
              <a:gd name="adj" fmla="val 2778"/>
            </a:avLst>
          </a:prstGeom>
          <a:solidFill>
            <a:srgbClr val="FFFFFF"/>
          </a:solidFill>
          <a:ln w="28575" cap="flat" cmpd="sng" algn="ctr">
            <a:solidFill>
              <a:srgbClr val="7058A0"/>
            </a:solidFill>
            <a:prstDash val="solid"/>
          </a:ln>
          <a:effectLst/>
        </p:spPr>
      </p:pic>
      <p:sp>
        <p:nvSpPr>
          <p:cNvPr id="3" name="Title 1">
            <a:extLst>
              <a:ext uri="{FF2B5EF4-FFF2-40B4-BE49-F238E27FC236}">
                <a16:creationId xmlns:a16="http://schemas.microsoft.com/office/drawing/2014/main" id="{F91F043C-9257-3311-50A6-836B7D4DCB91}"/>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Request Complete</a:t>
            </a:r>
          </a:p>
        </p:txBody>
      </p:sp>
    </p:spTree>
    <p:extLst>
      <p:ext uri="{BB962C8B-B14F-4D97-AF65-F5344CB8AC3E}">
        <p14:creationId xmlns:p14="http://schemas.microsoft.com/office/powerpoint/2010/main" val="261100500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3171E-C857-B365-B5F4-AAC1EDD162E9}"/>
            </a:ext>
          </a:extLst>
        </p:cNvPr>
        <p:cNvGrpSpPr/>
        <p:nvPr/>
      </p:nvGrpSpPr>
      <p:grpSpPr>
        <a:xfrm>
          <a:off x="0" y="0"/>
          <a:ext cx="0" cy="0"/>
          <a:chOff x="0" y="0"/>
          <a:chExt cx="0" cy="0"/>
        </a:xfrm>
      </p:grpSpPr>
      <p:pic>
        <p:nvPicPr>
          <p:cNvPr id="5" name="Picture 4" descr="The image displays a user interface for the Request Tracker tool, which includes various options for managing tasks, such as submitting new requests, analyzing tasks, and creating or viewing tasks, with a focus on employee questions for a Q&amp;A event.&#10;&#10;AI-generated content may be incorrect.">
            <a:extLst>
              <a:ext uri="{FF2B5EF4-FFF2-40B4-BE49-F238E27FC236}">
                <a16:creationId xmlns:a16="http://schemas.microsoft.com/office/drawing/2014/main" id="{0B993D73-8422-E257-7A78-EF0381E44F47}"/>
              </a:ext>
            </a:extLst>
          </p:cNvPr>
          <p:cNvPicPr>
            <a:picLocks noChangeAspect="1"/>
          </p:cNvPicPr>
          <p:nvPr/>
        </p:nvPicPr>
        <p:blipFill>
          <a:blip r:embed="rId3"/>
          <a:stretch>
            <a:fillRect/>
          </a:stretch>
        </p:blipFill>
        <p:spPr>
          <a:xfrm>
            <a:off x="1796022" y="896312"/>
            <a:ext cx="8599955" cy="5559039"/>
          </a:xfrm>
          <a:prstGeom prst="roundRect">
            <a:avLst>
              <a:gd name="adj" fmla="val 2778"/>
            </a:avLst>
          </a:prstGeom>
          <a:solidFill>
            <a:srgbClr val="FFFFFF"/>
          </a:solidFill>
          <a:ln w="28575" cap="flat" cmpd="sng" algn="ctr">
            <a:solidFill>
              <a:srgbClr val="7058A0"/>
            </a:solidFill>
            <a:prstDash val="solid"/>
          </a:ln>
          <a:effectLst/>
        </p:spPr>
      </p:pic>
      <p:sp>
        <p:nvSpPr>
          <p:cNvPr id="3" name="Title 1">
            <a:extLst>
              <a:ext uri="{FF2B5EF4-FFF2-40B4-BE49-F238E27FC236}">
                <a16:creationId xmlns:a16="http://schemas.microsoft.com/office/drawing/2014/main" id="{063860A5-AB7F-4556-DF10-12684585022D}"/>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New Request</a:t>
            </a:r>
          </a:p>
        </p:txBody>
      </p:sp>
    </p:spTree>
    <p:extLst>
      <p:ext uri="{BB962C8B-B14F-4D97-AF65-F5344CB8AC3E}">
        <p14:creationId xmlns:p14="http://schemas.microsoft.com/office/powerpoint/2010/main" val="306104676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8F186-55A8-C3BB-E421-0B0A139F3903}"/>
            </a:ext>
          </a:extLst>
        </p:cNvPr>
        <p:cNvGrpSpPr/>
        <p:nvPr/>
      </p:nvGrpSpPr>
      <p:grpSpPr>
        <a:xfrm>
          <a:off x="0" y="0"/>
          <a:ext cx="0" cy="0"/>
          <a:chOff x="0" y="0"/>
          <a:chExt cx="0" cy="0"/>
        </a:xfrm>
      </p:grpSpPr>
      <p:pic>
        <p:nvPicPr>
          <p:cNvPr id="5" name="Picture 4" descr="The image displays a screen from the Request Tracker platform, where a user has submitted a request to create a Microsoft Form for employees to submit questions. The request is in progress, with a description of the form's purpose, testing updates, and a warning about potential duplicates.&#10;&#10;AI-generated content may be incorrect.">
            <a:extLst>
              <a:ext uri="{FF2B5EF4-FFF2-40B4-BE49-F238E27FC236}">
                <a16:creationId xmlns:a16="http://schemas.microsoft.com/office/drawing/2014/main" id="{5EEF402D-0104-3B3A-AE97-22D140A5FDC6}"/>
              </a:ext>
            </a:extLst>
          </p:cNvPr>
          <p:cNvPicPr>
            <a:picLocks noChangeAspect="1"/>
          </p:cNvPicPr>
          <p:nvPr/>
        </p:nvPicPr>
        <p:blipFill>
          <a:blip r:embed="rId3"/>
          <a:stretch>
            <a:fillRect/>
          </a:stretch>
        </p:blipFill>
        <p:spPr>
          <a:xfrm>
            <a:off x="1946692" y="746874"/>
            <a:ext cx="8298615" cy="5364252"/>
          </a:xfrm>
          <a:prstGeom prst="roundRect">
            <a:avLst>
              <a:gd name="adj" fmla="val 2778"/>
            </a:avLst>
          </a:prstGeom>
          <a:solidFill>
            <a:srgbClr val="FFFFFF"/>
          </a:solidFill>
          <a:ln w="28575" cap="flat" cmpd="sng" algn="ctr">
            <a:solidFill>
              <a:srgbClr val="7058A0"/>
            </a:solidFill>
            <a:prstDash val="solid"/>
          </a:ln>
          <a:effectLst/>
        </p:spPr>
      </p:pic>
      <p:sp>
        <p:nvSpPr>
          <p:cNvPr id="3" name="Title 1">
            <a:extLst>
              <a:ext uri="{FF2B5EF4-FFF2-40B4-BE49-F238E27FC236}">
                <a16:creationId xmlns:a16="http://schemas.microsoft.com/office/drawing/2014/main" id="{0864914A-5208-7BD1-6C96-EC8BF34AB8E9}"/>
              </a:ext>
            </a:extLst>
          </p:cNvPr>
          <p:cNvSpPr txBox="1">
            <a:spLocks/>
          </p:cNvSpPr>
          <p:nvPr/>
        </p:nvSpPr>
        <p:spPr>
          <a:xfrm rot="5400000">
            <a:off x="1543375" y="-1334458"/>
            <a:ext cx="441821" cy="3528574"/>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Duplicate Request Detection</a:t>
            </a:r>
          </a:p>
        </p:txBody>
      </p:sp>
    </p:spTree>
    <p:extLst>
      <p:ext uri="{BB962C8B-B14F-4D97-AF65-F5344CB8AC3E}">
        <p14:creationId xmlns:p14="http://schemas.microsoft.com/office/powerpoint/2010/main" val="37295635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B4E48-1521-5435-FDD5-23715E42634C}"/>
            </a:ext>
          </a:extLst>
        </p:cNvPr>
        <p:cNvGrpSpPr/>
        <p:nvPr/>
      </p:nvGrpSpPr>
      <p:grpSpPr>
        <a:xfrm>
          <a:off x="0" y="0"/>
          <a:ext cx="0" cy="0"/>
          <a:chOff x="0" y="0"/>
          <a:chExt cx="0" cy="0"/>
        </a:xfrm>
      </p:grpSpPr>
      <p:pic>
        <p:nvPicPr>
          <p:cNvPr id="5" name="Picture 4" descr="The image displays a user interface for the Request Tracker, a task management tool, with various options for creating, updating, and analyzing tasks.&#10;&#10;AI-generated content may be incorrect.">
            <a:extLst>
              <a:ext uri="{FF2B5EF4-FFF2-40B4-BE49-F238E27FC236}">
                <a16:creationId xmlns:a16="http://schemas.microsoft.com/office/drawing/2014/main" id="{239AEDBC-77AB-6CF2-8DEF-475DBB27DCD5}"/>
              </a:ext>
            </a:extLst>
          </p:cNvPr>
          <p:cNvPicPr>
            <a:picLocks noChangeAspect="1"/>
          </p:cNvPicPr>
          <p:nvPr/>
        </p:nvPicPr>
        <p:blipFill>
          <a:blip r:embed="rId3"/>
          <a:stretch>
            <a:fillRect/>
          </a:stretch>
        </p:blipFill>
        <p:spPr>
          <a:xfrm>
            <a:off x="1816369" y="882643"/>
            <a:ext cx="8559261" cy="5532734"/>
          </a:xfrm>
          <a:prstGeom prst="roundRect">
            <a:avLst>
              <a:gd name="adj" fmla="val 2778"/>
            </a:avLst>
          </a:prstGeom>
          <a:solidFill>
            <a:srgbClr val="FFFFFF"/>
          </a:solidFill>
          <a:ln w="28575" cap="flat" cmpd="sng" algn="ctr">
            <a:solidFill>
              <a:srgbClr val="7058A0"/>
            </a:solidFill>
            <a:prstDash val="solid"/>
          </a:ln>
          <a:effectLst/>
        </p:spPr>
      </p:pic>
      <p:sp>
        <p:nvSpPr>
          <p:cNvPr id="6" name="Title 1">
            <a:extLst>
              <a:ext uri="{FF2B5EF4-FFF2-40B4-BE49-F238E27FC236}">
                <a16:creationId xmlns:a16="http://schemas.microsoft.com/office/drawing/2014/main" id="{8D5CD21D-7915-2377-A8BE-E9685BABD5BE}"/>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US" dirty="0"/>
              <a:t>Update Request</a:t>
            </a:r>
            <a:endParaRPr lang="en-GB" dirty="0"/>
          </a:p>
        </p:txBody>
      </p:sp>
    </p:spTree>
    <p:extLst>
      <p:ext uri="{BB962C8B-B14F-4D97-AF65-F5344CB8AC3E}">
        <p14:creationId xmlns:p14="http://schemas.microsoft.com/office/powerpoint/2010/main" val="47652148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D4D7B-D7B6-800B-E009-C55740AB0D31}"/>
            </a:ext>
          </a:extLst>
        </p:cNvPr>
        <p:cNvGrpSpPr/>
        <p:nvPr/>
      </p:nvGrpSpPr>
      <p:grpSpPr>
        <a:xfrm>
          <a:off x="0" y="0"/>
          <a:ext cx="0" cy="0"/>
          <a:chOff x="0" y="0"/>
          <a:chExt cx="0" cy="0"/>
        </a:xfrm>
      </p:grpSpPr>
      <p:pic>
        <p:nvPicPr>
          <p:cNvPr id="5" name="Picture 4" descr="The image displays a user interface for updating a request in a project management tool, specifically requesting the relocation of Matt Krause's computer and desk to building 7.&#10;&#10;AI-generated content may be incorrect.">
            <a:extLst>
              <a:ext uri="{FF2B5EF4-FFF2-40B4-BE49-F238E27FC236}">
                <a16:creationId xmlns:a16="http://schemas.microsoft.com/office/drawing/2014/main" id="{94C30054-1C2F-1469-3977-5537CC245C68}"/>
              </a:ext>
            </a:extLst>
          </p:cNvPr>
          <p:cNvPicPr>
            <a:picLocks noChangeAspect="1"/>
          </p:cNvPicPr>
          <p:nvPr/>
        </p:nvPicPr>
        <p:blipFill>
          <a:blip r:embed="rId3"/>
          <a:stretch>
            <a:fillRect/>
          </a:stretch>
        </p:blipFill>
        <p:spPr>
          <a:xfrm>
            <a:off x="2083425" y="1087700"/>
            <a:ext cx="8025149" cy="5187483"/>
          </a:xfrm>
          <a:prstGeom prst="roundRect">
            <a:avLst>
              <a:gd name="adj" fmla="val 2778"/>
            </a:avLst>
          </a:prstGeom>
          <a:solidFill>
            <a:srgbClr val="FFFFFF"/>
          </a:solidFill>
          <a:ln w="28575" cap="flat" cmpd="sng" algn="ctr">
            <a:solidFill>
              <a:srgbClr val="7058A0"/>
            </a:solidFill>
            <a:prstDash val="solid"/>
          </a:ln>
          <a:effectLst/>
        </p:spPr>
      </p:pic>
      <p:sp>
        <p:nvSpPr>
          <p:cNvPr id="3" name="Title 1">
            <a:extLst>
              <a:ext uri="{FF2B5EF4-FFF2-40B4-BE49-F238E27FC236}">
                <a16:creationId xmlns:a16="http://schemas.microsoft.com/office/drawing/2014/main" id="{4890979B-7659-CCC2-D6D8-36E51AB42856}"/>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US" dirty="0"/>
              <a:t>Request Validation</a:t>
            </a:r>
            <a:endParaRPr lang="en-GB" dirty="0"/>
          </a:p>
        </p:txBody>
      </p:sp>
    </p:spTree>
    <p:extLst>
      <p:ext uri="{BB962C8B-B14F-4D97-AF65-F5344CB8AC3E}">
        <p14:creationId xmlns:p14="http://schemas.microsoft.com/office/powerpoint/2010/main" val="41442902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1CF5A-91F8-4297-7E9F-0FC70F329FE4}"/>
            </a:ext>
          </a:extLst>
        </p:cNvPr>
        <p:cNvGrpSpPr/>
        <p:nvPr/>
      </p:nvGrpSpPr>
      <p:grpSpPr>
        <a:xfrm>
          <a:off x="0" y="0"/>
          <a:ext cx="0" cy="0"/>
          <a:chOff x="0" y="0"/>
          <a:chExt cx="0" cy="0"/>
        </a:xfrm>
      </p:grpSpPr>
      <p:pic>
        <p:nvPicPr>
          <p:cNvPr id="5" name="Picture 4" descr="The image displays a user interface for updating a request to relocate Matt Krause's computer and desk to building 7, with fields for title, description, priority, status, assigned person, and due date.&#10;&#10;AI-generated content may be incorrect.">
            <a:extLst>
              <a:ext uri="{FF2B5EF4-FFF2-40B4-BE49-F238E27FC236}">
                <a16:creationId xmlns:a16="http://schemas.microsoft.com/office/drawing/2014/main" id="{E0CED52A-DDA0-24AF-BF88-8BCED488E374}"/>
              </a:ext>
            </a:extLst>
          </p:cNvPr>
          <p:cNvPicPr>
            <a:picLocks noChangeAspect="1"/>
          </p:cNvPicPr>
          <p:nvPr/>
        </p:nvPicPr>
        <p:blipFill>
          <a:blip r:embed="rId3"/>
          <a:stretch>
            <a:fillRect/>
          </a:stretch>
        </p:blipFill>
        <p:spPr>
          <a:xfrm>
            <a:off x="1926203" y="974851"/>
            <a:ext cx="8339594" cy="5390741"/>
          </a:xfrm>
          <a:prstGeom prst="roundRect">
            <a:avLst>
              <a:gd name="adj" fmla="val 2778"/>
            </a:avLst>
          </a:prstGeom>
          <a:solidFill>
            <a:srgbClr val="FFFFFF"/>
          </a:solidFill>
          <a:ln w="28575" cap="flat" cmpd="sng" algn="ctr">
            <a:solidFill>
              <a:srgbClr val="7058A0"/>
            </a:solidFill>
            <a:prstDash val="solid"/>
          </a:ln>
          <a:effectLst/>
        </p:spPr>
      </p:pic>
      <p:sp>
        <p:nvSpPr>
          <p:cNvPr id="3" name="Title 1">
            <a:extLst>
              <a:ext uri="{FF2B5EF4-FFF2-40B4-BE49-F238E27FC236}">
                <a16:creationId xmlns:a16="http://schemas.microsoft.com/office/drawing/2014/main" id="{BD7D6C0A-CD07-D573-0868-47140F460615}"/>
              </a:ext>
            </a:extLst>
          </p:cNvPr>
          <p:cNvSpPr txBox="1">
            <a:spLocks/>
          </p:cNvSpPr>
          <p:nvPr/>
        </p:nvSpPr>
        <p:spPr>
          <a:xfrm rot="5400000">
            <a:off x="1283494" y="-107457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US" dirty="0"/>
              <a:t>Update Complete</a:t>
            </a:r>
            <a:endParaRPr lang="en-GB" dirty="0"/>
          </a:p>
        </p:txBody>
      </p:sp>
    </p:spTree>
    <p:extLst>
      <p:ext uri="{BB962C8B-B14F-4D97-AF65-F5344CB8AC3E}">
        <p14:creationId xmlns:p14="http://schemas.microsoft.com/office/powerpoint/2010/main" val="24292506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8F74A-682B-52F4-912D-EF3F61041C77}"/>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CC3FED76-37F6-19DD-5E18-DC0CD0CA8E74}"/>
              </a:ext>
            </a:extLst>
          </p:cNvPr>
          <p:cNvSpPr txBox="1">
            <a:spLocks/>
          </p:cNvSpPr>
          <p:nvPr/>
        </p:nvSpPr>
        <p:spPr>
          <a:xfrm>
            <a:off x="595885" y="2936557"/>
            <a:ext cx="8193024" cy="49244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i="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spcBef>
                <a:spcPct val="20000"/>
              </a:spcBef>
              <a:defRPr/>
            </a:pPr>
            <a:r>
              <a:rPr lang="en-US" sz="3200" dirty="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Demo Prompts &amp; Eval Set</a:t>
            </a:r>
            <a:endParaRPr lang="en-GB" sz="3200" dirty="0">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endParaRPr>
          </a:p>
        </p:txBody>
      </p:sp>
    </p:spTree>
    <p:extLst>
      <p:ext uri="{BB962C8B-B14F-4D97-AF65-F5344CB8AC3E}">
        <p14:creationId xmlns:p14="http://schemas.microsoft.com/office/powerpoint/2010/main" val="62504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3F2DB-7DC4-47E7-C8A5-F4C43462C776}"/>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C2DBA8DB-A60A-EBA7-09F3-7DA1E9D980C0}"/>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D744931A-160C-4C9E-7F56-F3330D66C32E}"/>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05446DBB-CDD1-6AB1-DFAA-2CC020107ADC}"/>
              </a:ext>
            </a:extLst>
          </p:cNvPr>
          <p:cNvSpPr txBox="1"/>
          <p:nvPr/>
        </p:nvSpPr>
        <p:spPr>
          <a:xfrm>
            <a:off x="680475" y="471137"/>
            <a:ext cx="7553038"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50" normalizeH="0" baseline="0" noProof="0" dirty="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Demo Prompts &amp; Eval Set</a:t>
            </a:r>
          </a:p>
        </p:txBody>
      </p:sp>
      <p:graphicFrame>
        <p:nvGraphicFramePr>
          <p:cNvPr id="4" name="Table 3">
            <a:extLst>
              <a:ext uri="{FF2B5EF4-FFF2-40B4-BE49-F238E27FC236}">
                <a16:creationId xmlns:a16="http://schemas.microsoft.com/office/drawing/2014/main" id="{60926DFB-2DB4-76DD-0ED2-095E4F231112}"/>
              </a:ext>
            </a:extLst>
          </p:cNvPr>
          <p:cNvGraphicFramePr>
            <a:graphicFrameLocks noGrp="1"/>
          </p:cNvGraphicFramePr>
          <p:nvPr>
            <p:extLst>
              <p:ext uri="{D42A27DB-BD31-4B8C-83A1-F6EECF244321}">
                <p14:modId xmlns:p14="http://schemas.microsoft.com/office/powerpoint/2010/main" val="531333494"/>
              </p:ext>
            </p:extLst>
          </p:nvPr>
        </p:nvGraphicFramePr>
        <p:xfrm>
          <a:off x="375071" y="1783080"/>
          <a:ext cx="11441858" cy="4191000"/>
        </p:xfrm>
        <a:graphic>
          <a:graphicData uri="http://schemas.openxmlformats.org/drawingml/2006/table">
            <a:tbl>
              <a:tblPr>
                <a:tableStyleId>{C4B1156A-380E-4F78-BDF5-A606A8083BF9}</a:tableStyleId>
              </a:tblPr>
              <a:tblGrid>
                <a:gridCol w="437063">
                  <a:extLst>
                    <a:ext uri="{9D8B030D-6E8A-4147-A177-3AD203B41FA5}">
                      <a16:colId xmlns:a16="http://schemas.microsoft.com/office/drawing/2014/main" val="2532387307"/>
                    </a:ext>
                  </a:extLst>
                </a:gridCol>
                <a:gridCol w="2500875">
                  <a:extLst>
                    <a:ext uri="{9D8B030D-6E8A-4147-A177-3AD203B41FA5}">
                      <a16:colId xmlns:a16="http://schemas.microsoft.com/office/drawing/2014/main" val="333626627"/>
                    </a:ext>
                  </a:extLst>
                </a:gridCol>
                <a:gridCol w="3767060">
                  <a:extLst>
                    <a:ext uri="{9D8B030D-6E8A-4147-A177-3AD203B41FA5}">
                      <a16:colId xmlns:a16="http://schemas.microsoft.com/office/drawing/2014/main" val="4251062878"/>
                    </a:ext>
                  </a:extLst>
                </a:gridCol>
                <a:gridCol w="4736860">
                  <a:extLst>
                    <a:ext uri="{9D8B030D-6E8A-4147-A177-3AD203B41FA5}">
                      <a16:colId xmlns:a16="http://schemas.microsoft.com/office/drawing/2014/main" val="3318553500"/>
                    </a:ext>
                  </a:extLst>
                </a:gridCol>
              </a:tblGrid>
              <a:tr h="118069">
                <a:tc>
                  <a:txBody>
                    <a:bodyPr/>
                    <a:lstStyle/>
                    <a:p>
                      <a:pPr algn="ctr" rtl="0">
                        <a:buNone/>
                      </a:pPr>
                      <a:r>
                        <a:rPr lang="en-US" sz="1100" b="1" dirty="0">
                          <a:solidFill>
                            <a:schemeClr val="bg1"/>
                          </a:solidFill>
                          <a:effectLst/>
                          <a:latin typeface="Segoe Sans Display" pitchFamily="2" charset="0"/>
                          <a:cs typeface="Segoe Sans Display" pitchFamily="2" charset="0"/>
                        </a:rPr>
                        <a:t>ID</a:t>
                      </a:r>
                    </a:p>
                  </a:txBody>
                  <a:tcPr marL="3777" marR="3777" marT="1888" marB="1888"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Test Scenario</a:t>
                      </a:r>
                    </a:p>
                  </a:txBody>
                  <a:tcPr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Prompt</a:t>
                      </a:r>
                    </a:p>
                  </a:txBody>
                  <a:tcPr anchor="ctr">
                    <a:solidFill>
                      <a:schemeClr val="accent2"/>
                    </a:solidFill>
                  </a:tcPr>
                </a:tc>
                <a:tc>
                  <a:txBody>
                    <a:bodyPr/>
                    <a:lstStyle/>
                    <a:p>
                      <a:pPr rtl="0">
                        <a:buNone/>
                      </a:pPr>
                      <a:r>
                        <a:rPr lang="en-US" sz="1100" b="1" dirty="0">
                          <a:solidFill>
                            <a:schemeClr val="bg1"/>
                          </a:solidFill>
                          <a:effectLst/>
                          <a:latin typeface="Segoe Sans Display" pitchFamily="2" charset="0"/>
                          <a:cs typeface="Segoe Sans Display" pitchFamily="2" charset="0"/>
                        </a:rPr>
                        <a:t>Expected Result</a:t>
                      </a:r>
                    </a:p>
                  </a:txBody>
                  <a:tcPr anchor="ctr">
                    <a:solidFill>
                      <a:schemeClr val="accent2"/>
                    </a:solidFill>
                  </a:tcPr>
                </a:tc>
                <a:extLst>
                  <a:ext uri="{0D108BD9-81ED-4DB2-BD59-A6C34878D82A}">
                    <a16:rowId xmlns:a16="http://schemas.microsoft.com/office/drawing/2014/main" val="579522270"/>
                  </a:ext>
                </a:extLst>
              </a:tr>
              <a:tr h="233930">
                <a:tc>
                  <a:txBody>
                    <a:bodyPr/>
                    <a:lstStyle/>
                    <a:p>
                      <a:pPr algn="ctr" rtl="0">
                        <a:buNone/>
                      </a:pPr>
                      <a:r>
                        <a:rPr lang="en-US" sz="1100" dirty="0">
                          <a:effectLst/>
                          <a:latin typeface="Segoe Sans Display" pitchFamily="2" charset="0"/>
                          <a:cs typeface="Segoe Sans Display" pitchFamily="2" charset="0"/>
                        </a:rPr>
                        <a:t>1</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Single Request Status Lookup</a:t>
                      </a:r>
                    </a:p>
                  </a:txBody>
                  <a:tcPr anchor="ctr"/>
                </a:tc>
                <a:tc>
                  <a:txBody>
                    <a:bodyPr/>
                    <a:lstStyle/>
                    <a:p>
                      <a:pPr rtl="0">
                        <a:buNone/>
                      </a:pPr>
                      <a:r>
                        <a:rPr lang="en-GB" sz="1100" dirty="0">
                          <a:effectLst/>
                          <a:latin typeface="Segoe Sans Display" pitchFamily="2" charset="0"/>
                          <a:cs typeface="Segoe Sans Display" pitchFamily="2" charset="0"/>
                        </a:rPr>
                        <a:t>"What is the status of the corporate card application request for Raj?"</a:t>
                      </a:r>
                    </a:p>
                  </a:txBody>
                  <a:tcPr anchor="ctr"/>
                </a:tc>
                <a:tc>
                  <a:txBody>
                    <a:bodyPr/>
                    <a:lstStyle/>
                    <a:p>
                      <a:pPr rtl="0">
                        <a:buNone/>
                      </a:pPr>
                      <a:r>
                        <a:rPr lang="en-GB" sz="1100" dirty="0">
                          <a:effectLst/>
                          <a:latin typeface="Segoe Sans Display" pitchFamily="2" charset="0"/>
                          <a:cs typeface="Segoe Sans Display" pitchFamily="2" charset="0"/>
                        </a:rPr>
                        <a:t>Returns the current status, assignee, priority, and last activity date for the specified request.</a:t>
                      </a:r>
                    </a:p>
                  </a:txBody>
                  <a:tcPr anchor="ctr"/>
                </a:tc>
                <a:extLst>
                  <a:ext uri="{0D108BD9-81ED-4DB2-BD59-A6C34878D82A}">
                    <a16:rowId xmlns:a16="http://schemas.microsoft.com/office/drawing/2014/main" val="2569905032"/>
                  </a:ext>
                </a:extLst>
              </a:tr>
              <a:tr h="233930">
                <a:tc>
                  <a:txBody>
                    <a:bodyPr/>
                    <a:lstStyle/>
                    <a:p>
                      <a:pPr algn="ctr" rtl="0">
                        <a:buNone/>
                      </a:pPr>
                      <a:r>
                        <a:rPr lang="en-US" sz="1100" dirty="0">
                          <a:effectLst/>
                          <a:latin typeface="Segoe Sans Display" pitchFamily="2" charset="0"/>
                          <a:cs typeface="Segoe Sans Display" pitchFamily="2" charset="0"/>
                        </a:rPr>
                        <a:t>2</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User-Scoped Open Request List</a:t>
                      </a:r>
                    </a:p>
                  </a:txBody>
                  <a:tcPr anchor="ctr"/>
                </a:tc>
                <a:tc>
                  <a:txBody>
                    <a:bodyPr/>
                    <a:lstStyle/>
                    <a:p>
                      <a:pPr rtl="0">
                        <a:buNone/>
                      </a:pPr>
                      <a:r>
                        <a:rPr lang="en-GB" sz="1100">
                          <a:effectLst/>
                          <a:latin typeface="Segoe Sans Display" pitchFamily="2" charset="0"/>
                          <a:cs typeface="Segoe Sans Display" pitchFamily="2" charset="0"/>
                        </a:rPr>
                        <a:t>"Show me all of my open requests"</a:t>
                      </a:r>
                    </a:p>
                  </a:txBody>
                  <a:tcPr anchor="ctr"/>
                </a:tc>
                <a:tc>
                  <a:txBody>
                    <a:bodyPr/>
                    <a:lstStyle/>
                    <a:p>
                      <a:pPr rtl="0">
                        <a:buNone/>
                      </a:pPr>
                      <a:r>
                        <a:rPr lang="en-GB" sz="1100">
                          <a:effectLst/>
                          <a:latin typeface="Segoe Sans Display" pitchFamily="2" charset="0"/>
                          <a:cs typeface="Segoe Sans Display" pitchFamily="2" charset="0"/>
                        </a:rPr>
                        <a:t>Lists all open requests submitted by the current user with status and priority</a:t>
                      </a:r>
                    </a:p>
                  </a:txBody>
                  <a:tcPr anchor="ctr"/>
                </a:tc>
                <a:extLst>
                  <a:ext uri="{0D108BD9-81ED-4DB2-BD59-A6C34878D82A}">
                    <a16:rowId xmlns:a16="http://schemas.microsoft.com/office/drawing/2014/main" val="823168095"/>
                  </a:ext>
                </a:extLst>
              </a:tr>
              <a:tr h="233930">
                <a:tc>
                  <a:txBody>
                    <a:bodyPr/>
                    <a:lstStyle/>
                    <a:p>
                      <a:pPr algn="ctr" rtl="0">
                        <a:buNone/>
                      </a:pPr>
                      <a:r>
                        <a:rPr lang="en-GB" sz="1100" dirty="0">
                          <a:effectLst/>
                          <a:latin typeface="Segoe Sans Display" pitchFamily="2" charset="0"/>
                          <a:cs typeface="Segoe Sans Display" pitchFamily="2" charset="0"/>
                        </a:rPr>
                        <a:t>3</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Priority + Time-Based Filtering</a:t>
                      </a:r>
                    </a:p>
                  </a:txBody>
                  <a:tcPr anchor="ctr"/>
                </a:tc>
                <a:tc>
                  <a:txBody>
                    <a:bodyPr/>
                    <a:lstStyle/>
                    <a:p>
                      <a:pPr rtl="0">
                        <a:buNone/>
                      </a:pPr>
                      <a:r>
                        <a:rPr lang="en-GB" sz="1100">
                          <a:effectLst/>
                          <a:latin typeface="Segoe Sans Display" pitchFamily="2" charset="0"/>
                          <a:cs typeface="Segoe Sans Display" pitchFamily="2" charset="0"/>
                        </a:rPr>
                        <a:t>"Show me all high-priority requests from this week"</a:t>
                      </a:r>
                    </a:p>
                  </a:txBody>
                  <a:tcPr anchor="ctr"/>
                </a:tc>
                <a:tc>
                  <a:txBody>
                    <a:bodyPr/>
                    <a:lstStyle/>
                    <a:p>
                      <a:pPr rtl="0">
                        <a:buNone/>
                      </a:pPr>
                      <a:r>
                        <a:rPr lang="en-GB" sz="1100">
                          <a:effectLst/>
                          <a:latin typeface="Segoe Sans Display" pitchFamily="2" charset="0"/>
                          <a:cs typeface="Segoe Sans Display" pitchFamily="2" charset="0"/>
                        </a:rPr>
                        <a:t>Queries the SharePoint list for high-priority requests created in the current week and returns a summary.</a:t>
                      </a:r>
                    </a:p>
                  </a:txBody>
                  <a:tcPr anchor="ctr"/>
                </a:tc>
                <a:extLst>
                  <a:ext uri="{0D108BD9-81ED-4DB2-BD59-A6C34878D82A}">
                    <a16:rowId xmlns:a16="http://schemas.microsoft.com/office/drawing/2014/main" val="2151639113"/>
                  </a:ext>
                </a:extLst>
              </a:tr>
              <a:tr h="233930">
                <a:tc>
                  <a:txBody>
                    <a:bodyPr/>
                    <a:lstStyle/>
                    <a:p>
                      <a:pPr algn="ctr" rtl="0">
                        <a:buNone/>
                      </a:pPr>
                      <a:r>
                        <a:rPr lang="en-GB" sz="1100" dirty="0">
                          <a:effectLst/>
                          <a:latin typeface="Segoe Sans Display" pitchFamily="2" charset="0"/>
                          <a:cs typeface="Segoe Sans Display" pitchFamily="2" charset="0"/>
                        </a:rPr>
                        <a:t>4</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Request Escalation Action</a:t>
                      </a:r>
                    </a:p>
                  </a:txBody>
                  <a:tcPr anchor="ctr"/>
                </a:tc>
                <a:tc>
                  <a:txBody>
                    <a:bodyPr/>
                    <a:lstStyle/>
                    <a:p>
                      <a:pPr rtl="0">
                        <a:buNone/>
                      </a:pPr>
                      <a:r>
                        <a:rPr lang="en-GB" sz="1100">
                          <a:effectLst/>
                          <a:latin typeface="Segoe Sans Display" pitchFamily="2" charset="0"/>
                          <a:cs typeface="Segoe Sans Display" pitchFamily="2" charset="0"/>
                        </a:rPr>
                        <a:t>"Escalate the request for a legal name change to a higher level team"</a:t>
                      </a:r>
                    </a:p>
                  </a:txBody>
                  <a:tcPr anchor="ctr"/>
                </a:tc>
                <a:tc>
                  <a:txBody>
                    <a:bodyPr/>
                    <a:lstStyle/>
                    <a:p>
                      <a:pPr rtl="0">
                        <a:buNone/>
                      </a:pPr>
                      <a:r>
                        <a:rPr lang="en-GB" sz="1100">
                          <a:effectLst/>
                          <a:latin typeface="Segoe Sans Display" pitchFamily="2" charset="0"/>
                          <a:cs typeface="Segoe Sans Display" pitchFamily="2" charset="0"/>
                        </a:rPr>
                        <a:t>Updates the request assignment, attaches conversation history, and notifies the appropriate team.</a:t>
                      </a:r>
                    </a:p>
                  </a:txBody>
                  <a:tcPr anchor="ctr"/>
                </a:tc>
                <a:extLst>
                  <a:ext uri="{0D108BD9-81ED-4DB2-BD59-A6C34878D82A}">
                    <a16:rowId xmlns:a16="http://schemas.microsoft.com/office/drawing/2014/main" val="4092147353"/>
                  </a:ext>
                </a:extLst>
              </a:tr>
              <a:tr h="233930">
                <a:tc>
                  <a:txBody>
                    <a:bodyPr/>
                    <a:lstStyle/>
                    <a:p>
                      <a:pPr algn="ctr" rtl="0">
                        <a:buNone/>
                      </a:pPr>
                      <a:r>
                        <a:rPr lang="en-GB" sz="1100" dirty="0">
                          <a:effectLst/>
                          <a:latin typeface="Segoe Sans Display" pitchFamily="2" charset="0"/>
                          <a:cs typeface="Segoe Sans Display" pitchFamily="2" charset="0"/>
                        </a:rPr>
                        <a:t>5</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Count with Priority Filter</a:t>
                      </a:r>
                    </a:p>
                  </a:txBody>
                  <a:tcPr anchor="ctr"/>
                </a:tc>
                <a:tc>
                  <a:txBody>
                    <a:bodyPr/>
                    <a:lstStyle/>
                    <a:p>
                      <a:pPr rtl="0">
                        <a:buNone/>
                      </a:pPr>
                      <a:r>
                        <a:rPr lang="en-GB" sz="1100">
                          <a:effectLst/>
                          <a:latin typeface="Segoe Sans Display" pitchFamily="2" charset="0"/>
                          <a:cs typeface="Segoe Sans Display" pitchFamily="2" charset="0"/>
                        </a:rPr>
                        <a:t>"How many low priority requests are open right now?"</a:t>
                      </a:r>
                    </a:p>
                  </a:txBody>
                  <a:tcPr anchor="ctr"/>
                </a:tc>
                <a:tc>
                  <a:txBody>
                    <a:bodyPr/>
                    <a:lstStyle/>
                    <a:p>
                      <a:pPr rtl="0">
                        <a:buNone/>
                      </a:pPr>
                      <a:r>
                        <a:rPr lang="en-GB" sz="1100">
                          <a:effectLst/>
                          <a:latin typeface="Segoe Sans Display" pitchFamily="2" charset="0"/>
                          <a:cs typeface="Segoe Sans Display" pitchFamily="2" charset="0"/>
                        </a:rPr>
                        <a:t>Returns a count and summary of all open requests with low priority.</a:t>
                      </a:r>
                    </a:p>
                  </a:txBody>
                  <a:tcPr anchor="ctr"/>
                </a:tc>
                <a:extLst>
                  <a:ext uri="{0D108BD9-81ED-4DB2-BD59-A6C34878D82A}">
                    <a16:rowId xmlns:a16="http://schemas.microsoft.com/office/drawing/2014/main" val="2884828341"/>
                  </a:ext>
                </a:extLst>
              </a:tr>
              <a:tr h="233930">
                <a:tc>
                  <a:txBody>
                    <a:bodyPr/>
                    <a:lstStyle/>
                    <a:p>
                      <a:pPr algn="ctr" rtl="0">
                        <a:buNone/>
                      </a:pPr>
                      <a:r>
                        <a:rPr lang="en-GB" sz="1100" dirty="0">
                          <a:effectLst/>
                          <a:latin typeface="Segoe Sans Display" pitchFamily="2" charset="0"/>
                          <a:cs typeface="Segoe Sans Display" pitchFamily="2" charset="0"/>
                        </a:rPr>
                        <a:t>6</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Monthly Aggregate Summary</a:t>
                      </a:r>
                    </a:p>
                  </a:txBody>
                  <a:tcPr anchor="ctr"/>
                </a:tc>
                <a:tc>
                  <a:txBody>
                    <a:bodyPr/>
                    <a:lstStyle/>
                    <a:p>
                      <a:pPr rtl="0">
                        <a:buNone/>
                      </a:pPr>
                      <a:r>
                        <a:rPr lang="en-GB" sz="1100">
                          <a:effectLst/>
                          <a:latin typeface="Segoe Sans Display" pitchFamily="2" charset="0"/>
                          <a:cs typeface="Segoe Sans Display" pitchFamily="2" charset="0"/>
                        </a:rPr>
                        <a:t>"Give me a summary of requests from this past month"</a:t>
                      </a:r>
                    </a:p>
                  </a:txBody>
                  <a:tcPr anchor="ctr"/>
                </a:tc>
                <a:tc>
                  <a:txBody>
                    <a:bodyPr/>
                    <a:lstStyle/>
                    <a:p>
                      <a:pPr rtl="0">
                        <a:buNone/>
                      </a:pPr>
                      <a:r>
                        <a:rPr lang="en-GB" sz="1100">
                          <a:effectLst/>
                          <a:latin typeface="Segoe Sans Display" pitchFamily="2" charset="0"/>
                          <a:cs typeface="Segoe Sans Display" pitchFamily="2" charset="0"/>
                        </a:rPr>
                        <a:t>Provides an aggregate view of requests: open, closed, escalated, average resolution time.</a:t>
                      </a:r>
                    </a:p>
                  </a:txBody>
                  <a:tcPr anchor="ctr"/>
                </a:tc>
                <a:extLst>
                  <a:ext uri="{0D108BD9-81ED-4DB2-BD59-A6C34878D82A}">
                    <a16:rowId xmlns:a16="http://schemas.microsoft.com/office/drawing/2014/main" val="2632958008"/>
                  </a:ext>
                </a:extLst>
              </a:tr>
              <a:tr h="233930">
                <a:tc>
                  <a:txBody>
                    <a:bodyPr/>
                    <a:lstStyle/>
                    <a:p>
                      <a:pPr algn="ctr" rtl="0">
                        <a:buNone/>
                      </a:pPr>
                      <a:r>
                        <a:rPr lang="en-GB" sz="1100" dirty="0">
                          <a:effectLst/>
                          <a:latin typeface="Segoe Sans Display" pitchFamily="2" charset="0"/>
                          <a:cs typeface="Segoe Sans Display" pitchFamily="2" charset="0"/>
                        </a:rPr>
                        <a:t>7</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Stale/Inactive Request Detection</a:t>
                      </a:r>
                    </a:p>
                  </a:txBody>
                  <a:tcPr anchor="ctr"/>
                </a:tc>
                <a:tc>
                  <a:txBody>
                    <a:bodyPr/>
                    <a:lstStyle/>
                    <a:p>
                      <a:pPr rtl="0">
                        <a:buNone/>
                      </a:pPr>
                      <a:r>
                        <a:rPr lang="en-GB" sz="1100">
                          <a:effectLst/>
                          <a:latin typeface="Segoe Sans Display" pitchFamily="2" charset="0"/>
                          <a:cs typeface="Segoe Sans Display" pitchFamily="2" charset="0"/>
                        </a:rPr>
                        <a:t>"Are there any stale requests assigned to me?"</a:t>
                      </a:r>
                    </a:p>
                  </a:txBody>
                  <a:tcPr anchor="ctr"/>
                </a:tc>
                <a:tc>
                  <a:txBody>
                    <a:bodyPr/>
                    <a:lstStyle/>
                    <a:p>
                      <a:pPr rtl="0">
                        <a:buNone/>
                      </a:pPr>
                      <a:r>
                        <a:rPr lang="en-GB" sz="1100">
                          <a:effectLst/>
                          <a:latin typeface="Segoe Sans Display" pitchFamily="2" charset="0"/>
                          <a:cs typeface="Segoe Sans Display" pitchFamily="2" charset="0"/>
                        </a:rPr>
                        <a:t>Lists requests assigned to the user with no activity in the past X days.</a:t>
                      </a:r>
                    </a:p>
                  </a:txBody>
                  <a:tcPr anchor="ctr"/>
                </a:tc>
                <a:extLst>
                  <a:ext uri="{0D108BD9-81ED-4DB2-BD59-A6C34878D82A}">
                    <a16:rowId xmlns:a16="http://schemas.microsoft.com/office/drawing/2014/main" val="1507328537"/>
                  </a:ext>
                </a:extLst>
              </a:tr>
              <a:tr h="233930">
                <a:tc>
                  <a:txBody>
                    <a:bodyPr/>
                    <a:lstStyle/>
                    <a:p>
                      <a:pPr algn="ctr" rtl="0">
                        <a:buNone/>
                      </a:pPr>
                      <a:r>
                        <a:rPr lang="en-GB" sz="1100" dirty="0">
                          <a:effectLst/>
                          <a:latin typeface="Segoe Sans Display" pitchFamily="2" charset="0"/>
                          <a:cs typeface="Segoe Sans Display" pitchFamily="2" charset="0"/>
                        </a:rPr>
                        <a:t>8</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Direct Request Creation</a:t>
                      </a:r>
                    </a:p>
                  </a:txBody>
                  <a:tcPr anchor="ctr"/>
                </a:tc>
                <a:tc>
                  <a:txBody>
                    <a:bodyPr/>
                    <a:lstStyle/>
                    <a:p>
                      <a:pPr rtl="0">
                        <a:buNone/>
                      </a:pPr>
                      <a:r>
                        <a:rPr lang="en-GB" sz="1100">
                          <a:effectLst/>
                          <a:latin typeface="Segoe Sans Display" pitchFamily="2" charset="0"/>
                          <a:cs typeface="Segoe Sans Display" pitchFamily="2" charset="0"/>
                        </a:rPr>
                        <a:t>"Help me create a high priority request"</a:t>
                      </a:r>
                    </a:p>
                  </a:txBody>
                  <a:tcPr anchor="ctr"/>
                </a:tc>
                <a:tc>
                  <a:txBody>
                    <a:bodyPr/>
                    <a:lstStyle/>
                    <a:p>
                      <a:pPr rtl="0">
                        <a:buNone/>
                      </a:pPr>
                      <a:r>
                        <a:rPr lang="en-GB" sz="1100">
                          <a:effectLst/>
                          <a:latin typeface="Segoe Sans Display" pitchFamily="2" charset="0"/>
                          <a:cs typeface="Segoe Sans Display" pitchFamily="2" charset="0"/>
                        </a:rPr>
                        <a:t>Skips the resolution search and directly creates a categorized, prioritized request.</a:t>
                      </a:r>
                    </a:p>
                  </a:txBody>
                  <a:tcPr anchor="ctr"/>
                </a:tc>
                <a:extLst>
                  <a:ext uri="{0D108BD9-81ED-4DB2-BD59-A6C34878D82A}">
                    <a16:rowId xmlns:a16="http://schemas.microsoft.com/office/drawing/2014/main" val="863837522"/>
                  </a:ext>
                </a:extLst>
              </a:tr>
              <a:tr h="239572">
                <a:tc>
                  <a:txBody>
                    <a:bodyPr/>
                    <a:lstStyle/>
                    <a:p>
                      <a:pPr algn="ctr" rtl="0">
                        <a:buNone/>
                      </a:pPr>
                      <a:r>
                        <a:rPr lang="en-GB" sz="1100" dirty="0">
                          <a:effectLst/>
                          <a:latin typeface="Segoe Sans Display" pitchFamily="2" charset="0"/>
                          <a:cs typeface="Segoe Sans Display" pitchFamily="2" charset="0"/>
                        </a:rPr>
                        <a:t>9</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Approval Status Check</a:t>
                      </a:r>
                    </a:p>
                  </a:txBody>
                  <a:tcPr anchor="ctr"/>
                </a:tc>
                <a:tc>
                  <a:txBody>
                    <a:bodyPr/>
                    <a:lstStyle/>
                    <a:p>
                      <a:pPr rtl="0">
                        <a:buNone/>
                      </a:pPr>
                      <a:r>
                        <a:rPr lang="en-GB" sz="1100">
                          <a:effectLst/>
                          <a:latin typeface="Segoe Sans Display" pitchFamily="2" charset="0"/>
                          <a:cs typeface="Segoe Sans Display" pitchFamily="2" charset="0"/>
                        </a:rPr>
                        <a:t>"Was my most recent request approved?"</a:t>
                      </a:r>
                    </a:p>
                  </a:txBody>
                  <a:tcPr anchor="ctr"/>
                </a:tc>
                <a:tc>
                  <a:txBody>
                    <a:bodyPr/>
                    <a:lstStyle/>
                    <a:p>
                      <a:pPr rtl="0">
                        <a:buNone/>
                      </a:pPr>
                      <a:r>
                        <a:rPr lang="en-GB" sz="1100">
                          <a:effectLst/>
                          <a:latin typeface="Segoe Sans Display" pitchFamily="2" charset="0"/>
                          <a:cs typeface="Segoe Sans Display" pitchFamily="2" charset="0"/>
                        </a:rPr>
                        <a:t>Checks the approval status of the specified request and returns the current approval state.</a:t>
                      </a:r>
                    </a:p>
                  </a:txBody>
                  <a:tcPr anchor="ctr"/>
                </a:tc>
                <a:extLst>
                  <a:ext uri="{0D108BD9-81ED-4DB2-BD59-A6C34878D82A}">
                    <a16:rowId xmlns:a16="http://schemas.microsoft.com/office/drawing/2014/main" val="1809939720"/>
                  </a:ext>
                </a:extLst>
              </a:tr>
              <a:tr h="118069">
                <a:tc>
                  <a:txBody>
                    <a:bodyPr/>
                    <a:lstStyle/>
                    <a:p>
                      <a:pPr algn="ctr" rtl="0">
                        <a:buNone/>
                      </a:pPr>
                      <a:r>
                        <a:rPr lang="en-GB" sz="1100" dirty="0">
                          <a:effectLst/>
                          <a:latin typeface="Segoe Sans Display" pitchFamily="2" charset="0"/>
                          <a:cs typeface="Segoe Sans Display" pitchFamily="2" charset="0"/>
                        </a:rPr>
                        <a:t>10</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Similar Request Search</a:t>
                      </a:r>
                    </a:p>
                  </a:txBody>
                  <a:tcPr anchor="ctr"/>
                </a:tc>
                <a:tc>
                  <a:txBody>
                    <a:bodyPr/>
                    <a:lstStyle/>
                    <a:p>
                      <a:pPr rtl="0">
                        <a:buNone/>
                      </a:pPr>
                      <a:r>
                        <a:rPr lang="en-GB" sz="1100">
                          <a:effectLst/>
                          <a:latin typeface="Segoe Sans Display" pitchFamily="2" charset="0"/>
                          <a:cs typeface="Segoe Sans Display" pitchFamily="2" charset="0"/>
                        </a:rPr>
                        <a:t>"Has anyone else reported incorrect overtime pay in their salary check?"</a:t>
                      </a:r>
                    </a:p>
                  </a:txBody>
                  <a:tcPr anchor="ctr"/>
                </a:tc>
                <a:tc>
                  <a:txBody>
                    <a:bodyPr/>
                    <a:lstStyle/>
                    <a:p>
                      <a:pPr rtl="0">
                        <a:buNone/>
                      </a:pPr>
                      <a:r>
                        <a:rPr lang="en-GB" sz="1100" dirty="0">
                          <a:effectLst/>
                          <a:latin typeface="Segoe Sans Display" pitchFamily="2" charset="0"/>
                          <a:cs typeface="Segoe Sans Display" pitchFamily="2" charset="0"/>
                        </a:rPr>
                        <a:t>Searches for open and recently resolved requests that matches user's request and returns results.</a:t>
                      </a:r>
                    </a:p>
                  </a:txBody>
                  <a:tcPr anchor="ctr"/>
                </a:tc>
                <a:extLst>
                  <a:ext uri="{0D108BD9-81ED-4DB2-BD59-A6C34878D82A}">
                    <a16:rowId xmlns:a16="http://schemas.microsoft.com/office/drawing/2014/main" val="440544436"/>
                  </a:ext>
                </a:extLst>
              </a:tr>
            </a:tbl>
          </a:graphicData>
        </a:graphic>
      </p:graphicFrame>
    </p:spTree>
    <p:extLst>
      <p:ext uri="{BB962C8B-B14F-4D97-AF65-F5344CB8AC3E}">
        <p14:creationId xmlns:p14="http://schemas.microsoft.com/office/powerpoint/2010/main" val="59610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1F792-D3DF-CC11-DDE2-2FEFA60D2A15}"/>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ED928DE7-DFEF-675D-2925-B1504F5C16D1}"/>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A7C26DEE-9409-1C9C-EBD2-9EE4E41C8108}"/>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19834FB3-DD57-5E8E-66CC-79B6E7F9A41F}"/>
              </a:ext>
            </a:extLst>
          </p:cNvPr>
          <p:cNvSpPr txBox="1"/>
          <p:nvPr/>
        </p:nvSpPr>
        <p:spPr>
          <a:xfrm>
            <a:off x="680474" y="471137"/>
            <a:ext cx="9443239"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50" normalizeH="0" baseline="0" noProof="0" dirty="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Demo Prompts &amp; Eval Set (continued)</a:t>
            </a:r>
          </a:p>
        </p:txBody>
      </p:sp>
      <p:graphicFrame>
        <p:nvGraphicFramePr>
          <p:cNvPr id="4" name="Table 3">
            <a:extLst>
              <a:ext uri="{FF2B5EF4-FFF2-40B4-BE49-F238E27FC236}">
                <a16:creationId xmlns:a16="http://schemas.microsoft.com/office/drawing/2014/main" id="{D24021BB-9FB0-D4DC-D8F7-7CB4E007A19D}"/>
              </a:ext>
            </a:extLst>
          </p:cNvPr>
          <p:cNvGraphicFramePr>
            <a:graphicFrameLocks noGrp="1"/>
          </p:cNvGraphicFramePr>
          <p:nvPr>
            <p:extLst>
              <p:ext uri="{D42A27DB-BD31-4B8C-83A1-F6EECF244321}">
                <p14:modId xmlns:p14="http://schemas.microsoft.com/office/powerpoint/2010/main" val="2045650498"/>
              </p:ext>
            </p:extLst>
          </p:nvPr>
        </p:nvGraphicFramePr>
        <p:xfrm>
          <a:off x="375071" y="1759065"/>
          <a:ext cx="11441858" cy="1889760"/>
        </p:xfrm>
        <a:graphic>
          <a:graphicData uri="http://schemas.openxmlformats.org/drawingml/2006/table">
            <a:tbl>
              <a:tblPr>
                <a:tableStyleId>{C4B1156A-380E-4F78-BDF5-A606A8083BF9}</a:tableStyleId>
              </a:tblPr>
              <a:tblGrid>
                <a:gridCol w="437063">
                  <a:extLst>
                    <a:ext uri="{9D8B030D-6E8A-4147-A177-3AD203B41FA5}">
                      <a16:colId xmlns:a16="http://schemas.microsoft.com/office/drawing/2014/main" val="2532387307"/>
                    </a:ext>
                  </a:extLst>
                </a:gridCol>
                <a:gridCol w="2500875">
                  <a:extLst>
                    <a:ext uri="{9D8B030D-6E8A-4147-A177-3AD203B41FA5}">
                      <a16:colId xmlns:a16="http://schemas.microsoft.com/office/drawing/2014/main" val="333626627"/>
                    </a:ext>
                  </a:extLst>
                </a:gridCol>
                <a:gridCol w="3827417">
                  <a:extLst>
                    <a:ext uri="{9D8B030D-6E8A-4147-A177-3AD203B41FA5}">
                      <a16:colId xmlns:a16="http://schemas.microsoft.com/office/drawing/2014/main" val="4251062878"/>
                    </a:ext>
                  </a:extLst>
                </a:gridCol>
                <a:gridCol w="4676503">
                  <a:extLst>
                    <a:ext uri="{9D8B030D-6E8A-4147-A177-3AD203B41FA5}">
                      <a16:colId xmlns:a16="http://schemas.microsoft.com/office/drawing/2014/main" val="3318553500"/>
                    </a:ext>
                  </a:extLst>
                </a:gridCol>
              </a:tblGrid>
              <a:tr h="118069">
                <a:tc>
                  <a:txBody>
                    <a:bodyPr/>
                    <a:lstStyle/>
                    <a:p>
                      <a:pPr algn="ctr" rtl="0">
                        <a:buNone/>
                      </a:pPr>
                      <a:r>
                        <a:rPr lang="en-US" sz="1100" b="1" dirty="0">
                          <a:solidFill>
                            <a:schemeClr val="bg1"/>
                          </a:solidFill>
                          <a:effectLst/>
                          <a:latin typeface="Segoe Sans Display" pitchFamily="2" charset="0"/>
                          <a:cs typeface="Segoe Sans Display" pitchFamily="2" charset="0"/>
                        </a:rPr>
                        <a:t>ID</a:t>
                      </a:r>
                    </a:p>
                  </a:txBody>
                  <a:tcPr marL="3777" marR="3777" marT="1888" marB="1888"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Test Scenario</a:t>
                      </a:r>
                    </a:p>
                  </a:txBody>
                  <a:tcPr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Prompt</a:t>
                      </a:r>
                    </a:p>
                  </a:txBody>
                  <a:tcPr anchor="ctr">
                    <a:solidFill>
                      <a:schemeClr val="accent2"/>
                    </a:solidFill>
                  </a:tcPr>
                </a:tc>
                <a:tc>
                  <a:txBody>
                    <a:bodyPr/>
                    <a:lstStyle/>
                    <a:p>
                      <a:pPr rtl="0">
                        <a:buNone/>
                      </a:pPr>
                      <a:r>
                        <a:rPr lang="en-US" sz="1100" b="1" dirty="0">
                          <a:solidFill>
                            <a:schemeClr val="bg1"/>
                          </a:solidFill>
                          <a:effectLst/>
                          <a:latin typeface="Segoe Sans Display" pitchFamily="2" charset="0"/>
                          <a:cs typeface="Segoe Sans Display" pitchFamily="2" charset="0"/>
                        </a:rPr>
                        <a:t>Expected Result</a:t>
                      </a:r>
                    </a:p>
                  </a:txBody>
                  <a:tcPr anchor="ctr">
                    <a:solidFill>
                      <a:schemeClr val="accent2"/>
                    </a:solidFill>
                  </a:tcPr>
                </a:tc>
                <a:extLst>
                  <a:ext uri="{0D108BD9-81ED-4DB2-BD59-A6C34878D82A}">
                    <a16:rowId xmlns:a16="http://schemas.microsoft.com/office/drawing/2014/main" val="579522270"/>
                  </a:ext>
                </a:extLst>
              </a:tr>
              <a:tr h="233930">
                <a:tc>
                  <a:txBody>
                    <a:bodyPr/>
                    <a:lstStyle/>
                    <a:p>
                      <a:pPr algn="ctr" rtl="0">
                        <a:buNone/>
                      </a:pPr>
                      <a:r>
                        <a:rPr lang="en-GB" sz="1100" dirty="0">
                          <a:effectLst/>
                          <a:latin typeface="Segoe Sans Display" pitchFamily="2" charset="0"/>
                          <a:cs typeface="Segoe Sans Display" pitchFamily="2" charset="0"/>
                        </a:rPr>
                        <a:t>11</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Keyword-Based Request Search</a:t>
                      </a:r>
                    </a:p>
                  </a:txBody>
                  <a:tcPr anchor="ctr"/>
                </a:tc>
                <a:tc>
                  <a:txBody>
                    <a:bodyPr/>
                    <a:lstStyle/>
                    <a:p>
                      <a:pPr rtl="0">
                        <a:buNone/>
                      </a:pPr>
                      <a:r>
                        <a:rPr lang="en-GB" sz="1100" dirty="0">
                          <a:effectLst/>
                          <a:latin typeface="Segoe Sans Display" pitchFamily="2" charset="0"/>
                          <a:cs typeface="Segoe Sans Display" pitchFamily="2" charset="0"/>
                        </a:rPr>
                        <a:t>"What the status of the request on Sarah's new hire onboarding?"</a:t>
                      </a:r>
                    </a:p>
                  </a:txBody>
                  <a:tcPr anchor="ctr"/>
                </a:tc>
                <a:tc>
                  <a:txBody>
                    <a:bodyPr/>
                    <a:lstStyle/>
                    <a:p>
                      <a:pPr rtl="0">
                        <a:buNone/>
                      </a:pPr>
                      <a:r>
                        <a:rPr lang="en-GB" sz="1100" dirty="0">
                          <a:effectLst/>
                          <a:latin typeface="Segoe Sans Display" pitchFamily="2" charset="0"/>
                          <a:cs typeface="Segoe Sans Display" pitchFamily="2" charset="0"/>
                        </a:rPr>
                        <a:t>Agent should provide status of request based on keyword search "new hire onboarding" or "Sarah".</a:t>
                      </a:r>
                    </a:p>
                  </a:txBody>
                  <a:tcPr anchor="ctr"/>
                </a:tc>
                <a:extLst>
                  <a:ext uri="{0D108BD9-81ED-4DB2-BD59-A6C34878D82A}">
                    <a16:rowId xmlns:a16="http://schemas.microsoft.com/office/drawing/2014/main" val="1686723852"/>
                  </a:ext>
                </a:extLst>
              </a:tr>
              <a:tr h="233930">
                <a:tc>
                  <a:txBody>
                    <a:bodyPr/>
                    <a:lstStyle/>
                    <a:p>
                      <a:pPr algn="ctr" rtl="0">
                        <a:buNone/>
                      </a:pPr>
                      <a:r>
                        <a:rPr lang="en-GB" sz="1100" dirty="0">
                          <a:effectLst/>
                          <a:latin typeface="Segoe Sans Display" pitchFamily="2" charset="0"/>
                          <a:cs typeface="Segoe Sans Display" pitchFamily="2" charset="0"/>
                        </a:rPr>
                        <a:t>12</a:t>
                      </a:r>
                    </a:p>
                  </a:txBody>
                  <a:tcPr marL="3777" marR="3777" marT="1888" marB="1888" anchor="ctr"/>
                </a:tc>
                <a:tc>
                  <a:txBody>
                    <a:bodyPr/>
                    <a:lstStyle/>
                    <a:p>
                      <a:pPr rtl="0">
                        <a:buNone/>
                      </a:pPr>
                      <a:r>
                        <a:rPr lang="en-GB" sz="1100">
                          <a:effectLst/>
                          <a:latin typeface="Segoe Sans Display" pitchFamily="2" charset="0"/>
                          <a:cs typeface="Segoe Sans Display" pitchFamily="2" charset="0"/>
                        </a:rPr>
                        <a:t>Resolved Count with Date Range</a:t>
                      </a:r>
                    </a:p>
                  </a:txBody>
                  <a:tcPr anchor="ctr"/>
                </a:tc>
                <a:tc>
                  <a:txBody>
                    <a:bodyPr/>
                    <a:lstStyle/>
                    <a:p>
                      <a:pPr rtl="0">
                        <a:buNone/>
                      </a:pPr>
                      <a:r>
                        <a:rPr lang="en-GB" sz="1100" dirty="0">
                          <a:effectLst/>
                          <a:latin typeface="Segoe Sans Display" pitchFamily="2" charset="0"/>
                          <a:cs typeface="Segoe Sans Display" pitchFamily="2" charset="0"/>
                        </a:rPr>
                        <a:t>"How many requests were resolved this year?"</a:t>
                      </a:r>
                    </a:p>
                  </a:txBody>
                  <a:tcPr anchor="ctr"/>
                </a:tc>
                <a:tc>
                  <a:txBody>
                    <a:bodyPr/>
                    <a:lstStyle/>
                    <a:p>
                      <a:pPr rtl="0">
                        <a:buNone/>
                      </a:pPr>
                      <a:r>
                        <a:rPr lang="en-GB" sz="1100">
                          <a:effectLst/>
                          <a:latin typeface="Segoe Sans Display" pitchFamily="2" charset="0"/>
                          <a:cs typeface="Segoe Sans Display" pitchFamily="2" charset="0"/>
                        </a:rPr>
                        <a:t>Agent should filter by Resolved status and a past date range.</a:t>
                      </a:r>
                    </a:p>
                  </a:txBody>
                  <a:tcPr anchor="ctr"/>
                </a:tc>
                <a:extLst>
                  <a:ext uri="{0D108BD9-81ED-4DB2-BD59-A6C34878D82A}">
                    <a16:rowId xmlns:a16="http://schemas.microsoft.com/office/drawing/2014/main" val="2585378000"/>
                  </a:ext>
                </a:extLst>
              </a:tr>
              <a:tr h="233930">
                <a:tc>
                  <a:txBody>
                    <a:bodyPr/>
                    <a:lstStyle/>
                    <a:p>
                      <a:pPr algn="ctr" rtl="0">
                        <a:buNone/>
                      </a:pPr>
                      <a:r>
                        <a:rPr lang="en-GB" sz="1100" dirty="0">
                          <a:effectLst/>
                          <a:latin typeface="Segoe Sans Display" pitchFamily="2" charset="0"/>
                          <a:cs typeface="Segoe Sans Display" pitchFamily="2" charset="0"/>
                        </a:rPr>
                        <a:t>13</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Cross-Category Breakdown</a:t>
                      </a:r>
                    </a:p>
                  </a:txBody>
                  <a:tcPr anchor="ctr"/>
                </a:tc>
                <a:tc>
                  <a:txBody>
                    <a:bodyPr/>
                    <a:lstStyle/>
                    <a:p>
                      <a:pPr rtl="0">
                        <a:buNone/>
                      </a:pPr>
                      <a:r>
                        <a:rPr lang="en-GB" sz="1100" dirty="0">
                          <a:effectLst/>
                          <a:latin typeface="Segoe Sans Display" pitchFamily="2" charset="0"/>
                          <a:cs typeface="Segoe Sans Display" pitchFamily="2" charset="0"/>
                        </a:rPr>
                        <a:t>"What is the breakdown of requests by category?"</a:t>
                      </a:r>
                    </a:p>
                  </a:txBody>
                  <a:tcPr anchor="ctr"/>
                </a:tc>
                <a:tc>
                  <a:txBody>
                    <a:bodyPr/>
                    <a:lstStyle/>
                    <a:p>
                      <a:pPr rtl="0">
                        <a:buNone/>
                      </a:pPr>
                      <a:r>
                        <a:rPr lang="en-GB" sz="1100" dirty="0">
                          <a:effectLst/>
                          <a:latin typeface="Segoe Sans Display" pitchFamily="2" charset="0"/>
                          <a:cs typeface="Segoe Sans Display" pitchFamily="2" charset="0"/>
                        </a:rPr>
                        <a:t>Cross-category summary — agent should return counts grouped by category.</a:t>
                      </a:r>
                    </a:p>
                  </a:txBody>
                  <a:tcPr anchor="ctr"/>
                </a:tc>
                <a:extLst>
                  <a:ext uri="{0D108BD9-81ED-4DB2-BD59-A6C34878D82A}">
                    <a16:rowId xmlns:a16="http://schemas.microsoft.com/office/drawing/2014/main" val="759611884"/>
                  </a:ext>
                </a:extLst>
              </a:tr>
              <a:tr h="233930">
                <a:tc>
                  <a:txBody>
                    <a:bodyPr/>
                    <a:lstStyle/>
                    <a:p>
                      <a:pPr algn="ctr" rtl="0">
                        <a:buNone/>
                      </a:pPr>
                      <a:r>
                        <a:rPr lang="en-GB" sz="1100" dirty="0">
                          <a:effectLst/>
                          <a:latin typeface="Segoe Sans Display" pitchFamily="2" charset="0"/>
                          <a:cs typeface="Segoe Sans Display" pitchFamily="2" charset="0"/>
                        </a:rPr>
                        <a:t>14</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Status-Specific Filter</a:t>
                      </a:r>
                    </a:p>
                  </a:txBody>
                  <a:tcPr anchor="ctr"/>
                </a:tc>
                <a:tc>
                  <a:txBody>
                    <a:bodyPr/>
                    <a:lstStyle/>
                    <a:p>
                      <a:pPr rtl="0">
                        <a:buNone/>
                      </a:pPr>
                      <a:r>
                        <a:rPr lang="en-GB" sz="1100">
                          <a:effectLst/>
                          <a:latin typeface="Segoe Sans Display" pitchFamily="2" charset="0"/>
                          <a:cs typeface="Segoe Sans Display" pitchFamily="2" charset="0"/>
                        </a:rPr>
                        <a:t>"Show me all requests that are pending"</a:t>
                      </a:r>
                    </a:p>
                  </a:txBody>
                  <a:tcPr anchor="ctr"/>
                </a:tc>
                <a:tc>
                  <a:txBody>
                    <a:bodyPr/>
                    <a:lstStyle/>
                    <a:p>
                      <a:pPr rtl="0">
                        <a:buNone/>
                      </a:pPr>
                      <a:r>
                        <a:rPr lang="en-GB" sz="1100" dirty="0">
                          <a:effectLst/>
                          <a:latin typeface="Segoe Sans Display" pitchFamily="2" charset="0"/>
                          <a:cs typeface="Segoe Sans Display" pitchFamily="2" charset="0"/>
                        </a:rPr>
                        <a:t>Status-specific filter across all categories</a:t>
                      </a:r>
                    </a:p>
                  </a:txBody>
                  <a:tcPr anchor="ctr"/>
                </a:tc>
                <a:extLst>
                  <a:ext uri="{0D108BD9-81ED-4DB2-BD59-A6C34878D82A}">
                    <a16:rowId xmlns:a16="http://schemas.microsoft.com/office/drawing/2014/main" val="2703310617"/>
                  </a:ext>
                </a:extLst>
              </a:tr>
              <a:tr h="118069">
                <a:tc>
                  <a:txBody>
                    <a:bodyPr/>
                    <a:lstStyle/>
                    <a:p>
                      <a:pPr algn="ctr" rtl="0">
                        <a:buNone/>
                      </a:pPr>
                      <a:r>
                        <a:rPr lang="en-GB" sz="1100" dirty="0">
                          <a:effectLst/>
                          <a:latin typeface="Segoe Sans Display" pitchFamily="2" charset="0"/>
                          <a:cs typeface="Segoe Sans Display" pitchFamily="2" charset="0"/>
                        </a:rPr>
                        <a:t>15</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Edge Case – Ambiguous Query</a:t>
                      </a:r>
                    </a:p>
                  </a:txBody>
                  <a:tcPr anchor="ctr"/>
                </a:tc>
                <a:tc>
                  <a:txBody>
                    <a:bodyPr/>
                    <a:lstStyle/>
                    <a:p>
                      <a:pPr rtl="0">
                        <a:buNone/>
                      </a:pPr>
                      <a:r>
                        <a:rPr lang="en-GB" sz="1100">
                          <a:effectLst/>
                          <a:latin typeface="Segoe Sans Display" pitchFamily="2" charset="0"/>
                          <a:cs typeface="Segoe Sans Display" pitchFamily="2" charset="0"/>
                        </a:rPr>
                        <a:t>"How many requests are there?"</a:t>
                      </a:r>
                    </a:p>
                  </a:txBody>
                  <a:tcPr anchor="ctr"/>
                </a:tc>
                <a:tc>
                  <a:txBody>
                    <a:bodyPr/>
                    <a:lstStyle/>
                    <a:p>
                      <a:pPr rtl="0">
                        <a:buNone/>
                      </a:pPr>
                      <a:r>
                        <a:rPr lang="en-GB" sz="1100" dirty="0">
                          <a:effectLst/>
                          <a:latin typeface="Segoe Sans Display" pitchFamily="2" charset="0"/>
                          <a:cs typeface="Segoe Sans Display" pitchFamily="2" charset="0"/>
                        </a:rPr>
                        <a:t>Agent should ask for clarification on status, time, or category.</a:t>
                      </a:r>
                    </a:p>
                  </a:txBody>
                  <a:tcPr anchor="ctr"/>
                </a:tc>
                <a:extLst>
                  <a:ext uri="{0D108BD9-81ED-4DB2-BD59-A6C34878D82A}">
                    <a16:rowId xmlns:a16="http://schemas.microsoft.com/office/drawing/2014/main" val="1496747617"/>
                  </a:ext>
                </a:extLst>
              </a:tr>
            </a:tbl>
          </a:graphicData>
        </a:graphic>
      </p:graphicFrame>
    </p:spTree>
    <p:extLst>
      <p:ext uri="{BB962C8B-B14F-4D97-AF65-F5344CB8AC3E}">
        <p14:creationId xmlns:p14="http://schemas.microsoft.com/office/powerpoint/2010/main" val="204469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1DFDA-8D30-E8AB-5F92-BA9CCB8EFA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7071D8-853F-604B-8BC8-AFF1EED5891F}"/>
              </a:ext>
            </a:extLst>
          </p:cNvPr>
          <p:cNvSpPr txBox="1">
            <a:spLocks noGrp="1"/>
          </p:cNvSpPr>
          <p:nvPr>
            <p:ph type="title"/>
          </p:nvPr>
        </p:nvSpPr>
        <p:spPr>
          <a:xfrm>
            <a:off x="1301466" y="3244849"/>
            <a:ext cx="9543289" cy="55399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lgn="ctr">
              <a:spcBef>
                <a:spcPct val="20000"/>
              </a:spcBef>
              <a:defRPr/>
            </a:pPr>
            <a:r>
              <a:rPr lang="en-US" sz="3600" noProof="0" dirty="0">
                <a:solidFill>
                  <a:schemeClr val="tx1"/>
                </a:solidFill>
                <a:latin typeface="Segoe Sans Display Semibold (Headings)"/>
                <a:cs typeface="Segoe UI Semibold"/>
              </a:rPr>
              <a:t>Thank You</a:t>
            </a:r>
            <a:endParaRPr lang="en-US" noProof="0" dirty="0">
              <a:solidFill>
                <a:schemeClr val="tx1"/>
              </a:solidFill>
              <a:latin typeface="Segoe Sans Display Semibold (Headings)"/>
            </a:endParaRPr>
          </a:p>
        </p:txBody>
      </p:sp>
      <p:pic>
        <p:nvPicPr>
          <p:cNvPr id="7" name="MS logo gray - EMF" descr="Microsoft Logo">
            <a:extLst>
              <a:ext uri="{FF2B5EF4-FFF2-40B4-BE49-F238E27FC236}">
                <a16:creationId xmlns:a16="http://schemas.microsoft.com/office/drawing/2014/main" id="{CC0A16FC-0F83-F89C-3580-12415686C4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412780" y="5982780"/>
            <a:ext cx="1366440" cy="292608"/>
          </a:xfrm>
          <a:prstGeom prst="rect">
            <a:avLst/>
          </a:prstGeom>
        </p:spPr>
      </p:pic>
    </p:spTree>
    <p:extLst>
      <p:ext uri="{BB962C8B-B14F-4D97-AF65-F5344CB8AC3E}">
        <p14:creationId xmlns:p14="http://schemas.microsoft.com/office/powerpoint/2010/main" val="152376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tral Them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TEMPLATE - SA Overview Deck" id="{8E5F049E-6FB7-42A2-A1EC-A7AD212C974A}" vid="{D2ACA887-29B2-4E57-8E04-6830B6CC9D6E}"/>
    </a:ext>
  </a:extLst>
</a:theme>
</file>

<file path=ppt/theme/theme2.xml><?xml version="1.0" encoding="utf-8"?>
<a:theme xmlns:a="http://schemas.openxmlformats.org/drawingml/2006/main" name="CSA_CTO_PowerPoint Template_Light_July 2024">
  <a:themeElements>
    <a:clrScheme name="Custom 4">
      <a:dk1>
        <a:srgbClr val="000000"/>
      </a:dk1>
      <a:lt1>
        <a:srgbClr val="FFFFFF"/>
      </a:lt1>
      <a:dk2>
        <a:srgbClr val="000000"/>
      </a:dk2>
      <a:lt2>
        <a:srgbClr val="FFF8F3"/>
      </a:lt2>
      <a:accent1>
        <a:srgbClr val="8DE971"/>
      </a:accent1>
      <a:accent2>
        <a:srgbClr val="49C5B1"/>
      </a:accent2>
      <a:accent3>
        <a:srgbClr val="FFB900"/>
      </a:accent3>
      <a:accent4>
        <a:srgbClr val="B3B3B3"/>
      </a:accent4>
      <a:accent5>
        <a:srgbClr val="FFF8F3"/>
      </a:accent5>
      <a:accent6>
        <a:srgbClr val="07641D"/>
      </a:accent6>
      <a:hlink>
        <a:srgbClr val="07641D"/>
      </a:hlink>
      <a:folHlink>
        <a:srgbClr val="07641D"/>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2" id="{18A115A8-AD3F-42C3-B2F1-9257B4FF5B44}" vid="{E4DA761F-2C04-4754-AFA3-436850597A2D}"/>
    </a:ext>
  </a:extLst>
</a:theme>
</file>

<file path=ppt/theme/theme3.xml><?xml version="1.0" encoding="utf-8"?>
<a:theme xmlns:a="http://schemas.openxmlformats.org/drawingml/2006/main" name="3_Scenario_Slides">
  <a:themeElements>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CSA_PPT Template + Guide_ABS_Light_June 2025.potx" id="{D42CBF77-7620-4F87-8588-EA01DB000D5B}" vid="{4355D422-3F3C-442F-B6D6-B0661108BC38}"/>
    </a:ext>
  </a:extLst>
</a:theme>
</file>

<file path=ppt/theme/theme4.xml><?xml version="1.0" encoding="utf-8"?>
<a:theme xmlns:a="http://schemas.openxmlformats.org/drawingml/2006/main" name="4_Text_Layouts">
  <a:themeElements>
    <a:clrScheme name="CAD COLORS">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603BA1"/>
      </a:hlink>
      <a:folHlink>
        <a:srgbClr val="F4364C"/>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CSA_PPT Template + Guide_ABS_Light_June 2025.potx" id="{D42CBF77-7620-4F87-8588-EA01DB000D5B}" vid="{4355D422-3F3C-442F-B6D6-B0661108BC3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295e8ded-80fb-494f-b4c1-aa9f31a9ecec">
      <Terms xmlns="http://schemas.microsoft.com/office/infopath/2007/PartnerControls"/>
    </lcf76f155ced4ddcb4097134ff3c332f>
    <TaxCatchAll xmlns="303932ad-3d36-4f4c-80bb-612f8354759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8A3058A877025499986936A7323C48C" ma:contentTypeVersion="17" ma:contentTypeDescription="Create a new document." ma:contentTypeScope="" ma:versionID="29199521af1287f8cef2361c6072bc93">
  <xsd:schema xmlns:xsd="http://www.w3.org/2001/XMLSchema" xmlns:xs="http://www.w3.org/2001/XMLSchema" xmlns:p="http://schemas.microsoft.com/office/2006/metadata/properties" xmlns:ns1="http://schemas.microsoft.com/sharepoint/v3" xmlns:ns2="295e8ded-80fb-494f-b4c1-aa9f31a9ecec" xmlns:ns3="303932ad-3d36-4f4c-80bb-612f83547593" targetNamespace="http://schemas.microsoft.com/office/2006/metadata/properties" ma:root="true" ma:fieldsID="6f0a98644316328a530a52a01bef6413" ns1:_="" ns2:_="" ns3:_="">
    <xsd:import namespace="http://schemas.microsoft.com/sharepoint/v3"/>
    <xsd:import namespace="295e8ded-80fb-494f-b4c1-aa9f31a9ecec"/>
    <xsd:import namespace="303932ad-3d36-4f4c-80bb-612f835475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5e8ded-80fb-494f-b4c1-aa9f31a9ec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3932ad-3d36-4f4c-80bb-612f8354759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18545eb-4d6b-4e08-8e79-d6d68c6b0420}" ma:internalName="TaxCatchAll" ma:showField="CatchAllData" ma:web="303932ad-3d36-4f4c-80bb-612f835475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F8D37D-B44E-4A9F-AA35-0F64ECF9FE8F}">
  <ds:schemaRefs>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295e8ded-80fb-494f-b4c1-aa9f31a9ecec"/>
    <ds:schemaRef ds:uri="303932ad-3d36-4f4c-80bb-612f83547593"/>
    <ds:schemaRef ds:uri="http://schemas.microsoft.com/sharepoint/v3"/>
    <ds:schemaRef ds:uri="http://www.w3.org/XML/1998/namespace"/>
    <ds:schemaRef ds:uri="http://schemas.microsoft.com/office/infopath/2007/PartnerControls"/>
    <ds:schemaRef ds:uri="http://purl.org/dc/dcmitype/"/>
    <ds:schemaRef ds:uri="http://purl.org/dc/terms/"/>
  </ds:schemaRefs>
</ds:datastoreItem>
</file>

<file path=customXml/itemProps2.xml><?xml version="1.0" encoding="utf-8"?>
<ds:datastoreItem xmlns:ds="http://schemas.openxmlformats.org/officeDocument/2006/customXml" ds:itemID="{442BCC9D-BA81-47F6-8CC0-E29248BED3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95e8ded-80fb-494f-b4c1-aa9f31a9ecec"/>
    <ds:schemaRef ds:uri="303932ad-3d36-4f4c-80bb-612f835475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DE3B22-3665-45BA-A7F3-93BC378B3F6C}">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TEMPLATE - SA Overview Deck</Template>
  <TotalTime>2213</TotalTime>
  <Words>1220</Words>
  <Application>Microsoft Office PowerPoint</Application>
  <PresentationFormat>Widescreen</PresentationFormat>
  <Paragraphs>211</Paragraphs>
  <Slides>22</Slides>
  <Notes>20</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22</vt:i4>
      </vt:variant>
    </vt:vector>
  </HeadingPairs>
  <TitlesOfParts>
    <vt:vector size="38" baseType="lpstr">
      <vt:lpstr>Aptos</vt:lpstr>
      <vt:lpstr>Arial</vt:lpstr>
      <vt:lpstr>Calibri</vt:lpstr>
      <vt:lpstr>Inter</vt:lpstr>
      <vt:lpstr>Segoe Sans</vt:lpstr>
      <vt:lpstr>Segoe Sans Display</vt:lpstr>
      <vt:lpstr>Segoe Sans Display Semibold</vt:lpstr>
      <vt:lpstr>Segoe Sans Display Semibold (Headings)</vt:lpstr>
      <vt:lpstr>Segoe UI</vt:lpstr>
      <vt:lpstr>Segoe UI Semibold</vt:lpstr>
      <vt:lpstr>Segoe UI Semilight</vt:lpstr>
      <vt:lpstr>Wingdings</vt:lpstr>
      <vt:lpstr>Neutral Theme</vt:lpstr>
      <vt:lpstr>CSA_CTO_PowerPoint Template_Light_July 2024</vt:lpstr>
      <vt:lpstr>3_Scenario_Slides</vt:lpstr>
      <vt:lpstr>4_Text_Layouts</vt:lpstr>
      <vt:lpstr>PowerPoint Presentation</vt:lpstr>
      <vt:lpstr>Request Tracker Agent Summary</vt:lpstr>
      <vt:lpstr>Table of Contents</vt:lpstr>
      <vt:lpstr>Request Tracker Agent is a Custom Agent that provides knowledge driven, intelligent request creation with pre‑submission resolution checks, and request lookup through a single conversational interface.  Before creating a new request, the agent searches the full list of requests and identifies similar or existing requests to prevent duplicate submissions.  If no applicable solution is found, the agent guides the user through confirmed request creation—improving intake quality while reducing unnecessary ticket volume.</vt:lpstr>
      <vt:lpstr>PowerPoint Presentation</vt:lpstr>
      <vt:lpstr>PowerPoint Presentation</vt:lpstr>
      <vt:lpstr>PowerPoint Presentation</vt:lpstr>
      <vt:lpstr>Agent Solution Screenshots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24</cp:revision>
  <dcterms:created xsi:type="dcterms:W3CDTF">2025-03-19T16:32:43Z</dcterms:created>
  <dcterms:modified xsi:type="dcterms:W3CDTF">2026-04-14T04:20:21Z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0x010100A8A3058A877025499986936A7323C48C</vt:lpwstr>
  </property>
  <property fmtid="{D5CDD505-2E9C-101B-9397-08002B2CF9AE}" pid="3" name="MediaServiceImageTags">
    <vt:lpwstr/>
  </property>
</Properties>
</file>