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</p:sldMasterIdLst>
  <p:notesMasterIdLst>
    <p:notesMasterId r:id="rId20"/>
  </p:notesMasterIdLst>
  <p:sldIdLst>
    <p:sldId id="256" r:id="rId2"/>
    <p:sldId id="259" r:id="rId3"/>
    <p:sldId id="262" r:id="rId4"/>
    <p:sldId id="261" r:id="rId5"/>
    <p:sldId id="263" r:id="rId6"/>
    <p:sldId id="264" r:id="rId7"/>
    <p:sldId id="257" r:id="rId8"/>
    <p:sldId id="266" r:id="rId9"/>
    <p:sldId id="265" r:id="rId10"/>
    <p:sldId id="268" r:id="rId11"/>
    <p:sldId id="267" r:id="rId12"/>
    <p:sldId id="270" r:id="rId13"/>
    <p:sldId id="269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B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24272-AFFE-4DDE-9390-5991D9BE6C6B}" type="datetimeFigureOut">
              <a:rPr lang="en-US" smtClean="0"/>
              <a:t>11-Jul-20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7E8CA-BCCB-401B-B9F7-289E26A01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9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Saturday, 11 July, 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2870"/>
      </p:ext>
    </p:extLst>
  </p:cSld>
  <p:clrMapOvr>
    <a:masterClrMapping/>
  </p:clrMapOvr>
  <p:transition advClick="0" advTm="3000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24236"/>
      </p:ext>
    </p:extLst>
  </p:cSld>
  <p:clrMapOvr>
    <a:masterClrMapping/>
  </p:clrMapOvr>
  <p:transition advClick="0" advTm="3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06566"/>
      </p:ext>
    </p:extLst>
  </p:cSld>
  <p:clrMapOvr>
    <a:masterClrMapping/>
  </p:clrMapOvr>
  <p:transition advClick="0" advTm="3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17469"/>
      </p:ext>
    </p:extLst>
  </p:cSld>
  <p:clrMapOvr>
    <a:masterClrMapping/>
  </p:clrMapOvr>
  <p:transition advClick="0" advTm="3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40379"/>
      </p:ext>
    </p:extLst>
  </p:cSld>
  <p:clrMapOvr>
    <a:masterClrMapping/>
  </p:clrMapOvr>
  <p:transition advClick="0" advTm="3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10284"/>
      </p:ext>
    </p:extLst>
  </p:cSld>
  <p:clrMapOvr>
    <a:masterClrMapping/>
  </p:clrMapOvr>
  <p:transition advClick="0" advTm="3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11093"/>
      </p:ext>
    </p:extLst>
  </p:cSld>
  <p:clrMapOvr>
    <a:masterClrMapping/>
  </p:clrMapOvr>
  <p:transition advClick="0" advTm="3000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95309"/>
      </p:ext>
    </p:extLst>
  </p:cSld>
  <p:clrMapOvr>
    <a:masterClrMapping/>
  </p:clrMapOvr>
  <p:transition advClick="0" advTm="3000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00503"/>
      </p:ext>
    </p:extLst>
  </p:cSld>
  <p:clrMapOvr>
    <a:masterClrMapping/>
  </p:clrMapOvr>
  <p:transition advClick="0" advTm="3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Saturday, 11 July, 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65349"/>
      </p:ext>
    </p:extLst>
  </p:cSld>
  <p:clrMapOvr>
    <a:masterClrMapping/>
  </p:clrMapOvr>
  <p:transition advClick="0" advTm="3000">
    <p:fade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Saturday, 11 July, 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53876"/>
      </p:ext>
    </p:extLst>
  </p:cSld>
  <p:clrMapOvr>
    <a:masterClrMapping/>
  </p:clrMapOvr>
  <p:transition advClick="0" advTm="3000">
    <p:fade/>
  </p:transition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Saturday, 11 July, 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3966361"/>
      </p:ext>
    </p:extLst>
  </p:cSld>
  <p:clrMapOvr>
    <a:masterClrMapping/>
  </p:clrMapOvr>
  <p:transition advClick="0" advTm="3000">
    <p:fade/>
  </p:transition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Saturday, 11 July, 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18805"/>
      </p:ext>
    </p:extLst>
  </p:cSld>
  <p:clrMapOvr>
    <a:masterClrMapping/>
  </p:clrMapOvr>
  <p:transition advClick="0" advTm="3000">
    <p:fade/>
  </p:transition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Saturday, 11 July, 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60904"/>
      </p:ext>
    </p:extLst>
  </p:cSld>
  <p:clrMapOvr>
    <a:masterClrMapping/>
  </p:clrMapOvr>
  <p:transition advClick="0" advTm="3000">
    <p:fade/>
  </p:transition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B39B-5F4C-4A7E-9BE3-AAFD45576D16}" type="datetime2">
              <a:rPr lang="en-US" smtClean="0"/>
              <a:t>Saturday, 11 July, 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49315"/>
      </p:ext>
    </p:extLst>
  </p:cSld>
  <p:clrMapOvr>
    <a:masterClrMapping/>
  </p:clrMapOvr>
  <p:transition advClick="0" advTm="3000">
    <p:fade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57881"/>
      </p:ext>
    </p:extLst>
  </p:cSld>
  <p:clrMapOvr>
    <a:masterClrMapping/>
  </p:clrMapOvr>
  <p:transition advClick="0" advTm="300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Saturday, 11 July,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0008"/>
      </p:ext>
    </p:extLst>
  </p:cSld>
  <p:clrMapOvr>
    <a:masterClrMapping/>
  </p:clrMapOvr>
  <p:transition advClick="0" advTm="3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46CB39B-5F4C-4A7E-9BE3-AAFD45576D16}" type="datetime2">
              <a:rPr lang="en-US" smtClean="0"/>
              <a:t>Saturday, 11 July,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37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  <p:sldLayoutId id="2147483933" r:id="rId16"/>
    <p:sldLayoutId id="2147483934" r:id="rId17"/>
  </p:sldLayoutIdLst>
  <p:transition advClick="0" advTm="3000"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664808" y="2921168"/>
            <a:ext cx="48623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Roboto" panose="02000000000000000000" pitchFamily="2" charset="0"/>
                <a:ea typeface="Roboto" panose="02000000000000000000" pitchFamily="2" charset="0"/>
              </a:rPr>
              <a:t>Define states</a:t>
            </a:r>
            <a:endParaRPr lang="en-US" sz="6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419846"/>
      </p:ext>
    </p:extLst>
  </p:cSld>
  <p:clrMapOvr>
    <a:masterClrMapping/>
  </p:clrMapOvr>
  <p:transition advClick="0" advTm="3092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1761352" y="2397948"/>
            <a:ext cx="86692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Ubuntu Mono" panose="020B0509030602030204" pitchFamily="49" charset="0"/>
              </a:rPr>
              <a:t>sealed class</a:t>
            </a:r>
            <a:r>
              <a:rPr lang="en-US" sz="3200" dirty="0">
                <a:latin typeface="Ubuntu Mono" panose="020B0509030602030204" pitchFamily="49" charset="0"/>
              </a:rPr>
              <a:t> MyState : </a:t>
            </a:r>
            <a:r>
              <a:rPr lang="en-US" sz="3200" dirty="0" err="1">
                <a:solidFill>
                  <a:schemeClr val="tx2"/>
                </a:solidFill>
                <a:latin typeface="Ubuntu Mono" panose="020B0509030602030204" pitchFamily="49" charset="0"/>
              </a:rPr>
              <a:t>SingletonState</a:t>
            </a:r>
            <a:r>
              <a:rPr lang="en-US" sz="3200" dirty="0">
                <a:latin typeface="Ubuntu Mono" panose="020B0509030602030204" pitchFamily="49" charset="0"/>
              </a:rPr>
              <a:t>() {</a:t>
            </a:r>
          </a:p>
          <a:p>
            <a:r>
              <a:rPr lang="en-US" sz="3200" b="1" dirty="0">
                <a:latin typeface="Ubuntu Mono" panose="020B0509030602030204" pitchFamily="49" charset="0"/>
              </a:rPr>
              <a:t>  object</a:t>
            </a:r>
            <a:r>
              <a:rPr lang="en-US" sz="3200" dirty="0">
                <a:latin typeface="Ubuntu Mono" panose="020B0509030602030204" pitchFamily="49" charset="0"/>
              </a:rPr>
              <a:t> A : 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MyState</a:t>
            </a:r>
            <a:r>
              <a:rPr lang="en-US" sz="3200" dirty="0">
                <a:latin typeface="Ubuntu Mono" panose="020B0509030602030204" pitchFamily="49" charset="0"/>
              </a:rPr>
              <a:t>()</a:t>
            </a:r>
          </a:p>
          <a:p>
            <a:r>
              <a:rPr lang="en-US" sz="3200" b="1" dirty="0">
                <a:latin typeface="Ubuntu Mono" panose="020B0509030602030204" pitchFamily="49" charset="0"/>
              </a:rPr>
              <a:t>  object</a:t>
            </a:r>
            <a:r>
              <a:rPr lang="en-US" sz="3200" dirty="0">
                <a:latin typeface="Ubuntu Mono" panose="020B0509030602030204" pitchFamily="49" charset="0"/>
              </a:rPr>
              <a:t> B : 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MyState</a:t>
            </a:r>
            <a:r>
              <a:rPr lang="en-US" sz="3200" dirty="0">
                <a:latin typeface="Ubuntu Mono" panose="020B0509030602030204" pitchFamily="49" charset="0"/>
              </a:rPr>
              <a:t>()</a:t>
            </a:r>
          </a:p>
          <a:p>
            <a:r>
              <a:rPr lang="en-US" sz="3200" dirty="0">
                <a:latin typeface="Ubuntu Mono" panose="020B0509030602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54439453"/>
      </p:ext>
    </p:extLst>
  </p:cSld>
  <p:clrMapOvr>
    <a:masterClrMapping/>
  </p:clrMapOvr>
  <p:transition advClick="0" advTm="557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426425" y="2921168"/>
            <a:ext cx="53391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Roboto" panose="02000000000000000000" pitchFamily="2" charset="0"/>
                <a:ea typeface="Roboto" panose="02000000000000000000" pitchFamily="2" charset="0"/>
              </a:rPr>
              <a:t>Define actions</a:t>
            </a:r>
            <a:endParaRPr lang="en-US" sz="6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529554"/>
      </p:ext>
    </p:extLst>
  </p:cSld>
  <p:clrMapOvr>
    <a:masterClrMapping/>
  </p:clrMapOvr>
  <p:transition advClick="0" advTm="2823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1606378" y="2397948"/>
            <a:ext cx="89792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Ubuntu Mono" panose="020B0509030602030204" pitchFamily="49" charset="0"/>
              </a:rPr>
              <a:t>sealed class</a:t>
            </a:r>
            <a:r>
              <a:rPr lang="en-US" sz="3200" dirty="0">
                <a:latin typeface="Ubuntu Mono" panose="020B0509030602030204" pitchFamily="49" charset="0"/>
              </a:rPr>
              <a:t> </a:t>
            </a:r>
            <a:r>
              <a:rPr lang="en-US" sz="3200" dirty="0" err="1">
                <a:latin typeface="Ubuntu Mono" panose="020B0509030602030204" pitchFamily="49" charset="0"/>
              </a:rPr>
              <a:t>MyAction</a:t>
            </a:r>
            <a:r>
              <a:rPr lang="en-US" sz="3200" dirty="0">
                <a:latin typeface="Ubuntu Mono" panose="020B0509030602030204" pitchFamily="49" charset="0"/>
              </a:rPr>
              <a:t> : </a:t>
            </a:r>
            <a:r>
              <a:rPr lang="en-US" sz="3200" dirty="0" err="1">
                <a:solidFill>
                  <a:schemeClr val="tx2"/>
                </a:solidFill>
                <a:latin typeface="Ubuntu Mono" panose="020B0509030602030204" pitchFamily="49" charset="0"/>
              </a:rPr>
              <a:t>SingletonAction</a:t>
            </a:r>
            <a:r>
              <a:rPr lang="en-US" sz="3200" dirty="0">
                <a:latin typeface="Ubuntu Mono" panose="020B0509030602030204" pitchFamily="49" charset="0"/>
              </a:rPr>
              <a:t>() {</a:t>
            </a:r>
          </a:p>
          <a:p>
            <a:r>
              <a:rPr lang="en-US" sz="3200" b="1" dirty="0">
                <a:latin typeface="Ubuntu Mono" panose="020B0509030602030204" pitchFamily="49" charset="0"/>
              </a:rPr>
              <a:t>  object</a:t>
            </a:r>
            <a:r>
              <a:rPr lang="en-US" sz="3200" dirty="0">
                <a:latin typeface="Ubuntu Mono" panose="020B0509030602030204" pitchFamily="49" charset="0"/>
              </a:rPr>
              <a:t> </a:t>
            </a:r>
            <a:r>
              <a:rPr lang="en-US" sz="3200" dirty="0" err="1">
                <a:latin typeface="Ubuntu Mono" panose="020B0509030602030204" pitchFamily="49" charset="0"/>
              </a:rPr>
              <a:t>AtoB</a:t>
            </a:r>
            <a:r>
              <a:rPr lang="en-US" sz="3200" dirty="0">
                <a:latin typeface="Ubuntu Mono" panose="020B0509030602030204" pitchFamily="49" charset="0"/>
              </a:rPr>
              <a:t>  : 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MyAction</a:t>
            </a:r>
            <a:r>
              <a:rPr lang="en-US" sz="3200" dirty="0">
                <a:latin typeface="Ubuntu Mono" panose="020B0509030602030204" pitchFamily="49" charset="0"/>
              </a:rPr>
              <a:t>()</a:t>
            </a:r>
          </a:p>
          <a:p>
            <a:r>
              <a:rPr lang="en-US" sz="3200" b="1" dirty="0">
                <a:latin typeface="Ubuntu Mono" panose="020B0509030602030204" pitchFamily="49" charset="0"/>
              </a:rPr>
              <a:t>  object</a:t>
            </a:r>
            <a:r>
              <a:rPr lang="en-US" sz="3200" dirty="0">
                <a:latin typeface="Ubuntu Mono" panose="020B0509030602030204" pitchFamily="49" charset="0"/>
              </a:rPr>
              <a:t> </a:t>
            </a:r>
            <a:r>
              <a:rPr lang="en-US" sz="3200" dirty="0" err="1">
                <a:latin typeface="Ubuntu Mono" panose="020B0509030602030204" pitchFamily="49" charset="0"/>
              </a:rPr>
              <a:t>BtoC</a:t>
            </a:r>
            <a:r>
              <a:rPr lang="en-US" sz="3200" dirty="0">
                <a:latin typeface="Ubuntu Mono" panose="020B0509030602030204" pitchFamily="49" charset="0"/>
              </a:rPr>
              <a:t>  : 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MyAction</a:t>
            </a:r>
            <a:r>
              <a:rPr lang="en-US" sz="3200" dirty="0">
                <a:latin typeface="Ubuntu Mono" panose="020B0509030602030204" pitchFamily="49" charset="0"/>
              </a:rPr>
              <a:t>()</a:t>
            </a:r>
          </a:p>
          <a:p>
            <a:r>
              <a:rPr lang="en-US" sz="3200" b="1" dirty="0">
                <a:latin typeface="Ubuntu Mono" panose="020B0509030602030204" pitchFamily="49" charset="0"/>
              </a:rPr>
              <a:t>  object</a:t>
            </a:r>
            <a:r>
              <a:rPr lang="en-US" sz="3200" dirty="0">
                <a:latin typeface="Ubuntu Mono" panose="020B0509030602030204" pitchFamily="49" charset="0"/>
              </a:rPr>
              <a:t> </a:t>
            </a:r>
            <a:r>
              <a:rPr lang="en-US" sz="3200" dirty="0" err="1">
                <a:latin typeface="Ubuntu Mono" panose="020B0509030602030204" pitchFamily="49" charset="0"/>
              </a:rPr>
              <a:t>CSelf</a:t>
            </a:r>
            <a:r>
              <a:rPr lang="en-US" sz="3200" dirty="0">
                <a:latin typeface="Ubuntu Mono" panose="020B0509030602030204" pitchFamily="49" charset="0"/>
              </a:rPr>
              <a:t> : 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MyAction</a:t>
            </a:r>
            <a:r>
              <a:rPr lang="en-US" sz="3200" dirty="0">
                <a:latin typeface="Ubuntu Mono" panose="020B0509030602030204" pitchFamily="49" charset="0"/>
              </a:rPr>
              <a:t>()</a:t>
            </a:r>
          </a:p>
          <a:p>
            <a:r>
              <a:rPr lang="en-US" sz="3200" dirty="0">
                <a:latin typeface="Ubuntu Mono" panose="020B0509030602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81413286"/>
      </p:ext>
    </p:extLst>
  </p:cSld>
  <p:clrMapOvr>
    <a:masterClrMapping/>
  </p:clrMapOvr>
  <p:transition advClick="0" advTm="608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426425" y="2921168"/>
            <a:ext cx="53391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Roboto" panose="02000000000000000000" pitchFamily="2" charset="0"/>
                <a:ea typeface="Roboto" panose="02000000000000000000" pitchFamily="2" charset="0"/>
              </a:rPr>
              <a:t>Add mappings</a:t>
            </a:r>
            <a:endParaRPr lang="en-US" sz="6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268831"/>
      </p:ext>
    </p:extLst>
  </p:cSld>
  <p:clrMapOvr>
    <a:masterClrMapping/>
  </p:clrMapOvr>
  <p:transition advClick="0" advTm="3138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031524" y="2644170"/>
            <a:ext cx="612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Ubuntu Mono" panose="020B0509030602030204" pitchFamily="49" charset="0"/>
              </a:rPr>
              <a:t>stateMachine.addStateMapping</a:t>
            </a:r>
            <a:r>
              <a:rPr lang="en-US" sz="3200" dirty="0">
                <a:latin typeface="Ubuntu Mono" panose="020B0509030602030204" pitchFamily="49" charset="0"/>
              </a:rPr>
              <a:t>(</a:t>
            </a:r>
          </a:p>
          <a:p>
            <a:r>
              <a:rPr lang="en-US" sz="3200" dirty="0">
                <a:latin typeface="Ubuntu Mono" panose="020B0509030602030204" pitchFamily="49" charset="0"/>
              </a:rPr>
              <a:t>  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AtoB</a:t>
            </a:r>
            <a:r>
              <a:rPr lang="en-US" sz="3200" dirty="0">
                <a:latin typeface="Ubuntu Mono" panose="020B0509030602030204" pitchFamily="49" charset="0"/>
              </a:rPr>
              <a:t> moves </a:t>
            </a:r>
            <a:r>
              <a:rPr lang="en-US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A</a:t>
            </a:r>
            <a:r>
              <a:rPr lang="en-US" sz="3200" dirty="0">
                <a:latin typeface="Ubuntu Mono" panose="020B0509030602030204" pitchFamily="49" charset="0"/>
              </a:rPr>
              <a:t> to </a:t>
            </a:r>
            <a:r>
              <a:rPr lang="en-US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B</a:t>
            </a:r>
          </a:p>
          <a:p>
            <a:r>
              <a:rPr lang="en-US" sz="3200" dirty="0">
                <a:latin typeface="Ubuntu Mono" panose="020B0509030602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57079552"/>
      </p:ext>
    </p:extLst>
  </p:cSld>
  <p:clrMapOvr>
    <a:masterClrMapping/>
  </p:clrMapOvr>
  <p:transition advClick="0" advTm="6177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9693B7F-CA4C-473D-8AC4-322495614B24}"/>
              </a:ext>
            </a:extLst>
          </p:cNvPr>
          <p:cNvSpPr/>
          <p:nvPr/>
        </p:nvSpPr>
        <p:spPr>
          <a:xfrm>
            <a:off x="1762897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7329C6-BAF5-4E64-A12F-70D5FC814E6F}"/>
              </a:ext>
            </a:extLst>
          </p:cNvPr>
          <p:cNvSpPr/>
          <p:nvPr/>
        </p:nvSpPr>
        <p:spPr>
          <a:xfrm>
            <a:off x="8715634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B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90E064-D3FD-4CE3-859D-AB55F2D55334}"/>
              </a:ext>
            </a:extLst>
          </p:cNvPr>
          <p:cNvCxnSpPr>
            <a:cxnSpLocks/>
          </p:cNvCxnSpPr>
          <p:nvPr/>
        </p:nvCxnSpPr>
        <p:spPr>
          <a:xfrm>
            <a:off x="3550596" y="1820562"/>
            <a:ext cx="508756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49F3446-9BC3-48AF-A198-C6B0A2759C69}"/>
              </a:ext>
            </a:extLst>
          </p:cNvPr>
          <p:cNvSpPr txBox="1"/>
          <p:nvPr/>
        </p:nvSpPr>
        <p:spPr>
          <a:xfrm>
            <a:off x="5310163" y="1375716"/>
            <a:ext cx="156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A-to-B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0EA8D773-D595-451F-8A5D-D65D183960E6}"/>
              </a:ext>
            </a:extLst>
          </p:cNvPr>
          <p:cNvSpPr/>
          <p:nvPr/>
        </p:nvSpPr>
        <p:spPr>
          <a:xfrm>
            <a:off x="8233" y="5478162"/>
            <a:ext cx="3542271" cy="1379838"/>
          </a:xfrm>
          <a:prstGeom prst="round2SameRect">
            <a:avLst/>
          </a:prstGeom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Incubation</a:t>
            </a:r>
            <a:endParaRPr lang="en-US" b="1" dirty="0">
              <a:solidFill>
                <a:schemeClr val="tx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E93FB2-969B-4D86-899C-CD656612154B}"/>
              </a:ext>
            </a:extLst>
          </p:cNvPr>
          <p:cNvSpPr txBox="1"/>
          <p:nvPr/>
        </p:nvSpPr>
        <p:spPr>
          <a:xfrm>
            <a:off x="757874" y="4984577"/>
            <a:ext cx="204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Current state</a:t>
            </a:r>
          </a:p>
        </p:txBody>
      </p:sp>
    </p:spTree>
    <p:extLst>
      <p:ext uri="{BB962C8B-B14F-4D97-AF65-F5344CB8AC3E}">
        <p14:creationId xmlns:p14="http://schemas.microsoft.com/office/powerpoint/2010/main" val="2568427566"/>
      </p:ext>
    </p:extLst>
  </p:cSld>
  <p:clrMapOvr>
    <a:masterClrMapping/>
  </p:clrMapOvr>
  <p:transition advClick="0" advTm="6589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031524" y="2644170"/>
            <a:ext cx="612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Ubuntu Mono" panose="020B0509030602030204" pitchFamily="49" charset="0"/>
              </a:rPr>
              <a:t>stateMachine.addStateMapping</a:t>
            </a:r>
            <a:r>
              <a:rPr lang="en-US" sz="3200" dirty="0">
                <a:latin typeface="Ubuntu Mono" panose="020B0509030602030204" pitchFamily="49" charset="0"/>
              </a:rPr>
              <a:t>(</a:t>
            </a:r>
          </a:p>
          <a:p>
            <a:r>
              <a:rPr lang="en-US" sz="3200" dirty="0">
                <a:latin typeface="Ubuntu Mono" panose="020B0509030602030204" pitchFamily="49" charset="0"/>
              </a:rPr>
              <a:t>  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BtoC</a:t>
            </a:r>
            <a:r>
              <a:rPr lang="en-US" sz="3200" dirty="0">
                <a:latin typeface="Ubuntu Mono" panose="020B0509030602030204" pitchFamily="49" charset="0"/>
              </a:rPr>
              <a:t> moves </a:t>
            </a:r>
            <a:r>
              <a:rPr lang="en-US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B</a:t>
            </a:r>
            <a:r>
              <a:rPr lang="en-US" sz="3200" dirty="0">
                <a:latin typeface="Ubuntu Mono" panose="020B0509030602030204" pitchFamily="49" charset="0"/>
              </a:rPr>
              <a:t> to </a:t>
            </a:r>
            <a:r>
              <a:rPr lang="en-US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C</a:t>
            </a:r>
          </a:p>
          <a:p>
            <a:r>
              <a:rPr lang="en-US" sz="3200" dirty="0">
                <a:latin typeface="Ubuntu Mono" panose="020B0509030602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96569834"/>
      </p:ext>
    </p:extLst>
  </p:cSld>
  <p:clrMapOvr>
    <a:masterClrMapping/>
  </p:clrMapOvr>
  <p:transition advClick="0" advTm="5988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9693B7F-CA4C-473D-8AC4-322495614B24}"/>
              </a:ext>
            </a:extLst>
          </p:cNvPr>
          <p:cNvSpPr/>
          <p:nvPr/>
        </p:nvSpPr>
        <p:spPr>
          <a:xfrm>
            <a:off x="1762897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7329C6-BAF5-4E64-A12F-70D5FC814E6F}"/>
              </a:ext>
            </a:extLst>
          </p:cNvPr>
          <p:cNvSpPr/>
          <p:nvPr/>
        </p:nvSpPr>
        <p:spPr>
          <a:xfrm>
            <a:off x="8715634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41E7E92-4B93-4167-8E2D-20E81A617191}"/>
              </a:ext>
            </a:extLst>
          </p:cNvPr>
          <p:cNvSpPr/>
          <p:nvPr/>
        </p:nvSpPr>
        <p:spPr>
          <a:xfrm>
            <a:off x="5239265" y="4312508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C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90E064-D3FD-4CE3-859D-AB55F2D55334}"/>
              </a:ext>
            </a:extLst>
          </p:cNvPr>
          <p:cNvCxnSpPr>
            <a:cxnSpLocks/>
          </p:cNvCxnSpPr>
          <p:nvPr/>
        </p:nvCxnSpPr>
        <p:spPr>
          <a:xfrm>
            <a:off x="3550596" y="1820562"/>
            <a:ext cx="508756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4D0588D-DD24-491B-BE50-50AE7183C7DA}"/>
              </a:ext>
            </a:extLst>
          </p:cNvPr>
          <p:cNvCxnSpPr>
            <a:cxnSpLocks/>
          </p:cNvCxnSpPr>
          <p:nvPr/>
        </p:nvCxnSpPr>
        <p:spPr>
          <a:xfrm flipH="1">
            <a:off x="6799635" y="2545492"/>
            <a:ext cx="2130356" cy="19778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49F3446-9BC3-48AF-A198-C6B0A2759C69}"/>
              </a:ext>
            </a:extLst>
          </p:cNvPr>
          <p:cNvSpPr txBox="1"/>
          <p:nvPr/>
        </p:nvSpPr>
        <p:spPr>
          <a:xfrm>
            <a:off x="5310163" y="1375716"/>
            <a:ext cx="156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A-to-B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D8345-911D-4661-8F33-2764037F2A66}"/>
              </a:ext>
            </a:extLst>
          </p:cNvPr>
          <p:cNvSpPr txBox="1"/>
          <p:nvPr/>
        </p:nvSpPr>
        <p:spPr>
          <a:xfrm>
            <a:off x="6611034" y="3119099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B-to-C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0EA8D773-D595-451F-8A5D-D65D183960E6}"/>
              </a:ext>
            </a:extLst>
          </p:cNvPr>
          <p:cNvSpPr/>
          <p:nvPr/>
        </p:nvSpPr>
        <p:spPr>
          <a:xfrm>
            <a:off x="8233" y="5478162"/>
            <a:ext cx="3542271" cy="1379838"/>
          </a:xfrm>
          <a:prstGeom prst="round2SameRect">
            <a:avLst/>
          </a:prstGeom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Incubation</a:t>
            </a:r>
            <a:endParaRPr lang="en-US" b="1" dirty="0">
              <a:solidFill>
                <a:schemeClr val="tx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E93FB2-969B-4D86-899C-CD656612154B}"/>
              </a:ext>
            </a:extLst>
          </p:cNvPr>
          <p:cNvSpPr txBox="1"/>
          <p:nvPr/>
        </p:nvSpPr>
        <p:spPr>
          <a:xfrm>
            <a:off x="757874" y="4984577"/>
            <a:ext cx="204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Current state</a:t>
            </a:r>
          </a:p>
        </p:txBody>
      </p:sp>
    </p:spTree>
    <p:extLst>
      <p:ext uri="{BB962C8B-B14F-4D97-AF65-F5344CB8AC3E}">
        <p14:creationId xmlns:p14="http://schemas.microsoft.com/office/powerpoint/2010/main" val="3772936568"/>
      </p:ext>
    </p:extLst>
  </p:cSld>
  <p:clrMapOvr>
    <a:masterClrMapping/>
  </p:clrMapOvr>
  <p:transition advClick="0" advTm="684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031524" y="2644170"/>
            <a:ext cx="612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Ubuntu Mono" panose="020B0509030602030204" pitchFamily="49" charset="0"/>
              </a:rPr>
              <a:t>stateMachine.addStateMapping</a:t>
            </a:r>
            <a:r>
              <a:rPr lang="en-US" sz="3200" dirty="0">
                <a:latin typeface="Ubuntu Mono" panose="020B0509030602030204" pitchFamily="49" charset="0"/>
              </a:rPr>
              <a:t>(</a:t>
            </a:r>
          </a:p>
          <a:p>
            <a:r>
              <a:rPr lang="en-US" sz="3200" dirty="0">
                <a:latin typeface="Ubuntu Mono" panose="020B0509030602030204" pitchFamily="49" charset="0"/>
              </a:rPr>
              <a:t>  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CSelf</a:t>
            </a:r>
            <a:r>
              <a:rPr lang="en-US" sz="3200" dirty="0">
                <a:latin typeface="Ubuntu Mono" panose="020B0509030602030204" pitchFamily="49" charset="0"/>
              </a:rPr>
              <a:t> moves </a:t>
            </a:r>
            <a:r>
              <a:rPr lang="en-US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C</a:t>
            </a:r>
            <a:r>
              <a:rPr lang="en-US" sz="3200" dirty="0">
                <a:latin typeface="Ubuntu Mono" panose="020B0509030602030204" pitchFamily="49" charset="0"/>
              </a:rPr>
              <a:t> to </a:t>
            </a:r>
            <a:r>
              <a:rPr lang="en-US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C</a:t>
            </a:r>
          </a:p>
          <a:p>
            <a:r>
              <a:rPr lang="en-US" sz="3200" dirty="0">
                <a:latin typeface="Ubuntu Mono" panose="020B0509030602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5614742"/>
      </p:ext>
    </p:extLst>
  </p:cSld>
  <p:clrMapOvr>
    <a:masterClrMapping/>
  </p:clrMapOvr>
  <p:transition advClick="0" advTm="3271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9693B7F-CA4C-473D-8AC4-322495614B24}"/>
              </a:ext>
            </a:extLst>
          </p:cNvPr>
          <p:cNvSpPr/>
          <p:nvPr/>
        </p:nvSpPr>
        <p:spPr>
          <a:xfrm>
            <a:off x="1762897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7329C6-BAF5-4E64-A12F-70D5FC814E6F}"/>
              </a:ext>
            </a:extLst>
          </p:cNvPr>
          <p:cNvSpPr/>
          <p:nvPr/>
        </p:nvSpPr>
        <p:spPr>
          <a:xfrm>
            <a:off x="8715634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41E7E92-4B93-4167-8E2D-20E81A617191}"/>
              </a:ext>
            </a:extLst>
          </p:cNvPr>
          <p:cNvSpPr/>
          <p:nvPr/>
        </p:nvSpPr>
        <p:spPr>
          <a:xfrm>
            <a:off x="5239265" y="4312508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C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90E064-D3FD-4CE3-859D-AB55F2D55334}"/>
              </a:ext>
            </a:extLst>
          </p:cNvPr>
          <p:cNvCxnSpPr>
            <a:cxnSpLocks/>
          </p:cNvCxnSpPr>
          <p:nvPr/>
        </p:nvCxnSpPr>
        <p:spPr>
          <a:xfrm>
            <a:off x="3550596" y="1820562"/>
            <a:ext cx="508756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4D0588D-DD24-491B-BE50-50AE7183C7DA}"/>
              </a:ext>
            </a:extLst>
          </p:cNvPr>
          <p:cNvCxnSpPr>
            <a:cxnSpLocks/>
          </p:cNvCxnSpPr>
          <p:nvPr/>
        </p:nvCxnSpPr>
        <p:spPr>
          <a:xfrm flipH="1">
            <a:off x="6799635" y="2545492"/>
            <a:ext cx="2130356" cy="19778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DA0B0F62-D896-4FD6-8B22-8241AD3692D5}"/>
              </a:ext>
            </a:extLst>
          </p:cNvPr>
          <p:cNvSpPr/>
          <p:nvPr/>
        </p:nvSpPr>
        <p:spPr>
          <a:xfrm>
            <a:off x="4697700" y="3921998"/>
            <a:ext cx="914400" cy="914400"/>
          </a:xfrm>
          <a:prstGeom prst="arc">
            <a:avLst>
              <a:gd name="adj1" fmla="val 4597132"/>
              <a:gd name="adj2" fmla="val 0"/>
            </a:avLst>
          </a:prstGeom>
          <a:ln w="38100"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9F3446-9BC3-48AF-A198-C6B0A2759C69}"/>
              </a:ext>
            </a:extLst>
          </p:cNvPr>
          <p:cNvSpPr txBox="1"/>
          <p:nvPr/>
        </p:nvSpPr>
        <p:spPr>
          <a:xfrm>
            <a:off x="5310163" y="1375716"/>
            <a:ext cx="156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A-to-B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D8345-911D-4661-8F33-2764037F2A66}"/>
              </a:ext>
            </a:extLst>
          </p:cNvPr>
          <p:cNvSpPr txBox="1"/>
          <p:nvPr/>
        </p:nvSpPr>
        <p:spPr>
          <a:xfrm>
            <a:off x="6611034" y="3119099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B-to-C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91241-2A3D-4EBB-9A04-700CA5E8717A}"/>
              </a:ext>
            </a:extLst>
          </p:cNvPr>
          <p:cNvSpPr txBox="1"/>
          <p:nvPr/>
        </p:nvSpPr>
        <p:spPr>
          <a:xfrm>
            <a:off x="3510165" y="3737332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C : Self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0EA8D773-D595-451F-8A5D-D65D183960E6}"/>
              </a:ext>
            </a:extLst>
          </p:cNvPr>
          <p:cNvSpPr/>
          <p:nvPr/>
        </p:nvSpPr>
        <p:spPr>
          <a:xfrm>
            <a:off x="8233" y="5478162"/>
            <a:ext cx="3542271" cy="1379838"/>
          </a:xfrm>
          <a:prstGeom prst="round2SameRect">
            <a:avLst/>
          </a:prstGeom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Incubation</a:t>
            </a:r>
            <a:endParaRPr lang="en-US" b="1" dirty="0">
              <a:solidFill>
                <a:schemeClr val="tx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E93FB2-969B-4D86-899C-CD656612154B}"/>
              </a:ext>
            </a:extLst>
          </p:cNvPr>
          <p:cNvSpPr txBox="1"/>
          <p:nvPr/>
        </p:nvSpPr>
        <p:spPr>
          <a:xfrm>
            <a:off x="757874" y="4984577"/>
            <a:ext cx="204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Current state</a:t>
            </a:r>
          </a:p>
        </p:txBody>
      </p:sp>
    </p:spTree>
    <p:extLst>
      <p:ext uri="{BB962C8B-B14F-4D97-AF65-F5344CB8AC3E}">
        <p14:creationId xmlns:p14="http://schemas.microsoft.com/office/powerpoint/2010/main" val="572336739"/>
      </p:ext>
    </p:extLst>
  </p:cSld>
  <p:clrMapOvr>
    <a:masterClrMapping/>
  </p:clrMapOvr>
  <p:transition advClick="0" advTm="7458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2677297" y="2844225"/>
            <a:ext cx="6837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Ubuntu Mono" panose="020B0509030602030204" pitchFamily="49" charset="0"/>
              </a:rPr>
              <a:t>stateMachine.setInitialState</a:t>
            </a:r>
            <a:r>
              <a:rPr lang="en-US" sz="3200" dirty="0">
                <a:latin typeface="Ubuntu Mono" panose="020B0509030602030204" pitchFamily="49" charset="0"/>
              </a:rPr>
              <a:t>(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A</a:t>
            </a:r>
            <a:r>
              <a:rPr lang="en-US" sz="3200" dirty="0">
                <a:latin typeface="Ubuntu Mono" panose="020B0509030602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405263"/>
      </p:ext>
    </p:extLst>
  </p:cSld>
  <p:clrMapOvr>
    <a:masterClrMapping/>
  </p:clrMapOvr>
  <p:transition advClick="0" advTm="4196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9693B7F-CA4C-473D-8AC4-322495614B24}"/>
              </a:ext>
            </a:extLst>
          </p:cNvPr>
          <p:cNvSpPr/>
          <p:nvPr/>
        </p:nvSpPr>
        <p:spPr>
          <a:xfrm>
            <a:off x="1762897" y="963827"/>
            <a:ext cx="1713470" cy="171347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7329C6-BAF5-4E64-A12F-70D5FC814E6F}"/>
              </a:ext>
            </a:extLst>
          </p:cNvPr>
          <p:cNvSpPr/>
          <p:nvPr/>
        </p:nvSpPr>
        <p:spPr>
          <a:xfrm>
            <a:off x="8715634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41E7E92-4B93-4167-8E2D-20E81A617191}"/>
              </a:ext>
            </a:extLst>
          </p:cNvPr>
          <p:cNvSpPr/>
          <p:nvPr/>
        </p:nvSpPr>
        <p:spPr>
          <a:xfrm>
            <a:off x="5239265" y="4312508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C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90E064-D3FD-4CE3-859D-AB55F2D55334}"/>
              </a:ext>
            </a:extLst>
          </p:cNvPr>
          <p:cNvCxnSpPr>
            <a:cxnSpLocks/>
          </p:cNvCxnSpPr>
          <p:nvPr/>
        </p:nvCxnSpPr>
        <p:spPr>
          <a:xfrm>
            <a:off x="3550596" y="1820562"/>
            <a:ext cx="508756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4D0588D-DD24-491B-BE50-50AE7183C7DA}"/>
              </a:ext>
            </a:extLst>
          </p:cNvPr>
          <p:cNvCxnSpPr>
            <a:cxnSpLocks/>
          </p:cNvCxnSpPr>
          <p:nvPr/>
        </p:nvCxnSpPr>
        <p:spPr>
          <a:xfrm flipH="1">
            <a:off x="6799635" y="2545492"/>
            <a:ext cx="2130356" cy="19778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DA0B0F62-D896-4FD6-8B22-8241AD3692D5}"/>
              </a:ext>
            </a:extLst>
          </p:cNvPr>
          <p:cNvSpPr/>
          <p:nvPr/>
        </p:nvSpPr>
        <p:spPr>
          <a:xfrm>
            <a:off x="4697700" y="3921998"/>
            <a:ext cx="914400" cy="914400"/>
          </a:xfrm>
          <a:prstGeom prst="arc">
            <a:avLst>
              <a:gd name="adj1" fmla="val 4597132"/>
              <a:gd name="adj2" fmla="val 0"/>
            </a:avLst>
          </a:prstGeom>
          <a:ln w="38100"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9F3446-9BC3-48AF-A198-C6B0A2759C69}"/>
              </a:ext>
            </a:extLst>
          </p:cNvPr>
          <p:cNvSpPr txBox="1"/>
          <p:nvPr/>
        </p:nvSpPr>
        <p:spPr>
          <a:xfrm>
            <a:off x="5310163" y="1375716"/>
            <a:ext cx="156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A-to-B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D8345-911D-4661-8F33-2764037F2A66}"/>
              </a:ext>
            </a:extLst>
          </p:cNvPr>
          <p:cNvSpPr txBox="1"/>
          <p:nvPr/>
        </p:nvSpPr>
        <p:spPr>
          <a:xfrm>
            <a:off x="6611034" y="3119099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B-to-C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91241-2A3D-4EBB-9A04-700CA5E8717A}"/>
              </a:ext>
            </a:extLst>
          </p:cNvPr>
          <p:cNvSpPr txBox="1"/>
          <p:nvPr/>
        </p:nvSpPr>
        <p:spPr>
          <a:xfrm>
            <a:off x="3510165" y="3737332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C : Self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0EA8D773-D595-451F-8A5D-D65D183960E6}"/>
              </a:ext>
            </a:extLst>
          </p:cNvPr>
          <p:cNvSpPr/>
          <p:nvPr/>
        </p:nvSpPr>
        <p:spPr>
          <a:xfrm>
            <a:off x="8233" y="5478162"/>
            <a:ext cx="3542271" cy="1379838"/>
          </a:xfrm>
          <a:prstGeom prst="round2SameRect">
            <a:avLst/>
          </a:prstGeom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A</a:t>
            </a:r>
            <a:endParaRPr lang="en-US" b="1" dirty="0">
              <a:solidFill>
                <a:schemeClr val="tx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E93FB2-969B-4D86-899C-CD656612154B}"/>
              </a:ext>
            </a:extLst>
          </p:cNvPr>
          <p:cNvSpPr txBox="1"/>
          <p:nvPr/>
        </p:nvSpPr>
        <p:spPr>
          <a:xfrm>
            <a:off x="757874" y="4984577"/>
            <a:ext cx="204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Current state</a:t>
            </a:r>
          </a:p>
        </p:txBody>
      </p:sp>
    </p:spTree>
    <p:extLst>
      <p:ext uri="{BB962C8B-B14F-4D97-AF65-F5344CB8AC3E}">
        <p14:creationId xmlns:p14="http://schemas.microsoft.com/office/powerpoint/2010/main" val="415630899"/>
      </p:ext>
    </p:extLst>
  </p:cSld>
  <p:clrMapOvr>
    <a:masterClrMapping/>
  </p:clrMapOvr>
  <p:transition advClick="0" advTm="6928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426425" y="2921168"/>
            <a:ext cx="53391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Roboto" panose="02000000000000000000" pitchFamily="2" charset="0"/>
                <a:ea typeface="Roboto" panose="02000000000000000000" pitchFamily="2" charset="0"/>
              </a:rPr>
              <a:t>Send inputs</a:t>
            </a:r>
            <a:endParaRPr lang="en-US" sz="6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993203"/>
      </p:ext>
    </p:extLst>
  </p:cSld>
  <p:clrMapOvr>
    <a:masterClrMapping/>
  </p:clrMapOvr>
  <p:transition advClick="0" advTm="3503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052119" y="3136612"/>
            <a:ext cx="6087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Ubuntu Mono" panose="020B0509030602030204" pitchFamily="49" charset="0"/>
              </a:rPr>
              <a:t>stateMachine.transition</a:t>
            </a:r>
            <a:r>
              <a:rPr lang="en-US" sz="3200" dirty="0">
                <a:latin typeface="Ubuntu Mono" panose="020B0509030602030204" pitchFamily="49" charset="0"/>
              </a:rPr>
              <a:t>(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Ubuntu Mono" panose="020B0509030602030204" pitchFamily="49" charset="0"/>
              </a:rPr>
              <a:t>AtoB</a:t>
            </a:r>
            <a:r>
              <a:rPr lang="en-US" sz="3200" dirty="0">
                <a:latin typeface="Ubuntu Mono" panose="020B0509030602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0516801"/>
      </p:ext>
    </p:extLst>
  </p:cSld>
  <p:clrMapOvr>
    <a:masterClrMapping/>
  </p:clrMapOvr>
  <p:transition advClick="0" advTm="5175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9693B7F-CA4C-473D-8AC4-322495614B24}"/>
              </a:ext>
            </a:extLst>
          </p:cNvPr>
          <p:cNvSpPr/>
          <p:nvPr/>
        </p:nvSpPr>
        <p:spPr>
          <a:xfrm>
            <a:off x="1762897" y="963827"/>
            <a:ext cx="1713470" cy="171347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7329C6-BAF5-4E64-A12F-70D5FC814E6F}"/>
              </a:ext>
            </a:extLst>
          </p:cNvPr>
          <p:cNvSpPr/>
          <p:nvPr/>
        </p:nvSpPr>
        <p:spPr>
          <a:xfrm>
            <a:off x="8715634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41E7E92-4B93-4167-8E2D-20E81A617191}"/>
              </a:ext>
            </a:extLst>
          </p:cNvPr>
          <p:cNvSpPr/>
          <p:nvPr/>
        </p:nvSpPr>
        <p:spPr>
          <a:xfrm>
            <a:off x="5239265" y="4312508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C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90E064-D3FD-4CE3-859D-AB55F2D55334}"/>
              </a:ext>
            </a:extLst>
          </p:cNvPr>
          <p:cNvCxnSpPr>
            <a:cxnSpLocks/>
          </p:cNvCxnSpPr>
          <p:nvPr/>
        </p:nvCxnSpPr>
        <p:spPr>
          <a:xfrm>
            <a:off x="3550596" y="1820562"/>
            <a:ext cx="508756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4D0588D-DD24-491B-BE50-50AE7183C7DA}"/>
              </a:ext>
            </a:extLst>
          </p:cNvPr>
          <p:cNvCxnSpPr>
            <a:cxnSpLocks/>
          </p:cNvCxnSpPr>
          <p:nvPr/>
        </p:nvCxnSpPr>
        <p:spPr>
          <a:xfrm flipH="1">
            <a:off x="6799635" y="2545492"/>
            <a:ext cx="2130356" cy="19778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DA0B0F62-D896-4FD6-8B22-8241AD3692D5}"/>
              </a:ext>
            </a:extLst>
          </p:cNvPr>
          <p:cNvSpPr/>
          <p:nvPr/>
        </p:nvSpPr>
        <p:spPr>
          <a:xfrm>
            <a:off x="4697700" y="3921998"/>
            <a:ext cx="914400" cy="914400"/>
          </a:xfrm>
          <a:prstGeom prst="arc">
            <a:avLst>
              <a:gd name="adj1" fmla="val 4597132"/>
              <a:gd name="adj2" fmla="val 0"/>
            </a:avLst>
          </a:prstGeom>
          <a:ln w="38100"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9F3446-9BC3-48AF-A198-C6B0A2759C69}"/>
              </a:ext>
            </a:extLst>
          </p:cNvPr>
          <p:cNvSpPr txBox="1"/>
          <p:nvPr/>
        </p:nvSpPr>
        <p:spPr>
          <a:xfrm>
            <a:off x="5310163" y="1375716"/>
            <a:ext cx="156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A-to-B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D8345-911D-4661-8F33-2764037F2A66}"/>
              </a:ext>
            </a:extLst>
          </p:cNvPr>
          <p:cNvSpPr txBox="1"/>
          <p:nvPr/>
        </p:nvSpPr>
        <p:spPr>
          <a:xfrm>
            <a:off x="6611034" y="3119099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B-to-C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91241-2A3D-4EBB-9A04-700CA5E8717A}"/>
              </a:ext>
            </a:extLst>
          </p:cNvPr>
          <p:cNvSpPr txBox="1"/>
          <p:nvPr/>
        </p:nvSpPr>
        <p:spPr>
          <a:xfrm>
            <a:off x="3510165" y="3737332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C : Self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0EA8D773-D595-451F-8A5D-D65D183960E6}"/>
              </a:ext>
            </a:extLst>
          </p:cNvPr>
          <p:cNvSpPr/>
          <p:nvPr/>
        </p:nvSpPr>
        <p:spPr>
          <a:xfrm>
            <a:off x="8233" y="5478162"/>
            <a:ext cx="3542271" cy="1379838"/>
          </a:xfrm>
          <a:prstGeom prst="round2SameRect">
            <a:avLst/>
          </a:prstGeom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A</a:t>
            </a:r>
            <a:endParaRPr lang="en-US" b="1" dirty="0">
              <a:solidFill>
                <a:schemeClr val="tx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E93FB2-969B-4D86-899C-CD656612154B}"/>
              </a:ext>
            </a:extLst>
          </p:cNvPr>
          <p:cNvSpPr txBox="1"/>
          <p:nvPr/>
        </p:nvSpPr>
        <p:spPr>
          <a:xfrm>
            <a:off x="757874" y="4984577"/>
            <a:ext cx="204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Current state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7D8C65-53E9-45A8-824C-2BFBEB52F0F0}"/>
              </a:ext>
            </a:extLst>
          </p:cNvPr>
          <p:cNvSpPr/>
          <p:nvPr/>
        </p:nvSpPr>
        <p:spPr>
          <a:xfrm>
            <a:off x="3332201" y="745524"/>
            <a:ext cx="436605" cy="43660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090525"/>
      </p:ext>
    </p:extLst>
  </p:cSld>
  <p:clrMapOvr>
    <a:masterClrMapping/>
  </p:clrMapOvr>
  <p:transition advClick="0" advTm="611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4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95833E-6 7.40741E-7 L 0.11394 -0.04005 C 0.13763 -0.04907 0.17318 -0.05394 0.21055 -0.05394 C 0.25313 -0.05394 0.28711 -0.04907 0.31081 -0.04005 L 0.42487 7.40741E-7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7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9693B7F-CA4C-473D-8AC4-322495614B24}"/>
              </a:ext>
            </a:extLst>
          </p:cNvPr>
          <p:cNvSpPr/>
          <p:nvPr/>
        </p:nvSpPr>
        <p:spPr>
          <a:xfrm>
            <a:off x="1762897" y="963827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7329C6-BAF5-4E64-A12F-70D5FC814E6F}"/>
              </a:ext>
            </a:extLst>
          </p:cNvPr>
          <p:cNvSpPr/>
          <p:nvPr/>
        </p:nvSpPr>
        <p:spPr>
          <a:xfrm>
            <a:off x="8715634" y="963827"/>
            <a:ext cx="1713470" cy="171347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41E7E92-4B93-4167-8E2D-20E81A617191}"/>
              </a:ext>
            </a:extLst>
          </p:cNvPr>
          <p:cNvSpPr/>
          <p:nvPr/>
        </p:nvSpPr>
        <p:spPr>
          <a:xfrm>
            <a:off x="5239265" y="4312508"/>
            <a:ext cx="1713470" cy="17134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pperplate Gothic Bold" panose="020E0705020206020404" pitchFamily="34" charset="0"/>
              </a:rPr>
              <a:t>State </a:t>
            </a:r>
            <a:r>
              <a:rPr lang="en-US" b="1" dirty="0">
                <a:latin typeface="Copperplate Gothic Bold" panose="020E0705020206020404" pitchFamily="34" charset="0"/>
              </a:rPr>
              <a:t>C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90E064-D3FD-4CE3-859D-AB55F2D55334}"/>
              </a:ext>
            </a:extLst>
          </p:cNvPr>
          <p:cNvCxnSpPr>
            <a:cxnSpLocks/>
          </p:cNvCxnSpPr>
          <p:nvPr/>
        </p:nvCxnSpPr>
        <p:spPr>
          <a:xfrm>
            <a:off x="3550596" y="1820562"/>
            <a:ext cx="508756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4D0588D-DD24-491B-BE50-50AE7183C7DA}"/>
              </a:ext>
            </a:extLst>
          </p:cNvPr>
          <p:cNvCxnSpPr>
            <a:cxnSpLocks/>
          </p:cNvCxnSpPr>
          <p:nvPr/>
        </p:nvCxnSpPr>
        <p:spPr>
          <a:xfrm flipH="1">
            <a:off x="6799635" y="2545492"/>
            <a:ext cx="2130356" cy="19778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DA0B0F62-D896-4FD6-8B22-8241AD3692D5}"/>
              </a:ext>
            </a:extLst>
          </p:cNvPr>
          <p:cNvSpPr/>
          <p:nvPr/>
        </p:nvSpPr>
        <p:spPr>
          <a:xfrm>
            <a:off x="4697700" y="3921998"/>
            <a:ext cx="914400" cy="914400"/>
          </a:xfrm>
          <a:prstGeom prst="arc">
            <a:avLst>
              <a:gd name="adj1" fmla="val 4597132"/>
              <a:gd name="adj2" fmla="val 0"/>
            </a:avLst>
          </a:prstGeom>
          <a:ln w="38100"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9F3446-9BC3-48AF-A198-C6B0A2759C69}"/>
              </a:ext>
            </a:extLst>
          </p:cNvPr>
          <p:cNvSpPr txBox="1"/>
          <p:nvPr/>
        </p:nvSpPr>
        <p:spPr>
          <a:xfrm>
            <a:off x="5310163" y="1375716"/>
            <a:ext cx="156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A-to-B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D8345-911D-4661-8F33-2764037F2A66}"/>
              </a:ext>
            </a:extLst>
          </p:cNvPr>
          <p:cNvSpPr txBox="1"/>
          <p:nvPr/>
        </p:nvSpPr>
        <p:spPr>
          <a:xfrm>
            <a:off x="6611034" y="3119099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B-to-C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91241-2A3D-4EBB-9A04-700CA5E8717A}"/>
              </a:ext>
            </a:extLst>
          </p:cNvPr>
          <p:cNvSpPr txBox="1"/>
          <p:nvPr/>
        </p:nvSpPr>
        <p:spPr>
          <a:xfrm>
            <a:off x="3510165" y="3737332"/>
            <a:ext cx="156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Black" panose="02000000000000000000" pitchFamily="2" charset="0"/>
                <a:ea typeface="Roboto Black" panose="02000000000000000000" pitchFamily="2" charset="0"/>
              </a:rPr>
              <a:t>C : Self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0EA8D773-D595-451F-8A5D-D65D183960E6}"/>
              </a:ext>
            </a:extLst>
          </p:cNvPr>
          <p:cNvSpPr/>
          <p:nvPr/>
        </p:nvSpPr>
        <p:spPr>
          <a:xfrm>
            <a:off x="8233" y="5478162"/>
            <a:ext cx="3542271" cy="1379838"/>
          </a:xfrm>
          <a:prstGeom prst="round2SameRect">
            <a:avLst/>
          </a:prstGeom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B</a:t>
            </a:r>
            <a:endParaRPr lang="en-US" b="1" dirty="0">
              <a:solidFill>
                <a:schemeClr val="tx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E93FB2-969B-4D86-899C-CD656612154B}"/>
              </a:ext>
            </a:extLst>
          </p:cNvPr>
          <p:cNvSpPr txBox="1"/>
          <p:nvPr/>
        </p:nvSpPr>
        <p:spPr>
          <a:xfrm>
            <a:off x="757874" y="4984577"/>
            <a:ext cx="204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Current state</a:t>
            </a:r>
          </a:p>
        </p:txBody>
      </p:sp>
    </p:spTree>
    <p:extLst>
      <p:ext uri="{BB962C8B-B14F-4D97-AF65-F5344CB8AC3E}">
        <p14:creationId xmlns:p14="http://schemas.microsoft.com/office/powerpoint/2010/main" val="520409286"/>
      </p:ext>
    </p:extLst>
  </p:cSld>
  <p:clrMapOvr>
    <a:masterClrMapping/>
  </p:clrMapOvr>
  <p:transition advClick="0" advTm="4755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utoRev="1" fill="hold" grpId="0" nodeType="after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6" dur="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2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utoRev="1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2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7EE7B5-062E-4104-B3BD-497C99B1B4A5}"/>
              </a:ext>
            </a:extLst>
          </p:cNvPr>
          <p:cNvSpPr txBox="1"/>
          <p:nvPr/>
        </p:nvSpPr>
        <p:spPr>
          <a:xfrm>
            <a:off x="3426425" y="2921168"/>
            <a:ext cx="53391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Roboto" panose="02000000000000000000" pitchFamily="2" charset="0"/>
                <a:ea typeface="Roboto" panose="02000000000000000000" pitchFamily="2" charset="0"/>
              </a:rPr>
              <a:t>That’s  it!</a:t>
            </a:r>
            <a:endParaRPr lang="en-US" sz="6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772050"/>
      </p:ext>
    </p:extLst>
  </p:cSld>
  <p:clrMapOvr>
    <a:masterClrMapping/>
  </p:clrMapOvr>
  <p:transition advClick="0" advTm="3338">
    <p:fade/>
  </p:transition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351</TotalTime>
  <Words>177</Words>
  <Application>Microsoft Office PowerPoint</Application>
  <PresentationFormat>Widescreen</PresentationFormat>
  <Paragraphs>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Copperplate Gothic Bold</vt:lpstr>
      <vt:lpstr>Corbel</vt:lpstr>
      <vt:lpstr>Roboto</vt:lpstr>
      <vt:lpstr>Roboto Black</vt:lpstr>
      <vt:lpstr>Ubuntu Mono</vt:lpstr>
      <vt:lpstr>Depth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KSSM-Intro</dc:title>
  <dc:creator>Milos Marinkovic</dc:creator>
  <cp:lastModifiedBy>Milos Marinkovic</cp:lastModifiedBy>
  <cp:revision>10</cp:revision>
  <dcterms:created xsi:type="dcterms:W3CDTF">2020-07-11T10:11:52Z</dcterms:created>
  <dcterms:modified xsi:type="dcterms:W3CDTF">2020-07-11T16:03:12Z</dcterms:modified>
</cp:coreProperties>
</file>