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62" r:id="rId4"/>
    <p:sldId id="256" r:id="rId5"/>
    <p:sldId id="257" r:id="rId6"/>
    <p:sldId id="258" r:id="rId7"/>
    <p:sldId id="259" r:id="rId8"/>
    <p:sldId id="260" r:id="rId9"/>
    <p:sldId id="263" r:id="rId10"/>
    <p:sldId id="287" r:id="rId11"/>
    <p:sldId id="292" r:id="rId12"/>
    <p:sldId id="288" r:id="rId13"/>
    <p:sldId id="294" r:id="rId14"/>
    <p:sldId id="295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00" r:id="rId28"/>
    <p:sldId id="297" r:id="rId29"/>
    <p:sldId id="301" r:id="rId30"/>
    <p:sldId id="302" r:id="rId31"/>
    <p:sldId id="304" r:id="rId32"/>
    <p:sldId id="305" r:id="rId33"/>
    <p:sldId id="306" r:id="rId34"/>
    <p:sldId id="307" r:id="rId35"/>
    <p:sldId id="311" r:id="rId36"/>
    <p:sldId id="308" r:id="rId37"/>
    <p:sldId id="320" r:id="rId38"/>
    <p:sldId id="321" r:id="rId39"/>
    <p:sldId id="322" r:id="rId40"/>
    <p:sldId id="323" r:id="rId41"/>
    <p:sldId id="309" r:id="rId42"/>
    <p:sldId id="310" r:id="rId43"/>
    <p:sldId id="312" r:id="rId44"/>
    <p:sldId id="324" r:id="rId45"/>
    <p:sldId id="317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  <p:sldId id="361" r:id="rId66"/>
    <p:sldId id="363" r:id="rId67"/>
    <p:sldId id="357" r:id="rId68"/>
    <p:sldId id="358" r:id="rId69"/>
    <p:sldId id="359" r:id="rId70"/>
    <p:sldId id="360" r:id="rId71"/>
    <p:sldId id="290" r:id="rId72"/>
    <p:sldId id="298" r:id="rId73"/>
    <p:sldId id="299" r:id="rId74"/>
    <p:sldId id="285" r:id="rId75"/>
    <p:sldId id="364" r:id="rId76"/>
    <p:sldId id="365" r:id="rId77"/>
    <p:sldId id="366" r:id="rId78"/>
    <p:sldId id="370" r:id="rId79"/>
    <p:sldId id="368" r:id="rId80"/>
    <p:sldId id="371" r:id="rId81"/>
    <p:sldId id="372" r:id="rId82"/>
    <p:sldId id="373" r:id="rId83"/>
    <p:sldId id="374" r:id="rId84"/>
    <p:sldId id="375" r:id="rId85"/>
    <p:sldId id="376" r:id="rId86"/>
    <p:sldId id="386" r:id="rId87"/>
    <p:sldId id="382" r:id="rId88"/>
    <p:sldId id="377" r:id="rId89"/>
    <p:sldId id="380" r:id="rId90"/>
    <p:sldId id="381" r:id="rId91"/>
    <p:sldId id="378" r:id="rId92"/>
    <p:sldId id="379" r:id="rId93"/>
    <p:sldId id="387" r:id="rId94"/>
    <p:sldId id="388" r:id="rId95"/>
    <p:sldId id="389" r:id="rId96"/>
    <p:sldId id="390" r:id="rId97"/>
    <p:sldId id="392" r:id="rId98"/>
    <p:sldId id="393" r:id="rId99"/>
    <p:sldId id="394" r:id="rId100"/>
    <p:sldId id="395" r:id="rId101"/>
    <p:sldId id="396" r:id="rId102"/>
    <p:sldId id="391" r:id="rId103"/>
    <p:sldId id="397" r:id="rId104"/>
    <p:sldId id="398" r:id="rId105"/>
    <p:sldId id="399" r:id="rId106"/>
    <p:sldId id="400" r:id="rId107"/>
    <p:sldId id="401" r:id="rId108"/>
    <p:sldId id="403" r:id="rId109"/>
    <p:sldId id="402" r:id="rId110"/>
    <p:sldId id="404" r:id="rId111"/>
    <p:sldId id="405" r:id="rId112"/>
    <p:sldId id="406" r:id="rId113"/>
    <p:sldId id="407" r:id="rId114"/>
    <p:sldId id="408" r:id="rId115"/>
    <p:sldId id="409" r:id="rId116"/>
    <p:sldId id="410" r:id="rId117"/>
    <p:sldId id="411" r:id="rId118"/>
    <p:sldId id="303" r:id="rId119"/>
  </p:sldIdLst>
  <p:sldSz cx="12192000" cy="6858000"/>
  <p:notesSz cx="6858000" cy="9144000"/>
  <p:custDataLst>
    <p:tags r:id="rId1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7.xml"/><Relationship Id="rId98" Type="http://schemas.openxmlformats.org/officeDocument/2006/relationships/slide" Target="slides/slide96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3" Type="http://schemas.openxmlformats.org/officeDocument/2006/relationships/tags" Target="tags/tag5.xml"/><Relationship Id="rId122" Type="http://schemas.openxmlformats.org/officeDocument/2006/relationships/tableStyles" Target="tableStyles.xml"/><Relationship Id="rId121" Type="http://schemas.openxmlformats.org/officeDocument/2006/relationships/viewProps" Target="viewProps.xml"/><Relationship Id="rId120" Type="http://schemas.openxmlformats.org/officeDocument/2006/relationships/presProps" Target="presProps.xml"/><Relationship Id="rId12" Type="http://schemas.openxmlformats.org/officeDocument/2006/relationships/slide" Target="slides/slide10.xml"/><Relationship Id="rId119" Type="http://schemas.openxmlformats.org/officeDocument/2006/relationships/slide" Target="slides/slide117.xml"/><Relationship Id="rId118" Type="http://schemas.openxmlformats.org/officeDocument/2006/relationships/slide" Target="slides/slide116.xml"/><Relationship Id="rId117" Type="http://schemas.openxmlformats.org/officeDocument/2006/relationships/slide" Target="slides/slide115.xml"/><Relationship Id="rId116" Type="http://schemas.openxmlformats.org/officeDocument/2006/relationships/slide" Target="slides/slide114.xml"/><Relationship Id="rId115" Type="http://schemas.openxmlformats.org/officeDocument/2006/relationships/slide" Target="slides/slide113.xml"/><Relationship Id="rId114" Type="http://schemas.openxmlformats.org/officeDocument/2006/relationships/slide" Target="slides/slide112.xml"/><Relationship Id="rId113" Type="http://schemas.openxmlformats.org/officeDocument/2006/relationships/slide" Target="slides/slide111.xml"/><Relationship Id="rId112" Type="http://schemas.openxmlformats.org/officeDocument/2006/relationships/slide" Target="slides/slide110.xml"/><Relationship Id="rId111" Type="http://schemas.openxmlformats.org/officeDocument/2006/relationships/slide" Target="slides/slide109.xml"/><Relationship Id="rId110" Type="http://schemas.openxmlformats.org/officeDocument/2006/relationships/slide" Target="slides/slide108.xml"/><Relationship Id="rId11" Type="http://schemas.openxmlformats.org/officeDocument/2006/relationships/slide" Target="slides/slide9.xml"/><Relationship Id="rId109" Type="http://schemas.openxmlformats.org/officeDocument/2006/relationships/slide" Target="slides/slide107.xml"/><Relationship Id="rId108" Type="http://schemas.openxmlformats.org/officeDocument/2006/relationships/slide" Target="slides/slide106.xml"/><Relationship Id="rId107" Type="http://schemas.openxmlformats.org/officeDocument/2006/relationships/slide" Target="slides/slide105.xml"/><Relationship Id="rId106" Type="http://schemas.openxmlformats.org/officeDocument/2006/relationships/slide" Target="slides/slide104.xml"/><Relationship Id="rId105" Type="http://schemas.openxmlformats.org/officeDocument/2006/relationships/slide" Target="slides/slide103.xml"/><Relationship Id="rId104" Type="http://schemas.openxmlformats.org/officeDocument/2006/relationships/slide" Target="slides/slide102.xml"/><Relationship Id="rId103" Type="http://schemas.openxmlformats.org/officeDocument/2006/relationships/slide" Target="slides/slide101.xml"/><Relationship Id="rId102" Type="http://schemas.openxmlformats.org/officeDocument/2006/relationships/slide" Target="slides/slide100.xml"/><Relationship Id="rId101" Type="http://schemas.openxmlformats.org/officeDocument/2006/relationships/slide" Target="slides/slide99.xml"/><Relationship Id="rId100" Type="http://schemas.openxmlformats.org/officeDocument/2006/relationships/slide" Target="slides/slide98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8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9.jpe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image" Target="../media/image20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2.png"/><Relationship Id="rId1" Type="http://schemas.openxmlformats.org/officeDocument/2006/relationships/image" Target="../media/image20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4.png"/><Relationship Id="rId1" Type="http://schemas.openxmlformats.org/officeDocument/2006/relationships/image" Target="../media/image203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1" Type="http://schemas.openxmlformats.org/officeDocument/2006/relationships/image" Target="../media/image20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1" Type="http://schemas.openxmlformats.org/officeDocument/2006/relationships/image" Target="../media/image20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1.png"/><Relationship Id="rId1" Type="http://schemas.openxmlformats.org/officeDocument/2006/relationships/image" Target="../media/image210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image" Target="../media/image21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7.png"/><Relationship Id="rId1" Type="http://schemas.openxmlformats.org/officeDocument/2006/relationships/image" Target="../media/image216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8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9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2.png"/><Relationship Id="rId1" Type="http://schemas.openxmlformats.org/officeDocument/2006/relationships/image" Target="../media/image22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3.png"/><Relationship Id="rId1" Type="http://schemas.openxmlformats.org/officeDocument/2006/relationships/image" Target="../media/image215.png"/></Relationships>
</file>

<file path=ppt/slides/_rels/slide1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image" Target="../media/image2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1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0.png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3.png"/><Relationship Id="rId3" Type="http://schemas.openxmlformats.org/officeDocument/2006/relationships/image" Target="../media/image125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0.png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tags" Target="../tags/tag4.xml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1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6.png"/></Relationships>
</file>

<file path=ppt/slides/_rels/slide7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0.png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0.png"/><Relationship Id="rId1" Type="http://schemas.openxmlformats.org/officeDocument/2006/relationships/image" Target="../media/image15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1" Type="http://schemas.openxmlformats.org/officeDocument/2006/relationships/image" Target="../media/image16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6.pn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9.png"/><Relationship Id="rId1" Type="http://schemas.openxmlformats.org/officeDocument/2006/relationships/image" Target="../media/image17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2.png"/><Relationship Id="rId1" Type="http://schemas.openxmlformats.org/officeDocument/2006/relationships/image" Target="../media/image171.png"/></Relationships>
</file>

<file path=ppt/slides/_rels/slide8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4.png"/><Relationship Id="rId1" Type="http://schemas.openxmlformats.org/officeDocument/2006/relationships/image" Target="../media/image178.png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0.png"/><Relationship Id="rId2" Type="http://schemas.openxmlformats.org/officeDocument/2006/relationships/image" Target="../media/image173.png"/><Relationship Id="rId1" Type="http://schemas.openxmlformats.org/officeDocument/2006/relationships/image" Target="../media/image1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5.png"/><Relationship Id="rId2" Type="http://schemas.openxmlformats.org/officeDocument/2006/relationships/image" Target="../media/image182.png"/><Relationship Id="rId1" Type="http://schemas.openxmlformats.org/officeDocument/2006/relationships/image" Target="../media/image181.png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image" Target="../media/image1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7.png"/><Relationship Id="rId1" Type="http://schemas.openxmlformats.org/officeDocument/2006/relationships/image" Target="../media/image18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3.png"/><Relationship Id="rId1" Type="http://schemas.openxmlformats.org/officeDocument/2006/relationships/image" Target="../media/image19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5.png"/><Relationship Id="rId1" Type="http://schemas.openxmlformats.org/officeDocument/2006/relationships/image" Target="../media/image19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7.png"/><Relationship Id="rId1" Type="http://schemas.openxmlformats.org/officeDocument/2006/relationships/image" Target="../media/image1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58925" y="356235"/>
            <a:ext cx="9267825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41705" y="854075"/>
            <a:ext cx="9962515" cy="453644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963420" y="273050"/>
            <a:ext cx="7620000" cy="6311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4225" y="365125"/>
            <a:ext cx="9694545" cy="212534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45" y="4612005"/>
            <a:ext cx="8307705" cy="1595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70" y="2708275"/>
            <a:ext cx="7035165" cy="182118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1835" y="506095"/>
            <a:ext cx="8154035" cy="2357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" y="3139440"/>
            <a:ext cx="9939020" cy="252920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08075" y="365125"/>
            <a:ext cx="8747760" cy="2823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760" y="3351530"/>
            <a:ext cx="8862695" cy="177038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94155" y="848995"/>
            <a:ext cx="8389620" cy="248412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4305" y="151765"/>
            <a:ext cx="6659880" cy="40690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10" y="4467860"/>
            <a:ext cx="6857365" cy="157988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365125"/>
            <a:ext cx="8673465" cy="2600960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555" y="3037205"/>
            <a:ext cx="7981950" cy="299466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7110" y="-74295"/>
            <a:ext cx="9796145" cy="5641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5567680"/>
            <a:ext cx="8229600" cy="111252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7085" y="365125"/>
            <a:ext cx="10546715" cy="33267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51765"/>
            <a:ext cx="10515600" cy="4126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4399915"/>
            <a:ext cx="8839200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365125"/>
            <a:ext cx="7124700" cy="1234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691005"/>
            <a:ext cx="7444740" cy="967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2874010"/>
            <a:ext cx="933450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5720" y="1439545"/>
            <a:ext cx="9560560" cy="3243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10" y="4810760"/>
            <a:ext cx="9120505" cy="90424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56360" y="869315"/>
            <a:ext cx="9352280" cy="47498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2615" y="365125"/>
            <a:ext cx="10202545" cy="5795645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6665" y="1128395"/>
            <a:ext cx="9478010" cy="255905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365125"/>
            <a:ext cx="8627110" cy="319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3559810"/>
            <a:ext cx="7542530" cy="309499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492125"/>
            <a:ext cx="9334500" cy="133350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990" y="1764665"/>
            <a:ext cx="9812020" cy="4109085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48790" y="435610"/>
            <a:ext cx="7162800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15" y="2594610"/>
            <a:ext cx="7078980" cy="594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08680"/>
            <a:ext cx="7322820" cy="1432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360" y="4092575"/>
            <a:ext cx="7612380" cy="19888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20" y="6081395"/>
            <a:ext cx="7200900" cy="7391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3765" y="365125"/>
            <a:ext cx="8924925" cy="1943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90" y="2484755"/>
            <a:ext cx="8534400" cy="885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90" y="3852545"/>
            <a:ext cx="8534400" cy="2085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725" y="356235"/>
            <a:ext cx="8067675" cy="1038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285" y="296545"/>
            <a:ext cx="5852160" cy="76962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066165"/>
            <a:ext cx="7680960" cy="1851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0" y="2917825"/>
            <a:ext cx="8938260" cy="2095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5013325"/>
            <a:ext cx="976884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" y="365125"/>
            <a:ext cx="3406140" cy="76200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90" y="1127125"/>
            <a:ext cx="3611880" cy="396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b="27713"/>
          <a:stretch>
            <a:fillRect/>
          </a:stretch>
        </p:blipFill>
        <p:spPr>
          <a:xfrm>
            <a:off x="243840" y="1979930"/>
            <a:ext cx="8519160" cy="21151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48615" y="-172720"/>
            <a:ext cx="8079105" cy="4351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4075430"/>
            <a:ext cx="6941820" cy="2782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445" y="531495"/>
            <a:ext cx="2811780" cy="3657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775" y="897255"/>
            <a:ext cx="3337560" cy="3276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6926580" cy="20497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2049780"/>
            <a:ext cx="7429500" cy="1074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25" y="3124200"/>
            <a:ext cx="3025140" cy="75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70" y="3933825"/>
            <a:ext cx="6766560" cy="85344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7147560" y="230505"/>
            <a:ext cx="4944110" cy="2893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230" y="3354705"/>
            <a:ext cx="4899660" cy="2011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570" y="5596890"/>
            <a:ext cx="9867900" cy="6248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9365" y="5618480"/>
            <a:ext cx="434340" cy="5943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7642860" cy="39547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395" y="653415"/>
            <a:ext cx="9563100" cy="43738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285" y="296545"/>
            <a:ext cx="5852160" cy="769620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66165"/>
            <a:ext cx="6492240" cy="1691640"/>
          </a:xfrm>
          <a:prstGeom prst="rect">
            <a:avLst/>
          </a:prstGeom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" y="2905760"/>
            <a:ext cx="7680960" cy="18516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121920"/>
            <a:ext cx="9768840" cy="80010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375" y="2196465"/>
            <a:ext cx="5509260" cy="17754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121920"/>
            <a:ext cx="9768840" cy="80010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05" y="978535"/>
            <a:ext cx="7063740" cy="1600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" y="2578735"/>
            <a:ext cx="6888480" cy="24612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121920"/>
            <a:ext cx="9768840" cy="80010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075" y="1068070"/>
            <a:ext cx="5326380" cy="3383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0" y="1423670"/>
            <a:ext cx="4922520" cy="23850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121920"/>
            <a:ext cx="9768840" cy="80010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8770"/>
            <a:ext cx="86258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38260" cy="209550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320" y="2530475"/>
            <a:ext cx="2834640" cy="3268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490" y="2530475"/>
            <a:ext cx="336042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7690" y="365125"/>
            <a:ext cx="8394700" cy="59359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8825" y="182880"/>
            <a:ext cx="7048500" cy="1133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476240"/>
            <a:ext cx="7248525" cy="1133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" y="1854835"/>
            <a:ext cx="4543425" cy="628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530" y="5161915"/>
            <a:ext cx="5162550" cy="485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455" y="2707640"/>
            <a:ext cx="5000625" cy="5143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530" y="4464685"/>
            <a:ext cx="5200650" cy="533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630" y="3610610"/>
            <a:ext cx="5162550" cy="857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9815" y="1306195"/>
            <a:ext cx="4257675" cy="457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935" y="1763395"/>
            <a:ext cx="6527800" cy="7886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5415" y="3969385"/>
            <a:ext cx="5172075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160" y="0"/>
            <a:ext cx="8168640" cy="303276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4800" y="2354580"/>
            <a:ext cx="695833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0"/>
            <a:ext cx="9714865" cy="6208395"/>
          </a:xfrm>
          <a:prstGeom prst="rect">
            <a:avLst/>
          </a:prstGeom>
        </p:spPr>
      </p:pic>
      <p:sp>
        <p:nvSpPr>
          <p:cNvPr id="6" name="内容占位符 5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91440"/>
            <a:ext cx="7109460" cy="23088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2410" y="2299970"/>
            <a:ext cx="6172200" cy="1874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" y="4083685"/>
            <a:ext cx="7147560" cy="14401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104140"/>
            <a:ext cx="10763885" cy="60731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30985" y="504190"/>
            <a:ext cx="8145780" cy="746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335" y="1607820"/>
            <a:ext cx="6301740" cy="746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5" y="2662555"/>
            <a:ext cx="8488680" cy="15697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94460" y="210185"/>
            <a:ext cx="8290560" cy="3619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8910" y="365125"/>
            <a:ext cx="8420100" cy="220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85" y="2887980"/>
            <a:ext cx="3680460" cy="182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05" y="2421890"/>
            <a:ext cx="3832860" cy="3225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9925" y="365125"/>
            <a:ext cx="10683875" cy="59632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6095" y="365125"/>
            <a:ext cx="10906760" cy="58235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79830" y="124460"/>
            <a:ext cx="8374380" cy="660844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8180" y="918210"/>
            <a:ext cx="10836275" cy="452564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5435" y="365125"/>
            <a:ext cx="7510145" cy="540766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9585" y="365125"/>
            <a:ext cx="9759315" cy="4622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fj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4610" y="0"/>
            <a:ext cx="7368540" cy="16230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060"/>
            <a:ext cx="6294120" cy="2049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" y="3672840"/>
            <a:ext cx="4709160" cy="195072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775" y="280035"/>
            <a:ext cx="10116820" cy="55791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9400" y="0"/>
            <a:ext cx="8191500" cy="1379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40" y="1333500"/>
            <a:ext cx="8549640" cy="5524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710" y="365125"/>
            <a:ext cx="2461260" cy="2133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950" y="2498725"/>
            <a:ext cx="1668780" cy="125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170" y="4089400"/>
            <a:ext cx="2971800" cy="20497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240" y="4007485"/>
            <a:ext cx="6318885" cy="6064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8229600" cy="2034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055"/>
            <a:ext cx="8229600" cy="5013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460" y="0"/>
            <a:ext cx="6614160" cy="709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900" y="1197610"/>
            <a:ext cx="2590800" cy="42443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58825" y="182880"/>
            <a:ext cx="7048500" cy="1133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476240"/>
            <a:ext cx="7248525" cy="1133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" y="1854835"/>
            <a:ext cx="4543425" cy="628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530" y="5161915"/>
            <a:ext cx="5162550" cy="485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455" y="2707640"/>
            <a:ext cx="5000625" cy="5143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530" y="4464685"/>
            <a:ext cx="5200650" cy="533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630" y="3610610"/>
            <a:ext cx="5162550" cy="857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9815" y="1306195"/>
            <a:ext cx="4257675" cy="457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935" y="1763395"/>
            <a:ext cx="6527800" cy="7886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5415" y="3969385"/>
            <a:ext cx="5172075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825" y="182880"/>
            <a:ext cx="7048500" cy="1133475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1200" y="172085"/>
            <a:ext cx="2823210" cy="651446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794385"/>
            <a:ext cx="8716645" cy="8966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865" y="97790"/>
            <a:ext cx="11050905" cy="1133475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5535"/>
            <a:ext cx="6309360" cy="4107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960" y="3829050"/>
            <a:ext cx="7688580" cy="288036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7600" y="51371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9400" y="148590"/>
            <a:ext cx="5715000" cy="1257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405890"/>
            <a:ext cx="9319260" cy="1082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" y="2564130"/>
            <a:ext cx="7696200" cy="1584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" y="3999230"/>
            <a:ext cx="2735580" cy="10515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930" y="126365"/>
            <a:ext cx="8001000" cy="13792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255" y="5307330"/>
            <a:ext cx="9113520" cy="100584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68145" y="201295"/>
            <a:ext cx="7464425" cy="59029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75125" y="5429885"/>
            <a:ext cx="3566160" cy="891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0"/>
            <a:ext cx="7269480" cy="53568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0026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9850" y="276225"/>
            <a:ext cx="8248015" cy="1685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10" y="2049145"/>
            <a:ext cx="7713980" cy="325945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0155" y="2719705"/>
            <a:ext cx="7002780" cy="175260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752475"/>
            <a:ext cx="9507855" cy="182499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098280" cy="1432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" y="1621790"/>
            <a:ext cx="8309610" cy="1887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" y="3509010"/>
            <a:ext cx="6776085" cy="2752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780" y="3963670"/>
            <a:ext cx="6081395" cy="289433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27305"/>
            <a:ext cx="7117080" cy="21107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2650"/>
            <a:ext cx="7261860" cy="3649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" y="5871845"/>
            <a:ext cx="6949440" cy="8229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7385" y="476885"/>
            <a:ext cx="7117080" cy="2476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" y="3242310"/>
            <a:ext cx="7040880" cy="25069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70735" y="709295"/>
            <a:ext cx="7216140" cy="225552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1735" y="365125"/>
            <a:ext cx="8936990" cy="427164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81280"/>
            <a:ext cx="7933055" cy="4545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4685"/>
            <a:ext cx="8003540" cy="194500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280" y="-116840"/>
            <a:ext cx="10481945" cy="6965950"/>
          </a:xfrm>
          <a:prstGeom prst="rect">
            <a:avLst/>
          </a:prstGeom>
        </p:spPr>
      </p:pic>
      <p:sp>
        <p:nvSpPr>
          <p:cNvPr id="7" name="内容占位符 6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" y="720090"/>
            <a:ext cx="11787505" cy="48691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" y="2625090"/>
            <a:ext cx="7613650" cy="2652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81610"/>
            <a:ext cx="7109460" cy="230886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76495" y="0"/>
            <a:ext cx="584454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7086600" cy="23088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2308860"/>
            <a:ext cx="6743700" cy="899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3070860"/>
            <a:ext cx="5570220" cy="716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3700780"/>
            <a:ext cx="7193280" cy="120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0" y="5166995"/>
            <a:ext cx="6400800" cy="800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620" y="929640"/>
            <a:ext cx="7330440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445" y="-69215"/>
            <a:ext cx="7071360" cy="4320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" y="4406900"/>
            <a:ext cx="69723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4815" y="66675"/>
            <a:ext cx="10342245" cy="312356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7785" y="1539875"/>
            <a:ext cx="8336280" cy="1082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85" y="2621915"/>
            <a:ext cx="6461760" cy="937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5915"/>
            <a:ext cx="7193280" cy="12039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5" y="3121660"/>
            <a:ext cx="4503420" cy="33909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91565" y="1177925"/>
            <a:ext cx="8808720" cy="180594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4930"/>
            <a:ext cx="8296275" cy="3362325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55" y="3395345"/>
            <a:ext cx="8963025" cy="188595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8321040" cy="1249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680"/>
            <a:ext cx="6179820" cy="1615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" y="2865120"/>
            <a:ext cx="9037320" cy="2758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540" y="3323590"/>
            <a:ext cx="7025640" cy="151638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4825" y="432435"/>
            <a:ext cx="9211310" cy="499364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3390" y="2600960"/>
            <a:ext cx="10906125" cy="16560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" y="365125"/>
            <a:ext cx="10838180" cy="2565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7705" y="711835"/>
            <a:ext cx="10500995" cy="4831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9715" y="688340"/>
            <a:ext cx="6172200" cy="1874520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115" y="3009265"/>
            <a:ext cx="5082540" cy="1729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" y="220980"/>
            <a:ext cx="6842760" cy="40386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94765" y="207645"/>
            <a:ext cx="5928995" cy="1655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090"/>
            <a:ext cx="11139170" cy="11474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905" y="3010535"/>
            <a:ext cx="7661275" cy="343154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4465" y="501015"/>
            <a:ext cx="11463655" cy="1370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2105660"/>
            <a:ext cx="9073515" cy="312356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9725" y="0"/>
            <a:ext cx="9094470" cy="3350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200" y="3811270"/>
            <a:ext cx="10308590" cy="150114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7230" y="365125"/>
            <a:ext cx="9631680" cy="585533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680" y="2549525"/>
            <a:ext cx="10515600" cy="1325563"/>
          </a:xfrm>
        </p:spPr>
        <p:txBody>
          <a:bodyPr>
            <a:normAutofit fontScale="90000"/>
          </a:bodyPr>
          <a:p>
            <a:r>
              <a:rPr lang="zh-CN" altLang="en-US"/>
              <a:t>展开看正幂项</a:t>
            </a:r>
            <a:br>
              <a:rPr lang="zh-CN" altLang="en-US"/>
            </a:br>
            <a:r>
              <a:rPr lang="zh-CN" altLang="en-US"/>
              <a:t>倒代换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07815" y="1744345"/>
            <a:ext cx="7348855" cy="4351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815" y="391160"/>
            <a:ext cx="7714615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365125"/>
            <a:ext cx="8679180" cy="510730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3200" y="615315"/>
            <a:ext cx="11656695" cy="373316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8321040" cy="1249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680"/>
            <a:ext cx="6179820" cy="1615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2865120"/>
            <a:ext cx="9037320" cy="2758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540" y="3323590"/>
            <a:ext cx="7025640" cy="151638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56945" y="414655"/>
            <a:ext cx="8634730" cy="6028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3855720"/>
            <a:ext cx="59055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7350" y="0"/>
            <a:ext cx="8510270" cy="5239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0" y="4745990"/>
            <a:ext cx="6774180" cy="19583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825625"/>
            <a:ext cx="7147560" cy="14401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" y="220980"/>
            <a:ext cx="6842760" cy="40386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36905"/>
            <a:ext cx="5844540" cy="1188720"/>
          </a:xfrm>
          <a:prstGeom prst="rect">
            <a:avLst/>
          </a:prstGeom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115" y="3400425"/>
            <a:ext cx="5844540" cy="1074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00" y="3265805"/>
            <a:ext cx="5158740" cy="195834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4170" y="1691005"/>
            <a:ext cx="11503660" cy="314642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8440" y="213995"/>
            <a:ext cx="6974840" cy="4342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4711700"/>
            <a:ext cx="7223760" cy="185166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5525" y="542925"/>
            <a:ext cx="9312275" cy="1957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2592070"/>
            <a:ext cx="8260080" cy="332422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54505" y="158115"/>
            <a:ext cx="8255635" cy="654113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95400" y="352425"/>
            <a:ext cx="9601200" cy="1810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" y="1837690"/>
            <a:ext cx="9987280" cy="12217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82595"/>
            <a:ext cx="7723505" cy="171640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9335" y="692785"/>
            <a:ext cx="10257790" cy="1139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720" y="1832610"/>
            <a:ext cx="7723505" cy="171640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35" y="263525"/>
            <a:ext cx="4803140" cy="120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" y="1916430"/>
            <a:ext cx="6417310" cy="169799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35" y="1691005"/>
            <a:ext cx="4528820" cy="1259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3210"/>
            <a:ext cx="4279900" cy="17043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380" y="1691005"/>
            <a:ext cx="4455795" cy="1498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120" y="5099050"/>
            <a:ext cx="4141470" cy="12522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390" y="3843020"/>
            <a:ext cx="4218305" cy="125603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6707505" cy="4351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100" y="-13335"/>
            <a:ext cx="4279900" cy="170434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7805" y="0"/>
            <a:ext cx="7823835" cy="3964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106045"/>
            <a:ext cx="4528820" cy="1259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4362450"/>
            <a:ext cx="6783070" cy="13531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185" y="365125"/>
            <a:ext cx="8067675" cy="1038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" y="1488440"/>
            <a:ext cx="10354310" cy="1042670"/>
          </a:xfrm>
          <a:prstGeom prst="rect">
            <a:avLst/>
          </a:prstGeom>
        </p:spPr>
      </p:pic>
      <p:sp>
        <p:nvSpPr>
          <p:cNvPr id="8" name="内容占位符 7"/>
          <p:cNvSpPr/>
          <p:nvPr>
            <p:ph idx="1"/>
          </p:nvPr>
        </p:nvSpPr>
        <p:spPr>
          <a:xfrm>
            <a:off x="838200" y="1834515"/>
            <a:ext cx="10515600" cy="4351338"/>
          </a:xfrm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5425" y="0"/>
            <a:ext cx="7195820" cy="2433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" y="2551430"/>
            <a:ext cx="7028180" cy="1419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92405"/>
            <a:ext cx="4455795" cy="14986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1955" y="299085"/>
            <a:ext cx="8258810" cy="1886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2185670"/>
            <a:ext cx="7498080" cy="2705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" y="4706620"/>
            <a:ext cx="7193280" cy="230124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7240" y="0"/>
            <a:ext cx="9057640" cy="2498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60" y="2326640"/>
            <a:ext cx="6233160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63040" y="567055"/>
            <a:ext cx="8202295" cy="572325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7505" y="499110"/>
            <a:ext cx="11630660" cy="585914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59865" y="88265"/>
            <a:ext cx="7849235" cy="643382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365125"/>
            <a:ext cx="8825865" cy="536130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84605" y="2164715"/>
            <a:ext cx="8331200" cy="37636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20" y="365125"/>
            <a:ext cx="7101205" cy="1706245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6845" y="3677285"/>
            <a:ext cx="8307705" cy="1595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70" y="1773555"/>
            <a:ext cx="7035165" cy="182118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1155" y="682625"/>
            <a:ext cx="10548620" cy="2034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00045"/>
            <a:ext cx="9513570" cy="19323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636,&quot;width&quot;:11196}"/>
</p:tagLst>
</file>

<file path=ppt/tags/tag2.xml><?xml version="1.0" encoding="utf-8"?>
<p:tagLst xmlns:p="http://schemas.openxmlformats.org/presentationml/2006/main">
  <p:tag name="KSO_WM_UNIT_PLACING_PICTURE_USER_VIEWPORT" val="{&quot;height&quot;:2952,&quot;width&quot;:9720}"/>
</p:tagLst>
</file>

<file path=ppt/tags/tag3.xml><?xml version="1.0" encoding="utf-8"?>
<p:tagLst xmlns:p="http://schemas.openxmlformats.org/presentationml/2006/main">
  <p:tag name="KSO_WM_UNIT_PLACING_PICTURE_USER_VIEWPORT" val="{&quot;height&quot;:3636,&quot;width&quot;:11196}"/>
</p:tagLst>
</file>

<file path=ppt/tags/tag4.xml><?xml version="1.0" encoding="utf-8"?>
<p:tagLst xmlns:p="http://schemas.openxmlformats.org/presentationml/2006/main">
  <p:tag name="KSO_WM_UNIT_PLACING_PICTURE_USER_VIEWPORT" val="{&quot;height&quot;:2952,&quot;width&quot;:9720}"/>
</p:tagLst>
</file>

<file path=ppt/tags/tag5.xml><?xml version="1.0" encoding="utf-8"?>
<p:tagLst xmlns:p="http://schemas.openxmlformats.org/presentationml/2006/main">
  <p:tag name="COMMONDATA" val="eyJoZGlkIjoiYjBiYzhjZDk5NjFkNGI4MzgyYTNlNjM3MGNiZTk2N2IifQ=="/>
  <p:tag name="KSO_WPP_MARK_KEY" val="d8e34ce1-e36e-401d-ba86-5eb869375af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WPS 演示</Application>
  <PresentationFormat>宽屏</PresentationFormat>
  <Paragraphs>6</Paragraphs>
  <Slides>117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117</vt:i4>
      </vt:variant>
    </vt:vector>
  </HeadingPairs>
  <TitlesOfParts>
    <vt:vector size="124" baseType="lpstr">
      <vt:lpstr>Arial</vt:lpstr>
      <vt:lpstr>宋体</vt:lpstr>
      <vt:lpstr>Wingdings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fj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zly</dc:creator>
  <cp:lastModifiedBy>在河之洲</cp:lastModifiedBy>
  <cp:revision>51</cp:revision>
  <dcterms:created xsi:type="dcterms:W3CDTF">2022-11-05T15:46:00Z</dcterms:created>
  <dcterms:modified xsi:type="dcterms:W3CDTF">2022-11-06T10:45:10Z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0523FBFB087F4506B4B465D93A6CEF49</vt:lpwstr>
  </property>
  <property fmtid="{D5CDD505-2E9C-101B-9397-08002B2CF9AE}" pid="3" name="KSOProductBuildVer">
    <vt:lpwstr>2052-11.1.0.12763</vt:lpwstr>
  </property>
</Properties>
</file>