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5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141D84-7CA6-304D-BB60-E2DAA3B4FDD1}" v="54" dt="2025-12-02T16:17:03.8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8"/>
  </p:normalViewPr>
  <p:slideViewPr>
    <p:cSldViewPr snapToGrid="0">
      <p:cViewPr>
        <p:scale>
          <a:sx n="119" d="100"/>
          <a:sy n="119" d="100"/>
        </p:scale>
        <p:origin x="8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CD4B5302-41B1-1F47-9DD0-6E96D6986435}"/>
    <pc:docChg chg="custSel modSld">
      <pc:chgData name="Jingnan Xie" userId="5c2f28a1-79a3-4aeb-a5f1-26f53b743562" providerId="ADAL" clId="{CD4B5302-41B1-1F47-9DD0-6E96D6986435}" dt="2025-11-27T00:24:20.489" v="55" actId="20577"/>
      <pc:docMkLst>
        <pc:docMk/>
      </pc:docMkLst>
      <pc:sldChg chg="modSp mod">
        <pc:chgData name="Jingnan Xie" userId="5c2f28a1-79a3-4aeb-a5f1-26f53b743562" providerId="ADAL" clId="{CD4B5302-41B1-1F47-9DD0-6E96D6986435}" dt="2025-11-27T00:24:20.489" v="55" actId="20577"/>
        <pc:sldMkLst>
          <pc:docMk/>
          <pc:sldMk cId="2721820955" sldId="256"/>
        </pc:sldMkLst>
        <pc:spChg chg="mod">
          <ac:chgData name="Jingnan Xie" userId="5c2f28a1-79a3-4aeb-a5f1-26f53b743562" providerId="ADAL" clId="{CD4B5302-41B1-1F47-9DD0-6E96D6986435}" dt="2025-11-27T00:24:20.489" v="55" actId="20577"/>
          <ac:spMkLst>
            <pc:docMk/>
            <pc:sldMk cId="2721820955" sldId="256"/>
            <ac:spMk id="2" creationId="{D63D847D-FD5A-849B-EF26-58973DB6AC89}"/>
          </ac:spMkLst>
        </pc:spChg>
      </pc:sldChg>
    </pc:docChg>
  </pc:docChgLst>
  <pc:docChgLst>
    <pc:chgData name="Jingnan Xie" userId="5c2f28a1-79a3-4aeb-a5f1-26f53b743562" providerId="ADAL" clId="{99442E2A-D9CC-5B17-AA62-8A182CB6386A}"/>
    <pc:docChg chg="undo custSel addSld delSld modSld modMainMaster">
      <pc:chgData name="Jingnan Xie" userId="5c2f28a1-79a3-4aeb-a5f1-26f53b743562" providerId="ADAL" clId="{99442E2A-D9CC-5B17-AA62-8A182CB6386A}" dt="2025-12-02T16:17:03.857" v="3583"/>
      <pc:docMkLst>
        <pc:docMk/>
      </pc:docMkLst>
      <pc:sldChg chg="addSp delSp modSp mod modAnim">
        <pc:chgData name="Jingnan Xie" userId="5c2f28a1-79a3-4aeb-a5f1-26f53b743562" providerId="ADAL" clId="{99442E2A-D9CC-5B17-AA62-8A182CB6386A}" dt="2025-12-02T16:17:03.857" v="3583"/>
        <pc:sldMkLst>
          <pc:docMk/>
          <pc:sldMk cId="1025668006" sldId="257"/>
        </pc:sldMkLst>
        <pc:spChg chg="del mod">
          <ac:chgData name="Jingnan Xie" userId="5c2f28a1-79a3-4aeb-a5f1-26f53b743562" providerId="ADAL" clId="{99442E2A-D9CC-5B17-AA62-8A182CB6386A}" dt="2025-12-02T15:49:08.915" v="2902" actId="478"/>
          <ac:spMkLst>
            <pc:docMk/>
            <pc:sldMk cId="1025668006" sldId="257"/>
            <ac:spMk id="2" creationId="{A8E44E46-2B91-61F6-02DF-5762A3F1B91F}"/>
          </ac:spMkLst>
        </pc:spChg>
        <pc:spChg chg="del mod">
          <ac:chgData name="Jingnan Xie" userId="5c2f28a1-79a3-4aeb-a5f1-26f53b743562" providerId="ADAL" clId="{99442E2A-D9CC-5B17-AA62-8A182CB6386A}" dt="2025-12-02T15:49:20.968" v="2903" actId="3680"/>
          <ac:spMkLst>
            <pc:docMk/>
            <pc:sldMk cId="1025668006" sldId="257"/>
            <ac:spMk id="3" creationId="{C46B0984-C91F-7D89-C2D7-C6AD6446CC4E}"/>
          </ac:spMkLst>
        </pc:spChg>
        <pc:graphicFrameChg chg="add mod ord modGraphic">
          <ac:chgData name="Jingnan Xie" userId="5c2f28a1-79a3-4aeb-a5f1-26f53b743562" providerId="ADAL" clId="{99442E2A-D9CC-5B17-AA62-8A182CB6386A}" dt="2025-12-02T16:12:11.518" v="3559" actId="20577"/>
          <ac:graphicFrameMkLst>
            <pc:docMk/>
            <pc:sldMk cId="1025668006" sldId="257"/>
            <ac:graphicFrameMk id="4" creationId="{1FD195F9-4405-27CE-7173-3686BFF57FAD}"/>
          </ac:graphicFrameMkLst>
        </pc:graphicFrameChg>
      </pc:sldChg>
      <pc:sldChg chg="addSp delSp modSp new mod">
        <pc:chgData name="Jingnan Xie" userId="5c2f28a1-79a3-4aeb-a5f1-26f53b743562" providerId="ADAL" clId="{99442E2A-D9CC-5B17-AA62-8A182CB6386A}" dt="2025-12-01T18:28:32.139" v="93" actId="14100"/>
        <pc:sldMkLst>
          <pc:docMk/>
          <pc:sldMk cId="2691871623" sldId="258"/>
        </pc:sldMkLst>
        <pc:spChg chg="mod">
          <ac:chgData name="Jingnan Xie" userId="5c2f28a1-79a3-4aeb-a5f1-26f53b743562" providerId="ADAL" clId="{99442E2A-D9CC-5B17-AA62-8A182CB6386A}" dt="2025-12-01T16:52:48.293" v="86" actId="20577"/>
          <ac:spMkLst>
            <pc:docMk/>
            <pc:sldMk cId="2691871623" sldId="258"/>
            <ac:spMk id="2" creationId="{900140F5-44A9-6CD4-74BA-FDC2DC9EC8BA}"/>
          </ac:spMkLst>
        </pc:spChg>
        <pc:spChg chg="del">
          <ac:chgData name="Jingnan Xie" userId="5c2f28a1-79a3-4aeb-a5f1-26f53b743562" providerId="ADAL" clId="{99442E2A-D9CC-5B17-AA62-8A182CB6386A}" dt="2025-12-01T18:28:22.598" v="87" actId="931"/>
          <ac:spMkLst>
            <pc:docMk/>
            <pc:sldMk cId="2691871623" sldId="258"/>
            <ac:spMk id="3" creationId="{B9019F1F-54DD-EE16-7F8C-804D21AEC49E}"/>
          </ac:spMkLst>
        </pc:spChg>
        <pc:picChg chg="add mod">
          <ac:chgData name="Jingnan Xie" userId="5c2f28a1-79a3-4aeb-a5f1-26f53b743562" providerId="ADAL" clId="{99442E2A-D9CC-5B17-AA62-8A182CB6386A}" dt="2025-12-01T18:28:32.139" v="93" actId="14100"/>
          <ac:picMkLst>
            <pc:docMk/>
            <pc:sldMk cId="2691871623" sldId="258"/>
            <ac:picMk id="5" creationId="{B82D3E59-B301-C7A0-3898-3D1AD816A225}"/>
          </ac:picMkLst>
        </pc:picChg>
      </pc:sldChg>
      <pc:sldChg chg="addSp modSp new mod">
        <pc:chgData name="Jingnan Xie" userId="5c2f28a1-79a3-4aeb-a5f1-26f53b743562" providerId="ADAL" clId="{99442E2A-D9CC-5B17-AA62-8A182CB6386A}" dt="2025-12-01T18:34:18.235" v="373" actId="1076"/>
        <pc:sldMkLst>
          <pc:docMk/>
          <pc:sldMk cId="1679185388" sldId="259"/>
        </pc:sldMkLst>
        <pc:spChg chg="mod">
          <ac:chgData name="Jingnan Xie" userId="5c2f28a1-79a3-4aeb-a5f1-26f53b743562" providerId="ADAL" clId="{99442E2A-D9CC-5B17-AA62-8A182CB6386A}" dt="2025-12-01T18:29:37.962" v="102" actId="20577"/>
          <ac:spMkLst>
            <pc:docMk/>
            <pc:sldMk cId="1679185388" sldId="259"/>
            <ac:spMk id="2" creationId="{1DD58F63-ED08-BC72-0FB8-47D23E434DC6}"/>
          </ac:spMkLst>
        </pc:spChg>
        <pc:spChg chg="mod">
          <ac:chgData name="Jingnan Xie" userId="5c2f28a1-79a3-4aeb-a5f1-26f53b743562" providerId="ADAL" clId="{99442E2A-D9CC-5B17-AA62-8A182CB6386A}" dt="2025-12-01T18:33:57.370" v="370" actId="20577"/>
          <ac:spMkLst>
            <pc:docMk/>
            <pc:sldMk cId="1679185388" sldId="259"/>
            <ac:spMk id="3" creationId="{1F3304BD-8B91-08B5-29A6-72C12246051E}"/>
          </ac:spMkLst>
        </pc:spChg>
        <pc:picChg chg="add mod">
          <ac:chgData name="Jingnan Xie" userId="5c2f28a1-79a3-4aeb-a5f1-26f53b743562" providerId="ADAL" clId="{99442E2A-D9CC-5B17-AA62-8A182CB6386A}" dt="2025-12-01T18:34:18.235" v="373" actId="1076"/>
          <ac:picMkLst>
            <pc:docMk/>
            <pc:sldMk cId="1679185388" sldId="259"/>
            <ac:picMk id="5" creationId="{FFD504D1-2C76-8FB4-274D-C2C08A5ECF77}"/>
          </ac:picMkLst>
        </pc:picChg>
        <pc:picChg chg="add mod">
          <ac:chgData name="Jingnan Xie" userId="5c2f28a1-79a3-4aeb-a5f1-26f53b743562" providerId="ADAL" clId="{99442E2A-D9CC-5B17-AA62-8A182CB6386A}" dt="2025-12-01T18:34:12.457" v="372" actId="1076"/>
          <ac:picMkLst>
            <pc:docMk/>
            <pc:sldMk cId="1679185388" sldId="259"/>
            <ac:picMk id="7" creationId="{9BA98EA9-E6D0-49D8-87F8-51BC91EAE475}"/>
          </ac:picMkLst>
        </pc:picChg>
      </pc:sldChg>
      <pc:sldChg chg="addSp modSp new mod">
        <pc:chgData name="Jingnan Xie" userId="5c2f28a1-79a3-4aeb-a5f1-26f53b743562" providerId="ADAL" clId="{99442E2A-D9CC-5B17-AA62-8A182CB6386A}" dt="2025-12-01T18:52:31.019" v="529" actId="1076"/>
        <pc:sldMkLst>
          <pc:docMk/>
          <pc:sldMk cId="1316689085" sldId="260"/>
        </pc:sldMkLst>
        <pc:spChg chg="mod">
          <ac:chgData name="Jingnan Xie" userId="5c2f28a1-79a3-4aeb-a5f1-26f53b743562" providerId="ADAL" clId="{99442E2A-D9CC-5B17-AA62-8A182CB6386A}" dt="2025-12-01T18:34:33.778" v="381" actId="20577"/>
          <ac:spMkLst>
            <pc:docMk/>
            <pc:sldMk cId="1316689085" sldId="260"/>
            <ac:spMk id="2" creationId="{63CAE55F-B6F9-21BE-1DEA-7389CC2F281E}"/>
          </ac:spMkLst>
        </pc:spChg>
        <pc:spChg chg="mod">
          <ac:chgData name="Jingnan Xie" userId="5c2f28a1-79a3-4aeb-a5f1-26f53b743562" providerId="ADAL" clId="{99442E2A-D9CC-5B17-AA62-8A182CB6386A}" dt="2025-12-01T18:52:17.297" v="527" actId="14100"/>
          <ac:spMkLst>
            <pc:docMk/>
            <pc:sldMk cId="1316689085" sldId="260"/>
            <ac:spMk id="3" creationId="{F9CFEA43-8F99-580B-A58E-7BE6C72999F7}"/>
          </ac:spMkLst>
        </pc:spChg>
        <pc:picChg chg="add mod">
          <ac:chgData name="Jingnan Xie" userId="5c2f28a1-79a3-4aeb-a5f1-26f53b743562" providerId="ADAL" clId="{99442E2A-D9CC-5B17-AA62-8A182CB6386A}" dt="2025-12-01T18:52:12.995" v="526" actId="14100"/>
          <ac:picMkLst>
            <pc:docMk/>
            <pc:sldMk cId="1316689085" sldId="260"/>
            <ac:picMk id="5" creationId="{0567FCDA-C405-FEFB-1422-66997492D8DA}"/>
          </ac:picMkLst>
        </pc:picChg>
        <pc:picChg chg="add mod">
          <ac:chgData name="Jingnan Xie" userId="5c2f28a1-79a3-4aeb-a5f1-26f53b743562" providerId="ADAL" clId="{99442E2A-D9CC-5B17-AA62-8A182CB6386A}" dt="2025-12-01T18:52:31.019" v="529" actId="1076"/>
          <ac:picMkLst>
            <pc:docMk/>
            <pc:sldMk cId="1316689085" sldId="260"/>
            <ac:picMk id="7" creationId="{AA46D96F-0D70-90D1-19A0-1D1BA3B4E307}"/>
          </ac:picMkLst>
        </pc:picChg>
      </pc:sldChg>
      <pc:sldChg chg="modSp new mod">
        <pc:chgData name="Jingnan Xie" userId="5c2f28a1-79a3-4aeb-a5f1-26f53b743562" providerId="ADAL" clId="{99442E2A-D9CC-5B17-AA62-8A182CB6386A}" dt="2025-12-02T14:44:36.377" v="986" actId="207"/>
        <pc:sldMkLst>
          <pc:docMk/>
          <pc:sldMk cId="3275137789" sldId="261"/>
        </pc:sldMkLst>
        <pc:spChg chg="mod">
          <ac:chgData name="Jingnan Xie" userId="5c2f28a1-79a3-4aeb-a5f1-26f53b743562" providerId="ADAL" clId="{99442E2A-D9CC-5B17-AA62-8A182CB6386A}" dt="2025-12-01T18:54:58.385" v="547" actId="20577"/>
          <ac:spMkLst>
            <pc:docMk/>
            <pc:sldMk cId="3275137789" sldId="261"/>
            <ac:spMk id="2" creationId="{1A0556B5-0A7F-665C-6CCF-E3DF3822ADB5}"/>
          </ac:spMkLst>
        </pc:spChg>
        <pc:spChg chg="mod">
          <ac:chgData name="Jingnan Xie" userId="5c2f28a1-79a3-4aeb-a5f1-26f53b743562" providerId="ADAL" clId="{99442E2A-D9CC-5B17-AA62-8A182CB6386A}" dt="2025-12-02T14:44:36.377" v="986" actId="207"/>
          <ac:spMkLst>
            <pc:docMk/>
            <pc:sldMk cId="3275137789" sldId="261"/>
            <ac:spMk id="3" creationId="{54F9EFD9-57FF-B197-4975-E395CE15F0B8}"/>
          </ac:spMkLst>
        </pc:spChg>
      </pc:sldChg>
      <pc:sldChg chg="addSp modSp new mod">
        <pc:chgData name="Jingnan Xie" userId="5c2f28a1-79a3-4aeb-a5f1-26f53b743562" providerId="ADAL" clId="{99442E2A-D9CC-5B17-AA62-8A182CB6386A}" dt="2025-12-02T14:52:51.521" v="1386" actId="1076"/>
        <pc:sldMkLst>
          <pc:docMk/>
          <pc:sldMk cId="2790067554" sldId="262"/>
        </pc:sldMkLst>
        <pc:spChg chg="mod">
          <ac:chgData name="Jingnan Xie" userId="5c2f28a1-79a3-4aeb-a5f1-26f53b743562" providerId="ADAL" clId="{99442E2A-D9CC-5B17-AA62-8A182CB6386A}" dt="2025-12-02T14:44:49.532" v="997" actId="20577"/>
          <ac:spMkLst>
            <pc:docMk/>
            <pc:sldMk cId="2790067554" sldId="262"/>
            <ac:spMk id="2" creationId="{4F57C826-97BF-4F38-6B4E-FA8B11A48A0C}"/>
          </ac:spMkLst>
        </pc:spChg>
        <pc:spChg chg="mod">
          <ac:chgData name="Jingnan Xie" userId="5c2f28a1-79a3-4aeb-a5f1-26f53b743562" providerId="ADAL" clId="{99442E2A-D9CC-5B17-AA62-8A182CB6386A}" dt="2025-12-02T14:52:49.416" v="1385" actId="1076"/>
          <ac:spMkLst>
            <pc:docMk/>
            <pc:sldMk cId="2790067554" sldId="262"/>
            <ac:spMk id="3" creationId="{A5AD1506-F48B-7DA2-BF28-F36ADD2A598D}"/>
          </ac:spMkLst>
        </pc:spChg>
        <pc:picChg chg="add mod">
          <ac:chgData name="Jingnan Xie" userId="5c2f28a1-79a3-4aeb-a5f1-26f53b743562" providerId="ADAL" clId="{99442E2A-D9CC-5B17-AA62-8A182CB6386A}" dt="2025-12-02T14:52:51.521" v="1386" actId="1076"/>
          <ac:picMkLst>
            <pc:docMk/>
            <pc:sldMk cId="2790067554" sldId="262"/>
            <ac:picMk id="5" creationId="{D820EB11-CF48-0E18-BEE9-B93876A4AF3D}"/>
          </ac:picMkLst>
        </pc:picChg>
      </pc:sldChg>
      <pc:sldChg chg="modSp new mod">
        <pc:chgData name="Jingnan Xie" userId="5c2f28a1-79a3-4aeb-a5f1-26f53b743562" providerId="ADAL" clId="{99442E2A-D9CC-5B17-AA62-8A182CB6386A}" dt="2025-12-02T14:56:12.212" v="1592" actId="20577"/>
        <pc:sldMkLst>
          <pc:docMk/>
          <pc:sldMk cId="3416302806" sldId="263"/>
        </pc:sldMkLst>
        <pc:spChg chg="mod">
          <ac:chgData name="Jingnan Xie" userId="5c2f28a1-79a3-4aeb-a5f1-26f53b743562" providerId="ADAL" clId="{99442E2A-D9CC-5B17-AA62-8A182CB6386A}" dt="2025-12-02T14:53:13.649" v="1402" actId="20577"/>
          <ac:spMkLst>
            <pc:docMk/>
            <pc:sldMk cId="3416302806" sldId="263"/>
            <ac:spMk id="2" creationId="{437CCA5C-6B2D-10B1-7C5E-E09B4990436C}"/>
          </ac:spMkLst>
        </pc:spChg>
        <pc:spChg chg="mod">
          <ac:chgData name="Jingnan Xie" userId="5c2f28a1-79a3-4aeb-a5f1-26f53b743562" providerId="ADAL" clId="{99442E2A-D9CC-5B17-AA62-8A182CB6386A}" dt="2025-12-02T14:56:12.212" v="1592" actId="20577"/>
          <ac:spMkLst>
            <pc:docMk/>
            <pc:sldMk cId="3416302806" sldId="263"/>
            <ac:spMk id="3" creationId="{D851809E-48C5-0390-FE8F-E879941BB5F1}"/>
          </ac:spMkLst>
        </pc:spChg>
      </pc:sldChg>
      <pc:sldChg chg="modSp new mod">
        <pc:chgData name="Jingnan Xie" userId="5c2f28a1-79a3-4aeb-a5f1-26f53b743562" providerId="ADAL" clId="{99442E2A-D9CC-5B17-AA62-8A182CB6386A}" dt="2025-12-02T15:08:42.601" v="1640"/>
        <pc:sldMkLst>
          <pc:docMk/>
          <pc:sldMk cId="2474952719" sldId="264"/>
        </pc:sldMkLst>
        <pc:spChg chg="mod">
          <ac:chgData name="Jingnan Xie" userId="5c2f28a1-79a3-4aeb-a5f1-26f53b743562" providerId="ADAL" clId="{99442E2A-D9CC-5B17-AA62-8A182CB6386A}" dt="2025-12-02T15:02:32.162" v="1618" actId="20577"/>
          <ac:spMkLst>
            <pc:docMk/>
            <pc:sldMk cId="2474952719" sldId="264"/>
            <ac:spMk id="2" creationId="{832C207B-8B93-F03E-B171-9D788C276D9C}"/>
          </ac:spMkLst>
        </pc:spChg>
        <pc:spChg chg="mod">
          <ac:chgData name="Jingnan Xie" userId="5c2f28a1-79a3-4aeb-a5f1-26f53b743562" providerId="ADAL" clId="{99442E2A-D9CC-5B17-AA62-8A182CB6386A}" dt="2025-12-02T15:08:42.601" v="1640"/>
          <ac:spMkLst>
            <pc:docMk/>
            <pc:sldMk cId="2474952719" sldId="264"/>
            <ac:spMk id="3" creationId="{8F1E3AB8-2D97-0F5E-560C-6EB7B685B845}"/>
          </ac:spMkLst>
        </pc:spChg>
      </pc:sldChg>
      <pc:sldChg chg="modSp new mod">
        <pc:chgData name="Jingnan Xie" userId="5c2f28a1-79a3-4aeb-a5f1-26f53b743562" providerId="ADAL" clId="{99442E2A-D9CC-5B17-AA62-8A182CB6386A}" dt="2025-12-02T15:12:08.239" v="1684"/>
        <pc:sldMkLst>
          <pc:docMk/>
          <pc:sldMk cId="285262516" sldId="265"/>
        </pc:sldMkLst>
        <pc:spChg chg="mod">
          <ac:chgData name="Jingnan Xie" userId="5c2f28a1-79a3-4aeb-a5f1-26f53b743562" providerId="ADAL" clId="{99442E2A-D9CC-5B17-AA62-8A182CB6386A}" dt="2025-12-02T15:08:59.091" v="1669" actId="20577"/>
          <ac:spMkLst>
            <pc:docMk/>
            <pc:sldMk cId="285262516" sldId="265"/>
            <ac:spMk id="2" creationId="{9590F4F2-78E4-79AB-3C73-38681C56F59A}"/>
          </ac:spMkLst>
        </pc:spChg>
        <pc:spChg chg="mod">
          <ac:chgData name="Jingnan Xie" userId="5c2f28a1-79a3-4aeb-a5f1-26f53b743562" providerId="ADAL" clId="{99442E2A-D9CC-5B17-AA62-8A182CB6386A}" dt="2025-12-02T15:12:08.239" v="1684"/>
          <ac:spMkLst>
            <pc:docMk/>
            <pc:sldMk cId="285262516" sldId="265"/>
            <ac:spMk id="3" creationId="{C39AAD02-5F98-C28E-5ED0-98FBDD2D5C3E}"/>
          </ac:spMkLst>
        </pc:spChg>
      </pc:sldChg>
      <pc:sldChg chg="modSp new mod">
        <pc:chgData name="Jingnan Xie" userId="5c2f28a1-79a3-4aeb-a5f1-26f53b743562" providerId="ADAL" clId="{99442E2A-D9CC-5B17-AA62-8A182CB6386A}" dt="2025-12-02T15:21:19.890" v="2039" actId="20577"/>
        <pc:sldMkLst>
          <pc:docMk/>
          <pc:sldMk cId="560048421" sldId="266"/>
        </pc:sldMkLst>
        <pc:spChg chg="mod">
          <ac:chgData name="Jingnan Xie" userId="5c2f28a1-79a3-4aeb-a5f1-26f53b743562" providerId="ADAL" clId="{99442E2A-D9CC-5B17-AA62-8A182CB6386A}" dt="2025-12-02T15:14:29.783" v="1709" actId="20577"/>
          <ac:spMkLst>
            <pc:docMk/>
            <pc:sldMk cId="560048421" sldId="266"/>
            <ac:spMk id="2" creationId="{20A85497-CA89-71CE-DC5B-0C353C19C900}"/>
          </ac:spMkLst>
        </pc:spChg>
        <pc:spChg chg="mod">
          <ac:chgData name="Jingnan Xie" userId="5c2f28a1-79a3-4aeb-a5f1-26f53b743562" providerId="ADAL" clId="{99442E2A-D9CC-5B17-AA62-8A182CB6386A}" dt="2025-12-02T15:21:19.890" v="2039" actId="20577"/>
          <ac:spMkLst>
            <pc:docMk/>
            <pc:sldMk cId="560048421" sldId="266"/>
            <ac:spMk id="3" creationId="{AD619C6E-F5B8-851E-3EDB-41130FA2F6A7}"/>
          </ac:spMkLst>
        </pc:spChg>
      </pc:sldChg>
      <pc:sldChg chg="modSp new del mod">
        <pc:chgData name="Jingnan Xie" userId="5c2f28a1-79a3-4aeb-a5f1-26f53b743562" providerId="ADAL" clId="{99442E2A-D9CC-5B17-AA62-8A182CB6386A}" dt="2025-12-02T15:20:37.719" v="1999" actId="2696"/>
        <pc:sldMkLst>
          <pc:docMk/>
          <pc:sldMk cId="1573152232" sldId="267"/>
        </pc:sldMkLst>
        <pc:spChg chg="mod">
          <ac:chgData name="Jingnan Xie" userId="5c2f28a1-79a3-4aeb-a5f1-26f53b743562" providerId="ADAL" clId="{99442E2A-D9CC-5B17-AA62-8A182CB6386A}" dt="2025-12-02T15:20:02.678" v="1998" actId="20577"/>
          <ac:spMkLst>
            <pc:docMk/>
            <pc:sldMk cId="1573152232" sldId="267"/>
            <ac:spMk id="2" creationId="{456BB699-1848-51BA-30DB-DF758FADAEAB}"/>
          </ac:spMkLst>
        </pc:spChg>
      </pc:sldChg>
      <pc:sldChg chg="modSp new mod">
        <pc:chgData name="Jingnan Xie" userId="5c2f28a1-79a3-4aeb-a5f1-26f53b743562" providerId="ADAL" clId="{99442E2A-D9CC-5B17-AA62-8A182CB6386A}" dt="2025-12-02T15:28:04.150" v="2104" actId="20577"/>
        <pc:sldMkLst>
          <pc:docMk/>
          <pc:sldMk cId="3745395476" sldId="267"/>
        </pc:sldMkLst>
        <pc:spChg chg="mod">
          <ac:chgData name="Jingnan Xie" userId="5c2f28a1-79a3-4aeb-a5f1-26f53b743562" providerId="ADAL" clId="{99442E2A-D9CC-5B17-AA62-8A182CB6386A}" dt="2025-12-02T15:23:04.297" v="2070" actId="20577"/>
          <ac:spMkLst>
            <pc:docMk/>
            <pc:sldMk cId="3745395476" sldId="267"/>
            <ac:spMk id="2" creationId="{DA7C9921-F350-71ED-7DCE-973BC3D3B9B1}"/>
          </ac:spMkLst>
        </pc:spChg>
        <pc:spChg chg="mod">
          <ac:chgData name="Jingnan Xie" userId="5c2f28a1-79a3-4aeb-a5f1-26f53b743562" providerId="ADAL" clId="{99442E2A-D9CC-5B17-AA62-8A182CB6386A}" dt="2025-12-02T15:28:04.150" v="2104" actId="20577"/>
          <ac:spMkLst>
            <pc:docMk/>
            <pc:sldMk cId="3745395476" sldId="267"/>
            <ac:spMk id="3" creationId="{41DD1340-422A-34DD-F698-BED4D6F966D2}"/>
          </ac:spMkLst>
        </pc:spChg>
      </pc:sldChg>
      <pc:sldChg chg="modSp new mod">
        <pc:chgData name="Jingnan Xie" userId="5c2f28a1-79a3-4aeb-a5f1-26f53b743562" providerId="ADAL" clId="{99442E2A-D9CC-5B17-AA62-8A182CB6386A}" dt="2025-12-02T15:31:23.790" v="2413" actId="20577"/>
        <pc:sldMkLst>
          <pc:docMk/>
          <pc:sldMk cId="3444306706" sldId="268"/>
        </pc:sldMkLst>
        <pc:spChg chg="mod">
          <ac:chgData name="Jingnan Xie" userId="5c2f28a1-79a3-4aeb-a5f1-26f53b743562" providerId="ADAL" clId="{99442E2A-D9CC-5B17-AA62-8A182CB6386A}" dt="2025-12-02T15:28:28.548" v="2139" actId="20577"/>
          <ac:spMkLst>
            <pc:docMk/>
            <pc:sldMk cId="3444306706" sldId="268"/>
            <ac:spMk id="2" creationId="{59736E92-5815-EDE5-B620-4DC6678C0140}"/>
          </ac:spMkLst>
        </pc:spChg>
        <pc:spChg chg="mod">
          <ac:chgData name="Jingnan Xie" userId="5c2f28a1-79a3-4aeb-a5f1-26f53b743562" providerId="ADAL" clId="{99442E2A-D9CC-5B17-AA62-8A182CB6386A}" dt="2025-12-02T15:31:23.790" v="2413" actId="20577"/>
          <ac:spMkLst>
            <pc:docMk/>
            <pc:sldMk cId="3444306706" sldId="268"/>
            <ac:spMk id="3" creationId="{9FE6C8D3-E7C1-3952-9BE0-AAB1BBB170BC}"/>
          </ac:spMkLst>
        </pc:spChg>
      </pc:sldChg>
      <pc:sldChg chg="modSp new mod">
        <pc:chgData name="Jingnan Xie" userId="5c2f28a1-79a3-4aeb-a5f1-26f53b743562" providerId="ADAL" clId="{99442E2A-D9CC-5B17-AA62-8A182CB6386A}" dt="2025-12-02T15:36:25.960" v="2599" actId="1076"/>
        <pc:sldMkLst>
          <pc:docMk/>
          <pc:sldMk cId="1274769739" sldId="269"/>
        </pc:sldMkLst>
        <pc:spChg chg="mod">
          <ac:chgData name="Jingnan Xie" userId="5c2f28a1-79a3-4aeb-a5f1-26f53b743562" providerId="ADAL" clId="{99442E2A-D9CC-5B17-AA62-8A182CB6386A}" dt="2025-12-02T15:31:58.553" v="2432" actId="20577"/>
          <ac:spMkLst>
            <pc:docMk/>
            <pc:sldMk cId="1274769739" sldId="269"/>
            <ac:spMk id="2" creationId="{D033FCB4-6BB2-2947-380B-F60C97C2C6C8}"/>
          </ac:spMkLst>
        </pc:spChg>
        <pc:spChg chg="mod">
          <ac:chgData name="Jingnan Xie" userId="5c2f28a1-79a3-4aeb-a5f1-26f53b743562" providerId="ADAL" clId="{99442E2A-D9CC-5B17-AA62-8A182CB6386A}" dt="2025-12-02T15:36:25.960" v="2599" actId="1076"/>
          <ac:spMkLst>
            <pc:docMk/>
            <pc:sldMk cId="1274769739" sldId="269"/>
            <ac:spMk id="3" creationId="{2E6ED465-2132-BA1D-9965-6DE5BBB74F67}"/>
          </ac:spMkLst>
        </pc:spChg>
      </pc:sldChg>
      <pc:sldChg chg="modSp new mod">
        <pc:chgData name="Jingnan Xie" userId="5c2f28a1-79a3-4aeb-a5f1-26f53b743562" providerId="ADAL" clId="{99442E2A-D9CC-5B17-AA62-8A182CB6386A}" dt="2025-12-02T15:40:05.309" v="2639" actId="27636"/>
        <pc:sldMkLst>
          <pc:docMk/>
          <pc:sldMk cId="1565566682" sldId="270"/>
        </pc:sldMkLst>
        <pc:spChg chg="mod">
          <ac:chgData name="Jingnan Xie" userId="5c2f28a1-79a3-4aeb-a5f1-26f53b743562" providerId="ADAL" clId="{99442E2A-D9CC-5B17-AA62-8A182CB6386A}" dt="2025-12-02T15:36:48.226" v="2621" actId="20577"/>
          <ac:spMkLst>
            <pc:docMk/>
            <pc:sldMk cId="1565566682" sldId="270"/>
            <ac:spMk id="2" creationId="{1166EFA2-1BE6-ACCE-5FA6-3D7E3BC909EF}"/>
          </ac:spMkLst>
        </pc:spChg>
        <pc:spChg chg="mod">
          <ac:chgData name="Jingnan Xie" userId="5c2f28a1-79a3-4aeb-a5f1-26f53b743562" providerId="ADAL" clId="{99442E2A-D9CC-5B17-AA62-8A182CB6386A}" dt="2025-12-02T15:40:05.309" v="2639" actId="27636"/>
          <ac:spMkLst>
            <pc:docMk/>
            <pc:sldMk cId="1565566682" sldId="270"/>
            <ac:spMk id="3" creationId="{CB0DA229-25C0-5263-60B8-7916EF8F581E}"/>
          </ac:spMkLst>
        </pc:spChg>
      </pc:sldChg>
      <pc:sldChg chg="modSp new mod">
        <pc:chgData name="Jingnan Xie" userId="5c2f28a1-79a3-4aeb-a5f1-26f53b743562" providerId="ADAL" clId="{99442E2A-D9CC-5B17-AA62-8A182CB6386A}" dt="2025-12-02T15:48:12.104" v="2897" actId="113"/>
        <pc:sldMkLst>
          <pc:docMk/>
          <pc:sldMk cId="1835766863" sldId="271"/>
        </pc:sldMkLst>
        <pc:spChg chg="mod">
          <ac:chgData name="Jingnan Xie" userId="5c2f28a1-79a3-4aeb-a5f1-26f53b743562" providerId="ADAL" clId="{99442E2A-D9CC-5B17-AA62-8A182CB6386A}" dt="2025-12-02T15:40:28.710" v="2680" actId="20577"/>
          <ac:spMkLst>
            <pc:docMk/>
            <pc:sldMk cId="1835766863" sldId="271"/>
            <ac:spMk id="2" creationId="{918119A8-1F18-5A71-5A0A-E85B5AAB21B4}"/>
          </ac:spMkLst>
        </pc:spChg>
        <pc:spChg chg="mod">
          <ac:chgData name="Jingnan Xie" userId="5c2f28a1-79a3-4aeb-a5f1-26f53b743562" providerId="ADAL" clId="{99442E2A-D9CC-5B17-AA62-8A182CB6386A}" dt="2025-12-02T15:48:12.104" v="2897" actId="113"/>
          <ac:spMkLst>
            <pc:docMk/>
            <pc:sldMk cId="1835766863" sldId="271"/>
            <ac:spMk id="3" creationId="{CDDC824D-3DE8-DC8D-B64A-D9BC38645BEF}"/>
          </ac:spMkLst>
        </pc:spChg>
      </pc:sldChg>
      <pc:sldMasterChg chg="modSldLayout">
        <pc:chgData name="Jingnan Xie" userId="5c2f28a1-79a3-4aeb-a5f1-26f53b743562" providerId="ADAL" clId="{99442E2A-D9CC-5B17-AA62-8A182CB6386A}" dt="2025-12-01T16:52:29.280" v="56" actId="120"/>
        <pc:sldMasterMkLst>
          <pc:docMk/>
          <pc:sldMasterMk cId="0" sldId="2147483648"/>
        </pc:sldMasterMkLst>
        <pc:sldLayoutChg chg="modSp mod">
          <pc:chgData name="Jingnan Xie" userId="5c2f28a1-79a3-4aeb-a5f1-26f53b743562" providerId="ADAL" clId="{99442E2A-D9CC-5B17-AA62-8A182CB6386A}" dt="2025-12-01T16:52:29.280" v="56" actId="120"/>
          <pc:sldLayoutMkLst>
            <pc:docMk/>
            <pc:sldMasterMk cId="0" sldId="2147483648"/>
            <pc:sldLayoutMk cId="0" sldId="2147483650"/>
          </pc:sldLayoutMkLst>
          <pc:spChg chg="mod">
            <ac:chgData name="Jingnan Xie" userId="5c2f28a1-79a3-4aeb-a5f1-26f53b743562" providerId="ADAL" clId="{99442E2A-D9CC-5B17-AA62-8A182CB6386A}" dt="2025-12-01T16:52:29.280" v="56" actId="120"/>
            <ac:spMkLst>
              <pc:docMk/>
              <pc:sldMasterMk cId="0" sldId="2147483648"/>
              <pc:sldLayoutMk cId="0" sldId="2147483650"/>
              <ac:spMk id="2" creationId="{00000000-0000-0000-0000-000000000000}"/>
            </ac:spMkLst>
          </pc:spChg>
          <pc:spChg chg="mod">
            <ac:chgData name="Jingnan Xie" userId="5c2f28a1-79a3-4aeb-a5f1-26f53b743562" providerId="ADAL" clId="{99442E2A-D9CC-5B17-AA62-8A182CB6386A}" dt="2025-12-01T16:52:16.197" v="54" actId="1076"/>
            <ac:spMkLst>
              <pc:docMk/>
              <pc:sldMasterMk cId="0" sldId="2147483648"/>
              <pc:sldLayoutMk cId="0" sldId="2147483650"/>
              <ac:spMk id="29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6A250-A0CB-994A-B5CB-211E49312B6A}" type="datetimeFigureOut">
              <a:rPr lang="en-US" smtClean="0"/>
              <a:t>12/1/25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3604B-6E98-0948-A14E-DCFDC96CD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08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859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12/1/25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12/1/25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12/1/25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12/1/25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12/1/25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12/1/25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12/1/25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12/1/25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12/1/25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12/1/25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12/1/25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12/1/25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847D-FD5A-849B-EF26-58973DB6AC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Compiled and Interpreted Languages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2B7DA-91CC-8B07-CAD3-C6C2D1F644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CMSC 330: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272182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140F5-44A9-6CD4-74BA-FDC2DC9EC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The Language Translation Pipeline </a:t>
            </a:r>
          </a:p>
        </p:txBody>
      </p:sp>
      <p:pic>
        <p:nvPicPr>
          <p:cNvPr id="5" name="Content Placeholder 4" descr="A map of a mountain&#10;&#10;AI-generated content may be incorrect.">
            <a:extLst>
              <a:ext uri="{FF2B5EF4-FFF2-40B4-BE49-F238E27FC236}">
                <a16:creationId xmlns:a16="http://schemas.microsoft.com/office/drawing/2014/main" id="{B82D3E59-B301-C7A0-3898-3D1AD816A2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3643" y="1692876"/>
            <a:ext cx="8296495" cy="4880919"/>
          </a:xfrm>
        </p:spPr>
      </p:pic>
    </p:spTree>
    <p:extLst>
      <p:ext uri="{BB962C8B-B14F-4D97-AF65-F5344CB8AC3E}">
        <p14:creationId xmlns:p14="http://schemas.microsoft.com/office/powerpoint/2010/main" val="2691871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8F63-ED08-BC72-0FB8-47D23E434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304BD-8B91-08B5-29A6-72C122460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00B0F0"/>
                </a:solidFill>
              </a:rPr>
              <a:t>scanner </a:t>
            </a:r>
            <a:r>
              <a:rPr lang="en-US" dirty="0"/>
              <a:t>takes in the linear stream of characters and chunks them together into tokens</a:t>
            </a:r>
          </a:p>
          <a:p>
            <a:endParaRPr lang="en-US" dirty="0"/>
          </a:p>
          <a:p>
            <a:r>
              <a:rPr lang="en-US" dirty="0"/>
              <a:t>Some tokens can be disregarded </a:t>
            </a:r>
          </a:p>
          <a:p>
            <a:pPr lvl="1"/>
            <a:r>
              <a:rPr lang="en-US" dirty="0"/>
              <a:t>Whitespace often is only separator</a:t>
            </a:r>
          </a:p>
          <a:p>
            <a:pPr lvl="1"/>
            <a:r>
              <a:rPr lang="en-US" dirty="0"/>
              <a:t>Comments are ignored by the language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D504D1-2C76-8FB4-274D-C2C08A5EC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669" y="2850275"/>
            <a:ext cx="7772400" cy="6878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A98EA9-E6D0-49D8-87F8-51BC91EAE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739" y="5423464"/>
            <a:ext cx="7772400" cy="68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85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AE55F-B6F9-21BE-1DEA-7389CC2F2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FEA43-8F99-580B-A58E-7BE6C729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9106" y="1112108"/>
            <a:ext cx="8311033" cy="4937836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00B0F0"/>
                </a:solidFill>
              </a:rPr>
              <a:t>parser</a:t>
            </a:r>
            <a:r>
              <a:rPr lang="en-US" dirty="0"/>
              <a:t> takes the sequence of tokens and builds a tree structure that mirrors the </a:t>
            </a:r>
            <a:r>
              <a:rPr lang="en-US" dirty="0">
                <a:solidFill>
                  <a:srgbClr val="00B0F0"/>
                </a:solidFill>
              </a:rPr>
              <a:t>grammar</a:t>
            </a:r>
          </a:p>
          <a:p>
            <a:endParaRPr lang="en-US" dirty="0">
              <a:solidFill>
                <a:srgbClr val="00B0F0"/>
              </a:solidFill>
            </a:endParaRPr>
          </a:p>
          <a:p>
            <a:r>
              <a:rPr lang="en-US" dirty="0"/>
              <a:t>This tree can be a </a:t>
            </a:r>
            <a:r>
              <a:rPr lang="en-US" b="1" dirty="0"/>
              <a:t>parse tree</a:t>
            </a:r>
            <a:r>
              <a:rPr lang="en-US" dirty="0"/>
              <a:t> (directly from grammar), a </a:t>
            </a:r>
            <a:r>
              <a:rPr lang="en-US" b="1" dirty="0"/>
              <a:t>syntax tree</a:t>
            </a:r>
            <a:r>
              <a:rPr lang="en-US" dirty="0"/>
              <a:t> (simplified), or an </a:t>
            </a:r>
            <a:r>
              <a:rPr lang="en-US" b="1" dirty="0"/>
              <a:t>abstract syntax tree (AST)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diagram of a graph&#10;&#10;AI-generated content may be incorrect.">
            <a:extLst>
              <a:ext uri="{FF2B5EF4-FFF2-40B4-BE49-F238E27FC236}">
                <a16:creationId xmlns:a16="http://schemas.microsoft.com/office/drawing/2014/main" id="{0567FCDA-C405-FEFB-1422-66997492D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334" y="4633784"/>
            <a:ext cx="6942559" cy="22251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46D96F-0D70-90D1-19A0-1D1BA3B4E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808" y="2577450"/>
            <a:ext cx="7772400" cy="68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89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556B5-0A7F-665C-6CCF-E3DF3822A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9EFD9-57FF-B197-4975-E395CE15F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463040"/>
            <a:ext cx="7796540" cy="5045336"/>
          </a:xfrm>
        </p:spPr>
        <p:txBody>
          <a:bodyPr>
            <a:normAutofit/>
          </a:bodyPr>
          <a:lstStyle/>
          <a:p>
            <a:r>
              <a:rPr lang="en-US" dirty="0"/>
              <a:t>Binding/Resolution</a:t>
            </a:r>
          </a:p>
          <a:p>
            <a:pPr lvl="1"/>
            <a:r>
              <a:rPr lang="en-US" dirty="0"/>
              <a:t>For each </a:t>
            </a:r>
            <a:r>
              <a:rPr lang="en-US" dirty="0">
                <a:solidFill>
                  <a:srgbClr val="00B0F0"/>
                </a:solidFill>
              </a:rPr>
              <a:t>identifier</a:t>
            </a:r>
            <a:r>
              <a:rPr lang="en-US" dirty="0"/>
              <a:t>, language processor finds out where its </a:t>
            </a:r>
            <a:r>
              <a:rPr lang="en-US" dirty="0">
                <a:solidFill>
                  <a:srgbClr val="00B0F0"/>
                </a:solidFill>
              </a:rPr>
              <a:t>name is defined</a:t>
            </a:r>
            <a:r>
              <a:rPr lang="en-US" dirty="0"/>
              <a:t> and wires the two together</a:t>
            </a:r>
          </a:p>
          <a:p>
            <a:pPr lvl="1"/>
            <a:r>
              <a:rPr lang="en-US" dirty="0"/>
              <a:t>This is where </a:t>
            </a:r>
            <a:r>
              <a:rPr lang="en-US" dirty="0">
                <a:solidFill>
                  <a:srgbClr val="00B0F0"/>
                </a:solidFill>
              </a:rPr>
              <a:t>scope</a:t>
            </a:r>
            <a:r>
              <a:rPr lang="en-US" dirty="0"/>
              <a:t> comes into play: region of source code where a use refers to a definition</a:t>
            </a:r>
          </a:p>
          <a:p>
            <a:r>
              <a:rPr lang="en-US" dirty="0"/>
              <a:t>Type Checking</a:t>
            </a:r>
          </a:p>
          <a:p>
            <a:pPr lvl="1"/>
            <a:r>
              <a:rPr lang="en-US" dirty="0"/>
              <a:t>Once system knows where </a:t>
            </a:r>
            <a:r>
              <a:rPr lang="en-US" dirty="0">
                <a:solidFill>
                  <a:srgbClr val="00B0F0"/>
                </a:solidFill>
              </a:rPr>
              <a:t>names are defined</a:t>
            </a:r>
            <a:r>
              <a:rPr lang="en-US" dirty="0"/>
              <a:t>, it can also figure out their </a:t>
            </a:r>
            <a:r>
              <a:rPr lang="en-US" dirty="0">
                <a:solidFill>
                  <a:srgbClr val="00B0F0"/>
                </a:solidFill>
              </a:rPr>
              <a:t>types</a:t>
            </a:r>
            <a:r>
              <a:rPr lang="en-US" dirty="0"/>
              <a:t>. All operations must be valid.</a:t>
            </a:r>
          </a:p>
          <a:p>
            <a:pPr lvl="1"/>
            <a:r>
              <a:rPr lang="en-US" dirty="0"/>
              <a:t>If operations are not supported, report a </a:t>
            </a:r>
            <a:r>
              <a:rPr lang="en-US" dirty="0">
                <a:solidFill>
                  <a:srgbClr val="00B0F0"/>
                </a:solidFill>
              </a:rPr>
              <a:t>type error</a:t>
            </a:r>
          </a:p>
        </p:txBody>
      </p:sp>
    </p:spTree>
    <p:extLst>
      <p:ext uri="{BB962C8B-B14F-4D97-AF65-F5344CB8AC3E}">
        <p14:creationId xmlns:p14="http://schemas.microsoft.com/office/powerpoint/2010/main" val="3275137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7C826-97BF-4F38-6B4E-FA8B11A48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D1506-F48B-7DA2-BF28-F36ADD2A5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4227" y="1702404"/>
            <a:ext cx="7796540" cy="4972715"/>
          </a:xfrm>
        </p:spPr>
        <p:txBody>
          <a:bodyPr>
            <a:noAutofit/>
          </a:bodyPr>
          <a:lstStyle/>
          <a:p>
            <a:r>
              <a:rPr lang="en-US" sz="2000" dirty="0"/>
              <a:t>Once the system “understands” what the program means, it can alter some aspects</a:t>
            </a:r>
          </a:p>
          <a:p>
            <a:r>
              <a:rPr lang="en-US" sz="2000" dirty="0"/>
              <a:t>Optimizing is a safe change to the program that results in the same semantics (i.e., has the same observable behavior)</a:t>
            </a:r>
          </a:p>
          <a:p>
            <a:r>
              <a:rPr lang="en-US" sz="2000" dirty="0"/>
              <a:t>Resulting program is usually more efficient</a:t>
            </a:r>
          </a:p>
          <a:p>
            <a:r>
              <a:rPr lang="en-US" sz="2000" dirty="0"/>
              <a:t>E.g., constant folding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Can we optimize x = y*0 as x = 0?</a:t>
            </a:r>
          </a:p>
        </p:txBody>
      </p:sp>
      <p:pic>
        <p:nvPicPr>
          <p:cNvPr id="5" name="Picture 4" descr="A number and symbols on a white background&#10;&#10;AI-generated content may be incorrect.">
            <a:extLst>
              <a:ext uri="{FF2B5EF4-FFF2-40B4-BE49-F238E27FC236}">
                <a16:creationId xmlns:a16="http://schemas.microsoft.com/office/drawing/2014/main" id="{D820EB11-CF48-0E18-BEE9-B93876A4A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043" y="4972716"/>
            <a:ext cx="7772400" cy="100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67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CCA5C-6B2D-10B1-7C5E-E09B49904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1809E-48C5-0390-FE8F-E879941BB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Typically the last step</a:t>
            </a:r>
          </a:p>
          <a:p>
            <a:r>
              <a:rPr lang="en-US" dirty="0"/>
              <a:t>Converting IR to a form the machine can run</a:t>
            </a:r>
          </a:p>
          <a:p>
            <a:pPr lvl="1"/>
            <a:r>
              <a:rPr lang="en-US" dirty="0"/>
              <a:t>Usually primitive assembly-like instructions a CPU runs and not the kind of source code a human reads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302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C207B-8B93-F03E-B171-9D788C276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Generation: Real CPU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E3AB8-2D97-0F5E-560C-6EB7B685B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Target: Actual hardware instruction sets</a:t>
            </a:r>
            <a:br>
              <a:rPr lang="en-US" dirty="0"/>
            </a:br>
            <a:r>
              <a:rPr lang="en-US" dirty="0"/>
              <a:t>Examples: Intel x86-64, ARM AArch64, PowerPC, MIPS</a:t>
            </a:r>
          </a:p>
          <a:p>
            <a:r>
              <a:rPr lang="en-US" dirty="0"/>
              <a:t>Pipeline:</a:t>
            </a:r>
            <a:br>
              <a:rPr lang="en-US" dirty="0"/>
            </a:br>
            <a:r>
              <a:rPr lang="en-US" dirty="0"/>
              <a:t>Source → AST → (IR) → Machine Code</a:t>
            </a:r>
          </a:p>
          <a:p>
            <a:r>
              <a:rPr lang="en-US" dirty="0"/>
              <a:t>Runs directly on hardware → fastest execution</a:t>
            </a:r>
          </a:p>
          <a:p>
            <a:r>
              <a:rPr lang="en-US" dirty="0"/>
              <a:t>Architecture-specific (must recompile for each CPU)</a:t>
            </a:r>
          </a:p>
          <a:p>
            <a:r>
              <a:rPr lang="en-US" dirty="0"/>
              <a:t>Typical for C, C++, Rust, Go</a:t>
            </a:r>
          </a:p>
        </p:txBody>
      </p:sp>
    </p:spTree>
    <p:extLst>
      <p:ext uri="{BB962C8B-B14F-4D97-AF65-F5344CB8AC3E}">
        <p14:creationId xmlns:p14="http://schemas.microsoft.com/office/powerpoint/2010/main" val="2474952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0F4F2-78E4-79AB-3C73-38681C56F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Generation: Virtual CPU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AAD02-5F98-C28E-5ED0-98FBDD2D5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Target: Instructions for a virtual machine</a:t>
            </a:r>
            <a:br>
              <a:rPr lang="en-US" dirty="0"/>
            </a:br>
            <a:r>
              <a:rPr lang="en-US" dirty="0"/>
              <a:t>Examples: LLVM IR, Java bytecode, .NET CIL, Python bytecode</a:t>
            </a:r>
          </a:p>
          <a:p>
            <a:r>
              <a:rPr lang="en-US" dirty="0"/>
              <a:t>Pipeline:</a:t>
            </a:r>
            <a:br>
              <a:rPr lang="en-US" dirty="0"/>
            </a:br>
            <a:r>
              <a:rPr lang="en-US" dirty="0"/>
              <a:t>Source → AST → Virtual-CPU Code → VM (interpret or JIT)</a:t>
            </a:r>
          </a:p>
          <a:p>
            <a:r>
              <a:rPr lang="en-US" dirty="0"/>
              <a:t>Portable across architectures</a:t>
            </a:r>
          </a:p>
          <a:p>
            <a:r>
              <a:rPr lang="en-US" dirty="0"/>
              <a:t>VM can interpret or JIT</a:t>
            </a:r>
          </a:p>
          <a:p>
            <a:r>
              <a:rPr lang="en-US" dirty="0"/>
              <a:t>Performance penalty (interpretation/JIT overhead)</a:t>
            </a:r>
          </a:p>
        </p:txBody>
      </p:sp>
    </p:spTree>
    <p:extLst>
      <p:ext uri="{BB962C8B-B14F-4D97-AF65-F5344CB8AC3E}">
        <p14:creationId xmlns:p14="http://schemas.microsoft.com/office/powerpoint/2010/main" val="285262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85497-CA89-71CE-DC5B-0C353C19C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Your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19C6E-F5B8-851E-3EDB-41130FA2F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24110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Two Major Components</a:t>
            </a:r>
          </a:p>
          <a:p>
            <a:r>
              <a:rPr lang="en-US" dirty="0"/>
              <a:t>Virtual Machine (VM)</a:t>
            </a:r>
          </a:p>
          <a:p>
            <a:pPr lvl="1"/>
            <a:r>
              <a:rPr lang="en-US" dirty="0"/>
              <a:t>Only needed for languages that target Virtual CPUs</a:t>
            </a:r>
          </a:p>
          <a:p>
            <a:pPr lvl="1"/>
            <a:r>
              <a:rPr lang="en-US" dirty="0"/>
              <a:t>Converts virtual CPU instructions to real CPU instructions at </a:t>
            </a:r>
            <a:r>
              <a:rPr lang="en-US" dirty="0">
                <a:solidFill>
                  <a:srgbClr val="00B0F0"/>
                </a:solidFill>
              </a:rPr>
              <a:t>runtime</a:t>
            </a:r>
          </a:p>
          <a:p>
            <a:r>
              <a:rPr lang="en-US" dirty="0"/>
              <a:t>Language Runtime</a:t>
            </a:r>
          </a:p>
          <a:p>
            <a:pPr lvl="1"/>
            <a:r>
              <a:rPr lang="en-US" dirty="0"/>
              <a:t>Needed by all languages</a:t>
            </a:r>
          </a:p>
          <a:p>
            <a:pPr lvl="1"/>
            <a:r>
              <a:rPr lang="en-US" dirty="0"/>
              <a:t>“Extra space” required to have a language operate</a:t>
            </a:r>
          </a:p>
        </p:txBody>
      </p:sp>
    </p:spTree>
    <p:extLst>
      <p:ext uri="{BB962C8B-B14F-4D97-AF65-F5344CB8AC3E}">
        <p14:creationId xmlns:p14="http://schemas.microsoft.com/office/powerpoint/2010/main" val="560048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C9921-F350-71ED-7DCE-973BC3D3B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Runtime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D1340-422A-34DD-F698-BED4D6F96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645920"/>
            <a:ext cx="7796540" cy="487321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Extra components that provide services while a program is running. These are required for the language’s features to work correctly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Memory Management: Garbage collector allocates/frees memory for objects and strings</a:t>
            </a:r>
          </a:p>
          <a:p>
            <a:pPr lvl="1"/>
            <a:r>
              <a:rPr lang="en-US" dirty="0"/>
              <a:t>I/O Library: Functions like print() or </a:t>
            </a:r>
            <a:r>
              <a:rPr lang="en-US" dirty="0" err="1"/>
              <a:t>System.out.println</a:t>
            </a:r>
            <a:r>
              <a:rPr lang="en-US" dirty="0"/>
              <a:t>() write to the console</a:t>
            </a:r>
          </a:p>
          <a:p>
            <a:r>
              <a:rPr lang="en-US" dirty="0"/>
              <a:t>In compiled languages, runtime code is included in the executable</a:t>
            </a:r>
          </a:p>
          <a:p>
            <a:r>
              <a:rPr lang="en-US" dirty="0"/>
              <a:t>In interpreted or bytecode languages, the runtime is a separate VM or interpreter</a:t>
            </a:r>
          </a:p>
        </p:txBody>
      </p:sp>
    </p:spTree>
    <p:extLst>
      <p:ext uri="{BB962C8B-B14F-4D97-AF65-F5344CB8AC3E}">
        <p14:creationId xmlns:p14="http://schemas.microsoft.com/office/powerpoint/2010/main" val="3745395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36E92-5815-EDE5-B620-4DC6678C0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Compilers and Interpreters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6C8D3-E7C1-3952-9BE0-AAB1BBB17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9713" y="2052116"/>
            <a:ext cx="8160426" cy="3997828"/>
          </a:xfrm>
        </p:spPr>
        <p:txBody>
          <a:bodyPr/>
          <a:lstStyle/>
          <a:p>
            <a:r>
              <a:rPr lang="en-US" dirty="0"/>
              <a:t>BOTH must scan and parse</a:t>
            </a:r>
          </a:p>
          <a:p>
            <a:r>
              <a:rPr lang="en-US" dirty="0"/>
              <a:t>Compiler typically does extensive analysis and optimization</a:t>
            </a:r>
          </a:p>
          <a:p>
            <a:r>
              <a:rPr lang="en-US" dirty="0"/>
              <a:t>Compiler does Code Generation, but interpreter does NOT</a:t>
            </a:r>
          </a:p>
          <a:p>
            <a:r>
              <a:rPr lang="en-US" dirty="0"/>
              <a:t>What languages are usually compiled?</a:t>
            </a:r>
          </a:p>
          <a:p>
            <a:r>
              <a:rPr lang="en-US" dirty="0"/>
              <a:t>What are usually interpreted? Which can be both?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306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FCB4-6BB2-2947-380B-F60C97C2C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Compiled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ED465-2132-BA1D-9965-6DE5BBB74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2019842"/>
            <a:ext cx="7796540" cy="419807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Compiling is an implementation technique that involves translating a source language to some other form</a:t>
            </a:r>
          </a:p>
          <a:p>
            <a:pPr lvl="1"/>
            <a:r>
              <a:rPr lang="en-US" dirty="0"/>
              <a:t>When you generate bytecode or machine code, you are compiling</a:t>
            </a:r>
          </a:p>
          <a:p>
            <a:pPr lvl="1"/>
            <a:r>
              <a:rPr lang="en-US" dirty="0"/>
              <a:t>When you </a:t>
            </a:r>
            <a:r>
              <a:rPr lang="en-US" dirty="0" err="1"/>
              <a:t>transpile</a:t>
            </a:r>
            <a:r>
              <a:rPr lang="en-US" dirty="0"/>
              <a:t> to another high-level language, you are compiling too</a:t>
            </a:r>
          </a:p>
          <a:p>
            <a:r>
              <a:rPr lang="en-US" dirty="0"/>
              <a:t>When we say a </a:t>
            </a:r>
            <a:r>
              <a:rPr lang="en-US" dirty="0">
                <a:solidFill>
                  <a:srgbClr val="00B0F0"/>
                </a:solidFill>
              </a:rPr>
              <a:t>language implementation </a:t>
            </a:r>
            <a:r>
              <a:rPr lang="en-US" dirty="0"/>
              <a:t>is </a:t>
            </a:r>
            <a:r>
              <a:rPr lang="en-US" dirty="0">
                <a:solidFill>
                  <a:srgbClr val="00B0F0"/>
                </a:solidFill>
              </a:rPr>
              <a:t>a compiler</a:t>
            </a:r>
            <a:r>
              <a:rPr lang="en-US" dirty="0"/>
              <a:t>, we mean it translates source code to some other form but </a:t>
            </a:r>
            <a:r>
              <a:rPr lang="en-US" dirty="0">
                <a:solidFill>
                  <a:srgbClr val="00B0F0"/>
                </a:solidFill>
              </a:rPr>
              <a:t>does NOT execute it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769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6EFA2-1BE6-ACCE-5FA6-3D7E3BC90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Interpreted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DA229-25C0-5263-60B8-7916EF8F5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2733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When we say a language implementation is </a:t>
            </a:r>
            <a:r>
              <a:rPr lang="en-US" dirty="0">
                <a:solidFill>
                  <a:srgbClr val="00B0F0"/>
                </a:solidFill>
              </a:rPr>
              <a:t>an interpreter</a:t>
            </a:r>
            <a:r>
              <a:rPr lang="en-US" dirty="0"/>
              <a:t>, we mean it takes in source code and executes it immediately</a:t>
            </a:r>
          </a:p>
          <a:p>
            <a:r>
              <a:rPr lang="en-US" dirty="0"/>
              <a:t>The interpreter itself is a program, so it must be compiled (or otherwise implemented) to run on the machine</a:t>
            </a:r>
          </a:p>
          <a:p>
            <a:r>
              <a:rPr lang="en-US" dirty="0"/>
              <a:t>The interpreter then takes the source program (or bytecode) as input and executes it line by line or instruction by instruction, immediately, without producing a separate executable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566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119A8-1F18-5A71-5A0A-E85B5AAB2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!=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C824D-3DE8-DC8D-B64A-D9BC38645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Language Implementations can either be</a:t>
            </a:r>
          </a:p>
          <a:p>
            <a:pPr lvl="1"/>
            <a:r>
              <a:rPr lang="en-US" dirty="0"/>
              <a:t>Compiled (AOT)</a:t>
            </a:r>
          </a:p>
          <a:p>
            <a:pPr lvl="1"/>
            <a:r>
              <a:rPr lang="en-US" dirty="0"/>
              <a:t>Interpreted/Hybrid (some of which use JIT for runtime optimization)</a:t>
            </a:r>
          </a:p>
          <a:p>
            <a:r>
              <a:rPr lang="en-US" dirty="0"/>
              <a:t>Statements:</a:t>
            </a:r>
          </a:p>
          <a:p>
            <a:pPr lvl="1"/>
            <a:r>
              <a:rPr lang="en-US" dirty="0"/>
              <a:t>I can write an interpreter for C++</a:t>
            </a:r>
          </a:p>
          <a:p>
            <a:pPr lvl="1"/>
            <a:r>
              <a:rPr lang="en-US" dirty="0"/>
              <a:t>I can write a compiler for JavaScript</a:t>
            </a:r>
          </a:p>
        </p:txBody>
      </p:sp>
    </p:spTree>
    <p:extLst>
      <p:ext uri="{BB962C8B-B14F-4D97-AF65-F5344CB8AC3E}">
        <p14:creationId xmlns:p14="http://schemas.microsoft.com/office/powerpoint/2010/main" val="1835766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FD195F9-4405-27CE-7173-3686BFF57F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068481"/>
              </p:ext>
            </p:extLst>
          </p:nvPr>
        </p:nvGraphicFramePr>
        <p:xfrm>
          <a:off x="1011219" y="1140311"/>
          <a:ext cx="10284311" cy="5177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5463">
                  <a:extLst>
                    <a:ext uri="{9D8B030D-6E8A-4147-A177-3AD203B41FA5}">
                      <a16:colId xmlns:a16="http://schemas.microsoft.com/office/drawing/2014/main" val="2219693846"/>
                    </a:ext>
                  </a:extLst>
                </a:gridCol>
                <a:gridCol w="3345629">
                  <a:extLst>
                    <a:ext uri="{9D8B030D-6E8A-4147-A177-3AD203B41FA5}">
                      <a16:colId xmlns:a16="http://schemas.microsoft.com/office/drawing/2014/main" val="2851858041"/>
                    </a:ext>
                  </a:extLst>
                </a:gridCol>
                <a:gridCol w="1118795">
                  <a:extLst>
                    <a:ext uri="{9D8B030D-6E8A-4147-A177-3AD203B41FA5}">
                      <a16:colId xmlns:a16="http://schemas.microsoft.com/office/drawing/2014/main" val="1294413709"/>
                    </a:ext>
                  </a:extLst>
                </a:gridCol>
                <a:gridCol w="4464424">
                  <a:extLst>
                    <a:ext uri="{9D8B030D-6E8A-4147-A177-3AD203B41FA5}">
                      <a16:colId xmlns:a16="http://schemas.microsoft.com/office/drawing/2014/main" val="3922398959"/>
                    </a:ext>
                  </a:extLst>
                </a:gridCol>
              </a:tblGrid>
              <a:tr h="5175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Compiled to Machine 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Interpreted/Hybrid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376197"/>
                  </a:ext>
                </a:extLst>
              </a:tr>
              <a:tr h="5175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(compiles to bytecode)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Hybrid: from bytecode, interpreter handles initial execution</a:t>
                      </a:r>
                    </a:p>
                    <a:p>
                      <a:pPr algn="ctr"/>
                      <a:r>
                        <a:rPr lang="en-US" dirty="0"/>
                        <a:t>JIT compiles hot spot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033206"/>
                  </a:ext>
                </a:extLst>
              </a:tr>
              <a:tr h="5175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C/C++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998437"/>
                  </a:ext>
                </a:extLst>
              </a:tr>
              <a:tr h="517562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OCaml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Optional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Hybrid if using bytecode interpreter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096995"/>
                  </a:ext>
                </a:extLst>
              </a:tr>
              <a:tr h="5175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JavaScript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(compiles to IR)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Hybrid (interpreter + JIT, like Java)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542407"/>
                  </a:ext>
                </a:extLst>
              </a:tr>
              <a:tr h="5175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Python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(compiles to IR)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Optional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Cpython</a:t>
                      </a:r>
                      <a:r>
                        <a:rPr lang="en-US" dirty="0"/>
                        <a:t>: interpret IR</a:t>
                      </a:r>
                    </a:p>
                    <a:p>
                      <a:pPr algn="ctr"/>
                      <a:r>
                        <a:rPr lang="en-US" dirty="0" err="1"/>
                        <a:t>PyPy</a:t>
                      </a:r>
                      <a:r>
                        <a:rPr lang="en-US" dirty="0"/>
                        <a:t>: (interpreter + JIT, like Java)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045730"/>
                  </a:ext>
                </a:extLst>
              </a:tr>
              <a:tr h="5175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(compiles to CIL bytecode)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Hybrid (interpreter + JIT, like Java)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189959"/>
                  </a:ext>
                </a:extLst>
              </a:tr>
              <a:tr h="5175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137546"/>
                  </a:ext>
                </a:extLst>
              </a:tr>
              <a:tr h="5175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Fortran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61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56680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Standar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1438</TotalTime>
  <Words>845</Words>
  <Application>Microsoft Macintosh PowerPoint</Application>
  <PresentationFormat>Widescreen</PresentationFormat>
  <Paragraphs>120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Arial</vt:lpstr>
      <vt:lpstr>MS Shell Dlg 2</vt:lpstr>
      <vt:lpstr>Times New Roman</vt:lpstr>
      <vt:lpstr>Wingdings</vt:lpstr>
      <vt:lpstr>Wingdings 3</vt:lpstr>
      <vt:lpstr>Madison</vt:lpstr>
      <vt:lpstr>Compiled and Interpreted Languages</vt:lpstr>
      <vt:lpstr>The Language Translation Pipeline </vt:lpstr>
      <vt:lpstr>Scanning</vt:lpstr>
      <vt:lpstr>Parsing</vt:lpstr>
      <vt:lpstr>Semantic Analysis</vt:lpstr>
      <vt:lpstr>Optimizing</vt:lpstr>
      <vt:lpstr>Code Generation</vt:lpstr>
      <vt:lpstr>Code Generation: Real CPU</vt:lpstr>
      <vt:lpstr>Code Generation: Virtual CPU</vt:lpstr>
      <vt:lpstr>Running Your Program</vt:lpstr>
      <vt:lpstr>Language Runtime</vt:lpstr>
      <vt:lpstr>Compilers and Interpreters</vt:lpstr>
      <vt:lpstr>Compiled Languages</vt:lpstr>
      <vt:lpstr>Interpreted Languages</vt:lpstr>
      <vt:lpstr>Language != Implementation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Compiled and Interpreted Languages</dc:title>
  <dc:creator>Jingnan Xie</dc:creator>
  <cp:lastModifiedBy>Jingnan Xie</cp:lastModifiedBy>
  <cp:revision>1</cp:revision>
  <dcterms:created xsi:type="dcterms:W3CDTF">2025-11-25T19:23:33Z</dcterms:created>
  <dcterms:modified xsi:type="dcterms:W3CDTF">2025-12-02T16:17:08Z</dcterms:modified>
</cp:coreProperties>
</file>