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7" r:id="rId11"/>
    <p:sldId id="266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57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989E16-B9E9-5842-B4DB-86B2F5431F56}" v="333" dt="2025-12-05T16:19:47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CF8C0E96-AB40-BF42-8075-E62FBDC933E9}"/>
    <pc:docChg chg="addSld modSld">
      <pc:chgData name="Jingnan Xie" userId="5c2f28a1-79a3-4aeb-a5f1-26f53b743562" providerId="ADAL" clId="{CF8C0E96-AB40-BF42-8075-E62FBDC933E9}" dt="2025-12-03T22:17:45.672" v="25" actId="20577"/>
      <pc:docMkLst>
        <pc:docMk/>
      </pc:docMkLst>
      <pc:sldChg chg="modSp new mod">
        <pc:chgData name="Jingnan Xie" userId="5c2f28a1-79a3-4aeb-a5f1-26f53b743562" providerId="ADAL" clId="{CF8C0E96-AB40-BF42-8075-E62FBDC933E9}" dt="2025-12-03T22:17:45.672" v="25" actId="20577"/>
        <pc:sldMkLst>
          <pc:docMk/>
          <pc:sldMk cId="2585000097" sldId="280"/>
        </pc:sldMkLst>
        <pc:spChg chg="mod">
          <ac:chgData name="Jingnan Xie" userId="5c2f28a1-79a3-4aeb-a5f1-26f53b743562" providerId="ADAL" clId="{CF8C0E96-AB40-BF42-8075-E62FBDC933E9}" dt="2025-12-03T22:16:50.366" v="17" actId="20577"/>
          <ac:spMkLst>
            <pc:docMk/>
            <pc:sldMk cId="2585000097" sldId="280"/>
            <ac:spMk id="2" creationId="{33D53103-F05A-EC78-0530-C7B240313A7C}"/>
          </ac:spMkLst>
        </pc:spChg>
        <pc:spChg chg="mod">
          <ac:chgData name="Jingnan Xie" userId="5c2f28a1-79a3-4aeb-a5f1-26f53b743562" providerId="ADAL" clId="{CF8C0E96-AB40-BF42-8075-E62FBDC933E9}" dt="2025-12-03T22:17:45.672" v="25" actId="20577"/>
          <ac:spMkLst>
            <pc:docMk/>
            <pc:sldMk cId="2585000097" sldId="280"/>
            <ac:spMk id="3" creationId="{639447C7-ED08-5B86-0827-7AE275FBE776}"/>
          </ac:spMkLst>
        </pc:spChg>
      </pc:sldChg>
    </pc:docChg>
  </pc:docChgLst>
  <pc:docChgLst>
    <pc:chgData name="Jingnan Xie" userId="5c2f28a1-79a3-4aeb-a5f1-26f53b743562" providerId="ADAL" clId="{99442E2A-D9CC-5B17-AA62-8A182CB6386A}"/>
    <pc:docChg chg="undo custSel addSld delSld modSld modMainMaster">
      <pc:chgData name="Jingnan Xie" userId="5c2f28a1-79a3-4aeb-a5f1-26f53b743562" providerId="ADAL" clId="{99442E2A-D9CC-5B17-AA62-8A182CB6386A}" dt="2025-12-05T16:19:47.363" v="3857" actId="20577"/>
      <pc:docMkLst>
        <pc:docMk/>
      </pc:docMkLst>
      <pc:sldChg chg="modSp mod">
        <pc:chgData name="Jingnan Xie" userId="5c2f28a1-79a3-4aeb-a5f1-26f53b743562" providerId="ADAL" clId="{99442E2A-D9CC-5B17-AA62-8A182CB6386A}" dt="2025-12-02T16:26:17.969" v="19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5-12-02T16:26:17.969" v="19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modSp mod">
        <pc:chgData name="Jingnan Xie" userId="5c2f28a1-79a3-4aeb-a5f1-26f53b743562" providerId="ADAL" clId="{99442E2A-D9CC-5B17-AA62-8A182CB6386A}" dt="2025-12-03T19:53:38.210" v="3531" actId="20577"/>
        <pc:sldMkLst>
          <pc:docMk/>
          <pc:sldMk cId="1025668006" sldId="257"/>
        </pc:sldMkLst>
        <pc:spChg chg="mod">
          <ac:chgData name="Jingnan Xie" userId="5c2f28a1-79a3-4aeb-a5f1-26f53b743562" providerId="ADAL" clId="{99442E2A-D9CC-5B17-AA62-8A182CB6386A}" dt="2025-12-03T19:53:16.330" v="3523" actId="20577"/>
          <ac:spMkLst>
            <pc:docMk/>
            <pc:sldMk cId="1025668006" sldId="257"/>
            <ac:spMk id="2" creationId="{A8E44E46-2B91-61F6-02DF-5762A3F1B91F}"/>
          </ac:spMkLst>
        </pc:spChg>
        <pc:spChg chg="mod">
          <ac:chgData name="Jingnan Xie" userId="5c2f28a1-79a3-4aeb-a5f1-26f53b743562" providerId="ADAL" clId="{99442E2A-D9CC-5B17-AA62-8A182CB6386A}" dt="2025-12-03T19:53:38.210" v="3531" actId="20577"/>
          <ac:spMkLst>
            <pc:docMk/>
            <pc:sldMk cId="1025668006" sldId="257"/>
            <ac:spMk id="3" creationId="{C46B0984-C91F-7D89-C2D7-C6AD6446CC4E}"/>
          </ac:spMkLst>
        </pc:spChg>
      </pc:sldChg>
      <pc:sldChg chg="modSp new mod">
        <pc:chgData name="Jingnan Xie" userId="5c2f28a1-79a3-4aeb-a5f1-26f53b743562" providerId="ADAL" clId="{99442E2A-D9CC-5B17-AA62-8A182CB6386A}" dt="2025-12-03T16:31:53.584" v="162" actId="20577"/>
        <pc:sldMkLst>
          <pc:docMk/>
          <pc:sldMk cId="3952355286" sldId="258"/>
        </pc:sldMkLst>
        <pc:spChg chg="mod">
          <ac:chgData name="Jingnan Xie" userId="5c2f28a1-79a3-4aeb-a5f1-26f53b743562" providerId="ADAL" clId="{99442E2A-D9CC-5B17-AA62-8A182CB6386A}" dt="2025-12-03T16:25:40.257" v="34" actId="20577"/>
          <ac:spMkLst>
            <pc:docMk/>
            <pc:sldMk cId="3952355286" sldId="258"/>
            <ac:spMk id="2" creationId="{2078297D-3495-74F5-B831-E0BD9DDB1875}"/>
          </ac:spMkLst>
        </pc:spChg>
        <pc:spChg chg="mod">
          <ac:chgData name="Jingnan Xie" userId="5c2f28a1-79a3-4aeb-a5f1-26f53b743562" providerId="ADAL" clId="{99442E2A-D9CC-5B17-AA62-8A182CB6386A}" dt="2025-12-03T16:31:53.584" v="162" actId="20577"/>
          <ac:spMkLst>
            <pc:docMk/>
            <pc:sldMk cId="3952355286" sldId="258"/>
            <ac:spMk id="3" creationId="{2E379CAF-94A1-EF18-7D5A-CF9B0A37D5EB}"/>
          </ac:spMkLst>
        </pc:spChg>
      </pc:sldChg>
      <pc:sldChg chg="modSp new mod">
        <pc:chgData name="Jingnan Xie" userId="5c2f28a1-79a3-4aeb-a5f1-26f53b743562" providerId="ADAL" clId="{99442E2A-D9CC-5B17-AA62-8A182CB6386A}" dt="2025-12-03T18:28:41.273" v="1771" actId="20577"/>
        <pc:sldMkLst>
          <pc:docMk/>
          <pc:sldMk cId="1575454659" sldId="259"/>
        </pc:sldMkLst>
        <pc:spChg chg="mod">
          <ac:chgData name="Jingnan Xie" userId="5c2f28a1-79a3-4aeb-a5f1-26f53b743562" providerId="ADAL" clId="{99442E2A-D9CC-5B17-AA62-8A182CB6386A}" dt="2025-12-03T16:36:45.647" v="268" actId="20577"/>
          <ac:spMkLst>
            <pc:docMk/>
            <pc:sldMk cId="1575454659" sldId="259"/>
            <ac:spMk id="2" creationId="{905FE446-3BC0-6A51-9BFA-E2E17554791E}"/>
          </ac:spMkLst>
        </pc:spChg>
        <pc:spChg chg="mod">
          <ac:chgData name="Jingnan Xie" userId="5c2f28a1-79a3-4aeb-a5f1-26f53b743562" providerId="ADAL" clId="{99442E2A-D9CC-5B17-AA62-8A182CB6386A}" dt="2025-12-03T18:28:41.273" v="1771" actId="20577"/>
          <ac:spMkLst>
            <pc:docMk/>
            <pc:sldMk cId="1575454659" sldId="259"/>
            <ac:spMk id="3" creationId="{8F3FF6A9-D8A6-115E-8C9F-815290A3A26B}"/>
          </ac:spMkLst>
        </pc:spChg>
      </pc:sldChg>
      <pc:sldChg chg="addSp delSp modSp new mod setBg">
        <pc:chgData name="Jingnan Xie" userId="5c2f28a1-79a3-4aeb-a5f1-26f53b743562" providerId="ADAL" clId="{99442E2A-D9CC-5B17-AA62-8A182CB6386A}" dt="2025-12-03T17:00:08.550" v="1015" actId="255"/>
        <pc:sldMkLst>
          <pc:docMk/>
          <pc:sldMk cId="2080656038" sldId="260"/>
        </pc:sldMkLst>
        <pc:spChg chg="mod">
          <ac:chgData name="Jingnan Xie" userId="5c2f28a1-79a3-4aeb-a5f1-26f53b743562" providerId="ADAL" clId="{99442E2A-D9CC-5B17-AA62-8A182CB6386A}" dt="2025-12-03T16:58:28.709" v="993" actId="26606"/>
          <ac:spMkLst>
            <pc:docMk/>
            <pc:sldMk cId="2080656038" sldId="260"/>
            <ac:spMk id="2" creationId="{BF9B3463-C2E6-F063-3E77-8310B891D566}"/>
          </ac:spMkLst>
        </pc:spChg>
        <pc:spChg chg="mod">
          <ac:chgData name="Jingnan Xie" userId="5c2f28a1-79a3-4aeb-a5f1-26f53b743562" providerId="ADAL" clId="{99442E2A-D9CC-5B17-AA62-8A182CB6386A}" dt="2025-12-03T17:00:08.550" v="1015" actId="255"/>
          <ac:spMkLst>
            <pc:docMk/>
            <pc:sldMk cId="2080656038" sldId="260"/>
            <ac:spMk id="3" creationId="{A053EA5C-FFBB-5A35-13D7-42B48D4DEE43}"/>
          </ac:spMkLst>
        </pc:spChg>
        <pc:spChg chg="add">
          <ac:chgData name="Jingnan Xie" userId="5c2f28a1-79a3-4aeb-a5f1-26f53b743562" providerId="ADAL" clId="{99442E2A-D9CC-5B17-AA62-8A182CB6386A}" dt="2025-12-03T16:58:28.709" v="993" actId="26606"/>
          <ac:spMkLst>
            <pc:docMk/>
            <pc:sldMk cId="2080656038" sldId="260"/>
            <ac:spMk id="23" creationId="{40C8693A-B687-4F5E-B86B-B4F11D52347E}"/>
          </ac:spMkLst>
        </pc:spChg>
        <pc:spChg chg="add">
          <ac:chgData name="Jingnan Xie" userId="5c2f28a1-79a3-4aeb-a5f1-26f53b743562" providerId="ADAL" clId="{99442E2A-D9CC-5B17-AA62-8A182CB6386A}" dt="2025-12-03T16:58:28.709" v="993" actId="26606"/>
          <ac:spMkLst>
            <pc:docMk/>
            <pc:sldMk cId="2080656038" sldId="260"/>
            <ac:spMk id="34" creationId="{2A5C070E-7DB1-4147-B6A8-D14B9C40E159}"/>
          </ac:spMkLst>
        </pc:spChg>
        <pc:spChg chg="add">
          <ac:chgData name="Jingnan Xie" userId="5c2f28a1-79a3-4aeb-a5f1-26f53b743562" providerId="ADAL" clId="{99442E2A-D9CC-5B17-AA62-8A182CB6386A}" dt="2025-12-03T16:58:28.709" v="993" actId="26606"/>
          <ac:spMkLst>
            <pc:docMk/>
            <pc:sldMk cId="2080656038" sldId="260"/>
            <ac:spMk id="35" creationId="{E7B58214-716F-43B8-8272-85CE2B9AB0B5}"/>
          </ac:spMkLst>
        </pc:spChg>
        <pc:spChg chg="add">
          <ac:chgData name="Jingnan Xie" userId="5c2f28a1-79a3-4aeb-a5f1-26f53b743562" providerId="ADAL" clId="{99442E2A-D9CC-5B17-AA62-8A182CB6386A}" dt="2025-12-03T16:58:28.709" v="993" actId="26606"/>
          <ac:spMkLst>
            <pc:docMk/>
            <pc:sldMk cId="2080656038" sldId="260"/>
            <ac:spMk id="36" creationId="{A31070C9-36CD-4B65-8159-324995821FB9}"/>
          </ac:spMkLst>
        </pc:spChg>
        <pc:spChg chg="add">
          <ac:chgData name="Jingnan Xie" userId="5c2f28a1-79a3-4aeb-a5f1-26f53b743562" providerId="ADAL" clId="{99442E2A-D9CC-5B17-AA62-8A182CB6386A}" dt="2025-12-03T16:58:28.709" v="993" actId="26606"/>
          <ac:spMkLst>
            <pc:docMk/>
            <pc:sldMk cId="2080656038" sldId="260"/>
            <ac:spMk id="38" creationId="{89C35FB2-5194-4BE0-92D0-464E2B7116C7}"/>
          </ac:spMkLst>
        </pc:spChg>
        <pc:picChg chg="add">
          <ac:chgData name="Jingnan Xie" userId="5c2f28a1-79a3-4aeb-a5f1-26f53b743562" providerId="ADAL" clId="{99442E2A-D9CC-5B17-AA62-8A182CB6386A}" dt="2025-12-03T16:58:28.709" v="993" actId="26606"/>
          <ac:picMkLst>
            <pc:docMk/>
            <pc:sldMk cId="2080656038" sldId="260"/>
            <ac:picMk id="25" creationId="{D51084F9-D042-49BE-9E1A-43E583B98FCC}"/>
          </ac:picMkLst>
        </pc:picChg>
        <pc:picChg chg="add">
          <ac:chgData name="Jingnan Xie" userId="5c2f28a1-79a3-4aeb-a5f1-26f53b743562" providerId="ADAL" clId="{99442E2A-D9CC-5B17-AA62-8A182CB6386A}" dt="2025-12-03T16:58:28.709" v="993" actId="26606"/>
          <ac:picMkLst>
            <pc:docMk/>
            <pc:sldMk cId="2080656038" sldId="260"/>
            <ac:picMk id="33" creationId="{EE65CA45-264D-4FD3-9249-3CB04EC97E80}"/>
          </ac:picMkLst>
        </pc:picChg>
        <pc:picChg chg="add mod">
          <ac:chgData name="Jingnan Xie" userId="5c2f28a1-79a3-4aeb-a5f1-26f53b743562" providerId="ADAL" clId="{99442E2A-D9CC-5B17-AA62-8A182CB6386A}" dt="2025-12-03T16:59:45.891" v="1011" actId="14100"/>
          <ac:picMkLst>
            <pc:docMk/>
            <pc:sldMk cId="2080656038" sldId="260"/>
            <ac:picMk id="42" creationId="{E936EF7E-D9B9-86E5-07CE-EC11EAA339A8}"/>
          </ac:picMkLst>
        </pc:picChg>
        <pc:picChg chg="add mod">
          <ac:chgData name="Jingnan Xie" userId="5c2f28a1-79a3-4aeb-a5f1-26f53b743562" providerId="ADAL" clId="{99442E2A-D9CC-5B17-AA62-8A182CB6386A}" dt="2025-12-03T16:59:54.639" v="1013" actId="14100"/>
          <ac:picMkLst>
            <pc:docMk/>
            <pc:sldMk cId="2080656038" sldId="260"/>
            <ac:picMk id="46" creationId="{03AC5219-24D5-BC29-3FDE-DA793DA53E78}"/>
          </ac:picMkLst>
        </pc:picChg>
      </pc:sldChg>
      <pc:sldChg chg="modSp new mod">
        <pc:chgData name="Jingnan Xie" userId="5c2f28a1-79a3-4aeb-a5f1-26f53b743562" providerId="ADAL" clId="{99442E2A-D9CC-5B17-AA62-8A182CB6386A}" dt="2025-12-03T16:47:28.164" v="683" actId="20577"/>
        <pc:sldMkLst>
          <pc:docMk/>
          <pc:sldMk cId="3847144192" sldId="261"/>
        </pc:sldMkLst>
        <pc:spChg chg="mod">
          <ac:chgData name="Jingnan Xie" userId="5c2f28a1-79a3-4aeb-a5f1-26f53b743562" providerId="ADAL" clId="{99442E2A-D9CC-5B17-AA62-8A182CB6386A}" dt="2025-12-03T16:43:16.489" v="516" actId="20577"/>
          <ac:spMkLst>
            <pc:docMk/>
            <pc:sldMk cId="3847144192" sldId="261"/>
            <ac:spMk id="2" creationId="{BB8A96FD-F1E4-6F39-65FC-BAD714FDA99D}"/>
          </ac:spMkLst>
        </pc:spChg>
        <pc:spChg chg="mod">
          <ac:chgData name="Jingnan Xie" userId="5c2f28a1-79a3-4aeb-a5f1-26f53b743562" providerId="ADAL" clId="{99442E2A-D9CC-5B17-AA62-8A182CB6386A}" dt="2025-12-03T16:47:28.164" v="683" actId="20577"/>
          <ac:spMkLst>
            <pc:docMk/>
            <pc:sldMk cId="3847144192" sldId="261"/>
            <ac:spMk id="3" creationId="{540CF9E2-1E54-40B3-50E2-E41ECD45E374}"/>
          </ac:spMkLst>
        </pc:spChg>
      </pc:sldChg>
      <pc:sldChg chg="modSp new mod">
        <pc:chgData name="Jingnan Xie" userId="5c2f28a1-79a3-4aeb-a5f1-26f53b743562" providerId="ADAL" clId="{99442E2A-D9CC-5B17-AA62-8A182CB6386A}" dt="2025-12-03T17:41:14.684" v="1529" actId="2711"/>
        <pc:sldMkLst>
          <pc:docMk/>
          <pc:sldMk cId="2600901224" sldId="262"/>
        </pc:sldMkLst>
        <pc:spChg chg="mod">
          <ac:chgData name="Jingnan Xie" userId="5c2f28a1-79a3-4aeb-a5f1-26f53b743562" providerId="ADAL" clId="{99442E2A-D9CC-5B17-AA62-8A182CB6386A}" dt="2025-12-03T17:19:10.402" v="1322" actId="20577"/>
          <ac:spMkLst>
            <pc:docMk/>
            <pc:sldMk cId="2600901224" sldId="262"/>
            <ac:spMk id="2" creationId="{F900AD1F-4304-D49C-AFBF-B73DC114E530}"/>
          </ac:spMkLst>
        </pc:spChg>
        <pc:spChg chg="mod">
          <ac:chgData name="Jingnan Xie" userId="5c2f28a1-79a3-4aeb-a5f1-26f53b743562" providerId="ADAL" clId="{99442E2A-D9CC-5B17-AA62-8A182CB6386A}" dt="2025-12-03T17:41:14.684" v="1529" actId="2711"/>
          <ac:spMkLst>
            <pc:docMk/>
            <pc:sldMk cId="2600901224" sldId="262"/>
            <ac:spMk id="3" creationId="{BB639093-E14D-11B3-5A00-3A8DA9D1E1A6}"/>
          </ac:spMkLst>
        </pc:spChg>
      </pc:sldChg>
      <pc:sldChg chg="modSp new mod">
        <pc:chgData name="Jingnan Xie" userId="5c2f28a1-79a3-4aeb-a5f1-26f53b743562" providerId="ADAL" clId="{99442E2A-D9CC-5B17-AA62-8A182CB6386A}" dt="2025-12-03T17:41:46.593" v="1568" actId="20577"/>
        <pc:sldMkLst>
          <pc:docMk/>
          <pc:sldMk cId="3935885691" sldId="263"/>
        </pc:sldMkLst>
        <pc:spChg chg="mod">
          <ac:chgData name="Jingnan Xie" userId="5c2f28a1-79a3-4aeb-a5f1-26f53b743562" providerId="ADAL" clId="{99442E2A-D9CC-5B17-AA62-8A182CB6386A}" dt="2025-12-03T17:19:21.645" v="1346" actId="20577"/>
          <ac:spMkLst>
            <pc:docMk/>
            <pc:sldMk cId="3935885691" sldId="263"/>
            <ac:spMk id="2" creationId="{373F5E7B-E200-516D-43F1-4A78BF6EF096}"/>
          </ac:spMkLst>
        </pc:spChg>
        <pc:spChg chg="mod">
          <ac:chgData name="Jingnan Xie" userId="5c2f28a1-79a3-4aeb-a5f1-26f53b743562" providerId="ADAL" clId="{99442E2A-D9CC-5B17-AA62-8A182CB6386A}" dt="2025-12-03T17:41:46.593" v="1568" actId="20577"/>
          <ac:spMkLst>
            <pc:docMk/>
            <pc:sldMk cId="3935885691" sldId="263"/>
            <ac:spMk id="3" creationId="{F44EE849-68B9-2127-AAC7-446A73489337}"/>
          </ac:spMkLst>
        </pc:spChg>
      </pc:sldChg>
      <pc:sldChg chg="modSp new mod">
        <pc:chgData name="Jingnan Xie" userId="5c2f28a1-79a3-4aeb-a5f1-26f53b743562" providerId="ADAL" clId="{99442E2A-D9CC-5B17-AA62-8A182CB6386A}" dt="2025-12-03T18:34:38.491" v="1852" actId="2711"/>
        <pc:sldMkLst>
          <pc:docMk/>
          <pc:sldMk cId="4055530809" sldId="264"/>
        </pc:sldMkLst>
        <pc:spChg chg="mod">
          <ac:chgData name="Jingnan Xie" userId="5c2f28a1-79a3-4aeb-a5f1-26f53b743562" providerId="ADAL" clId="{99442E2A-D9CC-5B17-AA62-8A182CB6386A}" dt="2025-12-03T17:45:06.464" v="1595" actId="20577"/>
          <ac:spMkLst>
            <pc:docMk/>
            <pc:sldMk cId="4055530809" sldId="264"/>
            <ac:spMk id="2" creationId="{6A714447-F8C0-7E83-4DFA-C865459B6F26}"/>
          </ac:spMkLst>
        </pc:spChg>
        <pc:spChg chg="mod">
          <ac:chgData name="Jingnan Xie" userId="5c2f28a1-79a3-4aeb-a5f1-26f53b743562" providerId="ADAL" clId="{99442E2A-D9CC-5B17-AA62-8A182CB6386A}" dt="2025-12-03T18:34:38.491" v="1852" actId="2711"/>
          <ac:spMkLst>
            <pc:docMk/>
            <pc:sldMk cId="4055530809" sldId="264"/>
            <ac:spMk id="3" creationId="{702D0A18-0FA9-964F-EC52-63FBC9C58D48}"/>
          </ac:spMkLst>
        </pc:spChg>
      </pc:sldChg>
      <pc:sldChg chg="addSp delSp modSp new mod">
        <pc:chgData name="Jingnan Xie" userId="5c2f28a1-79a3-4aeb-a5f1-26f53b743562" providerId="ADAL" clId="{99442E2A-D9CC-5B17-AA62-8A182CB6386A}" dt="2025-12-03T18:43:00.712" v="2092" actId="20577"/>
        <pc:sldMkLst>
          <pc:docMk/>
          <pc:sldMk cId="2143113187" sldId="265"/>
        </pc:sldMkLst>
        <pc:spChg chg="mod">
          <ac:chgData name="Jingnan Xie" userId="5c2f28a1-79a3-4aeb-a5f1-26f53b743562" providerId="ADAL" clId="{99442E2A-D9CC-5B17-AA62-8A182CB6386A}" dt="2025-12-03T18:43:00.712" v="2092" actId="20577"/>
          <ac:spMkLst>
            <pc:docMk/>
            <pc:sldMk cId="2143113187" sldId="265"/>
            <ac:spMk id="2" creationId="{6B89C03B-8C97-9B58-2EF3-486B62BF87BD}"/>
          </ac:spMkLst>
        </pc:spChg>
        <pc:picChg chg="add mod">
          <ac:chgData name="Jingnan Xie" userId="5c2f28a1-79a3-4aeb-a5f1-26f53b743562" providerId="ADAL" clId="{99442E2A-D9CC-5B17-AA62-8A182CB6386A}" dt="2025-12-03T18:35:45.214" v="1859" actId="14100"/>
          <ac:picMkLst>
            <pc:docMk/>
            <pc:sldMk cId="2143113187" sldId="265"/>
            <ac:picMk id="5" creationId="{5B40607A-C10F-0303-4AC9-C133CC3AC42F}"/>
          </ac:picMkLst>
        </pc:picChg>
      </pc:sldChg>
      <pc:sldChg chg="modSp new mod">
        <pc:chgData name="Jingnan Xie" userId="5c2f28a1-79a3-4aeb-a5f1-26f53b743562" providerId="ADAL" clId="{99442E2A-D9CC-5B17-AA62-8A182CB6386A}" dt="2025-12-03T20:00:13.028" v="3573" actId="20577"/>
        <pc:sldMkLst>
          <pc:docMk/>
          <pc:sldMk cId="1768880748" sldId="266"/>
        </pc:sldMkLst>
        <pc:spChg chg="mod">
          <ac:chgData name="Jingnan Xie" userId="5c2f28a1-79a3-4aeb-a5f1-26f53b743562" providerId="ADAL" clId="{99442E2A-D9CC-5B17-AA62-8A182CB6386A}" dt="2025-12-03T18:36:45.438" v="1887" actId="20577"/>
          <ac:spMkLst>
            <pc:docMk/>
            <pc:sldMk cId="1768880748" sldId="266"/>
            <ac:spMk id="2" creationId="{90E09CA0-5FBF-7B99-C04E-9108CE9BCECE}"/>
          </ac:spMkLst>
        </pc:spChg>
        <pc:spChg chg="mod">
          <ac:chgData name="Jingnan Xie" userId="5c2f28a1-79a3-4aeb-a5f1-26f53b743562" providerId="ADAL" clId="{99442E2A-D9CC-5B17-AA62-8A182CB6386A}" dt="2025-12-03T20:00:13.028" v="3573" actId="20577"/>
          <ac:spMkLst>
            <pc:docMk/>
            <pc:sldMk cId="1768880748" sldId="266"/>
            <ac:spMk id="3" creationId="{28E7DD9E-46F2-B6AA-ECDE-CE4C57430FFD}"/>
          </ac:spMkLst>
        </pc:spChg>
      </pc:sldChg>
      <pc:sldChg chg="modSp new mod">
        <pc:chgData name="Jingnan Xie" userId="5c2f28a1-79a3-4aeb-a5f1-26f53b743562" providerId="ADAL" clId="{99442E2A-D9CC-5B17-AA62-8A182CB6386A}" dt="2025-12-03T19:12:03.161" v="2480" actId="20577"/>
        <pc:sldMkLst>
          <pc:docMk/>
          <pc:sldMk cId="1495151388" sldId="267"/>
        </pc:sldMkLst>
        <pc:spChg chg="mod">
          <ac:chgData name="Jingnan Xie" userId="5c2f28a1-79a3-4aeb-a5f1-26f53b743562" providerId="ADAL" clId="{99442E2A-D9CC-5B17-AA62-8A182CB6386A}" dt="2025-12-03T18:43:09.338" v="2106" actId="20577"/>
          <ac:spMkLst>
            <pc:docMk/>
            <pc:sldMk cId="1495151388" sldId="267"/>
            <ac:spMk id="2" creationId="{AD61FF1A-42AE-05E4-CF00-AC65E610140F}"/>
          </ac:spMkLst>
        </pc:spChg>
        <pc:spChg chg="mod">
          <ac:chgData name="Jingnan Xie" userId="5c2f28a1-79a3-4aeb-a5f1-26f53b743562" providerId="ADAL" clId="{99442E2A-D9CC-5B17-AA62-8A182CB6386A}" dt="2025-12-03T19:12:03.161" v="2480" actId="20577"/>
          <ac:spMkLst>
            <pc:docMk/>
            <pc:sldMk cId="1495151388" sldId="267"/>
            <ac:spMk id="3" creationId="{4DCD5C84-033E-3C46-50DB-257FEC6CB486}"/>
          </ac:spMkLst>
        </pc:spChg>
      </pc:sldChg>
      <pc:sldChg chg="modSp add mod modAnim">
        <pc:chgData name="Jingnan Xie" userId="5c2f28a1-79a3-4aeb-a5f1-26f53b743562" providerId="ADAL" clId="{99442E2A-D9CC-5B17-AA62-8A182CB6386A}" dt="2025-12-03T19:07:20.799" v="2342"/>
        <pc:sldMkLst>
          <pc:docMk/>
          <pc:sldMk cId="810088087" sldId="270"/>
        </pc:sldMkLst>
        <pc:spChg chg="mod">
          <ac:chgData name="Jingnan Xie" userId="5c2f28a1-79a3-4aeb-a5f1-26f53b743562" providerId="ADAL" clId="{99442E2A-D9CC-5B17-AA62-8A182CB6386A}" dt="2025-12-03T19:06:32.719" v="2339" actId="27636"/>
          <ac:spMkLst>
            <pc:docMk/>
            <pc:sldMk cId="810088087" sldId="270"/>
            <ac:spMk id="3" creationId="{6D21B04C-7D0A-1B21-B9B2-AF09F09DD2BD}"/>
          </ac:spMkLst>
        </pc:spChg>
      </pc:sldChg>
      <pc:sldChg chg="modSp new mod">
        <pc:chgData name="Jingnan Xie" userId="5c2f28a1-79a3-4aeb-a5f1-26f53b743562" providerId="ADAL" clId="{99442E2A-D9CC-5B17-AA62-8A182CB6386A}" dt="2025-12-03T19:13:46.661" v="2581" actId="20577"/>
        <pc:sldMkLst>
          <pc:docMk/>
          <pc:sldMk cId="4244250291" sldId="271"/>
        </pc:sldMkLst>
        <pc:spChg chg="mod">
          <ac:chgData name="Jingnan Xie" userId="5c2f28a1-79a3-4aeb-a5f1-26f53b743562" providerId="ADAL" clId="{99442E2A-D9CC-5B17-AA62-8A182CB6386A}" dt="2025-12-03T19:12:26.573" v="2495" actId="20577"/>
          <ac:spMkLst>
            <pc:docMk/>
            <pc:sldMk cId="4244250291" sldId="271"/>
            <ac:spMk id="2" creationId="{1A815885-9802-F38A-1D07-73054E1886B9}"/>
          </ac:spMkLst>
        </pc:spChg>
        <pc:spChg chg="mod">
          <ac:chgData name="Jingnan Xie" userId="5c2f28a1-79a3-4aeb-a5f1-26f53b743562" providerId="ADAL" clId="{99442E2A-D9CC-5B17-AA62-8A182CB6386A}" dt="2025-12-03T19:13:46.661" v="2581" actId="20577"/>
          <ac:spMkLst>
            <pc:docMk/>
            <pc:sldMk cId="4244250291" sldId="271"/>
            <ac:spMk id="3" creationId="{8F74B18D-3951-3AEC-7B45-219FD053930E}"/>
          </ac:spMkLst>
        </pc:spChg>
      </pc:sldChg>
      <pc:sldChg chg="addSp modSp new mod">
        <pc:chgData name="Jingnan Xie" userId="5c2f28a1-79a3-4aeb-a5f1-26f53b743562" providerId="ADAL" clId="{99442E2A-D9CC-5B17-AA62-8A182CB6386A}" dt="2025-12-03T19:24:03.426" v="2901" actId="20577"/>
        <pc:sldMkLst>
          <pc:docMk/>
          <pc:sldMk cId="556386668" sldId="272"/>
        </pc:sldMkLst>
        <pc:spChg chg="mod">
          <ac:chgData name="Jingnan Xie" userId="5c2f28a1-79a3-4aeb-a5f1-26f53b743562" providerId="ADAL" clId="{99442E2A-D9CC-5B17-AA62-8A182CB6386A}" dt="2025-12-03T19:18:02.259" v="2598" actId="20577"/>
          <ac:spMkLst>
            <pc:docMk/>
            <pc:sldMk cId="556386668" sldId="272"/>
            <ac:spMk id="2" creationId="{77C829DE-E4A6-5873-0B4A-E98821771EC9}"/>
          </ac:spMkLst>
        </pc:spChg>
        <pc:spChg chg="mod">
          <ac:chgData name="Jingnan Xie" userId="5c2f28a1-79a3-4aeb-a5f1-26f53b743562" providerId="ADAL" clId="{99442E2A-D9CC-5B17-AA62-8A182CB6386A}" dt="2025-12-03T19:24:03.426" v="2901" actId="20577"/>
          <ac:spMkLst>
            <pc:docMk/>
            <pc:sldMk cId="556386668" sldId="272"/>
            <ac:spMk id="3" creationId="{895F7ACC-2FDD-95FC-36E3-FDC7C6557A7E}"/>
          </ac:spMkLst>
        </pc:spChg>
        <pc:picChg chg="add mod">
          <ac:chgData name="Jingnan Xie" userId="5c2f28a1-79a3-4aeb-a5f1-26f53b743562" providerId="ADAL" clId="{99442E2A-D9CC-5B17-AA62-8A182CB6386A}" dt="2025-12-03T19:21:47.601" v="2874" actId="1076"/>
          <ac:picMkLst>
            <pc:docMk/>
            <pc:sldMk cId="556386668" sldId="272"/>
            <ac:picMk id="5" creationId="{5D841EB5-4199-3435-656F-588C89D1A751}"/>
          </ac:picMkLst>
        </pc:picChg>
      </pc:sldChg>
      <pc:sldChg chg="addSp modSp new mod">
        <pc:chgData name="Jingnan Xie" userId="5c2f28a1-79a3-4aeb-a5f1-26f53b743562" providerId="ADAL" clId="{99442E2A-D9CC-5B17-AA62-8A182CB6386A}" dt="2025-12-03T19:24:30.242" v="2912" actId="14100"/>
        <pc:sldMkLst>
          <pc:docMk/>
          <pc:sldMk cId="811078782" sldId="273"/>
        </pc:sldMkLst>
        <pc:spChg chg="mod">
          <ac:chgData name="Jingnan Xie" userId="5c2f28a1-79a3-4aeb-a5f1-26f53b743562" providerId="ADAL" clId="{99442E2A-D9CC-5B17-AA62-8A182CB6386A}" dt="2025-12-03T19:22:09.755" v="2889" actId="20577"/>
          <ac:spMkLst>
            <pc:docMk/>
            <pc:sldMk cId="811078782" sldId="273"/>
            <ac:spMk id="2" creationId="{AC03F596-7AC5-58FF-3368-755D62758066}"/>
          </ac:spMkLst>
        </pc:spChg>
        <pc:spChg chg="mod">
          <ac:chgData name="Jingnan Xie" userId="5c2f28a1-79a3-4aeb-a5f1-26f53b743562" providerId="ADAL" clId="{99442E2A-D9CC-5B17-AA62-8A182CB6386A}" dt="2025-12-03T19:24:23.833" v="2910" actId="20577"/>
          <ac:spMkLst>
            <pc:docMk/>
            <pc:sldMk cId="811078782" sldId="273"/>
            <ac:spMk id="3" creationId="{F6F22933-63AD-7D4F-1013-E5D0205E8961}"/>
          </ac:spMkLst>
        </pc:spChg>
        <pc:picChg chg="add mod">
          <ac:chgData name="Jingnan Xie" userId="5c2f28a1-79a3-4aeb-a5f1-26f53b743562" providerId="ADAL" clId="{99442E2A-D9CC-5B17-AA62-8A182CB6386A}" dt="2025-12-03T19:24:30.242" v="2912" actId="14100"/>
          <ac:picMkLst>
            <pc:docMk/>
            <pc:sldMk cId="811078782" sldId="273"/>
            <ac:picMk id="5" creationId="{271507AC-856A-B27B-1A33-0CD8D8E446C4}"/>
          </ac:picMkLst>
        </pc:picChg>
      </pc:sldChg>
      <pc:sldChg chg="modSp new mod">
        <pc:chgData name="Jingnan Xie" userId="5c2f28a1-79a3-4aeb-a5f1-26f53b743562" providerId="ADAL" clId="{99442E2A-D9CC-5B17-AA62-8A182CB6386A}" dt="2025-12-03T19:35:10.841" v="3180" actId="20577"/>
        <pc:sldMkLst>
          <pc:docMk/>
          <pc:sldMk cId="2543439895" sldId="274"/>
        </pc:sldMkLst>
        <pc:spChg chg="mod">
          <ac:chgData name="Jingnan Xie" userId="5c2f28a1-79a3-4aeb-a5f1-26f53b743562" providerId="ADAL" clId="{99442E2A-D9CC-5B17-AA62-8A182CB6386A}" dt="2025-12-03T19:30:49.334" v="2922" actId="20577"/>
          <ac:spMkLst>
            <pc:docMk/>
            <pc:sldMk cId="2543439895" sldId="274"/>
            <ac:spMk id="2" creationId="{1EDD6A07-4E5D-4D34-9A51-C7AC368D4BE5}"/>
          </ac:spMkLst>
        </pc:spChg>
        <pc:spChg chg="mod">
          <ac:chgData name="Jingnan Xie" userId="5c2f28a1-79a3-4aeb-a5f1-26f53b743562" providerId="ADAL" clId="{99442E2A-D9CC-5B17-AA62-8A182CB6386A}" dt="2025-12-03T19:35:10.841" v="3180" actId="20577"/>
          <ac:spMkLst>
            <pc:docMk/>
            <pc:sldMk cId="2543439895" sldId="274"/>
            <ac:spMk id="3" creationId="{28213A78-19A9-AC28-87C5-C2D7B3BB4DF7}"/>
          </ac:spMkLst>
        </pc:spChg>
      </pc:sldChg>
      <pc:sldChg chg="addSp delSp modSp new mod">
        <pc:chgData name="Jingnan Xie" userId="5c2f28a1-79a3-4aeb-a5f1-26f53b743562" providerId="ADAL" clId="{99442E2A-D9CC-5B17-AA62-8A182CB6386A}" dt="2025-12-03T19:40:08.831" v="3217" actId="14100"/>
        <pc:sldMkLst>
          <pc:docMk/>
          <pc:sldMk cId="1595512547" sldId="275"/>
        </pc:sldMkLst>
        <pc:spChg chg="mod">
          <ac:chgData name="Jingnan Xie" userId="5c2f28a1-79a3-4aeb-a5f1-26f53b743562" providerId="ADAL" clId="{99442E2A-D9CC-5B17-AA62-8A182CB6386A}" dt="2025-12-03T19:39:08.200" v="3211" actId="20577"/>
          <ac:spMkLst>
            <pc:docMk/>
            <pc:sldMk cId="1595512547" sldId="275"/>
            <ac:spMk id="2" creationId="{F3B08682-D89C-2DF7-7ECC-7C807BB0F26A}"/>
          </ac:spMkLst>
        </pc:spChg>
        <pc:picChg chg="add mod">
          <ac:chgData name="Jingnan Xie" userId="5c2f28a1-79a3-4aeb-a5f1-26f53b743562" providerId="ADAL" clId="{99442E2A-D9CC-5B17-AA62-8A182CB6386A}" dt="2025-12-03T19:40:08.831" v="3217" actId="14100"/>
          <ac:picMkLst>
            <pc:docMk/>
            <pc:sldMk cId="1595512547" sldId="275"/>
            <ac:picMk id="5" creationId="{11608BCB-533F-DC7D-78DB-B8A6C18473BA}"/>
          </ac:picMkLst>
        </pc:picChg>
      </pc:sldChg>
      <pc:sldChg chg="addSp modSp new mod">
        <pc:chgData name="Jingnan Xie" userId="5c2f28a1-79a3-4aeb-a5f1-26f53b743562" providerId="ADAL" clId="{99442E2A-D9CC-5B17-AA62-8A182CB6386A}" dt="2025-12-03T19:58:10.057" v="3544" actId="14100"/>
        <pc:sldMkLst>
          <pc:docMk/>
          <pc:sldMk cId="2547411347" sldId="276"/>
        </pc:sldMkLst>
        <pc:spChg chg="mod">
          <ac:chgData name="Jingnan Xie" userId="5c2f28a1-79a3-4aeb-a5f1-26f53b743562" providerId="ADAL" clId="{99442E2A-D9CC-5B17-AA62-8A182CB6386A}" dt="2025-12-03T19:41:00.948" v="3246" actId="20577"/>
          <ac:spMkLst>
            <pc:docMk/>
            <pc:sldMk cId="2547411347" sldId="276"/>
            <ac:spMk id="2" creationId="{68ABE595-DD16-8309-870B-F0BB96580868}"/>
          </ac:spMkLst>
        </pc:spChg>
        <pc:spChg chg="mod">
          <ac:chgData name="Jingnan Xie" userId="5c2f28a1-79a3-4aeb-a5f1-26f53b743562" providerId="ADAL" clId="{99442E2A-D9CC-5B17-AA62-8A182CB6386A}" dt="2025-12-03T19:58:04.750" v="3543" actId="15"/>
          <ac:spMkLst>
            <pc:docMk/>
            <pc:sldMk cId="2547411347" sldId="276"/>
            <ac:spMk id="3" creationId="{45EC238C-FA39-F4C1-E5DA-FE2FE532DAC8}"/>
          </ac:spMkLst>
        </pc:spChg>
        <pc:picChg chg="add mod">
          <ac:chgData name="Jingnan Xie" userId="5c2f28a1-79a3-4aeb-a5f1-26f53b743562" providerId="ADAL" clId="{99442E2A-D9CC-5B17-AA62-8A182CB6386A}" dt="2025-12-03T19:58:10.057" v="3544" actId="14100"/>
          <ac:picMkLst>
            <pc:docMk/>
            <pc:sldMk cId="2547411347" sldId="276"/>
            <ac:picMk id="5" creationId="{F19F137A-A53D-098F-459F-7342F5619669}"/>
          </ac:picMkLst>
        </pc:picChg>
      </pc:sldChg>
      <pc:sldChg chg="addSp delSp modSp new mod">
        <pc:chgData name="Jingnan Xie" userId="5c2f28a1-79a3-4aeb-a5f1-26f53b743562" providerId="ADAL" clId="{99442E2A-D9CC-5B17-AA62-8A182CB6386A}" dt="2025-12-03T19:44:34.315" v="3396" actId="14100"/>
        <pc:sldMkLst>
          <pc:docMk/>
          <pc:sldMk cId="1127221977" sldId="277"/>
        </pc:sldMkLst>
        <pc:spChg chg="mod">
          <ac:chgData name="Jingnan Xie" userId="5c2f28a1-79a3-4aeb-a5f1-26f53b743562" providerId="ADAL" clId="{99442E2A-D9CC-5B17-AA62-8A182CB6386A}" dt="2025-12-03T19:44:16.350" v="3389" actId="20577"/>
          <ac:spMkLst>
            <pc:docMk/>
            <pc:sldMk cId="1127221977" sldId="277"/>
            <ac:spMk id="2" creationId="{C379C01A-53A2-6644-0F7F-C582CCC28624}"/>
          </ac:spMkLst>
        </pc:spChg>
        <pc:picChg chg="add mod">
          <ac:chgData name="Jingnan Xie" userId="5c2f28a1-79a3-4aeb-a5f1-26f53b743562" providerId="ADAL" clId="{99442E2A-D9CC-5B17-AA62-8A182CB6386A}" dt="2025-12-03T19:44:34.315" v="3396" actId="14100"/>
          <ac:picMkLst>
            <pc:docMk/>
            <pc:sldMk cId="1127221977" sldId="277"/>
            <ac:picMk id="5" creationId="{C827680C-ADED-0875-C2B9-9E45B091130C}"/>
          </ac:picMkLst>
        </pc:picChg>
      </pc:sldChg>
      <pc:sldChg chg="modSp new mod">
        <pc:chgData name="Jingnan Xie" userId="5c2f28a1-79a3-4aeb-a5f1-26f53b743562" providerId="ADAL" clId="{99442E2A-D9CC-5B17-AA62-8A182CB6386A}" dt="2025-12-03T19:50:58.590" v="3409" actId="20577"/>
        <pc:sldMkLst>
          <pc:docMk/>
          <pc:sldMk cId="1269000980" sldId="278"/>
        </pc:sldMkLst>
        <pc:spChg chg="mod">
          <ac:chgData name="Jingnan Xie" userId="5c2f28a1-79a3-4aeb-a5f1-26f53b743562" providerId="ADAL" clId="{99442E2A-D9CC-5B17-AA62-8A182CB6386A}" dt="2025-12-03T19:50:33.087" v="3405" actId="20577"/>
          <ac:spMkLst>
            <pc:docMk/>
            <pc:sldMk cId="1269000980" sldId="278"/>
            <ac:spMk id="2" creationId="{020DBC87-A1B9-B31E-CBFE-8AF366537294}"/>
          </ac:spMkLst>
        </pc:spChg>
        <pc:spChg chg="mod">
          <ac:chgData name="Jingnan Xie" userId="5c2f28a1-79a3-4aeb-a5f1-26f53b743562" providerId="ADAL" clId="{99442E2A-D9CC-5B17-AA62-8A182CB6386A}" dt="2025-12-03T19:50:58.590" v="3409" actId="20577"/>
          <ac:spMkLst>
            <pc:docMk/>
            <pc:sldMk cId="1269000980" sldId="278"/>
            <ac:spMk id="3" creationId="{9685DDE8-5E6D-8DD2-FB58-C3FF25EAC26E}"/>
          </ac:spMkLst>
        </pc:spChg>
      </pc:sldChg>
      <pc:sldChg chg="addSp modSp new mod">
        <pc:chgData name="Jingnan Xie" userId="5c2f28a1-79a3-4aeb-a5f1-26f53b743562" providerId="ADAL" clId="{99442E2A-D9CC-5B17-AA62-8A182CB6386A}" dt="2025-12-03T19:53:10.338" v="3515" actId="14100"/>
        <pc:sldMkLst>
          <pc:docMk/>
          <pc:sldMk cId="598707369" sldId="279"/>
        </pc:sldMkLst>
        <pc:spChg chg="mod">
          <ac:chgData name="Jingnan Xie" userId="5c2f28a1-79a3-4aeb-a5f1-26f53b743562" providerId="ADAL" clId="{99442E2A-D9CC-5B17-AA62-8A182CB6386A}" dt="2025-12-03T19:51:58.169" v="3434" actId="20577"/>
          <ac:spMkLst>
            <pc:docMk/>
            <pc:sldMk cId="598707369" sldId="279"/>
            <ac:spMk id="2" creationId="{F1EDB1EA-DE9E-07A0-B58C-E4D6F410B502}"/>
          </ac:spMkLst>
        </pc:spChg>
        <pc:spChg chg="mod">
          <ac:chgData name="Jingnan Xie" userId="5c2f28a1-79a3-4aeb-a5f1-26f53b743562" providerId="ADAL" clId="{99442E2A-D9CC-5B17-AA62-8A182CB6386A}" dt="2025-12-03T19:53:06.176" v="3514" actId="20577"/>
          <ac:spMkLst>
            <pc:docMk/>
            <pc:sldMk cId="598707369" sldId="279"/>
            <ac:spMk id="3" creationId="{C977E733-8D15-6210-39E6-C46A368AEAFE}"/>
          </ac:spMkLst>
        </pc:spChg>
        <pc:picChg chg="add mod">
          <ac:chgData name="Jingnan Xie" userId="5c2f28a1-79a3-4aeb-a5f1-26f53b743562" providerId="ADAL" clId="{99442E2A-D9CC-5B17-AA62-8A182CB6386A}" dt="2025-12-03T19:53:10.338" v="3515" actId="14100"/>
          <ac:picMkLst>
            <pc:docMk/>
            <pc:sldMk cId="598707369" sldId="279"/>
            <ac:picMk id="5" creationId="{DF7A5139-6493-76F1-E372-002558F0A280}"/>
          </ac:picMkLst>
        </pc:picChg>
      </pc:sldChg>
      <pc:sldChg chg="addSp modSp mod">
        <pc:chgData name="Jingnan Xie" userId="5c2f28a1-79a3-4aeb-a5f1-26f53b743562" providerId="ADAL" clId="{99442E2A-D9CC-5B17-AA62-8A182CB6386A}" dt="2025-12-05T16:15:08.545" v="3682" actId="1076"/>
        <pc:sldMkLst>
          <pc:docMk/>
          <pc:sldMk cId="2585000097" sldId="280"/>
        </pc:sldMkLst>
        <pc:spChg chg="mod">
          <ac:chgData name="Jingnan Xie" userId="5c2f28a1-79a3-4aeb-a5f1-26f53b743562" providerId="ADAL" clId="{99442E2A-D9CC-5B17-AA62-8A182CB6386A}" dt="2025-12-05T16:15:04.925" v="3681" actId="1076"/>
          <ac:spMkLst>
            <pc:docMk/>
            <pc:sldMk cId="2585000097" sldId="280"/>
            <ac:spMk id="3" creationId="{639447C7-ED08-5B86-0827-7AE275FBE776}"/>
          </ac:spMkLst>
        </pc:spChg>
        <pc:picChg chg="add mod">
          <ac:chgData name="Jingnan Xie" userId="5c2f28a1-79a3-4aeb-a5f1-26f53b743562" providerId="ADAL" clId="{99442E2A-D9CC-5B17-AA62-8A182CB6386A}" dt="2025-12-05T16:15:08.545" v="3682" actId="1076"/>
          <ac:picMkLst>
            <pc:docMk/>
            <pc:sldMk cId="2585000097" sldId="280"/>
            <ac:picMk id="5" creationId="{1B76EDA5-C422-35A9-3A67-61CC46A22FA5}"/>
          </ac:picMkLst>
        </pc:picChg>
      </pc:sldChg>
      <pc:sldChg chg="addSp delSp modSp new mod">
        <pc:chgData name="Jingnan Xie" userId="5c2f28a1-79a3-4aeb-a5f1-26f53b743562" providerId="ADAL" clId="{99442E2A-D9CC-5B17-AA62-8A182CB6386A}" dt="2025-12-05T16:15:53.175" v="3718" actId="14100"/>
        <pc:sldMkLst>
          <pc:docMk/>
          <pc:sldMk cId="1309149157" sldId="281"/>
        </pc:sldMkLst>
        <pc:spChg chg="mod">
          <ac:chgData name="Jingnan Xie" userId="5c2f28a1-79a3-4aeb-a5f1-26f53b743562" providerId="ADAL" clId="{99442E2A-D9CC-5B17-AA62-8A182CB6386A}" dt="2025-12-05T16:15:37.667" v="3712" actId="20577"/>
          <ac:spMkLst>
            <pc:docMk/>
            <pc:sldMk cId="1309149157" sldId="281"/>
            <ac:spMk id="2" creationId="{CF49276E-2B39-B17D-0963-4B23F6C37A72}"/>
          </ac:spMkLst>
        </pc:spChg>
        <pc:spChg chg="del">
          <ac:chgData name="Jingnan Xie" userId="5c2f28a1-79a3-4aeb-a5f1-26f53b743562" providerId="ADAL" clId="{99442E2A-D9CC-5B17-AA62-8A182CB6386A}" dt="2025-12-05T16:15:43.506" v="3713"/>
          <ac:spMkLst>
            <pc:docMk/>
            <pc:sldMk cId="1309149157" sldId="281"/>
            <ac:spMk id="3" creationId="{DF9F622B-7ADF-AECC-3BC8-2DE8AE6E290D}"/>
          </ac:spMkLst>
        </pc:spChg>
        <pc:picChg chg="add mod">
          <ac:chgData name="Jingnan Xie" userId="5c2f28a1-79a3-4aeb-a5f1-26f53b743562" providerId="ADAL" clId="{99442E2A-D9CC-5B17-AA62-8A182CB6386A}" dt="2025-12-05T16:15:53.175" v="3718" actId="14100"/>
          <ac:picMkLst>
            <pc:docMk/>
            <pc:sldMk cId="1309149157" sldId="281"/>
            <ac:picMk id="4" creationId="{BCCBA5BC-1284-B254-EF53-82B849A2F3AD}"/>
          </ac:picMkLst>
        </pc:picChg>
      </pc:sldChg>
      <pc:sldChg chg="modSp new mod">
        <pc:chgData name="Jingnan Xie" userId="5c2f28a1-79a3-4aeb-a5f1-26f53b743562" providerId="ADAL" clId="{99442E2A-D9CC-5B17-AA62-8A182CB6386A}" dt="2025-12-05T16:19:47.363" v="3857" actId="20577"/>
        <pc:sldMkLst>
          <pc:docMk/>
          <pc:sldMk cId="2198933077" sldId="282"/>
        </pc:sldMkLst>
        <pc:spChg chg="mod">
          <ac:chgData name="Jingnan Xie" userId="5c2f28a1-79a3-4aeb-a5f1-26f53b743562" providerId="ADAL" clId="{99442E2A-D9CC-5B17-AA62-8A182CB6386A}" dt="2025-12-05T16:16:22.796" v="3750" actId="20577"/>
          <ac:spMkLst>
            <pc:docMk/>
            <pc:sldMk cId="2198933077" sldId="282"/>
            <ac:spMk id="2" creationId="{0E2A4F84-521C-8D82-798F-01AB9C94C675}"/>
          </ac:spMkLst>
        </pc:spChg>
        <pc:spChg chg="mod">
          <ac:chgData name="Jingnan Xie" userId="5c2f28a1-79a3-4aeb-a5f1-26f53b743562" providerId="ADAL" clId="{99442E2A-D9CC-5B17-AA62-8A182CB6386A}" dt="2025-12-05T16:19:47.363" v="3857" actId="20577"/>
          <ac:spMkLst>
            <pc:docMk/>
            <pc:sldMk cId="2198933077" sldId="282"/>
            <ac:spMk id="3" creationId="{1EBC8F2B-A725-478D-CEB5-8ACBC473429D}"/>
          </ac:spMkLst>
        </pc:spChg>
      </pc:sldChg>
      <pc:sldMasterChg chg="modSldLayout">
        <pc:chgData name="Jingnan Xie" userId="5c2f28a1-79a3-4aeb-a5f1-26f53b743562" providerId="ADAL" clId="{99442E2A-D9CC-5B17-AA62-8A182CB6386A}" dt="2025-12-02T16:26:05.734" v="2" actId="120"/>
        <pc:sldMasterMkLst>
          <pc:docMk/>
          <pc:sldMasterMk cId="0" sldId="2147483648"/>
        </pc:sldMasterMkLst>
        <pc:sldLayoutChg chg="modSp mod">
          <pc:chgData name="Jingnan Xie" userId="5c2f28a1-79a3-4aeb-a5f1-26f53b743562" providerId="ADAL" clId="{99442E2A-D9CC-5B17-AA62-8A182CB6386A}" dt="2025-12-02T16:26:05.734" v="2" actId="120"/>
          <pc:sldLayoutMkLst>
            <pc:docMk/>
            <pc:sldMasterMk cId="0" sldId="2147483648"/>
            <pc:sldLayoutMk cId="0" sldId="2147483650"/>
          </pc:sldLayoutMkLst>
          <pc:spChg chg="mod">
            <ac:chgData name="Jingnan Xie" userId="5c2f28a1-79a3-4aeb-a5f1-26f53b743562" providerId="ADAL" clId="{99442E2A-D9CC-5B17-AA62-8A182CB6386A}" dt="2025-12-02T16:26:05.734" v="2" actId="120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  <pc:spChg chg="mod">
            <ac:chgData name="Jingnan Xie" userId="5c2f28a1-79a3-4aeb-a5f1-26f53b743562" providerId="ADAL" clId="{99442E2A-D9CC-5B17-AA62-8A182CB6386A}" dt="2025-12-02T16:25:59.948" v="1" actId="1076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&lt;expr&gt;   ::= &lt;expr&gt; + &lt;term&gt; | &lt;term&gt;</a:t>
            </a:r>
          </a:p>
          <a:p>
            <a:r>
              <a:rPr lang="en-US"/>
              <a:t>&lt;term&gt;   ::= &lt;term&gt; / &lt;factor&gt; | &lt;factor&gt;</a:t>
            </a:r>
          </a:p>
          <a:p>
            <a:r>
              <a:rPr lang="en-US"/>
              <a:t>&lt;factor&gt; ::= ( &lt;expr&gt; ) | INTEGER_LITERAL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37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&lt;expr&gt;   ::= &lt;expr&gt; + &lt;term&gt; | &lt;term&gt;</a:t>
            </a:r>
          </a:p>
          <a:p>
            <a:r>
              <a:rPr lang="en-US"/>
              <a:t>&lt;term&gt;   ::= &lt;term&gt; / &lt;power&gt; | &lt;power&gt;</a:t>
            </a:r>
          </a:p>
          <a:p>
            <a:r>
              <a:rPr lang="en-US"/>
              <a:t>&lt;power&gt;  ::= &lt;factor&gt; ** &lt;power&gt; | &lt;factor&gt;   // right-associative</a:t>
            </a:r>
          </a:p>
          <a:p>
            <a:r>
              <a:rPr lang="en-US"/>
              <a:t>&lt;factor&gt; ::= ( &lt;expr&gt; ) | INTEGER_LITERAL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specs/jls/se7/html/jls-18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Describing Syntax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8297D-3495-74F5-B831-E0BD9DDB1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79CAF-94A1-EF18-7D5A-CF9B0A37D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00B0F0"/>
                </a:solidFill>
              </a:rPr>
              <a:t>Syntax</a:t>
            </a:r>
            <a:r>
              <a:rPr lang="en-US"/>
              <a:t> is the set of rules that defines the structure of valid expressions, statements, and program units in a programming language.</a:t>
            </a:r>
          </a:p>
          <a:p>
            <a:r>
              <a:rPr lang="en-US"/>
              <a:t>For example:</a:t>
            </a:r>
          </a:p>
          <a:p>
            <a:r>
              <a:rPr lang="en-US"/>
              <a:t>x = 5; is valid in C++/Java</a:t>
            </a:r>
          </a:p>
          <a:p>
            <a:r>
              <a:rPr lang="en-US"/>
              <a:t>[1;2;3] |&gt; </a:t>
            </a:r>
            <a:r>
              <a:rPr lang="en-US" err="1"/>
              <a:t>List.map</a:t>
            </a:r>
            <a:r>
              <a:rPr lang="en-US"/>
              <a:t> square |&gt; </a:t>
            </a:r>
            <a:r>
              <a:rPr lang="en-US" err="1"/>
              <a:t>List.fold_left</a:t>
            </a:r>
            <a:r>
              <a:rPr lang="en-US"/>
              <a:t> (+) 0 is valid in </a:t>
            </a:r>
            <a:r>
              <a:rPr lang="en-US" err="1"/>
              <a:t>OCaml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5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FE446-3BC0-6A51-9BFA-E2E175547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Defining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FF6A9-D8A6-115E-8C9F-815290A3A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710467"/>
            <a:ext cx="7796540" cy="4668818"/>
          </a:xfrm>
        </p:spPr>
        <p:txBody>
          <a:bodyPr/>
          <a:lstStyle/>
          <a:p>
            <a:r>
              <a:rPr lang="en-US"/>
              <a:t>A </a:t>
            </a:r>
            <a:r>
              <a:rPr lang="en-US">
                <a:solidFill>
                  <a:srgbClr val="00B0F0"/>
                </a:solidFill>
              </a:rPr>
              <a:t>grammar</a:t>
            </a:r>
            <a:r>
              <a:rPr lang="en-US"/>
              <a:t> is a finite metalanguage used to define the syntax of a language</a:t>
            </a:r>
          </a:p>
          <a:p>
            <a:r>
              <a:rPr lang="en-US"/>
              <a:t>Our interest: using grammars to define the syntax of a programming language</a:t>
            </a:r>
          </a:p>
          <a:p>
            <a:pPr lvl="1"/>
            <a:r>
              <a:rPr lang="en-US"/>
              <a:t>Context-free grammars (CFGs)</a:t>
            </a:r>
          </a:p>
          <a:p>
            <a:pPr lvl="1"/>
            <a:r>
              <a:rPr lang="en-US"/>
              <a:t>Backus-Naur form (BNF)</a:t>
            </a:r>
          </a:p>
          <a:p>
            <a:pPr lvl="1"/>
            <a:r>
              <a:rPr lang="en-US"/>
              <a:t>Extended Backus-Naur form</a:t>
            </a:r>
          </a:p>
        </p:txBody>
      </p:sp>
    </p:spTree>
    <p:extLst>
      <p:ext uri="{BB962C8B-B14F-4D97-AF65-F5344CB8AC3E}">
        <p14:creationId xmlns:p14="http://schemas.microsoft.com/office/powerpoint/2010/main" val="1575454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A96FD-F1E4-6F39-65FC-BAD714FD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Defining Syntax: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CF9E2-1E54-40B3-50E2-E41ECD45E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</a:t>
            </a:r>
            <a:r>
              <a:rPr lang="en-US" i="1"/>
              <a:t>sentence</a:t>
            </a:r>
            <a:r>
              <a:rPr lang="en-US"/>
              <a:t> is a string of characters over some alphabet</a:t>
            </a:r>
          </a:p>
          <a:p>
            <a:r>
              <a:rPr lang="en-US"/>
              <a:t>A </a:t>
            </a:r>
            <a:r>
              <a:rPr lang="en-US" i="1"/>
              <a:t>language</a:t>
            </a:r>
            <a:r>
              <a:rPr lang="en-US"/>
              <a:t> is a set of sentences</a:t>
            </a:r>
          </a:p>
          <a:p>
            <a:r>
              <a:rPr lang="en-US" altLang="en-US"/>
              <a:t>A</a:t>
            </a:r>
            <a:r>
              <a:rPr lang="en-US" altLang="en-US" i="1"/>
              <a:t> lexeme </a:t>
            </a:r>
            <a:r>
              <a:rPr lang="en-US" altLang="en-US"/>
              <a:t>is the lowest level syntactic unit of a language (e.g., class, if, int, =)</a:t>
            </a:r>
          </a:p>
          <a:p>
            <a:r>
              <a:rPr lang="en-US" altLang="en-US"/>
              <a:t>A </a:t>
            </a:r>
            <a:r>
              <a:rPr lang="en-US" altLang="en-US" i="1"/>
              <a:t>token </a:t>
            </a:r>
            <a:r>
              <a:rPr lang="en-US" altLang="en-US"/>
              <a:t>is a category of lexemes (e.g., identifier, keyword, operator)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44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B3463-C2E6-F063-3E77-8310B891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r>
              <a:rPr lang="en-US" altLang="en-US"/>
              <a:t>Chomsky Hierarchy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3EA5C-FFBB-5A35-13D7-42B48D4DE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2052116"/>
            <a:ext cx="4076607" cy="3997828"/>
          </a:xfrm>
        </p:spPr>
        <p:txBody>
          <a:bodyPr>
            <a:normAutofit/>
          </a:bodyPr>
          <a:lstStyle/>
          <a:p>
            <a:r>
              <a:rPr lang="en-US" sz="2000"/>
              <a:t>Meant to describe syntax of natural languages</a:t>
            </a:r>
          </a:p>
          <a:p>
            <a:r>
              <a:rPr lang="en-US" sz="2000"/>
              <a:t>Context-free grammars and BNF are equivalent</a:t>
            </a:r>
          </a:p>
          <a:p>
            <a:r>
              <a:rPr lang="en-US" sz="2000"/>
              <a:t>More in CMSC 340: Computational Models</a:t>
            </a:r>
          </a:p>
          <a:p>
            <a:endParaRPr lang="en-US" sz="16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 descr="A diagram of a language&#10;&#10;AI-generated content may be incorrect.">
            <a:extLst>
              <a:ext uri="{FF2B5EF4-FFF2-40B4-BE49-F238E27FC236}">
                <a16:creationId xmlns:a16="http://schemas.microsoft.com/office/drawing/2014/main" id="{E936EF7E-D9B9-86E5-07CE-EC11EAA33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1671700"/>
            <a:ext cx="5262103" cy="3997828"/>
          </a:xfrm>
          <a:prstGeom prst="rect">
            <a:avLst/>
          </a:prstGeom>
        </p:spPr>
      </p:pic>
      <p:pic>
        <p:nvPicPr>
          <p:cNvPr id="46" name="Picture 45" descr="A person wearing glasses and a brown jacket&#10;&#10;AI-generated content may be incorrect.">
            <a:extLst>
              <a:ext uri="{FF2B5EF4-FFF2-40B4-BE49-F238E27FC236}">
                <a16:creationId xmlns:a16="http://schemas.microsoft.com/office/drawing/2014/main" id="{03AC5219-24D5-BC29-3FDE-DA793DA53E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8" y="4707924"/>
            <a:ext cx="2137213" cy="225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56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AD1F-4304-D49C-AFBF-B73DC114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Context-free Grammars (CFGs)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9093-E14D-11B3-5A00-3A8DA9D1E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237473"/>
          </a:xfrm>
        </p:spPr>
        <p:txBody>
          <a:bodyPr>
            <a:normAutofit/>
          </a:bodyPr>
          <a:lstStyle/>
          <a:p>
            <a:r>
              <a:rPr lang="en-US"/>
              <a:t>A </a:t>
            </a:r>
            <a:r>
              <a:rPr lang="en-US">
                <a:solidFill>
                  <a:srgbClr val="00B0F0"/>
                </a:solidFill>
              </a:rPr>
              <a:t>CFG</a:t>
            </a:r>
            <a:r>
              <a:rPr lang="en-US"/>
              <a:t> is a 4-tupe</a:t>
            </a:r>
          </a:p>
          <a:p>
            <a:pPr marL="0" indent="0" algn="ctr">
              <a:buNone/>
            </a:pPr>
            <a:r>
              <a:rPr lang="en-US"/>
              <a:t>G = (V, </a:t>
            </a:r>
            <a:r>
              <a:rPr lang="el-GR"/>
              <a:t>Σ,</a:t>
            </a:r>
            <a:r>
              <a:rPr lang="en-US"/>
              <a:t> P, S), where</a:t>
            </a:r>
          </a:p>
          <a:p>
            <a:pPr lvl="1"/>
            <a:r>
              <a:rPr lang="en-US"/>
              <a:t>V is a finite set of non-terminals</a:t>
            </a:r>
          </a:p>
          <a:p>
            <a:pPr lvl="1"/>
            <a:r>
              <a:rPr lang="el-GR"/>
              <a:t>Σ</a:t>
            </a:r>
            <a:r>
              <a:rPr lang="en-US"/>
              <a:t> is a finite set of terminals</a:t>
            </a:r>
          </a:p>
          <a:p>
            <a:pPr lvl="1"/>
            <a:r>
              <a:rPr lang="en-US"/>
              <a:t>P is a finite set of </a:t>
            </a:r>
            <a:r>
              <a:rPr lang="en-US">
                <a:solidFill>
                  <a:srgbClr val="00B0F0"/>
                </a:solidFill>
              </a:rPr>
              <a:t>production rules</a:t>
            </a:r>
            <a:r>
              <a:rPr lang="en-US"/>
              <a:t>, each of the form A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–&gt; </a:t>
            </a:r>
            <a:r>
              <a:rPr lang="el-GR">
                <a:latin typeface="Consolas" panose="020B0609020204030204" pitchFamily="49" charset="0"/>
                <a:cs typeface="Consolas" panose="020B0609020204030204" pitchFamily="49" charset="0"/>
              </a:rPr>
              <a:t>α</a:t>
            </a:r>
            <a:r>
              <a:rPr lang="el-GR"/>
              <a:t>,</a:t>
            </a:r>
            <a:r>
              <a:rPr lang="en-US"/>
              <a:t> where A is in V and </a:t>
            </a:r>
            <a:r>
              <a:rPr lang="el-GR"/>
              <a:t>α </a:t>
            </a:r>
            <a:r>
              <a:rPr lang="en-US"/>
              <a:t>is in (V ∪ </a:t>
            </a:r>
            <a:r>
              <a:rPr lang="el-GR"/>
              <a:t>Σ</a:t>
            </a:r>
            <a:r>
              <a:rPr lang="en-US"/>
              <a:t>)*</a:t>
            </a:r>
          </a:p>
          <a:p>
            <a:pPr lvl="1"/>
            <a:r>
              <a:rPr lang="en-US"/>
              <a:t>S in V is the start symbol</a:t>
            </a:r>
          </a:p>
        </p:txBody>
      </p:sp>
    </p:spTree>
    <p:extLst>
      <p:ext uri="{BB962C8B-B14F-4D97-AF65-F5344CB8AC3E}">
        <p14:creationId xmlns:p14="http://schemas.microsoft.com/office/powerpoint/2010/main" val="2600901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5E7B-E200-516D-43F1-4A78BF6EF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CFGs: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EE849-68B9-2127-AAC7-446A73489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Let G = ({Expr, Term}, {1, 2, +, *}, P, Expr}, where</a:t>
            </a:r>
          </a:p>
          <a:p>
            <a:r>
              <a:rPr lang="en-US"/>
              <a:t>P is the set of productions rules:</a:t>
            </a:r>
          </a:p>
          <a:p>
            <a:pPr lvl="1"/>
            <a:r>
              <a:rPr lang="en-US"/>
              <a:t>Expr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/>
              <a:t> Expr + Term | Term</a:t>
            </a:r>
          </a:p>
          <a:p>
            <a:pPr lvl="1"/>
            <a:r>
              <a:rPr lang="en-US"/>
              <a:t>Term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/>
              <a:t> Term * Term | 1 | 2 </a:t>
            </a:r>
          </a:p>
          <a:p>
            <a:r>
              <a:rPr lang="en-US"/>
              <a:t>Can you derive 1 + 2 * 2 + 2?</a:t>
            </a:r>
          </a:p>
        </p:txBody>
      </p:sp>
    </p:spTree>
    <p:extLst>
      <p:ext uri="{BB962C8B-B14F-4D97-AF65-F5344CB8AC3E}">
        <p14:creationId xmlns:p14="http://schemas.microsoft.com/office/powerpoint/2010/main" val="393588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4447-F8C0-7E83-4DFA-C865459B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Backus-Naur Form (BNF)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D0A18-0FA9-964F-EC52-63FBC9C58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141" y="1705233"/>
            <a:ext cx="8209998" cy="4769708"/>
          </a:xfrm>
        </p:spPr>
        <p:txBody>
          <a:bodyPr>
            <a:normAutofit lnSpcReduction="10000"/>
          </a:bodyPr>
          <a:lstStyle/>
          <a:p>
            <a:r>
              <a:rPr lang="en-US"/>
              <a:t>Created by John Backus (1959) to describe the syntax of Algol 58</a:t>
            </a:r>
          </a:p>
          <a:p>
            <a:r>
              <a:rPr lang="en-US"/>
              <a:t>Peter Naur helped refine and popularize the notation in the Algol 60 Report</a:t>
            </a:r>
          </a:p>
          <a:p>
            <a:r>
              <a:rPr lang="en-US"/>
              <a:t>BNF Rule: LHS ::= RHS (or simply LHS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/>
              <a:t> RHS)</a:t>
            </a:r>
          </a:p>
          <a:p>
            <a:r>
              <a:rPr lang="en-US"/>
              <a:t>Terminals: often correspond to tokens like INTEGER_LITERAL, KEYWORD</a:t>
            </a:r>
          </a:p>
          <a:p>
            <a:r>
              <a:rPr lang="en-US"/>
              <a:t>Non-terminals: symbols that can be expanded using production rules to define language constructs like Expr, </a:t>
            </a:r>
            <a:r>
              <a:rPr lang="en-US" err="1"/>
              <a:t>Stmt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30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9C03B-8C97-9B58-2EF3-486B62BF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BNF Grammar: Example</a:t>
            </a:r>
          </a:p>
        </p:txBody>
      </p:sp>
      <p:pic>
        <p:nvPicPr>
          <p:cNvPr id="5" name="Content Placeholder 4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5B40607A-C10F-0303-4AC9-C133CC3AC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0714" y="1692876"/>
            <a:ext cx="8501448" cy="4979773"/>
          </a:xfrm>
        </p:spPr>
      </p:pic>
    </p:spTree>
    <p:extLst>
      <p:ext uri="{BB962C8B-B14F-4D97-AF65-F5344CB8AC3E}">
        <p14:creationId xmlns:p14="http://schemas.microsoft.com/office/powerpoint/2010/main" val="2143113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1FF1A-42AE-05E4-CF00-AC65E6101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BNF Grammar: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D5C84-033E-3C46-50DB-257FEC6CB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237473"/>
          </a:xfrm>
        </p:spPr>
        <p:txBody>
          <a:bodyPr/>
          <a:lstStyle/>
          <a:p>
            <a:r>
              <a:rPr lang="en-US"/>
              <a:t>Design a BNF grammar that can generate all unsigned integers</a:t>
            </a:r>
          </a:p>
          <a:p>
            <a:r>
              <a:rPr lang="en-US"/>
              <a:t>Derive 928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5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09CA0-5FBF-7B99-C04E-9108CE9B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Extended BNF (EBNF)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7DD9E-46F2-B6AA-ECDE-CE4C57430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43449"/>
            <a:ext cx="7796540" cy="4732637"/>
          </a:xfrm>
        </p:spPr>
        <p:txBody>
          <a:bodyPr>
            <a:normAutofit/>
          </a:bodyPr>
          <a:lstStyle/>
          <a:p>
            <a:r>
              <a:rPr lang="en-US"/>
              <a:t>EBNF, BNF, and CFGs have the same expressive power</a:t>
            </a:r>
          </a:p>
          <a:p>
            <a:r>
              <a:rPr lang="en-US">
                <a:solidFill>
                  <a:srgbClr val="00B0F0"/>
                </a:solidFill>
              </a:rPr>
              <a:t>Optional parts </a:t>
            </a:r>
            <a:r>
              <a:rPr lang="en-US"/>
              <a:t>are placed in brackets […]</a:t>
            </a:r>
          </a:p>
          <a:p>
            <a:pPr marL="457200" lvl="1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err="1">
                <a:latin typeface="Consolas" panose="020B0609020204030204" pitchFamily="49" charset="0"/>
                <a:cs typeface="Consolas" panose="020B0609020204030204" pitchFamily="49" charset="0"/>
              </a:rPr>
              <a:t>proc_call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&gt; ::= ident [(&lt;</a:t>
            </a:r>
            <a:r>
              <a:rPr lang="en-US" err="1">
                <a:latin typeface="Consolas" panose="020B0609020204030204" pitchFamily="49" charset="0"/>
                <a:cs typeface="Consolas" panose="020B0609020204030204" pitchFamily="49" charset="0"/>
              </a:rPr>
              <a:t>expr_list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&gt;)]</a:t>
            </a:r>
          </a:p>
          <a:p>
            <a:r>
              <a:rPr lang="en-US">
                <a:solidFill>
                  <a:srgbClr val="00B0F0"/>
                </a:solidFill>
              </a:rPr>
              <a:t>Grouping list </a:t>
            </a:r>
            <a:r>
              <a:rPr lang="en-US"/>
              <a:t>of RHSs are placed inside parentheses and separated via vertical bars (must pick one)</a:t>
            </a:r>
          </a:p>
          <a:p>
            <a:pPr marL="457200" lvl="1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&lt;term&gt; ::= &lt;term&gt; (+ | -) const</a:t>
            </a:r>
          </a:p>
          <a:p>
            <a:pPr marL="349250" indent="-342900"/>
            <a:r>
              <a:rPr lang="en-US">
                <a:solidFill>
                  <a:srgbClr val="00B0F0"/>
                </a:solidFill>
              </a:rPr>
              <a:t>Repetitions (0 or more) </a:t>
            </a:r>
            <a:r>
              <a:rPr lang="en-US"/>
              <a:t>are placed inside braces { }</a:t>
            </a:r>
          </a:p>
          <a:p>
            <a:pPr marL="457200" lvl="1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&lt;ident&gt; ::= letter { </a:t>
            </a:r>
            <a:r>
              <a:rPr lang="en-US" err="1">
                <a:latin typeface="Consolas" panose="020B0609020204030204" pitchFamily="49" charset="0"/>
                <a:cs typeface="Consolas" panose="020B0609020204030204" pitchFamily="49" charset="0"/>
              </a:rPr>
              <a:t>letter|digit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80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BA59A-ED41-F86B-3F40-81C6C5426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3174A-542F-9CBE-035F-24432E867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EBNF: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1B04C-7D0A-1B21-B9B2-AF09F09DD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8357" y="1885285"/>
            <a:ext cx="8271782" cy="4972715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BNF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&lt;expr&gt; → &lt;expr&gt; + &lt;term&gt;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| &lt;expr&gt; - &lt;term&gt;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| &lt;term&gt;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&lt;term&gt; → &lt;term&gt; * &lt;factor&gt;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| &lt;term&gt; / &lt;factor&gt;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| &lt;factor&gt;</a:t>
            </a:r>
          </a:p>
          <a:p>
            <a:r>
              <a:rPr lang="en-US"/>
              <a:t>What does the EBNF look like?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&lt;expr&gt; → &lt;term&gt; { (+ | -) &lt;term&gt; }</a:t>
            </a:r>
          </a:p>
          <a:p>
            <a:pPr marL="914400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&lt;term&gt; → &lt;factor&gt; { (* | /) &lt;factor&gt; }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5885-9802-F38A-1D07-73054E188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EBNF: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4B18D-3951-3AEC-7B45-219FD0539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Write EBNF rules for Java if statement</a:t>
            </a:r>
          </a:p>
          <a:p>
            <a:pPr lvl="1"/>
            <a:r>
              <a:rPr lang="en-US"/>
              <a:t>Terminals: if, (, ), else, </a:t>
            </a:r>
          </a:p>
          <a:p>
            <a:pPr lvl="1"/>
            <a:r>
              <a:rPr lang="en-US"/>
              <a:t>Non-terminals: &lt;</a:t>
            </a:r>
            <a:r>
              <a:rPr lang="en-US" err="1"/>
              <a:t>if_stmt</a:t>
            </a:r>
            <a:r>
              <a:rPr lang="en-US"/>
              <a:t>&gt;, &lt;</a:t>
            </a:r>
            <a:r>
              <a:rPr lang="en-US" err="1"/>
              <a:t>stmt</a:t>
            </a:r>
            <a:r>
              <a:rPr lang="en-US"/>
              <a:t>&gt;, &lt;expr&gt;</a:t>
            </a:r>
          </a:p>
          <a:p>
            <a:r>
              <a:rPr lang="en-US"/>
              <a:t>What does </a:t>
            </a:r>
            <a:r>
              <a:rPr lang="en-US">
                <a:hlinkClick r:id="rId2"/>
              </a:rPr>
              <a:t>Java Language Spec </a:t>
            </a:r>
            <a:r>
              <a:rPr lang="en-US"/>
              <a:t>say?</a:t>
            </a:r>
          </a:p>
        </p:txBody>
      </p:sp>
    </p:spTree>
    <p:extLst>
      <p:ext uri="{BB962C8B-B14F-4D97-AF65-F5344CB8AC3E}">
        <p14:creationId xmlns:p14="http://schemas.microsoft.com/office/powerpoint/2010/main" val="4244250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29DE-E4A6-5873-0B4A-E98821771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Verifying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F7ACC-2FDD-95FC-36E3-FDC7C6557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052115"/>
            <a:ext cx="8284139" cy="471938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A </a:t>
            </a:r>
            <a:r>
              <a:rPr lang="en-US">
                <a:solidFill>
                  <a:srgbClr val="00B0F0"/>
                </a:solidFill>
              </a:rPr>
              <a:t>derivation</a:t>
            </a:r>
            <a:r>
              <a:rPr lang="en-US"/>
              <a:t> is a repeated application of </a:t>
            </a:r>
            <a:r>
              <a:rPr lang="en-US">
                <a:solidFill>
                  <a:srgbClr val="00B0F0"/>
                </a:solidFill>
              </a:rPr>
              <a:t>rules</a:t>
            </a:r>
            <a:r>
              <a:rPr lang="en-US"/>
              <a:t>, starting with the </a:t>
            </a:r>
            <a:r>
              <a:rPr lang="en-US">
                <a:solidFill>
                  <a:srgbClr val="00B0F0"/>
                </a:solidFill>
              </a:rPr>
              <a:t>start symbol </a:t>
            </a:r>
            <a:r>
              <a:rPr lang="en-US"/>
              <a:t>and ending with all </a:t>
            </a:r>
            <a:r>
              <a:rPr lang="en-US">
                <a:solidFill>
                  <a:srgbClr val="00B0F0"/>
                </a:solidFill>
              </a:rPr>
              <a:t>terminals</a:t>
            </a:r>
          </a:p>
          <a:p>
            <a:endParaRPr lang="en-US">
              <a:solidFill>
                <a:srgbClr val="00B0F0"/>
              </a:solidFill>
            </a:endParaRPr>
          </a:p>
          <a:p>
            <a:endParaRPr lang="en-US">
              <a:solidFill>
                <a:srgbClr val="00B0F0"/>
              </a:solidFill>
            </a:endParaRPr>
          </a:p>
          <a:p>
            <a:endParaRPr lang="en-US">
              <a:solidFill>
                <a:srgbClr val="00B0F0"/>
              </a:solidFill>
            </a:endParaRPr>
          </a:p>
          <a:p>
            <a:endParaRPr lang="en-US">
              <a:solidFill>
                <a:srgbClr val="00B0F0"/>
              </a:solidFill>
            </a:endParaRPr>
          </a:p>
          <a:p>
            <a:r>
              <a:rPr lang="en-US"/>
              <a:t>This is called a leftmost derivation since at each step, we expanded the leftmost non-terminal</a:t>
            </a:r>
          </a:p>
          <a:p>
            <a:r>
              <a:rPr lang="en-US"/>
              <a:t>Perform a leftmost derivation of a = b + 1</a:t>
            </a:r>
          </a:p>
          <a:p>
            <a:endParaRPr lang="en-US">
              <a:solidFill>
                <a:srgbClr val="00B0F0"/>
              </a:solidFill>
            </a:endParaRPr>
          </a:p>
        </p:txBody>
      </p:sp>
      <p:pic>
        <p:nvPicPr>
          <p:cNvPr id="5" name="Picture 4" descr="A computer code with black text&#10;&#10;AI-generated content may be incorrect.">
            <a:extLst>
              <a:ext uri="{FF2B5EF4-FFF2-40B4-BE49-F238E27FC236}">
                <a16:creationId xmlns:a16="http://schemas.microsoft.com/office/drawing/2014/main" id="{5D841EB5-4199-3435-656F-588C89D1A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869" y="2672808"/>
            <a:ext cx="7772400" cy="226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86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F596-7AC5-58FF-3368-755D6275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Parse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22933-63AD-7D4F-1013-E5D0205E8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hierarchical (tree) representation of a derivation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271507AC-856A-B27B-1A33-0CD8D8E44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0" y="2496065"/>
            <a:ext cx="4775200" cy="43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78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6A07-4E5D-4D34-9A51-C7AC368D4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13A78-19A9-AC28-87C5-C2D7B3BB4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grammar is </a:t>
            </a:r>
            <a:r>
              <a:rPr lang="en-US" i="1"/>
              <a:t>ambiguous </a:t>
            </a:r>
            <a:r>
              <a:rPr lang="en-US"/>
              <a:t>if and only if it generates a sentence that has two or more distinct parse trees</a:t>
            </a:r>
          </a:p>
          <a:p>
            <a:r>
              <a:rPr lang="en-US"/>
              <a:t>E.g.,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&lt;expr&gt; -&gt; &lt;expr&gt; + &lt;expr&gt; | const</a:t>
            </a:r>
          </a:p>
          <a:p>
            <a:r>
              <a:rPr lang="en-US"/>
              <a:t>Show this is ambiguous</a:t>
            </a:r>
          </a:p>
          <a:p>
            <a:r>
              <a:rPr lang="en-US"/>
              <a:t>Hint: Try derive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const + const + const</a:t>
            </a:r>
          </a:p>
        </p:txBody>
      </p:sp>
    </p:spTree>
    <p:extLst>
      <p:ext uri="{BB962C8B-B14F-4D97-AF65-F5344CB8AC3E}">
        <p14:creationId xmlns:p14="http://schemas.microsoft.com/office/powerpoint/2010/main" val="2543439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8682-D89C-2DF7-7ECC-7C807BB0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Associativity and Precedence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1608BCB-533F-DC7D-78DB-B8A6C1847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1474231"/>
            <a:ext cx="6470408" cy="5354363"/>
          </a:xfrm>
        </p:spPr>
      </p:pic>
    </p:spTree>
    <p:extLst>
      <p:ext uri="{BB962C8B-B14F-4D97-AF65-F5344CB8AC3E}">
        <p14:creationId xmlns:p14="http://schemas.microsoft.com/office/powerpoint/2010/main" val="1595512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BE595-DD16-8309-870B-F0BB96580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Associativity and Precedence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238C-FA39-F4C1-E5DA-FE2FE532D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224216"/>
            <a:ext cx="7796540" cy="3825728"/>
          </a:xfrm>
        </p:spPr>
        <p:txBody>
          <a:bodyPr/>
          <a:lstStyle/>
          <a:p>
            <a:r>
              <a:rPr lang="en-US"/>
              <a:t>Parse tree should indicate precedence levels and associativity of operators</a:t>
            </a:r>
          </a:p>
          <a:p>
            <a:pPr lvl="1"/>
            <a:r>
              <a:rPr lang="en-US"/>
              <a:t>Left recursion → left-associative</a:t>
            </a:r>
          </a:p>
          <a:p>
            <a:pPr lvl="1"/>
            <a:r>
              <a:rPr lang="en-US"/>
              <a:t>Right recursion → right-associative</a:t>
            </a:r>
          </a:p>
          <a:p>
            <a:pPr lvl="1"/>
            <a:r>
              <a:rPr lang="en-US"/>
              <a:t>New non-terminal → higher precedence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 descr="A computer code with text&#10;&#10;AI-generated content may be incorrect.">
            <a:extLst>
              <a:ext uri="{FF2B5EF4-FFF2-40B4-BE49-F238E27FC236}">
                <a16:creationId xmlns:a16="http://schemas.microsoft.com/office/drawing/2014/main" id="{F19F137A-A53D-098F-459F-7342F5619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599" y="4596715"/>
            <a:ext cx="7772400" cy="226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11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9C01A-53A2-6644-0F7F-C582CCC2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Supporting Precedence</a:t>
            </a:r>
          </a:p>
        </p:txBody>
      </p:sp>
      <p:pic>
        <p:nvPicPr>
          <p:cNvPr id="5" name="Content Placeholder 4" descr="A computer code with text&#10;&#10;AI-generated content may be incorrect.">
            <a:extLst>
              <a:ext uri="{FF2B5EF4-FFF2-40B4-BE49-F238E27FC236}">
                <a16:creationId xmlns:a16="http://schemas.microsoft.com/office/drawing/2014/main" id="{C827680C-ADED-0875-C2B9-9E45B0911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8357" y="1549650"/>
            <a:ext cx="8106032" cy="5073572"/>
          </a:xfrm>
        </p:spPr>
      </p:pic>
    </p:spTree>
    <p:extLst>
      <p:ext uri="{BB962C8B-B14F-4D97-AF65-F5344CB8AC3E}">
        <p14:creationId xmlns:p14="http://schemas.microsoft.com/office/powerpoint/2010/main" val="1127221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BC87-A1B9-B31E-CBFE-8AF366537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5DDE8-5E6D-8DD2-FB58-C3FF25EAC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Write unambiguous rules for expressions with +, /, and (). Precedence is (), /, then +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00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DB1EA-DE9E-07A0-B58C-E4D6F410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Supporting Associativity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7E733-8D15-6210-39E6-C46A368AE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is the associativity of  + in this grammar?</a:t>
            </a:r>
          </a:p>
          <a:p>
            <a:r>
              <a:rPr lang="en-US"/>
              <a:t>Where is the recursion?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 descr="A person with a long mustache&#10;&#10;AI-generated content may be incorrect.">
            <a:extLst>
              <a:ext uri="{FF2B5EF4-FFF2-40B4-BE49-F238E27FC236}">
                <a16:creationId xmlns:a16="http://schemas.microsoft.com/office/drawing/2014/main" id="{DF7A5139-6493-76F1-E372-002558F0A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39" y="3929449"/>
            <a:ext cx="7772400" cy="28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7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4E46-2B91-61F6-02DF-5762A3F1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0984-C91F-7D89-C2D7-C6AD6446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Add a rule to our &lt;expr&gt; grammar for exponentiation (**), with precedence one higher than division (/).</a:t>
            </a:r>
          </a:p>
          <a:p>
            <a:r>
              <a:rPr lang="en-US"/>
              <a:t>This operator should be right associative.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68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53103-F05A-EC78-0530-C7B240313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Dangling Else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447C7-ED08-5B86-0827-7AE275FBE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680519"/>
            <a:ext cx="7796540" cy="4369425"/>
          </a:xfrm>
        </p:spPr>
        <p:txBody>
          <a:bodyPr/>
          <a:lstStyle/>
          <a:p>
            <a:pPr marL="22225" indent="0" algn="ctr" defTabSz="457200">
              <a:lnSpc>
                <a:spcPct val="93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i="1"/>
              <a:t>&lt;</a:t>
            </a:r>
            <a:r>
              <a:rPr lang="en-GB" altLang="en-US" i="1" err="1"/>
              <a:t>if_stmt</a:t>
            </a:r>
            <a:r>
              <a:rPr lang="en-GB" altLang="en-US" i="1"/>
              <a:t>&gt; </a:t>
            </a:r>
            <a:r>
              <a:rPr lang="en-GB" altLang="en-US" i="1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GB" altLang="en-US" i="1"/>
              <a:t> </a:t>
            </a:r>
            <a:r>
              <a:rPr lang="en-GB" altLang="en-US">
                <a:latin typeface="Geneva" pitchFamily="112" charset="0"/>
              </a:rPr>
              <a:t>if (</a:t>
            </a:r>
            <a:r>
              <a:rPr lang="en-GB" altLang="en-US" i="1"/>
              <a:t> &lt;expr&gt; </a:t>
            </a:r>
            <a:r>
              <a:rPr lang="en-GB" altLang="en-US">
                <a:latin typeface="Geneva" pitchFamily="112" charset="0"/>
              </a:rPr>
              <a:t>)</a:t>
            </a:r>
            <a:r>
              <a:rPr lang="en-GB" altLang="en-US" i="1"/>
              <a:t> &lt;</a:t>
            </a:r>
            <a:r>
              <a:rPr lang="en-GB" altLang="en-US" i="1" err="1"/>
              <a:t>stmt</a:t>
            </a:r>
            <a:r>
              <a:rPr lang="en-GB" altLang="en-US" i="1"/>
              <a:t>&gt; |</a:t>
            </a:r>
          </a:p>
          <a:p>
            <a:pPr marL="22225" indent="0" algn="ctr" defTabSz="45720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i="1"/>
              <a:t>	</a:t>
            </a:r>
            <a:r>
              <a:rPr lang="en-GB" altLang="en-US">
                <a:latin typeface="Geneva" pitchFamily="112" charset="0"/>
              </a:rPr>
              <a:t>if (</a:t>
            </a:r>
            <a:r>
              <a:rPr lang="en-GB" altLang="en-US" i="1"/>
              <a:t> &lt;expr&gt; </a:t>
            </a:r>
            <a:r>
              <a:rPr lang="en-GB" altLang="en-US">
                <a:latin typeface="Geneva" pitchFamily="112" charset="0"/>
              </a:rPr>
              <a:t>)</a:t>
            </a:r>
            <a:r>
              <a:rPr lang="en-GB" altLang="en-US" i="1"/>
              <a:t> &lt;</a:t>
            </a:r>
            <a:r>
              <a:rPr lang="en-GB" altLang="en-US" i="1" err="1"/>
              <a:t>stmt</a:t>
            </a:r>
            <a:r>
              <a:rPr lang="en-GB" altLang="en-US" i="1"/>
              <a:t>&gt; </a:t>
            </a:r>
            <a:r>
              <a:rPr lang="en-GB" altLang="en-US">
                <a:latin typeface="Geneva" pitchFamily="112" charset="0"/>
              </a:rPr>
              <a:t>else</a:t>
            </a:r>
            <a:r>
              <a:rPr lang="en-GB" altLang="en-US" i="1"/>
              <a:t> &lt;</a:t>
            </a:r>
            <a:r>
              <a:rPr lang="en-GB" altLang="en-US" i="1" err="1"/>
              <a:t>stmt</a:t>
            </a:r>
            <a:r>
              <a:rPr lang="en-GB" altLang="en-US" i="1"/>
              <a:t>&gt;</a:t>
            </a:r>
          </a:p>
          <a:p>
            <a:pPr marL="22225" indent="0" algn="ctr" defTabSz="45720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en-US" i="1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 descr="A math problem with black text&#10;&#10;AI-generated content may be incorrect.">
            <a:extLst>
              <a:ext uri="{FF2B5EF4-FFF2-40B4-BE49-F238E27FC236}">
                <a16:creationId xmlns:a16="http://schemas.microsoft.com/office/drawing/2014/main" id="{1B76EDA5-C422-35A9-3A67-61CC46A22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773" y="3102828"/>
            <a:ext cx="7772400" cy="381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00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9276E-2B39-B17D-0963-4B23F6C37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Dangling Else Ambiguity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CBA5BC-1284-B254-EF53-82B849A2F3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058" y="1798786"/>
            <a:ext cx="9441742" cy="425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149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A4F84-521C-8D82-798F-01AB9C94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Solving Dangling Else 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C8F2B-A725-478D-CEB5-8ACBC4734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446" y="1735015"/>
            <a:ext cx="8757139" cy="4911969"/>
          </a:xfrm>
        </p:spPr>
        <p:txBody>
          <a:bodyPr>
            <a:normAutofit/>
          </a:bodyPr>
          <a:lstStyle/>
          <a:p>
            <a:r>
              <a:rPr lang="en-GB" altLang="en-US"/>
              <a:t>Algol 60, C, C++: associate each </a:t>
            </a:r>
            <a:r>
              <a:rPr lang="en-GB" altLang="en-US">
                <a:latin typeface="Geneva" pitchFamily="112" charset="0"/>
              </a:rPr>
              <a:t>else</a:t>
            </a:r>
            <a:r>
              <a:rPr lang="en-GB" altLang="en-US"/>
              <a:t> with closest </a:t>
            </a:r>
            <a:r>
              <a:rPr lang="en-GB" altLang="en-US">
                <a:latin typeface="Geneva" pitchFamily="112" charset="0"/>
              </a:rPr>
              <a:t>if</a:t>
            </a:r>
            <a:r>
              <a:rPr lang="en-GB" altLang="en-US"/>
              <a:t>; use </a:t>
            </a:r>
            <a:r>
              <a:rPr lang="en-GB" altLang="en-US">
                <a:latin typeface="Geneva" pitchFamily="112" charset="0"/>
              </a:rPr>
              <a:t>{}</a:t>
            </a:r>
            <a:r>
              <a:rPr lang="en-GB" altLang="en-US"/>
              <a:t> or </a:t>
            </a:r>
            <a:r>
              <a:rPr lang="en-GB" altLang="en-US">
                <a:latin typeface="Geneva" pitchFamily="112" charset="0"/>
              </a:rPr>
              <a:t>begin…end</a:t>
            </a:r>
            <a:r>
              <a:rPr lang="en-GB" altLang="en-US"/>
              <a:t> to override.</a:t>
            </a:r>
          </a:p>
          <a:p>
            <a:r>
              <a:rPr lang="en-GB" altLang="en-US"/>
              <a:t>Algol 68, Modula, Ada: use explicit delimiter to end every conditional (e.g., </a:t>
            </a:r>
            <a:r>
              <a:rPr lang="en-GB" altLang="en-US">
                <a:latin typeface="Geneva" pitchFamily="112" charset="0"/>
              </a:rPr>
              <a:t>if…fi</a:t>
            </a:r>
            <a:r>
              <a:rPr lang="en-GB" altLang="en-US"/>
              <a:t>)</a:t>
            </a:r>
          </a:p>
          <a:p>
            <a:r>
              <a:rPr lang="en-GB" altLang="en-US"/>
              <a:t>Java: rewrite the grammar to limit what can appear in a conditional: </a:t>
            </a:r>
          </a:p>
          <a:p>
            <a:pPr marL="922338" lvl="1" indent="-457200" defTabSz="457200">
              <a:lnSpc>
                <a:spcPct val="83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&lt;</a:t>
            </a:r>
            <a:r>
              <a:rPr lang="en-GB" altLang="en-US" sz="2400" err="1"/>
              <a:t>IfThenStmt</a:t>
            </a:r>
            <a:r>
              <a:rPr lang="en-GB" altLang="en-US" sz="2400"/>
              <a:t>&gt;        </a:t>
            </a:r>
            <a:r>
              <a:rPr lang="en-GB" altLang="en-US" sz="2400">
                <a:latin typeface="Consolas" panose="020B0609020204030204" pitchFamily="49" charset="0"/>
                <a:cs typeface="Consolas" panose="020B0609020204030204" pitchFamily="49" charset="0"/>
              </a:rPr>
              <a:t>-&gt; </a:t>
            </a:r>
            <a:r>
              <a:rPr lang="en-GB" altLang="en-US" sz="2400" i="1">
                <a:latin typeface="Geneva" pitchFamily="112" charset="0"/>
              </a:rPr>
              <a:t>if (</a:t>
            </a:r>
            <a:r>
              <a:rPr lang="en-GB" altLang="en-US" sz="2400"/>
              <a:t> &lt;Expr&gt; </a:t>
            </a:r>
            <a:r>
              <a:rPr lang="en-GB" altLang="en-US" sz="2400" i="1">
                <a:latin typeface="Geneva" pitchFamily="112" charset="0"/>
              </a:rPr>
              <a:t>)</a:t>
            </a:r>
            <a:r>
              <a:rPr lang="en-GB" altLang="en-US" sz="2400"/>
              <a:t> &lt;</a:t>
            </a:r>
            <a:r>
              <a:rPr lang="en-GB" altLang="en-US" sz="2400" err="1"/>
              <a:t>Stmt</a:t>
            </a:r>
            <a:r>
              <a:rPr lang="en-GB" altLang="en-US" sz="2400"/>
              <a:t>&gt;</a:t>
            </a:r>
          </a:p>
          <a:p>
            <a:pPr marL="922338" lvl="1" indent="-457200" defTabSz="457200">
              <a:lnSpc>
                <a:spcPct val="83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&lt;</a:t>
            </a:r>
            <a:r>
              <a:rPr lang="en-GB" altLang="en-US" sz="2400" err="1"/>
              <a:t>IfThenElseStmt</a:t>
            </a:r>
            <a:r>
              <a:rPr lang="en-GB" altLang="en-US" sz="2400"/>
              <a:t>&gt; </a:t>
            </a:r>
            <a:r>
              <a:rPr lang="en-GB" altLang="en-US" sz="240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GB" altLang="en-US" sz="2400"/>
              <a:t> </a:t>
            </a:r>
            <a:r>
              <a:rPr lang="en-GB" altLang="en-US" sz="2400" i="1">
                <a:latin typeface="Geneva" pitchFamily="112" charset="0"/>
              </a:rPr>
              <a:t>if (</a:t>
            </a:r>
            <a:r>
              <a:rPr lang="en-GB" altLang="en-US" sz="2400"/>
              <a:t> &lt;Expr&gt; </a:t>
            </a:r>
            <a:r>
              <a:rPr lang="en-GB" altLang="en-US" sz="2400" i="1">
                <a:latin typeface="Geneva" pitchFamily="112" charset="0"/>
              </a:rPr>
              <a:t>)</a:t>
            </a:r>
            <a:r>
              <a:rPr lang="en-GB" altLang="en-US" sz="2400" i="1"/>
              <a:t> &lt;</a:t>
            </a:r>
            <a:r>
              <a:rPr lang="en-GB" altLang="en-US" sz="2400" err="1"/>
              <a:t>StmtNoShortIf</a:t>
            </a:r>
            <a:r>
              <a:rPr lang="en-GB" altLang="en-US" sz="2400"/>
              <a:t>&gt; </a:t>
            </a:r>
          </a:p>
          <a:p>
            <a:pPr marL="922338" lvl="1" indent="-457200" defTabSz="457200">
              <a:lnSpc>
                <a:spcPct val="83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				   </a:t>
            </a:r>
            <a:r>
              <a:rPr lang="en-GB" altLang="en-US" sz="2400" i="1">
                <a:latin typeface="Geneva" pitchFamily="112" charset="0"/>
              </a:rPr>
              <a:t>else</a:t>
            </a:r>
            <a:r>
              <a:rPr lang="en-GB" altLang="en-US" sz="2400"/>
              <a:t> &lt;</a:t>
            </a:r>
            <a:r>
              <a:rPr lang="en-GB" altLang="en-US" sz="2400" err="1"/>
              <a:t>Stmt</a:t>
            </a:r>
            <a:r>
              <a:rPr lang="en-GB" altLang="en-US" sz="2400"/>
              <a:t>&gt;</a:t>
            </a:r>
            <a:endParaRPr lang="en-GB" altLang="en-US" i="1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330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Application>Microsoft Office PowerPoint</Application>
  <PresentationFormat>Widescreen</PresentationFormat>
  <Slides>25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Madison</vt:lpstr>
      <vt:lpstr>Describing Syntax</vt:lpstr>
      <vt:lpstr>Syntax</vt:lpstr>
      <vt:lpstr>Defining Syntax</vt:lpstr>
      <vt:lpstr>Defining Syntax: Terminology</vt:lpstr>
      <vt:lpstr>Chomsky Hierarchy</vt:lpstr>
      <vt:lpstr>Context-free Grammars (CFGs)</vt:lpstr>
      <vt:lpstr>CFGs: Example</vt:lpstr>
      <vt:lpstr>Backus-Naur Form (BNF)</vt:lpstr>
      <vt:lpstr>BNF Grammar: Example</vt:lpstr>
      <vt:lpstr>BNF Grammar: Exercise</vt:lpstr>
      <vt:lpstr>Extended BNF (EBNF)</vt:lpstr>
      <vt:lpstr>EBNF: Example</vt:lpstr>
      <vt:lpstr>EBNF: Exercise</vt:lpstr>
      <vt:lpstr>Verifying Syntax</vt:lpstr>
      <vt:lpstr>Parse Tree</vt:lpstr>
      <vt:lpstr>Ambiguity</vt:lpstr>
      <vt:lpstr>Associativity and Precedence</vt:lpstr>
      <vt:lpstr>Associativity and Precedence</vt:lpstr>
      <vt:lpstr>Supporting Precedence</vt:lpstr>
      <vt:lpstr>Exercise</vt:lpstr>
      <vt:lpstr>Supporting Associativity</vt:lpstr>
      <vt:lpstr>Exercise</vt:lpstr>
      <vt:lpstr>The Dangling Else</vt:lpstr>
      <vt:lpstr>The Dangling Else Ambiguity</vt:lpstr>
      <vt:lpstr>Solving Dangling Else Ambiguity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Syntax</dc:title>
  <dc:creator>Jingnan Xie</dc:creator>
  <cp:revision>1</cp:revision>
  <dcterms:created xsi:type="dcterms:W3CDTF">2025-11-25T19:23:33Z</dcterms:created>
  <dcterms:modified xsi:type="dcterms:W3CDTF">2025-12-05T16:20:03Z</dcterms:modified>
</cp:coreProperties>
</file>