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4" r:id="rId10"/>
    <p:sldId id="265" r:id="rId11"/>
    <p:sldId id="25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560FB7-1DDF-484F-B523-1FA173D47E20}" v="49" dt="2025-12-05T21:06:28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8393"/>
  </p:normalViewPr>
  <p:slideViewPr>
    <p:cSldViewPr snapToGrid="0">
      <p:cViewPr varScale="1">
        <p:scale>
          <a:sx n="97" d="100"/>
          <a:sy n="97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99442E2A-D9CC-5B17-AA62-8A182CB6386A}"/>
    <pc:docChg chg="undo custSel addSld modSld modMainMaster">
      <pc:chgData name="Jingnan Xie" userId="5c2f28a1-79a3-4aeb-a5f1-26f53b743562" providerId="ADAL" clId="{99442E2A-D9CC-5B17-AA62-8A182CB6386A}" dt="2025-12-05T21:07:04.050" v="2711" actId="20577"/>
      <pc:docMkLst>
        <pc:docMk/>
      </pc:docMkLst>
      <pc:sldChg chg="modSp mod">
        <pc:chgData name="Jingnan Xie" userId="5c2f28a1-79a3-4aeb-a5f1-26f53b743562" providerId="ADAL" clId="{99442E2A-D9CC-5B17-AA62-8A182CB6386A}" dt="2025-12-05T16:25:19.162" v="40" actId="20577"/>
        <pc:sldMkLst>
          <pc:docMk/>
          <pc:sldMk cId="2721820955" sldId="256"/>
        </pc:sldMkLst>
        <pc:spChg chg="mod">
          <ac:chgData name="Jingnan Xie" userId="5c2f28a1-79a3-4aeb-a5f1-26f53b743562" providerId="ADAL" clId="{99442E2A-D9CC-5B17-AA62-8A182CB6386A}" dt="2025-12-05T16:25:19.162" v="40" actId="20577"/>
          <ac:spMkLst>
            <pc:docMk/>
            <pc:sldMk cId="2721820955" sldId="256"/>
            <ac:spMk id="2" creationId="{D63D847D-FD5A-849B-EF26-58973DB6AC89}"/>
          </ac:spMkLst>
        </pc:spChg>
      </pc:sldChg>
      <pc:sldChg chg="addSp modSp mod modAnim modNotesTx">
        <pc:chgData name="Jingnan Xie" userId="5c2f28a1-79a3-4aeb-a5f1-26f53b743562" providerId="ADAL" clId="{99442E2A-D9CC-5B17-AA62-8A182CB6386A}" dt="2025-12-05T21:07:04.050" v="2711" actId="20577"/>
        <pc:sldMkLst>
          <pc:docMk/>
          <pc:sldMk cId="1025668006" sldId="257"/>
        </pc:sldMkLst>
        <pc:spChg chg="mod">
          <ac:chgData name="Jingnan Xie" userId="5c2f28a1-79a3-4aeb-a5f1-26f53b743562" providerId="ADAL" clId="{99442E2A-D9CC-5B17-AA62-8A182CB6386A}" dt="2025-12-05T20:33:31.425" v="2416" actId="20577"/>
          <ac:spMkLst>
            <pc:docMk/>
            <pc:sldMk cId="1025668006" sldId="257"/>
            <ac:spMk id="2" creationId="{A8E44E46-2B91-61F6-02DF-5762A3F1B91F}"/>
          </ac:spMkLst>
        </pc:spChg>
        <pc:spChg chg="mod">
          <ac:chgData name="Jingnan Xie" userId="5c2f28a1-79a3-4aeb-a5f1-26f53b743562" providerId="ADAL" clId="{99442E2A-D9CC-5B17-AA62-8A182CB6386A}" dt="2025-12-05T21:04:07.313" v="2523" actId="20577"/>
          <ac:spMkLst>
            <pc:docMk/>
            <pc:sldMk cId="1025668006" sldId="257"/>
            <ac:spMk id="3" creationId="{C46B0984-C91F-7D89-C2D7-C6AD6446CC4E}"/>
          </ac:spMkLst>
        </pc:spChg>
        <pc:picChg chg="add mod">
          <ac:chgData name="Jingnan Xie" userId="5c2f28a1-79a3-4aeb-a5f1-26f53b743562" providerId="ADAL" clId="{99442E2A-D9CC-5B17-AA62-8A182CB6386A}" dt="2025-12-05T21:04:15.240" v="2525" actId="14100"/>
          <ac:picMkLst>
            <pc:docMk/>
            <pc:sldMk cId="1025668006" sldId="257"/>
            <ac:picMk id="5" creationId="{240879C2-04F9-9EB1-1B58-D949C69AFF2F}"/>
          </ac:picMkLst>
        </pc:picChg>
      </pc:sldChg>
      <pc:sldChg chg="modSp new mod">
        <pc:chgData name="Jingnan Xie" userId="5c2f28a1-79a3-4aeb-a5f1-26f53b743562" providerId="ADAL" clId="{99442E2A-D9CC-5B17-AA62-8A182CB6386A}" dt="2025-12-05T16:29:41.740" v="372" actId="20577"/>
        <pc:sldMkLst>
          <pc:docMk/>
          <pc:sldMk cId="2853379190" sldId="258"/>
        </pc:sldMkLst>
        <pc:spChg chg="mod">
          <ac:chgData name="Jingnan Xie" userId="5c2f28a1-79a3-4aeb-a5f1-26f53b743562" providerId="ADAL" clId="{99442E2A-D9CC-5B17-AA62-8A182CB6386A}" dt="2025-12-05T16:25:56.700" v="48" actId="20577"/>
          <ac:spMkLst>
            <pc:docMk/>
            <pc:sldMk cId="2853379190" sldId="258"/>
            <ac:spMk id="2" creationId="{412307DD-ACBB-E91E-BE64-BA8F8ED88020}"/>
          </ac:spMkLst>
        </pc:spChg>
        <pc:spChg chg="mod">
          <ac:chgData name="Jingnan Xie" userId="5c2f28a1-79a3-4aeb-a5f1-26f53b743562" providerId="ADAL" clId="{99442E2A-D9CC-5B17-AA62-8A182CB6386A}" dt="2025-12-05T16:29:41.740" v="372" actId="20577"/>
          <ac:spMkLst>
            <pc:docMk/>
            <pc:sldMk cId="2853379190" sldId="258"/>
            <ac:spMk id="3" creationId="{B38E206E-7519-BE8F-DE9A-B56C8675D3A8}"/>
          </ac:spMkLst>
        </pc:spChg>
      </pc:sldChg>
      <pc:sldChg chg="addSp modSp new mod">
        <pc:chgData name="Jingnan Xie" userId="5c2f28a1-79a3-4aeb-a5f1-26f53b743562" providerId="ADAL" clId="{99442E2A-D9CC-5B17-AA62-8A182CB6386A}" dt="2025-12-05T16:38:48.711" v="430" actId="2711"/>
        <pc:sldMkLst>
          <pc:docMk/>
          <pc:sldMk cId="1489986796" sldId="259"/>
        </pc:sldMkLst>
        <pc:spChg chg="mod">
          <ac:chgData name="Jingnan Xie" userId="5c2f28a1-79a3-4aeb-a5f1-26f53b743562" providerId="ADAL" clId="{99442E2A-D9CC-5B17-AA62-8A182CB6386A}" dt="2025-12-05T16:29:57.534" v="379" actId="20577"/>
          <ac:spMkLst>
            <pc:docMk/>
            <pc:sldMk cId="1489986796" sldId="259"/>
            <ac:spMk id="2" creationId="{E9D1BC14-2CE6-DE96-6115-41CAED33329D}"/>
          </ac:spMkLst>
        </pc:spChg>
        <pc:spChg chg="mod">
          <ac:chgData name="Jingnan Xie" userId="5c2f28a1-79a3-4aeb-a5f1-26f53b743562" providerId="ADAL" clId="{99442E2A-D9CC-5B17-AA62-8A182CB6386A}" dt="2025-12-05T16:37:09.099" v="396" actId="20577"/>
          <ac:spMkLst>
            <pc:docMk/>
            <pc:sldMk cId="1489986796" sldId="259"/>
            <ac:spMk id="3" creationId="{5DCF3B12-9CAD-48C1-A054-EB1FA238B1BA}"/>
          </ac:spMkLst>
        </pc:spChg>
        <pc:spChg chg="add mod">
          <ac:chgData name="Jingnan Xie" userId="5c2f28a1-79a3-4aeb-a5f1-26f53b743562" providerId="ADAL" clId="{99442E2A-D9CC-5B17-AA62-8A182CB6386A}" dt="2025-12-05T16:38:48.711" v="430" actId="2711"/>
          <ac:spMkLst>
            <pc:docMk/>
            <pc:sldMk cId="1489986796" sldId="259"/>
            <ac:spMk id="6" creationId="{3D5930E4-2E2E-675B-6C87-F1B925296AF5}"/>
          </ac:spMkLst>
        </pc:spChg>
        <pc:picChg chg="add mod">
          <ac:chgData name="Jingnan Xie" userId="5c2f28a1-79a3-4aeb-a5f1-26f53b743562" providerId="ADAL" clId="{99442E2A-D9CC-5B17-AA62-8A182CB6386A}" dt="2025-12-05T16:38:08.022" v="400" actId="1076"/>
          <ac:picMkLst>
            <pc:docMk/>
            <pc:sldMk cId="1489986796" sldId="259"/>
            <ac:picMk id="5" creationId="{F15EDA58-9358-3805-54B8-C6AC6B072081}"/>
          </ac:picMkLst>
        </pc:picChg>
      </pc:sldChg>
      <pc:sldChg chg="modSp new mod modAnim">
        <pc:chgData name="Jingnan Xie" userId="5c2f28a1-79a3-4aeb-a5f1-26f53b743562" providerId="ADAL" clId="{99442E2A-D9CC-5B17-AA62-8A182CB6386A}" dt="2025-12-05T16:47:21.804" v="485"/>
        <pc:sldMkLst>
          <pc:docMk/>
          <pc:sldMk cId="432146986" sldId="260"/>
        </pc:sldMkLst>
        <pc:spChg chg="mod">
          <ac:chgData name="Jingnan Xie" userId="5c2f28a1-79a3-4aeb-a5f1-26f53b743562" providerId="ADAL" clId="{99442E2A-D9CC-5B17-AA62-8A182CB6386A}" dt="2025-12-05T16:44:07.057" v="445" actId="20577"/>
          <ac:spMkLst>
            <pc:docMk/>
            <pc:sldMk cId="432146986" sldId="260"/>
            <ac:spMk id="2" creationId="{A75D6ABC-3258-6467-27D3-F63529BE17D3}"/>
          </ac:spMkLst>
        </pc:spChg>
        <pc:spChg chg="mod">
          <ac:chgData name="Jingnan Xie" userId="5c2f28a1-79a3-4aeb-a5f1-26f53b743562" providerId="ADAL" clId="{99442E2A-D9CC-5B17-AA62-8A182CB6386A}" dt="2025-12-05T16:46:47.885" v="479" actId="27636"/>
          <ac:spMkLst>
            <pc:docMk/>
            <pc:sldMk cId="432146986" sldId="260"/>
            <ac:spMk id="3" creationId="{858FAF43-C5C4-8E9F-CEDD-B42B2C213948}"/>
          </ac:spMkLst>
        </pc:spChg>
      </pc:sldChg>
      <pc:sldChg chg="addSp delSp modSp new mod">
        <pc:chgData name="Jingnan Xie" userId="5c2f28a1-79a3-4aeb-a5f1-26f53b743562" providerId="ADAL" clId="{99442E2A-D9CC-5B17-AA62-8A182CB6386A}" dt="2025-12-05T18:18:03.386" v="743" actId="27636"/>
        <pc:sldMkLst>
          <pc:docMk/>
          <pc:sldMk cId="4003922648" sldId="261"/>
        </pc:sldMkLst>
        <pc:spChg chg="mod">
          <ac:chgData name="Jingnan Xie" userId="5c2f28a1-79a3-4aeb-a5f1-26f53b743562" providerId="ADAL" clId="{99442E2A-D9CC-5B17-AA62-8A182CB6386A}" dt="2025-12-05T17:53:45.084" v="506" actId="20577"/>
          <ac:spMkLst>
            <pc:docMk/>
            <pc:sldMk cId="4003922648" sldId="261"/>
            <ac:spMk id="2" creationId="{51B42194-86DD-755D-DCE8-3AF78FCCBF56}"/>
          </ac:spMkLst>
        </pc:spChg>
        <pc:spChg chg="del">
          <ac:chgData name="Jingnan Xie" userId="5c2f28a1-79a3-4aeb-a5f1-26f53b743562" providerId="ADAL" clId="{99442E2A-D9CC-5B17-AA62-8A182CB6386A}" dt="2025-12-05T17:55:39.946" v="507" actId="931"/>
          <ac:spMkLst>
            <pc:docMk/>
            <pc:sldMk cId="4003922648" sldId="261"/>
            <ac:spMk id="3" creationId="{822699DD-E73B-AFC5-6221-87F932CAB30C}"/>
          </ac:spMkLst>
        </pc:spChg>
        <pc:spChg chg="add mod">
          <ac:chgData name="Jingnan Xie" userId="5c2f28a1-79a3-4aeb-a5f1-26f53b743562" providerId="ADAL" clId="{99442E2A-D9CC-5B17-AA62-8A182CB6386A}" dt="2025-12-05T18:18:03.386" v="743" actId="27636"/>
          <ac:spMkLst>
            <pc:docMk/>
            <pc:sldMk cId="4003922648" sldId="261"/>
            <ac:spMk id="7" creationId="{7A7A46D0-0F39-6433-DE98-6B13D99AFEC5}"/>
          </ac:spMkLst>
        </pc:spChg>
        <pc:picChg chg="add del mod">
          <ac:chgData name="Jingnan Xie" userId="5c2f28a1-79a3-4aeb-a5f1-26f53b743562" providerId="ADAL" clId="{99442E2A-D9CC-5B17-AA62-8A182CB6386A}" dt="2025-12-05T17:55:46.715" v="508" actId="478"/>
          <ac:picMkLst>
            <pc:docMk/>
            <pc:sldMk cId="4003922648" sldId="261"/>
            <ac:picMk id="5" creationId="{976BB170-DC1D-27B0-BB66-0BF334EE8BA7}"/>
          </ac:picMkLst>
        </pc:picChg>
        <pc:picChg chg="add mod">
          <ac:chgData name="Jingnan Xie" userId="5c2f28a1-79a3-4aeb-a5f1-26f53b743562" providerId="ADAL" clId="{99442E2A-D9CC-5B17-AA62-8A182CB6386A}" dt="2025-12-05T18:03:06.691" v="647" actId="1076"/>
          <ac:picMkLst>
            <pc:docMk/>
            <pc:sldMk cId="4003922648" sldId="261"/>
            <ac:picMk id="9" creationId="{AEF9B049-AAD7-C763-B27D-0EF72D757BA0}"/>
          </ac:picMkLst>
        </pc:picChg>
      </pc:sldChg>
      <pc:sldChg chg="addSp modSp new mod modNotesTx">
        <pc:chgData name="Jingnan Xie" userId="5c2f28a1-79a3-4aeb-a5f1-26f53b743562" providerId="ADAL" clId="{99442E2A-D9CC-5B17-AA62-8A182CB6386A}" dt="2025-12-05T18:24:05.580" v="1086" actId="20577"/>
        <pc:sldMkLst>
          <pc:docMk/>
          <pc:sldMk cId="4220104939" sldId="262"/>
        </pc:sldMkLst>
        <pc:spChg chg="mod">
          <ac:chgData name="Jingnan Xie" userId="5c2f28a1-79a3-4aeb-a5f1-26f53b743562" providerId="ADAL" clId="{99442E2A-D9CC-5B17-AA62-8A182CB6386A}" dt="2025-12-05T18:18:30.044" v="757" actId="20577"/>
          <ac:spMkLst>
            <pc:docMk/>
            <pc:sldMk cId="4220104939" sldId="262"/>
            <ac:spMk id="2" creationId="{3B89BB78-09CE-52EA-58E0-660104BA3BB4}"/>
          </ac:spMkLst>
        </pc:spChg>
        <pc:spChg chg="mod">
          <ac:chgData name="Jingnan Xie" userId="5c2f28a1-79a3-4aeb-a5f1-26f53b743562" providerId="ADAL" clId="{99442E2A-D9CC-5B17-AA62-8A182CB6386A}" dt="2025-12-05T18:23:23.115" v="1028" actId="20577"/>
          <ac:spMkLst>
            <pc:docMk/>
            <pc:sldMk cId="4220104939" sldId="262"/>
            <ac:spMk id="3" creationId="{303DC447-71D4-8C0A-BE1A-BFD30B450B41}"/>
          </ac:spMkLst>
        </pc:spChg>
        <pc:picChg chg="add mod">
          <ac:chgData name="Jingnan Xie" userId="5c2f28a1-79a3-4aeb-a5f1-26f53b743562" providerId="ADAL" clId="{99442E2A-D9CC-5B17-AA62-8A182CB6386A}" dt="2025-12-05T18:22:56.386" v="1014" actId="14100"/>
          <ac:picMkLst>
            <pc:docMk/>
            <pc:sldMk cId="4220104939" sldId="262"/>
            <ac:picMk id="5" creationId="{9D4816A7-E706-04AA-5452-68A965C2B908}"/>
          </ac:picMkLst>
        </pc:picChg>
        <pc:picChg chg="add mod">
          <ac:chgData name="Jingnan Xie" userId="5c2f28a1-79a3-4aeb-a5f1-26f53b743562" providerId="ADAL" clId="{99442E2A-D9CC-5B17-AA62-8A182CB6386A}" dt="2025-12-05T18:23:15.907" v="1020" actId="14100"/>
          <ac:picMkLst>
            <pc:docMk/>
            <pc:sldMk cId="4220104939" sldId="262"/>
            <ac:picMk id="7" creationId="{93E8F78F-AD5D-5B64-B5A8-B8F14C4128E8}"/>
          </ac:picMkLst>
        </pc:picChg>
        <pc:picChg chg="add mod">
          <ac:chgData name="Jingnan Xie" userId="5c2f28a1-79a3-4aeb-a5f1-26f53b743562" providerId="ADAL" clId="{99442E2A-D9CC-5B17-AA62-8A182CB6386A}" dt="2025-12-05T18:23:47.632" v="1035" actId="14100"/>
          <ac:picMkLst>
            <pc:docMk/>
            <pc:sldMk cId="4220104939" sldId="262"/>
            <ac:picMk id="9" creationId="{E5D663BC-681D-70F1-2814-7A93213A07DC}"/>
          </ac:picMkLst>
        </pc:picChg>
      </pc:sldChg>
      <pc:sldChg chg="modSp new mod modAnim">
        <pc:chgData name="Jingnan Xie" userId="5c2f28a1-79a3-4aeb-a5f1-26f53b743562" providerId="ADAL" clId="{99442E2A-D9CC-5B17-AA62-8A182CB6386A}" dt="2025-12-05T18:35:09.034" v="1821"/>
        <pc:sldMkLst>
          <pc:docMk/>
          <pc:sldMk cId="2226056965" sldId="263"/>
        </pc:sldMkLst>
        <pc:spChg chg="mod">
          <ac:chgData name="Jingnan Xie" userId="5c2f28a1-79a3-4aeb-a5f1-26f53b743562" providerId="ADAL" clId="{99442E2A-D9CC-5B17-AA62-8A182CB6386A}" dt="2025-12-05T18:24:45.478" v="1103" actId="20577"/>
          <ac:spMkLst>
            <pc:docMk/>
            <pc:sldMk cId="2226056965" sldId="263"/>
            <ac:spMk id="2" creationId="{AED3AC4C-FECF-27E0-9CA4-1CA9F7A72BE6}"/>
          </ac:spMkLst>
        </pc:spChg>
        <pc:spChg chg="mod">
          <ac:chgData name="Jingnan Xie" userId="5c2f28a1-79a3-4aeb-a5f1-26f53b743562" providerId="ADAL" clId="{99442E2A-D9CC-5B17-AA62-8A182CB6386A}" dt="2025-12-05T18:34:45.115" v="1817" actId="27636"/>
          <ac:spMkLst>
            <pc:docMk/>
            <pc:sldMk cId="2226056965" sldId="263"/>
            <ac:spMk id="3" creationId="{AF622A8D-A91C-0D74-263D-D170C3833F8F}"/>
          </ac:spMkLst>
        </pc:spChg>
      </pc:sldChg>
      <pc:sldChg chg="addSp modSp new mod">
        <pc:chgData name="Jingnan Xie" userId="5c2f28a1-79a3-4aeb-a5f1-26f53b743562" providerId="ADAL" clId="{99442E2A-D9CC-5B17-AA62-8A182CB6386A}" dt="2025-12-05T18:47:08.172" v="2139" actId="1076"/>
        <pc:sldMkLst>
          <pc:docMk/>
          <pc:sldMk cId="3136219264" sldId="264"/>
        </pc:sldMkLst>
        <pc:spChg chg="mod">
          <ac:chgData name="Jingnan Xie" userId="5c2f28a1-79a3-4aeb-a5f1-26f53b743562" providerId="ADAL" clId="{99442E2A-D9CC-5B17-AA62-8A182CB6386A}" dt="2025-12-05T18:35:29.981" v="1838" actId="20577"/>
          <ac:spMkLst>
            <pc:docMk/>
            <pc:sldMk cId="3136219264" sldId="264"/>
            <ac:spMk id="2" creationId="{5305429C-2D6E-0D57-6AA1-C54E1601585A}"/>
          </ac:spMkLst>
        </pc:spChg>
        <pc:spChg chg="mod">
          <ac:chgData name="Jingnan Xie" userId="5c2f28a1-79a3-4aeb-a5f1-26f53b743562" providerId="ADAL" clId="{99442E2A-D9CC-5B17-AA62-8A182CB6386A}" dt="2025-12-05T18:45:54.091" v="2133" actId="20577"/>
          <ac:spMkLst>
            <pc:docMk/>
            <pc:sldMk cId="3136219264" sldId="264"/>
            <ac:spMk id="3" creationId="{01561DE6-4387-9EC5-9DF8-001578BB6830}"/>
          </ac:spMkLst>
        </pc:spChg>
        <pc:picChg chg="add mod">
          <ac:chgData name="Jingnan Xie" userId="5c2f28a1-79a3-4aeb-a5f1-26f53b743562" providerId="ADAL" clId="{99442E2A-D9CC-5B17-AA62-8A182CB6386A}" dt="2025-12-05T18:47:08.172" v="2139" actId="1076"/>
          <ac:picMkLst>
            <pc:docMk/>
            <pc:sldMk cId="3136219264" sldId="264"/>
            <ac:picMk id="5" creationId="{5E7E2FA1-024D-A9EC-380D-875D0EA61183}"/>
          </ac:picMkLst>
        </pc:picChg>
      </pc:sldChg>
      <pc:sldChg chg="addSp delSp modSp new mod delAnim modAnim">
        <pc:chgData name="Jingnan Xie" userId="5c2f28a1-79a3-4aeb-a5f1-26f53b743562" providerId="ADAL" clId="{99442E2A-D9CC-5B17-AA62-8A182CB6386A}" dt="2025-12-05T21:03:13.430" v="2516"/>
        <pc:sldMkLst>
          <pc:docMk/>
          <pc:sldMk cId="2641255903" sldId="265"/>
        </pc:sldMkLst>
        <pc:spChg chg="mod">
          <ac:chgData name="Jingnan Xie" userId="5c2f28a1-79a3-4aeb-a5f1-26f53b743562" providerId="ADAL" clId="{99442E2A-D9CC-5B17-AA62-8A182CB6386A}" dt="2025-12-05T20:29:03.399" v="2331" actId="20577"/>
          <ac:spMkLst>
            <pc:docMk/>
            <pc:sldMk cId="2641255903" sldId="265"/>
            <ac:spMk id="2" creationId="{67454BD1-10BF-3BAE-93F3-DC5CD72A5036}"/>
          </ac:spMkLst>
        </pc:spChg>
        <pc:spChg chg="mod">
          <ac:chgData name="Jingnan Xie" userId="5c2f28a1-79a3-4aeb-a5f1-26f53b743562" providerId="ADAL" clId="{99442E2A-D9CC-5B17-AA62-8A182CB6386A}" dt="2025-12-05T20:31:45.704" v="2391"/>
          <ac:spMkLst>
            <pc:docMk/>
            <pc:sldMk cId="2641255903" sldId="265"/>
            <ac:spMk id="3" creationId="{AD079561-0587-B171-87C4-DCDA37733046}"/>
          </ac:spMkLst>
        </pc:spChg>
        <pc:picChg chg="add del mod">
          <ac:chgData name="Jingnan Xie" userId="5c2f28a1-79a3-4aeb-a5f1-26f53b743562" providerId="ADAL" clId="{99442E2A-D9CC-5B17-AA62-8A182CB6386A}" dt="2025-12-05T21:01:44.804" v="2507" actId="478"/>
          <ac:picMkLst>
            <pc:docMk/>
            <pc:sldMk cId="2641255903" sldId="265"/>
            <ac:picMk id="5" creationId="{C7FDCFBC-C489-7054-D9D9-AB2C13715142}"/>
          </ac:picMkLst>
        </pc:picChg>
        <pc:picChg chg="add mod">
          <ac:chgData name="Jingnan Xie" userId="5c2f28a1-79a3-4aeb-a5f1-26f53b743562" providerId="ADAL" clId="{99442E2A-D9CC-5B17-AA62-8A182CB6386A}" dt="2025-12-05T21:03:05.250" v="2515" actId="1076"/>
          <ac:picMkLst>
            <pc:docMk/>
            <pc:sldMk cId="2641255903" sldId="265"/>
            <ac:picMk id="7" creationId="{4DBF8DB9-A7AF-3F0D-CA40-3C6DA5510B53}"/>
          </ac:picMkLst>
        </pc:picChg>
      </pc:sldChg>
      <pc:sldChg chg="modSp new mod">
        <pc:chgData name="Jingnan Xie" userId="5c2f28a1-79a3-4aeb-a5f1-26f53b743562" providerId="ADAL" clId="{99442E2A-D9CC-5B17-AA62-8A182CB6386A}" dt="2025-12-05T18:59:01.694" v="2313" actId="20577"/>
        <pc:sldMkLst>
          <pc:docMk/>
          <pc:sldMk cId="2869580352" sldId="266"/>
        </pc:sldMkLst>
        <pc:spChg chg="mod">
          <ac:chgData name="Jingnan Xie" userId="5c2f28a1-79a3-4aeb-a5f1-26f53b743562" providerId="ADAL" clId="{99442E2A-D9CC-5B17-AA62-8A182CB6386A}" dt="2025-12-05T18:56:08.164" v="2161" actId="20577"/>
          <ac:spMkLst>
            <pc:docMk/>
            <pc:sldMk cId="2869580352" sldId="266"/>
            <ac:spMk id="2" creationId="{9DF7D323-0FB6-1FB2-E192-7E644729BBBD}"/>
          </ac:spMkLst>
        </pc:spChg>
        <pc:spChg chg="mod">
          <ac:chgData name="Jingnan Xie" userId="5c2f28a1-79a3-4aeb-a5f1-26f53b743562" providerId="ADAL" clId="{99442E2A-D9CC-5B17-AA62-8A182CB6386A}" dt="2025-12-05T18:59:01.694" v="2313" actId="20577"/>
          <ac:spMkLst>
            <pc:docMk/>
            <pc:sldMk cId="2869580352" sldId="266"/>
            <ac:spMk id="3" creationId="{D2D7FA76-07E7-34E6-359A-7E3D226033D5}"/>
          </ac:spMkLst>
        </pc:spChg>
      </pc:sldChg>
      <pc:sldMasterChg chg="modSldLayout">
        <pc:chgData name="Jingnan Xie" userId="5c2f28a1-79a3-4aeb-a5f1-26f53b743562" providerId="ADAL" clId="{99442E2A-D9CC-5B17-AA62-8A182CB6386A}" dt="2025-12-05T16:25:44.931" v="41" actId="121"/>
        <pc:sldMasterMkLst>
          <pc:docMk/>
          <pc:sldMasterMk cId="0" sldId="2147483648"/>
        </pc:sldMasterMkLst>
        <pc:sldLayoutChg chg="modSp mod">
          <pc:chgData name="Jingnan Xie" userId="5c2f28a1-79a3-4aeb-a5f1-26f53b743562" providerId="ADAL" clId="{99442E2A-D9CC-5B17-AA62-8A182CB6386A}" dt="2025-12-05T16:25:44.931" v="41" actId="121"/>
          <pc:sldLayoutMkLst>
            <pc:docMk/>
            <pc:sldMasterMk cId="0" sldId="2147483648"/>
            <pc:sldLayoutMk cId="0" sldId="2147483650"/>
          </pc:sldLayoutMkLst>
          <pc:spChg chg="mod">
            <ac:chgData name="Jingnan Xie" userId="5c2f28a1-79a3-4aeb-a5f1-26f53b743562" providerId="ADAL" clId="{99442E2A-D9CC-5B17-AA62-8A182CB6386A}" dt="2025-12-05T16:25:44.931" v="41" actId="121"/>
            <ac:spMkLst>
              <pc:docMk/>
              <pc:sldMasterMk cId="0" sldId="2147483648"/>
              <pc:sldLayoutMk cId="0" sldId="2147483650"/>
              <ac:spMk id="2" creationId="{00000000-0000-0000-0000-000000000000}"/>
            </ac:spMkLst>
          </pc:spChg>
          <pc:spChg chg="mod">
            <ac:chgData name="Jingnan Xie" userId="5c2f28a1-79a3-4aeb-a5f1-26f53b743562" providerId="ADAL" clId="{99442E2A-D9CC-5B17-AA62-8A182CB6386A}" dt="2025-12-02T16:25:59.948" v="1" actId="1076"/>
            <ac:spMkLst>
              <pc:docMk/>
              <pc:sldMasterMk cId="0" sldId="2147483648"/>
              <pc:sldLayoutMk cId="0" sldId="2147483650"/>
              <ac:spMk id="29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A250-A0CB-994A-B5CB-211E49312B6A}" type="datetimeFigureOut">
              <a:rPr lang="en-US" smtClean="0"/>
              <a:t>12/5/25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604B-6E98-0948-A14E-DCFDC96CD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tuple_expr</a:t>
            </a:r>
            <a:r>
              <a:rPr lang="en-US" dirty="0"/>
              <a:t>:</a:t>
            </a:r>
          </a:p>
          <a:p>
            <a:r>
              <a:rPr lang="en-US" dirty="0"/>
              <a:t>    | LPAREN expr COMMA </a:t>
            </a:r>
            <a:r>
              <a:rPr lang="en-US" dirty="0" err="1"/>
              <a:t>expr_list</a:t>
            </a:r>
            <a:r>
              <a:rPr lang="en-US" dirty="0"/>
              <a:t> RPAREN  { tuple with 2+ elements }</a:t>
            </a:r>
          </a:p>
          <a:p>
            <a:endParaRPr lang="en-US" dirty="0"/>
          </a:p>
          <a:p>
            <a:r>
              <a:rPr lang="en-US" dirty="0" err="1"/>
              <a:t>expr_list</a:t>
            </a:r>
            <a:r>
              <a:rPr lang="en-US" dirty="0"/>
              <a:t>:</a:t>
            </a:r>
          </a:p>
          <a:p>
            <a:r>
              <a:rPr lang="en-US" dirty="0"/>
              <a:t>    | expr                               { last element }</a:t>
            </a:r>
          </a:p>
          <a:p>
            <a:r>
              <a:rPr lang="en-US" dirty="0"/>
              <a:t>    | expr COMMA </a:t>
            </a:r>
            <a:r>
              <a:rPr lang="en-US" dirty="0" err="1"/>
              <a:t>expr_list</a:t>
            </a:r>
            <a:r>
              <a:rPr lang="en-US" dirty="0"/>
              <a:t>               { element followed by rest }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29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match both by using</a:t>
            </a:r>
            <a:br>
              <a:rPr lang="en-US" dirty="0"/>
            </a:br>
            <a:r>
              <a:rPr lang="en-US" dirty="0"/>
              <a:t>let (x, y) = 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69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32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DRY issues</a:t>
            </a:r>
          </a:p>
          <a:p>
            <a:endParaRPr lang="en-US" dirty="0"/>
          </a:p>
          <a:p>
            <a:r>
              <a:rPr lang="en-US" dirty="0"/>
              <a:t>This is way better (faster, use full pattern </a:t>
            </a:r>
            <a:r>
              <a:rPr lang="en-US"/>
              <a:t>matching power):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1. </a:t>
            </a:r>
            <a:r>
              <a:rPr lang="en-US" dirty="0">
                <a:effectLst/>
              </a:rPr>
              <a:t>If the pattern is a literal (like (0.0, 0.0) or true or 42), the generated code can jump straight to the right branch</a:t>
            </a:r>
          </a:p>
          <a:p>
            <a:r>
              <a:rPr lang="en-US" dirty="0"/>
              <a:t>2. No extra creation and comparison of tuples in recursive calls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59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12/5/25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47D-FD5A-849B-EF26-58973DB6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OCaml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Tuples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2B7DA-91CC-8B07-CAD3-C6C2D1F64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72182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307DD-ACBB-E91E-BE64-BA8F8ED88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E206E-7519-BE8F-DE9A-B56C8675D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6682" y="2052116"/>
            <a:ext cx="8203457" cy="3997828"/>
          </a:xfrm>
        </p:spPr>
        <p:txBody>
          <a:bodyPr/>
          <a:lstStyle/>
          <a:p>
            <a:r>
              <a:rPr lang="en-US" dirty="0"/>
              <a:t>Function definition syntax</a:t>
            </a:r>
          </a:p>
          <a:p>
            <a:pPr lvl="1"/>
            <a:r>
              <a:rPr lang="en-US" dirty="0"/>
              <a:t>let </a:t>
            </a:r>
            <a:r>
              <a:rPr lang="en-US" dirty="0" err="1"/>
              <a:t>fun_name</a:t>
            </a:r>
            <a:r>
              <a:rPr lang="en-US" dirty="0"/>
              <a:t> p1 p2 p3 … </a:t>
            </a:r>
            <a:r>
              <a:rPr lang="en-US" dirty="0" err="1"/>
              <a:t>pn</a:t>
            </a:r>
            <a:r>
              <a:rPr lang="en-US" dirty="0"/>
              <a:t> = body (* Currying *)</a:t>
            </a:r>
          </a:p>
          <a:p>
            <a:pPr lvl="1"/>
            <a:r>
              <a:rPr lang="en-US" dirty="0"/>
              <a:t>let </a:t>
            </a:r>
            <a:r>
              <a:rPr lang="en-US" dirty="0" err="1"/>
              <a:t>fun_name</a:t>
            </a:r>
            <a:r>
              <a:rPr lang="en-US" dirty="0"/>
              <a:t> (p1, p2, p3, …, </a:t>
            </a:r>
            <a:r>
              <a:rPr lang="en-US" dirty="0" err="1"/>
              <a:t>pn</a:t>
            </a:r>
            <a:r>
              <a:rPr lang="en-US" dirty="0"/>
              <a:t>) = body (* fun of one </a:t>
            </a:r>
            <a:r>
              <a:rPr lang="en-US" dirty="0" err="1"/>
              <a:t>arg</a:t>
            </a:r>
            <a:r>
              <a:rPr lang="en-US" dirty="0"/>
              <a:t> *)</a:t>
            </a:r>
          </a:p>
          <a:p>
            <a:r>
              <a:rPr lang="en-US" dirty="0"/>
              <a:t>Function call syntax</a:t>
            </a:r>
          </a:p>
          <a:p>
            <a:pPr lvl="1"/>
            <a:r>
              <a:rPr lang="en-US" dirty="0" err="1"/>
              <a:t>fun_name</a:t>
            </a:r>
            <a:r>
              <a:rPr lang="en-US" dirty="0"/>
              <a:t> p1 p2 p3 … </a:t>
            </a:r>
            <a:r>
              <a:rPr lang="en-US" dirty="0" err="1"/>
              <a:t>pn</a:t>
            </a:r>
            <a:endParaRPr lang="en-US" dirty="0"/>
          </a:p>
          <a:p>
            <a:pPr lvl="1"/>
            <a:r>
              <a:rPr lang="en-US" dirty="0" err="1"/>
              <a:t>fun_name</a:t>
            </a:r>
            <a:r>
              <a:rPr lang="en-US" dirty="0"/>
              <a:t> (p1, p2, p3, …, </a:t>
            </a:r>
            <a:r>
              <a:rPr lang="en-US" dirty="0" err="1"/>
              <a:t>pn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Latter calls </a:t>
            </a:r>
            <a:r>
              <a:rPr lang="en-US" dirty="0" err="1"/>
              <a:t>fun_name</a:t>
            </a:r>
            <a:r>
              <a:rPr lang="en-US" dirty="0"/>
              <a:t> with ONE parameter, a tuple</a:t>
            </a:r>
          </a:p>
        </p:txBody>
      </p:sp>
    </p:spTree>
    <p:extLst>
      <p:ext uri="{BB962C8B-B14F-4D97-AF65-F5344CB8AC3E}">
        <p14:creationId xmlns:p14="http://schemas.microsoft.com/office/powerpoint/2010/main" val="2853379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1BC14-2CE6-DE96-6115-41CAED333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F3B12-9CAD-48C1-A054-EB1FA238B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Tuples are a product type</a:t>
            </a:r>
          </a:p>
          <a:p>
            <a:r>
              <a:rPr lang="en-US" dirty="0"/>
              <a:t>They simply group several values together</a:t>
            </a:r>
          </a:p>
          <a:p>
            <a:r>
              <a:rPr lang="en-US" dirty="0"/>
              <a:t> The components have </a:t>
            </a:r>
            <a:r>
              <a:rPr lang="en-US" b="1" dirty="0"/>
              <a:t>no names</a:t>
            </a:r>
            <a:r>
              <a:rPr lang="en-US" dirty="0"/>
              <a:t>, only </a:t>
            </a:r>
            <a:r>
              <a:rPr lang="en-US" b="1" dirty="0"/>
              <a:t>positions</a:t>
            </a:r>
          </a:p>
          <a:p>
            <a:r>
              <a:rPr lang="en-US" dirty="0"/>
              <a:t>Records are also product types, but with named fields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screen shot of a computer code&#10;&#10;AI-generated content may be incorrect.">
            <a:extLst>
              <a:ext uri="{FF2B5EF4-FFF2-40B4-BE49-F238E27FC236}">
                <a16:creationId xmlns:a16="http://schemas.microsoft.com/office/drawing/2014/main" id="{F15EDA58-9358-3805-54B8-C6AC6B072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0" y="4051030"/>
            <a:ext cx="4622800" cy="2705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5930E4-2E2E-675B-6C87-F1B925296AF5}"/>
              </a:ext>
            </a:extLst>
          </p:cNvPr>
          <p:cNvSpPr txBox="1"/>
          <p:nvPr/>
        </p:nvSpPr>
        <p:spPr>
          <a:xfrm>
            <a:off x="6291915" y="5570444"/>
            <a:ext cx="4809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Introduces 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alias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student is exactly the same as the tuple type: string * int * float</a:t>
            </a:r>
          </a:p>
        </p:txBody>
      </p:sp>
    </p:spTree>
    <p:extLst>
      <p:ext uri="{BB962C8B-B14F-4D97-AF65-F5344CB8AC3E}">
        <p14:creationId xmlns:p14="http://schemas.microsoft.com/office/powerpoint/2010/main" val="1489986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D6ABC-3258-6467-27D3-F63529BE1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FAF43-C5C4-8E9F-CEDD-B42B2C213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30565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How could we store a 2D point?</a:t>
            </a:r>
          </a:p>
          <a:p>
            <a:pPr lvl="1"/>
            <a:r>
              <a:rPr lang="en-US" dirty="0"/>
              <a:t>We can represent a point as a pair of real coordinates</a:t>
            </a:r>
          </a:p>
          <a:p>
            <a:pPr lvl="1"/>
            <a:r>
              <a:rPr lang="en-US" dirty="0"/>
              <a:t>Its components are accessed </a:t>
            </a:r>
            <a:r>
              <a:rPr lang="en-US" b="1" dirty="0"/>
              <a:t>by position</a:t>
            </a:r>
          </a:p>
          <a:p>
            <a:r>
              <a:rPr lang="en-US" dirty="0"/>
              <a:t>What is its datatype (as a tuple)?</a:t>
            </a: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type point = float * float</a:t>
            </a:r>
          </a:p>
          <a:p>
            <a:pPr marL="349250" indent="-342900"/>
            <a:r>
              <a:rPr lang="en-US" dirty="0"/>
              <a:t>How can we create a new point? </a:t>
            </a: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let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my_point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(1.2, 0.0)</a:t>
            </a:r>
          </a:p>
          <a:p>
            <a:pPr marL="45720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let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my_point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: point = (1.2, 0.0)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14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2194-86DD-755D-DCE8-3AF78FCC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 Syntax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7A46D0-0F39-6433-DE98-6B13D99AF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484603"/>
            <a:ext cx="7796540" cy="4262186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Datatype of each element can be inferred</a:t>
            </a:r>
          </a:p>
          <a:p>
            <a:r>
              <a:rPr lang="en-US" dirty="0"/>
              <a:t>Immutable – you cannot change the value of a tuple</a:t>
            </a:r>
          </a:p>
          <a:p>
            <a:r>
              <a:rPr lang="en-US" dirty="0"/>
              <a:t>Can you find a CFG to describe tuple syntax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A diagram of a graph&#10;&#10;AI-generated content may be incorrect.">
            <a:extLst>
              <a:ext uri="{FF2B5EF4-FFF2-40B4-BE49-F238E27FC236}">
                <a16:creationId xmlns:a16="http://schemas.microsoft.com/office/drawing/2014/main" id="{AEF9B049-AAD7-C763-B27D-0EF72D757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036" y="1763142"/>
            <a:ext cx="7772400" cy="243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22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9BB78-09CE-52EA-58E0-660104BA3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 Bindings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DC447-71D4-8C0A-BE1A-BFD30B450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6269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Binding refresher: associating a name with a value</a:t>
            </a:r>
          </a:p>
          <a:p>
            <a:endParaRPr lang="en-US" dirty="0"/>
          </a:p>
          <a:p>
            <a:r>
              <a:rPr lang="en-US" dirty="0"/>
              <a:t>Extracting the first component (x) of the tuple</a:t>
            </a:r>
          </a:p>
          <a:p>
            <a:endParaRPr lang="en-US" dirty="0"/>
          </a:p>
          <a:p>
            <a:r>
              <a:rPr lang="en-US" dirty="0"/>
              <a:t>Extracting the second component (y) of the tuple</a:t>
            </a:r>
          </a:p>
          <a:p>
            <a:endParaRPr lang="en-US" dirty="0"/>
          </a:p>
          <a:p>
            <a:r>
              <a:rPr lang="en-US" dirty="0"/>
              <a:t>Note: _ is called a wildcard pattern, which matches a value but does not bind it with a name</a:t>
            </a:r>
          </a:p>
        </p:txBody>
      </p:sp>
      <p:pic>
        <p:nvPicPr>
          <p:cNvPr id="5" name="Picture 4" descr="A black emoticon with a white background&#10;&#10;AI-generated content may be incorrect.">
            <a:extLst>
              <a:ext uri="{FF2B5EF4-FFF2-40B4-BE49-F238E27FC236}">
                <a16:creationId xmlns:a16="http://schemas.microsoft.com/office/drawing/2014/main" id="{9D4816A7-E706-04AA-5452-68A965C2B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050" y="2743199"/>
            <a:ext cx="5287341" cy="556591"/>
          </a:xfrm>
          <a:prstGeom prst="rect">
            <a:avLst/>
          </a:prstGeom>
        </p:spPr>
      </p:pic>
      <p:pic>
        <p:nvPicPr>
          <p:cNvPr id="7" name="Picture 6" descr="A black and white image of a couple of dots&#10;&#10;AI-generated content may be incorrect.">
            <a:extLst>
              <a:ext uri="{FF2B5EF4-FFF2-40B4-BE49-F238E27FC236}">
                <a16:creationId xmlns:a16="http://schemas.microsoft.com/office/drawing/2014/main" id="{93E8F78F-AD5D-5B64-B5A8-B8F14C412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4050" y="3983934"/>
            <a:ext cx="5287340" cy="556592"/>
          </a:xfrm>
          <a:prstGeom prst="rect">
            <a:avLst/>
          </a:prstGeom>
        </p:spPr>
      </p:pic>
      <p:pic>
        <p:nvPicPr>
          <p:cNvPr id="9" name="Picture 8" descr="A close up of a letter&#10;&#10;AI-generated content may be incorrect.">
            <a:extLst>
              <a:ext uri="{FF2B5EF4-FFF2-40B4-BE49-F238E27FC236}">
                <a16:creationId xmlns:a16="http://schemas.microsoft.com/office/drawing/2014/main" id="{E5D663BC-681D-70F1-2814-7A93213A0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4050" y="5088835"/>
            <a:ext cx="5287340" cy="66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0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3AC4C-FECF-27E0-9CA4-1CA9F7A7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22A8D-A91C-0D74-263D-D170C383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3113" y="1696278"/>
            <a:ext cx="8998226" cy="435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let big = (1, 3.14, “hello”, true, 5)</a:t>
            </a:r>
          </a:p>
          <a:p>
            <a:r>
              <a:rPr lang="en-US" dirty="0"/>
              <a:t>What is the type of big?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 * float * string * bool * int</a:t>
            </a:r>
          </a:p>
          <a:p>
            <a:r>
              <a:rPr lang="en-US" dirty="0"/>
              <a:t>Extract the 2</a:t>
            </a:r>
            <a:r>
              <a:rPr lang="en-US" baseline="30000" dirty="0"/>
              <a:t>nd</a:t>
            </a:r>
            <a:r>
              <a:rPr lang="en-US" dirty="0"/>
              <a:t>, 4</a:t>
            </a:r>
            <a:r>
              <a:rPr lang="en-US" baseline="30000" dirty="0"/>
              <a:t>th</a:t>
            </a:r>
            <a:r>
              <a:rPr lang="en-US" dirty="0"/>
              <a:t>, and 5</a:t>
            </a:r>
            <a:r>
              <a:rPr lang="en-US" baseline="30000" dirty="0"/>
              <a:t>th</a:t>
            </a:r>
            <a:r>
              <a:rPr lang="en-US" dirty="0"/>
              <a:t> elements with ids “pi”, “emp”, and “num”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let (_, pi, _, emp, num) = big</a:t>
            </a:r>
          </a:p>
          <a:p>
            <a:r>
              <a:rPr lang="en-US" dirty="0"/>
              <a:t>Compare the 1</a:t>
            </a:r>
            <a:r>
              <a:rPr lang="en-US" baseline="30000" dirty="0"/>
              <a:t>st</a:t>
            </a:r>
            <a:r>
              <a:rPr lang="en-US" dirty="0"/>
              <a:t>, and 5</a:t>
            </a:r>
            <a:r>
              <a:rPr lang="en-US" baseline="30000" dirty="0"/>
              <a:t>th</a:t>
            </a:r>
            <a:r>
              <a:rPr lang="en-US" dirty="0"/>
              <a:t> elements for equality (hint: local binding)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let eq =  … in first = last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05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7D323-0FB6-1FB2-E192-7E644729B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7FA76-07E7-34E6-359A-7E3D22603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577009"/>
            <a:ext cx="7796540" cy="5280991"/>
          </a:xfrm>
        </p:spPr>
        <p:txBody>
          <a:bodyPr>
            <a:normAutofit/>
          </a:bodyPr>
          <a:lstStyle/>
          <a:p>
            <a:r>
              <a:rPr lang="en-US" dirty="0"/>
              <a:t>Review: simple list pattern matching</a:t>
            </a:r>
          </a:p>
          <a:p>
            <a:pPr marL="920750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match l with</a:t>
            </a:r>
          </a:p>
          <a:p>
            <a:pPr marL="920750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| [] -&gt; (* empty list do this *)</a:t>
            </a:r>
          </a:p>
          <a:p>
            <a:pPr marL="920750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| h::tail -&gt; (* head h, rest tail, do this *)</a:t>
            </a:r>
          </a:p>
          <a:p>
            <a:pPr marL="349250" indent="-342900"/>
            <a:r>
              <a:rPr lang="en-US" dirty="0"/>
              <a:t>Simple tuple pattern matching</a:t>
            </a:r>
          </a:p>
          <a:p>
            <a:pPr marL="920750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match p with</a:t>
            </a:r>
          </a:p>
          <a:p>
            <a:pPr marL="920750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| (0.0, 0.0) -&gt; (* origin point do this*)</a:t>
            </a:r>
          </a:p>
          <a:p>
            <a:pPr marL="920750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| (x, y) -&gt; (* other general point do this*)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80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5429C-2D6E-0D57-6AA1-C54E1601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61DE6-4387-9EC5-9DF8-001578BB6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Tuples can lead to clean and expressive code when combined with pattern matching</a:t>
            </a:r>
          </a:p>
          <a:p>
            <a:r>
              <a:rPr lang="en-US" dirty="0"/>
              <a:t>Tuple pattern matching can be combined with other patterns (e.g., tuples inside a list)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5E7E2FA1-024D-A9EC-380D-875D0EA61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739" y="4183851"/>
            <a:ext cx="7772400" cy="267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19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54BD1-10BF-3BAE-93F3-DC5CD72A5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79561-0587-B171-87C4-DCDA37733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Hint: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let centroid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</a:t>
            </a:r>
          </a:p>
          <a:p>
            <a:pPr marL="1365250" lvl="3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let rec average sum n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</a:t>
            </a:r>
          </a:p>
          <a:p>
            <a:pPr marL="1365250" lvl="3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match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with</a:t>
            </a:r>
          </a:p>
          <a:p>
            <a:pPr marL="1365250" lvl="3" indent="0"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...in...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computer screen with colorful text&#10;&#10;AI-generated content may be incorrect.">
            <a:extLst>
              <a:ext uri="{FF2B5EF4-FFF2-40B4-BE49-F238E27FC236}">
                <a16:creationId xmlns:a16="http://schemas.microsoft.com/office/drawing/2014/main" id="{4DBF8DB9-A7AF-3F0D-CA40-3C6DA5510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721" y="3525078"/>
            <a:ext cx="7088503" cy="333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5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44E46-2B91-61F6-02DF-5762A3F1B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 Origin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B0984-C91F-7D89-C2D7-C6AD6446C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Count the number of origin points in a list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let rec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count_origin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5" name="Picture 4" descr="A computer screen shot of a code&#10;&#10;AI-generated content may be incorrect.">
            <a:extLst>
              <a:ext uri="{FF2B5EF4-FFF2-40B4-BE49-F238E27FC236}">
                <a16:creationId xmlns:a16="http://schemas.microsoft.com/office/drawing/2014/main" id="{240879C2-04F9-9EB1-1B58-D949C69AF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123" y="3591338"/>
            <a:ext cx="6345277" cy="326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6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314</TotalTime>
  <Words>639</Words>
  <Application>Microsoft Macintosh PowerPoint</Application>
  <PresentationFormat>Widescreen</PresentationFormat>
  <Paragraphs>93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Consolas</vt:lpstr>
      <vt:lpstr>MS Shell Dlg 2</vt:lpstr>
      <vt:lpstr>Times New Roman</vt:lpstr>
      <vt:lpstr>Wingdings</vt:lpstr>
      <vt:lpstr>Wingdings 3</vt:lpstr>
      <vt:lpstr>Madison</vt:lpstr>
      <vt:lpstr>OCaml:  Tuples</vt:lpstr>
      <vt:lpstr>Review</vt:lpstr>
      <vt:lpstr>Tuples</vt:lpstr>
      <vt:lpstr>Tuple Syntax</vt:lpstr>
      <vt:lpstr>Tuple Syntax</vt:lpstr>
      <vt:lpstr>Tuple Bindings</vt:lpstr>
      <vt:lpstr>Tuple: Example</vt:lpstr>
      <vt:lpstr>Pattern Matching</vt:lpstr>
      <vt:lpstr>Pattern Matching</vt:lpstr>
      <vt:lpstr>Centroid</vt:lpstr>
      <vt:lpstr>Count Origin Points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Jingnan Xie</dc:creator>
  <cp:lastModifiedBy>Jingnan Xie</cp:lastModifiedBy>
  <cp:revision>1</cp:revision>
  <dcterms:created xsi:type="dcterms:W3CDTF">2025-11-25T19:23:33Z</dcterms:created>
  <dcterms:modified xsi:type="dcterms:W3CDTF">2025-12-05T21:07:06Z</dcterms:modified>
</cp:coreProperties>
</file>