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57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A79AB9-E482-0445-8042-1C2D63CD700B}" v="347" dt="2025-12-11T19:07:54.9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0443"/>
  </p:normalViewPr>
  <p:slideViewPr>
    <p:cSldViewPr snapToGrid="0">
      <p:cViewPr varScale="1">
        <p:scale>
          <a:sx n="113" d="100"/>
          <a:sy n="113" d="100"/>
        </p:scale>
        <p:origin x="10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99442E2A-D9CC-5B17-AA62-8A182CB6386A}"/>
    <pc:docChg chg="undo custSel addSld delSld modSld sldOrd modMainMaster">
      <pc:chgData name="Jingnan Xie" userId="5c2f28a1-79a3-4aeb-a5f1-26f53b743562" providerId="ADAL" clId="{99442E2A-D9CC-5B17-AA62-8A182CB6386A}" dt="2025-12-11T19:08:41.186" v="3626" actId="1076"/>
      <pc:docMkLst>
        <pc:docMk/>
      </pc:docMkLst>
      <pc:sldChg chg="modSp mod">
        <pc:chgData name="Jingnan Xie" userId="5c2f28a1-79a3-4aeb-a5f1-26f53b743562" providerId="ADAL" clId="{99442E2A-D9CC-5B17-AA62-8A182CB6386A}" dt="2025-12-11T13:45:05.774" v="28" actId="20577"/>
        <pc:sldMkLst>
          <pc:docMk/>
          <pc:sldMk cId="2721820955" sldId="256"/>
        </pc:sldMkLst>
        <pc:spChg chg="mod">
          <ac:chgData name="Jingnan Xie" userId="5c2f28a1-79a3-4aeb-a5f1-26f53b743562" providerId="ADAL" clId="{99442E2A-D9CC-5B17-AA62-8A182CB6386A}" dt="2025-12-11T13:45:05.774" v="28" actId="20577"/>
          <ac:spMkLst>
            <pc:docMk/>
            <pc:sldMk cId="2721820955" sldId="256"/>
            <ac:spMk id="2" creationId="{D63D847D-FD5A-849B-EF26-58973DB6AC89}"/>
          </ac:spMkLst>
        </pc:spChg>
      </pc:sldChg>
      <pc:sldChg chg="modSp mod">
        <pc:chgData name="Jingnan Xie" userId="5c2f28a1-79a3-4aeb-a5f1-26f53b743562" providerId="ADAL" clId="{99442E2A-D9CC-5B17-AA62-8A182CB6386A}" dt="2025-12-11T18:05:08.983" v="2141" actId="113"/>
        <pc:sldMkLst>
          <pc:docMk/>
          <pc:sldMk cId="1025668006" sldId="257"/>
        </pc:sldMkLst>
        <pc:spChg chg="mod">
          <ac:chgData name="Jingnan Xie" userId="5c2f28a1-79a3-4aeb-a5f1-26f53b743562" providerId="ADAL" clId="{99442E2A-D9CC-5B17-AA62-8A182CB6386A}" dt="2025-12-11T17:56:35.181" v="1924" actId="20577"/>
          <ac:spMkLst>
            <pc:docMk/>
            <pc:sldMk cId="1025668006" sldId="257"/>
            <ac:spMk id="2" creationId="{A8E44E46-2B91-61F6-02DF-5762A3F1B91F}"/>
          </ac:spMkLst>
        </pc:spChg>
        <pc:spChg chg="mod">
          <ac:chgData name="Jingnan Xie" userId="5c2f28a1-79a3-4aeb-a5f1-26f53b743562" providerId="ADAL" clId="{99442E2A-D9CC-5B17-AA62-8A182CB6386A}" dt="2025-12-11T18:05:08.983" v="2141" actId="113"/>
          <ac:spMkLst>
            <pc:docMk/>
            <pc:sldMk cId="1025668006" sldId="257"/>
            <ac:spMk id="3" creationId="{C46B0984-C91F-7D89-C2D7-C6AD6446CC4E}"/>
          </ac:spMkLst>
        </pc:spChg>
      </pc:sldChg>
      <pc:sldChg chg="modSp new mod">
        <pc:chgData name="Jingnan Xie" userId="5c2f28a1-79a3-4aeb-a5f1-26f53b743562" providerId="ADAL" clId="{99442E2A-D9CC-5B17-AA62-8A182CB6386A}" dt="2025-12-11T13:58:17.835" v="287" actId="20577"/>
        <pc:sldMkLst>
          <pc:docMk/>
          <pc:sldMk cId="1811931508" sldId="258"/>
        </pc:sldMkLst>
        <pc:spChg chg="mod">
          <ac:chgData name="Jingnan Xie" userId="5c2f28a1-79a3-4aeb-a5f1-26f53b743562" providerId="ADAL" clId="{99442E2A-D9CC-5B17-AA62-8A182CB6386A}" dt="2025-12-11T13:52:57.188" v="38" actId="20577"/>
          <ac:spMkLst>
            <pc:docMk/>
            <pc:sldMk cId="1811931508" sldId="258"/>
            <ac:spMk id="2" creationId="{78E34A47-2D64-9806-0E3A-763C64CF1A92}"/>
          </ac:spMkLst>
        </pc:spChg>
        <pc:spChg chg="mod">
          <ac:chgData name="Jingnan Xie" userId="5c2f28a1-79a3-4aeb-a5f1-26f53b743562" providerId="ADAL" clId="{99442E2A-D9CC-5B17-AA62-8A182CB6386A}" dt="2025-12-11T13:58:17.835" v="287" actId="20577"/>
          <ac:spMkLst>
            <pc:docMk/>
            <pc:sldMk cId="1811931508" sldId="258"/>
            <ac:spMk id="3" creationId="{19F6716E-7B7A-2CE6-9C99-12F3C6AACE26}"/>
          </ac:spMkLst>
        </pc:spChg>
      </pc:sldChg>
      <pc:sldChg chg="modSp new mod">
        <pc:chgData name="Jingnan Xie" userId="5c2f28a1-79a3-4aeb-a5f1-26f53b743562" providerId="ADAL" clId="{99442E2A-D9CC-5B17-AA62-8A182CB6386A}" dt="2025-12-11T14:13:26.968" v="375" actId="20577"/>
        <pc:sldMkLst>
          <pc:docMk/>
          <pc:sldMk cId="3350707909" sldId="259"/>
        </pc:sldMkLst>
        <pc:spChg chg="mod">
          <ac:chgData name="Jingnan Xie" userId="5c2f28a1-79a3-4aeb-a5f1-26f53b743562" providerId="ADAL" clId="{99442E2A-D9CC-5B17-AA62-8A182CB6386A}" dt="2025-12-11T14:12:06.509" v="311" actId="20577"/>
          <ac:spMkLst>
            <pc:docMk/>
            <pc:sldMk cId="3350707909" sldId="259"/>
            <ac:spMk id="2" creationId="{ADFBD639-C8E6-8F0A-9793-4AE355B1A602}"/>
          </ac:spMkLst>
        </pc:spChg>
        <pc:spChg chg="mod">
          <ac:chgData name="Jingnan Xie" userId="5c2f28a1-79a3-4aeb-a5f1-26f53b743562" providerId="ADAL" clId="{99442E2A-D9CC-5B17-AA62-8A182CB6386A}" dt="2025-12-11T14:13:26.968" v="375" actId="20577"/>
          <ac:spMkLst>
            <pc:docMk/>
            <pc:sldMk cId="3350707909" sldId="259"/>
            <ac:spMk id="3" creationId="{AB3347D8-2880-8A2E-C6B7-601ABDAE38CD}"/>
          </ac:spMkLst>
        </pc:spChg>
      </pc:sldChg>
      <pc:sldChg chg="modSp new mod">
        <pc:chgData name="Jingnan Xie" userId="5c2f28a1-79a3-4aeb-a5f1-26f53b743562" providerId="ADAL" clId="{99442E2A-D9CC-5B17-AA62-8A182CB6386A}" dt="2025-12-11T14:22:34.095" v="412" actId="27636"/>
        <pc:sldMkLst>
          <pc:docMk/>
          <pc:sldMk cId="617919957" sldId="260"/>
        </pc:sldMkLst>
        <pc:spChg chg="mod">
          <ac:chgData name="Jingnan Xie" userId="5c2f28a1-79a3-4aeb-a5f1-26f53b743562" providerId="ADAL" clId="{99442E2A-D9CC-5B17-AA62-8A182CB6386A}" dt="2025-12-11T14:20:23.593" v="397" actId="20577"/>
          <ac:spMkLst>
            <pc:docMk/>
            <pc:sldMk cId="617919957" sldId="260"/>
            <ac:spMk id="2" creationId="{6C9EF1B2-00B1-C765-0DE7-0346B062C8FF}"/>
          </ac:spMkLst>
        </pc:spChg>
        <pc:spChg chg="mod">
          <ac:chgData name="Jingnan Xie" userId="5c2f28a1-79a3-4aeb-a5f1-26f53b743562" providerId="ADAL" clId="{99442E2A-D9CC-5B17-AA62-8A182CB6386A}" dt="2025-12-11T14:22:34.095" v="412" actId="27636"/>
          <ac:spMkLst>
            <pc:docMk/>
            <pc:sldMk cId="617919957" sldId="260"/>
            <ac:spMk id="3" creationId="{21675C09-75FB-AC57-71E7-B28A8C5C6431}"/>
          </ac:spMkLst>
        </pc:spChg>
      </pc:sldChg>
      <pc:sldChg chg="modSp new mod">
        <pc:chgData name="Jingnan Xie" userId="5c2f28a1-79a3-4aeb-a5f1-26f53b743562" providerId="ADAL" clId="{99442E2A-D9CC-5B17-AA62-8A182CB6386A}" dt="2025-12-11T17:39:19.401" v="992" actId="20577"/>
        <pc:sldMkLst>
          <pc:docMk/>
          <pc:sldMk cId="4091124684" sldId="261"/>
        </pc:sldMkLst>
        <pc:spChg chg="mod">
          <ac:chgData name="Jingnan Xie" userId="5c2f28a1-79a3-4aeb-a5f1-26f53b743562" providerId="ADAL" clId="{99442E2A-D9CC-5B17-AA62-8A182CB6386A}" dt="2025-12-11T17:39:19.401" v="992" actId="20577"/>
          <ac:spMkLst>
            <pc:docMk/>
            <pc:sldMk cId="4091124684" sldId="261"/>
            <ac:spMk id="2" creationId="{547FCE49-202C-D858-5E43-227AD1725AEF}"/>
          </ac:spMkLst>
        </pc:spChg>
        <pc:spChg chg="mod">
          <ac:chgData name="Jingnan Xie" userId="5c2f28a1-79a3-4aeb-a5f1-26f53b743562" providerId="ADAL" clId="{99442E2A-D9CC-5B17-AA62-8A182CB6386A}" dt="2025-12-11T17:38:46.916" v="970" actId="20577"/>
          <ac:spMkLst>
            <pc:docMk/>
            <pc:sldMk cId="4091124684" sldId="261"/>
            <ac:spMk id="3" creationId="{B3A50BA4-B351-3985-324F-E51E92E1FC01}"/>
          </ac:spMkLst>
        </pc:spChg>
      </pc:sldChg>
      <pc:sldChg chg="modSp new mod">
        <pc:chgData name="Jingnan Xie" userId="5c2f28a1-79a3-4aeb-a5f1-26f53b743562" providerId="ADAL" clId="{99442E2A-D9CC-5B17-AA62-8A182CB6386A}" dt="2025-12-11T17:39:28.321" v="1014" actId="20577"/>
        <pc:sldMkLst>
          <pc:docMk/>
          <pc:sldMk cId="2985428165" sldId="262"/>
        </pc:sldMkLst>
        <pc:spChg chg="mod">
          <ac:chgData name="Jingnan Xie" userId="5c2f28a1-79a3-4aeb-a5f1-26f53b743562" providerId="ADAL" clId="{99442E2A-D9CC-5B17-AA62-8A182CB6386A}" dt="2025-12-11T17:39:28.321" v="1014" actId="20577"/>
          <ac:spMkLst>
            <pc:docMk/>
            <pc:sldMk cId="2985428165" sldId="262"/>
            <ac:spMk id="2" creationId="{C4FAD71B-B722-C015-5C1B-0A8159A9CCC2}"/>
          </ac:spMkLst>
        </pc:spChg>
        <pc:spChg chg="mod">
          <ac:chgData name="Jingnan Xie" userId="5c2f28a1-79a3-4aeb-a5f1-26f53b743562" providerId="ADAL" clId="{99442E2A-D9CC-5B17-AA62-8A182CB6386A}" dt="2025-12-11T14:37:31.536" v="626" actId="27636"/>
          <ac:spMkLst>
            <pc:docMk/>
            <pc:sldMk cId="2985428165" sldId="262"/>
            <ac:spMk id="3" creationId="{4DB009C2-0D55-5457-3A26-9ABC995E4C1D}"/>
          </ac:spMkLst>
        </pc:spChg>
      </pc:sldChg>
      <pc:sldChg chg="modSp new mod">
        <pc:chgData name="Jingnan Xie" userId="5c2f28a1-79a3-4aeb-a5f1-26f53b743562" providerId="ADAL" clId="{99442E2A-D9CC-5B17-AA62-8A182CB6386A}" dt="2025-12-11T14:39:13.415" v="794" actId="20577"/>
        <pc:sldMkLst>
          <pc:docMk/>
          <pc:sldMk cId="3785221695" sldId="263"/>
        </pc:sldMkLst>
        <pc:spChg chg="mod">
          <ac:chgData name="Jingnan Xie" userId="5c2f28a1-79a3-4aeb-a5f1-26f53b743562" providerId="ADAL" clId="{99442E2A-D9CC-5B17-AA62-8A182CB6386A}" dt="2025-12-11T14:38:28.120" v="660" actId="20577"/>
          <ac:spMkLst>
            <pc:docMk/>
            <pc:sldMk cId="3785221695" sldId="263"/>
            <ac:spMk id="2" creationId="{14A131E5-48C5-62F5-FF29-11AD6E790F83}"/>
          </ac:spMkLst>
        </pc:spChg>
        <pc:spChg chg="mod">
          <ac:chgData name="Jingnan Xie" userId="5c2f28a1-79a3-4aeb-a5f1-26f53b743562" providerId="ADAL" clId="{99442E2A-D9CC-5B17-AA62-8A182CB6386A}" dt="2025-12-11T14:39:13.415" v="794" actId="20577"/>
          <ac:spMkLst>
            <pc:docMk/>
            <pc:sldMk cId="3785221695" sldId="263"/>
            <ac:spMk id="3" creationId="{C1EBE2C5-9E36-35C7-ADBB-C3B72470085A}"/>
          </ac:spMkLst>
        </pc:spChg>
      </pc:sldChg>
      <pc:sldChg chg="modSp new mod">
        <pc:chgData name="Jingnan Xie" userId="5c2f28a1-79a3-4aeb-a5f1-26f53b743562" providerId="ADAL" clId="{99442E2A-D9CC-5B17-AA62-8A182CB6386A}" dt="2025-12-11T14:50:09.534" v="864" actId="14100"/>
        <pc:sldMkLst>
          <pc:docMk/>
          <pc:sldMk cId="2003896430" sldId="264"/>
        </pc:sldMkLst>
        <pc:spChg chg="mod">
          <ac:chgData name="Jingnan Xie" userId="5c2f28a1-79a3-4aeb-a5f1-26f53b743562" providerId="ADAL" clId="{99442E2A-D9CC-5B17-AA62-8A182CB6386A}" dt="2025-12-11T14:41:22.298" v="817" actId="20577"/>
          <ac:spMkLst>
            <pc:docMk/>
            <pc:sldMk cId="2003896430" sldId="264"/>
            <ac:spMk id="2" creationId="{9471E80B-BB65-E70F-27A6-88D69B0E9DF1}"/>
          </ac:spMkLst>
        </pc:spChg>
        <pc:spChg chg="mod">
          <ac:chgData name="Jingnan Xie" userId="5c2f28a1-79a3-4aeb-a5f1-26f53b743562" providerId="ADAL" clId="{99442E2A-D9CC-5B17-AA62-8A182CB6386A}" dt="2025-12-11T14:50:09.534" v="864" actId="14100"/>
          <ac:spMkLst>
            <pc:docMk/>
            <pc:sldMk cId="2003896430" sldId="264"/>
            <ac:spMk id="3" creationId="{D13D3120-B965-F2BF-80E0-3AAC9D65C6F1}"/>
          </ac:spMkLst>
        </pc:spChg>
      </pc:sldChg>
      <pc:sldChg chg="modSp new mod">
        <pc:chgData name="Jingnan Xie" userId="5c2f28a1-79a3-4aeb-a5f1-26f53b743562" providerId="ADAL" clId="{99442E2A-D9CC-5B17-AA62-8A182CB6386A}" dt="2025-12-11T14:56:34.226" v="891" actId="1076"/>
        <pc:sldMkLst>
          <pc:docMk/>
          <pc:sldMk cId="1556569241" sldId="265"/>
        </pc:sldMkLst>
        <pc:spChg chg="mod">
          <ac:chgData name="Jingnan Xie" userId="5c2f28a1-79a3-4aeb-a5f1-26f53b743562" providerId="ADAL" clId="{99442E2A-D9CC-5B17-AA62-8A182CB6386A}" dt="2025-12-11T14:54:04.090" v="866"/>
          <ac:spMkLst>
            <pc:docMk/>
            <pc:sldMk cId="1556569241" sldId="265"/>
            <ac:spMk id="2" creationId="{1894BAB5-5D03-81A5-1D8F-66A5B0CB6BCA}"/>
          </ac:spMkLst>
        </pc:spChg>
        <pc:spChg chg="mod">
          <ac:chgData name="Jingnan Xie" userId="5c2f28a1-79a3-4aeb-a5f1-26f53b743562" providerId="ADAL" clId="{99442E2A-D9CC-5B17-AA62-8A182CB6386A}" dt="2025-12-11T14:56:34.226" v="891" actId="1076"/>
          <ac:spMkLst>
            <pc:docMk/>
            <pc:sldMk cId="1556569241" sldId="265"/>
            <ac:spMk id="3" creationId="{0DB7F649-64A5-BAF1-8BB4-342A9FBB1D8F}"/>
          </ac:spMkLst>
        </pc:spChg>
      </pc:sldChg>
      <pc:sldChg chg="addSp delSp modSp new mod">
        <pc:chgData name="Jingnan Xie" userId="5c2f28a1-79a3-4aeb-a5f1-26f53b743562" providerId="ADAL" clId="{99442E2A-D9CC-5B17-AA62-8A182CB6386A}" dt="2025-12-11T17:39:45.752" v="1036" actId="20577"/>
        <pc:sldMkLst>
          <pc:docMk/>
          <pc:sldMk cId="2722484306" sldId="266"/>
        </pc:sldMkLst>
        <pc:spChg chg="mod">
          <ac:chgData name="Jingnan Xie" userId="5c2f28a1-79a3-4aeb-a5f1-26f53b743562" providerId="ADAL" clId="{99442E2A-D9CC-5B17-AA62-8A182CB6386A}" dt="2025-12-11T17:39:45.752" v="1036" actId="20577"/>
          <ac:spMkLst>
            <pc:docMk/>
            <pc:sldMk cId="2722484306" sldId="266"/>
            <ac:spMk id="2" creationId="{BA39264B-BF73-7818-CC6F-2A6128DC31EC}"/>
          </ac:spMkLst>
        </pc:spChg>
        <pc:spChg chg="del">
          <ac:chgData name="Jingnan Xie" userId="5c2f28a1-79a3-4aeb-a5f1-26f53b743562" providerId="ADAL" clId="{99442E2A-D9CC-5B17-AA62-8A182CB6386A}" dt="2025-12-11T14:58:21.274" v="922" actId="931"/>
          <ac:spMkLst>
            <pc:docMk/>
            <pc:sldMk cId="2722484306" sldId="266"/>
            <ac:spMk id="3" creationId="{CBB048A1-EF7B-E89E-A3D7-0C570716EA06}"/>
          </ac:spMkLst>
        </pc:spChg>
        <pc:picChg chg="add mod">
          <ac:chgData name="Jingnan Xie" userId="5c2f28a1-79a3-4aeb-a5f1-26f53b743562" providerId="ADAL" clId="{99442E2A-D9CC-5B17-AA62-8A182CB6386A}" dt="2025-12-11T14:58:30.972" v="928" actId="14100"/>
          <ac:picMkLst>
            <pc:docMk/>
            <pc:sldMk cId="2722484306" sldId="266"/>
            <ac:picMk id="5" creationId="{E41205A7-91AE-5908-FE0D-B1558AEC9CEB}"/>
          </ac:picMkLst>
        </pc:picChg>
      </pc:sldChg>
      <pc:sldChg chg="addSp delSp modSp add mod">
        <pc:chgData name="Jingnan Xie" userId="5c2f28a1-79a3-4aeb-a5f1-26f53b743562" providerId="ADAL" clId="{99442E2A-D9CC-5B17-AA62-8A182CB6386A}" dt="2025-12-11T17:39:56.762" v="1058" actId="20577"/>
        <pc:sldMkLst>
          <pc:docMk/>
          <pc:sldMk cId="120714204" sldId="267"/>
        </pc:sldMkLst>
        <pc:spChg chg="mod">
          <ac:chgData name="Jingnan Xie" userId="5c2f28a1-79a3-4aeb-a5f1-26f53b743562" providerId="ADAL" clId="{99442E2A-D9CC-5B17-AA62-8A182CB6386A}" dt="2025-12-11T17:39:56.762" v="1058" actId="20577"/>
          <ac:spMkLst>
            <pc:docMk/>
            <pc:sldMk cId="120714204" sldId="267"/>
            <ac:spMk id="2" creationId="{121189AE-BB25-2D87-BE74-0C510112E50F}"/>
          </ac:spMkLst>
        </pc:spChg>
        <pc:spChg chg="add del mod">
          <ac:chgData name="Jingnan Xie" userId="5c2f28a1-79a3-4aeb-a5f1-26f53b743562" providerId="ADAL" clId="{99442E2A-D9CC-5B17-AA62-8A182CB6386A}" dt="2025-12-11T14:58:45.195" v="931" actId="931"/>
          <ac:spMkLst>
            <pc:docMk/>
            <pc:sldMk cId="120714204" sldId="267"/>
            <ac:spMk id="4" creationId="{8CBE853B-9F4A-CBB1-D035-B80C12943EC5}"/>
          </ac:spMkLst>
        </pc:spChg>
        <pc:picChg chg="del">
          <ac:chgData name="Jingnan Xie" userId="5c2f28a1-79a3-4aeb-a5f1-26f53b743562" providerId="ADAL" clId="{99442E2A-D9CC-5B17-AA62-8A182CB6386A}" dt="2025-12-11T14:58:39.827" v="930" actId="478"/>
          <ac:picMkLst>
            <pc:docMk/>
            <pc:sldMk cId="120714204" sldId="267"/>
            <ac:picMk id="5" creationId="{28CD1C5C-F3A4-DBE3-046B-D14643DE3E3C}"/>
          </ac:picMkLst>
        </pc:picChg>
        <pc:picChg chg="add mod">
          <ac:chgData name="Jingnan Xie" userId="5c2f28a1-79a3-4aeb-a5f1-26f53b743562" providerId="ADAL" clId="{99442E2A-D9CC-5B17-AA62-8A182CB6386A}" dt="2025-12-11T14:58:59.270" v="937" actId="14100"/>
          <ac:picMkLst>
            <pc:docMk/>
            <pc:sldMk cId="120714204" sldId="267"/>
            <ac:picMk id="7" creationId="{514895E5-1A43-0624-FA57-C7C9268CE1C0}"/>
          </ac:picMkLst>
        </pc:picChg>
      </pc:sldChg>
      <pc:sldChg chg="addSp delSp modSp add mod">
        <pc:chgData name="Jingnan Xie" userId="5c2f28a1-79a3-4aeb-a5f1-26f53b743562" providerId="ADAL" clId="{99442E2A-D9CC-5B17-AA62-8A182CB6386A}" dt="2025-12-11T17:54:42.599" v="1705" actId="1076"/>
        <pc:sldMkLst>
          <pc:docMk/>
          <pc:sldMk cId="3283041999" sldId="268"/>
        </pc:sldMkLst>
        <pc:spChg chg="mod">
          <ac:chgData name="Jingnan Xie" userId="5c2f28a1-79a3-4aeb-a5f1-26f53b743562" providerId="ADAL" clId="{99442E2A-D9CC-5B17-AA62-8A182CB6386A}" dt="2025-12-11T17:40:06.776" v="1080" actId="20577"/>
          <ac:spMkLst>
            <pc:docMk/>
            <pc:sldMk cId="3283041999" sldId="268"/>
            <ac:spMk id="2" creationId="{A5F76ECC-E683-C510-5383-5CFD4238FBED}"/>
          </ac:spMkLst>
        </pc:spChg>
        <pc:spChg chg="add mod">
          <ac:chgData name="Jingnan Xie" userId="5c2f28a1-79a3-4aeb-a5f1-26f53b743562" providerId="ADAL" clId="{99442E2A-D9CC-5B17-AA62-8A182CB6386A}" dt="2025-12-11T17:54:42.599" v="1705" actId="1076"/>
          <ac:spMkLst>
            <pc:docMk/>
            <pc:sldMk cId="3283041999" sldId="268"/>
            <ac:spMk id="4" creationId="{6A77631D-3E86-E6FF-0F12-B3EE6D3C8D1F}"/>
          </ac:spMkLst>
        </pc:spChg>
        <pc:picChg chg="del">
          <ac:chgData name="Jingnan Xie" userId="5c2f28a1-79a3-4aeb-a5f1-26f53b743562" providerId="ADAL" clId="{99442E2A-D9CC-5B17-AA62-8A182CB6386A}" dt="2025-12-11T14:59:09.406" v="941" actId="478"/>
          <ac:picMkLst>
            <pc:docMk/>
            <pc:sldMk cId="3283041999" sldId="268"/>
            <ac:picMk id="7" creationId="{36FCB008-A83C-6CA0-9486-CC06872DAF40}"/>
          </ac:picMkLst>
        </pc:picChg>
      </pc:sldChg>
      <pc:sldChg chg="modSp new mod">
        <pc:chgData name="Jingnan Xie" userId="5c2f28a1-79a3-4aeb-a5f1-26f53b743562" providerId="ADAL" clId="{99442E2A-D9CC-5B17-AA62-8A182CB6386A}" dt="2025-12-11T17:56:11.462" v="1901" actId="20577"/>
        <pc:sldMkLst>
          <pc:docMk/>
          <pc:sldMk cId="1910023953" sldId="269"/>
        </pc:sldMkLst>
        <pc:spChg chg="mod">
          <ac:chgData name="Jingnan Xie" userId="5c2f28a1-79a3-4aeb-a5f1-26f53b743562" providerId="ADAL" clId="{99442E2A-D9CC-5B17-AA62-8A182CB6386A}" dt="2025-12-11T17:55:27.811" v="1734" actId="20577"/>
          <ac:spMkLst>
            <pc:docMk/>
            <pc:sldMk cId="1910023953" sldId="269"/>
            <ac:spMk id="2" creationId="{CCB8D2EC-1827-E152-F571-CE8FC9204088}"/>
          </ac:spMkLst>
        </pc:spChg>
        <pc:spChg chg="mod">
          <ac:chgData name="Jingnan Xie" userId="5c2f28a1-79a3-4aeb-a5f1-26f53b743562" providerId="ADAL" clId="{99442E2A-D9CC-5B17-AA62-8A182CB6386A}" dt="2025-12-11T17:56:11.462" v="1901" actId="20577"/>
          <ac:spMkLst>
            <pc:docMk/>
            <pc:sldMk cId="1910023953" sldId="269"/>
            <ac:spMk id="3" creationId="{A605B482-C7EB-45AC-EDD4-D27B28CA1C6A}"/>
          </ac:spMkLst>
        </pc:spChg>
      </pc:sldChg>
      <pc:sldChg chg="addSp delSp modSp new mod">
        <pc:chgData name="Jingnan Xie" userId="5c2f28a1-79a3-4aeb-a5f1-26f53b743562" providerId="ADAL" clId="{99442E2A-D9CC-5B17-AA62-8A182CB6386A}" dt="2025-12-11T18:16:26.397" v="2265" actId="20577"/>
        <pc:sldMkLst>
          <pc:docMk/>
          <pc:sldMk cId="2811548162" sldId="270"/>
        </pc:sldMkLst>
        <pc:spChg chg="mod">
          <ac:chgData name="Jingnan Xie" userId="5c2f28a1-79a3-4aeb-a5f1-26f53b743562" providerId="ADAL" clId="{99442E2A-D9CC-5B17-AA62-8A182CB6386A}" dt="2025-12-11T18:16:26.397" v="2265" actId="20577"/>
          <ac:spMkLst>
            <pc:docMk/>
            <pc:sldMk cId="2811548162" sldId="270"/>
            <ac:spMk id="2" creationId="{1DD9DD9B-20A0-1B54-538C-5CA99E4904C7}"/>
          </ac:spMkLst>
        </pc:spChg>
        <pc:spChg chg="add del mod">
          <ac:chgData name="Jingnan Xie" userId="5c2f28a1-79a3-4aeb-a5f1-26f53b743562" providerId="ADAL" clId="{99442E2A-D9CC-5B17-AA62-8A182CB6386A}" dt="2025-12-11T18:11:33.615" v="2172"/>
          <ac:spMkLst>
            <pc:docMk/>
            <pc:sldMk cId="2811548162" sldId="270"/>
            <ac:spMk id="3" creationId="{A2A4808D-C179-E7F3-A471-81634B210507}"/>
          </ac:spMkLst>
        </pc:spChg>
        <pc:spChg chg="add mod">
          <ac:chgData name="Jingnan Xie" userId="5c2f28a1-79a3-4aeb-a5f1-26f53b743562" providerId="ADAL" clId="{99442E2A-D9CC-5B17-AA62-8A182CB6386A}" dt="2025-12-11T18:10:58.305" v="2165"/>
          <ac:spMkLst>
            <pc:docMk/>
            <pc:sldMk cId="2811548162" sldId="270"/>
            <ac:spMk id="4" creationId="{FF4EB6FC-3D2F-3E06-B8AD-8F390B8ADDC9}"/>
          </ac:spMkLst>
        </pc:spChg>
      </pc:sldChg>
      <pc:sldChg chg="modSp new mod">
        <pc:chgData name="Jingnan Xie" userId="5c2f28a1-79a3-4aeb-a5f1-26f53b743562" providerId="ADAL" clId="{99442E2A-D9CC-5B17-AA62-8A182CB6386A}" dt="2025-12-11T18:16:29.209" v="2266" actId="20577"/>
        <pc:sldMkLst>
          <pc:docMk/>
          <pc:sldMk cId="2724818809" sldId="271"/>
        </pc:sldMkLst>
        <pc:spChg chg="mod">
          <ac:chgData name="Jingnan Xie" userId="5c2f28a1-79a3-4aeb-a5f1-26f53b743562" providerId="ADAL" clId="{99442E2A-D9CC-5B17-AA62-8A182CB6386A}" dt="2025-12-11T18:16:29.209" v="2266" actId="20577"/>
          <ac:spMkLst>
            <pc:docMk/>
            <pc:sldMk cId="2724818809" sldId="271"/>
            <ac:spMk id="2" creationId="{E700F6ED-0F6A-F7EA-8D41-BFC8337E40AD}"/>
          </ac:spMkLst>
        </pc:spChg>
        <pc:spChg chg="mod">
          <ac:chgData name="Jingnan Xie" userId="5c2f28a1-79a3-4aeb-a5f1-26f53b743562" providerId="ADAL" clId="{99442E2A-D9CC-5B17-AA62-8A182CB6386A}" dt="2025-12-11T18:15:54.757" v="2263" actId="20577"/>
          <ac:spMkLst>
            <pc:docMk/>
            <pc:sldMk cId="2724818809" sldId="271"/>
            <ac:spMk id="3" creationId="{D1210770-3DE0-8E58-F301-3CD56693177C}"/>
          </ac:spMkLst>
        </pc:spChg>
      </pc:sldChg>
      <pc:sldChg chg="modSp new mod">
        <pc:chgData name="Jingnan Xie" userId="5c2f28a1-79a3-4aeb-a5f1-26f53b743562" providerId="ADAL" clId="{99442E2A-D9CC-5B17-AA62-8A182CB6386A}" dt="2025-12-11T18:29:20.885" v="2890" actId="2711"/>
        <pc:sldMkLst>
          <pc:docMk/>
          <pc:sldMk cId="2385645930" sldId="272"/>
        </pc:sldMkLst>
        <pc:spChg chg="mod">
          <ac:chgData name="Jingnan Xie" userId="5c2f28a1-79a3-4aeb-a5f1-26f53b743562" providerId="ADAL" clId="{99442E2A-D9CC-5B17-AA62-8A182CB6386A}" dt="2025-12-11T18:16:34.807" v="2284" actId="20577"/>
          <ac:spMkLst>
            <pc:docMk/>
            <pc:sldMk cId="2385645930" sldId="272"/>
            <ac:spMk id="2" creationId="{E40CE0D4-CF93-AD29-8989-D29D6D011D41}"/>
          </ac:spMkLst>
        </pc:spChg>
        <pc:spChg chg="mod">
          <ac:chgData name="Jingnan Xie" userId="5c2f28a1-79a3-4aeb-a5f1-26f53b743562" providerId="ADAL" clId="{99442E2A-D9CC-5B17-AA62-8A182CB6386A}" dt="2025-12-11T18:29:20.885" v="2890" actId="2711"/>
          <ac:spMkLst>
            <pc:docMk/>
            <pc:sldMk cId="2385645930" sldId="272"/>
            <ac:spMk id="3" creationId="{0232EE78-7136-26BF-A711-3989125A0957}"/>
          </ac:spMkLst>
        </pc:spChg>
      </pc:sldChg>
      <pc:sldChg chg="modSp new mod">
        <pc:chgData name="Jingnan Xie" userId="5c2f28a1-79a3-4aeb-a5f1-26f53b743562" providerId="ADAL" clId="{99442E2A-D9CC-5B17-AA62-8A182CB6386A}" dt="2025-12-11T18:36:36.435" v="3179" actId="27636"/>
        <pc:sldMkLst>
          <pc:docMk/>
          <pc:sldMk cId="3038605924" sldId="273"/>
        </pc:sldMkLst>
        <pc:spChg chg="mod">
          <ac:chgData name="Jingnan Xie" userId="5c2f28a1-79a3-4aeb-a5f1-26f53b743562" providerId="ADAL" clId="{99442E2A-D9CC-5B17-AA62-8A182CB6386A}" dt="2025-12-11T18:29:41.082" v="2916" actId="20577"/>
          <ac:spMkLst>
            <pc:docMk/>
            <pc:sldMk cId="3038605924" sldId="273"/>
            <ac:spMk id="2" creationId="{8A633585-92AF-4FFB-D7C6-78445175656D}"/>
          </ac:spMkLst>
        </pc:spChg>
        <pc:spChg chg="mod">
          <ac:chgData name="Jingnan Xie" userId="5c2f28a1-79a3-4aeb-a5f1-26f53b743562" providerId="ADAL" clId="{99442E2A-D9CC-5B17-AA62-8A182CB6386A}" dt="2025-12-11T18:36:36.435" v="3179" actId="27636"/>
          <ac:spMkLst>
            <pc:docMk/>
            <pc:sldMk cId="3038605924" sldId="273"/>
            <ac:spMk id="3" creationId="{FB89BE83-81A9-BC56-18CB-946098661295}"/>
          </ac:spMkLst>
        </pc:spChg>
      </pc:sldChg>
      <pc:sldChg chg="addSp delSp modSp new mod">
        <pc:chgData name="Jingnan Xie" userId="5c2f28a1-79a3-4aeb-a5f1-26f53b743562" providerId="ADAL" clId="{99442E2A-D9CC-5B17-AA62-8A182CB6386A}" dt="2025-12-11T18:40:18.779" v="3218" actId="14100"/>
        <pc:sldMkLst>
          <pc:docMk/>
          <pc:sldMk cId="1682576994" sldId="274"/>
        </pc:sldMkLst>
        <pc:spChg chg="mod">
          <ac:chgData name="Jingnan Xie" userId="5c2f28a1-79a3-4aeb-a5f1-26f53b743562" providerId="ADAL" clId="{99442E2A-D9CC-5B17-AA62-8A182CB6386A}" dt="2025-12-11T18:37:15.895" v="3208" actId="20577"/>
          <ac:spMkLst>
            <pc:docMk/>
            <pc:sldMk cId="1682576994" sldId="274"/>
            <ac:spMk id="2" creationId="{BB8C48C5-20FD-FE47-7758-7AA6E7064F59}"/>
          </ac:spMkLst>
        </pc:spChg>
        <pc:spChg chg="del">
          <ac:chgData name="Jingnan Xie" userId="5c2f28a1-79a3-4aeb-a5f1-26f53b743562" providerId="ADAL" clId="{99442E2A-D9CC-5B17-AA62-8A182CB6386A}" dt="2025-12-11T18:40:08.180" v="3212" actId="931"/>
          <ac:spMkLst>
            <pc:docMk/>
            <pc:sldMk cId="1682576994" sldId="274"/>
            <ac:spMk id="3" creationId="{34D0DCB0-39B8-B954-9A47-A098B8E1F249}"/>
          </ac:spMkLst>
        </pc:spChg>
        <pc:picChg chg="add mod">
          <ac:chgData name="Jingnan Xie" userId="5c2f28a1-79a3-4aeb-a5f1-26f53b743562" providerId="ADAL" clId="{99442E2A-D9CC-5B17-AA62-8A182CB6386A}" dt="2025-12-11T18:40:18.779" v="3218" actId="14100"/>
          <ac:picMkLst>
            <pc:docMk/>
            <pc:sldMk cId="1682576994" sldId="274"/>
            <ac:picMk id="5" creationId="{02673C8D-6C9C-50D8-5B43-D4D4DBD616C2}"/>
          </ac:picMkLst>
        </pc:picChg>
      </pc:sldChg>
      <pc:sldChg chg="addSp delSp modSp add mod">
        <pc:chgData name="Jingnan Xie" userId="5c2f28a1-79a3-4aeb-a5f1-26f53b743562" providerId="ADAL" clId="{99442E2A-D9CC-5B17-AA62-8A182CB6386A}" dt="2025-12-11T18:41:22.288" v="3224" actId="14100"/>
        <pc:sldMkLst>
          <pc:docMk/>
          <pc:sldMk cId="1812395429" sldId="275"/>
        </pc:sldMkLst>
        <pc:spChg chg="del">
          <ac:chgData name="Jingnan Xie" userId="5c2f28a1-79a3-4aeb-a5f1-26f53b743562" providerId="ADAL" clId="{99442E2A-D9CC-5B17-AA62-8A182CB6386A}" dt="2025-12-11T18:41:11.636" v="3219" actId="931"/>
          <ac:spMkLst>
            <pc:docMk/>
            <pc:sldMk cId="1812395429" sldId="275"/>
            <ac:spMk id="3" creationId="{F15A2E3E-6EA2-E6D8-DA90-A8FE6B88CC92}"/>
          </ac:spMkLst>
        </pc:spChg>
        <pc:picChg chg="add mod">
          <ac:chgData name="Jingnan Xie" userId="5c2f28a1-79a3-4aeb-a5f1-26f53b743562" providerId="ADAL" clId="{99442E2A-D9CC-5B17-AA62-8A182CB6386A}" dt="2025-12-11T18:41:22.288" v="3224" actId="14100"/>
          <ac:picMkLst>
            <pc:docMk/>
            <pc:sldMk cId="1812395429" sldId="275"/>
            <ac:picMk id="5" creationId="{4E727C03-3622-D633-0141-0E0139AF3F49}"/>
          </ac:picMkLst>
        </pc:picChg>
      </pc:sldChg>
      <pc:sldChg chg="addSp delSp modSp add mod">
        <pc:chgData name="Jingnan Xie" userId="5c2f28a1-79a3-4aeb-a5f1-26f53b743562" providerId="ADAL" clId="{99442E2A-D9CC-5B17-AA62-8A182CB6386A}" dt="2025-12-11T18:55:22.059" v="3232" actId="14100"/>
        <pc:sldMkLst>
          <pc:docMk/>
          <pc:sldMk cId="1536786791" sldId="276"/>
        </pc:sldMkLst>
        <pc:spChg chg="del">
          <ac:chgData name="Jingnan Xie" userId="5c2f28a1-79a3-4aeb-a5f1-26f53b743562" providerId="ADAL" clId="{99442E2A-D9CC-5B17-AA62-8A182CB6386A}" dt="2025-12-11T18:55:10.104" v="3225" actId="931"/>
          <ac:spMkLst>
            <pc:docMk/>
            <pc:sldMk cId="1536786791" sldId="276"/>
            <ac:spMk id="3" creationId="{E787726F-0136-EBF8-4A75-16A0AF4E2CDA}"/>
          </ac:spMkLst>
        </pc:spChg>
        <pc:picChg chg="add mod">
          <ac:chgData name="Jingnan Xie" userId="5c2f28a1-79a3-4aeb-a5f1-26f53b743562" providerId="ADAL" clId="{99442E2A-D9CC-5B17-AA62-8A182CB6386A}" dt="2025-12-11T18:55:22.059" v="3232" actId="14100"/>
          <ac:picMkLst>
            <pc:docMk/>
            <pc:sldMk cId="1536786791" sldId="276"/>
            <ac:picMk id="5" creationId="{790603B6-29B6-4A6F-F6BE-D414EAE38405}"/>
          </ac:picMkLst>
        </pc:picChg>
      </pc:sldChg>
      <pc:sldChg chg="addSp delSp modSp add mod modNotesTx">
        <pc:chgData name="Jingnan Xie" userId="5c2f28a1-79a3-4aeb-a5f1-26f53b743562" providerId="ADAL" clId="{99442E2A-D9CC-5B17-AA62-8A182CB6386A}" dt="2025-12-11T18:56:44.303" v="3375" actId="20577"/>
        <pc:sldMkLst>
          <pc:docMk/>
          <pc:sldMk cId="1718185720" sldId="277"/>
        </pc:sldMkLst>
        <pc:spChg chg="del">
          <ac:chgData name="Jingnan Xie" userId="5c2f28a1-79a3-4aeb-a5f1-26f53b743562" providerId="ADAL" clId="{99442E2A-D9CC-5B17-AA62-8A182CB6386A}" dt="2025-12-11T18:55:41.914" v="3233" actId="931"/>
          <ac:spMkLst>
            <pc:docMk/>
            <pc:sldMk cId="1718185720" sldId="277"/>
            <ac:spMk id="3" creationId="{F77345C4-95DC-7468-B057-9DDD968A55DC}"/>
          </ac:spMkLst>
        </pc:spChg>
        <pc:picChg chg="add mod">
          <ac:chgData name="Jingnan Xie" userId="5c2f28a1-79a3-4aeb-a5f1-26f53b743562" providerId="ADAL" clId="{99442E2A-D9CC-5B17-AA62-8A182CB6386A}" dt="2025-12-11T18:55:50.501" v="3239" actId="14100"/>
          <ac:picMkLst>
            <pc:docMk/>
            <pc:sldMk cId="1718185720" sldId="277"/>
            <ac:picMk id="5" creationId="{89641ED2-D385-18D7-D89F-2733F668C834}"/>
          </ac:picMkLst>
        </pc:picChg>
      </pc:sldChg>
      <pc:sldChg chg="addSp delSp modSp new mod">
        <pc:chgData name="Jingnan Xie" userId="5c2f28a1-79a3-4aeb-a5f1-26f53b743562" providerId="ADAL" clId="{99442E2A-D9CC-5B17-AA62-8A182CB6386A}" dt="2025-12-11T18:59:01.463" v="3404" actId="14100"/>
        <pc:sldMkLst>
          <pc:docMk/>
          <pc:sldMk cId="1803357319" sldId="278"/>
        </pc:sldMkLst>
        <pc:spChg chg="mod">
          <ac:chgData name="Jingnan Xie" userId="5c2f28a1-79a3-4aeb-a5f1-26f53b743562" providerId="ADAL" clId="{99442E2A-D9CC-5B17-AA62-8A182CB6386A}" dt="2025-12-11T18:58:30.331" v="3397" actId="20577"/>
          <ac:spMkLst>
            <pc:docMk/>
            <pc:sldMk cId="1803357319" sldId="278"/>
            <ac:spMk id="2" creationId="{A95B1DF5-6E05-A4D5-5131-86A00B58C179}"/>
          </ac:spMkLst>
        </pc:spChg>
        <pc:spChg chg="del">
          <ac:chgData name="Jingnan Xie" userId="5c2f28a1-79a3-4aeb-a5f1-26f53b743562" providerId="ADAL" clId="{99442E2A-D9CC-5B17-AA62-8A182CB6386A}" dt="2025-12-11T18:58:49.703" v="3398" actId="931"/>
          <ac:spMkLst>
            <pc:docMk/>
            <pc:sldMk cId="1803357319" sldId="278"/>
            <ac:spMk id="3" creationId="{73A79484-39EA-4E55-9E0E-A3CF1B7E6FE3}"/>
          </ac:spMkLst>
        </pc:spChg>
        <pc:picChg chg="add mod">
          <ac:chgData name="Jingnan Xie" userId="5c2f28a1-79a3-4aeb-a5f1-26f53b743562" providerId="ADAL" clId="{99442E2A-D9CC-5B17-AA62-8A182CB6386A}" dt="2025-12-11T18:59:01.463" v="3404" actId="14100"/>
          <ac:picMkLst>
            <pc:docMk/>
            <pc:sldMk cId="1803357319" sldId="278"/>
            <ac:picMk id="5" creationId="{C96DDC85-2242-E455-22B2-32ED3B068D7E}"/>
          </ac:picMkLst>
        </pc:picChg>
      </pc:sldChg>
      <pc:sldChg chg="modSp new mod">
        <pc:chgData name="Jingnan Xie" userId="5c2f28a1-79a3-4aeb-a5f1-26f53b743562" providerId="ADAL" clId="{99442E2A-D9CC-5B17-AA62-8A182CB6386A}" dt="2025-12-11T19:04:54.804" v="3594" actId="20577"/>
        <pc:sldMkLst>
          <pc:docMk/>
          <pc:sldMk cId="2575404223" sldId="279"/>
        </pc:sldMkLst>
        <pc:spChg chg="mod">
          <ac:chgData name="Jingnan Xie" userId="5c2f28a1-79a3-4aeb-a5f1-26f53b743562" providerId="ADAL" clId="{99442E2A-D9CC-5B17-AA62-8A182CB6386A}" dt="2025-12-11T19:02:54.088" v="3441" actId="20577"/>
          <ac:spMkLst>
            <pc:docMk/>
            <pc:sldMk cId="2575404223" sldId="279"/>
            <ac:spMk id="2" creationId="{DA7BBC08-23B9-87B6-F5AE-071884E712CE}"/>
          </ac:spMkLst>
        </pc:spChg>
        <pc:spChg chg="mod">
          <ac:chgData name="Jingnan Xie" userId="5c2f28a1-79a3-4aeb-a5f1-26f53b743562" providerId="ADAL" clId="{99442E2A-D9CC-5B17-AA62-8A182CB6386A}" dt="2025-12-11T19:04:54.804" v="3594" actId="20577"/>
          <ac:spMkLst>
            <pc:docMk/>
            <pc:sldMk cId="2575404223" sldId="279"/>
            <ac:spMk id="3" creationId="{1EA6435A-F782-393D-EFAC-FC4EC8E8F849}"/>
          </ac:spMkLst>
        </pc:spChg>
      </pc:sldChg>
      <pc:sldChg chg="addSp delSp modSp add mod">
        <pc:chgData name="Jingnan Xie" userId="5c2f28a1-79a3-4aeb-a5f1-26f53b743562" providerId="ADAL" clId="{99442E2A-D9CC-5B17-AA62-8A182CB6386A}" dt="2025-12-11T19:08:41.186" v="3626" actId="1076"/>
        <pc:sldMkLst>
          <pc:docMk/>
          <pc:sldMk cId="133229782" sldId="280"/>
        </pc:sldMkLst>
        <pc:spChg chg="del mod">
          <ac:chgData name="Jingnan Xie" userId="5c2f28a1-79a3-4aeb-a5f1-26f53b743562" providerId="ADAL" clId="{99442E2A-D9CC-5B17-AA62-8A182CB6386A}" dt="2025-12-11T19:06:04.442" v="3601" actId="931"/>
          <ac:spMkLst>
            <pc:docMk/>
            <pc:sldMk cId="133229782" sldId="280"/>
            <ac:spMk id="3" creationId="{216ACBFF-3524-59CF-516C-CFB38C940806}"/>
          </ac:spMkLst>
        </pc:spChg>
        <pc:picChg chg="add mod">
          <ac:chgData name="Jingnan Xie" userId="5c2f28a1-79a3-4aeb-a5f1-26f53b743562" providerId="ADAL" clId="{99442E2A-D9CC-5B17-AA62-8A182CB6386A}" dt="2025-12-11T19:08:41.186" v="3626" actId="1076"/>
          <ac:picMkLst>
            <pc:docMk/>
            <pc:sldMk cId="133229782" sldId="280"/>
            <ac:picMk id="5" creationId="{CAE3EDA7-B636-76DF-C154-0DCE89081DDE}"/>
          </ac:picMkLst>
        </pc:picChg>
      </pc:sldChg>
      <pc:sldChg chg="new del">
        <pc:chgData name="Jingnan Xie" userId="5c2f28a1-79a3-4aeb-a5f1-26f53b743562" providerId="ADAL" clId="{99442E2A-D9CC-5B17-AA62-8A182CB6386A}" dt="2025-12-11T19:05:09.292" v="3596" actId="2696"/>
        <pc:sldMkLst>
          <pc:docMk/>
          <pc:sldMk cId="2999021347" sldId="280"/>
        </pc:sldMkLst>
      </pc:sldChg>
      <pc:sldChg chg="addSp delSp modSp add mod">
        <pc:chgData name="Jingnan Xie" userId="5c2f28a1-79a3-4aeb-a5f1-26f53b743562" providerId="ADAL" clId="{99442E2A-D9CC-5B17-AA62-8A182CB6386A}" dt="2025-12-11T19:07:39.902" v="3615" actId="14100"/>
        <pc:sldMkLst>
          <pc:docMk/>
          <pc:sldMk cId="3948186844" sldId="281"/>
        </pc:sldMkLst>
        <pc:spChg chg="del mod">
          <ac:chgData name="Jingnan Xie" userId="5c2f28a1-79a3-4aeb-a5f1-26f53b743562" providerId="ADAL" clId="{99442E2A-D9CC-5B17-AA62-8A182CB6386A}" dt="2025-12-11T19:07:26.048" v="3609" actId="931"/>
          <ac:spMkLst>
            <pc:docMk/>
            <pc:sldMk cId="3948186844" sldId="281"/>
            <ac:spMk id="3" creationId="{28E55641-D6BA-1455-209D-CBF9DBF99FD6}"/>
          </ac:spMkLst>
        </pc:spChg>
        <pc:picChg chg="add mod">
          <ac:chgData name="Jingnan Xie" userId="5c2f28a1-79a3-4aeb-a5f1-26f53b743562" providerId="ADAL" clId="{99442E2A-D9CC-5B17-AA62-8A182CB6386A}" dt="2025-12-11T19:07:39.902" v="3615" actId="14100"/>
          <ac:picMkLst>
            <pc:docMk/>
            <pc:sldMk cId="3948186844" sldId="281"/>
            <ac:picMk id="5" creationId="{F758BD02-120C-A56D-AC7A-B1AB0EE1A47B}"/>
          </ac:picMkLst>
        </pc:picChg>
      </pc:sldChg>
      <pc:sldChg chg="addSp delSp modSp add mod ord">
        <pc:chgData name="Jingnan Xie" userId="5c2f28a1-79a3-4aeb-a5f1-26f53b743562" providerId="ADAL" clId="{99442E2A-D9CC-5B17-AA62-8A182CB6386A}" dt="2025-12-11T19:08:32.908" v="3625" actId="20578"/>
        <pc:sldMkLst>
          <pc:docMk/>
          <pc:sldMk cId="3808090191" sldId="282"/>
        </pc:sldMkLst>
        <pc:spChg chg="del mod">
          <ac:chgData name="Jingnan Xie" userId="5c2f28a1-79a3-4aeb-a5f1-26f53b743562" providerId="ADAL" clId="{99442E2A-D9CC-5B17-AA62-8A182CB6386A}" dt="2025-12-11T19:07:54.958" v="3617" actId="931"/>
          <ac:spMkLst>
            <pc:docMk/>
            <pc:sldMk cId="3808090191" sldId="282"/>
            <ac:spMk id="3" creationId="{2002B9D3-276A-5899-294D-6659871F4472}"/>
          </ac:spMkLst>
        </pc:spChg>
        <pc:picChg chg="add mod">
          <ac:chgData name="Jingnan Xie" userId="5c2f28a1-79a3-4aeb-a5f1-26f53b743562" providerId="ADAL" clId="{99442E2A-D9CC-5B17-AA62-8A182CB6386A}" dt="2025-12-11T19:08:24.041" v="3624" actId="14100"/>
          <ac:picMkLst>
            <pc:docMk/>
            <pc:sldMk cId="3808090191" sldId="282"/>
            <ac:picMk id="5" creationId="{CF5E560F-42B9-C2B0-F965-7DA3F58CE970}"/>
          </ac:picMkLst>
        </pc:picChg>
      </pc:sldChg>
      <pc:sldMasterChg chg="modSldLayout">
        <pc:chgData name="Jingnan Xie" userId="5c2f28a1-79a3-4aeb-a5f1-26f53b743562" providerId="ADAL" clId="{99442E2A-D9CC-5B17-AA62-8A182CB6386A}" dt="2025-12-02T16:26:05.734" v="2" actId="120"/>
        <pc:sldMasterMkLst>
          <pc:docMk/>
          <pc:sldMasterMk cId="0" sldId="2147483648"/>
        </pc:sldMasterMkLst>
        <pc:sldLayoutChg chg="modSp mod">
          <pc:chgData name="Jingnan Xie" userId="5c2f28a1-79a3-4aeb-a5f1-26f53b743562" providerId="ADAL" clId="{99442E2A-D9CC-5B17-AA62-8A182CB6386A}" dt="2025-12-02T16:26:05.734" v="2" actId="120"/>
          <pc:sldLayoutMkLst>
            <pc:docMk/>
            <pc:sldMasterMk cId="0" sldId="2147483648"/>
            <pc:sldLayoutMk cId="0" sldId="2147483650"/>
          </pc:sldLayoutMkLst>
          <pc:spChg chg="mod">
            <ac:chgData name="Jingnan Xie" userId="5c2f28a1-79a3-4aeb-a5f1-26f53b743562" providerId="ADAL" clId="{99442E2A-D9CC-5B17-AA62-8A182CB6386A}" dt="2025-12-02T16:26:05.734" v="2" actId="120"/>
            <ac:spMkLst>
              <pc:docMk/>
              <pc:sldMasterMk cId="0" sldId="2147483648"/>
              <pc:sldLayoutMk cId="0" sldId="2147483650"/>
              <ac:spMk id="2" creationId="{00000000-0000-0000-0000-000000000000}"/>
            </ac:spMkLst>
          </pc:spChg>
          <pc:spChg chg="mod">
            <ac:chgData name="Jingnan Xie" userId="5c2f28a1-79a3-4aeb-a5f1-26f53b743562" providerId="ADAL" clId="{99442E2A-D9CC-5B17-AA62-8A182CB6386A}" dt="2025-12-02T16:25:59.948" v="1" actId="1076"/>
            <ac:spMkLst>
              <pc:docMk/>
              <pc:sldMasterMk cId="0" sldId="2147483648"/>
              <pc:sldLayoutMk cId="0" sldId="2147483650"/>
              <ac:spMk id="29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6A250-A0CB-994A-B5CB-211E49312B6A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3604B-6E98-0948-A14E-DCFDC96CD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08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859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&lt;expr&gt;.</a:t>
            </a:r>
            <a:r>
              <a:rPr lang="en-US" dirty="0" err="1"/>
              <a:t>expected_type</a:t>
            </a:r>
            <a:r>
              <a:rPr lang="en-US" dirty="0"/>
              <a:t> is inherited from &lt;var&gt;.</a:t>
            </a:r>
            <a:r>
              <a:rPr lang="en-US" dirty="0" err="1"/>
              <a:t>actual_type</a:t>
            </a:r>
            <a:br>
              <a:rPr lang="en-US" dirty="0"/>
            </a:br>
            <a:r>
              <a:rPr lang="en-US" dirty="0"/>
              <a:t>var actual type is the first to get by a compiler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28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12/11/25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12/11/25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12/11/25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12/11/25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12/11/25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12/11/25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12/11/25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12/11/25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12/11/25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12/11/25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12/11/25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12/11/25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847D-FD5A-849B-EF26-58973DB6AC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Describing Semantics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2B7DA-91CC-8B07-CAD3-C6C2D1F644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CMSC 330: Programming Languages</a:t>
            </a:r>
          </a:p>
        </p:txBody>
      </p:sp>
    </p:spTree>
    <p:extLst>
      <p:ext uri="{BB962C8B-B14F-4D97-AF65-F5344CB8AC3E}">
        <p14:creationId xmlns:p14="http://schemas.microsoft.com/office/powerpoint/2010/main" val="272182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34A47-2D64-9806-0E3A-763C64CF1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6716E-7B7A-2CE6-9C99-12F3C6AAC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meaning of expressions, statements, and other program units</a:t>
            </a:r>
          </a:p>
          <a:p>
            <a:r>
              <a:rPr lang="en-US" dirty="0"/>
              <a:t>Why care? So we …</a:t>
            </a:r>
          </a:p>
          <a:p>
            <a:pPr lvl="1"/>
            <a:r>
              <a:rPr lang="en-US" dirty="0"/>
              <a:t>Can write a language processor</a:t>
            </a:r>
          </a:p>
          <a:p>
            <a:pPr lvl="1"/>
            <a:r>
              <a:rPr lang="en-US" dirty="0"/>
              <a:t>Understand the precise behavior of every construct</a:t>
            </a:r>
          </a:p>
          <a:p>
            <a:pPr lvl="1"/>
            <a:r>
              <a:rPr lang="en-US" dirty="0"/>
              <a:t>Prove program correctness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31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BD639-C8E6-8F0A-9793-4AE355B1A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 of Semantics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347D8-2880-8A2E-C6B7-601ABDAE3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Operational Semantics</a:t>
            </a:r>
          </a:p>
          <a:p>
            <a:r>
              <a:rPr lang="en-US" dirty="0"/>
              <a:t>Denotational Semantics</a:t>
            </a:r>
          </a:p>
          <a:p>
            <a:r>
              <a:rPr lang="en-US" dirty="0"/>
              <a:t>Axiomatic Semantics</a:t>
            </a:r>
          </a:p>
        </p:txBody>
      </p:sp>
    </p:spTree>
    <p:extLst>
      <p:ext uri="{BB962C8B-B14F-4D97-AF65-F5344CB8AC3E}">
        <p14:creationId xmlns:p14="http://schemas.microsoft.com/office/powerpoint/2010/main" val="3350707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EF1B2-00B1-C765-0DE7-0346B062C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Operational Semantics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5C09-75FB-AC57-71E7-B28A8C5C6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3195" y="2052115"/>
            <a:ext cx="8536944" cy="4510049"/>
          </a:xfrm>
        </p:spPr>
        <p:txBody>
          <a:bodyPr>
            <a:normAutofit fontScale="92500"/>
          </a:bodyPr>
          <a:lstStyle/>
          <a:p>
            <a:r>
              <a:rPr lang="en-US" dirty="0"/>
              <a:t>Defines the meaning of a program by specifying how execution proceeds step by step</a:t>
            </a:r>
          </a:p>
          <a:p>
            <a:r>
              <a:rPr lang="en-US" dirty="0"/>
              <a:t>Uses an </a:t>
            </a:r>
            <a:r>
              <a:rPr lang="en-US" b="1" dirty="0"/>
              <a:t>abstract machine</a:t>
            </a:r>
            <a:r>
              <a:rPr lang="en-US" dirty="0"/>
              <a:t> (not necessarily a real or implemented VM)</a:t>
            </a:r>
          </a:p>
          <a:p>
            <a:r>
              <a:rPr lang="en-US" dirty="0"/>
              <a:t>Meaning is given by changes in the program’s state (environment, memory, store, etc.)</a:t>
            </a:r>
          </a:p>
          <a:p>
            <a:r>
              <a:rPr lang="en-US" dirty="0"/>
              <a:t>For high-level languages, an abstract “virtual machine” is typically defined</a:t>
            </a:r>
          </a:p>
          <a:p>
            <a:r>
              <a:rPr lang="en-US" dirty="0"/>
              <a:t>A simple example of small-step operational semantics is </a:t>
            </a:r>
            <a:r>
              <a:rPr lang="el-GR" b="1" dirty="0"/>
              <a:t>λ-</a:t>
            </a:r>
            <a:r>
              <a:rPr lang="en-US" b="1" dirty="0"/>
              <a:t>calculus reduction</a:t>
            </a:r>
            <a:r>
              <a:rPr lang="en-US" dirty="0"/>
              <a:t>, which will be covered later</a:t>
            </a:r>
          </a:p>
        </p:txBody>
      </p:sp>
    </p:spTree>
    <p:extLst>
      <p:ext uri="{BB962C8B-B14F-4D97-AF65-F5344CB8AC3E}">
        <p14:creationId xmlns:p14="http://schemas.microsoft.com/office/powerpoint/2010/main" val="617919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FCE49-202C-D858-5E43-227AD1725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Operational Semantics: Examples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A50BA4-B351-3985-324F-E51E92E1FC0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Expression: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ar-AE"/>
                          </m:ctrlPr>
                        </m:dPr>
                        <m:e>
                          <m:r>
                            <a:rPr lang="ar-AE" i="1"/>
                            <m:t>𝜆</m:t>
                          </m:r>
                          <m:r>
                            <a:rPr lang="ar-AE" i="1"/>
                            <m:t>𝑥</m:t>
                          </m:r>
                          <m:r>
                            <a:rPr lang="ar-AE"/>
                            <m:t>.</m:t>
                          </m:r>
                          <m:r>
                            <a:rPr lang="ar-AE" i="1"/>
                            <m:t>𝑥</m:t>
                          </m:r>
                          <m:r>
                            <a:rPr lang="ar-AE"/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m:rPr>
                          <m:nor/>
                        </m:rPr>
                        <a:rPr lang="ar-AE" i="1"/>
                        <m:t> </m:t>
                      </m:r>
                      <m:r>
                        <a:rPr lang="ar-AE"/>
                        <m:t>3</m:t>
                      </m:r>
                    </m:oMath>
                  </m:oMathPara>
                </a14:m>
                <a:endParaRPr lang="ar-AE" b="0" dirty="0"/>
              </a:p>
              <a:p>
                <a:r>
                  <a:rPr lang="en-US" b="1" dirty="0"/>
                  <a:t>Step 1: Identify </a:t>
                </a:r>
                <a:r>
                  <a:rPr lang="en-US" b="1" dirty="0" err="1"/>
                  <a:t>redex</a:t>
                </a:r>
                <a:endParaRPr lang="en-US" dirty="0"/>
              </a:p>
              <a:p>
                <a:pPr lvl="1"/>
                <a:r>
                  <a:rPr lang="en-US" dirty="0"/>
                  <a:t>Redex: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/>
                        </m:ctrlPr>
                      </m:dPr>
                      <m:e>
                        <m:r>
                          <a:rPr lang="ar-AE" i="1"/>
                          <m:t>𝜆</m:t>
                        </m:r>
                        <m:r>
                          <a:rPr lang="ar-AE" i="1"/>
                          <m:t>𝑥</m:t>
                        </m:r>
                        <m:r>
                          <a:rPr lang="ar-AE"/>
                          <m:t>.</m:t>
                        </m:r>
                        <m:r>
                          <a:rPr lang="ar-AE" i="1"/>
                          <m:t>𝑥</m:t>
                        </m:r>
                        <m:r>
                          <a:rPr lang="ar-AE"/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m:rPr>
                        <m:nor/>
                      </m:rPr>
                      <a:rPr lang="ar-AE" i="1"/>
                      <m:t> </m:t>
                    </m:r>
                    <m:r>
                      <a:rPr lang="ar-AE"/>
                      <m:t>3</m:t>
                    </m:r>
                  </m:oMath>
                </a14:m>
                <a:r>
                  <a:rPr lang="ar-AE" dirty="0"/>
                  <a:t>— </a:t>
                </a:r>
                <a:r>
                  <a:rPr lang="en-US" dirty="0"/>
                  <a:t>a reducible function application</a:t>
                </a:r>
              </a:p>
              <a:p>
                <a:r>
                  <a:rPr lang="en-US" b="1" dirty="0"/>
                  <a:t>Step 2: Apply </a:t>
                </a:r>
                <a:r>
                  <a:rPr lang="el-GR" b="1" dirty="0"/>
                  <a:t>β-</a:t>
                </a:r>
                <a:r>
                  <a:rPr lang="en-US" b="1" dirty="0"/>
                  <a:t>reduction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ar-AE" sz="2200"/>
                          </m:ctrlPr>
                        </m:dPr>
                        <m:e>
                          <m:r>
                            <a:rPr lang="ar-AE" sz="2200" i="1"/>
                            <m:t>𝜆</m:t>
                          </m:r>
                          <m:r>
                            <a:rPr lang="ar-AE" sz="2200" i="1"/>
                            <m:t>𝑥</m:t>
                          </m:r>
                          <m:r>
                            <a:rPr lang="ar-AE" sz="2200"/>
                            <m:t>.</m:t>
                          </m:r>
                          <m:r>
                            <a:rPr lang="ar-AE" sz="2200" i="1"/>
                            <m:t>𝑥</m:t>
                          </m:r>
                          <m:r>
                            <a:rPr lang="ar-AE" sz="2200"/>
                            <m:t>+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m:rPr>
                          <m:nor/>
                        </m:rPr>
                        <a:rPr lang="ar-AE" sz="2200" i="1"/>
                        <m:t> </m:t>
                      </m:r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 3</m:t>
                      </m:r>
                      <m:r>
                        <a:rPr lang="ar-AE" sz="2200" smtClean="0"/>
                        <m:t>→</m:t>
                      </m:r>
                      <m:r>
                        <a:rPr lang="ar-AE" sz="2200"/>
                        <m:t>3+</m:t>
                      </m:r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ar-AE" sz="2200" b="0" dirty="0"/>
              </a:p>
              <a:p>
                <a:r>
                  <a:rPr lang="en-US" b="1" dirty="0"/>
                  <a:t>Step 3: Evaluate the result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A50BA4-B351-3985-324F-E51E92E1FC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3" t="-6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1124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AD71B-B722-C015-5C1B-0A8159A9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Operational Semantics: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009C2-0D55-5457-3A26-9ABC995E4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559859"/>
            <a:ext cx="7796540" cy="484094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High-level loop:</a:t>
            </a:r>
          </a:p>
          <a:p>
            <a:pPr marL="450850" lvl="1" indent="0">
              <a:buNone/>
            </a:pPr>
            <a:r>
              <a:rPr lang="en-US" dirty="0"/>
              <a:t>for (expr1; expr2; expr3) { … }</a:t>
            </a:r>
          </a:p>
          <a:p>
            <a:r>
              <a:rPr lang="en-US" dirty="0"/>
              <a:t>Equivalent step-by-step abstract execution:</a:t>
            </a:r>
          </a:p>
          <a:p>
            <a:pPr marL="450850" lvl="1" indent="0">
              <a:buNone/>
            </a:pPr>
            <a:r>
              <a:rPr lang="en-US" dirty="0"/>
              <a:t>expr1</a:t>
            </a:r>
          </a:p>
          <a:p>
            <a:pPr marL="450850" lvl="1" indent="0">
              <a:buNone/>
            </a:pPr>
            <a:r>
              <a:rPr lang="en-US" dirty="0"/>
              <a:t>loop: </a:t>
            </a:r>
          </a:p>
          <a:p>
            <a:pPr marL="450850" lvl="1" indent="0">
              <a:buNone/>
            </a:pPr>
            <a:r>
              <a:rPr lang="en-US" dirty="0"/>
              <a:t>    if not expr2 </a:t>
            </a:r>
            <a:r>
              <a:rPr lang="en-US" dirty="0" err="1"/>
              <a:t>goto</a:t>
            </a:r>
            <a:r>
              <a:rPr lang="en-US" dirty="0"/>
              <a:t> out</a:t>
            </a:r>
          </a:p>
          <a:p>
            <a:pPr marL="450850" lvl="1" indent="0">
              <a:buNone/>
            </a:pPr>
            <a:r>
              <a:rPr lang="en-US" dirty="0"/>
              <a:t>    …</a:t>
            </a:r>
          </a:p>
          <a:p>
            <a:pPr marL="450850" lvl="1" indent="0">
              <a:buNone/>
            </a:pPr>
            <a:r>
              <a:rPr lang="en-US" dirty="0"/>
              <a:t>    expr3</a:t>
            </a:r>
          </a:p>
          <a:p>
            <a:pPr marL="450850" lvl="1" indent="0">
              <a:buNone/>
            </a:pPr>
            <a:r>
              <a:rPr lang="en-US" dirty="0"/>
              <a:t>    </a:t>
            </a:r>
            <a:r>
              <a:rPr lang="en-US" dirty="0" err="1"/>
              <a:t>goto</a:t>
            </a:r>
            <a:r>
              <a:rPr lang="en-US" dirty="0"/>
              <a:t> loop</a:t>
            </a:r>
          </a:p>
          <a:p>
            <a:pPr marL="450850" lvl="1" indent="0">
              <a:buNone/>
            </a:pPr>
            <a:r>
              <a:rPr lang="en-US" dirty="0"/>
              <a:t>out: …</a:t>
            </a:r>
          </a:p>
        </p:txBody>
      </p:sp>
    </p:spTree>
    <p:extLst>
      <p:ext uri="{BB962C8B-B14F-4D97-AF65-F5344CB8AC3E}">
        <p14:creationId xmlns:p14="http://schemas.microsoft.com/office/powerpoint/2010/main" val="2985428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131E5-48C5-62F5-FF29-11AD6E790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of Operational Semantics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BE2C5-9E36-35C7-ADBB-C3B724700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Language manuals and textbooks</a:t>
            </a:r>
          </a:p>
          <a:p>
            <a:r>
              <a:rPr lang="en-US" dirty="0"/>
              <a:t>Teaching programming languages</a:t>
            </a:r>
          </a:p>
          <a:p>
            <a:r>
              <a:rPr lang="en-US" dirty="0"/>
              <a:t>Can be extremely complex to use formally</a:t>
            </a:r>
          </a:p>
        </p:txBody>
      </p:sp>
    </p:spTree>
    <p:extLst>
      <p:ext uri="{BB962C8B-B14F-4D97-AF65-F5344CB8AC3E}">
        <p14:creationId xmlns:p14="http://schemas.microsoft.com/office/powerpoint/2010/main" val="3785221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1E80B-BB65-E70F-27A6-88D69B0E9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Denotational Semantics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D3120-B965-F2BF-80E0-3AAC9D65C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284138"/>
          </a:xfrm>
        </p:spPr>
        <p:txBody>
          <a:bodyPr>
            <a:normAutofit fontScale="92500"/>
          </a:bodyPr>
          <a:lstStyle/>
          <a:p>
            <a:r>
              <a:rPr lang="en-US" dirty="0"/>
              <a:t>Based on </a:t>
            </a:r>
            <a:r>
              <a:rPr lang="en-US" i="1" dirty="0"/>
              <a:t>Recursion Theory</a:t>
            </a:r>
          </a:p>
          <a:p>
            <a:r>
              <a:rPr lang="en-US" dirty="0"/>
              <a:t>Provides the most abstract description of program meaning</a:t>
            </a:r>
          </a:p>
          <a:p>
            <a:r>
              <a:rPr lang="en-US" dirty="0"/>
              <a:t>Building a denotational specification:</a:t>
            </a:r>
          </a:p>
          <a:p>
            <a:pPr lvl="1"/>
            <a:r>
              <a:rPr lang="en-US" dirty="0"/>
              <a:t>Associate a mathematical object with each language construct</a:t>
            </a:r>
          </a:p>
          <a:p>
            <a:pPr lvl="1"/>
            <a:r>
              <a:rPr lang="en-US" dirty="0"/>
              <a:t>Define a function mapping language constructs to these objects</a:t>
            </a:r>
          </a:p>
          <a:p>
            <a:r>
              <a:rPr lang="en-US" dirty="0"/>
              <a:t>Key idea: meaning of constructs depends only on the values of program variables (and not on step-by-step execution)</a:t>
            </a:r>
          </a:p>
        </p:txBody>
      </p:sp>
    </p:spTree>
    <p:extLst>
      <p:ext uri="{BB962C8B-B14F-4D97-AF65-F5344CB8AC3E}">
        <p14:creationId xmlns:p14="http://schemas.microsoft.com/office/powerpoint/2010/main" val="2003896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4BAB5-5D03-81A5-1D8F-66A5B0CB6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State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B7F649-64A5-BAF1-8BB4-342A9FBB1D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92703" y="2108498"/>
                <a:ext cx="7796540" cy="43179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To define the meaning of expressions and statements, we often model the </a:t>
                </a:r>
                <a:r>
                  <a:rPr lang="en-US" b="1" dirty="0"/>
                  <a:t>program state</a:t>
                </a:r>
              </a:p>
              <a:p>
                <a:r>
                  <a:rPr lang="en-US" b="1" dirty="0"/>
                  <a:t>State</a:t>
                </a:r>
                <a:r>
                  <a:rPr lang="en-US" dirty="0"/>
                  <a:t> = the current values of all variables: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/>
                        <m:t>𝑠</m:t>
                      </m:r>
                      <m:r>
                        <a:rPr lang="en-US"/>
                        <m:t>=</m:t>
                      </m:r>
                      <m:d>
                        <m:dPr>
                          <m:begChr m:val="{"/>
                          <m:endChr m:val="}"/>
                          <m:sepChr m:val=","/>
                          <m:ctrlPr>
                            <a:rPr lang="ar-AE" i="1"/>
                          </m:ctrlPr>
                        </m:dPr>
                        <m:e>
                          <m:d>
                            <m:dPr>
                              <m:begChr m:val="⟨"/>
                              <m:endChr m:val="⟩"/>
                              <m:sepChr m:val=","/>
                              <m:ctrlPr>
                                <a:rPr lang="ar-AE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/>
                                  </m:ctrlPr>
                                </m:sSubPr>
                                <m:e>
                                  <m:r>
                                    <a:rPr lang="ar-AE" i="1"/>
                                    <m:t>𝑖</m:t>
                                  </m:r>
                                </m:e>
                                <m:sub>
                                  <m:r>
                                    <a:rPr lang="ar-AE"/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ar-AE" i="1"/>
                                  </m:ctrlPr>
                                </m:sSubPr>
                                <m:e>
                                  <m:r>
                                    <a:rPr lang="ar-AE" i="1"/>
                                    <m:t>𝑣</m:t>
                                  </m:r>
                                </m:e>
                                <m:sub>
                                  <m:r>
                                    <a:rPr lang="ar-AE"/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e>
                          <m:d>
                            <m:dPr>
                              <m:begChr m:val="⟨"/>
                              <m:endChr m:val="⟩"/>
                              <m:sepChr m:val=","/>
                              <m:ctrlPr>
                                <a:rPr lang="ar-AE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/>
                                  </m:ctrlPr>
                                </m:sSubPr>
                                <m:e>
                                  <m:r>
                                    <a:rPr lang="ar-AE" i="1"/>
                                    <m:t>𝑖</m:t>
                                  </m:r>
                                </m:e>
                                <m:sub>
                                  <m:r>
                                    <a:rPr lang="ar-AE"/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ar-AE" i="1"/>
                                  </m:ctrlPr>
                                </m:sSubPr>
                                <m:e>
                                  <m:r>
                                    <a:rPr lang="ar-AE" i="1"/>
                                    <m:t>𝑣</m:t>
                                  </m:r>
                                </m:e>
                                <m:sub>
                                  <m:r>
                                    <a:rPr lang="ar-AE"/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e>
                          <m:r>
                            <a:rPr lang="ar-AE"/>
                            <m:t>…</m:t>
                          </m:r>
                        </m:e>
                        <m:e>
                          <m:d>
                            <m:dPr>
                              <m:begChr m:val="⟨"/>
                              <m:endChr m:val="⟩"/>
                              <m:sepChr m:val=","/>
                              <m:ctrlPr>
                                <a:rPr lang="ar-AE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/>
                                  </m:ctrlPr>
                                </m:sSubPr>
                                <m:e>
                                  <m:r>
                                    <a:rPr lang="ar-AE" i="1"/>
                                    <m:t>𝑖</m:t>
                                  </m:r>
                                </m:e>
                                <m:sub>
                                  <m:r>
                                    <a:rPr lang="ar-AE" i="1"/>
                                    <m:t>𝑛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ar-AE" i="1"/>
                                  </m:ctrlPr>
                                </m:sSubPr>
                                <m:e>
                                  <m:r>
                                    <a:rPr lang="ar-AE" i="1"/>
                                    <m:t>𝑣</m:t>
                                  </m:r>
                                </m:e>
                                <m:sub>
                                  <m:r>
                                    <a:rPr lang="ar-AE" i="1"/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ar-AE" dirty="0">
                  <a:latin typeface="Consolas" panose="020B0609020204030204" pitchFamily="49" charset="0"/>
                </a:endParaRPr>
              </a:p>
              <a:p>
                <a:r>
                  <a:rPr lang="en-US" b="1" dirty="0"/>
                  <a:t>Variable lookup function: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/>
                        <m:t>VARMAP</m:t>
                      </m:r>
                      <m:d>
                        <m:dPr>
                          <m:sepChr m:val=","/>
                          <m:ctrlPr>
                            <a:rPr lang="ar-AE" i="1"/>
                          </m:ctrlPr>
                        </m:dPr>
                        <m:e>
                          <m:sSub>
                            <m:sSubPr>
                              <m:ctrlPr>
                                <a:rPr lang="ar-AE" i="1"/>
                              </m:ctrlPr>
                            </m:sSubPr>
                            <m:e>
                              <m:r>
                                <a:rPr lang="ar-AE" b="0" i="1"/>
                                <m:t>𝑖</m:t>
                              </m:r>
                            </m:e>
                            <m:sub>
                              <m:r>
                                <a:rPr lang="ar-AE" b="0" i="1"/>
                                <m:t>𝑗</m:t>
                              </m:r>
                            </m:sub>
                          </m:sSub>
                        </m:e>
                        <m:e>
                          <m:r>
                            <a:rPr lang="ar-AE" i="1"/>
                            <m:t>𝑠</m:t>
                          </m:r>
                        </m:e>
                      </m:d>
                      <m:r>
                        <a:rPr lang="ar-AE"/>
                        <m:t>=</m:t>
                      </m:r>
                      <m:sSub>
                        <m:sSubPr>
                          <m:ctrlPr>
                            <a:rPr lang="ar-AE" i="1"/>
                          </m:ctrlPr>
                        </m:sSubPr>
                        <m:e>
                          <m:r>
                            <a:rPr lang="ar-AE" i="1"/>
                            <m:t>𝑣</m:t>
                          </m:r>
                        </m:e>
                        <m:sub>
                          <m:r>
                            <a:rPr lang="ar-AE" i="1"/>
                            <m:t>𝑗</m:t>
                          </m:r>
                        </m:sub>
                      </m:sSub>
                    </m:oMath>
                  </m:oMathPara>
                </a14:m>
                <a:endParaRPr lang="ar-AE" b="0" dirty="0"/>
              </a:p>
              <a:p>
                <a:r>
                  <a:rPr lang="en-US" dirty="0"/>
                  <a:t>When given a variable name and a state, it returns the current value of the variable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B7F649-64A5-BAF1-8BB4-342A9FBB1D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92703" y="2108498"/>
                <a:ext cx="7796540" cy="4317963"/>
              </a:xfrm>
              <a:blipFill>
                <a:blip r:embed="rId2"/>
                <a:stretch>
                  <a:fillRect l="-976" t="-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6569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9264B-BF73-7818-CC6F-2A6128DC3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Denotational Semantics: Examples</a:t>
            </a:r>
          </a:p>
        </p:txBody>
      </p:sp>
      <p:pic>
        <p:nvPicPr>
          <p:cNvPr id="5" name="Content Placeholder 4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E41205A7-91AE-5908-FE0D-B1558AEC9C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1809" y="2052637"/>
            <a:ext cx="7434234" cy="4533513"/>
          </a:xfrm>
        </p:spPr>
      </p:pic>
    </p:spTree>
    <p:extLst>
      <p:ext uri="{BB962C8B-B14F-4D97-AF65-F5344CB8AC3E}">
        <p14:creationId xmlns:p14="http://schemas.microsoft.com/office/powerpoint/2010/main" val="2722484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219CB-AC9C-9E59-3824-27B4153AE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189AE-BB25-2D87-BE74-0C510112E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Denotational Semantics: Examples</a:t>
            </a:r>
          </a:p>
        </p:txBody>
      </p:sp>
      <p:pic>
        <p:nvPicPr>
          <p:cNvPr id="7" name="Content Placeholder 6" descr="A white text with black text&#10;&#10;AI-generated content may be incorrect.">
            <a:extLst>
              <a:ext uri="{FF2B5EF4-FFF2-40B4-BE49-F238E27FC236}">
                <a16:creationId xmlns:a16="http://schemas.microsoft.com/office/drawing/2014/main" id="{514895E5-1A43-0624-FA57-C7C9268CE1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0141" y="2052638"/>
            <a:ext cx="7710616" cy="4533513"/>
          </a:xfrm>
        </p:spPr>
      </p:pic>
    </p:spTree>
    <p:extLst>
      <p:ext uri="{BB962C8B-B14F-4D97-AF65-F5344CB8AC3E}">
        <p14:creationId xmlns:p14="http://schemas.microsoft.com/office/powerpoint/2010/main" val="120714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4A8B5-3E60-25D3-7C57-B3970E5A6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76ECC-E683-C510-5383-5CFD4238F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Denotational Semantics: Examples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A77631D-3E86-E6FF-0F12-B3EE6D3C8D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086984" y="1885285"/>
                <a:ext cx="8483155" cy="487321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Consider this recursive method: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  <a:cs typeface="Consolas" panose="020B0609020204030204" pitchFamily="49" charset="0"/>
                  </a:rPr>
                  <a:t>f(n) 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1                   ,</m:t>
                            </m:r>
                            <m:r>
                              <m:rPr>
                                <m:sty m:val="p"/>
                              </m:r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= 0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* </m:t>
                            </m:r>
                            <m:r>
                              <m:rPr>
                                <m:sty m:val="p"/>
                              </m:r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f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-1)  ,</m:t>
                            </m:r>
                            <m:r>
                              <m:rPr>
                                <m:sty m:val="p"/>
                              </m:r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&gt;0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dirty="0"/>
                  <a:t>   </a:t>
                </a:r>
              </a:p>
              <a:p>
                <a:r>
                  <a:rPr lang="en-US" dirty="0"/>
                  <a:t>But this assumes f already exists which is not allowed in denotational semantics</a:t>
                </a:r>
              </a:p>
              <a:p>
                <a:r>
                  <a:rPr lang="en-US" dirty="0"/>
                  <a:t>We define a function F on functions: </a:t>
                </a:r>
              </a:p>
              <a:p>
                <a:pPr marL="450850" lvl="1" indent="0">
                  <a:buNone/>
                </a:pP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1            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&amp;</m:t>
                            </m:r>
                            <m:r>
                              <m:rPr>
                                <m:sty m:val="p"/>
                              </m:r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*</m:t>
                            </m:r>
                            <m:r>
                              <m:rPr>
                                <m:sty m:val="p"/>
                              </m:r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f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-1), 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/>
                  <a:t>Fixed point (FP): A value 𝑥such that 𝐹(𝑥)=𝑥</a:t>
                </a:r>
              </a:p>
              <a:p>
                <a:r>
                  <a:rPr lang="en-US" dirty="0"/>
                  <a:t>Then, the meaning of the recursive method is the least fixed point of F, e.g., the function f such that f = F(f)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A77631D-3E86-E6FF-0F12-B3EE6D3C8D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86984" y="1885285"/>
                <a:ext cx="8483155" cy="4873214"/>
              </a:xfrm>
              <a:blipFill>
                <a:blip r:embed="rId2"/>
                <a:stretch>
                  <a:fillRect l="-598" t="-36104" r="-1196" b="-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3041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8D2EC-1827-E152-F571-CE8FC9204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Operational vs. Denotational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5B482-C7EB-45AC-EDD4-D27B28CA1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operational semantics, the state changes are defined by coded algorithms</a:t>
            </a:r>
          </a:p>
          <a:p>
            <a:r>
              <a:rPr lang="en-US" dirty="0"/>
              <a:t>In denotational semantics, the state changes are defined by rigorous mathematical functions</a:t>
            </a:r>
          </a:p>
        </p:txBody>
      </p:sp>
    </p:spTree>
    <p:extLst>
      <p:ext uri="{BB962C8B-B14F-4D97-AF65-F5344CB8AC3E}">
        <p14:creationId xmlns:p14="http://schemas.microsoft.com/office/powerpoint/2010/main" val="1910023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44E46-2B91-61F6-02DF-5762A3F1B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Axiomatic Semantics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B0984-C91F-7D89-C2D7-C6AD6446C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Based on formal logic (predicate calculus)</a:t>
            </a:r>
          </a:p>
          <a:p>
            <a:r>
              <a:rPr lang="en-US" dirty="0"/>
              <a:t>The original purpose is formal program verification</a:t>
            </a:r>
          </a:p>
          <a:p>
            <a:r>
              <a:rPr lang="en-US" b="1" dirty="0"/>
              <a:t>Inference rules</a:t>
            </a:r>
            <a:r>
              <a:rPr lang="en-US" dirty="0"/>
              <a:t> show how to determine what must be true before a statement so that a desired property holds afterward</a:t>
            </a:r>
          </a:p>
          <a:p>
            <a:r>
              <a:rPr lang="en-US" dirty="0"/>
              <a:t>These logical statements about program state are called </a:t>
            </a:r>
            <a:r>
              <a:rPr lang="en-US" b="1" dirty="0"/>
              <a:t>assertions</a:t>
            </a:r>
          </a:p>
          <a:p>
            <a:r>
              <a:rPr lang="en-US" dirty="0"/>
              <a:t>Covered in a later chapter</a:t>
            </a:r>
          </a:p>
        </p:txBody>
      </p:sp>
    </p:spTree>
    <p:extLst>
      <p:ext uri="{BB962C8B-B14F-4D97-AF65-F5344CB8AC3E}">
        <p14:creationId xmlns:p14="http://schemas.microsoft.com/office/powerpoint/2010/main" val="1025668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9DD9B-20A0-1B54-538C-5CA99E490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Attribute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4808D-C179-E7F3-A471-81634B210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formal method to </a:t>
            </a:r>
            <a:r>
              <a:rPr lang="en-US" b="1" dirty="0"/>
              <a:t>attach meaning to syntax</a:t>
            </a:r>
          </a:p>
          <a:p>
            <a:r>
              <a:rPr lang="en-US" dirty="0"/>
              <a:t>Extends a context-free grammar with </a:t>
            </a:r>
            <a:r>
              <a:rPr lang="en-US" b="1" dirty="0"/>
              <a:t>attributes</a:t>
            </a:r>
            <a:r>
              <a:rPr lang="en-US" dirty="0"/>
              <a:t> and </a:t>
            </a:r>
            <a:r>
              <a:rPr lang="en-US" b="1" dirty="0"/>
              <a:t>semantic rules</a:t>
            </a:r>
          </a:p>
          <a:p>
            <a:r>
              <a:rPr lang="en-US" b="1" dirty="0"/>
              <a:t>Attributes:</a:t>
            </a:r>
            <a:r>
              <a:rPr lang="en-US" dirty="0"/>
              <a:t> values associated with grammar symbols (e.g., type, value, scope)</a:t>
            </a:r>
          </a:p>
          <a:p>
            <a:r>
              <a:rPr lang="en-US" b="1" dirty="0"/>
              <a:t>Semantic rules:</a:t>
            </a:r>
            <a:r>
              <a:rPr lang="en-US" dirty="0"/>
              <a:t> define how attributes are computed based on other attributes</a:t>
            </a:r>
          </a:p>
        </p:txBody>
      </p:sp>
    </p:spTree>
    <p:extLst>
      <p:ext uri="{BB962C8B-B14F-4D97-AF65-F5344CB8AC3E}">
        <p14:creationId xmlns:p14="http://schemas.microsoft.com/office/powerpoint/2010/main" val="2811548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0F6ED-0F6A-F7EA-8D41-BFC8337E4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Attribute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10770-3DE0-8E58-F301-3CD566931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Attribute grammars describe a subset of semantics</a:t>
            </a:r>
            <a:r>
              <a:rPr lang="en-US" dirty="0"/>
              <a:t>: mainly </a:t>
            </a:r>
            <a:r>
              <a:rPr lang="en-US" b="1" dirty="0"/>
              <a:t>static semantics</a:t>
            </a:r>
            <a:r>
              <a:rPr lang="en-US" dirty="0"/>
              <a:t> (compile-time properties)</a:t>
            </a:r>
          </a:p>
          <a:p>
            <a:r>
              <a:rPr lang="en-US" dirty="0"/>
              <a:t>Not part of the 3 classical categories (operational, denotational, axiomatic), which focus on program execution and runtime behavior</a:t>
            </a:r>
          </a:p>
          <a:p>
            <a:r>
              <a:rPr lang="en-US" b="1" dirty="0"/>
              <a:t>Key idea:</a:t>
            </a:r>
            <a:r>
              <a:rPr lang="en-US" dirty="0"/>
              <a:t> Attribute grammars are directly tied to syntax and can compute </a:t>
            </a:r>
            <a:r>
              <a:rPr lang="en-US" b="1" dirty="0"/>
              <a:t>types, scopes, and intermediate representations</a:t>
            </a:r>
            <a:r>
              <a:rPr lang="en-US" dirty="0"/>
              <a:t> during compilation</a:t>
            </a:r>
          </a:p>
          <a:p>
            <a:r>
              <a:rPr lang="en-US" dirty="0"/>
              <a:t>Directly useful for compiler design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818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CE0D4-CF93-AD29-8989-D29D6D011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Attribute Grammars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2EE78-7136-26BF-A711-3989125A0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892" y="2052116"/>
            <a:ext cx="8756724" cy="399782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Review: a context-free grammar has a start symbol, non-terminals, terminals, production rules (e.g.,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Expr → Expr + Term</a:t>
            </a:r>
            <a:r>
              <a:rPr lang="en-US" dirty="0"/>
              <a:t>)</a:t>
            </a:r>
          </a:p>
          <a:p>
            <a:r>
              <a:rPr lang="en-US" dirty="0"/>
              <a:t>An attribute grammar adds information to this grammar</a:t>
            </a:r>
          </a:p>
          <a:p>
            <a:r>
              <a:rPr lang="en-US" dirty="0"/>
              <a:t>Attributes: each grammar symbol (terminal or non-terminal) has a set of attributes (e.g.,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Term.type</a:t>
            </a:r>
            <a:r>
              <a:rPr lang="en-US" dirty="0"/>
              <a:t>)</a:t>
            </a:r>
          </a:p>
          <a:p>
            <a:r>
              <a:rPr lang="en-US" dirty="0"/>
              <a:t>Semantic rules: each production rule has functions defining attribute values (e.g.,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Expr.value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Expr1.value +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Term.value</a:t>
            </a:r>
            <a:r>
              <a:rPr lang="en-US" dirty="0"/>
              <a:t>)</a:t>
            </a:r>
          </a:p>
          <a:p>
            <a:r>
              <a:rPr lang="en-US" dirty="0"/>
              <a:t>Predicates: optional Boolean conditions to ensure consistency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Expr1.type ==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Term.type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45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33585-92AF-4FFB-D7C6-784451756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Attributes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9BE83-81A9-BC56-18CB-946098661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5318" y="1656678"/>
            <a:ext cx="8364821" cy="485169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Synthesized Attributes</a:t>
            </a:r>
          </a:p>
          <a:p>
            <a:pPr lvl="1"/>
            <a:r>
              <a:rPr lang="en-US" dirty="0"/>
              <a:t>Values are computed from children to parent (bottom-up)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Number → '7'</a:t>
            </a:r>
          </a:p>
          <a:p>
            <a:pPr lvl="1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Number.value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7</a:t>
            </a:r>
          </a:p>
          <a:p>
            <a:r>
              <a:rPr lang="en-US" dirty="0"/>
              <a:t>Inherited Attributes</a:t>
            </a:r>
          </a:p>
          <a:p>
            <a:pPr lvl="1"/>
            <a:r>
              <a:rPr lang="en-US" dirty="0"/>
              <a:t>Values are passed from parent to children (top-down)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Expr → '(' Expr ')'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Expr2.expectedType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Expr.expectedType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/>
              <a:t>Intrinsic Attributes</a:t>
            </a:r>
          </a:p>
          <a:p>
            <a:pPr lvl="1"/>
            <a:r>
              <a:rPr lang="en-US" dirty="0"/>
              <a:t>Static information attached to TERMINALS</a:t>
            </a:r>
          </a:p>
        </p:txBody>
      </p:sp>
    </p:spTree>
    <p:extLst>
      <p:ext uri="{BB962C8B-B14F-4D97-AF65-F5344CB8AC3E}">
        <p14:creationId xmlns:p14="http://schemas.microsoft.com/office/powerpoint/2010/main" val="3038605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C48C5-20FD-FE47-7758-7AA6E7064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Attribute Grammars: Examples</a:t>
            </a:r>
          </a:p>
        </p:txBody>
      </p:sp>
      <p:pic>
        <p:nvPicPr>
          <p:cNvPr id="5" name="Content Placeholder 4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02673C8D-6C9C-50D8-5B43-D4D4DBD616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6065" y="1668162"/>
            <a:ext cx="7958330" cy="4794422"/>
          </a:xfrm>
        </p:spPr>
      </p:pic>
    </p:spTree>
    <p:extLst>
      <p:ext uri="{BB962C8B-B14F-4D97-AF65-F5344CB8AC3E}">
        <p14:creationId xmlns:p14="http://schemas.microsoft.com/office/powerpoint/2010/main" val="1682576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F3868-F957-1136-2328-963CFE0FF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7937B-25D2-1BA6-9F6C-D050CA724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Attribute Grammars: Examples</a:t>
            </a:r>
          </a:p>
        </p:txBody>
      </p:sp>
      <p:pic>
        <p:nvPicPr>
          <p:cNvPr id="5" name="Content Placeholder 4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4E727C03-3622-D633-0141-0E0139AF3F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4216" y="2052638"/>
            <a:ext cx="8167816" cy="4607654"/>
          </a:xfrm>
        </p:spPr>
      </p:pic>
    </p:spTree>
    <p:extLst>
      <p:ext uri="{BB962C8B-B14F-4D97-AF65-F5344CB8AC3E}">
        <p14:creationId xmlns:p14="http://schemas.microsoft.com/office/powerpoint/2010/main" val="1812395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2C78A-6557-ABB3-14CA-5AC336184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4BEF9-7F07-55E9-3A3D-B67319538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Attribute Grammars: Examples</a:t>
            </a:r>
          </a:p>
        </p:txBody>
      </p:sp>
      <p:pic>
        <p:nvPicPr>
          <p:cNvPr id="5" name="Content Placeholder 4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790603B6-29B6-4A6F-F6BE-D414EAE384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6251" y="1940890"/>
            <a:ext cx="7958331" cy="4595834"/>
          </a:xfrm>
        </p:spPr>
      </p:pic>
    </p:spTree>
    <p:extLst>
      <p:ext uri="{BB962C8B-B14F-4D97-AF65-F5344CB8AC3E}">
        <p14:creationId xmlns:p14="http://schemas.microsoft.com/office/powerpoint/2010/main" val="1536786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61CBB-2A6B-0653-CFCF-0F47DA8C9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96956-5F42-B13A-617C-65DE85678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Attribute Grammars: Examples</a:t>
            </a:r>
          </a:p>
        </p:txBody>
      </p:sp>
      <p:pic>
        <p:nvPicPr>
          <p:cNvPr id="5" name="Content Placeholder 4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89641ED2-D385-18D7-D89F-2733F668C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34657" y="1854393"/>
            <a:ext cx="8235482" cy="4620548"/>
          </a:xfrm>
        </p:spPr>
      </p:pic>
    </p:spTree>
    <p:extLst>
      <p:ext uri="{BB962C8B-B14F-4D97-AF65-F5344CB8AC3E}">
        <p14:creationId xmlns:p14="http://schemas.microsoft.com/office/powerpoint/2010/main" val="1718185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B1DF5-6E05-A4D5-5131-86A00B58C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Attribute Computation</a:t>
            </a:r>
          </a:p>
        </p:txBody>
      </p:sp>
      <p:pic>
        <p:nvPicPr>
          <p:cNvPr id="5" name="Content Placeholder 4" descr="A diagram of a function&#10;&#10;AI-generated content may be incorrect.">
            <a:extLst>
              <a:ext uri="{FF2B5EF4-FFF2-40B4-BE49-F238E27FC236}">
                <a16:creationId xmlns:a16="http://schemas.microsoft.com/office/drawing/2014/main" id="{C96DDC85-2242-E455-22B2-32ED3B068D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1808" y="1885285"/>
            <a:ext cx="7607230" cy="4564942"/>
          </a:xfrm>
        </p:spPr>
      </p:pic>
    </p:spTree>
    <p:extLst>
      <p:ext uri="{BB962C8B-B14F-4D97-AF65-F5344CB8AC3E}">
        <p14:creationId xmlns:p14="http://schemas.microsoft.com/office/powerpoint/2010/main" val="1803357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BBC08-23B9-87B6-F5AE-071884E71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Attribute Grammars: More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6435A-F782-393D-EFAC-FC4EC8E8F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we have the following code:</a:t>
            </a:r>
          </a:p>
          <a:p>
            <a:pPr marL="457200" lvl="1" indent="0" algn="ctr">
              <a:buNone/>
            </a:pPr>
            <a:r>
              <a:rPr lang="en-US" dirty="0"/>
              <a:t>z = x + y, where </a:t>
            </a:r>
          </a:p>
          <a:p>
            <a:pPr marL="349250" indent="-342900"/>
            <a:r>
              <a:rPr lang="en-US" dirty="0"/>
              <a:t>x is an int</a:t>
            </a:r>
          </a:p>
          <a:p>
            <a:pPr marL="349250" indent="-342900"/>
            <a:r>
              <a:rPr lang="en-US" dirty="0"/>
              <a:t>y is an int</a:t>
            </a:r>
          </a:p>
          <a:p>
            <a:pPr marL="349250" indent="-342900"/>
            <a:r>
              <a:rPr lang="en-US" dirty="0"/>
              <a:t>z is a string</a:t>
            </a:r>
          </a:p>
        </p:txBody>
      </p:sp>
    </p:spTree>
    <p:extLst>
      <p:ext uri="{BB962C8B-B14F-4D97-AF65-F5344CB8AC3E}">
        <p14:creationId xmlns:p14="http://schemas.microsoft.com/office/powerpoint/2010/main" val="2575404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40434-F98A-DE86-4E56-B3929E35E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68855-D54C-F846-8C28-D4EEDC0E4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Attribute Grammars: More Examples</a:t>
            </a:r>
          </a:p>
        </p:txBody>
      </p:sp>
      <p:pic>
        <p:nvPicPr>
          <p:cNvPr id="5" name="Content Placeholder 4" descr="A computer screen with text and a diagram&#10;&#10;AI-generated content may be incorrect.">
            <a:extLst>
              <a:ext uri="{FF2B5EF4-FFF2-40B4-BE49-F238E27FC236}">
                <a16:creationId xmlns:a16="http://schemas.microsoft.com/office/drawing/2014/main" id="{CAE3EDA7-B636-76DF-C154-0DCE89081D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8296" y="1609582"/>
            <a:ext cx="7829651" cy="5053913"/>
          </a:xfrm>
        </p:spPr>
      </p:pic>
    </p:spTree>
    <p:extLst>
      <p:ext uri="{BB962C8B-B14F-4D97-AF65-F5344CB8AC3E}">
        <p14:creationId xmlns:p14="http://schemas.microsoft.com/office/powerpoint/2010/main" val="1332297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717C0-E5DF-1018-4B54-C49B09F0D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450FC-B65B-31A9-23A3-6FF19F1AE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Attribute Grammars: More Examples</a:t>
            </a:r>
          </a:p>
        </p:txBody>
      </p:sp>
      <p:pic>
        <p:nvPicPr>
          <p:cNvPr id="5" name="Content Placeholder 4" descr="A computer screen shot of a tree&#10;&#10;AI-generated content may be incorrect.">
            <a:extLst>
              <a:ext uri="{FF2B5EF4-FFF2-40B4-BE49-F238E27FC236}">
                <a16:creationId xmlns:a16="http://schemas.microsoft.com/office/drawing/2014/main" id="{CF5E560F-42B9-C2B0-F965-7DA3F58CE9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0715" y="1668162"/>
            <a:ext cx="8143102" cy="5041557"/>
          </a:xfrm>
        </p:spPr>
      </p:pic>
    </p:spTree>
    <p:extLst>
      <p:ext uri="{BB962C8B-B14F-4D97-AF65-F5344CB8AC3E}">
        <p14:creationId xmlns:p14="http://schemas.microsoft.com/office/powerpoint/2010/main" val="3808090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7CF82-73B5-B5B7-5F94-04D785B15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06483-53A1-D5A4-711C-5248EB569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Attribute Grammars: More Examples</a:t>
            </a:r>
          </a:p>
        </p:txBody>
      </p:sp>
      <p:pic>
        <p:nvPicPr>
          <p:cNvPr id="5" name="Content Placeholder 4" descr="A computer screen with text and words&#10;&#10;AI-generated content may be incorrect.">
            <a:extLst>
              <a:ext uri="{FF2B5EF4-FFF2-40B4-BE49-F238E27FC236}">
                <a16:creationId xmlns:a16="http://schemas.microsoft.com/office/drawing/2014/main" id="{F758BD02-120C-A56D-AC7A-B1AB0EE1A4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1067" y="1657222"/>
            <a:ext cx="8169072" cy="5027783"/>
          </a:xfrm>
        </p:spPr>
      </p:pic>
    </p:spTree>
    <p:extLst>
      <p:ext uri="{BB962C8B-B14F-4D97-AF65-F5344CB8AC3E}">
        <p14:creationId xmlns:p14="http://schemas.microsoft.com/office/powerpoint/2010/main" val="39481868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8dde695-4535-408a-8dbf-d6791aad1a12}" enabled="1" method="Standard" siteId="{92ec3794-b8f0-4f93-b733-7a30a8a2b5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356</TotalTime>
  <Words>881</Words>
  <Application>Microsoft Macintosh PowerPoint</Application>
  <PresentationFormat>Widescreen</PresentationFormat>
  <Paragraphs>117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Aptos</vt:lpstr>
      <vt:lpstr>Arial</vt:lpstr>
      <vt:lpstr>Cambria Math</vt:lpstr>
      <vt:lpstr>Consolas</vt:lpstr>
      <vt:lpstr>MS Shell Dlg 2</vt:lpstr>
      <vt:lpstr>Times New Roman</vt:lpstr>
      <vt:lpstr>Wingdings</vt:lpstr>
      <vt:lpstr>Wingdings 3</vt:lpstr>
      <vt:lpstr>Madison</vt:lpstr>
      <vt:lpstr>Describing Semantics</vt:lpstr>
      <vt:lpstr>Semantics</vt:lpstr>
      <vt:lpstr>Categories of Semantics</vt:lpstr>
      <vt:lpstr>Operational Semantics</vt:lpstr>
      <vt:lpstr>Operational Semantics: Examples</vt:lpstr>
      <vt:lpstr>Operational Semantics: Examples</vt:lpstr>
      <vt:lpstr>Uses of Operational Semantics</vt:lpstr>
      <vt:lpstr>Denotational Semantics</vt:lpstr>
      <vt:lpstr>Program State</vt:lpstr>
      <vt:lpstr>Denotational Semantics: Examples</vt:lpstr>
      <vt:lpstr>Denotational Semantics: Examples</vt:lpstr>
      <vt:lpstr>Denotational Semantics: Examples</vt:lpstr>
      <vt:lpstr>Operational vs. Denotational</vt:lpstr>
      <vt:lpstr>Axiomatic Semantics</vt:lpstr>
      <vt:lpstr>Attribute Grammars</vt:lpstr>
      <vt:lpstr>Attribute Grammars</vt:lpstr>
      <vt:lpstr>Attribute Grammars</vt:lpstr>
      <vt:lpstr>Types of Attributes</vt:lpstr>
      <vt:lpstr>Attribute Grammars: Examples</vt:lpstr>
      <vt:lpstr>Attribute Grammars: Examples</vt:lpstr>
      <vt:lpstr>Attribute Grammars: Examples</vt:lpstr>
      <vt:lpstr>Attribute Grammars: Examples</vt:lpstr>
      <vt:lpstr>Attribute Computation</vt:lpstr>
      <vt:lpstr>Attribute Grammars: More Examples</vt:lpstr>
      <vt:lpstr>Attribute Grammars: More Examples</vt:lpstr>
      <vt:lpstr>Attribute Grammars: More Examples</vt:lpstr>
      <vt:lpstr>Attribute Grammars: More Examples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Jingnan Xie</dc:creator>
  <cp:lastModifiedBy>Jingnan Xie</cp:lastModifiedBy>
  <cp:revision>1</cp:revision>
  <dcterms:created xsi:type="dcterms:W3CDTF">2025-11-25T19:23:33Z</dcterms:created>
  <dcterms:modified xsi:type="dcterms:W3CDTF">2025-12-11T19:08:48Z</dcterms:modified>
</cp:coreProperties>
</file>