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73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E66762-619B-4A48-A1CE-97EB0D67F37E}" v="289" dt="2026-01-28T17:29:03.965"/>
    <p1510:client id="{36710C9D-C0C9-4C14-A645-005A799525D4}" v="3" dt="2026-01-27T23:00:13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3973" autoAdjust="0"/>
  </p:normalViewPr>
  <p:slideViewPr>
    <p:cSldViewPr snapToGrid="0">
      <p:cViewPr varScale="1">
        <p:scale>
          <a:sx n="106" d="100"/>
          <a:sy n="106" d="100"/>
        </p:scale>
        <p:origin x="13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nan Xie" userId="5c2f28a1-79a3-4aeb-a5f1-26f53b743562" providerId="ADAL" clId="{19A69C5A-1803-4596-955E-659335F215B4}"/>
    <pc:docChg chg="modSld">
      <pc:chgData name="Jingnan Xie" userId="5c2f28a1-79a3-4aeb-a5f1-26f53b743562" providerId="ADAL" clId="{19A69C5A-1803-4596-955E-659335F215B4}" dt="2026-01-27T23:00:53.233" v="109" actId="20577"/>
      <pc:docMkLst>
        <pc:docMk/>
      </pc:docMkLst>
      <pc:sldChg chg="modSp mod">
        <pc:chgData name="Jingnan Xie" userId="5c2f28a1-79a3-4aeb-a5f1-26f53b743562" providerId="ADAL" clId="{19A69C5A-1803-4596-955E-659335F215B4}" dt="2026-01-27T22:58:02.235" v="102" actId="20577"/>
        <pc:sldMkLst>
          <pc:docMk/>
          <pc:sldMk cId="2509425622" sldId="260"/>
        </pc:sldMkLst>
        <pc:spChg chg="mod">
          <ac:chgData name="Jingnan Xie" userId="5c2f28a1-79a3-4aeb-a5f1-26f53b743562" providerId="ADAL" clId="{19A69C5A-1803-4596-955E-659335F215B4}" dt="2026-01-27T22:58:02.235" v="102" actId="20577"/>
          <ac:spMkLst>
            <pc:docMk/>
            <pc:sldMk cId="2509425622" sldId="260"/>
            <ac:spMk id="3" creationId="{A5FF2943-158E-6A1D-AAF2-14377B71A333}"/>
          </ac:spMkLst>
        </pc:spChg>
      </pc:sldChg>
      <pc:sldChg chg="modSp mod">
        <pc:chgData name="Jingnan Xie" userId="5c2f28a1-79a3-4aeb-a5f1-26f53b743562" providerId="ADAL" clId="{19A69C5A-1803-4596-955E-659335F215B4}" dt="2026-01-27T22:59:27.569" v="104" actId="20577"/>
        <pc:sldMkLst>
          <pc:docMk/>
          <pc:sldMk cId="2052358074" sldId="261"/>
        </pc:sldMkLst>
        <pc:spChg chg="mod">
          <ac:chgData name="Jingnan Xie" userId="5c2f28a1-79a3-4aeb-a5f1-26f53b743562" providerId="ADAL" clId="{19A69C5A-1803-4596-955E-659335F215B4}" dt="2026-01-27T22:59:27.569" v="104" actId="20577"/>
          <ac:spMkLst>
            <pc:docMk/>
            <pc:sldMk cId="2052358074" sldId="261"/>
            <ac:spMk id="3" creationId="{1FECB0C0-7533-07BF-B219-788C88F409CF}"/>
          </ac:spMkLst>
        </pc:spChg>
      </pc:sldChg>
      <pc:sldChg chg="modSp modNotesTx">
        <pc:chgData name="Jingnan Xie" userId="5c2f28a1-79a3-4aeb-a5f1-26f53b743562" providerId="ADAL" clId="{19A69C5A-1803-4596-955E-659335F215B4}" dt="2026-01-27T23:00:41.831" v="108" actId="20577"/>
        <pc:sldMkLst>
          <pc:docMk/>
          <pc:sldMk cId="4073858968" sldId="262"/>
        </pc:sldMkLst>
        <pc:spChg chg="mod">
          <ac:chgData name="Jingnan Xie" userId="5c2f28a1-79a3-4aeb-a5f1-26f53b743562" providerId="ADAL" clId="{19A69C5A-1803-4596-955E-659335F215B4}" dt="2026-01-27T23:00:13.209" v="106" actId="20577"/>
          <ac:spMkLst>
            <pc:docMk/>
            <pc:sldMk cId="4073858968" sldId="262"/>
            <ac:spMk id="3" creationId="{18914BB2-AB9A-1E1E-BEF1-37FA9B8AFD3C}"/>
          </ac:spMkLst>
        </pc:spChg>
      </pc:sldChg>
      <pc:sldChg chg="modSp mod">
        <pc:chgData name="Jingnan Xie" userId="5c2f28a1-79a3-4aeb-a5f1-26f53b743562" providerId="ADAL" clId="{19A69C5A-1803-4596-955E-659335F215B4}" dt="2026-01-27T23:00:53.233" v="109" actId="20577"/>
        <pc:sldMkLst>
          <pc:docMk/>
          <pc:sldMk cId="2772458474" sldId="263"/>
        </pc:sldMkLst>
        <pc:spChg chg="mod">
          <ac:chgData name="Jingnan Xie" userId="5c2f28a1-79a3-4aeb-a5f1-26f53b743562" providerId="ADAL" clId="{19A69C5A-1803-4596-955E-659335F215B4}" dt="2026-01-27T23:00:53.233" v="109" actId="20577"/>
          <ac:spMkLst>
            <pc:docMk/>
            <pc:sldMk cId="2772458474" sldId="263"/>
            <ac:spMk id="2" creationId="{3007FF93-C14E-7538-FF27-1F5EBC3DD96B}"/>
          </ac:spMkLst>
        </pc:spChg>
      </pc:sldChg>
    </pc:docChg>
  </pc:docChgLst>
  <pc:docChgLst>
    <pc:chgData name="Jingnan Xie" userId="5c2f28a1-79a3-4aeb-a5f1-26f53b743562" providerId="ADAL" clId="{99442E2A-D9CC-5B17-AA62-8A182CB6386A}"/>
    <pc:docChg chg="undo custSel addSld delSld modSld sldOrd modMainMaster">
      <pc:chgData name="Jingnan Xie" userId="5c2f28a1-79a3-4aeb-a5f1-26f53b743562" providerId="ADAL" clId="{99442E2A-D9CC-5B17-AA62-8A182CB6386A}" dt="2026-01-28T17:29:03.965" v="2341"/>
      <pc:docMkLst>
        <pc:docMk/>
      </pc:docMkLst>
      <pc:sldChg chg="del">
        <pc:chgData name="Jingnan Xie" userId="5c2f28a1-79a3-4aeb-a5f1-26f53b743562" providerId="ADAL" clId="{99442E2A-D9CC-5B17-AA62-8A182CB6386A}" dt="2026-01-27T17:12:18.959" v="29" actId="2696"/>
        <pc:sldMkLst>
          <pc:docMk/>
          <pc:sldMk cId="1025668006" sldId="257"/>
        </pc:sldMkLst>
      </pc:sldChg>
      <pc:sldChg chg="modSp new mod">
        <pc:chgData name="Jingnan Xie" userId="5c2f28a1-79a3-4aeb-a5f1-26f53b743562" providerId="ADAL" clId="{99442E2A-D9CC-5B17-AA62-8A182CB6386A}" dt="2026-01-27T17:19:13.380" v="44"/>
        <pc:sldMkLst>
          <pc:docMk/>
          <pc:sldMk cId="3419661363" sldId="257"/>
        </pc:sldMkLst>
        <pc:spChg chg="mod">
          <ac:chgData name="Jingnan Xie" userId="5c2f28a1-79a3-4aeb-a5f1-26f53b743562" providerId="ADAL" clId="{99442E2A-D9CC-5B17-AA62-8A182CB6386A}" dt="2026-01-27T17:12:25.140" v="31"/>
          <ac:spMkLst>
            <pc:docMk/>
            <pc:sldMk cId="3419661363" sldId="257"/>
            <ac:spMk id="2" creationId="{DF99B38E-D71B-7C83-6EEC-A3D945AEBE75}"/>
          </ac:spMkLst>
        </pc:spChg>
        <pc:spChg chg="mod">
          <ac:chgData name="Jingnan Xie" userId="5c2f28a1-79a3-4aeb-a5f1-26f53b743562" providerId="ADAL" clId="{99442E2A-D9CC-5B17-AA62-8A182CB6386A}" dt="2026-01-27T17:19:13.380" v="44"/>
          <ac:spMkLst>
            <pc:docMk/>
            <pc:sldMk cId="3419661363" sldId="257"/>
            <ac:spMk id="3" creationId="{4AE87C74-871D-1FDC-094A-B3E61D5DAE5A}"/>
          </ac:spMkLst>
        </pc:spChg>
      </pc:sldChg>
      <pc:sldChg chg="modSp new mod modNotesTx">
        <pc:chgData name="Jingnan Xie" userId="5c2f28a1-79a3-4aeb-a5f1-26f53b743562" providerId="ADAL" clId="{99442E2A-D9CC-5B17-AA62-8A182CB6386A}" dt="2026-01-27T17:25:25.552" v="123" actId="20577"/>
        <pc:sldMkLst>
          <pc:docMk/>
          <pc:sldMk cId="3272839228" sldId="258"/>
        </pc:sldMkLst>
        <pc:spChg chg="mod">
          <ac:chgData name="Jingnan Xie" userId="5c2f28a1-79a3-4aeb-a5f1-26f53b743562" providerId="ADAL" clId="{99442E2A-D9CC-5B17-AA62-8A182CB6386A}" dt="2026-01-27T17:19:53.774" v="50" actId="20577"/>
          <ac:spMkLst>
            <pc:docMk/>
            <pc:sldMk cId="3272839228" sldId="258"/>
            <ac:spMk id="2" creationId="{69AE0358-717D-51E1-E735-1DF304A3C6EE}"/>
          </ac:spMkLst>
        </pc:spChg>
        <pc:spChg chg="mod">
          <ac:chgData name="Jingnan Xie" userId="5c2f28a1-79a3-4aeb-a5f1-26f53b743562" providerId="ADAL" clId="{99442E2A-D9CC-5B17-AA62-8A182CB6386A}" dt="2026-01-27T17:23:39.514" v="59" actId="20577"/>
          <ac:spMkLst>
            <pc:docMk/>
            <pc:sldMk cId="3272839228" sldId="258"/>
            <ac:spMk id="3" creationId="{7D303B31-5642-40DE-8A39-CA2F816FEBA0}"/>
          </ac:spMkLst>
        </pc:spChg>
      </pc:sldChg>
      <pc:sldChg chg="addSp modSp new mod">
        <pc:chgData name="Jingnan Xie" userId="5c2f28a1-79a3-4aeb-a5f1-26f53b743562" providerId="ADAL" clId="{99442E2A-D9CC-5B17-AA62-8A182CB6386A}" dt="2026-01-27T17:29:56.434" v="186" actId="14100"/>
        <pc:sldMkLst>
          <pc:docMk/>
          <pc:sldMk cId="1507308038" sldId="259"/>
        </pc:sldMkLst>
        <pc:spChg chg="mod">
          <ac:chgData name="Jingnan Xie" userId="5c2f28a1-79a3-4aeb-a5f1-26f53b743562" providerId="ADAL" clId="{99442E2A-D9CC-5B17-AA62-8A182CB6386A}" dt="2026-01-27T17:26:50.917" v="125"/>
          <ac:spMkLst>
            <pc:docMk/>
            <pc:sldMk cId="1507308038" sldId="259"/>
            <ac:spMk id="2" creationId="{B8893559-4D27-E1B9-6E5D-D560B76C950D}"/>
          </ac:spMkLst>
        </pc:spChg>
        <pc:spChg chg="mod">
          <ac:chgData name="Jingnan Xie" userId="5c2f28a1-79a3-4aeb-a5f1-26f53b743562" providerId="ADAL" clId="{99442E2A-D9CC-5B17-AA62-8A182CB6386A}" dt="2026-01-27T17:28:52.568" v="180" actId="20577"/>
          <ac:spMkLst>
            <pc:docMk/>
            <pc:sldMk cId="1507308038" sldId="259"/>
            <ac:spMk id="3" creationId="{B9B1303C-8C1B-1470-5BE8-4F9A53E697AB}"/>
          </ac:spMkLst>
        </pc:spChg>
        <pc:picChg chg="add mod">
          <ac:chgData name="Jingnan Xie" userId="5c2f28a1-79a3-4aeb-a5f1-26f53b743562" providerId="ADAL" clId="{99442E2A-D9CC-5B17-AA62-8A182CB6386A}" dt="2026-01-27T17:29:56.434" v="186" actId="14100"/>
          <ac:picMkLst>
            <pc:docMk/>
            <pc:sldMk cId="1507308038" sldId="259"/>
            <ac:picMk id="5" creationId="{EC33F076-DA60-095D-F710-DA1F9207E346}"/>
          </ac:picMkLst>
        </pc:picChg>
      </pc:sldChg>
      <pc:sldChg chg="addSp modSp new mod">
        <pc:chgData name="Jingnan Xie" userId="5c2f28a1-79a3-4aeb-a5f1-26f53b743562" providerId="ADAL" clId="{99442E2A-D9CC-5B17-AA62-8A182CB6386A}" dt="2026-01-27T18:09:21.386" v="560" actId="14100"/>
        <pc:sldMkLst>
          <pc:docMk/>
          <pc:sldMk cId="2509425622" sldId="260"/>
        </pc:sldMkLst>
        <pc:spChg chg="mod">
          <ac:chgData name="Jingnan Xie" userId="5c2f28a1-79a3-4aeb-a5f1-26f53b743562" providerId="ADAL" clId="{99442E2A-D9CC-5B17-AA62-8A182CB6386A}" dt="2026-01-27T17:30:29.850" v="207" actId="20577"/>
          <ac:spMkLst>
            <pc:docMk/>
            <pc:sldMk cId="2509425622" sldId="260"/>
            <ac:spMk id="2" creationId="{351F315A-3137-3DCC-2362-D0F4A296FA46}"/>
          </ac:spMkLst>
        </pc:spChg>
        <pc:spChg chg="mod">
          <ac:chgData name="Jingnan Xie" userId="5c2f28a1-79a3-4aeb-a5f1-26f53b743562" providerId="ADAL" clId="{99442E2A-D9CC-5B17-AA62-8A182CB6386A}" dt="2026-01-27T18:07:25.052" v="553" actId="20577"/>
          <ac:spMkLst>
            <pc:docMk/>
            <pc:sldMk cId="2509425622" sldId="260"/>
            <ac:spMk id="3" creationId="{A5FF2943-158E-6A1D-AAF2-14377B71A333}"/>
          </ac:spMkLst>
        </pc:spChg>
        <pc:picChg chg="add mod">
          <ac:chgData name="Jingnan Xie" userId="5c2f28a1-79a3-4aeb-a5f1-26f53b743562" providerId="ADAL" clId="{99442E2A-D9CC-5B17-AA62-8A182CB6386A}" dt="2026-01-27T18:07:36.618" v="556" actId="1076"/>
          <ac:picMkLst>
            <pc:docMk/>
            <pc:sldMk cId="2509425622" sldId="260"/>
            <ac:picMk id="5" creationId="{061F6F35-E5F1-4796-C9A3-967233DC40AB}"/>
          </ac:picMkLst>
        </pc:picChg>
        <pc:picChg chg="add mod">
          <ac:chgData name="Jingnan Xie" userId="5c2f28a1-79a3-4aeb-a5f1-26f53b743562" providerId="ADAL" clId="{99442E2A-D9CC-5B17-AA62-8A182CB6386A}" dt="2026-01-27T18:07:40.992" v="557" actId="1076"/>
          <ac:picMkLst>
            <pc:docMk/>
            <pc:sldMk cId="2509425622" sldId="260"/>
            <ac:picMk id="6" creationId="{9F9497BE-FAE4-071C-057F-8A8A8196FA63}"/>
          </ac:picMkLst>
        </pc:picChg>
        <pc:picChg chg="add mod">
          <ac:chgData name="Jingnan Xie" userId="5c2f28a1-79a3-4aeb-a5f1-26f53b743562" providerId="ADAL" clId="{99442E2A-D9CC-5B17-AA62-8A182CB6386A}" dt="2026-01-27T18:09:21.386" v="560" actId="14100"/>
          <ac:picMkLst>
            <pc:docMk/>
            <pc:sldMk cId="2509425622" sldId="260"/>
            <ac:picMk id="8" creationId="{F77DF99F-7CAD-5D8C-0785-E89294B92F0A}"/>
          </ac:picMkLst>
        </pc:picChg>
      </pc:sldChg>
      <pc:sldChg chg="addSp modSp new mod">
        <pc:chgData name="Jingnan Xie" userId="5c2f28a1-79a3-4aeb-a5f1-26f53b743562" providerId="ADAL" clId="{99442E2A-D9CC-5B17-AA62-8A182CB6386A}" dt="2026-01-27T17:44:13.008" v="290" actId="14100"/>
        <pc:sldMkLst>
          <pc:docMk/>
          <pc:sldMk cId="2052358074" sldId="261"/>
        </pc:sldMkLst>
        <pc:spChg chg="mod">
          <ac:chgData name="Jingnan Xie" userId="5c2f28a1-79a3-4aeb-a5f1-26f53b743562" providerId="ADAL" clId="{99442E2A-D9CC-5B17-AA62-8A182CB6386A}" dt="2026-01-27T17:37:55.468" v="227"/>
          <ac:spMkLst>
            <pc:docMk/>
            <pc:sldMk cId="2052358074" sldId="261"/>
            <ac:spMk id="2" creationId="{A9CF3469-7875-9DDB-1AFA-B2300C1B713D}"/>
          </ac:spMkLst>
        </pc:spChg>
        <pc:spChg chg="mod">
          <ac:chgData name="Jingnan Xie" userId="5c2f28a1-79a3-4aeb-a5f1-26f53b743562" providerId="ADAL" clId="{99442E2A-D9CC-5B17-AA62-8A182CB6386A}" dt="2026-01-27T17:43:47.019" v="283" actId="20577"/>
          <ac:spMkLst>
            <pc:docMk/>
            <pc:sldMk cId="2052358074" sldId="261"/>
            <ac:spMk id="3" creationId="{1FECB0C0-7533-07BF-B219-788C88F409CF}"/>
          </ac:spMkLst>
        </pc:spChg>
        <pc:picChg chg="add mod">
          <ac:chgData name="Jingnan Xie" userId="5c2f28a1-79a3-4aeb-a5f1-26f53b743562" providerId="ADAL" clId="{99442E2A-D9CC-5B17-AA62-8A182CB6386A}" dt="2026-01-27T17:43:54.284" v="285" actId="1076"/>
          <ac:picMkLst>
            <pc:docMk/>
            <pc:sldMk cId="2052358074" sldId="261"/>
            <ac:picMk id="5" creationId="{BED1286D-0786-AD6F-4355-34FDF88074CC}"/>
          </ac:picMkLst>
        </pc:picChg>
        <pc:picChg chg="add mod">
          <ac:chgData name="Jingnan Xie" userId="5c2f28a1-79a3-4aeb-a5f1-26f53b743562" providerId="ADAL" clId="{99442E2A-D9CC-5B17-AA62-8A182CB6386A}" dt="2026-01-27T17:44:07.703" v="288" actId="14100"/>
          <ac:picMkLst>
            <pc:docMk/>
            <pc:sldMk cId="2052358074" sldId="261"/>
            <ac:picMk id="7" creationId="{FF042837-3438-9DAC-FB25-6EB26E47CBC7}"/>
          </ac:picMkLst>
        </pc:picChg>
        <pc:picChg chg="add mod">
          <ac:chgData name="Jingnan Xie" userId="5c2f28a1-79a3-4aeb-a5f1-26f53b743562" providerId="ADAL" clId="{99442E2A-D9CC-5B17-AA62-8A182CB6386A}" dt="2026-01-27T17:44:13.008" v="290" actId="14100"/>
          <ac:picMkLst>
            <pc:docMk/>
            <pc:sldMk cId="2052358074" sldId="261"/>
            <ac:picMk id="9" creationId="{1D6246C8-3692-C4A7-2E73-2983330FA894}"/>
          </ac:picMkLst>
        </pc:picChg>
      </pc:sldChg>
      <pc:sldChg chg="modSp new mod modNotesTx">
        <pc:chgData name="Jingnan Xie" userId="5c2f28a1-79a3-4aeb-a5f1-26f53b743562" providerId="ADAL" clId="{99442E2A-D9CC-5B17-AA62-8A182CB6386A}" dt="2026-01-27T17:55:52.091" v="476" actId="20577"/>
        <pc:sldMkLst>
          <pc:docMk/>
          <pc:sldMk cId="4073858968" sldId="262"/>
        </pc:sldMkLst>
        <pc:spChg chg="mod">
          <ac:chgData name="Jingnan Xie" userId="5c2f28a1-79a3-4aeb-a5f1-26f53b743562" providerId="ADAL" clId="{99442E2A-D9CC-5B17-AA62-8A182CB6386A}" dt="2026-01-27T17:52:15.650" v="328" actId="20577"/>
          <ac:spMkLst>
            <pc:docMk/>
            <pc:sldMk cId="4073858968" sldId="262"/>
            <ac:spMk id="2" creationId="{0CE15D8D-456B-981C-B01B-4FA233E05BA8}"/>
          </ac:spMkLst>
        </pc:spChg>
        <pc:spChg chg="mod">
          <ac:chgData name="Jingnan Xie" userId="5c2f28a1-79a3-4aeb-a5f1-26f53b743562" providerId="ADAL" clId="{99442E2A-D9CC-5B17-AA62-8A182CB6386A}" dt="2026-01-27T17:55:17.225" v="457" actId="20577"/>
          <ac:spMkLst>
            <pc:docMk/>
            <pc:sldMk cId="4073858968" sldId="262"/>
            <ac:spMk id="3" creationId="{18914BB2-AB9A-1E1E-BEF1-37FA9B8AFD3C}"/>
          </ac:spMkLst>
        </pc:spChg>
      </pc:sldChg>
      <pc:sldChg chg="addSp modSp new mod">
        <pc:chgData name="Jingnan Xie" userId="5c2f28a1-79a3-4aeb-a5f1-26f53b743562" providerId="ADAL" clId="{99442E2A-D9CC-5B17-AA62-8A182CB6386A}" dt="2026-01-28T15:27:53.214" v="607" actId="14100"/>
        <pc:sldMkLst>
          <pc:docMk/>
          <pc:sldMk cId="2772458474" sldId="263"/>
        </pc:sldMkLst>
        <pc:spChg chg="mod">
          <ac:chgData name="Jingnan Xie" userId="5c2f28a1-79a3-4aeb-a5f1-26f53b743562" providerId="ADAL" clId="{99442E2A-D9CC-5B17-AA62-8A182CB6386A}" dt="2026-01-27T17:56:13.444" v="500" actId="20577"/>
          <ac:spMkLst>
            <pc:docMk/>
            <pc:sldMk cId="2772458474" sldId="263"/>
            <ac:spMk id="2" creationId="{3007FF93-C14E-7538-FF27-1F5EBC3DD96B}"/>
          </ac:spMkLst>
        </pc:spChg>
        <pc:spChg chg="mod">
          <ac:chgData name="Jingnan Xie" userId="5c2f28a1-79a3-4aeb-a5f1-26f53b743562" providerId="ADAL" clId="{99442E2A-D9CC-5B17-AA62-8A182CB6386A}" dt="2026-01-28T15:27:41.665" v="604" actId="20577"/>
          <ac:spMkLst>
            <pc:docMk/>
            <pc:sldMk cId="2772458474" sldId="263"/>
            <ac:spMk id="3" creationId="{049ED438-9CCC-DFDF-D04F-72BB3F8C110E}"/>
          </ac:spMkLst>
        </pc:spChg>
        <pc:picChg chg="add mod">
          <ac:chgData name="Jingnan Xie" userId="5c2f28a1-79a3-4aeb-a5f1-26f53b743562" providerId="ADAL" clId="{99442E2A-D9CC-5B17-AA62-8A182CB6386A}" dt="2026-01-28T15:27:53.214" v="607" actId="14100"/>
          <ac:picMkLst>
            <pc:docMk/>
            <pc:sldMk cId="2772458474" sldId="263"/>
            <ac:picMk id="5" creationId="{909ED958-63F0-67BF-C2CA-A13B1413BA0C}"/>
          </ac:picMkLst>
        </pc:picChg>
        <pc:picChg chg="add mod">
          <ac:chgData name="Jingnan Xie" userId="5c2f28a1-79a3-4aeb-a5f1-26f53b743562" providerId="ADAL" clId="{99442E2A-D9CC-5B17-AA62-8A182CB6386A}" dt="2026-01-28T15:27:46.398" v="605" actId="1076"/>
          <ac:picMkLst>
            <pc:docMk/>
            <pc:sldMk cId="2772458474" sldId="263"/>
            <ac:picMk id="7" creationId="{CCC83ED9-2FDD-554A-0C96-47AFE63207ED}"/>
          </ac:picMkLst>
        </pc:picChg>
      </pc:sldChg>
      <pc:sldChg chg="modSp new mod">
        <pc:chgData name="Jingnan Xie" userId="5c2f28a1-79a3-4aeb-a5f1-26f53b743562" providerId="ADAL" clId="{99442E2A-D9CC-5B17-AA62-8A182CB6386A}" dt="2026-01-28T15:38:31.984" v="724" actId="14100"/>
        <pc:sldMkLst>
          <pc:docMk/>
          <pc:sldMk cId="1772453419" sldId="264"/>
        </pc:sldMkLst>
        <pc:spChg chg="mod">
          <ac:chgData name="Jingnan Xie" userId="5c2f28a1-79a3-4aeb-a5f1-26f53b743562" providerId="ADAL" clId="{99442E2A-D9CC-5B17-AA62-8A182CB6386A}" dt="2026-01-28T15:28:24.716" v="620" actId="20577"/>
          <ac:spMkLst>
            <pc:docMk/>
            <pc:sldMk cId="1772453419" sldId="264"/>
            <ac:spMk id="2" creationId="{BFA0CBFB-3993-A17F-2BFA-B66312A45324}"/>
          </ac:spMkLst>
        </pc:spChg>
        <pc:spChg chg="mod">
          <ac:chgData name="Jingnan Xie" userId="5c2f28a1-79a3-4aeb-a5f1-26f53b743562" providerId="ADAL" clId="{99442E2A-D9CC-5B17-AA62-8A182CB6386A}" dt="2026-01-28T15:38:31.984" v="724" actId="14100"/>
          <ac:spMkLst>
            <pc:docMk/>
            <pc:sldMk cId="1772453419" sldId="264"/>
            <ac:spMk id="3" creationId="{F03154FA-394F-695E-9443-6C14200CE0FB}"/>
          </ac:spMkLst>
        </pc:spChg>
      </pc:sldChg>
      <pc:sldChg chg="modSp new mod">
        <pc:chgData name="Jingnan Xie" userId="5c2f28a1-79a3-4aeb-a5f1-26f53b743562" providerId="ADAL" clId="{99442E2A-D9CC-5B17-AA62-8A182CB6386A}" dt="2026-01-28T15:51:05.658" v="940" actId="27636"/>
        <pc:sldMkLst>
          <pc:docMk/>
          <pc:sldMk cId="765632881" sldId="265"/>
        </pc:sldMkLst>
        <pc:spChg chg="mod">
          <ac:chgData name="Jingnan Xie" userId="5c2f28a1-79a3-4aeb-a5f1-26f53b743562" providerId="ADAL" clId="{99442E2A-D9CC-5B17-AA62-8A182CB6386A}" dt="2026-01-28T15:39:14.029" v="725"/>
          <ac:spMkLst>
            <pc:docMk/>
            <pc:sldMk cId="765632881" sldId="265"/>
            <ac:spMk id="2" creationId="{A8ACF946-6F3B-7F8C-2671-766673F5580A}"/>
          </ac:spMkLst>
        </pc:spChg>
        <pc:spChg chg="mod">
          <ac:chgData name="Jingnan Xie" userId="5c2f28a1-79a3-4aeb-a5f1-26f53b743562" providerId="ADAL" clId="{99442E2A-D9CC-5B17-AA62-8A182CB6386A}" dt="2026-01-28T15:51:05.658" v="940" actId="27636"/>
          <ac:spMkLst>
            <pc:docMk/>
            <pc:sldMk cId="765632881" sldId="265"/>
            <ac:spMk id="3" creationId="{8437240B-7518-594A-8CF5-51F40D80F43A}"/>
          </ac:spMkLst>
        </pc:spChg>
      </pc:sldChg>
      <pc:sldChg chg="new del">
        <pc:chgData name="Jingnan Xie" userId="5c2f28a1-79a3-4aeb-a5f1-26f53b743562" providerId="ADAL" clId="{99442E2A-D9CC-5B17-AA62-8A182CB6386A}" dt="2026-01-28T15:35:45.595" v="639" actId="680"/>
        <pc:sldMkLst>
          <pc:docMk/>
          <pc:sldMk cId="2462823572" sldId="265"/>
        </pc:sldMkLst>
      </pc:sldChg>
      <pc:sldChg chg="addSp delSp modSp new mod ord">
        <pc:chgData name="Jingnan Xie" userId="5c2f28a1-79a3-4aeb-a5f1-26f53b743562" providerId="ADAL" clId="{99442E2A-D9CC-5B17-AA62-8A182CB6386A}" dt="2026-01-28T15:49:59.008" v="901" actId="20578"/>
        <pc:sldMkLst>
          <pc:docMk/>
          <pc:sldMk cId="172993032" sldId="266"/>
        </pc:sldMkLst>
        <pc:spChg chg="mod">
          <ac:chgData name="Jingnan Xie" userId="5c2f28a1-79a3-4aeb-a5f1-26f53b743562" providerId="ADAL" clId="{99442E2A-D9CC-5B17-AA62-8A182CB6386A}" dt="2026-01-28T15:42:53.975" v="873"/>
          <ac:spMkLst>
            <pc:docMk/>
            <pc:sldMk cId="172993032" sldId="266"/>
            <ac:spMk id="2" creationId="{F90B6CC9-7548-C387-B548-BE3A040B3360}"/>
          </ac:spMkLst>
        </pc:spChg>
        <pc:spChg chg="del">
          <ac:chgData name="Jingnan Xie" userId="5c2f28a1-79a3-4aeb-a5f1-26f53b743562" providerId="ADAL" clId="{99442E2A-D9CC-5B17-AA62-8A182CB6386A}" dt="2026-01-28T15:49:41.941" v="892"/>
          <ac:spMkLst>
            <pc:docMk/>
            <pc:sldMk cId="172993032" sldId="266"/>
            <ac:spMk id="3" creationId="{26818A43-E7D7-FB35-9190-FE52C4869EB9}"/>
          </ac:spMkLst>
        </pc:spChg>
        <pc:picChg chg="add mod">
          <ac:chgData name="Jingnan Xie" userId="5c2f28a1-79a3-4aeb-a5f1-26f53b743562" providerId="ADAL" clId="{99442E2A-D9CC-5B17-AA62-8A182CB6386A}" dt="2026-01-28T15:49:55.537" v="900" actId="14100"/>
          <ac:picMkLst>
            <pc:docMk/>
            <pc:sldMk cId="172993032" sldId="266"/>
            <ac:picMk id="5" creationId="{76268D97-820F-F556-6DA7-2528FD2878F3}"/>
          </ac:picMkLst>
        </pc:picChg>
      </pc:sldChg>
      <pc:sldChg chg="modSp new mod">
        <pc:chgData name="Jingnan Xie" userId="5c2f28a1-79a3-4aeb-a5f1-26f53b743562" providerId="ADAL" clId="{99442E2A-D9CC-5B17-AA62-8A182CB6386A}" dt="2026-01-28T15:54:43.804" v="1001" actId="20577"/>
        <pc:sldMkLst>
          <pc:docMk/>
          <pc:sldMk cId="1168750429" sldId="267"/>
        </pc:sldMkLst>
        <pc:spChg chg="mod">
          <ac:chgData name="Jingnan Xie" userId="5c2f28a1-79a3-4aeb-a5f1-26f53b743562" providerId="ADAL" clId="{99442E2A-D9CC-5B17-AA62-8A182CB6386A}" dt="2026-01-28T15:50:23.490" v="911" actId="20577"/>
          <ac:spMkLst>
            <pc:docMk/>
            <pc:sldMk cId="1168750429" sldId="267"/>
            <ac:spMk id="2" creationId="{08F60A43-8DAA-DA38-2DF0-AA477805E973}"/>
          </ac:spMkLst>
        </pc:spChg>
        <pc:spChg chg="mod">
          <ac:chgData name="Jingnan Xie" userId="5c2f28a1-79a3-4aeb-a5f1-26f53b743562" providerId="ADAL" clId="{99442E2A-D9CC-5B17-AA62-8A182CB6386A}" dt="2026-01-28T15:54:43.804" v="1001" actId="20577"/>
          <ac:spMkLst>
            <pc:docMk/>
            <pc:sldMk cId="1168750429" sldId="267"/>
            <ac:spMk id="3" creationId="{A7DC91B4-86C8-5DCC-7AEE-8E062387457C}"/>
          </ac:spMkLst>
        </pc:spChg>
      </pc:sldChg>
      <pc:sldChg chg="modSp new mod">
        <pc:chgData name="Jingnan Xie" userId="5c2f28a1-79a3-4aeb-a5f1-26f53b743562" providerId="ADAL" clId="{99442E2A-D9CC-5B17-AA62-8A182CB6386A}" dt="2026-01-28T16:23:53.007" v="1070" actId="27636"/>
        <pc:sldMkLst>
          <pc:docMk/>
          <pc:sldMk cId="1804970708" sldId="268"/>
        </pc:sldMkLst>
        <pc:spChg chg="mod">
          <ac:chgData name="Jingnan Xie" userId="5c2f28a1-79a3-4aeb-a5f1-26f53b743562" providerId="ADAL" clId="{99442E2A-D9CC-5B17-AA62-8A182CB6386A}" dt="2026-01-28T16:17:23.752" v="1032" actId="20577"/>
          <ac:spMkLst>
            <pc:docMk/>
            <pc:sldMk cId="1804970708" sldId="268"/>
            <ac:spMk id="2" creationId="{0471EBE4-FB8A-44A9-C84D-8C672F650AB6}"/>
          </ac:spMkLst>
        </pc:spChg>
        <pc:spChg chg="mod">
          <ac:chgData name="Jingnan Xie" userId="5c2f28a1-79a3-4aeb-a5f1-26f53b743562" providerId="ADAL" clId="{99442E2A-D9CC-5B17-AA62-8A182CB6386A}" dt="2026-01-28T16:23:53.007" v="1070" actId="27636"/>
          <ac:spMkLst>
            <pc:docMk/>
            <pc:sldMk cId="1804970708" sldId="268"/>
            <ac:spMk id="3" creationId="{7BB769A0-5540-8C62-20F6-E74CE050EC5F}"/>
          </ac:spMkLst>
        </pc:spChg>
      </pc:sldChg>
      <pc:sldChg chg="addSp delSp modSp new mod">
        <pc:chgData name="Jingnan Xie" userId="5c2f28a1-79a3-4aeb-a5f1-26f53b743562" providerId="ADAL" clId="{99442E2A-D9CC-5B17-AA62-8A182CB6386A}" dt="2026-01-28T16:24:29.412" v="1089" actId="14100"/>
        <pc:sldMkLst>
          <pc:docMk/>
          <pc:sldMk cId="3125840676" sldId="269"/>
        </pc:sldMkLst>
        <pc:spChg chg="mod">
          <ac:chgData name="Jingnan Xie" userId="5c2f28a1-79a3-4aeb-a5f1-26f53b743562" providerId="ADAL" clId="{99442E2A-D9CC-5B17-AA62-8A182CB6386A}" dt="2026-01-28T16:24:10.984" v="1083" actId="20577"/>
          <ac:spMkLst>
            <pc:docMk/>
            <pc:sldMk cId="3125840676" sldId="269"/>
            <ac:spMk id="2" creationId="{FA4A128A-24E3-CEB6-D9E5-3119F7B98E5C}"/>
          </ac:spMkLst>
        </pc:spChg>
        <pc:spChg chg="del">
          <ac:chgData name="Jingnan Xie" userId="5c2f28a1-79a3-4aeb-a5f1-26f53b743562" providerId="ADAL" clId="{99442E2A-D9CC-5B17-AA62-8A182CB6386A}" dt="2026-01-28T16:24:22.096" v="1084"/>
          <ac:spMkLst>
            <pc:docMk/>
            <pc:sldMk cId="3125840676" sldId="269"/>
            <ac:spMk id="3" creationId="{8E58934D-BBF0-4183-8E99-3CE0B5808530}"/>
          </ac:spMkLst>
        </pc:spChg>
        <pc:picChg chg="add mod">
          <ac:chgData name="Jingnan Xie" userId="5c2f28a1-79a3-4aeb-a5f1-26f53b743562" providerId="ADAL" clId="{99442E2A-D9CC-5B17-AA62-8A182CB6386A}" dt="2026-01-28T16:24:29.412" v="1089" actId="14100"/>
          <ac:picMkLst>
            <pc:docMk/>
            <pc:sldMk cId="3125840676" sldId="269"/>
            <ac:picMk id="5" creationId="{83011EFF-9DC7-17E0-1A60-5769BF74E193}"/>
          </ac:picMkLst>
        </pc:picChg>
      </pc:sldChg>
      <pc:sldChg chg="addSp delSp modSp new mod modNotesTx">
        <pc:chgData name="Jingnan Xie" userId="5c2f28a1-79a3-4aeb-a5f1-26f53b743562" providerId="ADAL" clId="{99442E2A-D9CC-5B17-AA62-8A182CB6386A}" dt="2026-01-28T16:29:38.248" v="1177" actId="14100"/>
        <pc:sldMkLst>
          <pc:docMk/>
          <pc:sldMk cId="4064376365" sldId="270"/>
        </pc:sldMkLst>
        <pc:spChg chg="mod">
          <ac:chgData name="Jingnan Xie" userId="5c2f28a1-79a3-4aeb-a5f1-26f53b743562" providerId="ADAL" clId="{99442E2A-D9CC-5B17-AA62-8A182CB6386A}" dt="2026-01-28T16:27:45.384" v="1108" actId="20577"/>
          <ac:spMkLst>
            <pc:docMk/>
            <pc:sldMk cId="4064376365" sldId="270"/>
            <ac:spMk id="2" creationId="{C1F30103-7AC8-F176-D243-171B2E1C4F8A}"/>
          </ac:spMkLst>
        </pc:spChg>
        <pc:spChg chg="del">
          <ac:chgData name="Jingnan Xie" userId="5c2f28a1-79a3-4aeb-a5f1-26f53b743562" providerId="ADAL" clId="{99442E2A-D9CC-5B17-AA62-8A182CB6386A}" dt="2026-01-28T16:28:05.263" v="1109"/>
          <ac:spMkLst>
            <pc:docMk/>
            <pc:sldMk cId="4064376365" sldId="270"/>
            <ac:spMk id="3" creationId="{BF366C39-0C73-0AEB-92BF-3723333519F5}"/>
          </ac:spMkLst>
        </pc:spChg>
        <pc:picChg chg="add mod">
          <ac:chgData name="Jingnan Xie" userId="5c2f28a1-79a3-4aeb-a5f1-26f53b743562" providerId="ADAL" clId="{99442E2A-D9CC-5B17-AA62-8A182CB6386A}" dt="2026-01-28T16:29:38.248" v="1177" actId="14100"/>
          <ac:picMkLst>
            <pc:docMk/>
            <pc:sldMk cId="4064376365" sldId="270"/>
            <ac:picMk id="5" creationId="{D7EA8B1F-0D89-A779-D2E0-1015FF587F75}"/>
          </ac:picMkLst>
        </pc:picChg>
      </pc:sldChg>
      <pc:sldChg chg="addSp delSp modSp new mod">
        <pc:chgData name="Jingnan Xie" userId="5c2f28a1-79a3-4aeb-a5f1-26f53b743562" providerId="ADAL" clId="{99442E2A-D9CC-5B17-AA62-8A182CB6386A}" dt="2026-01-28T16:29:16.637" v="1174" actId="14100"/>
        <pc:sldMkLst>
          <pc:docMk/>
          <pc:sldMk cId="1779530266" sldId="271"/>
        </pc:sldMkLst>
        <pc:spChg chg="mod">
          <ac:chgData name="Jingnan Xie" userId="5c2f28a1-79a3-4aeb-a5f1-26f53b743562" providerId="ADAL" clId="{99442E2A-D9CC-5B17-AA62-8A182CB6386A}" dt="2026-01-28T16:28:51.424" v="1166" actId="20577"/>
          <ac:spMkLst>
            <pc:docMk/>
            <pc:sldMk cId="1779530266" sldId="271"/>
            <ac:spMk id="2" creationId="{F3479967-92CD-DBCB-F13A-47F95474BC77}"/>
          </ac:spMkLst>
        </pc:spChg>
        <pc:spChg chg="del">
          <ac:chgData name="Jingnan Xie" userId="5c2f28a1-79a3-4aeb-a5f1-26f53b743562" providerId="ADAL" clId="{99442E2A-D9CC-5B17-AA62-8A182CB6386A}" dt="2026-01-28T16:29:03.346" v="1167"/>
          <ac:spMkLst>
            <pc:docMk/>
            <pc:sldMk cId="1779530266" sldId="271"/>
            <ac:spMk id="3" creationId="{A0B2CF36-8E25-F606-B25A-F41AEE33DD8F}"/>
          </ac:spMkLst>
        </pc:spChg>
        <pc:picChg chg="add mod">
          <ac:chgData name="Jingnan Xie" userId="5c2f28a1-79a3-4aeb-a5f1-26f53b743562" providerId="ADAL" clId="{99442E2A-D9CC-5B17-AA62-8A182CB6386A}" dt="2026-01-28T16:29:16.637" v="1174" actId="14100"/>
          <ac:picMkLst>
            <pc:docMk/>
            <pc:sldMk cId="1779530266" sldId="271"/>
            <ac:picMk id="5" creationId="{A2E830AB-5B58-8C32-5A9E-A8A6FFDB7D25}"/>
          </ac:picMkLst>
        </pc:picChg>
      </pc:sldChg>
      <pc:sldChg chg="addSp modSp new mod modNotesTx">
        <pc:chgData name="Jingnan Xie" userId="5c2f28a1-79a3-4aeb-a5f1-26f53b743562" providerId="ADAL" clId="{99442E2A-D9CC-5B17-AA62-8A182CB6386A}" dt="2026-01-28T17:14:37.877" v="2043" actId="14100"/>
        <pc:sldMkLst>
          <pc:docMk/>
          <pc:sldMk cId="1012834884" sldId="272"/>
        </pc:sldMkLst>
        <pc:spChg chg="mod">
          <ac:chgData name="Jingnan Xie" userId="5c2f28a1-79a3-4aeb-a5f1-26f53b743562" providerId="ADAL" clId="{99442E2A-D9CC-5B17-AA62-8A182CB6386A}" dt="2026-01-28T16:43:56.316" v="1208" actId="20577"/>
          <ac:spMkLst>
            <pc:docMk/>
            <pc:sldMk cId="1012834884" sldId="272"/>
            <ac:spMk id="2" creationId="{65CA3DA9-168E-2EF6-EF01-D52AA7AD4BD0}"/>
          </ac:spMkLst>
        </pc:spChg>
        <pc:spChg chg="mod">
          <ac:chgData name="Jingnan Xie" userId="5c2f28a1-79a3-4aeb-a5f1-26f53b743562" providerId="ADAL" clId="{99442E2A-D9CC-5B17-AA62-8A182CB6386A}" dt="2026-01-28T16:45:46.164" v="1379" actId="27636"/>
          <ac:spMkLst>
            <pc:docMk/>
            <pc:sldMk cId="1012834884" sldId="272"/>
            <ac:spMk id="3" creationId="{19827663-1A5B-EB12-88E2-D66D0E6C6961}"/>
          </ac:spMkLst>
        </pc:spChg>
        <pc:picChg chg="add mod">
          <ac:chgData name="Jingnan Xie" userId="5c2f28a1-79a3-4aeb-a5f1-26f53b743562" providerId="ADAL" clId="{99442E2A-D9CC-5B17-AA62-8A182CB6386A}" dt="2026-01-28T17:14:37.877" v="2043" actId="14100"/>
          <ac:picMkLst>
            <pc:docMk/>
            <pc:sldMk cId="1012834884" sldId="272"/>
            <ac:picMk id="5" creationId="{C6BA556D-25D1-26D5-DAD5-0948DBF22770}"/>
          </ac:picMkLst>
        </pc:picChg>
      </pc:sldChg>
      <pc:sldChg chg="addSp delSp modSp new mod ord modNotesTx">
        <pc:chgData name="Jingnan Xie" userId="5c2f28a1-79a3-4aeb-a5f1-26f53b743562" providerId="ADAL" clId="{99442E2A-D9CC-5B17-AA62-8A182CB6386A}" dt="2026-01-28T16:59:08.857" v="1872" actId="20577"/>
        <pc:sldMkLst>
          <pc:docMk/>
          <pc:sldMk cId="138533088" sldId="273"/>
        </pc:sldMkLst>
        <pc:spChg chg="mod">
          <ac:chgData name="Jingnan Xie" userId="5c2f28a1-79a3-4aeb-a5f1-26f53b743562" providerId="ADAL" clId="{99442E2A-D9CC-5B17-AA62-8A182CB6386A}" dt="2026-01-28T16:49:34.274" v="1617" actId="20577"/>
          <ac:spMkLst>
            <pc:docMk/>
            <pc:sldMk cId="138533088" sldId="273"/>
            <ac:spMk id="2" creationId="{A60DD8F7-B18F-2799-D1F2-5F4CE002074D}"/>
          </ac:spMkLst>
        </pc:spChg>
        <pc:spChg chg="del">
          <ac:chgData name="Jingnan Xie" userId="5c2f28a1-79a3-4aeb-a5f1-26f53b743562" providerId="ADAL" clId="{99442E2A-D9CC-5B17-AA62-8A182CB6386A}" dt="2026-01-28T16:49:48.351" v="1618"/>
          <ac:spMkLst>
            <pc:docMk/>
            <pc:sldMk cId="138533088" sldId="273"/>
            <ac:spMk id="3" creationId="{3C5B191A-6246-EBD3-C650-4C672CA39578}"/>
          </ac:spMkLst>
        </pc:spChg>
        <pc:spChg chg="add mod">
          <ac:chgData name="Jingnan Xie" userId="5c2f28a1-79a3-4aeb-a5f1-26f53b743562" providerId="ADAL" clId="{99442E2A-D9CC-5B17-AA62-8A182CB6386A}" dt="2026-01-28T16:58:26.868" v="1768" actId="27636"/>
          <ac:spMkLst>
            <pc:docMk/>
            <pc:sldMk cId="138533088" sldId="273"/>
            <ac:spMk id="7" creationId="{FFBA24CF-9FBE-4252-BA93-5131243D7CAA}"/>
          </ac:spMkLst>
        </pc:spChg>
        <pc:picChg chg="add del mod">
          <ac:chgData name="Jingnan Xie" userId="5c2f28a1-79a3-4aeb-a5f1-26f53b743562" providerId="ADAL" clId="{99442E2A-D9CC-5B17-AA62-8A182CB6386A}" dt="2026-01-28T16:50:05.600" v="1623" actId="478"/>
          <ac:picMkLst>
            <pc:docMk/>
            <pc:sldMk cId="138533088" sldId="273"/>
            <ac:picMk id="5" creationId="{A0426B14-993D-4D9F-19D7-4A1E111CE1F5}"/>
          </ac:picMkLst>
        </pc:picChg>
        <pc:picChg chg="add del mod">
          <ac:chgData name="Jingnan Xie" userId="5c2f28a1-79a3-4aeb-a5f1-26f53b743562" providerId="ADAL" clId="{99442E2A-D9CC-5B17-AA62-8A182CB6386A}" dt="2026-01-28T16:53:00.059" v="1641" actId="478"/>
          <ac:picMkLst>
            <pc:docMk/>
            <pc:sldMk cId="138533088" sldId="273"/>
            <ac:picMk id="9" creationId="{217A8988-32B5-52FA-B36D-8A39E188B20A}"/>
          </ac:picMkLst>
        </pc:picChg>
        <pc:picChg chg="add mod">
          <ac:chgData name="Jingnan Xie" userId="5c2f28a1-79a3-4aeb-a5f1-26f53b743562" providerId="ADAL" clId="{99442E2A-D9CC-5B17-AA62-8A182CB6386A}" dt="2026-01-28T16:58:31.638" v="1769" actId="1076"/>
          <ac:picMkLst>
            <pc:docMk/>
            <pc:sldMk cId="138533088" sldId="273"/>
            <ac:picMk id="11" creationId="{95373575-618A-3E98-0EE7-45B426BBB244}"/>
          </ac:picMkLst>
        </pc:picChg>
      </pc:sldChg>
      <pc:sldChg chg="modSp new mod">
        <pc:chgData name="Jingnan Xie" userId="5c2f28a1-79a3-4aeb-a5f1-26f53b743562" providerId="ADAL" clId="{99442E2A-D9CC-5B17-AA62-8A182CB6386A}" dt="2026-01-28T17:12:06.438" v="1997" actId="2711"/>
        <pc:sldMkLst>
          <pc:docMk/>
          <pc:sldMk cId="1021491959" sldId="274"/>
        </pc:sldMkLst>
        <pc:spChg chg="mod">
          <ac:chgData name="Jingnan Xie" userId="5c2f28a1-79a3-4aeb-a5f1-26f53b743562" providerId="ADAL" clId="{99442E2A-D9CC-5B17-AA62-8A182CB6386A}" dt="2026-01-28T17:06:10.170" v="1953" actId="2711"/>
          <ac:spMkLst>
            <pc:docMk/>
            <pc:sldMk cId="1021491959" sldId="274"/>
            <ac:spMk id="2" creationId="{E69CAE55-D797-7CEF-678F-2B7F3C33D1F0}"/>
          </ac:spMkLst>
        </pc:spChg>
        <pc:spChg chg="mod">
          <ac:chgData name="Jingnan Xie" userId="5c2f28a1-79a3-4aeb-a5f1-26f53b743562" providerId="ADAL" clId="{99442E2A-D9CC-5B17-AA62-8A182CB6386A}" dt="2026-01-28T17:12:06.438" v="1997" actId="2711"/>
          <ac:spMkLst>
            <pc:docMk/>
            <pc:sldMk cId="1021491959" sldId="274"/>
            <ac:spMk id="3" creationId="{1B96083F-8AA0-6570-BAF4-860CDC175774}"/>
          </ac:spMkLst>
        </pc:spChg>
      </pc:sldChg>
      <pc:sldChg chg="addSp delSp modSp new mod">
        <pc:chgData name="Jingnan Xie" userId="5c2f28a1-79a3-4aeb-a5f1-26f53b743562" providerId="ADAL" clId="{99442E2A-D9CC-5B17-AA62-8A182CB6386A}" dt="2026-01-28T17:14:32.406" v="2042" actId="14100"/>
        <pc:sldMkLst>
          <pc:docMk/>
          <pc:sldMk cId="3147198341" sldId="275"/>
        </pc:sldMkLst>
        <pc:spChg chg="mod">
          <ac:chgData name="Jingnan Xie" userId="5c2f28a1-79a3-4aeb-a5f1-26f53b743562" providerId="ADAL" clId="{99442E2A-D9CC-5B17-AA62-8A182CB6386A}" dt="2026-01-28T17:14:08.433" v="2037" actId="20577"/>
          <ac:spMkLst>
            <pc:docMk/>
            <pc:sldMk cId="3147198341" sldId="275"/>
            <ac:spMk id="2" creationId="{814AF8EC-E79E-D015-E36E-5F666FA31A95}"/>
          </ac:spMkLst>
        </pc:spChg>
        <pc:spChg chg="del">
          <ac:chgData name="Jingnan Xie" userId="5c2f28a1-79a3-4aeb-a5f1-26f53b743562" providerId="ADAL" clId="{99442E2A-D9CC-5B17-AA62-8A182CB6386A}" dt="2026-01-28T17:14:25.219" v="2038"/>
          <ac:spMkLst>
            <pc:docMk/>
            <pc:sldMk cId="3147198341" sldId="275"/>
            <ac:spMk id="3" creationId="{B8F8F3B2-3347-7E3D-028D-9E72B1B16CF6}"/>
          </ac:spMkLst>
        </pc:spChg>
        <pc:picChg chg="add mod">
          <ac:chgData name="Jingnan Xie" userId="5c2f28a1-79a3-4aeb-a5f1-26f53b743562" providerId="ADAL" clId="{99442E2A-D9CC-5B17-AA62-8A182CB6386A}" dt="2026-01-28T17:14:32.406" v="2042" actId="14100"/>
          <ac:picMkLst>
            <pc:docMk/>
            <pc:sldMk cId="3147198341" sldId="275"/>
            <ac:picMk id="5" creationId="{284D981E-6DC7-3E5A-EC53-F469A4E275B0}"/>
          </ac:picMkLst>
        </pc:picChg>
      </pc:sldChg>
      <pc:sldChg chg="addSp delSp modSp new mod">
        <pc:chgData name="Jingnan Xie" userId="5c2f28a1-79a3-4aeb-a5f1-26f53b743562" providerId="ADAL" clId="{99442E2A-D9CC-5B17-AA62-8A182CB6386A}" dt="2026-01-28T17:15:47.639" v="2082" actId="14100"/>
        <pc:sldMkLst>
          <pc:docMk/>
          <pc:sldMk cId="4071260960" sldId="276"/>
        </pc:sldMkLst>
        <pc:spChg chg="mod">
          <ac:chgData name="Jingnan Xie" userId="5c2f28a1-79a3-4aeb-a5f1-26f53b743562" providerId="ADAL" clId="{99442E2A-D9CC-5B17-AA62-8A182CB6386A}" dt="2026-01-28T17:15:29.117" v="2076" actId="20577"/>
          <ac:spMkLst>
            <pc:docMk/>
            <pc:sldMk cId="4071260960" sldId="276"/>
            <ac:spMk id="2" creationId="{821A4244-86A4-AAA8-CC9A-714AF434C254}"/>
          </ac:spMkLst>
        </pc:spChg>
        <pc:spChg chg="del">
          <ac:chgData name="Jingnan Xie" userId="5c2f28a1-79a3-4aeb-a5f1-26f53b743562" providerId="ADAL" clId="{99442E2A-D9CC-5B17-AA62-8A182CB6386A}" dt="2026-01-28T17:15:39.038" v="2077"/>
          <ac:spMkLst>
            <pc:docMk/>
            <pc:sldMk cId="4071260960" sldId="276"/>
            <ac:spMk id="3" creationId="{56C45D20-EAB9-5477-B0CE-1EAFC0A840A3}"/>
          </ac:spMkLst>
        </pc:spChg>
        <pc:picChg chg="add mod">
          <ac:chgData name="Jingnan Xie" userId="5c2f28a1-79a3-4aeb-a5f1-26f53b743562" providerId="ADAL" clId="{99442E2A-D9CC-5B17-AA62-8A182CB6386A}" dt="2026-01-28T17:15:47.639" v="2082" actId="14100"/>
          <ac:picMkLst>
            <pc:docMk/>
            <pc:sldMk cId="4071260960" sldId="276"/>
            <ac:picMk id="5" creationId="{9E3D6375-7BB1-38CE-C7AB-B152E5F0E056}"/>
          </ac:picMkLst>
        </pc:picChg>
      </pc:sldChg>
      <pc:sldChg chg="addSp delSp modSp new mod">
        <pc:chgData name="Jingnan Xie" userId="5c2f28a1-79a3-4aeb-a5f1-26f53b743562" providerId="ADAL" clId="{99442E2A-D9CC-5B17-AA62-8A182CB6386A}" dt="2026-01-28T17:16:22.451" v="2123" actId="14100"/>
        <pc:sldMkLst>
          <pc:docMk/>
          <pc:sldMk cId="1335598363" sldId="277"/>
        </pc:sldMkLst>
        <pc:spChg chg="mod">
          <ac:chgData name="Jingnan Xie" userId="5c2f28a1-79a3-4aeb-a5f1-26f53b743562" providerId="ADAL" clId="{99442E2A-D9CC-5B17-AA62-8A182CB6386A}" dt="2026-01-28T17:16:04.317" v="2117" actId="20577"/>
          <ac:spMkLst>
            <pc:docMk/>
            <pc:sldMk cId="1335598363" sldId="277"/>
            <ac:spMk id="2" creationId="{23DEBA50-6B20-AD0A-75D1-4DF372E62641}"/>
          </ac:spMkLst>
        </pc:spChg>
        <pc:spChg chg="del">
          <ac:chgData name="Jingnan Xie" userId="5c2f28a1-79a3-4aeb-a5f1-26f53b743562" providerId="ADAL" clId="{99442E2A-D9CC-5B17-AA62-8A182CB6386A}" dt="2026-01-28T17:16:14.890" v="2118"/>
          <ac:spMkLst>
            <pc:docMk/>
            <pc:sldMk cId="1335598363" sldId="277"/>
            <ac:spMk id="3" creationId="{B75486A9-68E1-C08F-DFA1-E85A6AF5C82D}"/>
          </ac:spMkLst>
        </pc:spChg>
        <pc:picChg chg="add mod">
          <ac:chgData name="Jingnan Xie" userId="5c2f28a1-79a3-4aeb-a5f1-26f53b743562" providerId="ADAL" clId="{99442E2A-D9CC-5B17-AA62-8A182CB6386A}" dt="2026-01-28T17:16:22.451" v="2123" actId="14100"/>
          <ac:picMkLst>
            <pc:docMk/>
            <pc:sldMk cId="1335598363" sldId="277"/>
            <ac:picMk id="5" creationId="{E092F9FA-3913-F437-229E-4BB078C3B218}"/>
          </ac:picMkLst>
        </pc:picChg>
      </pc:sldChg>
      <pc:sldChg chg="addSp modSp new mod">
        <pc:chgData name="Jingnan Xie" userId="5c2f28a1-79a3-4aeb-a5f1-26f53b743562" providerId="ADAL" clId="{99442E2A-D9CC-5B17-AA62-8A182CB6386A}" dt="2026-01-28T17:24:55.315" v="2235" actId="1076"/>
        <pc:sldMkLst>
          <pc:docMk/>
          <pc:sldMk cId="2139726947" sldId="278"/>
        </pc:sldMkLst>
        <pc:spChg chg="mod">
          <ac:chgData name="Jingnan Xie" userId="5c2f28a1-79a3-4aeb-a5f1-26f53b743562" providerId="ADAL" clId="{99442E2A-D9CC-5B17-AA62-8A182CB6386A}" dt="2026-01-28T17:22:14.122" v="2149" actId="20577"/>
          <ac:spMkLst>
            <pc:docMk/>
            <pc:sldMk cId="2139726947" sldId="278"/>
            <ac:spMk id="2" creationId="{07B67A07-A97E-675B-958D-E324EC841BDA}"/>
          </ac:spMkLst>
        </pc:spChg>
        <pc:spChg chg="mod">
          <ac:chgData name="Jingnan Xie" userId="5c2f28a1-79a3-4aeb-a5f1-26f53b743562" providerId="ADAL" clId="{99442E2A-D9CC-5B17-AA62-8A182CB6386A}" dt="2026-01-28T17:23:58.917" v="2233" actId="20577"/>
          <ac:spMkLst>
            <pc:docMk/>
            <pc:sldMk cId="2139726947" sldId="278"/>
            <ac:spMk id="3" creationId="{A7BDF25C-8BCE-5612-C18A-D57A2499BC6F}"/>
          </ac:spMkLst>
        </pc:spChg>
        <pc:picChg chg="add mod">
          <ac:chgData name="Jingnan Xie" userId="5c2f28a1-79a3-4aeb-a5f1-26f53b743562" providerId="ADAL" clId="{99442E2A-D9CC-5B17-AA62-8A182CB6386A}" dt="2026-01-28T17:24:55.315" v="2235" actId="1076"/>
          <ac:picMkLst>
            <pc:docMk/>
            <pc:sldMk cId="2139726947" sldId="278"/>
            <ac:picMk id="5" creationId="{2F64F47E-9516-128D-3090-70B0FD2C5F69}"/>
          </ac:picMkLst>
        </pc:picChg>
      </pc:sldChg>
      <pc:sldChg chg="addSp delSp modSp new mod">
        <pc:chgData name="Jingnan Xie" userId="5c2f28a1-79a3-4aeb-a5f1-26f53b743562" providerId="ADAL" clId="{99442E2A-D9CC-5B17-AA62-8A182CB6386A}" dt="2026-01-28T17:29:03.965" v="2341"/>
        <pc:sldMkLst>
          <pc:docMk/>
          <pc:sldMk cId="2762398165" sldId="279"/>
        </pc:sldMkLst>
        <pc:spChg chg="mod">
          <ac:chgData name="Jingnan Xie" userId="5c2f28a1-79a3-4aeb-a5f1-26f53b743562" providerId="ADAL" clId="{99442E2A-D9CC-5B17-AA62-8A182CB6386A}" dt="2026-01-28T17:25:13.218" v="2257" actId="20577"/>
          <ac:spMkLst>
            <pc:docMk/>
            <pc:sldMk cId="2762398165" sldId="279"/>
            <ac:spMk id="2" creationId="{AB694002-ED63-5A86-1589-9E19952475C3}"/>
          </ac:spMkLst>
        </pc:spChg>
        <pc:spChg chg="del">
          <ac:chgData name="Jingnan Xie" userId="5c2f28a1-79a3-4aeb-a5f1-26f53b743562" providerId="ADAL" clId="{99442E2A-D9CC-5B17-AA62-8A182CB6386A}" dt="2026-01-28T17:25:27.067" v="2258"/>
          <ac:spMkLst>
            <pc:docMk/>
            <pc:sldMk cId="2762398165" sldId="279"/>
            <ac:spMk id="3" creationId="{5D8AC9B0-C924-A32C-1B39-8A1138274265}"/>
          </ac:spMkLst>
        </pc:spChg>
        <pc:spChg chg="add mod">
          <ac:chgData name="Jingnan Xie" userId="5c2f28a1-79a3-4aeb-a5f1-26f53b743562" providerId="ADAL" clId="{99442E2A-D9CC-5B17-AA62-8A182CB6386A}" dt="2026-01-28T17:29:03.965" v="2341"/>
          <ac:spMkLst>
            <pc:docMk/>
            <pc:sldMk cId="2762398165" sldId="279"/>
            <ac:spMk id="7" creationId="{BE6CA220-980C-BDD2-CDF7-01C5F9A6A2D7}"/>
          </ac:spMkLst>
        </pc:spChg>
        <pc:picChg chg="add del mod">
          <ac:chgData name="Jingnan Xie" userId="5c2f28a1-79a3-4aeb-a5f1-26f53b743562" providerId="ADAL" clId="{99442E2A-D9CC-5B17-AA62-8A182CB6386A}" dt="2026-01-28T17:25:34.516" v="2262" actId="478"/>
          <ac:picMkLst>
            <pc:docMk/>
            <pc:sldMk cId="2762398165" sldId="279"/>
            <ac:picMk id="5" creationId="{1889C9A1-E67E-9AAC-78EC-B724C9C57AA7}"/>
          </ac:picMkLst>
        </pc:picChg>
        <pc:picChg chg="add mod">
          <ac:chgData name="Jingnan Xie" userId="5c2f28a1-79a3-4aeb-a5f1-26f53b743562" providerId="ADAL" clId="{99442E2A-D9CC-5B17-AA62-8A182CB6386A}" dt="2026-01-28T17:28:38.025" v="2329" actId="14100"/>
          <ac:picMkLst>
            <pc:docMk/>
            <pc:sldMk cId="2762398165" sldId="279"/>
            <ac:picMk id="9" creationId="{BED28885-62C2-C3D4-A54C-8AFB2EEE3927}"/>
          </ac:picMkLst>
        </pc:picChg>
      </pc:sldChg>
      <pc:sldMasterChg chg="modSldLayout">
        <pc:chgData name="Jingnan Xie" userId="5c2f28a1-79a3-4aeb-a5f1-26f53b743562" providerId="ADAL" clId="{99442E2A-D9CC-5B17-AA62-8A182CB6386A}" dt="2026-01-27T17:12:00.577" v="28" actId="121"/>
        <pc:sldMasterMkLst>
          <pc:docMk/>
          <pc:sldMasterMk cId="0" sldId="2147483648"/>
        </pc:sldMasterMkLst>
        <pc:sldLayoutChg chg="modSp mod">
          <pc:chgData name="Jingnan Xie" userId="5c2f28a1-79a3-4aeb-a5f1-26f53b743562" providerId="ADAL" clId="{99442E2A-D9CC-5B17-AA62-8A182CB6386A}" dt="2026-01-27T17:12:00.577" v="28" actId="121"/>
          <pc:sldLayoutMkLst>
            <pc:docMk/>
            <pc:sldMasterMk cId="0" sldId="2147483648"/>
            <pc:sldLayoutMk cId="0" sldId="2147483650"/>
          </pc:sldLayoutMkLst>
          <pc:spChg chg="mod">
            <ac:chgData name="Jingnan Xie" userId="5c2f28a1-79a3-4aeb-a5f1-26f53b743562" providerId="ADAL" clId="{99442E2A-D9CC-5B17-AA62-8A182CB6386A}" dt="2026-01-27T17:12:00.577" v="28" actId="121"/>
            <ac:spMkLst>
              <pc:docMk/>
              <pc:sldMasterMk cId="0" sldId="2147483648"/>
              <pc:sldLayoutMk cId="0" sldId="2147483650"/>
              <ac:spMk id="2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6A250-A0CB-994A-B5CB-211E49312B6A}" type="datetimeFigureOut">
              <a:rPr lang="en-US" smtClean="0"/>
              <a:t>1/28/26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604B-6E98-0948-A14E-DCFDC96CD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0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Functions can be </a:t>
            </a:r>
            <a:r>
              <a:rPr lang="en-US" b="1" dirty="0"/>
              <a:t>passed, returned, assigned, stored</a:t>
            </a:r>
            <a:r>
              <a:rPr lang="en-US" dirty="0"/>
              <a:t> like any other value</a:t>
            </a:r>
            <a:br>
              <a:rPr lang="en-US" dirty="0"/>
            </a:br>
            <a:r>
              <a:rPr lang="en-US" dirty="0"/>
              <a:t>So all functions in </a:t>
            </a:r>
            <a:r>
              <a:rPr lang="en-US" dirty="0" err="1"/>
              <a:t>OCaml</a:t>
            </a:r>
            <a:r>
              <a:rPr lang="en-US" dirty="0"/>
              <a:t> are first-class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5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Empty, </a:t>
            </a:r>
          </a:p>
          <a:p>
            <a:r>
              <a:rPr lang="en-US" dirty="0"/>
              <a:t>{x} (why), </a:t>
            </a:r>
          </a:p>
          <a:p>
            <a:r>
              <a:rPr lang="en-US" dirty="0"/>
              <a:t>empty (why? {z} – {x} – {z})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78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K</a:t>
                </a:r>
                <a:r>
                  <a:rPr lang="en-US" dirty="0"/>
                  <a:t> ignores its second argument</a:t>
                </a:r>
              </a:p>
              <a:p>
                <a:r>
                  <a:rPr lang="en-US" b="1" dirty="0"/>
                  <a:t>I</a:t>
                </a:r>
                <a:r>
                  <a:rPr lang="en-US" dirty="0"/>
                  <a:t> returns its argument unchanged</a:t>
                </a:r>
              </a:p>
              <a:p>
                <a:r>
                  <a:rPr lang="en-US" b="1" dirty="0"/>
                  <a:t>S</a:t>
                </a:r>
                <a:r>
                  <a:rPr lang="en-US" dirty="0"/>
                  <a:t> distributes the argument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𝑧</m:t>
                    </m:r>
                  </m:oMath>
                </a14:m>
                <a:r>
                  <a:rPr lang="en-US" dirty="0"/>
                  <a:t>to both functions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K</a:t>
                </a:r>
                <a:r>
                  <a:rPr lang="en-US" dirty="0"/>
                  <a:t> ignores its second argument</a:t>
                </a:r>
              </a:p>
              <a:p>
                <a:r>
                  <a:rPr lang="en-US" b="1" dirty="0"/>
                  <a:t>I</a:t>
                </a:r>
                <a:r>
                  <a:rPr lang="en-US" dirty="0"/>
                  <a:t> returns its argument unchanged</a:t>
                </a:r>
              </a:p>
              <a:p>
                <a:r>
                  <a:rPr lang="en-US" b="1" dirty="0"/>
                  <a:t>S</a:t>
                </a:r>
                <a:r>
                  <a:rPr lang="en-US" dirty="0"/>
                  <a:t> distributes the argument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𝑧</a:t>
                </a:r>
                <a:r>
                  <a:rPr lang="en-US" dirty="0"/>
                  <a:t>to both functions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71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most </a:t>
            </a:r>
            <a:r>
              <a:rPr lang="en-US" b="1" dirty="0"/>
              <a:t>pure functional languages</a:t>
            </a:r>
            <a:r>
              <a:rPr lang="en-US" dirty="0"/>
              <a:t> (</a:t>
            </a:r>
            <a:r>
              <a:rPr lang="en-US" dirty="0" err="1"/>
              <a:t>OCaml</a:t>
            </a:r>
            <a:r>
              <a:rPr lang="en-US" dirty="0"/>
              <a:t>, Haskell, Scheme, etc.), </a:t>
            </a:r>
            <a:r>
              <a:rPr lang="en-US" b="1" dirty="0"/>
              <a:t>all functions are conceptually lambdas</a:t>
            </a:r>
            <a:r>
              <a:rPr lang="en-US" dirty="0"/>
              <a:t>.</a:t>
            </a:r>
          </a:p>
          <a:p>
            <a:r>
              <a:rPr lang="en-US" dirty="0"/>
              <a:t>The compiler treats let add x y = x + y as let add = fun x y -&gt; x + y</a:t>
            </a:r>
          </a:p>
          <a:p>
            <a:endParaRPr lang="en-US" dirty="0"/>
          </a:p>
          <a:p>
            <a:r>
              <a:rPr lang="en-US" dirty="0"/>
              <a:t>add is a HOF, when it is partially applied, e.g., add 2 returns a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28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Return a new list by applying a given function f to each element of a list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89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float_of_int</a:t>
            </a:r>
            <a:r>
              <a:rPr lang="en-US" dirty="0"/>
              <a:t>: int -&gt; float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66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Convert a list (data) from int to float, then convert float list to string list</a:t>
            </a:r>
          </a:p>
          <a:p>
            <a:r>
              <a:rPr lang="en-US" dirty="0"/>
              <a:t>HOFs can be used in multiple ways: </a:t>
            </a:r>
          </a:p>
          <a:p>
            <a:r>
              <a:rPr lang="en-US" dirty="0"/>
              <a:t>either chain multiple calls (stepwise): must call map twice</a:t>
            </a:r>
          </a:p>
          <a:p>
            <a:r>
              <a:rPr lang="en-US" dirty="0"/>
              <a:t>or pass a composed function (single traversal), call map once, with a function that takes a function as input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3604B-6E98-0948-A14E-DCFDC96CDD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37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47D-FD5A-849B-EF26-58973DB6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λ-</a:t>
            </a:r>
            <a:r>
              <a:rPr lang="en-US" dirty="0"/>
              <a:t>Calculus and Higher Order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2B7DA-91CC-8B07-CAD3-C6C2D1F64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330: Programming Languages</a:t>
            </a:r>
          </a:p>
        </p:txBody>
      </p:sp>
    </p:spTree>
    <p:extLst>
      <p:ext uri="{BB962C8B-B14F-4D97-AF65-F5344CB8AC3E}">
        <p14:creationId xmlns:p14="http://schemas.microsoft.com/office/powerpoint/2010/main" val="272182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9B38E-D71B-7C83-6EEC-A3D945AE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</a:t>
            </a:r>
            <a:r>
              <a:rPr lang="el-GR" dirty="0"/>
              <a:t>λ-</a:t>
            </a:r>
            <a:r>
              <a:rPr lang="en-US" dirty="0"/>
              <a:t>Calculus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87C74-871D-1FDC-094A-B3E61D5DA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l-GR" dirty="0"/>
              <a:t>λ-</a:t>
            </a:r>
            <a:r>
              <a:rPr lang="en-US" dirty="0"/>
              <a:t>Calculus?</a:t>
            </a:r>
          </a:p>
          <a:p>
            <a:pPr lvl="1"/>
            <a:r>
              <a:rPr lang="en-US" dirty="0"/>
              <a:t>A mathematical model of computation based entirely on functions, introduced by Alonzo Church in the 1930s</a:t>
            </a:r>
          </a:p>
          <a:p>
            <a:pPr lvl="1"/>
            <a:r>
              <a:rPr lang="en-US" dirty="0"/>
              <a:t>Every computation is expressed by </a:t>
            </a:r>
            <a:r>
              <a:rPr lang="en-US" b="1" dirty="0"/>
              <a:t>function definition and application</a:t>
            </a:r>
          </a:p>
          <a:p>
            <a:pPr lvl="1"/>
            <a:r>
              <a:rPr lang="en-US" dirty="0"/>
              <a:t>Focuses on </a:t>
            </a:r>
            <a:r>
              <a:rPr lang="en-US" b="1" dirty="0"/>
              <a:t>language semantics</a:t>
            </a:r>
            <a:r>
              <a:rPr lang="en-US" dirty="0"/>
              <a:t> (what programs </a:t>
            </a:r>
            <a:r>
              <a:rPr lang="en-US" i="1" dirty="0"/>
              <a:t>mean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Forms the </a:t>
            </a:r>
            <a:r>
              <a:rPr lang="en-US" b="1" dirty="0"/>
              <a:t>theoretical foundation of functional programming languages</a:t>
            </a:r>
            <a:r>
              <a:rPr lang="en-US" dirty="0"/>
              <a:t> like </a:t>
            </a:r>
            <a:r>
              <a:rPr lang="en-US" dirty="0" err="1"/>
              <a:t>OCaml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661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E0358-717D-51E1-E735-1DF304A3C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l-GR" dirty="0"/>
              <a:t>λ-</a:t>
            </a:r>
            <a:r>
              <a:rPr lang="en-US" dirty="0"/>
              <a:t>Calculus Matters?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03B31-5642-40DE-8A39-CA2F816FE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λ-</a:t>
            </a:r>
            <a:r>
              <a:rPr lang="en-US" dirty="0"/>
              <a:t>calculus is the theoretical foundation of functional languages</a:t>
            </a:r>
          </a:p>
          <a:p>
            <a:r>
              <a:rPr lang="en-US" dirty="0"/>
              <a:t>Helps understand </a:t>
            </a:r>
            <a:r>
              <a:rPr lang="en-US" b="1" dirty="0"/>
              <a:t>first-class functions</a:t>
            </a:r>
            <a:r>
              <a:rPr lang="en-US" dirty="0"/>
              <a:t> in </a:t>
            </a:r>
            <a:r>
              <a:rPr lang="en-US" dirty="0" err="1"/>
              <a:t>OCaml</a:t>
            </a:r>
            <a:endParaRPr lang="en-US" dirty="0"/>
          </a:p>
          <a:p>
            <a:r>
              <a:rPr lang="en-US" dirty="0"/>
              <a:t>Explains </a:t>
            </a:r>
            <a:r>
              <a:rPr lang="en-US" b="1" dirty="0"/>
              <a:t>higher-order functions, anonymous functions, and function application</a:t>
            </a:r>
          </a:p>
          <a:p>
            <a:r>
              <a:rPr lang="en-US" dirty="0"/>
              <a:t>Provides a </a:t>
            </a:r>
            <a:r>
              <a:rPr lang="en-US" b="1" dirty="0"/>
              <a:t>formal model for language semantics</a:t>
            </a:r>
            <a:r>
              <a:rPr lang="en-US" dirty="0"/>
              <a:t> — specifically, </a:t>
            </a:r>
            <a:r>
              <a:rPr lang="en-US" b="1" dirty="0"/>
              <a:t>operational semantics</a:t>
            </a:r>
            <a:r>
              <a:rPr lang="en-US" dirty="0"/>
              <a:t> can describe </a:t>
            </a:r>
            <a:r>
              <a:rPr lang="el-GR" dirty="0"/>
              <a:t>λ-</a:t>
            </a:r>
            <a:r>
              <a:rPr lang="en-US" dirty="0"/>
              <a:t>calculus behavior</a:t>
            </a:r>
          </a:p>
        </p:txBody>
      </p:sp>
    </p:spTree>
    <p:extLst>
      <p:ext uri="{BB962C8B-B14F-4D97-AF65-F5344CB8AC3E}">
        <p14:creationId xmlns:p14="http://schemas.microsoft.com/office/powerpoint/2010/main" val="3272839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93559-4D27-E1B9-6E5D-D560B76C9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λ-</a:t>
            </a:r>
            <a:r>
              <a:rPr lang="en-US" dirty="0"/>
              <a:t>Calculus: </a:t>
            </a:r>
            <a:r>
              <a:rPr lang="el-GR" dirty="0"/>
              <a:t>λ-</a:t>
            </a:r>
            <a:r>
              <a:rPr lang="en-US" dirty="0"/>
              <a:t>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1303C-8C1B-1470-5BE8-4F9A53E69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8146038" cy="416793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Variables</a:t>
            </a:r>
          </a:p>
          <a:p>
            <a:pPr marL="908050" lvl="1" indent="-457200"/>
            <a:r>
              <a:rPr lang="en-US" dirty="0"/>
              <a:t>Every variable is a </a:t>
            </a:r>
            <a:r>
              <a:rPr lang="el-GR" dirty="0"/>
              <a:t>λ-</a:t>
            </a:r>
            <a:r>
              <a:rPr lang="en-US" dirty="0"/>
              <a:t>expression, e.g., x, y, z ∈ V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λ-</a:t>
            </a:r>
            <a:r>
              <a:rPr lang="en-US" dirty="0"/>
              <a:t>Abstraction (Function Definition)</a:t>
            </a:r>
          </a:p>
          <a:p>
            <a:pPr marL="908050" lvl="1" indent="-457200"/>
            <a:r>
              <a:rPr lang="en-US" dirty="0"/>
              <a:t>If v ∈ V and E is a </a:t>
            </a:r>
            <a:r>
              <a:rPr lang="el-GR" dirty="0"/>
              <a:t>λ-</a:t>
            </a:r>
            <a:r>
              <a:rPr lang="en-US" dirty="0"/>
              <a:t>expression, then </a:t>
            </a:r>
            <a:r>
              <a:rPr lang="el-GR" dirty="0"/>
              <a:t>λ</a:t>
            </a:r>
            <a:r>
              <a:rPr lang="en-US" dirty="0" err="1"/>
              <a:t>v.E</a:t>
            </a:r>
            <a:r>
              <a:rPr lang="en-US" dirty="0"/>
              <a:t> is a </a:t>
            </a:r>
            <a:r>
              <a:rPr lang="el-GR" dirty="0"/>
              <a:t>λ-</a:t>
            </a:r>
            <a:r>
              <a:rPr lang="en-US" dirty="0"/>
              <a:t>expression</a:t>
            </a:r>
          </a:p>
          <a:p>
            <a:pPr marL="908050" lvl="1" indent="-457200"/>
            <a:r>
              <a:rPr lang="en-US" dirty="0"/>
              <a:t>v is the function </a:t>
            </a:r>
            <a:r>
              <a:rPr lang="en-US" b="1" dirty="0"/>
              <a:t>parameter</a:t>
            </a:r>
            <a:r>
              <a:rPr lang="en-US" dirty="0"/>
              <a:t>, E is the function </a:t>
            </a:r>
            <a:r>
              <a:rPr lang="en-US" b="1" dirty="0"/>
              <a:t>body</a:t>
            </a:r>
          </a:p>
          <a:p>
            <a:pPr marL="908050" lvl="1" indent="-457200"/>
            <a:endParaRPr lang="en-US" dirty="0"/>
          </a:p>
        </p:txBody>
      </p:sp>
      <p:pic>
        <p:nvPicPr>
          <p:cNvPr id="5" name="Picture 4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EC33F076-DA60-095D-F710-DA1F9207E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599" y="5402244"/>
            <a:ext cx="5752757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08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F315A-3137-3DCC-2362-D0F4A296F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λ-</a:t>
            </a:r>
            <a:r>
              <a:rPr lang="en-US" dirty="0"/>
              <a:t>Calculus: </a:t>
            </a:r>
            <a:r>
              <a:rPr lang="el-GR" dirty="0"/>
              <a:t>λ-</a:t>
            </a:r>
            <a:r>
              <a:rPr lang="en-US" dirty="0"/>
              <a:t>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F2943-158E-6A1D-AAF2-14377B71A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556951"/>
            <a:ext cx="7796540" cy="449299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dirty="0"/>
              <a:t>Function Application</a:t>
            </a:r>
          </a:p>
          <a:p>
            <a:pPr lvl="1"/>
            <a:r>
              <a:rPr lang="en-US" dirty="0"/>
              <a:t>If E1 and E2 are </a:t>
            </a:r>
            <a:r>
              <a:rPr lang="el-GR" dirty="0"/>
              <a:t>λ-</a:t>
            </a:r>
            <a:r>
              <a:rPr lang="en-US" dirty="0"/>
              <a:t>expressions, (E1 E2) is a </a:t>
            </a:r>
            <a:r>
              <a:rPr lang="el-GR" dirty="0"/>
              <a:t>λ-</a:t>
            </a:r>
            <a:r>
              <a:rPr lang="en-US" dirty="0"/>
              <a:t>expression</a:t>
            </a:r>
          </a:p>
          <a:p>
            <a:pPr lvl="1"/>
            <a:r>
              <a:rPr lang="en-US" dirty="0"/>
              <a:t>Represents </a:t>
            </a:r>
            <a:r>
              <a:rPr lang="en-US" b="1" dirty="0"/>
              <a:t>applying function E1 to argument E2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pPr lvl="1"/>
            <a:r>
              <a:rPr lang="en-US" dirty="0"/>
              <a:t>Chaining applications of nested functions implements </a:t>
            </a:r>
            <a:r>
              <a:rPr lang="en-US" b="1" dirty="0"/>
              <a:t>currying</a:t>
            </a:r>
            <a:r>
              <a:rPr lang="en-US" dirty="0"/>
              <a:t>. (What is the data type of the following function?)</a:t>
            </a:r>
          </a:p>
          <a:p>
            <a:pPr lvl="1"/>
            <a:endParaRPr lang="en-US" b="1" dirty="0"/>
          </a:p>
          <a:p>
            <a:pPr lvl="1"/>
            <a:endParaRPr lang="en-US" dirty="0"/>
          </a:p>
        </p:txBody>
      </p:sp>
      <p:pic>
        <p:nvPicPr>
          <p:cNvPr id="5" name="Picture 4" descr="A number and symbols on a white background&#10;&#10;AI-generated content may be incorrect.">
            <a:extLst>
              <a:ext uri="{FF2B5EF4-FFF2-40B4-BE49-F238E27FC236}">
                <a16:creationId xmlns:a16="http://schemas.microsoft.com/office/drawing/2014/main" id="{061F6F35-E5F1-4796-C9A3-967233DC4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322" y="2935066"/>
            <a:ext cx="6756229" cy="1571772"/>
          </a:xfrm>
          <a:prstGeom prst="rect">
            <a:avLst/>
          </a:prstGeom>
        </p:spPr>
      </p:pic>
      <p:pic>
        <p:nvPicPr>
          <p:cNvPr id="6" name="Picture 5" descr="A black background with pink and blue letters&#10;&#10;AI-generated content may be incorrect.">
            <a:extLst>
              <a:ext uri="{FF2B5EF4-FFF2-40B4-BE49-F238E27FC236}">
                <a16:creationId xmlns:a16="http://schemas.microsoft.com/office/drawing/2014/main" id="{9F9497BE-FAE4-071C-057F-8A8A8196F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322" y="5408338"/>
            <a:ext cx="4128872" cy="787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7DF99F-7CAD-5D8C-0785-E89294B92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1321" y="6214639"/>
            <a:ext cx="6756229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25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F3469-7875-9DDB-1AFA-B2300C1B7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 (Untyped) </a:t>
            </a:r>
            <a:r>
              <a:rPr lang="el-GR" dirty="0"/>
              <a:t>λ-</a:t>
            </a:r>
            <a:r>
              <a:rPr lang="en-US" dirty="0"/>
              <a:t>Calculus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CB0C0-7533-07BF-B219-788C88F40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l-GR" dirty="0"/>
              <a:t>λ-</a:t>
            </a:r>
            <a:r>
              <a:rPr lang="en-US" dirty="0"/>
              <a:t>Expressions</a:t>
            </a:r>
          </a:p>
          <a:p>
            <a:pPr marL="908050" lvl="1" indent="-457200"/>
            <a:r>
              <a:rPr lang="en-US" dirty="0"/>
              <a:t>Are these </a:t>
            </a:r>
            <a:r>
              <a:rPr lang="el-GR" dirty="0"/>
              <a:t>λ-</a:t>
            </a:r>
            <a:r>
              <a:rPr lang="en-US" dirty="0"/>
              <a:t>expressions?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α-</a:t>
            </a:r>
            <a:r>
              <a:rPr lang="en-US" dirty="0"/>
              <a:t>Conversion (Renaming Bound Variables)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β-</a:t>
            </a:r>
            <a:r>
              <a:rPr lang="en-US" dirty="0"/>
              <a:t>Reduction (Function Application)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5" name="Picture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BED1286D-0786-AD6F-4355-34FDF8807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656" y="1344199"/>
            <a:ext cx="2044700" cy="1701800"/>
          </a:xfrm>
          <a:prstGeom prst="rect">
            <a:avLst/>
          </a:prstGeom>
        </p:spPr>
      </p:pic>
      <p:pic>
        <p:nvPicPr>
          <p:cNvPr id="7" name="Picture 6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F042837-3438-9DAC-FB25-6EB26E47C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101" y="3395905"/>
            <a:ext cx="5822555" cy="1310249"/>
          </a:xfrm>
          <a:prstGeom prst="rect">
            <a:avLst/>
          </a:prstGeom>
        </p:spPr>
      </p:pic>
      <p:pic>
        <p:nvPicPr>
          <p:cNvPr id="9" name="Picture 8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1D6246C8-3692-C4A7-2E73-2983330FA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101" y="5394818"/>
            <a:ext cx="5822555" cy="131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58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15D8D-456B-981C-B01B-4FA233E05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λ-</a:t>
            </a:r>
            <a:r>
              <a:rPr lang="en-US" dirty="0"/>
              <a:t>Calculus: Free and Bound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14BB2-AB9A-1E1E-BEF1-37FA9B8AFD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73599" y="2052116"/>
                <a:ext cx="7796540" cy="457196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bound</a:t>
                </a:r>
                <a:r>
                  <a:rPr lang="en-US" dirty="0"/>
                  <a:t>, all other variables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are </a:t>
                </a:r>
                <a:r>
                  <a:rPr lang="en-US" b="1" dirty="0"/>
                  <a:t>free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𝐹𝑉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/>
                  <a:t> denote the set of free variables of a </a:t>
                </a:r>
                <a:r>
                  <a:rPr lang="el-GR" dirty="0"/>
                  <a:t>λ-</a:t>
                </a:r>
                <a:r>
                  <a:rPr lang="en-US" dirty="0"/>
                  <a:t>expression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FV(m n) = FV(m) U FV(n)</a:t>
                </a:r>
              </a:p>
              <a:p>
                <a:pPr lvl="1"/>
                <a:r>
                  <a:rPr lang="en-US" dirty="0"/>
                  <a:t>FV(</a:t>
                </a:r>
                <a:r>
                  <a:rPr lang="el-GR" dirty="0"/>
                  <a:t>λ</a:t>
                </a:r>
                <a:r>
                  <a:rPr lang="en-US" dirty="0" err="1"/>
                  <a:t>x.E</a:t>
                </a:r>
                <a:r>
                  <a:rPr lang="en-US" dirty="0"/>
                  <a:t>) = FV(E) – {x}</a:t>
                </a:r>
              </a:p>
              <a:p>
                <a:pPr marL="349250" indent="-342900"/>
                <a:r>
                  <a:rPr lang="en-US" dirty="0"/>
                  <a:t>Try:</a:t>
                </a:r>
              </a:p>
              <a:p>
                <a:pPr marL="800100" lvl="1" indent="-342900"/>
                <a:r>
                  <a:rPr lang="en-US" dirty="0"/>
                  <a:t>FV(</a:t>
                </a:r>
                <a:r>
                  <a:rPr lang="el-GR" dirty="0"/>
                  <a:t>λ</a:t>
                </a:r>
                <a:r>
                  <a:rPr lang="en-US" dirty="0" err="1"/>
                  <a:t>x.x</a:t>
                </a:r>
                <a:r>
                  <a:rPr lang="en-US" dirty="0"/>
                  <a:t>)</a:t>
                </a:r>
              </a:p>
              <a:p>
                <a:pPr marL="800100" lvl="1" indent="-342900"/>
                <a:r>
                  <a:rPr lang="en-US" dirty="0"/>
                  <a:t>FV(x </a:t>
                </a:r>
                <a:r>
                  <a:rPr lang="el-GR" dirty="0"/>
                  <a:t>λ</a:t>
                </a:r>
                <a:r>
                  <a:rPr lang="en-US" dirty="0" err="1"/>
                  <a:t>x.x</a:t>
                </a:r>
                <a:r>
                  <a:rPr lang="en-US" dirty="0"/>
                  <a:t>)</a:t>
                </a:r>
              </a:p>
              <a:p>
                <a:pPr marL="800100" lvl="1" indent="-342900"/>
                <a:r>
                  <a:rPr lang="en-US" dirty="0"/>
                  <a:t>FV(</a:t>
                </a:r>
                <a:r>
                  <a:rPr lang="el-GR" dirty="0"/>
                  <a:t>λ</a:t>
                </a:r>
                <a:r>
                  <a:rPr lang="en-US" dirty="0"/>
                  <a:t>z.(</a:t>
                </a:r>
                <a:r>
                  <a:rPr lang="el-GR" dirty="0"/>
                  <a:t>λ</a:t>
                </a:r>
                <a:r>
                  <a:rPr lang="en-US" dirty="0" err="1"/>
                  <a:t>x.z</a:t>
                </a:r>
                <a:r>
                  <a:rPr lang="en-US" dirty="0"/>
                  <a:t>))</a:t>
                </a:r>
              </a:p>
              <a:p>
                <a:pPr marL="635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14BB2-AB9A-1E1E-BEF1-37FA9B8AFD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3599" y="2052116"/>
                <a:ext cx="7796540" cy="4571968"/>
              </a:xfrm>
              <a:blipFill>
                <a:blip r:embed="rId3"/>
                <a:stretch>
                  <a:fillRect l="-704" t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3858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7FF93-C14E-7538-FF27-1F5EBC3D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λ-</a:t>
            </a:r>
            <a:r>
              <a:rPr lang="en-US" dirty="0"/>
              <a:t>Calculus: Formal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ED438-9CCC-DFDF-D04F-72BB3F8C1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α-</a:t>
            </a:r>
            <a:r>
              <a:rPr lang="en-US" dirty="0"/>
              <a:t>Conversion (Renaming Bound Variables)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l-GR" dirty="0"/>
              <a:t>β-</a:t>
            </a:r>
            <a:r>
              <a:rPr lang="en-US" dirty="0"/>
              <a:t>Reduction (Function Application)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909ED958-63F0-67BF-C2CA-A13B1413B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808" y="2248931"/>
            <a:ext cx="5878384" cy="1777212"/>
          </a:xfrm>
          <a:prstGeom prst="rect">
            <a:avLst/>
          </a:prstGeom>
        </p:spPr>
      </p:pic>
      <p:pic>
        <p:nvPicPr>
          <p:cNvPr id="7" name="Picture 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CCC83ED9-2FDD-554A-0C96-47AFE6320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570" y="4703692"/>
            <a:ext cx="5878384" cy="16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58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B6CC9-7548-C387-B548-BE3A040B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λ-</a:t>
            </a:r>
            <a:r>
              <a:rPr lang="en-US" dirty="0"/>
              <a:t>Calculus: Examples</a:t>
            </a:r>
          </a:p>
        </p:txBody>
      </p:sp>
      <p:pic>
        <p:nvPicPr>
          <p:cNvPr id="5" name="Content Placeholder 4" descr="A group of math equations&#10;&#10;AI-generated content may be incorrect.">
            <a:extLst>
              <a:ext uri="{FF2B5EF4-FFF2-40B4-BE49-F238E27FC236}">
                <a16:creationId xmlns:a16="http://schemas.microsoft.com/office/drawing/2014/main" id="{76268D97-820F-F556-6DA7-2528FD2878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5686" y="2199503"/>
            <a:ext cx="6759146" cy="3694670"/>
          </a:xfrm>
        </p:spPr>
      </p:pic>
    </p:spTree>
    <p:extLst>
      <p:ext uri="{BB962C8B-B14F-4D97-AF65-F5344CB8AC3E}">
        <p14:creationId xmlns:p14="http://schemas.microsoft.com/office/powerpoint/2010/main" val="172993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0CBFB-3993-A17F-2BFA-B66312A4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λ-</a:t>
            </a:r>
            <a:r>
              <a:rPr lang="en-US" dirty="0"/>
              <a:t>Calculus: Examples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3154FA-394F-695E-9443-6C14200CE0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73599" y="1792705"/>
                <a:ext cx="7796540" cy="478856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following </a:t>
                </a:r>
                <a:r>
                  <a:rPr lang="el-GR" dirty="0"/>
                  <a:t>λ-</a:t>
                </a:r>
                <a:r>
                  <a:rPr lang="en-US" dirty="0"/>
                  <a:t>expressions are called </a:t>
                </a:r>
                <a:r>
                  <a:rPr lang="en-US" b="1" dirty="0"/>
                  <a:t>combinators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b="0" dirty="0"/>
                  <a:t>S = </a:t>
                </a:r>
                <a14:m>
                  <m:oMath xmlns:m="http://schemas.openxmlformats.org/officeDocument/2006/math"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 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K = </a:t>
                </a:r>
                <a14:m>
                  <m:oMath xmlns:m="http://schemas.openxmlformats.org/officeDocument/2006/math"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I  = </a:t>
                </a:r>
                <a14:m>
                  <m:oMath xmlns:m="http://schemas.openxmlformats.org/officeDocument/2006/math"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endParaRPr lang="ar-AE" b="0" dirty="0"/>
              </a:p>
              <a:p>
                <a:r>
                  <a:rPr lang="en-US" b="1" dirty="0"/>
                  <a:t>Key properties:</a:t>
                </a:r>
                <a:endParaRPr lang="en-US" dirty="0"/>
              </a:p>
              <a:p>
                <a:pPr lvl="1"/>
                <a:r>
                  <a:rPr lang="en-US" dirty="0"/>
                  <a:t>They have </a:t>
                </a:r>
                <a:r>
                  <a:rPr lang="en-US" b="1" dirty="0"/>
                  <a:t>no free variables</a:t>
                </a:r>
                <a:endParaRPr lang="en-US" dirty="0"/>
              </a:p>
              <a:p>
                <a:pPr lvl="1"/>
                <a:r>
                  <a:rPr lang="en-US" dirty="0"/>
                  <a:t>They form the </a:t>
                </a:r>
                <a:r>
                  <a:rPr lang="en-US" b="1" dirty="0"/>
                  <a:t>basis of combinatory logic</a:t>
                </a:r>
                <a:endParaRPr lang="en-US" dirty="0"/>
              </a:p>
              <a:p>
                <a:pPr lvl="1"/>
                <a:r>
                  <a:rPr lang="en-US" dirty="0"/>
                  <a:t>Any </a:t>
                </a:r>
                <a:r>
                  <a:rPr lang="el-GR" dirty="0"/>
                  <a:t>λ-</a:t>
                </a:r>
                <a:r>
                  <a:rPr lang="en-US" dirty="0"/>
                  <a:t>expression can be expressed using only </a:t>
                </a:r>
                <a:r>
                  <a:rPr lang="en-US" b="1" dirty="0"/>
                  <a:t>S, K, and I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3154FA-394F-695E-9443-6C14200CE0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3599" y="1792705"/>
                <a:ext cx="7796540" cy="4788569"/>
              </a:xfrm>
              <a:blipFill>
                <a:blip r:embed="rId2"/>
                <a:stretch>
                  <a:fillRect l="-813" t="-26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453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CF946-6F3B-7F8C-2671-766673F5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λ-</a:t>
            </a:r>
            <a:r>
              <a:rPr lang="en-US" dirty="0"/>
              <a:t>Calculus: Examples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37240B-7518-594A-8CF5-51F40D80F4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73599" y="1696453"/>
                <a:ext cx="7796540" cy="492091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Try:</a:t>
                </a:r>
              </a:p>
              <a:p>
                <a:pPr lvl="1"/>
                <a:r>
                  <a:rPr lang="en-US" dirty="0"/>
                  <a:t>K a b</a:t>
                </a:r>
              </a:p>
              <a:p>
                <a:pPr lvl="1"/>
                <a:r>
                  <a:rPr lang="en-US" dirty="0"/>
                  <a:t>I a</a:t>
                </a:r>
              </a:p>
              <a:p>
                <a:pPr lvl="1"/>
                <a:r>
                  <a:rPr lang="en-US" dirty="0"/>
                  <a:t>S a b c</a:t>
                </a:r>
              </a:p>
              <a:p>
                <a:r>
                  <a:rPr lang="en-US" dirty="0"/>
                  <a:t>Natural numbers can be represented using </a:t>
                </a:r>
                <a:r>
                  <a:rPr lang="el-GR" dirty="0"/>
                  <a:t>λ-</a:t>
                </a:r>
                <a:r>
                  <a:rPr lang="en-US" dirty="0"/>
                  <a:t>expressions (Church numerals):</a:t>
                </a:r>
              </a:p>
              <a:p>
                <a:pPr lvl="1"/>
                <a:r>
                  <a:rPr lang="en-US" dirty="0"/>
                  <a:t>0 = </a:t>
                </a:r>
                <a14:m>
                  <m:oMath xmlns:m="http://schemas.openxmlformats.org/officeDocument/2006/math"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1 = </a:t>
                </a:r>
                <a14:m>
                  <m:oMath xmlns:m="http://schemas.openxmlformats.org/officeDocument/2006/math"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2 = </a:t>
                </a:r>
                <a14:m>
                  <m:oMath xmlns:m="http://schemas.openxmlformats.org/officeDocument/2006/math">
                    <m:r>
                      <a:rPr lang="ar-AE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𝑓𝑥</m:t>
                            </m:r>
                          </m:e>
                        </m:d>
                      </m:e>
                    </m:d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3 = </a:t>
                </a:r>
                <a14:m>
                  <m:oMath xmlns:m="http://schemas.openxmlformats.org/officeDocument/2006/math"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37240B-7518-594A-8CF5-51F40D80F4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3599" y="1696453"/>
                <a:ext cx="7796540" cy="4920915"/>
              </a:xfrm>
              <a:blipFill>
                <a:blip r:embed="rId3"/>
                <a:stretch>
                  <a:fillRect l="-650" b="-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5632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60A43-8DAA-DA38-2DF0-AA477805E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λ-</a:t>
            </a:r>
            <a:r>
              <a:rPr lang="en-US" dirty="0"/>
              <a:t>Calculus: Exercise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DC91B4-86C8-5DCC-7AEE-8E06238745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Addition is defined as:</a:t>
                </a:r>
              </a:p>
              <a:p>
                <a:pPr lvl="1"/>
                <a:r>
                  <a:rPr lang="en-US" dirty="0"/>
                  <a:t>add = </a:t>
                </a:r>
                <a14:m>
                  <m:oMath xmlns:m="http://schemas.openxmlformats.org/officeDocument/2006/math"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.((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is add 1 2?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DC91B4-86C8-5DCC-7AEE-8E06238745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8750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EBE4-FB8A-44A9-C84D-8C672F65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Order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769A0-5540-8C62-20F6-E74CE050E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60358"/>
            <a:ext cx="7796540" cy="475247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higher-order function</a:t>
            </a:r>
            <a:r>
              <a:rPr lang="en-US" dirty="0"/>
              <a:t> is a function that </a:t>
            </a:r>
            <a:r>
              <a:rPr lang="en-US" b="1" dirty="0"/>
              <a:t>takes one or more functions as arguments</a:t>
            </a:r>
            <a:r>
              <a:rPr lang="en-US" dirty="0"/>
              <a:t> or </a:t>
            </a:r>
            <a:r>
              <a:rPr lang="en-US" b="1" dirty="0"/>
              <a:t>returns a function as a result</a:t>
            </a:r>
            <a:r>
              <a:rPr lang="en-US" dirty="0"/>
              <a:t>.</a:t>
            </a:r>
          </a:p>
          <a:p>
            <a:r>
              <a:rPr lang="en-US" dirty="0"/>
              <a:t>Why Use HOFs?</a:t>
            </a:r>
          </a:p>
          <a:p>
            <a:pPr lvl="1"/>
            <a:r>
              <a:rPr lang="en-US" b="1" dirty="0"/>
              <a:t>Expressiveness:</a:t>
            </a:r>
            <a:r>
              <a:rPr lang="en-US" dirty="0"/>
              <a:t> Functions become first-class values, enabling elegant composition.</a:t>
            </a:r>
          </a:p>
          <a:p>
            <a:pPr lvl="1"/>
            <a:r>
              <a:rPr lang="en-US" b="1" dirty="0"/>
              <a:t>Code reuse:</a:t>
            </a:r>
            <a:r>
              <a:rPr lang="en-US" dirty="0"/>
              <a:t> Apply the same logic to different functions without rewriting recursion.</a:t>
            </a:r>
          </a:p>
          <a:p>
            <a:pPr lvl="1"/>
            <a:r>
              <a:rPr lang="en-US" b="1" dirty="0"/>
              <a:t>Functional style:</a:t>
            </a:r>
            <a:r>
              <a:rPr lang="en-US" dirty="0"/>
              <a:t> Core tool for pure FP, replacing loops and mutable state.</a:t>
            </a:r>
          </a:p>
        </p:txBody>
      </p:sp>
    </p:spTree>
    <p:extLst>
      <p:ext uri="{BB962C8B-B14F-4D97-AF65-F5344CB8AC3E}">
        <p14:creationId xmlns:p14="http://schemas.microsoft.com/office/powerpoint/2010/main" val="1804970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DD8F7-B18F-2799-D1F2-5F4CE002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 – Anonymous Function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FBA24CF-9FBE-4252-BA93-5131243D7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3968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fun</a:t>
            </a:r>
            <a:r>
              <a:rPr lang="en-US" dirty="0"/>
              <a:t> is used to indicate that we have a function</a:t>
            </a:r>
          </a:p>
          <a:p>
            <a:pPr lvl="1"/>
            <a:r>
              <a:rPr lang="en-US" dirty="0"/>
              <a:t>This function has no name</a:t>
            </a:r>
          </a:p>
          <a:p>
            <a:pPr lvl="1"/>
            <a:r>
              <a:rPr lang="en-US" dirty="0"/>
              <a:t>This is called an anonymous (or lambda) function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Is add a HOF?</a:t>
            </a:r>
          </a:p>
          <a:p>
            <a:endParaRPr lang="en-US" dirty="0"/>
          </a:p>
        </p:txBody>
      </p:sp>
      <p:pic>
        <p:nvPicPr>
          <p:cNvPr id="11" name="Picture 10" descr="A math equations with black text&#10;&#10;AI-generated content may be incorrect.">
            <a:extLst>
              <a:ext uri="{FF2B5EF4-FFF2-40B4-BE49-F238E27FC236}">
                <a16:creationId xmlns:a16="http://schemas.microsoft.com/office/drawing/2014/main" id="{95373575-618A-3E98-0EE7-45B426BBB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665" y="3597442"/>
            <a:ext cx="7394408" cy="185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33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A128A-24E3-CEB6-D9E5-3119F7B98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map</a:t>
            </a:r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83011EFF-9DC7-17E0-1A60-5769BF74E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34281" y="2052638"/>
            <a:ext cx="7958331" cy="4632367"/>
          </a:xfrm>
        </p:spPr>
      </p:pic>
    </p:spTree>
    <p:extLst>
      <p:ext uri="{BB962C8B-B14F-4D97-AF65-F5344CB8AC3E}">
        <p14:creationId xmlns:p14="http://schemas.microsoft.com/office/powerpoint/2010/main" val="3125840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30103-7AC8-F176-D243-171B2E1C4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Without map</a:t>
            </a:r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D7EA8B1F-0D89-A779-D2E0-1015FF587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70096" y="1643449"/>
            <a:ext cx="7958331" cy="4856205"/>
          </a:xfrm>
        </p:spPr>
      </p:pic>
    </p:spTree>
    <p:extLst>
      <p:ext uri="{BB962C8B-B14F-4D97-AF65-F5344CB8AC3E}">
        <p14:creationId xmlns:p14="http://schemas.microsoft.com/office/powerpoint/2010/main" val="4064376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79967-92CD-DBCB-F13A-47F95474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map</a:t>
            </a:r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A2E830AB-5B58-8C32-5A9E-A8A6FFDB7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7843" y="1885285"/>
            <a:ext cx="7958330" cy="4775007"/>
          </a:xfrm>
        </p:spPr>
      </p:pic>
    </p:spTree>
    <p:extLst>
      <p:ext uri="{BB962C8B-B14F-4D97-AF65-F5344CB8AC3E}">
        <p14:creationId xmlns:p14="http://schemas.microsoft.com/office/powerpoint/2010/main" val="1779530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A3DA9-168E-2EF6-EF01-D52AA7AD4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More Complex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27663-1A5B-EB12-88E2-D66D0E6C6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5"/>
            <a:ext cx="7796540" cy="443518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What are we doing here: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float_of_int</a:t>
            </a:r>
            <a:r>
              <a:rPr lang="en-US" dirty="0"/>
              <a:t>: convert int to float</a:t>
            </a:r>
          </a:p>
          <a:p>
            <a:r>
              <a:rPr lang="en-US" dirty="0" err="1"/>
              <a:t>string_of_float</a:t>
            </a:r>
            <a:r>
              <a:rPr lang="en-US" dirty="0"/>
              <a:t>: convert float to string</a:t>
            </a:r>
          </a:p>
          <a:p>
            <a:endParaRPr lang="en-US" dirty="0"/>
          </a:p>
        </p:txBody>
      </p:sp>
      <p:pic>
        <p:nvPicPr>
          <p:cNvPr id="5" name="Picture 4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C6BA556D-25D1-26D5-DAD5-0948DBF22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409" y="2481984"/>
            <a:ext cx="7565730" cy="23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34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CAE55-D797-7CEF-678F-2B7F3C33D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Pipeline Operator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|&gt;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6083F-8AA0-6570-BAF4-860CDC175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28852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Super short definition: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let ( |&gt; ) a f = f a</a:t>
            </a:r>
          </a:p>
          <a:p>
            <a:r>
              <a:rPr lang="en-US" dirty="0"/>
              <a:t>Moves the “data” to the front, before the function — a </a:t>
            </a:r>
            <a:r>
              <a:rPr lang="en-US" b="1" dirty="0"/>
              <a:t>data-first</a:t>
            </a:r>
            <a:r>
              <a:rPr lang="en-US" dirty="0"/>
              <a:t> style</a:t>
            </a:r>
          </a:p>
          <a:p>
            <a:r>
              <a:rPr lang="en-US" dirty="0"/>
              <a:t>The left-hand value becomes the argument of the right-hand function</a:t>
            </a:r>
          </a:p>
          <a:p>
            <a:r>
              <a:rPr lang="en-US" dirty="0"/>
              <a:t>Evaluation flows naturally </a:t>
            </a:r>
            <a:r>
              <a:rPr lang="en-US" b="1" dirty="0"/>
              <a:t>left-to-right</a:t>
            </a:r>
          </a:p>
          <a:p>
            <a:r>
              <a:rPr lang="en-US" b="1" dirty="0"/>
              <a:t>E.g.,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|&gt; f |&gt; g </a:t>
            </a:r>
            <a:r>
              <a:rPr lang="en-US" dirty="0"/>
              <a:t>is equivalent to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 (f x)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491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AF8EC-E79E-D015-E36E-5F666FA31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 the Complex Example</a:t>
            </a:r>
          </a:p>
        </p:txBody>
      </p:sp>
      <p:pic>
        <p:nvPicPr>
          <p:cNvPr id="5" name="Content Placeholder 4" descr="A screenshot of a white background with black text&#10;&#10;AI-generated content may be incorrect.">
            <a:extLst>
              <a:ext uri="{FF2B5EF4-FFF2-40B4-BE49-F238E27FC236}">
                <a16:creationId xmlns:a16="http://schemas.microsoft.com/office/drawing/2014/main" id="{284D981E-6DC7-3E5A-EC53-F469A4E275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2052638"/>
            <a:ext cx="7661567" cy="4348162"/>
          </a:xfrm>
        </p:spPr>
      </p:pic>
    </p:spTree>
    <p:extLst>
      <p:ext uri="{BB962C8B-B14F-4D97-AF65-F5344CB8AC3E}">
        <p14:creationId xmlns:p14="http://schemas.microsoft.com/office/powerpoint/2010/main" val="3147198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4244-86A4-AAA8-CC9A-714AF434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Pipeline Operator in Use</a:t>
            </a:r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9E3D6375-7BB1-38CE-C7AB-B152E5F0E0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1923" y="2052638"/>
            <a:ext cx="8148215" cy="4607654"/>
          </a:xfrm>
        </p:spPr>
      </p:pic>
    </p:spTree>
    <p:extLst>
      <p:ext uri="{BB962C8B-B14F-4D97-AF65-F5344CB8AC3E}">
        <p14:creationId xmlns:p14="http://schemas.microsoft.com/office/powerpoint/2010/main" val="4071260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EBA50-6B20-AD0A-75D1-4DF372E62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Pipeline Operator NOT in Use</a:t>
            </a:r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E092F9FA-3913-F437-229E-4BB078C3B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4281" y="2052638"/>
            <a:ext cx="7958331" cy="4607654"/>
          </a:xfrm>
        </p:spPr>
      </p:pic>
    </p:spTree>
    <p:extLst>
      <p:ext uri="{BB962C8B-B14F-4D97-AF65-F5344CB8AC3E}">
        <p14:creationId xmlns:p14="http://schemas.microsoft.com/office/powerpoint/2010/main" val="1335598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67A07-A97E-675B-958D-E324EC841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Local Bindings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DF25C-8BCE-5612-C18A-D57A2499B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binding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is exactly the function application in </a:t>
            </a:r>
            <a:r>
              <a:rPr lang="el-GR" dirty="0"/>
              <a:t>λ-</a:t>
            </a:r>
            <a:r>
              <a:rPr lang="en-US" dirty="0"/>
              <a:t>calculus</a:t>
            </a:r>
          </a:p>
        </p:txBody>
      </p:sp>
      <p:pic>
        <p:nvPicPr>
          <p:cNvPr id="5" name="Picture 4" descr="A close-up of a math equation&#10;&#10;AI-generated content may be incorrect.">
            <a:extLst>
              <a:ext uri="{FF2B5EF4-FFF2-40B4-BE49-F238E27FC236}">
                <a16:creationId xmlns:a16="http://schemas.microsoft.com/office/drawing/2014/main" id="{2F64F47E-9516-128D-3090-70B0FD2C5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638" y="3161944"/>
            <a:ext cx="4861182" cy="177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26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94002-ED63-5A86-1589-9E1995247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Binding Example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E6CA220-980C-BDD2-CDF7-01C5F9A6A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54639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corresponding </a:t>
            </a:r>
            <a:r>
              <a:rPr lang="el-GR" dirty="0"/>
              <a:t>λ-</a:t>
            </a:r>
            <a:r>
              <a:rPr lang="en-US" dirty="0"/>
              <a:t>expression is</a:t>
            </a:r>
          </a:p>
          <a:p>
            <a:pPr lvl="1"/>
            <a:r>
              <a:rPr lang="el-GR" dirty="0"/>
              <a:t>(λ</a:t>
            </a:r>
            <a:r>
              <a:rPr lang="en-US" dirty="0"/>
              <a:t>x. (</a:t>
            </a:r>
            <a:r>
              <a:rPr lang="el-GR" dirty="0"/>
              <a:t>λ</a:t>
            </a:r>
            <a:r>
              <a:rPr lang="en-US" dirty="0"/>
              <a:t>y. x + y) (x * 2)) 5</a:t>
            </a:r>
          </a:p>
        </p:txBody>
      </p:sp>
      <p:pic>
        <p:nvPicPr>
          <p:cNvPr id="9" name="Picture 8" descr="A screenshot of a math equation&#10;&#10;AI-generated content may be incorrect.">
            <a:extLst>
              <a:ext uri="{FF2B5EF4-FFF2-40B4-BE49-F238E27FC236}">
                <a16:creationId xmlns:a16="http://schemas.microsoft.com/office/drawing/2014/main" id="{BED28885-62C2-C3D4-A54C-8AFB2EEE3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835" y="1581665"/>
            <a:ext cx="7527543" cy="308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981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dde695-4535-408a-8dbf-d6791aad1a12}" enabled="1" method="Standard" siteId="{92ec3794-b8f0-4f93-b733-7a30a8a2b5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236</TotalTime>
  <Words>1025</Words>
  <Application>Microsoft Macintosh PowerPoint</Application>
  <PresentationFormat>Widescreen</PresentationFormat>
  <Paragraphs>146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Aptos</vt:lpstr>
      <vt:lpstr>Arial</vt:lpstr>
      <vt:lpstr>Cambria Math</vt:lpstr>
      <vt:lpstr>Courier New</vt:lpstr>
      <vt:lpstr>MS Shell Dlg 2</vt:lpstr>
      <vt:lpstr>Times New Roman</vt:lpstr>
      <vt:lpstr>Wingdings</vt:lpstr>
      <vt:lpstr>Wingdings 3</vt:lpstr>
      <vt:lpstr>Madison</vt:lpstr>
      <vt:lpstr>λ-Calculus and Higher Order Functions</vt:lpstr>
      <vt:lpstr>Introduction to λ-Calculus</vt:lpstr>
      <vt:lpstr>Why λ-Calculus Matters?</vt:lpstr>
      <vt:lpstr>λ-Calculus: λ-Expressions</vt:lpstr>
      <vt:lpstr>λ-Calculus: λ-Expressions</vt:lpstr>
      <vt:lpstr>Pure (Untyped) λ-Calculus</vt:lpstr>
      <vt:lpstr>λ-Calculus: Free and Bound Variables</vt:lpstr>
      <vt:lpstr>λ-Calculus: Formal Definition</vt:lpstr>
      <vt:lpstr>λ-Calculus: Examples</vt:lpstr>
      <vt:lpstr>λ-Calculus: Examples</vt:lpstr>
      <vt:lpstr>λ-Calculus: Examples</vt:lpstr>
      <vt:lpstr>λ-Calculus: Exercise</vt:lpstr>
      <vt:lpstr>Higher Order Functions</vt:lpstr>
      <vt:lpstr>fun – Anonymous Function</vt:lpstr>
      <vt:lpstr>Example: map</vt:lpstr>
      <vt:lpstr>Without map</vt:lpstr>
      <vt:lpstr>With map</vt:lpstr>
      <vt:lpstr>A More Complex Example</vt:lpstr>
      <vt:lpstr>The Pipeline Operator |&gt;</vt:lpstr>
      <vt:lpstr>Revisit the Complex Example</vt:lpstr>
      <vt:lpstr>The Pipeline Operator in Use</vt:lpstr>
      <vt:lpstr>The Pipeline Operator NOT in Use</vt:lpstr>
      <vt:lpstr>Revisiting Local Bindings</vt:lpstr>
      <vt:lpstr>Local Binding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Jingnan Xie</dc:creator>
  <cp:lastModifiedBy>Jingnan Xie</cp:lastModifiedBy>
  <cp:revision>1</cp:revision>
  <dcterms:created xsi:type="dcterms:W3CDTF">2025-11-25T19:23:33Z</dcterms:created>
  <dcterms:modified xsi:type="dcterms:W3CDTF">2026-01-28T17:29:37Z</dcterms:modified>
</cp:coreProperties>
</file>