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63" r:id="rId10"/>
    <p:sldId id="265" r:id="rId11"/>
    <p:sldId id="264" r:id="rId12"/>
    <p:sldId id="268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4" r:id="rId27"/>
    <p:sldId id="281" r:id="rId28"/>
    <p:sldId id="282" r:id="rId29"/>
    <p:sldId id="283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82CA02-1809-CC4A-9C37-B439B0B2659B}" v="158" dt="2026-01-28T21:16:01.2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87260"/>
  </p:normalViewPr>
  <p:slideViewPr>
    <p:cSldViewPr snapToGrid="0">
      <p:cViewPr varScale="1">
        <p:scale>
          <a:sx n="104" d="100"/>
          <a:sy n="104" d="100"/>
        </p:scale>
        <p:origin x="232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ngnan Xie" userId="5c2f28a1-79a3-4aeb-a5f1-26f53b743562" providerId="ADAL" clId="{99442E2A-D9CC-5B17-AA62-8A182CB6386A}"/>
    <pc:docChg chg="undo custSel addSld delSld modSld sldOrd modMainMaster">
      <pc:chgData name="Jingnan Xie" userId="5c2f28a1-79a3-4aeb-a5f1-26f53b743562" providerId="ADAL" clId="{99442E2A-D9CC-5B17-AA62-8A182CB6386A}" dt="2026-01-28T21:16:20.288" v="3234" actId="14100"/>
      <pc:docMkLst>
        <pc:docMk/>
      </pc:docMkLst>
      <pc:sldChg chg="modSp mod">
        <pc:chgData name="Jingnan Xie" userId="5c2f28a1-79a3-4aeb-a5f1-26f53b743562" providerId="ADAL" clId="{99442E2A-D9CC-5B17-AA62-8A182CB6386A}" dt="2026-01-28T17:34:50.557" v="38" actId="20577"/>
        <pc:sldMkLst>
          <pc:docMk/>
          <pc:sldMk cId="2721820955" sldId="256"/>
        </pc:sldMkLst>
        <pc:spChg chg="mod">
          <ac:chgData name="Jingnan Xie" userId="5c2f28a1-79a3-4aeb-a5f1-26f53b743562" providerId="ADAL" clId="{99442E2A-D9CC-5B17-AA62-8A182CB6386A}" dt="2026-01-28T17:34:50.557" v="38" actId="20577"/>
          <ac:spMkLst>
            <pc:docMk/>
            <pc:sldMk cId="2721820955" sldId="256"/>
            <ac:spMk id="2" creationId="{D63D847D-FD5A-849B-EF26-58973DB6AC89}"/>
          </ac:spMkLst>
        </pc:spChg>
      </pc:sldChg>
      <pc:sldChg chg="del">
        <pc:chgData name="Jingnan Xie" userId="5c2f28a1-79a3-4aeb-a5f1-26f53b743562" providerId="ADAL" clId="{99442E2A-D9CC-5B17-AA62-8A182CB6386A}" dt="2026-01-28T17:34:56.237" v="39" actId="2696"/>
        <pc:sldMkLst>
          <pc:docMk/>
          <pc:sldMk cId="1025668006" sldId="257"/>
        </pc:sldMkLst>
      </pc:sldChg>
      <pc:sldChg chg="addSp modSp new mod">
        <pc:chgData name="Jingnan Xie" userId="5c2f28a1-79a3-4aeb-a5f1-26f53b743562" providerId="ADAL" clId="{99442E2A-D9CC-5B17-AA62-8A182CB6386A}" dt="2026-01-28T17:51:26.840" v="139" actId="27636"/>
        <pc:sldMkLst>
          <pc:docMk/>
          <pc:sldMk cId="1364525832" sldId="257"/>
        </pc:sldMkLst>
        <pc:spChg chg="mod">
          <ac:chgData name="Jingnan Xie" userId="5c2f28a1-79a3-4aeb-a5f1-26f53b743562" providerId="ADAL" clId="{99442E2A-D9CC-5B17-AA62-8A182CB6386A}" dt="2026-01-28T17:48:29.596" v="41"/>
          <ac:spMkLst>
            <pc:docMk/>
            <pc:sldMk cId="1364525832" sldId="257"/>
            <ac:spMk id="2" creationId="{56C3DAFE-DCF7-FA94-B2A4-CD82986ACB75}"/>
          </ac:spMkLst>
        </pc:spChg>
        <pc:spChg chg="mod">
          <ac:chgData name="Jingnan Xie" userId="5c2f28a1-79a3-4aeb-a5f1-26f53b743562" providerId="ADAL" clId="{99442E2A-D9CC-5B17-AA62-8A182CB6386A}" dt="2026-01-28T17:51:26.840" v="139" actId="27636"/>
          <ac:spMkLst>
            <pc:docMk/>
            <pc:sldMk cId="1364525832" sldId="257"/>
            <ac:spMk id="3" creationId="{936550D9-7ED1-349F-67E6-DD287E90C3E5}"/>
          </ac:spMkLst>
        </pc:spChg>
        <pc:spChg chg="add">
          <ac:chgData name="Jingnan Xie" userId="5c2f28a1-79a3-4aeb-a5f1-26f53b743562" providerId="ADAL" clId="{99442E2A-D9CC-5B17-AA62-8A182CB6386A}" dt="2026-01-28T17:48:43.314" v="44"/>
          <ac:spMkLst>
            <pc:docMk/>
            <pc:sldMk cId="1364525832" sldId="257"/>
            <ac:spMk id="4" creationId="{FFF64310-B85F-C425-FBEE-979A364CCF9F}"/>
          </ac:spMkLst>
        </pc:spChg>
        <pc:spChg chg="add mod">
          <ac:chgData name="Jingnan Xie" userId="5c2f28a1-79a3-4aeb-a5f1-26f53b743562" providerId="ADAL" clId="{99442E2A-D9CC-5B17-AA62-8A182CB6386A}" dt="2026-01-28T17:48:57.182" v="48"/>
          <ac:spMkLst>
            <pc:docMk/>
            <pc:sldMk cId="1364525832" sldId="257"/>
            <ac:spMk id="5" creationId="{3B80B92C-E959-10CD-2397-31A6F7DD5C2E}"/>
          </ac:spMkLst>
        </pc:spChg>
        <pc:spChg chg="add mod">
          <ac:chgData name="Jingnan Xie" userId="5c2f28a1-79a3-4aeb-a5f1-26f53b743562" providerId="ADAL" clId="{99442E2A-D9CC-5B17-AA62-8A182CB6386A}" dt="2026-01-28T17:48:56.813" v="47"/>
          <ac:spMkLst>
            <pc:docMk/>
            <pc:sldMk cId="1364525832" sldId="257"/>
            <ac:spMk id="6" creationId="{AEDF3450-CACA-1DC2-2951-33C245B05B39}"/>
          </ac:spMkLst>
        </pc:spChg>
        <pc:spChg chg="add">
          <ac:chgData name="Jingnan Xie" userId="5c2f28a1-79a3-4aeb-a5f1-26f53b743562" providerId="ADAL" clId="{99442E2A-D9CC-5B17-AA62-8A182CB6386A}" dt="2026-01-28T17:49:00.193" v="50"/>
          <ac:spMkLst>
            <pc:docMk/>
            <pc:sldMk cId="1364525832" sldId="257"/>
            <ac:spMk id="7" creationId="{B4435F4F-A3AF-E9BC-39A5-0593218084D2}"/>
          </ac:spMkLst>
        </pc:spChg>
      </pc:sldChg>
      <pc:sldChg chg="modSp new mod">
        <pc:chgData name="Jingnan Xie" userId="5c2f28a1-79a3-4aeb-a5f1-26f53b743562" providerId="ADAL" clId="{99442E2A-D9CC-5B17-AA62-8A182CB6386A}" dt="2026-01-28T17:54:00.467" v="175" actId="27636"/>
        <pc:sldMkLst>
          <pc:docMk/>
          <pc:sldMk cId="1104128904" sldId="258"/>
        </pc:sldMkLst>
        <pc:spChg chg="mod">
          <ac:chgData name="Jingnan Xie" userId="5c2f28a1-79a3-4aeb-a5f1-26f53b743562" providerId="ADAL" clId="{99442E2A-D9CC-5B17-AA62-8A182CB6386A}" dt="2026-01-28T17:51:54.664" v="153"/>
          <ac:spMkLst>
            <pc:docMk/>
            <pc:sldMk cId="1104128904" sldId="258"/>
            <ac:spMk id="2" creationId="{28914E94-95EE-3F5F-8917-C4BFD921D4F5}"/>
          </ac:spMkLst>
        </pc:spChg>
        <pc:spChg chg="mod">
          <ac:chgData name="Jingnan Xie" userId="5c2f28a1-79a3-4aeb-a5f1-26f53b743562" providerId="ADAL" clId="{99442E2A-D9CC-5B17-AA62-8A182CB6386A}" dt="2026-01-28T17:54:00.467" v="175" actId="27636"/>
          <ac:spMkLst>
            <pc:docMk/>
            <pc:sldMk cId="1104128904" sldId="258"/>
            <ac:spMk id="3" creationId="{2181B9D2-1017-3943-34BD-167A7B278C07}"/>
          </ac:spMkLst>
        </pc:spChg>
      </pc:sldChg>
      <pc:sldChg chg="modSp new mod">
        <pc:chgData name="Jingnan Xie" userId="5c2f28a1-79a3-4aeb-a5f1-26f53b743562" providerId="ADAL" clId="{99442E2A-D9CC-5B17-AA62-8A182CB6386A}" dt="2026-01-28T18:06:35.947" v="502" actId="20577"/>
        <pc:sldMkLst>
          <pc:docMk/>
          <pc:sldMk cId="1716237246" sldId="259"/>
        </pc:sldMkLst>
        <pc:spChg chg="mod">
          <ac:chgData name="Jingnan Xie" userId="5c2f28a1-79a3-4aeb-a5f1-26f53b743562" providerId="ADAL" clId="{99442E2A-D9CC-5B17-AA62-8A182CB6386A}" dt="2026-01-28T17:55:14.835" v="183" actId="20577"/>
          <ac:spMkLst>
            <pc:docMk/>
            <pc:sldMk cId="1716237246" sldId="259"/>
            <ac:spMk id="2" creationId="{2C4932B5-45A4-FFD0-B1D3-09371D6C5159}"/>
          </ac:spMkLst>
        </pc:spChg>
        <pc:spChg chg="mod">
          <ac:chgData name="Jingnan Xie" userId="5c2f28a1-79a3-4aeb-a5f1-26f53b743562" providerId="ADAL" clId="{99442E2A-D9CC-5B17-AA62-8A182CB6386A}" dt="2026-01-28T18:06:35.947" v="502" actId="20577"/>
          <ac:spMkLst>
            <pc:docMk/>
            <pc:sldMk cId="1716237246" sldId="259"/>
            <ac:spMk id="3" creationId="{60D4642C-AB79-2961-8498-BE8CDF1A5652}"/>
          </ac:spMkLst>
        </pc:spChg>
      </pc:sldChg>
      <pc:sldChg chg="modSp new mod">
        <pc:chgData name="Jingnan Xie" userId="5c2f28a1-79a3-4aeb-a5f1-26f53b743562" providerId="ADAL" clId="{99442E2A-D9CC-5B17-AA62-8A182CB6386A}" dt="2026-01-28T18:01:09.338" v="347" actId="27636"/>
        <pc:sldMkLst>
          <pc:docMk/>
          <pc:sldMk cId="3268356226" sldId="260"/>
        </pc:sldMkLst>
        <pc:spChg chg="mod">
          <ac:chgData name="Jingnan Xie" userId="5c2f28a1-79a3-4aeb-a5f1-26f53b743562" providerId="ADAL" clId="{99442E2A-D9CC-5B17-AA62-8A182CB6386A}" dt="2026-01-28T17:58:32.181" v="232"/>
          <ac:spMkLst>
            <pc:docMk/>
            <pc:sldMk cId="3268356226" sldId="260"/>
            <ac:spMk id="2" creationId="{57AF03F5-33C3-3822-FB15-A6F6C8B98535}"/>
          </ac:spMkLst>
        </pc:spChg>
        <pc:spChg chg="mod">
          <ac:chgData name="Jingnan Xie" userId="5c2f28a1-79a3-4aeb-a5f1-26f53b743562" providerId="ADAL" clId="{99442E2A-D9CC-5B17-AA62-8A182CB6386A}" dt="2026-01-28T18:01:09.338" v="347" actId="27636"/>
          <ac:spMkLst>
            <pc:docMk/>
            <pc:sldMk cId="3268356226" sldId="260"/>
            <ac:spMk id="3" creationId="{06120857-FECA-10D7-3360-B17DBB204C43}"/>
          </ac:spMkLst>
        </pc:spChg>
      </pc:sldChg>
      <pc:sldChg chg="modSp new mod">
        <pc:chgData name="Jingnan Xie" userId="5c2f28a1-79a3-4aeb-a5f1-26f53b743562" providerId="ADAL" clId="{99442E2A-D9CC-5B17-AA62-8A182CB6386A}" dt="2026-01-28T18:08:03.619" v="569" actId="27636"/>
        <pc:sldMkLst>
          <pc:docMk/>
          <pc:sldMk cId="3026823399" sldId="261"/>
        </pc:sldMkLst>
        <pc:spChg chg="mod">
          <ac:chgData name="Jingnan Xie" userId="5c2f28a1-79a3-4aeb-a5f1-26f53b743562" providerId="ADAL" clId="{99442E2A-D9CC-5B17-AA62-8A182CB6386A}" dt="2026-01-28T18:05:26.857" v="460" actId="20577"/>
          <ac:spMkLst>
            <pc:docMk/>
            <pc:sldMk cId="3026823399" sldId="261"/>
            <ac:spMk id="2" creationId="{8AB935A9-D42D-2DF1-24F6-16FEB9722A10}"/>
          </ac:spMkLst>
        </pc:spChg>
        <pc:spChg chg="mod">
          <ac:chgData name="Jingnan Xie" userId="5c2f28a1-79a3-4aeb-a5f1-26f53b743562" providerId="ADAL" clId="{99442E2A-D9CC-5B17-AA62-8A182CB6386A}" dt="2026-01-28T18:08:03.619" v="569" actId="27636"/>
          <ac:spMkLst>
            <pc:docMk/>
            <pc:sldMk cId="3026823399" sldId="261"/>
            <ac:spMk id="3" creationId="{17DDB377-A6BE-23BC-6EF9-32D23C97799F}"/>
          </ac:spMkLst>
        </pc:spChg>
      </pc:sldChg>
      <pc:sldChg chg="modSp new mod">
        <pc:chgData name="Jingnan Xie" userId="5c2f28a1-79a3-4aeb-a5f1-26f53b743562" providerId="ADAL" clId="{99442E2A-D9CC-5B17-AA62-8A182CB6386A}" dt="2026-01-28T18:12:01.586" v="611" actId="20577"/>
        <pc:sldMkLst>
          <pc:docMk/>
          <pc:sldMk cId="1257372031" sldId="262"/>
        </pc:sldMkLst>
        <pc:spChg chg="mod">
          <ac:chgData name="Jingnan Xie" userId="5c2f28a1-79a3-4aeb-a5f1-26f53b743562" providerId="ADAL" clId="{99442E2A-D9CC-5B17-AA62-8A182CB6386A}" dt="2026-01-28T18:09:30.787" v="571"/>
          <ac:spMkLst>
            <pc:docMk/>
            <pc:sldMk cId="1257372031" sldId="262"/>
            <ac:spMk id="2" creationId="{2226B692-5C47-6D64-7A82-A9D0F7275DA2}"/>
          </ac:spMkLst>
        </pc:spChg>
        <pc:spChg chg="mod">
          <ac:chgData name="Jingnan Xie" userId="5c2f28a1-79a3-4aeb-a5f1-26f53b743562" providerId="ADAL" clId="{99442E2A-D9CC-5B17-AA62-8A182CB6386A}" dt="2026-01-28T18:12:01.586" v="611" actId="20577"/>
          <ac:spMkLst>
            <pc:docMk/>
            <pc:sldMk cId="1257372031" sldId="262"/>
            <ac:spMk id="3" creationId="{5352A1E4-A441-8321-523C-917CFDA5FBC8}"/>
          </ac:spMkLst>
        </pc:spChg>
      </pc:sldChg>
      <pc:sldChg chg="modSp new mod">
        <pc:chgData name="Jingnan Xie" userId="5c2f28a1-79a3-4aeb-a5f1-26f53b743562" providerId="ADAL" clId="{99442E2A-D9CC-5B17-AA62-8A182CB6386A}" dt="2026-01-28T18:13:20.289" v="630" actId="20577"/>
        <pc:sldMkLst>
          <pc:docMk/>
          <pc:sldMk cId="50248466" sldId="263"/>
        </pc:sldMkLst>
        <pc:spChg chg="mod">
          <ac:chgData name="Jingnan Xie" userId="5c2f28a1-79a3-4aeb-a5f1-26f53b743562" providerId="ADAL" clId="{99442E2A-D9CC-5B17-AA62-8A182CB6386A}" dt="2026-01-28T18:12:16.817" v="613"/>
          <ac:spMkLst>
            <pc:docMk/>
            <pc:sldMk cId="50248466" sldId="263"/>
            <ac:spMk id="2" creationId="{8B68B5AD-05AA-86BD-7391-334DF6D00612}"/>
          </ac:spMkLst>
        </pc:spChg>
        <pc:spChg chg="mod">
          <ac:chgData name="Jingnan Xie" userId="5c2f28a1-79a3-4aeb-a5f1-26f53b743562" providerId="ADAL" clId="{99442E2A-D9CC-5B17-AA62-8A182CB6386A}" dt="2026-01-28T18:13:20.289" v="630" actId="20577"/>
          <ac:spMkLst>
            <pc:docMk/>
            <pc:sldMk cId="50248466" sldId="263"/>
            <ac:spMk id="3" creationId="{768FF45A-2A8B-98BE-972A-E91D97884E5D}"/>
          </ac:spMkLst>
        </pc:spChg>
      </pc:sldChg>
      <pc:sldChg chg="modSp new mod">
        <pc:chgData name="Jingnan Xie" userId="5c2f28a1-79a3-4aeb-a5f1-26f53b743562" providerId="ADAL" clId="{99442E2A-D9CC-5B17-AA62-8A182CB6386A}" dt="2026-01-28T18:17:35.298" v="670" actId="27636"/>
        <pc:sldMkLst>
          <pc:docMk/>
          <pc:sldMk cId="1689931210" sldId="264"/>
        </pc:sldMkLst>
        <pc:spChg chg="mod">
          <ac:chgData name="Jingnan Xie" userId="5c2f28a1-79a3-4aeb-a5f1-26f53b743562" providerId="ADAL" clId="{99442E2A-D9CC-5B17-AA62-8A182CB6386A}" dt="2026-01-28T18:15:31.050" v="632"/>
          <ac:spMkLst>
            <pc:docMk/>
            <pc:sldMk cId="1689931210" sldId="264"/>
            <ac:spMk id="2" creationId="{54A6F8CE-FF41-3237-C813-4BA2163E8912}"/>
          </ac:spMkLst>
        </pc:spChg>
        <pc:spChg chg="mod">
          <ac:chgData name="Jingnan Xie" userId="5c2f28a1-79a3-4aeb-a5f1-26f53b743562" providerId="ADAL" clId="{99442E2A-D9CC-5B17-AA62-8A182CB6386A}" dt="2026-01-28T18:17:35.298" v="670" actId="27636"/>
          <ac:spMkLst>
            <pc:docMk/>
            <pc:sldMk cId="1689931210" sldId="264"/>
            <ac:spMk id="3" creationId="{2F8D68E4-1B9E-5E81-F8F2-CD91F67BDE20}"/>
          </ac:spMkLst>
        </pc:spChg>
      </pc:sldChg>
      <pc:sldChg chg="modSp new mod ord modNotesTx">
        <pc:chgData name="Jingnan Xie" userId="5c2f28a1-79a3-4aeb-a5f1-26f53b743562" providerId="ADAL" clId="{99442E2A-D9CC-5B17-AA62-8A182CB6386A}" dt="2026-01-28T18:47:38.689" v="958" actId="20577"/>
        <pc:sldMkLst>
          <pc:docMk/>
          <pc:sldMk cId="3973161269" sldId="265"/>
        </pc:sldMkLst>
        <pc:spChg chg="mod">
          <ac:chgData name="Jingnan Xie" userId="5c2f28a1-79a3-4aeb-a5f1-26f53b743562" providerId="ADAL" clId="{99442E2A-D9CC-5B17-AA62-8A182CB6386A}" dt="2026-01-28T18:47:38.689" v="958" actId="20577"/>
          <ac:spMkLst>
            <pc:docMk/>
            <pc:sldMk cId="3973161269" sldId="265"/>
            <ac:spMk id="2" creationId="{93E89ADA-5AE8-031B-B745-D12C481AE127}"/>
          </ac:spMkLst>
        </pc:spChg>
        <pc:spChg chg="mod">
          <ac:chgData name="Jingnan Xie" userId="5c2f28a1-79a3-4aeb-a5f1-26f53b743562" providerId="ADAL" clId="{99442E2A-D9CC-5B17-AA62-8A182CB6386A}" dt="2026-01-28T18:37:48.908" v="881" actId="20577"/>
          <ac:spMkLst>
            <pc:docMk/>
            <pc:sldMk cId="3973161269" sldId="265"/>
            <ac:spMk id="3" creationId="{A85C7C36-71AC-BC70-A722-F4545DA1F705}"/>
          </ac:spMkLst>
        </pc:spChg>
      </pc:sldChg>
      <pc:sldChg chg="modSp new mod">
        <pc:chgData name="Jingnan Xie" userId="5c2f28a1-79a3-4aeb-a5f1-26f53b743562" providerId="ADAL" clId="{99442E2A-D9CC-5B17-AA62-8A182CB6386A}" dt="2026-01-28T18:37:21.661" v="865" actId="20577"/>
        <pc:sldMkLst>
          <pc:docMk/>
          <pc:sldMk cId="1970613844" sldId="266"/>
        </pc:sldMkLst>
        <pc:spChg chg="mod">
          <ac:chgData name="Jingnan Xie" userId="5c2f28a1-79a3-4aeb-a5f1-26f53b743562" providerId="ADAL" clId="{99442E2A-D9CC-5B17-AA62-8A182CB6386A}" dt="2026-01-28T18:20:35.423" v="696" actId="20577"/>
          <ac:spMkLst>
            <pc:docMk/>
            <pc:sldMk cId="1970613844" sldId="266"/>
            <ac:spMk id="2" creationId="{62B7EA5C-B89D-020C-CB9F-5CAE4002A194}"/>
          </ac:spMkLst>
        </pc:spChg>
        <pc:spChg chg="mod">
          <ac:chgData name="Jingnan Xie" userId="5c2f28a1-79a3-4aeb-a5f1-26f53b743562" providerId="ADAL" clId="{99442E2A-D9CC-5B17-AA62-8A182CB6386A}" dt="2026-01-28T18:37:21.661" v="865" actId="20577"/>
          <ac:spMkLst>
            <pc:docMk/>
            <pc:sldMk cId="1970613844" sldId="266"/>
            <ac:spMk id="3" creationId="{6A57F181-40E5-7682-CD95-2654BFE1E24A}"/>
          </ac:spMkLst>
        </pc:spChg>
      </pc:sldChg>
      <pc:sldChg chg="addSp modSp new mod modAnim modNotesTx">
        <pc:chgData name="Jingnan Xie" userId="5c2f28a1-79a3-4aeb-a5f1-26f53b743562" providerId="ADAL" clId="{99442E2A-D9CC-5B17-AA62-8A182CB6386A}" dt="2026-01-28T19:01:21.844" v="1302" actId="20577"/>
        <pc:sldMkLst>
          <pc:docMk/>
          <pc:sldMk cId="847074818" sldId="267"/>
        </pc:sldMkLst>
        <pc:spChg chg="mod">
          <ac:chgData name="Jingnan Xie" userId="5c2f28a1-79a3-4aeb-a5f1-26f53b743562" providerId="ADAL" clId="{99442E2A-D9CC-5B17-AA62-8A182CB6386A}" dt="2026-01-28T18:52:46.829" v="1044" actId="20577"/>
          <ac:spMkLst>
            <pc:docMk/>
            <pc:sldMk cId="847074818" sldId="267"/>
            <ac:spMk id="2" creationId="{97B20FB4-6E4F-5B1A-15E6-663F2B5A38E2}"/>
          </ac:spMkLst>
        </pc:spChg>
        <pc:spChg chg="mod">
          <ac:chgData name="Jingnan Xie" userId="5c2f28a1-79a3-4aeb-a5f1-26f53b743562" providerId="ADAL" clId="{99442E2A-D9CC-5B17-AA62-8A182CB6386A}" dt="2026-01-28T18:58:15.784" v="1222" actId="20577"/>
          <ac:spMkLst>
            <pc:docMk/>
            <pc:sldMk cId="847074818" sldId="267"/>
            <ac:spMk id="3" creationId="{4C82F74C-3902-FD81-2EBE-45E3570C8154}"/>
          </ac:spMkLst>
        </pc:spChg>
        <pc:picChg chg="add mod">
          <ac:chgData name="Jingnan Xie" userId="5c2f28a1-79a3-4aeb-a5f1-26f53b743562" providerId="ADAL" clId="{99442E2A-D9CC-5B17-AA62-8A182CB6386A}" dt="2026-01-28T19:00:24.903" v="1234" actId="14100"/>
          <ac:picMkLst>
            <pc:docMk/>
            <pc:sldMk cId="847074818" sldId="267"/>
            <ac:picMk id="5" creationId="{241523EC-72C6-BD8A-BBA9-45732753785C}"/>
          </ac:picMkLst>
        </pc:picChg>
      </pc:sldChg>
      <pc:sldChg chg="modSp new mod">
        <pc:chgData name="Jingnan Xie" userId="5c2f28a1-79a3-4aeb-a5f1-26f53b743562" providerId="ADAL" clId="{99442E2A-D9CC-5B17-AA62-8A182CB6386A}" dt="2026-01-28T18:57:29.509" v="1217" actId="20577"/>
        <pc:sldMkLst>
          <pc:docMk/>
          <pc:sldMk cId="4172937631" sldId="268"/>
        </pc:sldMkLst>
        <pc:spChg chg="mod">
          <ac:chgData name="Jingnan Xie" userId="5c2f28a1-79a3-4aeb-a5f1-26f53b743562" providerId="ADAL" clId="{99442E2A-D9CC-5B17-AA62-8A182CB6386A}" dt="2026-01-28T18:55:56.589" v="1089" actId="20577"/>
          <ac:spMkLst>
            <pc:docMk/>
            <pc:sldMk cId="4172937631" sldId="268"/>
            <ac:spMk id="2" creationId="{E12DA317-976F-8F60-1431-D0C38595EACD}"/>
          </ac:spMkLst>
        </pc:spChg>
        <pc:spChg chg="mod">
          <ac:chgData name="Jingnan Xie" userId="5c2f28a1-79a3-4aeb-a5f1-26f53b743562" providerId="ADAL" clId="{99442E2A-D9CC-5B17-AA62-8A182CB6386A}" dt="2026-01-28T18:57:29.509" v="1217" actId="20577"/>
          <ac:spMkLst>
            <pc:docMk/>
            <pc:sldMk cId="4172937631" sldId="268"/>
            <ac:spMk id="3" creationId="{1E5E9716-A61C-F1C0-C94D-39FB043B22D1}"/>
          </ac:spMkLst>
        </pc:spChg>
      </pc:sldChg>
      <pc:sldChg chg="modSp new mod modNotesTx">
        <pc:chgData name="Jingnan Xie" userId="5c2f28a1-79a3-4aeb-a5f1-26f53b743562" providerId="ADAL" clId="{99442E2A-D9CC-5B17-AA62-8A182CB6386A}" dt="2026-01-28T19:06:41.219" v="1388" actId="20577"/>
        <pc:sldMkLst>
          <pc:docMk/>
          <pc:sldMk cId="2362899603" sldId="269"/>
        </pc:sldMkLst>
        <pc:spChg chg="mod">
          <ac:chgData name="Jingnan Xie" userId="5c2f28a1-79a3-4aeb-a5f1-26f53b743562" providerId="ADAL" clId="{99442E2A-D9CC-5B17-AA62-8A182CB6386A}" dt="2026-01-28T19:03:19.448" v="1308" actId="14100"/>
          <ac:spMkLst>
            <pc:docMk/>
            <pc:sldMk cId="2362899603" sldId="269"/>
            <ac:spMk id="2" creationId="{EADFE706-0B78-DB2B-85A3-591A576B9DF6}"/>
          </ac:spMkLst>
        </pc:spChg>
        <pc:spChg chg="mod">
          <ac:chgData name="Jingnan Xie" userId="5c2f28a1-79a3-4aeb-a5f1-26f53b743562" providerId="ADAL" clId="{99442E2A-D9CC-5B17-AA62-8A182CB6386A}" dt="2026-01-28T19:06:24.295" v="1382" actId="20577"/>
          <ac:spMkLst>
            <pc:docMk/>
            <pc:sldMk cId="2362899603" sldId="269"/>
            <ac:spMk id="3" creationId="{587DC517-91B6-9AC2-1202-46B2FBE0FA22}"/>
          </ac:spMkLst>
        </pc:spChg>
      </pc:sldChg>
      <pc:sldChg chg="modSp new mod modNotesTx">
        <pc:chgData name="Jingnan Xie" userId="5c2f28a1-79a3-4aeb-a5f1-26f53b743562" providerId="ADAL" clId="{99442E2A-D9CC-5B17-AA62-8A182CB6386A}" dt="2026-01-28T19:15:54.801" v="1595" actId="20577"/>
        <pc:sldMkLst>
          <pc:docMk/>
          <pc:sldMk cId="2341483256" sldId="270"/>
        </pc:sldMkLst>
        <pc:spChg chg="mod">
          <ac:chgData name="Jingnan Xie" userId="5c2f28a1-79a3-4aeb-a5f1-26f53b743562" providerId="ADAL" clId="{99442E2A-D9CC-5B17-AA62-8A182CB6386A}" dt="2026-01-28T19:07:22.607" v="1393"/>
          <ac:spMkLst>
            <pc:docMk/>
            <pc:sldMk cId="2341483256" sldId="270"/>
            <ac:spMk id="2" creationId="{4DEE8AD9-E022-730D-7AD9-0E111B1DB1B4}"/>
          </ac:spMkLst>
        </pc:spChg>
        <pc:spChg chg="mod">
          <ac:chgData name="Jingnan Xie" userId="5c2f28a1-79a3-4aeb-a5f1-26f53b743562" providerId="ADAL" clId="{99442E2A-D9CC-5B17-AA62-8A182CB6386A}" dt="2026-01-28T19:15:25.489" v="1589" actId="20577"/>
          <ac:spMkLst>
            <pc:docMk/>
            <pc:sldMk cId="2341483256" sldId="270"/>
            <ac:spMk id="3" creationId="{33169307-1E31-F9A7-BB30-7C58A36110D1}"/>
          </ac:spMkLst>
        </pc:spChg>
      </pc:sldChg>
      <pc:sldChg chg="addSp modSp new mod modAnim">
        <pc:chgData name="Jingnan Xie" userId="5c2f28a1-79a3-4aeb-a5f1-26f53b743562" providerId="ADAL" clId="{99442E2A-D9CC-5B17-AA62-8A182CB6386A}" dt="2026-01-28T19:19:29.799" v="1682"/>
        <pc:sldMkLst>
          <pc:docMk/>
          <pc:sldMk cId="1581327554" sldId="271"/>
        </pc:sldMkLst>
        <pc:spChg chg="mod">
          <ac:chgData name="Jingnan Xie" userId="5c2f28a1-79a3-4aeb-a5f1-26f53b743562" providerId="ADAL" clId="{99442E2A-D9CC-5B17-AA62-8A182CB6386A}" dt="2026-01-28T19:18:11.136" v="1616" actId="20577"/>
          <ac:spMkLst>
            <pc:docMk/>
            <pc:sldMk cId="1581327554" sldId="271"/>
            <ac:spMk id="2" creationId="{EE3194E3-9FC7-9F2A-0EF9-9C877B363731}"/>
          </ac:spMkLst>
        </pc:spChg>
        <pc:spChg chg="mod">
          <ac:chgData name="Jingnan Xie" userId="5c2f28a1-79a3-4aeb-a5f1-26f53b743562" providerId="ADAL" clId="{99442E2A-D9CC-5B17-AA62-8A182CB6386A}" dt="2026-01-28T19:18:59.997" v="1677" actId="20577"/>
          <ac:spMkLst>
            <pc:docMk/>
            <pc:sldMk cId="1581327554" sldId="271"/>
            <ac:spMk id="3" creationId="{9FCD36F1-78BB-D94F-D51D-D31908DBBB18}"/>
          </ac:spMkLst>
        </pc:spChg>
        <pc:picChg chg="add mod">
          <ac:chgData name="Jingnan Xie" userId="5c2f28a1-79a3-4aeb-a5f1-26f53b743562" providerId="ADAL" clId="{99442E2A-D9CC-5B17-AA62-8A182CB6386A}" dt="2026-01-28T19:19:06.745" v="1679" actId="14100"/>
          <ac:picMkLst>
            <pc:docMk/>
            <pc:sldMk cId="1581327554" sldId="271"/>
            <ac:picMk id="5" creationId="{091D4A8E-2A0A-1C49-50CB-6F468A6E9938}"/>
          </ac:picMkLst>
        </pc:picChg>
      </pc:sldChg>
      <pc:sldChg chg="modSp new mod">
        <pc:chgData name="Jingnan Xie" userId="5c2f28a1-79a3-4aeb-a5f1-26f53b743562" providerId="ADAL" clId="{99442E2A-D9CC-5B17-AA62-8A182CB6386A}" dt="2026-01-28T19:21:01.596" v="1747" actId="20577"/>
        <pc:sldMkLst>
          <pc:docMk/>
          <pc:sldMk cId="540226436" sldId="272"/>
        </pc:sldMkLst>
        <pc:spChg chg="mod">
          <ac:chgData name="Jingnan Xie" userId="5c2f28a1-79a3-4aeb-a5f1-26f53b743562" providerId="ADAL" clId="{99442E2A-D9CC-5B17-AA62-8A182CB6386A}" dt="2026-01-28T19:19:48.892" v="1691" actId="20577"/>
          <ac:spMkLst>
            <pc:docMk/>
            <pc:sldMk cId="540226436" sldId="272"/>
            <ac:spMk id="2" creationId="{1CE60156-110E-E3C2-3083-655BDDBB7983}"/>
          </ac:spMkLst>
        </pc:spChg>
        <pc:spChg chg="mod">
          <ac:chgData name="Jingnan Xie" userId="5c2f28a1-79a3-4aeb-a5f1-26f53b743562" providerId="ADAL" clId="{99442E2A-D9CC-5B17-AA62-8A182CB6386A}" dt="2026-01-28T19:21:01.596" v="1747" actId="20577"/>
          <ac:spMkLst>
            <pc:docMk/>
            <pc:sldMk cId="540226436" sldId="272"/>
            <ac:spMk id="3" creationId="{5F44C72D-C09D-8E43-1EF1-5D2E9A0F47F1}"/>
          </ac:spMkLst>
        </pc:spChg>
      </pc:sldChg>
      <pc:sldChg chg="addSp modSp new mod modNotesTx">
        <pc:chgData name="Jingnan Xie" userId="5c2f28a1-79a3-4aeb-a5f1-26f53b743562" providerId="ADAL" clId="{99442E2A-D9CC-5B17-AA62-8A182CB6386A}" dt="2026-01-28T19:36:12.465" v="2043" actId="20577"/>
        <pc:sldMkLst>
          <pc:docMk/>
          <pc:sldMk cId="1729882395" sldId="273"/>
        </pc:sldMkLst>
        <pc:spChg chg="mod">
          <ac:chgData name="Jingnan Xie" userId="5c2f28a1-79a3-4aeb-a5f1-26f53b743562" providerId="ADAL" clId="{99442E2A-D9CC-5B17-AA62-8A182CB6386A}" dt="2026-01-28T19:26:58.372" v="1764" actId="20577"/>
          <ac:spMkLst>
            <pc:docMk/>
            <pc:sldMk cId="1729882395" sldId="273"/>
            <ac:spMk id="2" creationId="{2FB88DBD-A114-0C69-207D-B7D0377E8A9C}"/>
          </ac:spMkLst>
        </pc:spChg>
        <pc:spChg chg="mod">
          <ac:chgData name="Jingnan Xie" userId="5c2f28a1-79a3-4aeb-a5f1-26f53b743562" providerId="ADAL" clId="{99442E2A-D9CC-5B17-AA62-8A182CB6386A}" dt="2026-01-28T19:28:09.422" v="1815"/>
          <ac:spMkLst>
            <pc:docMk/>
            <pc:sldMk cId="1729882395" sldId="273"/>
            <ac:spMk id="3" creationId="{7D1D6827-3260-CC83-F898-A6F0A69DCDB3}"/>
          </ac:spMkLst>
        </pc:spChg>
        <pc:picChg chg="add mod">
          <ac:chgData name="Jingnan Xie" userId="5c2f28a1-79a3-4aeb-a5f1-26f53b743562" providerId="ADAL" clId="{99442E2A-D9CC-5B17-AA62-8A182CB6386A}" dt="2026-01-28T19:28:30.232" v="1821" actId="14100"/>
          <ac:picMkLst>
            <pc:docMk/>
            <pc:sldMk cId="1729882395" sldId="273"/>
            <ac:picMk id="5" creationId="{AF149448-B2C3-44EB-092C-628D6B6DC7E4}"/>
          </ac:picMkLst>
        </pc:picChg>
      </pc:sldChg>
      <pc:sldChg chg="addSp modSp new mod">
        <pc:chgData name="Jingnan Xie" userId="5c2f28a1-79a3-4aeb-a5f1-26f53b743562" providerId="ADAL" clId="{99442E2A-D9CC-5B17-AA62-8A182CB6386A}" dt="2026-01-28T19:30:18.440" v="1918" actId="14100"/>
        <pc:sldMkLst>
          <pc:docMk/>
          <pc:sldMk cId="1994094082" sldId="274"/>
        </pc:sldMkLst>
        <pc:spChg chg="mod">
          <ac:chgData name="Jingnan Xie" userId="5c2f28a1-79a3-4aeb-a5f1-26f53b743562" providerId="ADAL" clId="{99442E2A-D9CC-5B17-AA62-8A182CB6386A}" dt="2026-01-28T19:29:39.942" v="1909"/>
          <ac:spMkLst>
            <pc:docMk/>
            <pc:sldMk cId="1994094082" sldId="274"/>
            <ac:spMk id="2" creationId="{EC3D9C5A-3288-FF1F-7E4A-A6B8B2B0E8EF}"/>
          </ac:spMkLst>
        </pc:spChg>
        <pc:spChg chg="mod">
          <ac:chgData name="Jingnan Xie" userId="5c2f28a1-79a3-4aeb-a5f1-26f53b743562" providerId="ADAL" clId="{99442E2A-D9CC-5B17-AA62-8A182CB6386A}" dt="2026-01-28T19:29:52.320" v="1911" actId="20577"/>
          <ac:spMkLst>
            <pc:docMk/>
            <pc:sldMk cId="1994094082" sldId="274"/>
            <ac:spMk id="3" creationId="{10CBD380-28C7-36C0-0796-260FF91F71E1}"/>
          </ac:spMkLst>
        </pc:spChg>
        <pc:picChg chg="add mod">
          <ac:chgData name="Jingnan Xie" userId="5c2f28a1-79a3-4aeb-a5f1-26f53b743562" providerId="ADAL" clId="{99442E2A-D9CC-5B17-AA62-8A182CB6386A}" dt="2026-01-28T19:30:18.440" v="1918" actId="14100"/>
          <ac:picMkLst>
            <pc:docMk/>
            <pc:sldMk cId="1994094082" sldId="274"/>
            <ac:picMk id="5" creationId="{D4A0DAC2-0F1E-4301-05C0-430E5D75E0DC}"/>
          </ac:picMkLst>
        </pc:picChg>
      </pc:sldChg>
      <pc:sldChg chg="addSp modSp new mod">
        <pc:chgData name="Jingnan Xie" userId="5c2f28a1-79a3-4aeb-a5f1-26f53b743562" providerId="ADAL" clId="{99442E2A-D9CC-5B17-AA62-8A182CB6386A}" dt="2026-01-28T19:31:53.910" v="1933" actId="14100"/>
        <pc:sldMkLst>
          <pc:docMk/>
          <pc:sldMk cId="2734048761" sldId="275"/>
        </pc:sldMkLst>
        <pc:spChg chg="mod">
          <ac:chgData name="Jingnan Xie" userId="5c2f28a1-79a3-4aeb-a5f1-26f53b743562" providerId="ADAL" clId="{99442E2A-D9CC-5B17-AA62-8A182CB6386A}" dt="2026-01-28T19:31:02.863" v="1920"/>
          <ac:spMkLst>
            <pc:docMk/>
            <pc:sldMk cId="2734048761" sldId="275"/>
            <ac:spMk id="2" creationId="{99A41B59-3D39-F267-B569-C3A9B78A528E}"/>
          </ac:spMkLst>
        </pc:spChg>
        <pc:spChg chg="mod">
          <ac:chgData name="Jingnan Xie" userId="5c2f28a1-79a3-4aeb-a5f1-26f53b743562" providerId="ADAL" clId="{99442E2A-D9CC-5B17-AA62-8A182CB6386A}" dt="2026-01-28T19:31:29.134" v="1925" actId="20577"/>
          <ac:spMkLst>
            <pc:docMk/>
            <pc:sldMk cId="2734048761" sldId="275"/>
            <ac:spMk id="3" creationId="{F0DF6392-0C10-70CD-30F8-9F18CFBEF01A}"/>
          </ac:spMkLst>
        </pc:spChg>
        <pc:picChg chg="add mod">
          <ac:chgData name="Jingnan Xie" userId="5c2f28a1-79a3-4aeb-a5f1-26f53b743562" providerId="ADAL" clId="{99442E2A-D9CC-5B17-AA62-8A182CB6386A}" dt="2026-01-28T19:31:53.910" v="1933" actId="14100"/>
          <ac:picMkLst>
            <pc:docMk/>
            <pc:sldMk cId="2734048761" sldId="275"/>
            <ac:picMk id="5" creationId="{E2E24226-139A-DC2F-E0ED-6D42BA67C835}"/>
          </ac:picMkLst>
        </pc:picChg>
      </pc:sldChg>
      <pc:sldChg chg="addSp modSp new mod">
        <pc:chgData name="Jingnan Xie" userId="5c2f28a1-79a3-4aeb-a5f1-26f53b743562" providerId="ADAL" clId="{99442E2A-D9CC-5B17-AA62-8A182CB6386A}" dt="2026-01-28T19:36:23.824" v="2044" actId="14100"/>
        <pc:sldMkLst>
          <pc:docMk/>
          <pc:sldMk cId="1868932712" sldId="276"/>
        </pc:sldMkLst>
        <pc:spChg chg="mod">
          <ac:chgData name="Jingnan Xie" userId="5c2f28a1-79a3-4aeb-a5f1-26f53b743562" providerId="ADAL" clId="{99442E2A-D9CC-5B17-AA62-8A182CB6386A}" dt="2026-01-28T19:32:11.117" v="1935"/>
          <ac:spMkLst>
            <pc:docMk/>
            <pc:sldMk cId="1868932712" sldId="276"/>
            <ac:spMk id="2" creationId="{884165B3-880D-C117-2EAE-0C7721EA9491}"/>
          </ac:spMkLst>
        </pc:spChg>
        <pc:spChg chg="mod">
          <ac:chgData name="Jingnan Xie" userId="5c2f28a1-79a3-4aeb-a5f1-26f53b743562" providerId="ADAL" clId="{99442E2A-D9CC-5B17-AA62-8A182CB6386A}" dt="2026-01-28T19:33:04.554" v="1951" actId="20577"/>
          <ac:spMkLst>
            <pc:docMk/>
            <pc:sldMk cId="1868932712" sldId="276"/>
            <ac:spMk id="3" creationId="{29DDF1E5-EF63-5EA4-1C8B-B84D73BDFFF8}"/>
          </ac:spMkLst>
        </pc:spChg>
        <pc:picChg chg="add mod">
          <ac:chgData name="Jingnan Xie" userId="5c2f28a1-79a3-4aeb-a5f1-26f53b743562" providerId="ADAL" clId="{99442E2A-D9CC-5B17-AA62-8A182CB6386A}" dt="2026-01-28T19:36:23.824" v="2044" actId="14100"/>
          <ac:picMkLst>
            <pc:docMk/>
            <pc:sldMk cId="1868932712" sldId="276"/>
            <ac:picMk id="5" creationId="{86705BB1-3360-8F7C-6D16-EAD67B576B07}"/>
          </ac:picMkLst>
        </pc:picChg>
      </pc:sldChg>
      <pc:sldChg chg="addSp modSp new mod">
        <pc:chgData name="Jingnan Xie" userId="5c2f28a1-79a3-4aeb-a5f1-26f53b743562" providerId="ADAL" clId="{99442E2A-D9CC-5B17-AA62-8A182CB6386A}" dt="2026-01-28T19:38:59.382" v="2078" actId="14100"/>
        <pc:sldMkLst>
          <pc:docMk/>
          <pc:sldMk cId="386675952" sldId="277"/>
        </pc:sldMkLst>
        <pc:spChg chg="mod">
          <ac:chgData name="Jingnan Xie" userId="5c2f28a1-79a3-4aeb-a5f1-26f53b743562" providerId="ADAL" clId="{99442E2A-D9CC-5B17-AA62-8A182CB6386A}" dt="2026-01-28T19:36:41.502" v="2052" actId="20577"/>
          <ac:spMkLst>
            <pc:docMk/>
            <pc:sldMk cId="386675952" sldId="277"/>
            <ac:spMk id="2" creationId="{664C6475-F4CC-4E6A-C873-299995F4B13D}"/>
          </ac:spMkLst>
        </pc:spChg>
        <pc:spChg chg="mod">
          <ac:chgData name="Jingnan Xie" userId="5c2f28a1-79a3-4aeb-a5f1-26f53b743562" providerId="ADAL" clId="{99442E2A-D9CC-5B17-AA62-8A182CB6386A}" dt="2026-01-28T19:38:59.382" v="2078" actId="14100"/>
          <ac:spMkLst>
            <pc:docMk/>
            <pc:sldMk cId="386675952" sldId="277"/>
            <ac:spMk id="3" creationId="{FE5B222A-4288-63F9-0300-A083CDDEAFA7}"/>
          </ac:spMkLst>
        </pc:spChg>
        <pc:picChg chg="add mod">
          <ac:chgData name="Jingnan Xie" userId="5c2f28a1-79a3-4aeb-a5f1-26f53b743562" providerId="ADAL" clId="{99442E2A-D9CC-5B17-AA62-8A182CB6386A}" dt="2026-01-28T19:38:49.629" v="2075" actId="1076"/>
          <ac:picMkLst>
            <pc:docMk/>
            <pc:sldMk cId="386675952" sldId="277"/>
            <ac:picMk id="5" creationId="{AE222D9B-3944-D0DE-DBA4-9AD10710272A}"/>
          </ac:picMkLst>
        </pc:picChg>
      </pc:sldChg>
      <pc:sldChg chg="modSp new mod">
        <pc:chgData name="Jingnan Xie" userId="5c2f28a1-79a3-4aeb-a5f1-26f53b743562" providerId="ADAL" clId="{99442E2A-D9CC-5B17-AA62-8A182CB6386A}" dt="2026-01-28T19:40:14.860" v="2118" actId="20577"/>
        <pc:sldMkLst>
          <pc:docMk/>
          <pc:sldMk cId="777927751" sldId="278"/>
        </pc:sldMkLst>
        <pc:spChg chg="mod">
          <ac:chgData name="Jingnan Xie" userId="5c2f28a1-79a3-4aeb-a5f1-26f53b743562" providerId="ADAL" clId="{99442E2A-D9CC-5B17-AA62-8A182CB6386A}" dt="2026-01-28T19:39:27.959" v="2089" actId="20577"/>
          <ac:spMkLst>
            <pc:docMk/>
            <pc:sldMk cId="777927751" sldId="278"/>
            <ac:spMk id="2" creationId="{B8D378D0-DDA4-8B31-CB44-DB44C35AAE6F}"/>
          </ac:spMkLst>
        </pc:spChg>
        <pc:spChg chg="mod">
          <ac:chgData name="Jingnan Xie" userId="5c2f28a1-79a3-4aeb-a5f1-26f53b743562" providerId="ADAL" clId="{99442E2A-D9CC-5B17-AA62-8A182CB6386A}" dt="2026-01-28T19:40:14.860" v="2118" actId="20577"/>
          <ac:spMkLst>
            <pc:docMk/>
            <pc:sldMk cId="777927751" sldId="278"/>
            <ac:spMk id="3" creationId="{0CC27522-8F9A-EF5C-ED07-BBE614051500}"/>
          </ac:spMkLst>
        </pc:spChg>
      </pc:sldChg>
      <pc:sldChg chg="modSp new mod modNotesTx">
        <pc:chgData name="Jingnan Xie" userId="5c2f28a1-79a3-4aeb-a5f1-26f53b743562" providerId="ADAL" clId="{99442E2A-D9CC-5B17-AA62-8A182CB6386A}" dt="2026-01-28T20:30:05.165" v="2632" actId="20577"/>
        <pc:sldMkLst>
          <pc:docMk/>
          <pc:sldMk cId="901331931" sldId="279"/>
        </pc:sldMkLst>
        <pc:spChg chg="mod">
          <ac:chgData name="Jingnan Xie" userId="5c2f28a1-79a3-4aeb-a5f1-26f53b743562" providerId="ADAL" clId="{99442E2A-D9CC-5B17-AA62-8A182CB6386A}" dt="2026-01-28T19:47:53.871" v="2128" actId="20577"/>
          <ac:spMkLst>
            <pc:docMk/>
            <pc:sldMk cId="901331931" sldId="279"/>
            <ac:spMk id="2" creationId="{FC9638C2-E050-FA64-B47D-30CB2377D9B0}"/>
          </ac:spMkLst>
        </pc:spChg>
        <pc:spChg chg="mod">
          <ac:chgData name="Jingnan Xie" userId="5c2f28a1-79a3-4aeb-a5f1-26f53b743562" providerId="ADAL" clId="{99442E2A-D9CC-5B17-AA62-8A182CB6386A}" dt="2026-01-28T20:30:05.165" v="2632" actId="20577"/>
          <ac:spMkLst>
            <pc:docMk/>
            <pc:sldMk cId="901331931" sldId="279"/>
            <ac:spMk id="3" creationId="{64A31E56-62A5-021F-1A80-54F70BE5F490}"/>
          </ac:spMkLst>
        </pc:spChg>
      </pc:sldChg>
      <pc:sldChg chg="addSp delSp modSp new mod">
        <pc:chgData name="Jingnan Xie" userId="5c2f28a1-79a3-4aeb-a5f1-26f53b743562" providerId="ADAL" clId="{99442E2A-D9CC-5B17-AA62-8A182CB6386A}" dt="2026-01-28T20:34:08.665" v="2685" actId="14100"/>
        <pc:sldMkLst>
          <pc:docMk/>
          <pc:sldMk cId="2224166762" sldId="280"/>
        </pc:sldMkLst>
        <pc:spChg chg="mod">
          <ac:chgData name="Jingnan Xie" userId="5c2f28a1-79a3-4aeb-a5f1-26f53b743562" providerId="ADAL" clId="{99442E2A-D9CC-5B17-AA62-8A182CB6386A}" dt="2026-01-28T20:32:40.128" v="2633"/>
          <ac:spMkLst>
            <pc:docMk/>
            <pc:sldMk cId="2224166762" sldId="280"/>
            <ac:spMk id="2" creationId="{7B7CECE1-5031-587A-4397-30F0F9186553}"/>
          </ac:spMkLst>
        </pc:spChg>
        <pc:spChg chg="del">
          <ac:chgData name="Jingnan Xie" userId="5c2f28a1-79a3-4aeb-a5f1-26f53b743562" providerId="ADAL" clId="{99442E2A-D9CC-5B17-AA62-8A182CB6386A}" dt="2026-01-28T20:32:57.891" v="2634"/>
          <ac:spMkLst>
            <pc:docMk/>
            <pc:sldMk cId="2224166762" sldId="280"/>
            <ac:spMk id="3" creationId="{FE771F8A-6687-244E-9689-7D7D61B077A3}"/>
          </ac:spMkLst>
        </pc:spChg>
        <pc:spChg chg="add mod">
          <ac:chgData name="Jingnan Xie" userId="5c2f28a1-79a3-4aeb-a5f1-26f53b743562" providerId="ADAL" clId="{99442E2A-D9CC-5B17-AA62-8A182CB6386A}" dt="2026-01-28T20:33:41.791" v="2676" actId="20577"/>
          <ac:spMkLst>
            <pc:docMk/>
            <pc:sldMk cId="2224166762" sldId="280"/>
            <ac:spMk id="7" creationId="{685A3347-C5D8-8501-52C7-0796B4977193}"/>
          </ac:spMkLst>
        </pc:spChg>
        <pc:picChg chg="add del mod">
          <ac:chgData name="Jingnan Xie" userId="5c2f28a1-79a3-4aeb-a5f1-26f53b743562" providerId="ADAL" clId="{99442E2A-D9CC-5B17-AA62-8A182CB6386A}" dt="2026-01-28T20:33:02.091" v="2637" actId="478"/>
          <ac:picMkLst>
            <pc:docMk/>
            <pc:sldMk cId="2224166762" sldId="280"/>
            <ac:picMk id="5" creationId="{76D21C2F-2F1F-7C00-4740-E1F8ECF082FE}"/>
          </ac:picMkLst>
        </pc:picChg>
        <pc:picChg chg="add mod">
          <ac:chgData name="Jingnan Xie" userId="5c2f28a1-79a3-4aeb-a5f1-26f53b743562" providerId="ADAL" clId="{99442E2A-D9CC-5B17-AA62-8A182CB6386A}" dt="2026-01-28T20:34:08.665" v="2685" actId="14100"/>
          <ac:picMkLst>
            <pc:docMk/>
            <pc:sldMk cId="2224166762" sldId="280"/>
            <ac:picMk id="9" creationId="{7FCF2FE7-BEEB-4390-9F24-BDAC3B80B68B}"/>
          </ac:picMkLst>
        </pc:picChg>
      </pc:sldChg>
      <pc:sldChg chg="modSp new mod">
        <pc:chgData name="Jingnan Xie" userId="5c2f28a1-79a3-4aeb-a5f1-26f53b743562" providerId="ADAL" clId="{99442E2A-D9CC-5B17-AA62-8A182CB6386A}" dt="2026-01-28T20:47:57.538" v="2927" actId="20577"/>
        <pc:sldMkLst>
          <pc:docMk/>
          <pc:sldMk cId="1323346117" sldId="281"/>
        </pc:sldMkLst>
        <pc:spChg chg="mod">
          <ac:chgData name="Jingnan Xie" userId="5c2f28a1-79a3-4aeb-a5f1-26f53b743562" providerId="ADAL" clId="{99442E2A-D9CC-5B17-AA62-8A182CB6386A}" dt="2026-01-28T20:40:10.491" v="2718" actId="20577"/>
          <ac:spMkLst>
            <pc:docMk/>
            <pc:sldMk cId="1323346117" sldId="281"/>
            <ac:spMk id="2" creationId="{C92F10AE-D424-EB9E-D311-8C8E9DAEE431}"/>
          </ac:spMkLst>
        </pc:spChg>
        <pc:spChg chg="mod">
          <ac:chgData name="Jingnan Xie" userId="5c2f28a1-79a3-4aeb-a5f1-26f53b743562" providerId="ADAL" clId="{99442E2A-D9CC-5B17-AA62-8A182CB6386A}" dt="2026-01-28T20:47:57.538" v="2927" actId="20577"/>
          <ac:spMkLst>
            <pc:docMk/>
            <pc:sldMk cId="1323346117" sldId="281"/>
            <ac:spMk id="3" creationId="{DD5BB479-CAEF-CB20-9AB4-AEFFA169DF93}"/>
          </ac:spMkLst>
        </pc:spChg>
      </pc:sldChg>
      <pc:sldChg chg="modSp new mod modNotesTx">
        <pc:chgData name="Jingnan Xie" userId="5c2f28a1-79a3-4aeb-a5f1-26f53b743562" providerId="ADAL" clId="{99442E2A-D9CC-5B17-AA62-8A182CB6386A}" dt="2026-01-28T21:01:36.689" v="3044" actId="20577"/>
        <pc:sldMkLst>
          <pc:docMk/>
          <pc:sldMk cId="4092691935" sldId="282"/>
        </pc:sldMkLst>
        <pc:spChg chg="mod">
          <ac:chgData name="Jingnan Xie" userId="5c2f28a1-79a3-4aeb-a5f1-26f53b743562" providerId="ADAL" clId="{99442E2A-D9CC-5B17-AA62-8A182CB6386A}" dt="2026-01-28T20:48:12.505" v="2951" actId="20577"/>
          <ac:spMkLst>
            <pc:docMk/>
            <pc:sldMk cId="4092691935" sldId="282"/>
            <ac:spMk id="2" creationId="{F82D3C5F-EC82-6E86-84B1-2CA48FD8511B}"/>
          </ac:spMkLst>
        </pc:spChg>
        <pc:spChg chg="mod">
          <ac:chgData name="Jingnan Xie" userId="5c2f28a1-79a3-4aeb-a5f1-26f53b743562" providerId="ADAL" clId="{99442E2A-D9CC-5B17-AA62-8A182CB6386A}" dt="2026-01-28T21:00:59.612" v="3032" actId="1076"/>
          <ac:spMkLst>
            <pc:docMk/>
            <pc:sldMk cId="4092691935" sldId="282"/>
            <ac:spMk id="3" creationId="{F5BBE6BC-EF51-F585-E04E-2D2F0E80584B}"/>
          </ac:spMkLst>
        </pc:spChg>
      </pc:sldChg>
      <pc:sldChg chg="modSp new mod">
        <pc:chgData name="Jingnan Xie" userId="5c2f28a1-79a3-4aeb-a5f1-26f53b743562" providerId="ADAL" clId="{99442E2A-D9CC-5B17-AA62-8A182CB6386A}" dt="2026-01-28T21:12:27.883" v="3201" actId="27636"/>
        <pc:sldMkLst>
          <pc:docMk/>
          <pc:sldMk cId="3958030424" sldId="283"/>
        </pc:sldMkLst>
        <pc:spChg chg="mod">
          <ac:chgData name="Jingnan Xie" userId="5c2f28a1-79a3-4aeb-a5f1-26f53b743562" providerId="ADAL" clId="{99442E2A-D9CC-5B17-AA62-8A182CB6386A}" dt="2026-01-28T21:06:19.746" v="3071" actId="20577"/>
          <ac:spMkLst>
            <pc:docMk/>
            <pc:sldMk cId="3958030424" sldId="283"/>
            <ac:spMk id="2" creationId="{701601A6-C7BC-88EB-BEB8-65A4F5668E94}"/>
          </ac:spMkLst>
        </pc:spChg>
        <pc:spChg chg="mod">
          <ac:chgData name="Jingnan Xie" userId="5c2f28a1-79a3-4aeb-a5f1-26f53b743562" providerId="ADAL" clId="{99442E2A-D9CC-5B17-AA62-8A182CB6386A}" dt="2026-01-28T21:12:27.883" v="3201" actId="27636"/>
          <ac:spMkLst>
            <pc:docMk/>
            <pc:sldMk cId="3958030424" sldId="283"/>
            <ac:spMk id="3" creationId="{DD8BE526-8C75-7DCC-7FCC-76F381131C58}"/>
          </ac:spMkLst>
        </pc:spChg>
      </pc:sldChg>
      <pc:sldChg chg="addSp delSp modSp new mod">
        <pc:chgData name="Jingnan Xie" userId="5c2f28a1-79a3-4aeb-a5f1-26f53b743562" providerId="ADAL" clId="{99442E2A-D9CC-5B17-AA62-8A182CB6386A}" dt="2026-01-28T21:16:20.288" v="3234" actId="14100"/>
        <pc:sldMkLst>
          <pc:docMk/>
          <pc:sldMk cId="2725583867" sldId="284"/>
        </pc:sldMkLst>
        <pc:spChg chg="mod">
          <ac:chgData name="Jingnan Xie" userId="5c2f28a1-79a3-4aeb-a5f1-26f53b743562" providerId="ADAL" clId="{99442E2A-D9CC-5B17-AA62-8A182CB6386A}" dt="2026-01-28T21:16:10.199" v="3231" actId="20577"/>
          <ac:spMkLst>
            <pc:docMk/>
            <pc:sldMk cId="2725583867" sldId="284"/>
            <ac:spMk id="2" creationId="{8CAA847A-7146-0F01-A391-ED024D10CFDC}"/>
          </ac:spMkLst>
        </pc:spChg>
        <pc:spChg chg="del">
          <ac:chgData name="Jingnan Xie" userId="5c2f28a1-79a3-4aeb-a5f1-26f53b743562" providerId="ADAL" clId="{99442E2A-D9CC-5B17-AA62-8A182CB6386A}" dt="2026-01-28T21:16:01.224" v="3203"/>
          <ac:spMkLst>
            <pc:docMk/>
            <pc:sldMk cId="2725583867" sldId="284"/>
            <ac:spMk id="3" creationId="{BAFE0837-8AD9-74BE-393F-44BE6D443CC9}"/>
          </ac:spMkLst>
        </pc:spChg>
        <pc:picChg chg="add mod">
          <ac:chgData name="Jingnan Xie" userId="5c2f28a1-79a3-4aeb-a5f1-26f53b743562" providerId="ADAL" clId="{99442E2A-D9CC-5B17-AA62-8A182CB6386A}" dt="2026-01-28T21:16:20.288" v="3234" actId="14100"/>
          <ac:picMkLst>
            <pc:docMk/>
            <pc:sldMk cId="2725583867" sldId="284"/>
            <ac:picMk id="5" creationId="{248F510A-D45B-0645-59DC-46C61C78CF8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6A250-A0CB-994A-B5CB-211E49312B6A}" type="datetimeFigureOut">
              <a:rPr lang="en-US" smtClean="0"/>
              <a:t>1/28/26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3604B-6E98-0948-A14E-DCFDC96CD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308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</a:t>
            </a:r>
          </a:p>
          <a:p>
            <a:r>
              <a:rPr lang="en-US" dirty="0"/>
              <a:t>F</a:t>
            </a:r>
          </a:p>
          <a:p>
            <a:r>
              <a:rPr lang="en-US" dirty="0"/>
              <a:t>T</a:t>
            </a:r>
          </a:p>
          <a:p>
            <a:r>
              <a:rPr lang="en-US" dirty="0"/>
              <a:t>T</a:t>
            </a:r>
          </a:p>
          <a:p>
            <a:r>
              <a:rPr lang="en-US" dirty="0"/>
              <a:t>T (hint, no termination, so false -&gt; anything is true)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432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Try: {</a:t>
            </a:r>
            <a:r>
              <a:rPr lang="en-US" dirty="0" err="1"/>
              <a:t>wlp</a:t>
            </a:r>
            <a:r>
              <a:rPr lang="en-US" dirty="0"/>
              <a:t>?} x=x*x +10 {x is a prime}</a:t>
            </a:r>
          </a:p>
          <a:p>
            <a:r>
              <a:rPr lang="en-US" dirty="0"/>
              <a:t>Solution: x*x + 10 is a prime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440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X ==1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1229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X &gt; 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861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also be partially used, like P’ =&gt; P {P} s {Q}   ---------- {P’} s {Q}</a:t>
            </a:r>
            <a:br>
              <a:rPr lang="en-US" dirty="0"/>
            </a:br>
            <a:br>
              <a:rPr lang="en-US" dirty="0"/>
            </a:br>
            <a:r>
              <a:rPr lang="en-US" dirty="0"/>
              <a:t>Inference Rules: if the above is true, then the truth of the bottom can be inferred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1086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(a==</a:t>
            </a:r>
            <a:r>
              <a:rPr lang="en-US" dirty="0" err="1"/>
              <a:t>b∧a</a:t>
            </a:r>
            <a:r>
              <a:rPr lang="en-US" dirty="0"/>
              <a:t>&gt;1/2)∨(a=</a:t>
            </a:r>
            <a:r>
              <a:rPr lang="en-US" dirty="0" err="1"/>
              <a:t>b∧a</a:t>
            </a:r>
            <a:r>
              <a:rPr lang="en-US" dirty="0"/>
              <a:t>&gt;1)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1104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Serves as a precondition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combined with !B implies the postcondition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4077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</a:t>
            </a:r>
            <a:r>
              <a:rPr lang="en-US" dirty="0"/>
              <a:t> </a:t>
            </a:r>
            <a:r>
              <a:rPr lang="en-US" b="1" dirty="0"/>
              <a:t>never changes</a:t>
            </a:r>
            <a:endParaRPr lang="en-US" dirty="0"/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</a:t>
            </a:r>
            <a:r>
              <a:rPr lang="en-US" dirty="0"/>
              <a:t> i</a:t>
            </a:r>
            <a:r>
              <a:rPr lang="en-US" b="1" dirty="0"/>
              <a:t>ncreases each time</a:t>
            </a:r>
            <a:endParaRPr lang="en-US" dirty="0"/>
          </a:p>
          <a:p>
            <a:r>
              <a:rPr lang="en-US" dirty="0"/>
              <a:t>Loop stops when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 == x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119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1/28/26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2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1/28/26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1/28/26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1/28/26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1/28/26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1/28/26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1/28/26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1/28/26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1/28/26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1/28/26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1/28/26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1/28/26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D847D-FD5A-849B-EF26-58973DB6AC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Axiomatic Semantics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12B7DA-91CC-8B07-CAD3-C6C2D1F644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CMSC 330: Programming Languages</a:t>
            </a:r>
          </a:p>
        </p:txBody>
      </p:sp>
    </p:spTree>
    <p:extLst>
      <p:ext uri="{BB962C8B-B14F-4D97-AF65-F5344CB8AC3E}">
        <p14:creationId xmlns:p14="http://schemas.microsoft.com/office/powerpoint/2010/main" val="2721820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3DAFE-DCF7-FA94-B2A4-CD82986AC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Axiomatic Semantics?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550D9-7ED1-349F-67E6-DD287E90C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6"/>
            <a:ext cx="7796540" cy="434868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 mathematical framework to reason about programs</a:t>
            </a:r>
          </a:p>
          <a:p>
            <a:r>
              <a:rPr lang="en-US" dirty="0"/>
              <a:t>Defines program meaning using assertions about program state</a:t>
            </a:r>
          </a:p>
          <a:p>
            <a:r>
              <a:rPr lang="en-US" dirty="0"/>
              <a:t>Provides a formal basis to reason about program correctness</a:t>
            </a:r>
          </a:p>
          <a:p>
            <a:r>
              <a:rPr lang="en-US" dirty="0"/>
              <a:t>Typical Assertions (Examples)</a:t>
            </a:r>
          </a:p>
          <a:p>
            <a:pPr lvl="1"/>
            <a:r>
              <a:rPr lang="en-US" dirty="0"/>
              <a:t>Program terminates</a:t>
            </a:r>
          </a:p>
          <a:p>
            <a:pPr lvl="1"/>
            <a:r>
              <a:rPr lang="en-US" dirty="0"/>
              <a:t>If program terminates, variables x and y have the same value throughout execution</a:t>
            </a:r>
          </a:p>
          <a:p>
            <a:pPr lvl="1"/>
            <a:r>
              <a:rPr lang="en-US" dirty="0"/>
              <a:t>Array accesses are within array bounds</a:t>
            </a:r>
          </a:p>
          <a:p>
            <a:pPr lvl="1"/>
            <a:r>
              <a:rPr lang="en-US" dirty="0"/>
              <a:t>Loop invariants: x &gt; 0 before each iteration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525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14E94-95EE-3F5F-8917-C4BFD921D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Learn Axiomatic Semantics?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81B9D2-1017-3943-34BD-167A7B278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6"/>
            <a:ext cx="7796540" cy="450817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Helps reason formally about program behavior</a:t>
            </a:r>
          </a:p>
          <a:p>
            <a:r>
              <a:rPr lang="en-US" dirty="0"/>
              <a:t>Useful for reliable software, documentation, and safe programming practices</a:t>
            </a:r>
          </a:p>
          <a:p>
            <a:r>
              <a:rPr lang="en-US" dirty="0"/>
              <a:t>Proving the correctness of algorithms</a:t>
            </a:r>
          </a:p>
          <a:p>
            <a:r>
              <a:rPr lang="en-US" dirty="0"/>
              <a:t>Proving the correctness of hardware descriptions</a:t>
            </a:r>
          </a:p>
          <a:p>
            <a:r>
              <a:rPr lang="en-US" dirty="0"/>
              <a:t>Extended static checking</a:t>
            </a:r>
          </a:p>
          <a:p>
            <a:pPr lvl="1"/>
            <a:r>
              <a:rPr lang="en-US" dirty="0"/>
              <a:t>Checking array bounds</a:t>
            </a:r>
          </a:p>
          <a:p>
            <a:pPr lvl="1"/>
            <a:r>
              <a:rPr lang="en-US" dirty="0"/>
              <a:t>Checking access of uninitialized data</a:t>
            </a:r>
          </a:p>
          <a:p>
            <a:pPr lvl="1"/>
            <a:r>
              <a:rPr lang="en-US" dirty="0"/>
              <a:t>Use-after-free detection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128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932B5-45A4-FFD0-B1D3-09371D6C5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4642C-AB79-2961-8498-BE8CDF1A5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669311"/>
            <a:ext cx="7796540" cy="467832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Introduced by </a:t>
            </a:r>
            <a:r>
              <a:rPr lang="en-US" b="1" dirty="0"/>
              <a:t>C.A.R. Hoare (1969)</a:t>
            </a:r>
            <a:r>
              <a:rPr lang="en-US" dirty="0"/>
              <a:t> — </a:t>
            </a:r>
            <a:r>
              <a:rPr lang="en-US" i="1" dirty="0"/>
              <a:t>“An Axiomatic Basis for Computer Programming”</a:t>
            </a:r>
          </a:p>
          <a:p>
            <a:r>
              <a:rPr lang="en-US" i="1" dirty="0"/>
              <a:t>“Thus the practice of proving programs would seem to lead to solution of three of the most pressing problems in software and programming, namely, reliability, documentation, and compatibility.”</a:t>
            </a:r>
          </a:p>
          <a:p>
            <a:r>
              <a:rPr lang="en-US" dirty="0"/>
              <a:t>First formal approach to reason about correctness using logic</a:t>
            </a:r>
          </a:p>
          <a:p>
            <a:r>
              <a:rPr lang="en-US" dirty="0"/>
              <a:t>Introduced the concept of </a:t>
            </a:r>
            <a:r>
              <a:rPr lang="en-US" b="1" dirty="0"/>
              <a:t>Hoare triples</a:t>
            </a:r>
            <a:r>
              <a:rPr lang="en-US" dirty="0"/>
              <a:t> {P} s {Q}</a:t>
            </a:r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237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F03F5-33C3-3822-FB15-A6F6C8B98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Core Terms in Axiomatic Semantics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20857-FECA-10D7-3360-B17DBB204C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6"/>
            <a:ext cx="7796540" cy="443374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Program State</a:t>
            </a:r>
          </a:p>
          <a:p>
            <a:pPr lvl="1"/>
            <a:r>
              <a:rPr lang="en-US" dirty="0"/>
              <a:t>The values of all variables in an instance of a running program</a:t>
            </a:r>
          </a:p>
          <a:p>
            <a:r>
              <a:rPr lang="en-US" dirty="0"/>
              <a:t>Assertion</a:t>
            </a:r>
          </a:p>
          <a:p>
            <a:pPr lvl="1"/>
            <a:r>
              <a:rPr lang="en-US" dirty="0"/>
              <a:t>A logical statement about the program state we expect to hold during execution</a:t>
            </a:r>
          </a:p>
          <a:p>
            <a:r>
              <a:rPr lang="en-US" dirty="0"/>
              <a:t>Precondition</a:t>
            </a:r>
          </a:p>
          <a:p>
            <a:pPr lvl="1"/>
            <a:r>
              <a:rPr lang="en-US" dirty="0"/>
              <a:t>Assertion that </a:t>
            </a:r>
            <a:r>
              <a:rPr lang="en-US" b="1" dirty="0"/>
              <a:t>must hold before executing</a:t>
            </a:r>
            <a:r>
              <a:rPr lang="en-US" dirty="0"/>
              <a:t> a statement or procedure</a:t>
            </a:r>
          </a:p>
          <a:p>
            <a:r>
              <a:rPr lang="en-US" dirty="0"/>
              <a:t>Postcondition</a:t>
            </a:r>
          </a:p>
          <a:p>
            <a:pPr lvl="1"/>
            <a:r>
              <a:rPr lang="en-US" dirty="0"/>
              <a:t>Assertion that </a:t>
            </a:r>
            <a:r>
              <a:rPr lang="en-US" b="1" dirty="0"/>
              <a:t>should hold after execution</a:t>
            </a:r>
            <a:r>
              <a:rPr lang="en-US" dirty="0"/>
              <a:t> (for partial correctness, assume the program terminates)</a:t>
            </a:r>
          </a:p>
        </p:txBody>
      </p:sp>
    </p:spTree>
    <p:extLst>
      <p:ext uri="{BB962C8B-B14F-4D97-AF65-F5344CB8AC3E}">
        <p14:creationId xmlns:p14="http://schemas.microsoft.com/office/powerpoint/2010/main" val="3268356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935A9-D42D-2DF1-24F6-16FEB9722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808056"/>
            <a:ext cx="8148341" cy="1077229"/>
          </a:xfrm>
        </p:spPr>
        <p:txBody>
          <a:bodyPr/>
          <a:lstStyle/>
          <a:p>
            <a:r>
              <a:rPr lang="en-US" dirty="0"/>
              <a:t>Hoare Triple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DDB377-A6BE-23BC-6EF9-32D23C977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Hoare Triple: {P} s {Q}</a:t>
            </a:r>
          </a:p>
          <a:p>
            <a:r>
              <a:rPr lang="en-US" dirty="0"/>
              <a:t>P: precondition</a:t>
            </a:r>
          </a:p>
          <a:p>
            <a:pPr lvl="1"/>
            <a:r>
              <a:rPr lang="en-US" dirty="0"/>
              <a:t>P holds in some initial state</a:t>
            </a:r>
          </a:p>
          <a:p>
            <a:r>
              <a:rPr lang="en-US" dirty="0"/>
              <a:t>s: program statements being run</a:t>
            </a:r>
          </a:p>
          <a:p>
            <a:r>
              <a:rPr lang="en-US" dirty="0"/>
              <a:t>Q: postcondition</a:t>
            </a:r>
          </a:p>
          <a:p>
            <a:pPr lvl="1"/>
            <a:r>
              <a:rPr lang="en-US" dirty="0"/>
              <a:t>Q holds after the execution of s</a:t>
            </a:r>
          </a:p>
          <a:p>
            <a:r>
              <a:rPr lang="en-US" dirty="0"/>
              <a:t>E.g., { y &lt;= x } z := x ; z := z + 1 { y &lt; z }</a:t>
            </a:r>
          </a:p>
        </p:txBody>
      </p:sp>
    </p:spTree>
    <p:extLst>
      <p:ext uri="{BB962C8B-B14F-4D97-AF65-F5344CB8AC3E}">
        <p14:creationId xmlns:p14="http://schemas.microsoft.com/office/powerpoint/2010/main" val="3026823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7EA5C-B89D-020C-CB9F-5CAE4002A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Hoare Triple: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7F181-40E5-7682-CD95-2654BFE1E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5488" y="2052116"/>
            <a:ext cx="8124651" cy="3997828"/>
          </a:xfrm>
        </p:spPr>
        <p:txBody>
          <a:bodyPr/>
          <a:lstStyle/>
          <a:p>
            <a:r>
              <a:rPr lang="en-US" dirty="0"/>
              <a:t>{ x == 2, y == 3 }   x = x + 1   { x == 3, y == 3 }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/>
              <a:t>{ x == 2, y == 3 }   if (x &gt; 3) {y = y + 1}   { x == 2, y == 3 }</a:t>
            </a:r>
          </a:p>
        </p:txBody>
      </p:sp>
    </p:spTree>
    <p:extLst>
      <p:ext uri="{BB962C8B-B14F-4D97-AF65-F5344CB8AC3E}">
        <p14:creationId xmlns:p14="http://schemas.microsoft.com/office/powerpoint/2010/main" val="19706138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6B692-5C47-6D64-7A82-A9D0F7275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Partial vs Total Correctness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2A1E4-A441-8321-523C-917CFDA5FB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Partial Correctness:</a:t>
            </a:r>
          </a:p>
          <a:p>
            <a:pPr lvl="1"/>
            <a:r>
              <a:rPr lang="en-US" dirty="0"/>
              <a:t>Hoare triple: {P} s {Q}</a:t>
            </a:r>
          </a:p>
          <a:p>
            <a:pPr lvl="1"/>
            <a:r>
              <a:rPr lang="en-US" dirty="0"/>
              <a:t>Meaning: </a:t>
            </a:r>
            <a:r>
              <a:rPr lang="en-US" i="1" dirty="0"/>
              <a:t>If the program s is executed from a state satisfying P and s terminates, then Q will hold afterward</a:t>
            </a:r>
          </a:p>
          <a:p>
            <a:pPr lvl="1"/>
            <a:r>
              <a:rPr lang="en-US" dirty="0"/>
              <a:t>We are trying to compute the precondition P that ensures Q holds if s terminates</a:t>
            </a:r>
          </a:p>
          <a:p>
            <a:pPr lvl="1"/>
            <a:r>
              <a:rPr lang="en-US" dirty="0"/>
              <a:t>Captured by </a:t>
            </a:r>
            <a:r>
              <a:rPr lang="en-US" dirty="0" err="1"/>
              <a:t>wlp</a:t>
            </a:r>
            <a:r>
              <a:rPr lang="en-US" dirty="0"/>
              <a:t>(s, Q) — the weakest liberal precondition: the most general precondition that guarantees Q upon termination</a:t>
            </a:r>
          </a:p>
        </p:txBody>
      </p:sp>
    </p:spTree>
    <p:extLst>
      <p:ext uri="{BB962C8B-B14F-4D97-AF65-F5344CB8AC3E}">
        <p14:creationId xmlns:p14="http://schemas.microsoft.com/office/powerpoint/2010/main" val="1257372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8B5AD-05AA-86BD-7391-334DF6D00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Partial vs Total Correctness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FF45A-2A8B-98BE-972A-E91D97884E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Total Correctness</a:t>
            </a:r>
          </a:p>
          <a:p>
            <a:pPr lvl="1"/>
            <a:r>
              <a:rPr lang="en-US" dirty="0"/>
              <a:t>Hoare triple with termination: {P} s {Q} + termination</a:t>
            </a:r>
          </a:p>
          <a:p>
            <a:pPr lvl="1"/>
            <a:r>
              <a:rPr lang="en-US" dirty="0"/>
              <a:t>Meaning: </a:t>
            </a:r>
            <a:r>
              <a:rPr lang="en-US" i="1" dirty="0"/>
              <a:t>If the program s is executed from a state satisfying P, then s terminates and Q holds afterward</a:t>
            </a:r>
          </a:p>
          <a:p>
            <a:pPr lvl="1"/>
            <a:r>
              <a:rPr lang="en-US" dirty="0"/>
              <a:t>We are trying to compute the precondition P that guarantees s terminates and Q holds</a:t>
            </a:r>
          </a:p>
          <a:p>
            <a:pPr lvl="1"/>
            <a:r>
              <a:rPr lang="en-US" dirty="0"/>
              <a:t>Captured by wp(s, Q) — the weakest precondition: the most general precondition that guarantees termination and Q</a:t>
            </a:r>
          </a:p>
        </p:txBody>
      </p:sp>
    </p:spTree>
    <p:extLst>
      <p:ext uri="{BB962C8B-B14F-4D97-AF65-F5344CB8AC3E}">
        <p14:creationId xmlns:p14="http://schemas.microsoft.com/office/powerpoint/2010/main" val="50248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89ADA-5AE8-031B-B745-D12C481AE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Hoare Triple: More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C7C36-71AC-BC70-A722-F4545DA1F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885285"/>
            <a:ext cx="7796540" cy="4356027"/>
          </a:xfrm>
        </p:spPr>
        <p:txBody>
          <a:bodyPr>
            <a:normAutofit/>
          </a:bodyPr>
          <a:lstStyle/>
          <a:p>
            <a:r>
              <a:rPr lang="en-US" dirty="0"/>
              <a:t>Determine whether each Hoare triple is </a:t>
            </a:r>
            <a:r>
              <a:rPr lang="en-US" b="1" dirty="0"/>
              <a:t>true or false</a:t>
            </a:r>
            <a:r>
              <a:rPr lang="en-US" dirty="0"/>
              <a:t> assuming </a:t>
            </a:r>
            <a:r>
              <a:rPr lang="en-US" b="1" dirty="0"/>
              <a:t>partial correctness</a:t>
            </a:r>
          </a:p>
          <a:p>
            <a:r>
              <a:rPr lang="en-US" dirty="0"/>
              <a:t>{x == 1} x = x + 1 {x == 2, y == 3}</a:t>
            </a:r>
          </a:p>
          <a:p>
            <a:r>
              <a:rPr lang="en-US" dirty="0"/>
              <a:t>{x == y + 1} x = x + 1 {x == y}</a:t>
            </a:r>
          </a:p>
          <a:p>
            <a:r>
              <a:rPr lang="en-US" dirty="0"/>
              <a:t>{x == y + 1} y = y + 1 {x == y}</a:t>
            </a:r>
          </a:p>
          <a:p>
            <a:r>
              <a:rPr lang="en-US" dirty="0"/>
              <a:t>{x &gt; y} if (x &gt; 3) {x = x + 1} {x &gt; y}</a:t>
            </a:r>
          </a:p>
          <a:p>
            <a:r>
              <a:rPr lang="en-US" dirty="0"/>
              <a:t>{x == 10} while (x &gt; 0) {x = x + 1} {x == 2}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161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6F8CE-FF41-3237-C813-4BA2163E8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Weakest Liberal Precondition (</a:t>
            </a:r>
            <a:r>
              <a:rPr lang="en-US" dirty="0" err="1"/>
              <a:t>wlp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D68E4-1B9E-5E81-F8F2-CD91F67BD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1808" y="2052115"/>
            <a:ext cx="7958331" cy="436994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Hoare triple: {A} s {B}</a:t>
            </a:r>
          </a:p>
          <a:p>
            <a:pPr lvl="1"/>
            <a:r>
              <a:rPr lang="en-US" dirty="0"/>
              <a:t>s : statement being executed</a:t>
            </a:r>
          </a:p>
          <a:p>
            <a:pPr lvl="1"/>
            <a:r>
              <a:rPr lang="en-US" dirty="0"/>
              <a:t>B : postcondition (what we want after s)</a:t>
            </a:r>
          </a:p>
          <a:p>
            <a:pPr lvl="1"/>
            <a:r>
              <a:rPr lang="en-US" dirty="0"/>
              <a:t>A : weakest liberal precondition — the least restrictive assertion that guarantees: </a:t>
            </a:r>
            <a:r>
              <a:rPr lang="en-US" i="1" dirty="0"/>
              <a:t>If s terminates, then B holds afterward</a:t>
            </a:r>
          </a:p>
          <a:p>
            <a:r>
              <a:rPr lang="en-US" dirty="0"/>
              <a:t>Key points:</a:t>
            </a:r>
          </a:p>
          <a:p>
            <a:pPr lvl="1"/>
            <a:r>
              <a:rPr lang="en-US" dirty="0"/>
              <a:t>A is the precondition we need for partial correctness</a:t>
            </a:r>
          </a:p>
          <a:p>
            <a:pPr lvl="1"/>
            <a:r>
              <a:rPr lang="en-US" dirty="0"/>
              <a:t>Termination of s is not required</a:t>
            </a:r>
          </a:p>
          <a:p>
            <a:pPr lvl="1"/>
            <a:r>
              <a:rPr lang="en-US" dirty="0" err="1"/>
              <a:t>wlp</a:t>
            </a:r>
            <a:r>
              <a:rPr lang="en-US" dirty="0"/>
              <a:t> helps us reason about correctness without worrying about loops terminating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931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DA317-976F-8F60-1431-D0C38595E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WLP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5E9716-A61C-F1C0-C94D-39FB043B2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= b + 1 { a &gt; 1 }</a:t>
            </a:r>
          </a:p>
          <a:p>
            <a:r>
              <a:rPr lang="en-US" dirty="0"/>
              <a:t>One possible precondition: { b &gt; 10}</a:t>
            </a:r>
          </a:p>
          <a:p>
            <a:r>
              <a:rPr lang="en-US" dirty="0"/>
              <a:t>But what is the weakest liberal precondition?</a:t>
            </a:r>
          </a:p>
          <a:p>
            <a:r>
              <a:rPr lang="en-US" dirty="0"/>
              <a:t>{ b &gt; 0}</a:t>
            </a:r>
          </a:p>
        </p:txBody>
      </p:sp>
    </p:spTree>
    <p:extLst>
      <p:ext uri="{BB962C8B-B14F-4D97-AF65-F5344CB8AC3E}">
        <p14:creationId xmlns:p14="http://schemas.microsoft.com/office/powerpoint/2010/main" val="41729376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20FB4-6E4F-5B1A-15E6-663F2B5A3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WLP Case 1: Simple Assignment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82F74C-3902-FD81-2EBE-45E3570C81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Case 1: {P} x=E {Q}</a:t>
            </a:r>
          </a:p>
          <a:p>
            <a:r>
              <a:rPr lang="en-US" dirty="0" err="1"/>
              <a:t>wlp</a:t>
            </a:r>
            <a:r>
              <a:rPr lang="en-US" dirty="0"/>
              <a:t>(x=E, Q) = Q[E/x]</a:t>
            </a:r>
          </a:p>
          <a:p>
            <a:pPr lvl="1"/>
            <a:r>
              <a:rPr lang="en-US" dirty="0"/>
              <a:t>Replace every occurrence of x in Q with the expression 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4" descr="A math equations with numbers&#10;&#10;AI-generated content may be incorrect.">
            <a:extLst>
              <a:ext uri="{FF2B5EF4-FFF2-40B4-BE49-F238E27FC236}">
                <a16:creationId xmlns:a16="http://schemas.microsoft.com/office/drawing/2014/main" id="{241523EC-72C6-BD8A-BBA9-457327537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6820" y="4547286"/>
            <a:ext cx="7349924" cy="231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07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FE706-0B78-DB2B-85A3-591A576B9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808056"/>
            <a:ext cx="8245245" cy="1077229"/>
          </a:xfrm>
        </p:spPr>
        <p:txBody>
          <a:bodyPr/>
          <a:lstStyle/>
          <a:p>
            <a:r>
              <a:rPr lang="en-US" dirty="0"/>
              <a:t>Finding WLP Case 2: Sequential Composition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DC517-91B6-9AC2-1202-46B2FBE0FA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Case 2: {P} s1; s2; {Q}</a:t>
            </a:r>
          </a:p>
          <a:p>
            <a:r>
              <a:rPr lang="en-US" dirty="0" err="1"/>
              <a:t>wlp</a:t>
            </a:r>
            <a:r>
              <a:rPr lang="en-US" dirty="0"/>
              <a:t>(s1​;s2​, Q) = </a:t>
            </a:r>
            <a:r>
              <a:rPr lang="en-US" dirty="0" err="1"/>
              <a:t>wlp</a:t>
            </a:r>
            <a:r>
              <a:rPr lang="en-US" dirty="0"/>
              <a:t>(s1​, </a:t>
            </a:r>
            <a:r>
              <a:rPr lang="en-US" dirty="0" err="1"/>
              <a:t>wlp</a:t>
            </a:r>
            <a:r>
              <a:rPr lang="en-US" dirty="0"/>
              <a:t>(s2​, Q))</a:t>
            </a:r>
          </a:p>
          <a:p>
            <a:r>
              <a:rPr lang="en-US" dirty="0"/>
              <a:t>Try:</a:t>
            </a:r>
          </a:p>
          <a:p>
            <a:r>
              <a:rPr lang="en-US" dirty="0"/>
              <a:t>x=x+1; y=x {y==2}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8996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E8AD9-E022-730D-7AD9-0E111B1DB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WLP Case 3: Conditional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69307-1E31-F9A7-BB30-7C58A3611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3280" y="1689904"/>
            <a:ext cx="8206451" cy="4360040"/>
          </a:xfrm>
        </p:spPr>
        <p:txBody>
          <a:bodyPr/>
          <a:lstStyle/>
          <a:p>
            <a:r>
              <a:rPr lang="en-US" dirty="0"/>
              <a:t>Case 3: {P} if (c){s1} else {s2} {Q}</a:t>
            </a:r>
          </a:p>
          <a:p>
            <a:r>
              <a:rPr lang="en-US" sz="2200" dirty="0" err="1"/>
              <a:t>wlp</a:t>
            </a:r>
            <a:r>
              <a:rPr lang="en-US" sz="2200" dirty="0"/>
              <a:t>(if (c) {s1}​ else {s2}​, Q) = (c ∧ </a:t>
            </a:r>
            <a:r>
              <a:rPr lang="en-US" sz="2200" dirty="0" err="1"/>
              <a:t>wlp</a:t>
            </a:r>
            <a:r>
              <a:rPr lang="en-US" sz="2200" dirty="0"/>
              <a:t>(s1​, Q)) ∨ (¬c ∧ </a:t>
            </a:r>
            <a:r>
              <a:rPr lang="en-US" sz="2200" dirty="0" err="1"/>
              <a:t>wlp</a:t>
            </a:r>
            <a:r>
              <a:rPr lang="en-US" sz="2200" dirty="0"/>
              <a:t>(s2​, Q))</a:t>
            </a:r>
          </a:p>
          <a:p>
            <a:r>
              <a:rPr lang="en-US" sz="2000" dirty="0" err="1"/>
              <a:t>wlp</a:t>
            </a:r>
            <a:r>
              <a:rPr lang="en-US" sz="2000" dirty="0"/>
              <a:t>(if (c) {s1}, Q) = (c ∧ </a:t>
            </a:r>
            <a:r>
              <a:rPr lang="en-US" sz="2000" dirty="0" err="1"/>
              <a:t>wlp</a:t>
            </a:r>
            <a:r>
              <a:rPr lang="en-US" sz="2000" dirty="0"/>
              <a:t>(s1, Q)) ∨ (¬c ∧ Q)</a:t>
            </a:r>
          </a:p>
          <a:p>
            <a:pPr lvl="1"/>
            <a:r>
              <a:rPr lang="en-US" sz="2000" dirty="0"/>
              <a:t>Try it with </a:t>
            </a:r>
            <a:r>
              <a:rPr lang="en-US" sz="2000" dirty="0" err="1"/>
              <a:t>wlp</a:t>
            </a:r>
            <a:r>
              <a:rPr lang="en-US" sz="2000" dirty="0"/>
              <a:t>(skip, Q) = Q</a:t>
            </a:r>
          </a:p>
          <a:p>
            <a:r>
              <a:rPr lang="en-US" sz="2200" dirty="0"/>
              <a:t>Try:</a:t>
            </a:r>
          </a:p>
          <a:p>
            <a:r>
              <a:rPr lang="en-US" sz="2200" dirty="0"/>
              <a:t>if (x &gt; 0) {x = x + 1} {x &gt;= 1}</a:t>
            </a:r>
          </a:p>
        </p:txBody>
      </p:sp>
    </p:spTree>
    <p:extLst>
      <p:ext uri="{BB962C8B-B14F-4D97-AF65-F5344CB8AC3E}">
        <p14:creationId xmlns:p14="http://schemas.microsoft.com/office/powerpoint/2010/main" val="2341483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194E3-9FC7-9F2A-0EF9-9C877B363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CD36F1-78BB-D94F-D51D-D31908DBB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Compute the </a:t>
            </a:r>
            <a:r>
              <a:rPr lang="en-US" dirty="0" err="1"/>
              <a:t>wlp</a:t>
            </a:r>
            <a:r>
              <a:rPr lang="en-US" dirty="0"/>
              <a:t> for x = x + y {x &gt; y + 1}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091D4A8E-2A0A-1C49-50CB-6F468A6E99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5069" y="3089189"/>
            <a:ext cx="7772400" cy="2960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327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60156-110E-E3C2-3083-655BDDBB7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4C72D-C09D-8E43-1EF1-5D2E9A0F4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Prove that the following program specification is correct</a:t>
            </a:r>
          </a:p>
          <a:p>
            <a:r>
              <a:rPr lang="en-US" dirty="0"/>
              <a:t>{ y &gt; 3 } y = 2*y { y &gt; 6 }</a:t>
            </a:r>
          </a:p>
          <a:p>
            <a:r>
              <a:rPr lang="en-US" dirty="0"/>
              <a:t>Try it</a:t>
            </a:r>
          </a:p>
          <a:p>
            <a:r>
              <a:rPr lang="en-US" dirty="0"/>
              <a:t>But what if I had asked</a:t>
            </a:r>
          </a:p>
          <a:p>
            <a:r>
              <a:rPr lang="en-US" dirty="0"/>
              <a:t>{ y &gt; 5 } y = 2*y { y &gt; 6 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2264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88DBD-A114-0C69-207D-B7D0377E8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Consequence Rule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D6827-3260-CC83-F898-A6F0A69DC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5"/>
            <a:ext cx="7796540" cy="4398111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Allows strengthening preconditions or weakening postconditions</a:t>
            </a:r>
          </a:p>
          <a:p>
            <a:r>
              <a:rPr lang="en-US" dirty="0"/>
              <a:t>If we know {P} s {Q}, then any P' stronger than P and Q' weaker than Q also works</a:t>
            </a:r>
          </a:p>
          <a:p>
            <a:r>
              <a:rPr lang="en-US" dirty="0"/>
              <a:t>=&gt; means “logically implies”</a:t>
            </a:r>
          </a:p>
        </p:txBody>
      </p:sp>
      <p:pic>
        <p:nvPicPr>
          <p:cNvPr id="5" name="Picture 4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AF149448-B2C3-44EB-092C-628D6B6DC7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979" y="2045936"/>
            <a:ext cx="4927771" cy="1383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8823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D9C5A-3288-FF1F-7E4A-A6B8B2B0E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Sequential Composition Rule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CBD380-28C7-36C0-0796-260FF91F71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executing statements one after another</a:t>
            </a:r>
          </a:p>
        </p:txBody>
      </p:sp>
      <p:pic>
        <p:nvPicPr>
          <p:cNvPr id="5" name="Picture 4" descr="A close-up of a mathematical equation&#10;&#10;AI-generated content may be incorrect.">
            <a:extLst>
              <a:ext uri="{FF2B5EF4-FFF2-40B4-BE49-F238E27FC236}">
                <a16:creationId xmlns:a16="http://schemas.microsoft.com/office/drawing/2014/main" id="{D4A0DAC2-0F1E-4301-05C0-430E5D75E0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3598" y="2161916"/>
            <a:ext cx="4974087" cy="1495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0940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41B59-3D39-F267-B569-C3A9B78A5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(If-Else) Rule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F6392-0C10-70CD-30F8-9F18CFBEF0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For a full if(c){s1} else {s2} statement</a:t>
            </a:r>
          </a:p>
          <a:p>
            <a:r>
              <a:rPr lang="en-US" dirty="0"/>
              <a:t>Check both branches separately</a:t>
            </a:r>
          </a:p>
        </p:txBody>
      </p:sp>
      <p:pic>
        <p:nvPicPr>
          <p:cNvPr id="5" name="Picture 4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E2E24226-139A-DC2F-E0ED-6D42BA67C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669" y="2211344"/>
            <a:ext cx="5299082" cy="155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0487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165B3-880D-C117-2EAE-0C7721EA9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(If only) Rule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DF1E5-EF63-5EA4-1C8B-B84D73BDFF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For if(c) {s1} with no explicit else</a:t>
            </a:r>
          </a:p>
          <a:p>
            <a:r>
              <a:rPr lang="en-US" dirty="0"/>
              <a:t>The </a:t>
            </a:r>
            <a:r>
              <a:rPr lang="en-US" b="1" dirty="0"/>
              <a:t>implicit else</a:t>
            </a:r>
            <a:r>
              <a:rPr lang="en-US" dirty="0"/>
              <a:t> is skip → </a:t>
            </a:r>
            <a:r>
              <a:rPr lang="en-US" dirty="0" err="1"/>
              <a:t>wlp</a:t>
            </a:r>
            <a:r>
              <a:rPr lang="en-US" dirty="0"/>
              <a:t>(skip, Q) = Q</a:t>
            </a:r>
          </a:p>
        </p:txBody>
      </p:sp>
      <p:pic>
        <p:nvPicPr>
          <p:cNvPr id="5" name="Picture 4" descr="A black text with a line of letters&#10;&#10;AI-generated content may be incorrect.">
            <a:extLst>
              <a:ext uri="{FF2B5EF4-FFF2-40B4-BE49-F238E27FC236}">
                <a16:creationId xmlns:a16="http://schemas.microsoft.com/office/drawing/2014/main" id="{86705BB1-3360-8F7C-6D16-EAD67B576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3598" y="2052116"/>
            <a:ext cx="5011159" cy="160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9327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C6475-F4CC-4E6A-C873-299995F4B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B222A-4288-63F9-0300-A083CDDEA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885285"/>
            <a:ext cx="7796540" cy="4164659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Prove that the following program specification is correct</a:t>
            </a:r>
          </a:p>
          <a:p>
            <a:r>
              <a:rPr lang="en-US" dirty="0"/>
              <a:t>{ y &gt; 5 } y = 2*y { y &gt; 6 }</a:t>
            </a:r>
          </a:p>
          <a:p>
            <a:r>
              <a:rPr lang="en-US" dirty="0"/>
              <a:t>{ x &gt; 15 } y = x - 4; x = y / 2 { x &gt; 3 }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math equation with black text&#10;&#10;AI-generated content may be incorrect.">
            <a:extLst>
              <a:ext uri="{FF2B5EF4-FFF2-40B4-BE49-F238E27FC236}">
                <a16:creationId xmlns:a16="http://schemas.microsoft.com/office/drawing/2014/main" id="{AE222D9B-3944-D0DE-DBA4-9AD1071027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4773" y="4089659"/>
            <a:ext cx="7772400" cy="2732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759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378D0-DDA4-8B31-CB44-DB44C35AA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27522-8F9A-EF5C-ED07-BBE6140515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Compute the </a:t>
            </a:r>
            <a:r>
              <a:rPr lang="en-US" dirty="0" err="1"/>
              <a:t>wlp</a:t>
            </a:r>
            <a:r>
              <a:rPr lang="en-US" dirty="0"/>
              <a:t> for the following statement and postcondition:</a:t>
            </a:r>
          </a:p>
          <a:p>
            <a:r>
              <a:rPr lang="en-US" dirty="0"/>
              <a:t>if (a == b) {b = 2 * a + 1} else {b = 2 * a} { b &gt; 2 }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9277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38C2-E050-FA64-B47D-30CB2377D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WLP Case 4: Loops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A31E56-62A5-021F-1A80-54F70BE5F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5"/>
            <a:ext cx="7796540" cy="439811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Case 4: {P} while (c) {s} {Q}</a:t>
            </a:r>
          </a:p>
          <a:p>
            <a:r>
              <a:rPr lang="en-US" dirty="0"/>
              <a:t>P and Q can share a common logical component called the loop invariant (I) or inductive hypothesis, which is true before and after the loop execution</a:t>
            </a:r>
          </a:p>
          <a:p>
            <a:r>
              <a:rPr lang="en-US" dirty="0"/>
              <a:t>You define an </a:t>
            </a:r>
            <a:r>
              <a:rPr lang="en-US" b="1" dirty="0"/>
              <a:t>invariant I</a:t>
            </a:r>
            <a:r>
              <a:rPr lang="en-US" dirty="0"/>
              <a:t> such that:</a:t>
            </a:r>
          </a:p>
          <a:p>
            <a:pPr lvl="1"/>
            <a:r>
              <a:rPr lang="en-US" dirty="0"/>
              <a:t>Initially, P ⟹ I  (so I is true before the loop starts)</a:t>
            </a:r>
          </a:p>
          <a:p>
            <a:pPr lvl="1"/>
            <a:r>
              <a:rPr lang="en-US" dirty="0"/>
              <a:t>{I ∧ c} s {I}  (so I is true for every loop iteration)</a:t>
            </a:r>
          </a:p>
          <a:p>
            <a:pPr lvl="1"/>
            <a:r>
              <a:rPr lang="en-US" dirty="0"/>
              <a:t>At the end, we have I ∧ ¬c ⟹ Q  (¬c terminates the loop)</a:t>
            </a:r>
          </a:p>
          <a:p>
            <a:pPr lvl="1"/>
            <a:r>
              <a:rPr lang="en-US" dirty="0"/>
              <a:t>Then, </a:t>
            </a:r>
            <a:r>
              <a:rPr lang="en-US" dirty="0" err="1"/>
              <a:t>wlp</a:t>
            </a:r>
            <a:r>
              <a:rPr lang="en-US" dirty="0"/>
              <a:t> (while (c) {s}, Q) = I</a:t>
            </a:r>
          </a:p>
        </p:txBody>
      </p:sp>
    </p:spTree>
    <p:extLst>
      <p:ext uri="{BB962C8B-B14F-4D97-AF65-F5344CB8AC3E}">
        <p14:creationId xmlns:p14="http://schemas.microsoft.com/office/powerpoint/2010/main" val="9013319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CECE1-5031-587A-4397-30F0F9186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 Invariant Rule (Partial Correctness)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5A3347-C5D8-8501-52C7-0796B49771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Additionally, P </a:t>
            </a:r>
            <a:r>
              <a:rPr lang="en-US" dirty="0">
                <a:sym typeface="Wingdings" pitchFamily="2" charset="2"/>
              </a:rPr>
              <a:t>=&gt; I</a:t>
            </a:r>
          </a:p>
          <a:p>
            <a:r>
              <a:rPr lang="en-US" dirty="0"/>
              <a:t>Termination is NOT required (partial correctness)</a:t>
            </a:r>
          </a:p>
        </p:txBody>
      </p:sp>
      <p:pic>
        <p:nvPicPr>
          <p:cNvPr id="9" name="Picture 8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7FCF2FE7-BEEB-4390-9F24-BDAC3B80B6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3598" y="2209971"/>
            <a:ext cx="4974088" cy="147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1667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A847A-7146-0F01-A391-ED024D10C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 Invariant Example</a:t>
            </a:r>
          </a:p>
        </p:txBody>
      </p:sp>
      <p:pic>
        <p:nvPicPr>
          <p:cNvPr id="5" name="Content Placeholder 4" descr="A screenshot of a math problem&#10;&#10;AI-generated content may be incorrect.">
            <a:extLst>
              <a:ext uri="{FF2B5EF4-FFF2-40B4-BE49-F238E27FC236}">
                <a16:creationId xmlns:a16="http://schemas.microsoft.com/office/drawing/2014/main" id="{248F510A-D45B-0645-59DC-46C61C78CF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1808" y="2052619"/>
            <a:ext cx="7335381" cy="4447035"/>
          </a:xfrm>
        </p:spPr>
      </p:pic>
    </p:spTree>
    <p:extLst>
      <p:ext uri="{BB962C8B-B14F-4D97-AF65-F5344CB8AC3E}">
        <p14:creationId xmlns:p14="http://schemas.microsoft.com/office/powerpoint/2010/main" val="27255838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F10AE-D424-EB9E-D311-8C8E9DAEE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 Invariant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BB479-CAEF-CB20-9AB4-AEFFA169DF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Prove: </a:t>
            </a:r>
          </a:p>
          <a:p>
            <a:r>
              <a:rPr lang="en-US" dirty="0"/>
              <a:t>{ </a:t>
            </a:r>
            <a:r>
              <a:rPr lang="en-US" dirty="0" err="1"/>
              <a:t>i</a:t>
            </a:r>
            <a:r>
              <a:rPr lang="en-US" dirty="0"/>
              <a:t> &lt;= 10 } while (</a:t>
            </a:r>
            <a:r>
              <a:rPr lang="en-US" dirty="0" err="1"/>
              <a:t>i</a:t>
            </a:r>
            <a:r>
              <a:rPr lang="en-US" dirty="0"/>
              <a:t> &lt; 10) { </a:t>
            </a:r>
            <a:r>
              <a:rPr lang="en-US" dirty="0" err="1"/>
              <a:t>i</a:t>
            </a:r>
            <a:r>
              <a:rPr lang="en-US" dirty="0"/>
              <a:t> = </a:t>
            </a:r>
            <a:r>
              <a:rPr lang="en-US" dirty="0" err="1"/>
              <a:t>i</a:t>
            </a:r>
            <a:r>
              <a:rPr lang="en-US" dirty="0"/>
              <a:t> + 1;} { </a:t>
            </a:r>
            <a:r>
              <a:rPr lang="en-US" dirty="0" err="1"/>
              <a:t>i</a:t>
            </a:r>
            <a:r>
              <a:rPr lang="en-US" dirty="0"/>
              <a:t> == 10 }</a:t>
            </a:r>
          </a:p>
          <a:p>
            <a:r>
              <a:rPr lang="en-US" dirty="0"/>
              <a:t>Use the invariant I: </a:t>
            </a:r>
            <a:r>
              <a:rPr lang="en-US" dirty="0" err="1"/>
              <a:t>i</a:t>
            </a:r>
            <a:r>
              <a:rPr lang="en-US" dirty="0"/>
              <a:t> &lt;= 10 </a:t>
            </a:r>
          </a:p>
          <a:p>
            <a:r>
              <a:rPr lang="en-US" dirty="0"/>
              <a:t>Check: </a:t>
            </a:r>
          </a:p>
          <a:p>
            <a:pPr lvl="1"/>
            <a:r>
              <a:rPr lang="en-US" dirty="0"/>
              <a:t>P =&gt; I  (True: </a:t>
            </a:r>
            <a:r>
              <a:rPr lang="en-US" dirty="0" err="1"/>
              <a:t>i</a:t>
            </a:r>
            <a:r>
              <a:rPr lang="en-US" dirty="0"/>
              <a:t> &lt;= 10  =&gt; </a:t>
            </a:r>
            <a:r>
              <a:rPr lang="en-US" dirty="0" err="1"/>
              <a:t>i</a:t>
            </a:r>
            <a:r>
              <a:rPr lang="en-US" dirty="0"/>
              <a:t> &lt;= 10 )</a:t>
            </a:r>
          </a:p>
          <a:p>
            <a:pPr lvl="1"/>
            <a:r>
              <a:rPr lang="en-US" dirty="0"/>
              <a:t>{I ^ c} s {I}  (True: try it using case 1)</a:t>
            </a:r>
          </a:p>
          <a:p>
            <a:pPr lvl="1"/>
            <a:r>
              <a:rPr lang="en-US" dirty="0"/>
              <a:t>I ^ ¬c =&gt; Q    (True: </a:t>
            </a:r>
            <a:r>
              <a:rPr lang="en-US" dirty="0" err="1"/>
              <a:t>i</a:t>
            </a:r>
            <a:r>
              <a:rPr lang="en-US" dirty="0"/>
              <a:t> &lt;= 10  and </a:t>
            </a:r>
            <a:r>
              <a:rPr lang="en-US" dirty="0" err="1"/>
              <a:t>i</a:t>
            </a:r>
            <a:r>
              <a:rPr lang="en-US" dirty="0"/>
              <a:t> &gt;=10 =&gt; </a:t>
            </a:r>
            <a:r>
              <a:rPr lang="en-US" dirty="0" err="1"/>
              <a:t>i</a:t>
            </a:r>
            <a:r>
              <a:rPr lang="en-US" dirty="0"/>
              <a:t> == 10)</a:t>
            </a:r>
          </a:p>
        </p:txBody>
      </p:sp>
    </p:spTree>
    <p:extLst>
      <p:ext uri="{BB962C8B-B14F-4D97-AF65-F5344CB8AC3E}">
        <p14:creationId xmlns:p14="http://schemas.microsoft.com/office/powerpoint/2010/main" val="13233461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D3C5F-EC82-6E86-84B1-2CA48FD85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 Invariant Example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BE6BC-EF51-F585-E04E-2D2F0E8058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7211" y="2255988"/>
            <a:ext cx="8172928" cy="450315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Usually, we’ll have some postcondition and we’ll be trying to find a loop invariant and therefore determine the precondition. What could we use for I?</a:t>
            </a:r>
          </a:p>
          <a:p>
            <a:r>
              <a:rPr lang="en-US" dirty="0"/>
              <a:t>{ ? } while (x != y) {y = y + 1;} { x == y }</a:t>
            </a:r>
          </a:p>
          <a:p>
            <a:r>
              <a:rPr lang="en-US" dirty="0"/>
              <a:t>We want an I such that</a:t>
            </a:r>
          </a:p>
          <a:p>
            <a:pPr lvl="1"/>
            <a:r>
              <a:rPr lang="en-US" dirty="0"/>
              <a:t>Precondition ⇒ I</a:t>
            </a:r>
          </a:p>
          <a:p>
            <a:pPr lvl="1"/>
            <a:r>
              <a:rPr lang="en-US" dirty="0"/>
              <a:t>{ I ∧ x != y } y = y + 1 { I }</a:t>
            </a:r>
          </a:p>
          <a:p>
            <a:pPr lvl="1"/>
            <a:r>
              <a:rPr lang="en-US" dirty="0"/>
              <a:t>I ∧ !(x != y) ⇒ x == y</a:t>
            </a:r>
          </a:p>
          <a:p>
            <a:r>
              <a:rPr lang="en-US" dirty="0"/>
              <a:t>I: y ≤ x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6919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601A6-C7BC-88EB-BEB8-65A4F5668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 Invariant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8BE526-8C75-7DCC-7FCC-76F381131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885285"/>
            <a:ext cx="7796540" cy="4663795"/>
          </a:xfrm>
        </p:spPr>
        <p:txBody>
          <a:bodyPr>
            <a:normAutofit/>
          </a:bodyPr>
          <a:lstStyle/>
          <a:p>
            <a:r>
              <a:rPr lang="en-US" dirty="0"/>
              <a:t>Prove: </a:t>
            </a:r>
          </a:p>
          <a:p>
            <a:pPr marL="914400" lvl="2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{ </a:t>
            </a:r>
            <a:r>
              <a:rPr lang="en-US" dirty="0" err="1"/>
              <a:t>i</a:t>
            </a:r>
            <a:r>
              <a:rPr lang="en-US" dirty="0"/>
              <a:t> == 0 ∧ sum == 0 }</a:t>
            </a:r>
          </a:p>
          <a:p>
            <a:pPr marL="914400" lvl="2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while (</a:t>
            </a:r>
            <a:r>
              <a:rPr lang="en-US" dirty="0" err="1"/>
              <a:t>i</a:t>
            </a:r>
            <a:r>
              <a:rPr lang="en-US" dirty="0"/>
              <a:t> &lt; n) {</a:t>
            </a:r>
          </a:p>
          <a:p>
            <a:pPr marL="914400" lvl="2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</a:t>
            </a:r>
            <a:r>
              <a:rPr lang="en-US" dirty="0" err="1"/>
              <a:t>i</a:t>
            </a:r>
            <a:r>
              <a:rPr lang="en-US" dirty="0"/>
              <a:t> = </a:t>
            </a:r>
            <a:r>
              <a:rPr lang="en-US" dirty="0" err="1"/>
              <a:t>i</a:t>
            </a:r>
            <a:r>
              <a:rPr lang="en-US" dirty="0"/>
              <a:t> + 1;</a:t>
            </a:r>
          </a:p>
          <a:p>
            <a:pPr marL="914400" lvl="2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sum = sum + </a:t>
            </a:r>
            <a:r>
              <a:rPr lang="en-US" dirty="0" err="1"/>
              <a:t>i</a:t>
            </a:r>
            <a:r>
              <a:rPr lang="en-US" dirty="0"/>
              <a:t>;</a:t>
            </a:r>
          </a:p>
          <a:p>
            <a:pPr marL="914400" lvl="2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}</a:t>
            </a:r>
          </a:p>
          <a:p>
            <a:pPr marL="914400" lvl="2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{ sum &gt;= 0 }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Use I: </a:t>
            </a:r>
            <a:r>
              <a:rPr lang="en-US" dirty="0" err="1"/>
              <a:t>i</a:t>
            </a:r>
            <a:r>
              <a:rPr lang="en-US" dirty="0"/>
              <a:t> ≤ n ∧ sum ≥ 0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Check: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P =&gt; I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{I ^ c} s {I}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I ^ ¬c =&gt; Q</a:t>
            </a:r>
          </a:p>
        </p:txBody>
      </p:sp>
    </p:spTree>
    <p:extLst>
      <p:ext uri="{BB962C8B-B14F-4D97-AF65-F5344CB8AC3E}">
        <p14:creationId xmlns:p14="http://schemas.microsoft.com/office/powerpoint/2010/main" val="39580304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8dde695-4535-408a-8dbf-d6791aad1a12}" enabled="1" method="Standard" siteId="{92ec3794-b8f0-4f93-b733-7a30a8a2b51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253</TotalTime>
  <Words>1788</Words>
  <Application>Microsoft Macintosh PowerPoint</Application>
  <PresentationFormat>Widescreen</PresentationFormat>
  <Paragraphs>204</Paragraphs>
  <Slides>29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Aptos</vt:lpstr>
      <vt:lpstr>Arial</vt:lpstr>
      <vt:lpstr>Courier New</vt:lpstr>
      <vt:lpstr>MS Shell Dlg 2</vt:lpstr>
      <vt:lpstr>Times New Roman</vt:lpstr>
      <vt:lpstr>Wingdings</vt:lpstr>
      <vt:lpstr>Wingdings 3</vt:lpstr>
      <vt:lpstr>Madison</vt:lpstr>
      <vt:lpstr>Axiomatic Semantics</vt:lpstr>
      <vt:lpstr>What is Axiomatic Semantics?</vt:lpstr>
      <vt:lpstr>Why Learn Axiomatic Semantics?</vt:lpstr>
      <vt:lpstr>History</vt:lpstr>
      <vt:lpstr>Core Terms in Axiomatic Semantics</vt:lpstr>
      <vt:lpstr>Hoare Triple</vt:lpstr>
      <vt:lpstr>Hoare Triple: Example</vt:lpstr>
      <vt:lpstr>Partial vs Total Correctness</vt:lpstr>
      <vt:lpstr>Partial vs Total Correctness</vt:lpstr>
      <vt:lpstr>Hoare Triple: More Examples</vt:lpstr>
      <vt:lpstr>Weakest Liberal Precondition (wlp)</vt:lpstr>
      <vt:lpstr>WLP Example</vt:lpstr>
      <vt:lpstr>Finding WLP Case 1: Simple Assignment</vt:lpstr>
      <vt:lpstr>Finding WLP Case 2: Sequential Composition</vt:lpstr>
      <vt:lpstr>Finding WLP Case 3: Conditional Statement</vt:lpstr>
      <vt:lpstr>Exercise</vt:lpstr>
      <vt:lpstr>Exercise</vt:lpstr>
      <vt:lpstr>Consequence Rule</vt:lpstr>
      <vt:lpstr>Sequential Composition Rule</vt:lpstr>
      <vt:lpstr>Conditional (If-Else) Rule</vt:lpstr>
      <vt:lpstr>Conditional (If only) Rule</vt:lpstr>
      <vt:lpstr>Exercise</vt:lpstr>
      <vt:lpstr>Exercise</vt:lpstr>
      <vt:lpstr>Finding WLP Case 4: Loops</vt:lpstr>
      <vt:lpstr>Loop Invariant Rule (Partial Correctness)</vt:lpstr>
      <vt:lpstr>Loop Invariant Example</vt:lpstr>
      <vt:lpstr>Loop Invariant Example</vt:lpstr>
      <vt:lpstr>Loop Invariant Example </vt:lpstr>
      <vt:lpstr>Loop Invariant Example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Jingnan Xie</dc:creator>
  <cp:lastModifiedBy>Jingnan Xie</cp:lastModifiedBy>
  <cp:revision>1</cp:revision>
  <dcterms:created xsi:type="dcterms:W3CDTF">2025-11-25T19:23:33Z</dcterms:created>
  <dcterms:modified xsi:type="dcterms:W3CDTF">2026-01-28T21:16:29Z</dcterms:modified>
</cp:coreProperties>
</file>