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0" r:id="rId11"/>
    <p:sldId id="273" r:id="rId12"/>
    <p:sldId id="286" r:id="rId13"/>
    <p:sldId id="282" r:id="rId14"/>
    <p:sldId id="274" r:id="rId15"/>
    <p:sldId id="275" r:id="rId16"/>
    <p:sldId id="276" r:id="rId17"/>
    <p:sldId id="266" r:id="rId18"/>
    <p:sldId id="267" r:id="rId19"/>
    <p:sldId id="268" r:id="rId20"/>
    <p:sldId id="269" r:id="rId21"/>
    <p:sldId id="277" r:id="rId22"/>
    <p:sldId id="285" r:id="rId23"/>
    <p:sldId id="28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86A5CE-CE3B-1148-85E9-E2CAEE435BBA}" v="22" dt="2026-03-03T16:56:37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5822"/>
  </p:normalViewPr>
  <p:slideViewPr>
    <p:cSldViewPr snapToGrid="0">
      <p:cViewPr varScale="1">
        <p:scale>
          <a:sx n="108" d="100"/>
          <a:sy n="108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-12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">
      <pc:chgData name="Jingnan Xie" userId="5c2f28a1-79a3-4aeb-a5f1-26f53b743562" providerId="ADAL" clId="{99442E2A-D9CC-5B17-AA62-8A182CB6386A}" dt="2026-03-03T16:55:40.251" v="6821" actId="14100"/>
      <pc:docMkLst>
        <pc:docMk/>
      </pc:docMkLst>
      <pc:sldChg chg="modSp mod">
        <pc:chgData name="Jingnan Xie" userId="5c2f28a1-79a3-4aeb-a5f1-26f53b743562" providerId="ADAL" clId="{99442E2A-D9CC-5B17-AA62-8A182CB6386A}" dt="2026-03-03T14:17:17.301" v="3431" actId="20577"/>
        <pc:sldMkLst>
          <pc:docMk/>
          <pc:sldMk cId="3522395230" sldId="256"/>
        </pc:sldMkLst>
        <pc:spChg chg="mod">
          <ac:chgData name="Jingnan Xie" userId="5c2f28a1-79a3-4aeb-a5f1-26f53b743562" providerId="ADAL" clId="{99442E2A-D9CC-5B17-AA62-8A182CB6386A}" dt="2026-03-03T14:17:17.301" v="3431" actId="20577"/>
          <ac:spMkLst>
            <pc:docMk/>
            <pc:sldMk cId="3522395230" sldId="256"/>
            <ac:spMk id="2" creationId="{16F9B973-95A5-A862-F2D4-9A012A3898C6}"/>
          </ac:spMkLst>
        </pc:spChg>
      </pc:sldChg>
      <pc:sldChg chg="modSp mod modNotesTx">
        <pc:chgData name="Jingnan Xie" userId="5c2f28a1-79a3-4aeb-a5f1-26f53b743562" providerId="ADAL" clId="{99442E2A-D9CC-5B17-AA62-8A182CB6386A}" dt="2026-03-03T14:24:08.065" v="3630" actId="20577"/>
        <pc:sldMkLst>
          <pc:docMk/>
          <pc:sldMk cId="3086840698" sldId="257"/>
        </pc:sldMkLst>
        <pc:spChg chg="mod">
          <ac:chgData name="Jingnan Xie" userId="5c2f28a1-79a3-4aeb-a5f1-26f53b743562" providerId="ADAL" clId="{99442E2A-D9CC-5B17-AA62-8A182CB6386A}" dt="2026-03-03T14:18:54.712" v="3462" actId="20577"/>
          <ac:spMkLst>
            <pc:docMk/>
            <pc:sldMk cId="3086840698" sldId="257"/>
            <ac:spMk id="2" creationId="{BBD4C4AE-AE4F-52E2-0223-FCF89215E466}"/>
          </ac:spMkLst>
        </pc:spChg>
        <pc:spChg chg="mod">
          <ac:chgData name="Jingnan Xie" userId="5c2f28a1-79a3-4aeb-a5f1-26f53b743562" providerId="ADAL" clId="{99442E2A-D9CC-5B17-AA62-8A182CB6386A}" dt="2026-03-03T14:23:32.141" v="3604" actId="2711"/>
          <ac:spMkLst>
            <pc:docMk/>
            <pc:sldMk cId="3086840698" sldId="257"/>
            <ac:spMk id="3" creationId="{0AAC8B01-13B8-066E-F2A6-8842C92DB064}"/>
          </ac:spMkLst>
        </pc:spChg>
      </pc:sldChg>
      <pc:sldChg chg="addSp modSp mod">
        <pc:chgData name="Jingnan Xie" userId="5c2f28a1-79a3-4aeb-a5f1-26f53b743562" providerId="ADAL" clId="{99442E2A-D9CC-5B17-AA62-8A182CB6386A}" dt="2026-03-03T14:26:46.324" v="3813" actId="14100"/>
        <pc:sldMkLst>
          <pc:docMk/>
          <pc:sldMk cId="164799561" sldId="258"/>
        </pc:sldMkLst>
        <pc:spChg chg="mod">
          <ac:chgData name="Jingnan Xie" userId="5c2f28a1-79a3-4aeb-a5f1-26f53b743562" providerId="ADAL" clId="{99442E2A-D9CC-5B17-AA62-8A182CB6386A}" dt="2026-03-03T14:24:38.868" v="3638" actId="20577"/>
          <ac:spMkLst>
            <pc:docMk/>
            <pc:sldMk cId="164799561" sldId="258"/>
            <ac:spMk id="2" creationId="{276E0CA0-65CE-A11A-3DE9-85C4D90B4E1C}"/>
          </ac:spMkLst>
        </pc:spChg>
        <pc:spChg chg="mod">
          <ac:chgData name="Jingnan Xie" userId="5c2f28a1-79a3-4aeb-a5f1-26f53b743562" providerId="ADAL" clId="{99442E2A-D9CC-5B17-AA62-8A182CB6386A}" dt="2026-03-03T14:26:38.405" v="3811" actId="20577"/>
          <ac:spMkLst>
            <pc:docMk/>
            <pc:sldMk cId="164799561" sldId="258"/>
            <ac:spMk id="3" creationId="{46D7537F-9522-CEAA-DAE2-53CE6A34D3DB}"/>
          </ac:spMkLst>
        </pc:spChg>
        <pc:picChg chg="add mod">
          <ac:chgData name="Jingnan Xie" userId="5c2f28a1-79a3-4aeb-a5f1-26f53b743562" providerId="ADAL" clId="{99442E2A-D9CC-5B17-AA62-8A182CB6386A}" dt="2026-03-03T14:26:46.324" v="3813" actId="14100"/>
          <ac:picMkLst>
            <pc:docMk/>
            <pc:sldMk cId="164799561" sldId="258"/>
            <ac:picMk id="5" creationId="{CFB99321-BD99-038E-E494-D89F781EAD8B}"/>
          </ac:picMkLst>
        </pc:picChg>
      </pc:sldChg>
      <pc:sldChg chg="addSp delSp modSp mod">
        <pc:chgData name="Jingnan Xie" userId="5c2f28a1-79a3-4aeb-a5f1-26f53b743562" providerId="ADAL" clId="{99442E2A-D9CC-5B17-AA62-8A182CB6386A}" dt="2026-03-03T14:46:43.257" v="4216" actId="2711"/>
        <pc:sldMkLst>
          <pc:docMk/>
          <pc:sldMk cId="3257483134" sldId="259"/>
        </pc:sldMkLst>
        <pc:spChg chg="mod">
          <ac:chgData name="Jingnan Xie" userId="5c2f28a1-79a3-4aeb-a5f1-26f53b743562" providerId="ADAL" clId="{99442E2A-D9CC-5B17-AA62-8A182CB6386A}" dt="2026-03-03T14:35:55.372" v="3829" actId="20577"/>
          <ac:spMkLst>
            <pc:docMk/>
            <pc:sldMk cId="3257483134" sldId="259"/>
            <ac:spMk id="2" creationId="{D22A13E2-6138-E5CF-FE86-AD4407EA701F}"/>
          </ac:spMkLst>
        </pc:spChg>
        <pc:spChg chg="add mod">
          <ac:chgData name="Jingnan Xie" userId="5c2f28a1-79a3-4aeb-a5f1-26f53b743562" providerId="ADAL" clId="{99442E2A-D9CC-5B17-AA62-8A182CB6386A}" dt="2026-03-03T14:46:43.257" v="4216" actId="2711"/>
          <ac:spMkLst>
            <pc:docMk/>
            <pc:sldMk cId="3257483134" sldId="259"/>
            <ac:spMk id="4" creationId="{5C8F1336-CF6C-7FD5-E1D5-AAE6A2458E4A}"/>
          </ac:spMkLst>
        </pc:spChg>
        <pc:picChg chg="del">
          <ac:chgData name="Jingnan Xie" userId="5c2f28a1-79a3-4aeb-a5f1-26f53b743562" providerId="ADAL" clId="{99442E2A-D9CC-5B17-AA62-8A182CB6386A}" dt="2026-03-03T14:35:59.349" v="3830" actId="478"/>
          <ac:picMkLst>
            <pc:docMk/>
            <pc:sldMk cId="3257483134" sldId="259"/>
            <ac:picMk id="5" creationId="{9C0DE8C6-DD14-53DB-6541-F74A7D661B23}"/>
          </ac:picMkLst>
        </pc:picChg>
      </pc:sldChg>
      <pc:sldChg chg="delSp modSp mod modNotesTx">
        <pc:chgData name="Jingnan Xie" userId="5c2f28a1-79a3-4aeb-a5f1-26f53b743562" providerId="ADAL" clId="{99442E2A-D9CC-5B17-AA62-8A182CB6386A}" dt="2026-03-03T14:57:25.714" v="4764" actId="20577"/>
        <pc:sldMkLst>
          <pc:docMk/>
          <pc:sldMk cId="1999628790" sldId="260"/>
        </pc:sldMkLst>
        <pc:spChg chg="mod">
          <ac:chgData name="Jingnan Xie" userId="5c2f28a1-79a3-4aeb-a5f1-26f53b743562" providerId="ADAL" clId="{99442E2A-D9CC-5B17-AA62-8A182CB6386A}" dt="2026-03-03T14:47:03.863" v="4234" actId="20577"/>
          <ac:spMkLst>
            <pc:docMk/>
            <pc:sldMk cId="1999628790" sldId="260"/>
            <ac:spMk id="2" creationId="{05FEC6F5-C8EB-F8F9-CED2-507966F06BB1}"/>
          </ac:spMkLst>
        </pc:spChg>
        <pc:spChg chg="mod">
          <ac:chgData name="Jingnan Xie" userId="5c2f28a1-79a3-4aeb-a5f1-26f53b743562" providerId="ADAL" clId="{99442E2A-D9CC-5B17-AA62-8A182CB6386A}" dt="2026-03-03T14:54:40.942" v="4484" actId="27636"/>
          <ac:spMkLst>
            <pc:docMk/>
            <pc:sldMk cId="1999628790" sldId="260"/>
            <ac:spMk id="3" creationId="{4D4998A2-89AD-861C-0E7B-BD331395969C}"/>
          </ac:spMkLst>
        </pc:spChg>
        <pc:spChg chg="del mod">
          <ac:chgData name="Jingnan Xie" userId="5c2f28a1-79a3-4aeb-a5f1-26f53b743562" providerId="ADAL" clId="{99442E2A-D9CC-5B17-AA62-8A182CB6386A}" dt="2026-03-03T14:47:24.538" v="4237" actId="478"/>
          <ac:spMkLst>
            <pc:docMk/>
            <pc:sldMk cId="1999628790" sldId="260"/>
            <ac:spMk id="6" creationId="{05EFFD7C-2B43-DB5A-0E9C-DC5F2C202E2F}"/>
          </ac:spMkLst>
        </pc:spChg>
        <pc:picChg chg="del">
          <ac:chgData name="Jingnan Xie" userId="5c2f28a1-79a3-4aeb-a5f1-26f53b743562" providerId="ADAL" clId="{99442E2A-D9CC-5B17-AA62-8A182CB6386A}" dt="2026-03-03T14:47:08.163" v="4235" actId="478"/>
          <ac:picMkLst>
            <pc:docMk/>
            <pc:sldMk cId="1999628790" sldId="260"/>
            <ac:picMk id="5" creationId="{C28E2323-972C-628D-81CD-5B6DAE536589}"/>
          </ac:picMkLst>
        </pc:picChg>
      </pc:sldChg>
      <pc:sldChg chg="addSp delSp modSp mod modNotesTx">
        <pc:chgData name="Jingnan Xie" userId="5c2f28a1-79a3-4aeb-a5f1-26f53b743562" providerId="ADAL" clId="{99442E2A-D9CC-5B17-AA62-8A182CB6386A}" dt="2026-03-03T14:59:10.938" v="4815" actId="20577"/>
        <pc:sldMkLst>
          <pc:docMk/>
          <pc:sldMk cId="405841236" sldId="261"/>
        </pc:sldMkLst>
        <pc:spChg chg="mod">
          <ac:chgData name="Jingnan Xie" userId="5c2f28a1-79a3-4aeb-a5f1-26f53b743562" providerId="ADAL" clId="{99442E2A-D9CC-5B17-AA62-8A182CB6386A}" dt="2026-03-03T14:58:21.628" v="4780" actId="20577"/>
          <ac:spMkLst>
            <pc:docMk/>
            <pc:sldMk cId="405841236" sldId="261"/>
            <ac:spMk id="2" creationId="{17DB49A3-C089-9E22-EEAF-C7A001177004}"/>
          </ac:spMkLst>
        </pc:spChg>
        <pc:spChg chg="add del mod">
          <ac:chgData name="Jingnan Xie" userId="5c2f28a1-79a3-4aeb-a5f1-26f53b743562" providerId="ADAL" clId="{99442E2A-D9CC-5B17-AA62-8A182CB6386A}" dt="2026-03-03T14:58:51.604" v="4783"/>
          <ac:spMkLst>
            <pc:docMk/>
            <pc:sldMk cId="405841236" sldId="261"/>
            <ac:spMk id="4" creationId="{B79B0A4E-16F1-742B-AAE4-EA2ABD9AB230}"/>
          </ac:spMkLst>
        </pc:spChg>
        <pc:picChg chg="del">
          <ac:chgData name="Jingnan Xie" userId="5c2f28a1-79a3-4aeb-a5f1-26f53b743562" providerId="ADAL" clId="{99442E2A-D9CC-5B17-AA62-8A182CB6386A}" dt="2026-03-03T14:58:23.035" v="4781" actId="478"/>
          <ac:picMkLst>
            <pc:docMk/>
            <pc:sldMk cId="405841236" sldId="261"/>
            <ac:picMk id="5" creationId="{524ACC16-6123-A784-6ED6-B24940B12FF2}"/>
          </ac:picMkLst>
        </pc:picChg>
        <pc:picChg chg="add mod ord">
          <ac:chgData name="Jingnan Xie" userId="5c2f28a1-79a3-4aeb-a5f1-26f53b743562" providerId="ADAL" clId="{99442E2A-D9CC-5B17-AA62-8A182CB6386A}" dt="2026-03-03T14:59:05.941" v="4791" actId="14100"/>
          <ac:picMkLst>
            <pc:docMk/>
            <pc:sldMk cId="405841236" sldId="261"/>
            <ac:picMk id="7" creationId="{D8F8050F-603D-94F7-976F-FB36BA672E23}"/>
          </ac:picMkLst>
        </pc:picChg>
      </pc:sldChg>
      <pc:sldChg chg="addSp delSp modSp mod">
        <pc:chgData name="Jingnan Xie" userId="5c2f28a1-79a3-4aeb-a5f1-26f53b743562" providerId="ADAL" clId="{99442E2A-D9CC-5B17-AA62-8A182CB6386A}" dt="2026-03-03T15:09:31.283" v="4904" actId="14100"/>
        <pc:sldMkLst>
          <pc:docMk/>
          <pc:sldMk cId="1904688572" sldId="262"/>
        </pc:sldMkLst>
        <pc:spChg chg="mod">
          <ac:chgData name="Jingnan Xie" userId="5c2f28a1-79a3-4aeb-a5f1-26f53b743562" providerId="ADAL" clId="{99442E2A-D9CC-5B17-AA62-8A182CB6386A}" dt="2026-03-03T15:06:42.916" v="4832" actId="20577"/>
          <ac:spMkLst>
            <pc:docMk/>
            <pc:sldMk cId="1904688572" sldId="262"/>
            <ac:spMk id="2" creationId="{3A3AAE07-302A-7388-99AF-A035CE88D6C2}"/>
          </ac:spMkLst>
        </pc:spChg>
        <pc:spChg chg="add mod">
          <ac:chgData name="Jingnan Xie" userId="5c2f28a1-79a3-4aeb-a5f1-26f53b743562" providerId="ADAL" clId="{99442E2A-D9CC-5B17-AA62-8A182CB6386A}" dt="2026-03-03T15:09:22.005" v="4902" actId="20577"/>
          <ac:spMkLst>
            <pc:docMk/>
            <pc:sldMk cId="1904688572" sldId="262"/>
            <ac:spMk id="4" creationId="{FDD7FE55-0983-3B0F-D530-EFA96FBA6166}"/>
          </ac:spMkLst>
        </pc:spChg>
        <pc:picChg chg="del">
          <ac:chgData name="Jingnan Xie" userId="5c2f28a1-79a3-4aeb-a5f1-26f53b743562" providerId="ADAL" clId="{99442E2A-D9CC-5B17-AA62-8A182CB6386A}" dt="2026-03-03T15:06:30.207" v="4816" actId="478"/>
          <ac:picMkLst>
            <pc:docMk/>
            <pc:sldMk cId="1904688572" sldId="262"/>
            <ac:picMk id="5" creationId="{93694AD9-4A01-6371-6B70-76F4C396A9C7}"/>
          </ac:picMkLst>
        </pc:picChg>
        <pc:picChg chg="add mod">
          <ac:chgData name="Jingnan Xie" userId="5c2f28a1-79a3-4aeb-a5f1-26f53b743562" providerId="ADAL" clId="{99442E2A-D9CC-5B17-AA62-8A182CB6386A}" dt="2026-03-03T15:09:31.283" v="4904" actId="14100"/>
          <ac:picMkLst>
            <pc:docMk/>
            <pc:sldMk cId="1904688572" sldId="262"/>
            <ac:picMk id="7" creationId="{3EB09E97-E824-5EFE-B74F-4862ABFA8A08}"/>
          </ac:picMkLst>
        </pc:picChg>
      </pc:sldChg>
      <pc:sldChg chg="addSp delSp modSp mod modNotesTx">
        <pc:chgData name="Jingnan Xie" userId="5c2f28a1-79a3-4aeb-a5f1-26f53b743562" providerId="ADAL" clId="{99442E2A-D9CC-5B17-AA62-8A182CB6386A}" dt="2026-03-03T16:13:26.783" v="5730" actId="20577"/>
        <pc:sldMkLst>
          <pc:docMk/>
          <pc:sldMk cId="1429702235" sldId="263"/>
        </pc:sldMkLst>
        <pc:spChg chg="mod">
          <ac:chgData name="Jingnan Xie" userId="5c2f28a1-79a3-4aeb-a5f1-26f53b743562" providerId="ADAL" clId="{99442E2A-D9CC-5B17-AA62-8A182CB6386A}" dt="2026-03-03T15:09:50.193" v="4923" actId="20577"/>
          <ac:spMkLst>
            <pc:docMk/>
            <pc:sldMk cId="1429702235" sldId="263"/>
            <ac:spMk id="2" creationId="{54AB270F-54D7-7159-7767-C2CB9CDA577F}"/>
          </ac:spMkLst>
        </pc:spChg>
        <pc:spChg chg="add del mod">
          <ac:chgData name="Jingnan Xie" userId="5c2f28a1-79a3-4aeb-a5f1-26f53b743562" providerId="ADAL" clId="{99442E2A-D9CC-5B17-AA62-8A182CB6386A}" dt="2026-03-03T15:10:27.989" v="4926"/>
          <ac:spMkLst>
            <pc:docMk/>
            <pc:sldMk cId="1429702235" sldId="263"/>
            <ac:spMk id="4" creationId="{00EB68C1-4A9E-BE17-E83B-23A0F7EE3854}"/>
          </ac:spMkLst>
        </pc:spChg>
        <pc:picChg chg="del">
          <ac:chgData name="Jingnan Xie" userId="5c2f28a1-79a3-4aeb-a5f1-26f53b743562" providerId="ADAL" clId="{99442E2A-D9CC-5B17-AA62-8A182CB6386A}" dt="2026-03-03T15:09:51.744" v="4924" actId="478"/>
          <ac:picMkLst>
            <pc:docMk/>
            <pc:sldMk cId="1429702235" sldId="263"/>
            <ac:picMk id="5" creationId="{6074AAF3-6860-6754-DE29-506495CC32B8}"/>
          </ac:picMkLst>
        </pc:picChg>
        <pc:picChg chg="add mod ord">
          <ac:chgData name="Jingnan Xie" userId="5c2f28a1-79a3-4aeb-a5f1-26f53b743562" providerId="ADAL" clId="{99442E2A-D9CC-5B17-AA62-8A182CB6386A}" dt="2026-03-03T15:10:36.526" v="4930" actId="14100"/>
          <ac:picMkLst>
            <pc:docMk/>
            <pc:sldMk cId="1429702235" sldId="263"/>
            <ac:picMk id="7" creationId="{5EB71DFD-0791-7BED-C357-CD41BFA04D65}"/>
          </ac:picMkLst>
        </pc:picChg>
      </pc:sldChg>
      <pc:sldChg chg="delSp modSp del mod">
        <pc:chgData name="Jingnan Xie" userId="5c2f28a1-79a3-4aeb-a5f1-26f53b743562" providerId="ADAL" clId="{99442E2A-D9CC-5B17-AA62-8A182CB6386A}" dt="2026-03-03T15:12:18.956" v="4934" actId="2696"/>
        <pc:sldMkLst>
          <pc:docMk/>
          <pc:sldMk cId="4213927500" sldId="264"/>
        </pc:sldMkLst>
        <pc:spChg chg="mod">
          <ac:chgData name="Jingnan Xie" userId="5c2f28a1-79a3-4aeb-a5f1-26f53b743562" providerId="ADAL" clId="{99442E2A-D9CC-5B17-AA62-8A182CB6386A}" dt="2026-03-03T15:12:09.356" v="4931" actId="20577"/>
          <ac:spMkLst>
            <pc:docMk/>
            <pc:sldMk cId="4213927500" sldId="264"/>
            <ac:spMk id="2" creationId="{74D1ADBF-0D13-E7CE-9553-0D7A34E7473C}"/>
          </ac:spMkLst>
        </pc:spChg>
        <pc:spChg chg="mod">
          <ac:chgData name="Jingnan Xie" userId="5c2f28a1-79a3-4aeb-a5f1-26f53b743562" providerId="ADAL" clId="{99442E2A-D9CC-5B17-AA62-8A182CB6386A}" dt="2026-03-03T15:12:12.189" v="4932" actId="20577"/>
          <ac:spMkLst>
            <pc:docMk/>
            <pc:sldMk cId="4213927500" sldId="264"/>
            <ac:spMk id="3" creationId="{395424E8-1983-96AA-36DA-007D1B009F8A}"/>
          </ac:spMkLst>
        </pc:spChg>
        <pc:picChg chg="del">
          <ac:chgData name="Jingnan Xie" userId="5c2f28a1-79a3-4aeb-a5f1-26f53b743562" providerId="ADAL" clId="{99442E2A-D9CC-5B17-AA62-8A182CB6386A}" dt="2026-03-03T15:12:14.073" v="4933" actId="478"/>
          <ac:picMkLst>
            <pc:docMk/>
            <pc:sldMk cId="4213927500" sldId="264"/>
            <ac:picMk id="5" creationId="{10B7024F-1204-AD79-4B7F-C450768591D7}"/>
          </ac:picMkLst>
        </pc:picChg>
      </pc:sldChg>
      <pc:sldChg chg="modSp mod modNotesTx">
        <pc:chgData name="Jingnan Xie" userId="5c2f28a1-79a3-4aeb-a5f1-26f53b743562" providerId="ADAL" clId="{99442E2A-D9CC-5B17-AA62-8A182CB6386A}" dt="2026-03-03T15:43:31.578" v="5496" actId="20577"/>
        <pc:sldMkLst>
          <pc:docMk/>
          <pc:sldMk cId="1200673781" sldId="265"/>
        </pc:sldMkLst>
        <pc:spChg chg="mod">
          <ac:chgData name="Jingnan Xie" userId="5c2f28a1-79a3-4aeb-a5f1-26f53b743562" providerId="ADAL" clId="{99442E2A-D9CC-5B17-AA62-8A182CB6386A}" dt="2026-03-03T15:35:25.064" v="4950" actId="20577"/>
          <ac:spMkLst>
            <pc:docMk/>
            <pc:sldMk cId="1200673781" sldId="265"/>
            <ac:spMk id="2" creationId="{57BE9F2E-5695-A017-5277-3FA08F5CE088}"/>
          </ac:spMkLst>
        </pc:spChg>
        <pc:spChg chg="mod">
          <ac:chgData name="Jingnan Xie" userId="5c2f28a1-79a3-4aeb-a5f1-26f53b743562" providerId="ADAL" clId="{99442E2A-D9CC-5B17-AA62-8A182CB6386A}" dt="2026-03-03T15:43:31.578" v="5496" actId="20577"/>
          <ac:spMkLst>
            <pc:docMk/>
            <pc:sldMk cId="1200673781" sldId="265"/>
            <ac:spMk id="3" creationId="{55B4121C-68F7-759A-C433-546A324D454D}"/>
          </ac:spMkLst>
        </pc:spChg>
      </pc:sldChg>
      <pc:sldChg chg="addSp modSp mod">
        <pc:chgData name="Jingnan Xie" userId="5c2f28a1-79a3-4aeb-a5f1-26f53b743562" providerId="ADAL" clId="{99442E2A-D9CC-5B17-AA62-8A182CB6386A}" dt="2026-03-03T16:32:55.261" v="6215" actId="1076"/>
        <pc:sldMkLst>
          <pc:docMk/>
          <pc:sldMk cId="2216613675" sldId="266"/>
        </pc:sldMkLst>
        <pc:spChg chg="mod">
          <ac:chgData name="Jingnan Xie" userId="5c2f28a1-79a3-4aeb-a5f1-26f53b743562" providerId="ADAL" clId="{99442E2A-D9CC-5B17-AA62-8A182CB6386A}" dt="2026-03-03T16:32:37.048" v="6208" actId="20577"/>
          <ac:spMkLst>
            <pc:docMk/>
            <pc:sldMk cId="2216613675" sldId="266"/>
            <ac:spMk id="2" creationId="{3F0F264F-8CF5-CEEE-29C3-2F268D677C45}"/>
          </ac:spMkLst>
        </pc:spChg>
        <pc:spChg chg="mod">
          <ac:chgData name="Jingnan Xie" userId="5c2f28a1-79a3-4aeb-a5f1-26f53b743562" providerId="ADAL" clId="{99442E2A-D9CC-5B17-AA62-8A182CB6386A}" dt="2026-03-03T16:32:49.728" v="6210"/>
          <ac:spMkLst>
            <pc:docMk/>
            <pc:sldMk cId="2216613675" sldId="266"/>
            <ac:spMk id="3" creationId="{CC36A3C5-11D8-1F8C-B737-C628F063CA6C}"/>
          </ac:spMkLst>
        </pc:spChg>
        <pc:picChg chg="add mod">
          <ac:chgData name="Jingnan Xie" userId="5c2f28a1-79a3-4aeb-a5f1-26f53b743562" providerId="ADAL" clId="{99442E2A-D9CC-5B17-AA62-8A182CB6386A}" dt="2026-03-03T16:32:55.261" v="6215" actId="1076"/>
          <ac:picMkLst>
            <pc:docMk/>
            <pc:sldMk cId="2216613675" sldId="266"/>
            <ac:picMk id="5" creationId="{1D9EEDDF-138C-386B-2D9A-2D6BCE2822C4}"/>
          </ac:picMkLst>
        </pc:picChg>
      </pc:sldChg>
      <pc:sldChg chg="addSp delSp modSp mod">
        <pc:chgData name="Jingnan Xie" userId="5c2f28a1-79a3-4aeb-a5f1-26f53b743562" providerId="ADAL" clId="{99442E2A-D9CC-5B17-AA62-8A182CB6386A}" dt="2026-03-03T16:34:39.737" v="6254" actId="1076"/>
        <pc:sldMkLst>
          <pc:docMk/>
          <pc:sldMk cId="273935486" sldId="267"/>
        </pc:sldMkLst>
        <pc:spChg chg="mod">
          <ac:chgData name="Jingnan Xie" userId="5c2f28a1-79a3-4aeb-a5f1-26f53b743562" providerId="ADAL" clId="{99442E2A-D9CC-5B17-AA62-8A182CB6386A}" dt="2026-03-03T16:34:07.063" v="6246" actId="20577"/>
          <ac:spMkLst>
            <pc:docMk/>
            <pc:sldMk cId="273935486" sldId="267"/>
            <ac:spMk id="2" creationId="{3AB80E82-CFC1-A9D5-E48B-B6A97E99D560}"/>
          </ac:spMkLst>
        </pc:spChg>
        <pc:spChg chg="del">
          <ac:chgData name="Jingnan Xie" userId="5c2f28a1-79a3-4aeb-a5f1-26f53b743562" providerId="ADAL" clId="{99442E2A-D9CC-5B17-AA62-8A182CB6386A}" dt="2026-03-03T16:34:27.999" v="6251" actId="478"/>
          <ac:spMkLst>
            <pc:docMk/>
            <pc:sldMk cId="273935486" sldId="267"/>
            <ac:spMk id="3" creationId="{D82C97BF-2E83-6CB7-55C3-04020B6CDA60}"/>
          </ac:spMkLst>
        </pc:spChg>
        <pc:spChg chg="add del mod">
          <ac:chgData name="Jingnan Xie" userId="5c2f28a1-79a3-4aeb-a5f1-26f53b743562" providerId="ADAL" clId="{99442E2A-D9CC-5B17-AA62-8A182CB6386A}" dt="2026-03-03T16:34:36.665" v="6253" actId="478"/>
          <ac:spMkLst>
            <pc:docMk/>
            <pc:sldMk cId="273935486" sldId="267"/>
            <ac:spMk id="7" creationId="{78032562-6A24-A326-A355-5134F01D0346}"/>
          </ac:spMkLst>
        </pc:spChg>
        <pc:picChg chg="add mod">
          <ac:chgData name="Jingnan Xie" userId="5c2f28a1-79a3-4aeb-a5f1-26f53b743562" providerId="ADAL" clId="{99442E2A-D9CC-5B17-AA62-8A182CB6386A}" dt="2026-03-03T16:34:39.737" v="6254" actId="1076"/>
          <ac:picMkLst>
            <pc:docMk/>
            <pc:sldMk cId="273935486" sldId="267"/>
            <ac:picMk id="5" creationId="{B9F304F7-CAA3-79F6-5325-11ED084B7355}"/>
          </ac:picMkLst>
        </pc:picChg>
      </pc:sldChg>
      <pc:sldChg chg="modSp mod">
        <pc:chgData name="Jingnan Xie" userId="5c2f28a1-79a3-4aeb-a5f1-26f53b743562" providerId="ADAL" clId="{99442E2A-D9CC-5B17-AA62-8A182CB6386A}" dt="2026-03-03T16:43:33.635" v="6418" actId="20577"/>
        <pc:sldMkLst>
          <pc:docMk/>
          <pc:sldMk cId="2130345131" sldId="268"/>
        </pc:sldMkLst>
        <pc:spChg chg="mod">
          <ac:chgData name="Jingnan Xie" userId="5c2f28a1-79a3-4aeb-a5f1-26f53b743562" providerId="ADAL" clId="{99442E2A-D9CC-5B17-AA62-8A182CB6386A}" dt="2026-03-03T16:40:57.526" v="6267" actId="20577"/>
          <ac:spMkLst>
            <pc:docMk/>
            <pc:sldMk cId="2130345131" sldId="268"/>
            <ac:spMk id="2" creationId="{1B000F1C-8D7A-844C-766A-A7D43F3619DE}"/>
          </ac:spMkLst>
        </pc:spChg>
        <pc:spChg chg="mod">
          <ac:chgData name="Jingnan Xie" userId="5c2f28a1-79a3-4aeb-a5f1-26f53b743562" providerId="ADAL" clId="{99442E2A-D9CC-5B17-AA62-8A182CB6386A}" dt="2026-03-03T16:43:33.635" v="6418" actId="20577"/>
          <ac:spMkLst>
            <pc:docMk/>
            <pc:sldMk cId="2130345131" sldId="268"/>
            <ac:spMk id="3" creationId="{4BA2D55A-9F17-0E7D-E95A-1B45EBF03C4A}"/>
          </ac:spMkLst>
        </pc:spChg>
      </pc:sldChg>
      <pc:sldChg chg="addSp modSp mod modAnim modNotesTx">
        <pc:chgData name="Jingnan Xie" userId="5c2f28a1-79a3-4aeb-a5f1-26f53b743562" providerId="ADAL" clId="{99442E2A-D9CC-5B17-AA62-8A182CB6386A}" dt="2026-03-03T16:52:16.338" v="6640" actId="20577"/>
        <pc:sldMkLst>
          <pc:docMk/>
          <pc:sldMk cId="3747630266" sldId="269"/>
        </pc:sldMkLst>
        <pc:spChg chg="mod">
          <ac:chgData name="Jingnan Xie" userId="5c2f28a1-79a3-4aeb-a5f1-26f53b743562" providerId="ADAL" clId="{99442E2A-D9CC-5B17-AA62-8A182CB6386A}" dt="2026-03-03T16:52:16.338" v="6640" actId="20577"/>
          <ac:spMkLst>
            <pc:docMk/>
            <pc:sldMk cId="3747630266" sldId="269"/>
            <ac:spMk id="2" creationId="{06FC8EF0-7045-9544-52A6-55FBCBBD60D6}"/>
          </ac:spMkLst>
        </pc:spChg>
        <pc:spChg chg="mod">
          <ac:chgData name="Jingnan Xie" userId="5c2f28a1-79a3-4aeb-a5f1-26f53b743562" providerId="ADAL" clId="{99442E2A-D9CC-5B17-AA62-8A182CB6386A}" dt="2026-03-03T16:45:50.335" v="6497" actId="20577"/>
          <ac:spMkLst>
            <pc:docMk/>
            <pc:sldMk cId="3747630266" sldId="269"/>
            <ac:spMk id="3" creationId="{4C3E24F8-17AE-DCF2-80D6-FE3E682F92B7}"/>
          </ac:spMkLst>
        </pc:spChg>
        <pc:picChg chg="add mod">
          <ac:chgData name="Jingnan Xie" userId="5c2f28a1-79a3-4aeb-a5f1-26f53b743562" providerId="ADAL" clId="{99442E2A-D9CC-5B17-AA62-8A182CB6386A}" dt="2026-03-03T16:46:08.955" v="6502" actId="1076"/>
          <ac:picMkLst>
            <pc:docMk/>
            <pc:sldMk cId="3747630266" sldId="269"/>
            <ac:picMk id="5" creationId="{2F8C1ED6-0A0F-821C-4A36-A5A5D4D9171F}"/>
          </ac:picMkLst>
        </pc:picChg>
      </pc:sldChg>
      <pc:sldChg chg="addSp delSp modSp mod">
        <pc:chgData name="Jingnan Xie" userId="5c2f28a1-79a3-4aeb-a5f1-26f53b743562" providerId="ADAL" clId="{99442E2A-D9CC-5B17-AA62-8A182CB6386A}" dt="2026-03-03T15:45:05.218" v="5536" actId="14100"/>
        <pc:sldMkLst>
          <pc:docMk/>
          <pc:sldMk cId="1615626323" sldId="270"/>
        </pc:sldMkLst>
        <pc:spChg chg="mod">
          <ac:chgData name="Jingnan Xie" userId="5c2f28a1-79a3-4aeb-a5f1-26f53b743562" providerId="ADAL" clId="{99442E2A-D9CC-5B17-AA62-8A182CB6386A}" dt="2026-03-03T15:43:46.574" v="5513" actId="20577"/>
          <ac:spMkLst>
            <pc:docMk/>
            <pc:sldMk cId="1615626323" sldId="270"/>
            <ac:spMk id="2" creationId="{0740CBE1-73D8-AD3E-8C55-204732D5F247}"/>
          </ac:spMkLst>
        </pc:spChg>
        <pc:spChg chg="del mod">
          <ac:chgData name="Jingnan Xie" userId="5c2f28a1-79a3-4aeb-a5f1-26f53b743562" providerId="ADAL" clId="{99442E2A-D9CC-5B17-AA62-8A182CB6386A}" dt="2026-03-03T15:44:10.907" v="5519"/>
          <ac:spMkLst>
            <pc:docMk/>
            <pc:sldMk cId="1615626323" sldId="270"/>
            <ac:spMk id="3" creationId="{4BD40CEA-A235-331D-B53F-580BE2F2A761}"/>
          </ac:spMkLst>
        </pc:spChg>
        <pc:picChg chg="add mod ord">
          <ac:chgData name="Jingnan Xie" userId="5c2f28a1-79a3-4aeb-a5f1-26f53b743562" providerId="ADAL" clId="{99442E2A-D9CC-5B17-AA62-8A182CB6386A}" dt="2026-03-03T15:45:00.591" v="5535" actId="1076"/>
          <ac:picMkLst>
            <pc:docMk/>
            <pc:sldMk cId="1615626323" sldId="270"/>
            <ac:picMk id="5" creationId="{CFDFC3AC-D5F9-313D-0FEF-6C8FDB798B25}"/>
          </ac:picMkLst>
        </pc:picChg>
        <pc:picChg chg="del">
          <ac:chgData name="Jingnan Xie" userId="5c2f28a1-79a3-4aeb-a5f1-26f53b743562" providerId="ADAL" clId="{99442E2A-D9CC-5B17-AA62-8A182CB6386A}" dt="2026-03-03T15:43:48.910" v="5514" actId="478"/>
          <ac:picMkLst>
            <pc:docMk/>
            <pc:sldMk cId="1615626323" sldId="270"/>
            <ac:picMk id="7" creationId="{A040B474-93D1-ECB2-5928-655555E2383A}"/>
          </ac:picMkLst>
        </pc:picChg>
        <pc:picChg chg="add mod">
          <ac:chgData name="Jingnan Xie" userId="5c2f28a1-79a3-4aeb-a5f1-26f53b743562" providerId="ADAL" clId="{99442E2A-D9CC-5B17-AA62-8A182CB6386A}" dt="2026-03-03T15:45:05.218" v="5536" actId="14100"/>
          <ac:picMkLst>
            <pc:docMk/>
            <pc:sldMk cId="1615626323" sldId="270"/>
            <ac:picMk id="8" creationId="{E0EAB3E8-95CC-071E-D9E7-4BEB0F63A145}"/>
          </ac:picMkLst>
        </pc:picChg>
        <pc:picChg chg="del">
          <ac:chgData name="Jingnan Xie" userId="5c2f28a1-79a3-4aeb-a5f1-26f53b743562" providerId="ADAL" clId="{99442E2A-D9CC-5B17-AA62-8A182CB6386A}" dt="2026-03-03T15:43:50.322" v="5515" actId="478"/>
          <ac:picMkLst>
            <pc:docMk/>
            <pc:sldMk cId="1615626323" sldId="270"/>
            <ac:picMk id="9" creationId="{D7E9289D-6DE7-522C-2721-79A538E05EB8}"/>
          </ac:picMkLst>
        </pc:picChg>
      </pc:sldChg>
      <pc:sldChg chg="delSp modSp del mod">
        <pc:chgData name="Jingnan Xie" userId="5c2f28a1-79a3-4aeb-a5f1-26f53b743562" providerId="ADAL" clId="{99442E2A-D9CC-5B17-AA62-8A182CB6386A}" dt="2026-03-03T15:45:51.910" v="5539" actId="2696"/>
        <pc:sldMkLst>
          <pc:docMk/>
          <pc:sldMk cId="2832709177" sldId="271"/>
        </pc:sldMkLst>
        <pc:spChg chg="mod">
          <ac:chgData name="Jingnan Xie" userId="5c2f28a1-79a3-4aeb-a5f1-26f53b743562" providerId="ADAL" clId="{99442E2A-D9CC-5B17-AA62-8A182CB6386A}" dt="2026-03-03T15:45:44.760" v="5537" actId="20577"/>
          <ac:spMkLst>
            <pc:docMk/>
            <pc:sldMk cId="2832709177" sldId="271"/>
            <ac:spMk id="3" creationId="{2B238F84-482C-2A73-55B9-B82E406A35AB}"/>
          </ac:spMkLst>
        </pc:spChg>
        <pc:picChg chg="del">
          <ac:chgData name="Jingnan Xie" userId="5c2f28a1-79a3-4aeb-a5f1-26f53b743562" providerId="ADAL" clId="{99442E2A-D9CC-5B17-AA62-8A182CB6386A}" dt="2026-03-03T15:45:46.321" v="5538" actId="478"/>
          <ac:picMkLst>
            <pc:docMk/>
            <pc:sldMk cId="2832709177" sldId="271"/>
            <ac:picMk id="5" creationId="{2FB352C3-93EB-1406-18BA-FCEFED6531D0}"/>
          </ac:picMkLst>
        </pc:picChg>
      </pc:sldChg>
      <pc:sldChg chg="del">
        <pc:chgData name="Jingnan Xie" userId="5c2f28a1-79a3-4aeb-a5f1-26f53b743562" providerId="ADAL" clId="{99442E2A-D9CC-5B17-AA62-8A182CB6386A}" dt="2026-03-03T15:45:53.232" v="5540" actId="2696"/>
        <pc:sldMkLst>
          <pc:docMk/>
          <pc:sldMk cId="1680823352" sldId="272"/>
        </pc:sldMkLst>
      </pc:sldChg>
      <pc:sldChg chg="addSp delSp modSp mod">
        <pc:chgData name="Jingnan Xie" userId="5c2f28a1-79a3-4aeb-a5f1-26f53b743562" providerId="ADAL" clId="{99442E2A-D9CC-5B17-AA62-8A182CB6386A}" dt="2026-03-03T15:46:54.557" v="5577" actId="1076"/>
        <pc:sldMkLst>
          <pc:docMk/>
          <pc:sldMk cId="1929660911" sldId="273"/>
        </pc:sldMkLst>
        <pc:spChg chg="mod">
          <ac:chgData name="Jingnan Xie" userId="5c2f28a1-79a3-4aeb-a5f1-26f53b743562" providerId="ADAL" clId="{99442E2A-D9CC-5B17-AA62-8A182CB6386A}" dt="2026-03-03T15:46:05.739" v="5559" actId="20577"/>
          <ac:spMkLst>
            <pc:docMk/>
            <pc:sldMk cId="1929660911" sldId="273"/>
            <ac:spMk id="2" creationId="{AD6E907E-716E-2334-FA9B-E65039B7D459}"/>
          </ac:spMkLst>
        </pc:spChg>
        <pc:spChg chg="mod">
          <ac:chgData name="Jingnan Xie" userId="5c2f28a1-79a3-4aeb-a5f1-26f53b743562" providerId="ADAL" clId="{99442E2A-D9CC-5B17-AA62-8A182CB6386A}" dt="2026-03-03T15:46:49.967" v="5576" actId="20577"/>
          <ac:spMkLst>
            <pc:docMk/>
            <pc:sldMk cId="1929660911" sldId="273"/>
            <ac:spMk id="3" creationId="{56D61AB4-27A7-EC06-678B-04891606242C}"/>
          </ac:spMkLst>
        </pc:spChg>
        <pc:picChg chg="del">
          <ac:chgData name="Jingnan Xie" userId="5c2f28a1-79a3-4aeb-a5f1-26f53b743562" providerId="ADAL" clId="{99442E2A-D9CC-5B17-AA62-8A182CB6386A}" dt="2026-03-03T15:45:55.619" v="5541" actId="478"/>
          <ac:picMkLst>
            <pc:docMk/>
            <pc:sldMk cId="1929660911" sldId="273"/>
            <ac:picMk id="5" creationId="{7AE79767-0400-2FC0-EBC7-D51A52E19158}"/>
          </ac:picMkLst>
        </pc:picChg>
        <pc:picChg chg="add mod">
          <ac:chgData name="Jingnan Xie" userId="5c2f28a1-79a3-4aeb-a5f1-26f53b743562" providerId="ADAL" clId="{99442E2A-D9CC-5B17-AA62-8A182CB6386A}" dt="2026-03-03T15:46:54.557" v="5577" actId="1076"/>
          <ac:picMkLst>
            <pc:docMk/>
            <pc:sldMk cId="1929660911" sldId="273"/>
            <ac:picMk id="6" creationId="{7715A456-6BF2-35DB-83B1-BEA750EAD16C}"/>
          </ac:picMkLst>
        </pc:picChg>
        <pc:picChg chg="del">
          <ac:chgData name="Jingnan Xie" userId="5c2f28a1-79a3-4aeb-a5f1-26f53b743562" providerId="ADAL" clId="{99442E2A-D9CC-5B17-AA62-8A182CB6386A}" dt="2026-03-03T15:45:58.852" v="5543" actId="478"/>
          <ac:picMkLst>
            <pc:docMk/>
            <pc:sldMk cId="1929660911" sldId="273"/>
            <ac:picMk id="7" creationId="{62628B58-EA99-5374-6EC0-C1ACFB89FB77}"/>
          </ac:picMkLst>
        </pc:picChg>
        <pc:picChg chg="del">
          <ac:chgData name="Jingnan Xie" userId="5c2f28a1-79a3-4aeb-a5f1-26f53b743562" providerId="ADAL" clId="{99442E2A-D9CC-5B17-AA62-8A182CB6386A}" dt="2026-03-03T15:45:56.892" v="5542" actId="478"/>
          <ac:picMkLst>
            <pc:docMk/>
            <pc:sldMk cId="1929660911" sldId="273"/>
            <ac:picMk id="9" creationId="{870E7634-1BD9-32BE-81BD-848CA72437AE}"/>
          </ac:picMkLst>
        </pc:picChg>
      </pc:sldChg>
      <pc:sldChg chg="addSp delSp modSp mod">
        <pc:chgData name="Jingnan Xie" userId="5c2f28a1-79a3-4aeb-a5f1-26f53b743562" providerId="ADAL" clId="{99442E2A-D9CC-5B17-AA62-8A182CB6386A}" dt="2026-03-03T16:16:25.678" v="5791" actId="20577"/>
        <pc:sldMkLst>
          <pc:docMk/>
          <pc:sldMk cId="1319825063" sldId="274"/>
        </pc:sldMkLst>
        <pc:spChg chg="mod">
          <ac:chgData name="Jingnan Xie" userId="5c2f28a1-79a3-4aeb-a5f1-26f53b743562" providerId="ADAL" clId="{99442E2A-D9CC-5B17-AA62-8A182CB6386A}" dt="2026-03-03T16:16:25.678" v="5791" actId="20577"/>
          <ac:spMkLst>
            <pc:docMk/>
            <pc:sldMk cId="1319825063" sldId="274"/>
            <ac:spMk id="2" creationId="{B6B4FBCF-C00C-F63A-031A-13118A8FCABB}"/>
          </ac:spMkLst>
        </pc:spChg>
        <pc:spChg chg="mod">
          <ac:chgData name="Jingnan Xie" userId="5c2f28a1-79a3-4aeb-a5f1-26f53b743562" providerId="ADAL" clId="{99442E2A-D9CC-5B17-AA62-8A182CB6386A}" dt="2026-03-03T16:16:00.488" v="5779" actId="20577"/>
          <ac:spMkLst>
            <pc:docMk/>
            <pc:sldMk cId="1319825063" sldId="274"/>
            <ac:spMk id="3" creationId="{425E42C3-235F-0A02-2E33-953546E37CD5}"/>
          </ac:spMkLst>
        </pc:spChg>
        <pc:picChg chg="del">
          <ac:chgData name="Jingnan Xie" userId="5c2f28a1-79a3-4aeb-a5f1-26f53b743562" providerId="ADAL" clId="{99442E2A-D9CC-5B17-AA62-8A182CB6386A}" dt="2026-03-03T16:14:31.827" v="5757" actId="478"/>
          <ac:picMkLst>
            <pc:docMk/>
            <pc:sldMk cId="1319825063" sldId="274"/>
            <ac:picMk id="5" creationId="{01401F24-7F81-355A-ADF2-2A7CCBDA47C2}"/>
          </ac:picMkLst>
        </pc:picChg>
        <pc:picChg chg="add mod">
          <ac:chgData name="Jingnan Xie" userId="5c2f28a1-79a3-4aeb-a5f1-26f53b743562" providerId="ADAL" clId="{99442E2A-D9CC-5B17-AA62-8A182CB6386A}" dt="2026-03-03T16:16:13.994" v="5782" actId="14100"/>
          <ac:picMkLst>
            <pc:docMk/>
            <pc:sldMk cId="1319825063" sldId="274"/>
            <ac:picMk id="6" creationId="{C484D5CC-7C83-25DC-FDDF-7860F7090D97}"/>
          </ac:picMkLst>
        </pc:picChg>
      </pc:sldChg>
      <pc:sldChg chg="addSp delSp modSp mod modNotesTx">
        <pc:chgData name="Jingnan Xie" userId="5c2f28a1-79a3-4aeb-a5f1-26f53b743562" providerId="ADAL" clId="{99442E2A-D9CC-5B17-AA62-8A182CB6386A}" dt="2026-03-03T16:24:06.088" v="5944" actId="20577"/>
        <pc:sldMkLst>
          <pc:docMk/>
          <pc:sldMk cId="2430916862" sldId="275"/>
        </pc:sldMkLst>
        <pc:spChg chg="mod">
          <ac:chgData name="Jingnan Xie" userId="5c2f28a1-79a3-4aeb-a5f1-26f53b743562" providerId="ADAL" clId="{99442E2A-D9CC-5B17-AA62-8A182CB6386A}" dt="2026-03-03T16:17:20.348" v="5807" actId="20577"/>
          <ac:spMkLst>
            <pc:docMk/>
            <pc:sldMk cId="2430916862" sldId="275"/>
            <ac:spMk id="2" creationId="{7DFA1091-D64E-1BBD-468E-F37427517AC9}"/>
          </ac:spMkLst>
        </pc:spChg>
        <pc:spChg chg="mod">
          <ac:chgData name="Jingnan Xie" userId="5c2f28a1-79a3-4aeb-a5f1-26f53b743562" providerId="ADAL" clId="{99442E2A-D9CC-5B17-AA62-8A182CB6386A}" dt="2026-03-03T16:24:02.022" v="5940" actId="5793"/>
          <ac:spMkLst>
            <pc:docMk/>
            <pc:sldMk cId="2430916862" sldId="275"/>
            <ac:spMk id="3" creationId="{A5796709-AEA7-BE24-71A6-EADC16B3F056}"/>
          </ac:spMkLst>
        </pc:spChg>
        <pc:spChg chg="add">
          <ac:chgData name="Jingnan Xie" userId="5c2f28a1-79a3-4aeb-a5f1-26f53b743562" providerId="ADAL" clId="{99442E2A-D9CC-5B17-AA62-8A182CB6386A}" dt="2026-03-03T16:20:37.016" v="5811"/>
          <ac:spMkLst>
            <pc:docMk/>
            <pc:sldMk cId="2430916862" sldId="275"/>
            <ac:spMk id="4" creationId="{E871BD97-8CF2-0433-EBC4-5BBA466B681C}"/>
          </ac:spMkLst>
        </pc:spChg>
        <pc:picChg chg="del">
          <ac:chgData name="Jingnan Xie" userId="5c2f28a1-79a3-4aeb-a5f1-26f53b743562" providerId="ADAL" clId="{99442E2A-D9CC-5B17-AA62-8A182CB6386A}" dt="2026-03-03T16:16:30.822" v="5792" actId="478"/>
          <ac:picMkLst>
            <pc:docMk/>
            <pc:sldMk cId="2430916862" sldId="275"/>
            <ac:picMk id="5" creationId="{4696E626-0409-2ABB-2B89-6F15F4AAAAE1}"/>
          </ac:picMkLst>
        </pc:picChg>
      </pc:sldChg>
      <pc:sldChg chg="addSp delSp modSp mod modNotesTx">
        <pc:chgData name="Jingnan Xie" userId="5c2f28a1-79a3-4aeb-a5f1-26f53b743562" providerId="ADAL" clId="{99442E2A-D9CC-5B17-AA62-8A182CB6386A}" dt="2026-03-03T16:31:24.675" v="6161" actId="5793"/>
        <pc:sldMkLst>
          <pc:docMk/>
          <pc:sldMk cId="3858121807" sldId="276"/>
        </pc:sldMkLst>
        <pc:spChg chg="mod">
          <ac:chgData name="Jingnan Xie" userId="5c2f28a1-79a3-4aeb-a5f1-26f53b743562" providerId="ADAL" clId="{99442E2A-D9CC-5B17-AA62-8A182CB6386A}" dt="2026-03-03T16:27:07.529" v="5970" actId="20577"/>
          <ac:spMkLst>
            <pc:docMk/>
            <pc:sldMk cId="3858121807" sldId="276"/>
            <ac:spMk id="2" creationId="{3FAA3A30-B2FA-7AD4-713B-AFA0CA5D5156}"/>
          </ac:spMkLst>
        </pc:spChg>
        <pc:spChg chg="mod">
          <ac:chgData name="Jingnan Xie" userId="5c2f28a1-79a3-4aeb-a5f1-26f53b743562" providerId="ADAL" clId="{99442E2A-D9CC-5B17-AA62-8A182CB6386A}" dt="2026-03-03T16:30:10.378" v="6090" actId="20577"/>
          <ac:spMkLst>
            <pc:docMk/>
            <pc:sldMk cId="3858121807" sldId="276"/>
            <ac:spMk id="3" creationId="{176A984A-FC3A-057A-970B-18DF8C960D11}"/>
          </ac:spMkLst>
        </pc:spChg>
        <pc:picChg chg="add mod">
          <ac:chgData name="Jingnan Xie" userId="5c2f28a1-79a3-4aeb-a5f1-26f53b743562" providerId="ADAL" clId="{99442E2A-D9CC-5B17-AA62-8A182CB6386A}" dt="2026-03-03T16:30:29.869" v="6098" actId="14100"/>
          <ac:picMkLst>
            <pc:docMk/>
            <pc:sldMk cId="3858121807" sldId="276"/>
            <ac:picMk id="5" creationId="{DA6C0CAC-0522-21DE-B053-A0249C2D7563}"/>
          </ac:picMkLst>
        </pc:picChg>
        <pc:picChg chg="del">
          <ac:chgData name="Jingnan Xie" userId="5c2f28a1-79a3-4aeb-a5f1-26f53b743562" providerId="ADAL" clId="{99442E2A-D9CC-5B17-AA62-8A182CB6386A}" dt="2026-03-03T16:27:15.807" v="5972" actId="478"/>
          <ac:picMkLst>
            <pc:docMk/>
            <pc:sldMk cId="3858121807" sldId="276"/>
            <ac:picMk id="7" creationId="{0383AB27-CD75-F92F-0C1E-77BDA30A8BD8}"/>
          </ac:picMkLst>
        </pc:picChg>
      </pc:sldChg>
      <pc:sldChg chg="addSp modSp mod">
        <pc:chgData name="Jingnan Xie" userId="5c2f28a1-79a3-4aeb-a5f1-26f53b743562" providerId="ADAL" clId="{99442E2A-D9CC-5B17-AA62-8A182CB6386A}" dt="2026-03-03T16:52:23.446" v="6641" actId="20577"/>
        <pc:sldMkLst>
          <pc:docMk/>
          <pc:sldMk cId="3053436217" sldId="277"/>
        </pc:sldMkLst>
        <pc:spChg chg="mod">
          <ac:chgData name="Jingnan Xie" userId="5c2f28a1-79a3-4aeb-a5f1-26f53b743562" providerId="ADAL" clId="{99442E2A-D9CC-5B17-AA62-8A182CB6386A}" dt="2026-03-03T16:52:23.446" v="6641" actId="20577"/>
          <ac:spMkLst>
            <pc:docMk/>
            <pc:sldMk cId="3053436217" sldId="277"/>
            <ac:spMk id="2" creationId="{B6153E44-E983-1A67-779A-EDF135C08F64}"/>
          </ac:spMkLst>
        </pc:spChg>
        <pc:spChg chg="mod">
          <ac:chgData name="Jingnan Xie" userId="5c2f28a1-79a3-4aeb-a5f1-26f53b743562" providerId="ADAL" clId="{99442E2A-D9CC-5B17-AA62-8A182CB6386A}" dt="2026-03-03T16:50:37.413" v="6635" actId="20577"/>
          <ac:spMkLst>
            <pc:docMk/>
            <pc:sldMk cId="3053436217" sldId="277"/>
            <ac:spMk id="3" creationId="{21E50213-4217-2CE9-3446-E96891E3087A}"/>
          </ac:spMkLst>
        </pc:spChg>
        <pc:picChg chg="add mod">
          <ac:chgData name="Jingnan Xie" userId="5c2f28a1-79a3-4aeb-a5f1-26f53b743562" providerId="ADAL" clId="{99442E2A-D9CC-5B17-AA62-8A182CB6386A}" dt="2026-03-03T16:50:41.627" v="6636" actId="14100"/>
          <ac:picMkLst>
            <pc:docMk/>
            <pc:sldMk cId="3053436217" sldId="277"/>
            <ac:picMk id="5" creationId="{DEAAC791-7F0A-2FC6-E008-5EE3CA807365}"/>
          </ac:picMkLst>
        </pc:picChg>
      </pc:sldChg>
      <pc:sldChg chg="addSp delSp modSp del mod">
        <pc:chgData name="Jingnan Xie" userId="5c2f28a1-79a3-4aeb-a5f1-26f53b743562" providerId="ADAL" clId="{99442E2A-D9CC-5B17-AA62-8A182CB6386A}" dt="2026-03-03T16:51:27.357" v="6638" actId="2696"/>
        <pc:sldMkLst>
          <pc:docMk/>
          <pc:sldMk cId="2585462575" sldId="278"/>
        </pc:sldMkLst>
        <pc:spChg chg="add mod">
          <ac:chgData name="Jingnan Xie" userId="5c2f28a1-79a3-4aeb-a5f1-26f53b743562" providerId="ADAL" clId="{99442E2A-D9CC-5B17-AA62-8A182CB6386A}" dt="2026-03-03T16:51:24.492" v="6637" actId="478"/>
          <ac:spMkLst>
            <pc:docMk/>
            <pc:sldMk cId="2585462575" sldId="278"/>
            <ac:spMk id="6" creationId="{E04DF283-E27A-C748-887C-3DA158291AD9}"/>
          </ac:spMkLst>
        </pc:spChg>
        <pc:picChg chg="del">
          <ac:chgData name="Jingnan Xie" userId="5c2f28a1-79a3-4aeb-a5f1-26f53b743562" providerId="ADAL" clId="{99442E2A-D9CC-5B17-AA62-8A182CB6386A}" dt="2026-03-03T16:51:24.492" v="6637" actId="478"/>
          <ac:picMkLst>
            <pc:docMk/>
            <pc:sldMk cId="2585462575" sldId="278"/>
            <ac:picMk id="5" creationId="{4F15DE47-78A9-08A2-E2FC-E109EDCCBBAF}"/>
          </ac:picMkLst>
        </pc:picChg>
      </pc:sldChg>
      <pc:sldChg chg="del">
        <pc:chgData name="Jingnan Xie" userId="5c2f28a1-79a3-4aeb-a5f1-26f53b743562" providerId="ADAL" clId="{99442E2A-D9CC-5B17-AA62-8A182CB6386A}" dt="2026-03-03T16:52:27.661" v="6642" actId="2696"/>
        <pc:sldMkLst>
          <pc:docMk/>
          <pc:sldMk cId="1383741257" sldId="279"/>
        </pc:sldMkLst>
      </pc:sldChg>
      <pc:sldChg chg="del">
        <pc:chgData name="Jingnan Xie" userId="5c2f28a1-79a3-4aeb-a5f1-26f53b743562" providerId="ADAL" clId="{99442E2A-D9CC-5B17-AA62-8A182CB6386A}" dt="2026-03-03T16:52:28.215" v="6643" actId="2696"/>
        <pc:sldMkLst>
          <pc:docMk/>
          <pc:sldMk cId="3903633521" sldId="280"/>
        </pc:sldMkLst>
      </pc:sldChg>
      <pc:sldChg chg="del">
        <pc:chgData name="Jingnan Xie" userId="5c2f28a1-79a3-4aeb-a5f1-26f53b743562" providerId="ADAL" clId="{99442E2A-D9CC-5B17-AA62-8A182CB6386A}" dt="2026-03-03T16:52:28.686" v="6644" actId="2696"/>
        <pc:sldMkLst>
          <pc:docMk/>
          <pc:sldMk cId="3056213367" sldId="281"/>
        </pc:sldMkLst>
      </pc:sldChg>
      <pc:sldChg chg="addSp delSp modSp mod">
        <pc:chgData name="Jingnan Xie" userId="5c2f28a1-79a3-4aeb-a5f1-26f53b743562" providerId="ADAL" clId="{99442E2A-D9CC-5B17-AA62-8A182CB6386A}" dt="2026-03-03T15:48:13.933" v="5604" actId="14100"/>
        <pc:sldMkLst>
          <pc:docMk/>
          <pc:sldMk cId="3896948100" sldId="282"/>
        </pc:sldMkLst>
        <pc:spChg chg="mod">
          <ac:chgData name="Jingnan Xie" userId="5c2f28a1-79a3-4aeb-a5f1-26f53b743562" providerId="ADAL" clId="{99442E2A-D9CC-5B17-AA62-8A182CB6386A}" dt="2026-03-03T15:48:08.397" v="5602" actId="20577"/>
          <ac:spMkLst>
            <pc:docMk/>
            <pc:sldMk cId="3896948100" sldId="282"/>
            <ac:spMk id="2" creationId="{42038601-9869-46B9-B57F-4F824B6A2747}"/>
          </ac:spMkLst>
        </pc:spChg>
        <pc:spChg chg="del">
          <ac:chgData name="Jingnan Xie" userId="5c2f28a1-79a3-4aeb-a5f1-26f53b743562" providerId="ADAL" clId="{99442E2A-D9CC-5B17-AA62-8A182CB6386A}" dt="2026-03-03T15:47:49.909" v="5584" actId="478"/>
          <ac:spMkLst>
            <pc:docMk/>
            <pc:sldMk cId="3896948100" sldId="282"/>
            <ac:spMk id="3" creationId="{67BEA33B-D1CB-0981-186F-223C9BC43EC5}"/>
          </ac:spMkLst>
        </pc:spChg>
        <pc:spChg chg="add del mod">
          <ac:chgData name="Jingnan Xie" userId="5c2f28a1-79a3-4aeb-a5f1-26f53b743562" providerId="ADAL" clId="{99442E2A-D9CC-5B17-AA62-8A182CB6386A}" dt="2026-03-03T15:47:59.259" v="5586" actId="478"/>
          <ac:spMkLst>
            <pc:docMk/>
            <pc:sldMk cId="3896948100" sldId="282"/>
            <ac:spMk id="8" creationId="{2796555E-B6F6-E64B-ED02-E36F6081AFE9}"/>
          </ac:spMkLst>
        </pc:spChg>
        <pc:picChg chg="del">
          <ac:chgData name="Jingnan Xie" userId="5c2f28a1-79a3-4aeb-a5f1-26f53b743562" providerId="ADAL" clId="{99442E2A-D9CC-5B17-AA62-8A182CB6386A}" dt="2026-03-03T15:47:45.626" v="5583" actId="478"/>
          <ac:picMkLst>
            <pc:docMk/>
            <pc:sldMk cId="3896948100" sldId="282"/>
            <ac:picMk id="5" creationId="{0BE4A1F7-02EC-D872-A259-4FA416643863}"/>
          </ac:picMkLst>
        </pc:picChg>
        <pc:picChg chg="add mod">
          <ac:chgData name="Jingnan Xie" userId="5c2f28a1-79a3-4aeb-a5f1-26f53b743562" providerId="ADAL" clId="{99442E2A-D9CC-5B17-AA62-8A182CB6386A}" dt="2026-03-03T15:48:13.933" v="5604" actId="14100"/>
          <ac:picMkLst>
            <pc:docMk/>
            <pc:sldMk cId="3896948100" sldId="282"/>
            <ac:picMk id="6" creationId="{0A6188E3-A20D-6FFE-54CB-9626F0F81E37}"/>
          </ac:picMkLst>
        </pc:picChg>
      </pc:sldChg>
      <pc:sldChg chg="del">
        <pc:chgData name="Jingnan Xie" userId="5c2f28a1-79a3-4aeb-a5f1-26f53b743562" providerId="ADAL" clId="{99442E2A-D9CC-5B17-AA62-8A182CB6386A}" dt="2026-03-03T16:52:31.231" v="6645" actId="2696"/>
        <pc:sldMkLst>
          <pc:docMk/>
          <pc:sldMk cId="2119068193" sldId="283"/>
        </pc:sldMkLst>
      </pc:sldChg>
      <pc:sldChg chg="del">
        <pc:chgData name="Jingnan Xie" userId="5c2f28a1-79a3-4aeb-a5f1-26f53b743562" providerId="ADAL" clId="{99442E2A-D9CC-5B17-AA62-8A182CB6386A}" dt="2026-03-03T16:52:33.239" v="6646" actId="2696"/>
        <pc:sldMkLst>
          <pc:docMk/>
          <pc:sldMk cId="3413695926" sldId="284"/>
        </pc:sldMkLst>
      </pc:sldChg>
      <pc:sldChg chg="addSp modSp mod">
        <pc:chgData name="Jingnan Xie" userId="5c2f28a1-79a3-4aeb-a5f1-26f53b743562" providerId="ADAL" clId="{99442E2A-D9CC-5B17-AA62-8A182CB6386A}" dt="2026-03-03T16:54:50.746" v="6777" actId="1076"/>
        <pc:sldMkLst>
          <pc:docMk/>
          <pc:sldMk cId="2143417701" sldId="285"/>
        </pc:sldMkLst>
        <pc:spChg chg="mod">
          <ac:chgData name="Jingnan Xie" userId="5c2f28a1-79a3-4aeb-a5f1-26f53b743562" providerId="ADAL" clId="{99442E2A-D9CC-5B17-AA62-8A182CB6386A}" dt="2026-03-03T16:52:39.371" v="6657" actId="20577"/>
          <ac:spMkLst>
            <pc:docMk/>
            <pc:sldMk cId="2143417701" sldId="285"/>
            <ac:spMk id="2" creationId="{CC7B3A5D-8112-695E-0648-14767B20FF44}"/>
          </ac:spMkLst>
        </pc:spChg>
        <pc:spChg chg="mod">
          <ac:chgData name="Jingnan Xie" userId="5c2f28a1-79a3-4aeb-a5f1-26f53b743562" providerId="ADAL" clId="{99442E2A-D9CC-5B17-AA62-8A182CB6386A}" dt="2026-03-03T16:54:34.319" v="6771" actId="5793"/>
          <ac:spMkLst>
            <pc:docMk/>
            <pc:sldMk cId="2143417701" sldId="285"/>
            <ac:spMk id="3" creationId="{9C106C84-DACA-B18B-FA1E-CE56D34E7565}"/>
          </ac:spMkLst>
        </pc:spChg>
        <pc:picChg chg="add mod">
          <ac:chgData name="Jingnan Xie" userId="5c2f28a1-79a3-4aeb-a5f1-26f53b743562" providerId="ADAL" clId="{99442E2A-D9CC-5B17-AA62-8A182CB6386A}" dt="2026-03-03T16:54:50.746" v="6777" actId="1076"/>
          <ac:picMkLst>
            <pc:docMk/>
            <pc:sldMk cId="2143417701" sldId="285"/>
            <ac:picMk id="5" creationId="{53470C05-0007-1A60-8C9B-2B70D0696023}"/>
          </ac:picMkLst>
        </pc:picChg>
      </pc:sldChg>
      <pc:sldChg chg="addSp delSp modSp new mod">
        <pc:chgData name="Jingnan Xie" userId="5c2f28a1-79a3-4aeb-a5f1-26f53b743562" providerId="ADAL" clId="{99442E2A-D9CC-5B17-AA62-8A182CB6386A}" dt="2026-03-03T15:48:41.352" v="5627" actId="14100"/>
        <pc:sldMkLst>
          <pc:docMk/>
          <pc:sldMk cId="1285660" sldId="286"/>
        </pc:sldMkLst>
        <pc:spChg chg="mod">
          <ac:chgData name="Jingnan Xie" userId="5c2f28a1-79a3-4aeb-a5f1-26f53b743562" providerId="ADAL" clId="{99442E2A-D9CC-5B17-AA62-8A182CB6386A}" dt="2026-03-03T15:48:20.606" v="5621" actId="20577"/>
          <ac:spMkLst>
            <pc:docMk/>
            <pc:sldMk cId="1285660" sldId="286"/>
            <ac:spMk id="2" creationId="{8AD2D366-409B-B86E-2035-189221F3B06B}"/>
          </ac:spMkLst>
        </pc:spChg>
        <pc:spChg chg="del">
          <ac:chgData name="Jingnan Xie" userId="5c2f28a1-79a3-4aeb-a5f1-26f53b743562" providerId="ADAL" clId="{99442E2A-D9CC-5B17-AA62-8A182CB6386A}" dt="2026-03-03T15:48:35.484" v="5623"/>
          <ac:spMkLst>
            <pc:docMk/>
            <pc:sldMk cId="1285660" sldId="286"/>
            <ac:spMk id="3" creationId="{43504D9F-8A85-67F0-82B1-120247EE637D}"/>
          </ac:spMkLst>
        </pc:spChg>
        <pc:picChg chg="add mod ord">
          <ac:chgData name="Jingnan Xie" userId="5c2f28a1-79a3-4aeb-a5f1-26f53b743562" providerId="ADAL" clId="{99442E2A-D9CC-5B17-AA62-8A182CB6386A}" dt="2026-03-03T15:48:41.352" v="5627" actId="14100"/>
          <ac:picMkLst>
            <pc:docMk/>
            <pc:sldMk cId="1285660" sldId="286"/>
            <ac:picMk id="5" creationId="{4BF4BB26-D730-5D97-5F75-77E422A84300}"/>
          </ac:picMkLst>
        </pc:picChg>
      </pc:sldChg>
      <pc:sldChg chg="addSp delSp modSp new mod">
        <pc:chgData name="Jingnan Xie" userId="5c2f28a1-79a3-4aeb-a5f1-26f53b743562" providerId="ADAL" clId="{99442E2A-D9CC-5B17-AA62-8A182CB6386A}" dt="2026-03-03T16:55:40.251" v="6821" actId="14100"/>
        <pc:sldMkLst>
          <pc:docMk/>
          <pc:sldMk cId="638545668" sldId="287"/>
        </pc:sldMkLst>
        <pc:spChg chg="mod">
          <ac:chgData name="Jingnan Xie" userId="5c2f28a1-79a3-4aeb-a5f1-26f53b743562" providerId="ADAL" clId="{99442E2A-D9CC-5B17-AA62-8A182CB6386A}" dt="2026-03-03T16:55:18.345" v="6814" actId="20577"/>
          <ac:spMkLst>
            <pc:docMk/>
            <pc:sldMk cId="638545668" sldId="287"/>
            <ac:spMk id="2" creationId="{44814C69-1938-E61C-EDAA-20508FF33B38}"/>
          </ac:spMkLst>
        </pc:spChg>
        <pc:spChg chg="del">
          <ac:chgData name="Jingnan Xie" userId="5c2f28a1-79a3-4aeb-a5f1-26f53b743562" providerId="ADAL" clId="{99442E2A-D9CC-5B17-AA62-8A182CB6386A}" dt="2026-03-03T16:55:33.836" v="6816"/>
          <ac:spMkLst>
            <pc:docMk/>
            <pc:sldMk cId="638545668" sldId="287"/>
            <ac:spMk id="3" creationId="{A01242F0-268C-7894-A63E-6686262B851C}"/>
          </ac:spMkLst>
        </pc:spChg>
        <pc:picChg chg="add mod ord">
          <ac:chgData name="Jingnan Xie" userId="5c2f28a1-79a3-4aeb-a5f1-26f53b743562" providerId="ADAL" clId="{99442E2A-D9CC-5B17-AA62-8A182CB6386A}" dt="2026-03-03T16:55:40.251" v="6821" actId="14100"/>
          <ac:picMkLst>
            <pc:docMk/>
            <pc:sldMk cId="638545668" sldId="287"/>
            <ac:picMk id="5" creationId="{D8C7C34F-9F5B-217B-8714-C97932DB979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36489-57DF-BC45-A05A-AC36D3DA26E2}" type="datetimeFigureOut">
              <a:rPr lang="en-US" smtClean="0"/>
              <a:t>3/3/26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F8155-F185-A647-8447-CD80C3696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8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missing? Sum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is a function</a:t>
            </a:r>
          </a:p>
          <a:p>
            <a:endParaRPr lang="en-US" dirty="0"/>
          </a:p>
          <a:p>
            <a:r>
              <a:rPr lang="en-US" dirty="0"/>
              <a:t>You can view None as unit -&gt; </a:t>
            </a:r>
            <a:r>
              <a:rPr lang="en-US" dirty="0" err="1"/>
              <a:t>int_option</a:t>
            </a:r>
            <a:r>
              <a:rPr lang="en-US" dirty="0"/>
              <a:t>, but OCaml just simply treats it as </a:t>
            </a:r>
            <a:r>
              <a:rPr lang="en-US" dirty="0" err="1"/>
              <a:t>int_option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Use of </a:t>
            </a:r>
            <a:r>
              <a:rPr lang="en-US" dirty="0" err="1"/>
              <a:t>int_option</a:t>
            </a:r>
            <a:r>
              <a:rPr lang="en-US" dirty="0"/>
              <a:t>? </a:t>
            </a:r>
            <a:r>
              <a:rPr lang="en-US" dirty="0" err="1"/>
              <a:t>NaN</a:t>
            </a:r>
            <a:r>
              <a:rPr lang="en-US" dirty="0"/>
              <a:t> can be None. If we just use int, we must find hacks like -99999 but it is not ideal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4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type of Num?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91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91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 match case to each discriminator. Otherwise, legal but compiler gives warning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43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</a:t>
            </a:r>
            <a:r>
              <a:rPr lang="en-US" dirty="0" err="1"/>
              <a:t>string_of_int</a:t>
            </a:r>
            <a:r>
              <a:rPr lang="en-US" dirty="0"/>
              <a:t>: int -&gt; string</a:t>
            </a:r>
          </a:p>
          <a:p>
            <a:r>
              <a:rPr lang="en-US" dirty="0" err="1"/>
              <a:t>String_of_bool</a:t>
            </a:r>
            <a:r>
              <a:rPr lang="en-US" dirty="0"/>
              <a:t>: bool -&gt; string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00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50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Convert </a:t>
            </a:r>
            <a:r>
              <a:rPr lang="en-US" dirty="0" err="1"/>
              <a:t>nat</a:t>
            </a:r>
            <a:r>
              <a:rPr lang="en-US" dirty="0"/>
              <a:t> to int</a:t>
            </a:r>
          </a:p>
          <a:p>
            <a:r>
              <a:rPr lang="en-US" dirty="0"/>
              <a:t>Then try convert int to </a:t>
            </a:r>
            <a:r>
              <a:rPr lang="en-US" dirty="0" err="1"/>
              <a:t>nat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rec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nat_of_int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0 then …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Else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95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rec plus a b =</a:t>
            </a:r>
          </a:p>
          <a:p>
            <a:r>
              <a:rPr lang="en-US" dirty="0"/>
              <a:t>  match a with</a:t>
            </a:r>
          </a:p>
          <a:p>
            <a:r>
              <a:rPr lang="en-US" dirty="0"/>
              <a:t>  | Zero -&gt; b</a:t>
            </a:r>
          </a:p>
          <a:p>
            <a:r>
              <a:rPr lang="en-US" dirty="0"/>
              <a:t>  | </a:t>
            </a:r>
            <a:r>
              <a:rPr lang="en-US" dirty="0" err="1"/>
              <a:t>Succ</a:t>
            </a:r>
            <a:r>
              <a:rPr lang="en-US" dirty="0"/>
              <a:t> a' -&gt; </a:t>
            </a:r>
            <a:r>
              <a:rPr lang="en-US" dirty="0" err="1"/>
              <a:t>Succ</a:t>
            </a:r>
            <a:r>
              <a:rPr lang="en-US" dirty="0"/>
              <a:t> (plus a' 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72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98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rec sum t =</a:t>
            </a:r>
          </a:p>
          <a:p>
            <a:r>
              <a:rPr lang="en-US" dirty="0"/>
              <a:t>  match t with</a:t>
            </a:r>
          </a:p>
          <a:p>
            <a:r>
              <a:rPr lang="en-US" dirty="0"/>
              <a:t>  | Null -&gt; 0</a:t>
            </a:r>
          </a:p>
          <a:p>
            <a:r>
              <a:rPr lang="en-US" dirty="0"/>
              <a:t>  | Node (v, left, right) -&gt;</a:t>
            </a:r>
          </a:p>
          <a:p>
            <a:r>
              <a:rPr lang="en-US" dirty="0"/>
              <a:t>      v + sum left + sum right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14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rec last </a:t>
            </a:r>
            <a:r>
              <a:rPr lang="en-US" dirty="0" err="1"/>
              <a:t>lst</a:t>
            </a:r>
            <a:r>
              <a:rPr lang="en-US" dirty="0"/>
              <a:t> =</a:t>
            </a:r>
          </a:p>
          <a:p>
            <a:r>
              <a:rPr lang="en-US" dirty="0"/>
              <a:t>  match </a:t>
            </a:r>
            <a:r>
              <a:rPr lang="en-US" dirty="0" err="1"/>
              <a:t>lst</a:t>
            </a:r>
            <a:r>
              <a:rPr lang="en-US" dirty="0"/>
              <a:t> with</a:t>
            </a:r>
          </a:p>
          <a:p>
            <a:r>
              <a:rPr lang="en-US" dirty="0"/>
              <a:t>  | [] -&gt; </a:t>
            </a:r>
            <a:r>
              <a:rPr lang="en-US" dirty="0" err="1"/>
              <a:t>failwith</a:t>
            </a:r>
            <a:r>
              <a:rPr lang="en-US" dirty="0"/>
              <a:t> "Empty list has no last element"</a:t>
            </a:r>
          </a:p>
          <a:p>
            <a:r>
              <a:rPr lang="en-US" dirty="0"/>
              <a:t>  | [x] -&gt; x               (* only one element → return it *)</a:t>
            </a:r>
          </a:p>
          <a:p>
            <a:r>
              <a:rPr lang="en-US" dirty="0"/>
              <a:t>  | _ :: </a:t>
            </a:r>
            <a:r>
              <a:rPr lang="en-US" dirty="0" err="1"/>
              <a:t>xs</a:t>
            </a:r>
            <a:r>
              <a:rPr lang="en-US" dirty="0"/>
              <a:t> -&gt; last </a:t>
            </a:r>
            <a:r>
              <a:rPr lang="en-US" dirty="0" err="1"/>
              <a:t>xs</a:t>
            </a:r>
            <a:r>
              <a:rPr lang="en-US" dirty="0"/>
              <a:t>     (* otherwise, recurse on the tail *)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99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rec eval e =</a:t>
            </a:r>
            <a:br>
              <a:rPr lang="en-US" dirty="0"/>
            </a:br>
            <a:r>
              <a:rPr lang="en-US" dirty="0"/>
              <a:t>match e with</a:t>
            </a:r>
            <a:br>
              <a:rPr lang="en-US" dirty="0"/>
            </a:br>
            <a:r>
              <a:rPr lang="en-US" dirty="0"/>
              <a:t>| Num x -&gt; x</a:t>
            </a:r>
            <a:br>
              <a:rPr lang="en-US" dirty="0"/>
            </a:br>
            <a:r>
              <a:rPr lang="en-US" dirty="0"/>
              <a:t>| Add (a, b) -&gt; eval a +. eval b</a:t>
            </a:r>
            <a:br>
              <a:rPr lang="en-US" dirty="0"/>
            </a:br>
            <a:r>
              <a:rPr lang="en-US" dirty="0"/>
              <a:t>| Sub (a, b) -&gt; eval a -. eval b</a:t>
            </a:r>
            <a:br>
              <a:rPr lang="en-US" dirty="0"/>
            </a:br>
            <a:r>
              <a:rPr lang="en-US" dirty="0"/>
              <a:t>| Mul (a, b) -&gt; eval a *. eval b</a:t>
            </a:r>
            <a:br>
              <a:rPr lang="en-US" dirty="0"/>
            </a:br>
            <a:r>
              <a:rPr lang="en-US" dirty="0"/>
              <a:t>| Div (a, b) -&gt; eval a /. </a:t>
            </a:r>
            <a:r>
              <a:rPr lang="en-US"/>
              <a:t>eval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F8155-F185-A647-8447-CD80C369622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3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9B973-95A5-A862-F2D4-9A012A389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OCaml: Variants and Recursive Types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58E90-E2B7-2A75-6A1C-D71C382254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352239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4C4AE-AE4F-52E2-0223-FCF89215E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OCaml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C8B01-13B8-066E-F2A6-8842C92DB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Primitive Type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bool, char, int, float, string</a:t>
            </a:r>
          </a:p>
          <a:p>
            <a:pPr marL="349250" indent="-342900"/>
            <a:r>
              <a:rPr lang="en-US" dirty="0"/>
              <a:t>Product Type</a:t>
            </a:r>
          </a:p>
          <a:p>
            <a:pPr marL="800100" lvl="1" indent="-342900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</a:p>
          <a:p>
            <a:pPr marL="349250" indent="-342900"/>
            <a:r>
              <a:rPr lang="en-US" dirty="0"/>
              <a:t>Recursive Algebraic Type</a:t>
            </a:r>
          </a:p>
          <a:p>
            <a:pPr marL="800100" lvl="1" indent="-342900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‘a list</a:t>
            </a:r>
          </a:p>
        </p:txBody>
      </p:sp>
    </p:spTree>
    <p:extLst>
      <p:ext uri="{BB962C8B-B14F-4D97-AF65-F5344CB8AC3E}">
        <p14:creationId xmlns:p14="http://schemas.microsoft.com/office/powerpoint/2010/main" val="308684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0CA0-65CE-A11A-3DE9-85C4D90B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7537F-9522-CEAA-DAE2-53CE6A34D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753496"/>
            <a:ext cx="7796540" cy="4528970"/>
          </a:xfrm>
        </p:spPr>
        <p:txBody>
          <a:bodyPr>
            <a:normAutofit/>
          </a:bodyPr>
          <a:lstStyle/>
          <a:p>
            <a:r>
              <a:rPr lang="en-US" dirty="0"/>
              <a:t>Also known as </a:t>
            </a:r>
            <a:r>
              <a:rPr lang="en-US" dirty="0">
                <a:solidFill>
                  <a:schemeClr val="accent3"/>
                </a:solidFill>
              </a:rPr>
              <a:t>discriminated unions</a:t>
            </a:r>
          </a:p>
          <a:p>
            <a:r>
              <a:rPr lang="en-US" dirty="0"/>
              <a:t>Must provide a name tag for each option</a:t>
            </a:r>
          </a:p>
          <a:p>
            <a:r>
              <a:rPr lang="en-US" dirty="0"/>
              <a:t>Only ONE option can be active at any time</a:t>
            </a:r>
          </a:p>
          <a:p>
            <a:r>
              <a:rPr lang="en-US" dirty="0"/>
              <a:t>E.g.,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-up of words&#10;&#10;AI-generated content may be incorrect.">
            <a:extLst>
              <a:ext uri="{FF2B5EF4-FFF2-40B4-BE49-F238E27FC236}">
                <a16:creationId xmlns:a16="http://schemas.microsoft.com/office/drawing/2014/main" id="{CFB99321-BD99-038E-E494-D89F781EA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39" y="4476997"/>
            <a:ext cx="7581295" cy="223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9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A13E2-6138-E5CF-FE86-AD4407EA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Behavior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F1336-CF6C-7FD5-E1D5-AAE6A2458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 suit =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Spades | Hearts | Clubs | Diamonds</a:t>
            </a:r>
          </a:p>
          <a:p>
            <a:r>
              <a:rPr lang="en-US" dirty="0"/>
              <a:t>The type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suit</a:t>
            </a:r>
            <a:r>
              <a:rPr lang="en-US" dirty="0"/>
              <a:t> can ONLY hold one of the four values (each value’s type is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suit</a:t>
            </a:r>
            <a:r>
              <a:rPr lang="en-US" dirty="0"/>
              <a:t>)</a:t>
            </a:r>
          </a:p>
          <a:p>
            <a:r>
              <a:rPr lang="en-US" dirty="0"/>
              <a:t>The tag or discriminator, is called a constructor in OCaml, which tells OCaml what choice to select</a:t>
            </a:r>
          </a:p>
          <a:p>
            <a:r>
              <a:rPr lang="en-US" dirty="0"/>
              <a:t>The constructor must start with a capital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483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6F5-C8EB-F8F9-CED2-507966F06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998A2-89AD-861C-0E7B-BD3313959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57844"/>
            <a:ext cx="7796540" cy="4492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int_option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Some of int | None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int_option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is a predefined type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Some</a:t>
            </a:r>
            <a:r>
              <a:rPr lang="en-US" dirty="0"/>
              <a:t> and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en-US" dirty="0"/>
              <a:t> are its constructors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of int</a:t>
            </a:r>
            <a:r>
              <a:rPr lang="en-US" dirty="0"/>
              <a:t> means the constructor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Some</a:t>
            </a:r>
            <a:r>
              <a:rPr lang="en-US" dirty="0"/>
              <a:t> takes an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/>
              <a:t> argument</a:t>
            </a:r>
          </a:p>
          <a:p>
            <a:r>
              <a:rPr lang="en-US" dirty="0"/>
              <a:t>The type of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Some: int -&gt;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int_option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628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B49A3-C089-9E22-EEAF-C7A00117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Example</a:t>
            </a:r>
          </a:p>
        </p:txBody>
      </p:sp>
      <p:pic>
        <p:nvPicPr>
          <p:cNvPr id="7" name="Content Placeholder 6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D8F8050F-603D-94F7-976F-FB36BA672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8816" y="1648877"/>
            <a:ext cx="7958331" cy="474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AAE07-302A-7388-99AF-A035CE88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D7FE55-0983-3B0F-D530-EFA96FBA6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648197"/>
            <a:ext cx="7796540" cy="3942607"/>
          </a:xfrm>
        </p:spPr>
        <p:txBody>
          <a:bodyPr/>
          <a:lstStyle/>
          <a:p>
            <a:r>
              <a:rPr lang="en-US" dirty="0"/>
              <a:t>How to inspect a variant? Pattern Matching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3EB09E97-E824-5EFE-B74F-4862ABFA8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856" y="2386940"/>
            <a:ext cx="6845414" cy="443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8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270F-54D7-7159-7767-C2CB9CDA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Example</a:t>
            </a:r>
          </a:p>
        </p:txBody>
      </p:sp>
      <p:pic>
        <p:nvPicPr>
          <p:cNvPr id="7" name="Content Placeholder 6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5EB71DFD-0791-7BED-C357-CD41BFA04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89132" y="1708253"/>
            <a:ext cx="7828966" cy="485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02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E9F2E-5695-A017-5277-3FA08F5C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4121C-68F7-759A-C433-546A324D4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OCaml, lists are homogenous</a:t>
            </a:r>
          </a:p>
          <a:p>
            <a:r>
              <a:rPr lang="en-US" dirty="0"/>
              <a:t>What if I want a list of elements of different types</a:t>
            </a:r>
          </a:p>
          <a:p>
            <a:r>
              <a:rPr lang="en-US" dirty="0"/>
              <a:t>Define a box type that can hold: int, float, bool, and string</a:t>
            </a:r>
          </a:p>
          <a:p>
            <a:r>
              <a:rPr lang="en-US" dirty="0"/>
              <a:t>Then you can create a box list</a:t>
            </a:r>
          </a:p>
          <a:p>
            <a:r>
              <a:rPr lang="en-US" dirty="0"/>
              <a:t>Write a function </a:t>
            </a:r>
            <a:r>
              <a:rPr lang="en-US" dirty="0" err="1"/>
              <a:t>string_of</a:t>
            </a:r>
            <a:r>
              <a:rPr lang="en-US" dirty="0"/>
              <a:t> that maps each box element to a string</a:t>
            </a:r>
          </a:p>
        </p:txBody>
      </p:sp>
    </p:spTree>
    <p:extLst>
      <p:ext uri="{BB962C8B-B14F-4D97-AF65-F5344CB8AC3E}">
        <p14:creationId xmlns:p14="http://schemas.microsoft.com/office/powerpoint/2010/main" val="120067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CBE1-73D8-AD3E-8C55-204732D5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Exercise</a:t>
            </a:r>
          </a:p>
        </p:txBody>
      </p:sp>
      <p:pic>
        <p:nvPicPr>
          <p:cNvPr id="5" name="Content Placeholder 4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CFDFC3AC-D5F9-313D-0FEF-6C8FDB798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658" y="1567543"/>
            <a:ext cx="4873503" cy="5393749"/>
          </a:xfrm>
          <a:prstGeom prst="rect">
            <a:avLst/>
          </a:prstGeom>
        </p:spPr>
      </p:pic>
      <p:pic>
        <p:nvPicPr>
          <p:cNvPr id="8" name="Picture 7" descr="A computer code with text&#10;&#10;AI-generated content may be incorrect.">
            <a:extLst>
              <a:ext uri="{FF2B5EF4-FFF2-40B4-BE49-F238E27FC236}">
                <a16:creationId xmlns:a16="http://schemas.microsoft.com/office/drawing/2014/main" id="{E0EAB3E8-95CC-071E-D9E7-4BEB0F63A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161" y="1567543"/>
            <a:ext cx="5486400" cy="539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6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907E-716E-2334-FA9B-E65039B7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61AB4-27A7-EC06-678B-048916062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string_of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function which accepts a box value and returns the string representation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A close-up of a math equation&#10;&#10;AI-generated content may be incorrect.">
            <a:extLst>
              <a:ext uri="{FF2B5EF4-FFF2-40B4-BE49-F238E27FC236}">
                <a16:creationId xmlns:a16="http://schemas.microsoft.com/office/drawing/2014/main" id="{7715A456-6BF2-35DB-83B1-BEA750EAD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59" y="3571300"/>
            <a:ext cx="7772400" cy="170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6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2D366-409B-B86E-2035-189221F3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Exercise</a:t>
            </a:r>
          </a:p>
        </p:txBody>
      </p:sp>
      <p:pic>
        <p:nvPicPr>
          <p:cNvPr id="5" name="Content Placeholder 4" descr="A close-up of a code&#10;&#10;AI-generated content may be incorrect.">
            <a:extLst>
              <a:ext uri="{FF2B5EF4-FFF2-40B4-BE49-F238E27FC236}">
                <a16:creationId xmlns:a16="http://schemas.microsoft.com/office/drawing/2014/main" id="{4BF4BB26-D730-5D97-5F75-77E422A84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4839" y="1719006"/>
            <a:ext cx="8657815" cy="444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8601-9869-46B9-B57F-4F824B6A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 Exercise</a:t>
            </a:r>
          </a:p>
        </p:txBody>
      </p:sp>
      <p:pic>
        <p:nvPicPr>
          <p:cNvPr id="6" name="Picture 5" descr="A computer code with text&#10;&#10;AI-generated content may be incorrect.">
            <a:extLst>
              <a:ext uri="{FF2B5EF4-FFF2-40B4-BE49-F238E27FC236}">
                <a16:creationId xmlns:a16="http://schemas.microsoft.com/office/drawing/2014/main" id="{0A6188E3-A20D-6FFE-54CB-9626F0F81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629" y="1716021"/>
            <a:ext cx="8144510" cy="484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48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4FBCF-C00C-F63A-031A-13118A8F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Matching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E42C3-235F-0A02-2E33-953546E37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code pattern of</a:t>
            </a:r>
          </a:p>
          <a:p>
            <a:pPr marL="0" indent="0" algn="ctr">
              <a:buNone/>
            </a:pPr>
            <a:r>
              <a:rPr lang="en-US" dirty="0"/>
              <a:t>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 v -&gt; match v with</a:t>
            </a:r>
          </a:p>
          <a:p>
            <a:pPr marL="0" indent="0">
              <a:buNone/>
            </a:pPr>
            <a:r>
              <a:rPr lang="en-US" dirty="0"/>
              <a:t>    is so common, there is syntactic sugar for it</a:t>
            </a:r>
          </a:p>
          <a:p>
            <a:pPr marL="0" indent="0" algn="ctr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</a:p>
          <a:p>
            <a:pPr marL="0" indent="0" algn="ctr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pic>
        <p:nvPicPr>
          <p:cNvPr id="6" name="Picture 5" descr="A computer code with text&#10;&#10;AI-generated content may be incorrect.">
            <a:extLst>
              <a:ext uri="{FF2B5EF4-FFF2-40B4-BE49-F238E27FC236}">
                <a16:creationId xmlns:a16="http://schemas.microsoft.com/office/drawing/2014/main" id="{C484D5CC-7C83-25DC-FDDF-7860F7090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4322618"/>
            <a:ext cx="6806593" cy="253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25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A1091-D64E-1BBD-468E-F37427517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96709-AEA7-BE24-71A6-EADC16B3F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799" y="1607272"/>
            <a:ext cx="8360339" cy="4442671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type is recursive</a:t>
            </a:r>
            <a:r>
              <a:rPr lang="en-US" dirty="0"/>
              <a:t> if its definition refers to itself</a:t>
            </a:r>
          </a:p>
          <a:p>
            <a:r>
              <a:rPr lang="en-US" dirty="0"/>
              <a:t>In OCaml, recursive types are commonly expressed using </a:t>
            </a:r>
            <a:r>
              <a:rPr lang="en-US" b="1" dirty="0"/>
              <a:t>variant constructors</a:t>
            </a:r>
            <a:r>
              <a:rPr lang="en-US" dirty="0"/>
              <a:t> or </a:t>
            </a:r>
            <a:r>
              <a:rPr lang="en-US" b="1" dirty="0"/>
              <a:t>records</a:t>
            </a:r>
            <a:r>
              <a:rPr lang="en-US" dirty="0"/>
              <a:t> that contain the type itself</a:t>
            </a:r>
          </a:p>
          <a:p>
            <a:pPr marL="0" indent="0" algn="ctr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 t = N | S of t</a:t>
            </a:r>
          </a:p>
          <a:p>
            <a:r>
              <a:rPr lang="en-US" dirty="0"/>
              <a:t>Show some values of type t</a:t>
            </a:r>
          </a:p>
          <a:p>
            <a:r>
              <a:rPr lang="en-US" dirty="0"/>
              <a:t>Any types you learned from other courses are recursive?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16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3A30-B2FA-7AD4-713B-AFA0CA5D5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A984A-FC3A-057A-970B-18DF8C960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the following type to model all natural numbers</a:t>
            </a:r>
          </a:p>
          <a:p>
            <a:pPr marL="0" indent="0" algn="ctr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Zero |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of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How to represent 0, 1, 2, …</a:t>
            </a:r>
          </a:p>
          <a:p>
            <a:r>
              <a:rPr lang="en-US" dirty="0"/>
              <a:t>Try: </a:t>
            </a:r>
          </a:p>
          <a:p>
            <a:endParaRPr lang="en-US" dirty="0"/>
          </a:p>
        </p:txBody>
      </p:sp>
      <p:pic>
        <p:nvPicPr>
          <p:cNvPr id="5" name="Picture 4" descr="A close-up of a computer code&#10;&#10;AI-generated content may be incorrect.">
            <a:extLst>
              <a:ext uri="{FF2B5EF4-FFF2-40B4-BE49-F238E27FC236}">
                <a16:creationId xmlns:a16="http://schemas.microsoft.com/office/drawing/2014/main" id="{DA6C0CAC-0522-21DE-B053-A0249C2D7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946" y="4584356"/>
            <a:ext cx="6808574" cy="227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2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264F-8CF5-CEEE-29C3-2F268D67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Number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6A3C5-11D8-1F8C-B737-C628F063C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03" y="2463501"/>
            <a:ext cx="7796540" cy="46191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math equation with colorful text&#10;&#10;AI-generated content may be incorrect.">
            <a:extLst>
              <a:ext uri="{FF2B5EF4-FFF2-40B4-BE49-F238E27FC236}">
                <a16:creationId xmlns:a16="http://schemas.microsoft.com/office/drawing/2014/main" id="{1D9EEDDF-138C-386B-2D9A-2D6BCE28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838" y="1996646"/>
            <a:ext cx="7772400" cy="34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13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80E82-CFC1-A9D5-E48B-B6A97E99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Number Multiplication</a:t>
            </a:r>
          </a:p>
        </p:txBody>
      </p:sp>
      <p:pic>
        <p:nvPicPr>
          <p:cNvPr id="5" name="Picture 4" descr="A white background with colorful text&#10;&#10;AI-generated content may be incorrect.">
            <a:extLst>
              <a:ext uri="{FF2B5EF4-FFF2-40B4-BE49-F238E27FC236}">
                <a16:creationId xmlns:a16="http://schemas.microsoft.com/office/drawing/2014/main" id="{B9F304F7-CAA3-79F6-5325-11ED084B7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362" y="1885285"/>
            <a:ext cx="7772400" cy="47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5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00F1C-8D7A-844C-766A-A7D43F36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(Our) 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2D55A-9F17-0E7D-E95A-1B45EBF03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OCaml lists are recursive</a:t>
            </a:r>
          </a:p>
          <a:p>
            <a:r>
              <a:rPr lang="en-US" dirty="0"/>
              <a:t>We can create our own list type:</a:t>
            </a:r>
          </a:p>
          <a:p>
            <a:pPr marL="0" indent="0" algn="ctr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 'a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</a:p>
          <a:p>
            <a:pPr marL="0" indent="0" algn="ctr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Nil | Cons of 'a * 'a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lang="en-US" dirty="0"/>
              <a:t> corresponds to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hd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corresponds to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Cons(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hd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30345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8EF0-7045-9544-52A6-55FBCBBD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(Our) 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24F8-17AE-DCF2-80D6-FE3E682F9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function to return the length of a list (our type)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math equation with numbers and symbols&#10;&#10;AI-generated content may be incorrect.">
            <a:extLst>
              <a:ext uri="{FF2B5EF4-FFF2-40B4-BE49-F238E27FC236}">
                <a16:creationId xmlns:a16="http://schemas.microsoft.com/office/drawing/2014/main" id="{2F8C1ED6-0A0F-821C-4A36-A5A5D4D91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599" y="3716894"/>
            <a:ext cx="7772400" cy="198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3E44-E983-1A67-779A-EDF135C0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50213-4217-2CE9-3446-E96891E30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890" y="2052116"/>
            <a:ext cx="8142249" cy="3997828"/>
          </a:xfrm>
        </p:spPr>
        <p:txBody>
          <a:bodyPr/>
          <a:lstStyle/>
          <a:p>
            <a:r>
              <a:rPr lang="en-US" dirty="0"/>
              <a:t>How can we represent an int binary tree?</a:t>
            </a:r>
          </a:p>
          <a:p>
            <a:r>
              <a:rPr lang="en-US" dirty="0"/>
              <a:t>Write a function to sum all nodes of a tree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DEAAC791-7F0A-2FC6-E008-5EE3CA807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890" y="3835730"/>
            <a:ext cx="7772400" cy="302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36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B3A5D-8112-695E-0648-14767B20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06C84-DACA-B18B-FA1E-CE56D34E7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represent expressions and evaluate them</a:t>
            </a:r>
          </a:p>
          <a:p>
            <a:pPr lvl="1"/>
            <a:r>
              <a:rPr lang="en-US" dirty="0"/>
              <a:t>4.0 + 3.9 ==&gt; 7.9</a:t>
            </a:r>
          </a:p>
          <a:p>
            <a:pPr lvl="1"/>
            <a:r>
              <a:rPr lang="en-US" dirty="0"/>
              <a:t>512 - 82 ==&gt; 430</a:t>
            </a:r>
          </a:p>
          <a:p>
            <a:pPr lvl="1"/>
            <a:r>
              <a:rPr lang="en-US" dirty="0"/>
              <a:t>(4.0 + 3.9) * (512 - 82) - 1372 ==&gt; 2025</a:t>
            </a:r>
          </a:p>
          <a:p>
            <a:r>
              <a:rPr lang="en-US" dirty="0"/>
              <a:t>What type should we use for each expression?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 up of a number&#10;&#10;AI-generated content may be incorrect.">
            <a:extLst>
              <a:ext uri="{FF2B5EF4-FFF2-40B4-BE49-F238E27FC236}">
                <a16:creationId xmlns:a16="http://schemas.microsoft.com/office/drawing/2014/main" id="{53470C05-0007-1A60-8C9B-2B70D0696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466" y="4476997"/>
            <a:ext cx="4481120" cy="238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17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14C69-1938-E61C-EDAA-20508FF33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Expressions</a:t>
            </a:r>
          </a:p>
        </p:txBody>
      </p:sp>
      <p:pic>
        <p:nvPicPr>
          <p:cNvPr id="5" name="Content Placeholder 4" descr="A group of colorful text&#10;&#10;AI-generated content may be incorrect.">
            <a:extLst>
              <a:ext uri="{FF2B5EF4-FFF2-40B4-BE49-F238E27FC236}">
                <a16:creationId xmlns:a16="http://schemas.microsoft.com/office/drawing/2014/main" id="{D8C7C34F-9F5B-217B-8714-C97932DB9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16332" y="2052638"/>
            <a:ext cx="6127668" cy="444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45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754</TotalTime>
  <Words>828</Words>
  <Application>Microsoft Macintosh PowerPoint</Application>
  <PresentationFormat>Widescreen</PresentationFormat>
  <Paragraphs>136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Arial</vt:lpstr>
      <vt:lpstr>Courier New</vt:lpstr>
      <vt:lpstr>MS Shell Dlg 2</vt:lpstr>
      <vt:lpstr>Times New Roman</vt:lpstr>
      <vt:lpstr>Wingdings</vt:lpstr>
      <vt:lpstr>Wingdings 3</vt:lpstr>
      <vt:lpstr>Madison</vt:lpstr>
      <vt:lpstr> OCaml: Variants and Recursive Types</vt:lpstr>
      <vt:lpstr>Review OCaml Types</vt:lpstr>
      <vt:lpstr>Variants</vt:lpstr>
      <vt:lpstr>Variant Behavior</vt:lpstr>
      <vt:lpstr>Variant Behavior</vt:lpstr>
      <vt:lpstr>Variant Example</vt:lpstr>
      <vt:lpstr>Variant Example</vt:lpstr>
      <vt:lpstr>Variant Example</vt:lpstr>
      <vt:lpstr>Variant Exercise</vt:lpstr>
      <vt:lpstr>Variant Exercise</vt:lpstr>
      <vt:lpstr>Variant Exercise</vt:lpstr>
      <vt:lpstr>Variant Exercise</vt:lpstr>
      <vt:lpstr>Variant Exercise</vt:lpstr>
      <vt:lpstr>Matching Functions</vt:lpstr>
      <vt:lpstr>Recursive Types</vt:lpstr>
      <vt:lpstr>Natural Numbers</vt:lpstr>
      <vt:lpstr>Natural Number Addition</vt:lpstr>
      <vt:lpstr>Natural Number Multiplication</vt:lpstr>
      <vt:lpstr>(Our) Lists</vt:lpstr>
      <vt:lpstr>(Our) Lists</vt:lpstr>
      <vt:lpstr>Trees</vt:lpstr>
      <vt:lpstr>Expressions</vt:lpstr>
      <vt:lpstr>Evaluating Expressions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OCaml</dc:title>
  <dc:creator>Jingnan Xie</dc:creator>
  <cp:lastModifiedBy>Jingnan Xie</cp:lastModifiedBy>
  <cp:revision>1</cp:revision>
  <dcterms:created xsi:type="dcterms:W3CDTF">2025-11-24T14:39:26Z</dcterms:created>
  <dcterms:modified xsi:type="dcterms:W3CDTF">2026-03-03T16:56:44Z</dcterms:modified>
</cp:coreProperties>
</file>