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9" r:id="rId6"/>
    <p:sldId id="260" r:id="rId7"/>
    <p:sldId id="271" r:id="rId8"/>
    <p:sldId id="270" r:id="rId9"/>
    <p:sldId id="272" r:id="rId10"/>
    <p:sldId id="266" r:id="rId11"/>
    <p:sldId id="262" r:id="rId12"/>
    <p:sldId id="277" r:id="rId13"/>
    <p:sldId id="276" r:id="rId14"/>
    <p:sldId id="263" r:id="rId15"/>
    <p:sldId id="265" r:id="rId16"/>
    <p:sldId id="275" r:id="rId17"/>
    <p:sldId id="264" r:id="rId18"/>
    <p:sldId id="26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8D5097-B404-6D4F-B426-865FBD8E3DA4}" v="84" dt="2026-04-03T17:02:17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7260"/>
  </p:normalViewPr>
  <p:slideViewPr>
    <p:cSldViewPr snapToGrid="0">
      <p:cViewPr varScale="1">
        <p:scale>
          <a:sx n="110" d="100"/>
          <a:sy n="110" d="100"/>
        </p:scale>
        <p:origin x="11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99442E2A-D9CC-5B17-AA62-8A182CB6386A}"/>
    <pc:docChg chg="undo custSel addSld delSld modSld sldOrd modMainMaster">
      <pc:chgData name="Jingnan Xie" userId="5c2f28a1-79a3-4aeb-a5f1-26f53b743562" providerId="ADAL" clId="{99442E2A-D9CC-5B17-AA62-8A182CB6386A}" dt="2026-04-03T17:05:37.307" v="4693" actId="20577"/>
      <pc:docMkLst>
        <pc:docMk/>
      </pc:docMkLst>
      <pc:sldChg chg="modSp mod">
        <pc:chgData name="Jingnan Xie" userId="5c2f28a1-79a3-4aeb-a5f1-26f53b743562" providerId="ADAL" clId="{99442E2A-D9CC-5B17-AA62-8A182CB6386A}" dt="2026-04-01T20:04:52.314" v="3244" actId="20577"/>
        <pc:sldMkLst>
          <pc:docMk/>
          <pc:sldMk cId="2721820955" sldId="256"/>
        </pc:sldMkLst>
        <pc:spChg chg="mod">
          <ac:chgData name="Jingnan Xie" userId="5c2f28a1-79a3-4aeb-a5f1-26f53b743562" providerId="ADAL" clId="{99442E2A-D9CC-5B17-AA62-8A182CB6386A}" dt="2026-04-01T20:04:52.314" v="3244" actId="20577"/>
          <ac:spMkLst>
            <pc:docMk/>
            <pc:sldMk cId="2721820955" sldId="256"/>
            <ac:spMk id="2" creationId="{D63D847D-FD5A-849B-EF26-58973DB6AC89}"/>
          </ac:spMkLst>
        </pc:spChg>
      </pc:sldChg>
      <pc:sldChg chg="modSp mod">
        <pc:chgData name="Jingnan Xie" userId="5c2f28a1-79a3-4aeb-a5f1-26f53b743562" providerId="ADAL" clId="{99442E2A-D9CC-5B17-AA62-8A182CB6386A}" dt="2026-04-01T20:14:41.160" v="3299" actId="20577"/>
        <pc:sldMkLst>
          <pc:docMk/>
          <pc:sldMk cId="1364525832" sldId="257"/>
        </pc:sldMkLst>
        <pc:spChg chg="mod">
          <ac:chgData name="Jingnan Xie" userId="5c2f28a1-79a3-4aeb-a5f1-26f53b743562" providerId="ADAL" clId="{99442E2A-D9CC-5B17-AA62-8A182CB6386A}" dt="2026-04-01T20:13:39.019" v="3255" actId="20577"/>
          <ac:spMkLst>
            <pc:docMk/>
            <pc:sldMk cId="1364525832" sldId="257"/>
            <ac:spMk id="2" creationId="{56C3DAFE-DCF7-FA94-B2A4-CD82986ACB75}"/>
          </ac:spMkLst>
        </pc:spChg>
        <pc:spChg chg="mod">
          <ac:chgData name="Jingnan Xie" userId="5c2f28a1-79a3-4aeb-a5f1-26f53b743562" providerId="ADAL" clId="{99442E2A-D9CC-5B17-AA62-8A182CB6386A}" dt="2026-04-01T20:14:41.160" v="3299" actId="20577"/>
          <ac:spMkLst>
            <pc:docMk/>
            <pc:sldMk cId="1364525832" sldId="257"/>
            <ac:spMk id="3" creationId="{936550D9-7ED1-349F-67E6-DD287E90C3E5}"/>
          </ac:spMkLst>
        </pc:spChg>
      </pc:sldChg>
      <pc:sldChg chg="addSp modSp mod">
        <pc:chgData name="Jingnan Xie" userId="5c2f28a1-79a3-4aeb-a5f1-26f53b743562" providerId="ADAL" clId="{99442E2A-D9CC-5B17-AA62-8A182CB6386A}" dt="2026-04-03T16:38:51.136" v="4202" actId="20577"/>
        <pc:sldMkLst>
          <pc:docMk/>
          <pc:sldMk cId="1104128904" sldId="258"/>
        </pc:sldMkLst>
        <pc:spChg chg="mod">
          <ac:chgData name="Jingnan Xie" userId="5c2f28a1-79a3-4aeb-a5f1-26f53b743562" providerId="ADAL" clId="{99442E2A-D9CC-5B17-AA62-8A182CB6386A}" dt="2026-04-01T20:15:04.454" v="3301"/>
          <ac:spMkLst>
            <pc:docMk/>
            <pc:sldMk cId="1104128904" sldId="258"/>
            <ac:spMk id="2" creationId="{28914E94-95EE-3F5F-8917-C4BFD921D4F5}"/>
          </ac:spMkLst>
        </pc:spChg>
        <pc:spChg chg="mod">
          <ac:chgData name="Jingnan Xie" userId="5c2f28a1-79a3-4aeb-a5f1-26f53b743562" providerId="ADAL" clId="{99442E2A-D9CC-5B17-AA62-8A182CB6386A}" dt="2026-04-03T16:38:51.136" v="4202" actId="20577"/>
          <ac:spMkLst>
            <pc:docMk/>
            <pc:sldMk cId="1104128904" sldId="258"/>
            <ac:spMk id="3" creationId="{2181B9D2-1017-3943-34BD-167A7B278C07}"/>
          </ac:spMkLst>
        </pc:spChg>
      </pc:sldChg>
      <pc:sldChg chg="addSp modSp mod">
        <pc:chgData name="Jingnan Xie" userId="5c2f28a1-79a3-4aeb-a5f1-26f53b743562" providerId="ADAL" clId="{99442E2A-D9CC-5B17-AA62-8A182CB6386A}" dt="2026-04-03T16:40:29.422" v="4233" actId="14100"/>
        <pc:sldMkLst>
          <pc:docMk/>
          <pc:sldMk cId="1716237246" sldId="259"/>
        </pc:sldMkLst>
        <pc:spChg chg="mod">
          <ac:chgData name="Jingnan Xie" userId="5c2f28a1-79a3-4aeb-a5f1-26f53b743562" providerId="ADAL" clId="{99442E2A-D9CC-5B17-AA62-8A182CB6386A}" dt="2026-04-01T20:17:05.139" v="3371"/>
          <ac:spMkLst>
            <pc:docMk/>
            <pc:sldMk cId="1716237246" sldId="259"/>
            <ac:spMk id="2" creationId="{2C4932B5-45A4-FFD0-B1D3-09371D6C5159}"/>
          </ac:spMkLst>
        </pc:spChg>
        <pc:spChg chg="mod">
          <ac:chgData name="Jingnan Xie" userId="5c2f28a1-79a3-4aeb-a5f1-26f53b743562" providerId="ADAL" clId="{99442E2A-D9CC-5B17-AA62-8A182CB6386A}" dt="2026-04-03T16:40:20.448" v="4229" actId="27636"/>
          <ac:spMkLst>
            <pc:docMk/>
            <pc:sldMk cId="1716237246" sldId="259"/>
            <ac:spMk id="3" creationId="{60D4642C-AB79-2961-8498-BE8CDF1A5652}"/>
          </ac:spMkLst>
        </pc:spChg>
        <pc:picChg chg="add mod">
          <ac:chgData name="Jingnan Xie" userId="5c2f28a1-79a3-4aeb-a5f1-26f53b743562" providerId="ADAL" clId="{99442E2A-D9CC-5B17-AA62-8A182CB6386A}" dt="2026-04-03T16:40:29.422" v="4233" actId="14100"/>
          <ac:picMkLst>
            <pc:docMk/>
            <pc:sldMk cId="1716237246" sldId="259"/>
            <ac:picMk id="5" creationId="{A57858EE-A5AA-DFF5-6303-F6F1A5356E9E}"/>
          </ac:picMkLst>
        </pc:picChg>
      </pc:sldChg>
      <pc:sldChg chg="modSp mod">
        <pc:chgData name="Jingnan Xie" userId="5c2f28a1-79a3-4aeb-a5f1-26f53b743562" providerId="ADAL" clId="{99442E2A-D9CC-5B17-AA62-8A182CB6386A}" dt="2026-04-01T20:31:48.268" v="3801" actId="20577"/>
        <pc:sldMkLst>
          <pc:docMk/>
          <pc:sldMk cId="3268356226" sldId="260"/>
        </pc:sldMkLst>
        <pc:spChg chg="mod">
          <ac:chgData name="Jingnan Xie" userId="5c2f28a1-79a3-4aeb-a5f1-26f53b743562" providerId="ADAL" clId="{99442E2A-D9CC-5B17-AA62-8A182CB6386A}" dt="2026-04-01T20:21:30.557" v="3574"/>
          <ac:spMkLst>
            <pc:docMk/>
            <pc:sldMk cId="3268356226" sldId="260"/>
            <ac:spMk id="2" creationId="{57AF03F5-33C3-3822-FB15-A6F6C8B98535}"/>
          </ac:spMkLst>
        </pc:spChg>
        <pc:spChg chg="mod">
          <ac:chgData name="Jingnan Xie" userId="5c2f28a1-79a3-4aeb-a5f1-26f53b743562" providerId="ADAL" clId="{99442E2A-D9CC-5B17-AA62-8A182CB6386A}" dt="2026-04-01T20:31:48.268" v="3801" actId="20577"/>
          <ac:spMkLst>
            <pc:docMk/>
            <pc:sldMk cId="3268356226" sldId="260"/>
            <ac:spMk id="3" creationId="{06120857-FECA-10D7-3360-B17DBB204C43}"/>
          </ac:spMkLst>
        </pc:spChg>
      </pc:sldChg>
      <pc:sldChg chg="addSp delSp modSp del mod">
        <pc:chgData name="Jingnan Xie" userId="5c2f28a1-79a3-4aeb-a5f1-26f53b743562" providerId="ADAL" clId="{99442E2A-D9CC-5B17-AA62-8A182CB6386A}" dt="2026-04-03T16:45:11.039" v="4283" actId="2696"/>
        <pc:sldMkLst>
          <pc:docMk/>
          <pc:sldMk cId="3026823399" sldId="261"/>
        </pc:sldMkLst>
        <pc:spChg chg="mod">
          <ac:chgData name="Jingnan Xie" userId="5c2f28a1-79a3-4aeb-a5f1-26f53b743562" providerId="ADAL" clId="{99442E2A-D9CC-5B17-AA62-8A182CB6386A}" dt="2026-04-03T16:43:54.235" v="4274" actId="27636"/>
          <ac:spMkLst>
            <pc:docMk/>
            <pc:sldMk cId="3026823399" sldId="261"/>
            <ac:spMk id="3" creationId="{17DDB377-A6BE-23BC-6EF9-32D23C97799F}"/>
          </ac:spMkLst>
        </pc:spChg>
        <pc:picChg chg="add del mod">
          <ac:chgData name="Jingnan Xie" userId="5c2f28a1-79a3-4aeb-a5f1-26f53b743562" providerId="ADAL" clId="{99442E2A-D9CC-5B17-AA62-8A182CB6386A}" dt="2026-04-03T16:44:15.186" v="4277" actId="21"/>
          <ac:picMkLst>
            <pc:docMk/>
            <pc:sldMk cId="3026823399" sldId="261"/>
            <ac:picMk id="4" creationId="{2B46ECB1-7256-2266-B7CD-52D46B3A7858}"/>
          </ac:picMkLst>
        </pc:picChg>
        <pc:picChg chg="add del mod">
          <ac:chgData name="Jingnan Xie" userId="5c2f28a1-79a3-4aeb-a5f1-26f53b743562" providerId="ADAL" clId="{99442E2A-D9CC-5B17-AA62-8A182CB6386A}" dt="2026-04-03T16:43:48.896" v="4266" actId="478"/>
          <ac:picMkLst>
            <pc:docMk/>
            <pc:sldMk cId="3026823399" sldId="261"/>
            <ac:picMk id="5" creationId="{BCFF880C-2729-19AF-EDF0-E698D0B4074A}"/>
          </ac:picMkLst>
        </pc:picChg>
        <pc:picChg chg="add del mod">
          <ac:chgData name="Jingnan Xie" userId="5c2f28a1-79a3-4aeb-a5f1-26f53b743562" providerId="ADAL" clId="{99442E2A-D9CC-5B17-AA62-8A182CB6386A}" dt="2026-04-03T16:43:34.838" v="4261" actId="478"/>
          <ac:picMkLst>
            <pc:docMk/>
            <pc:sldMk cId="3026823399" sldId="261"/>
            <ac:picMk id="7" creationId="{7D5A0930-22C1-D703-997A-96F9C2A6DC3D}"/>
          </ac:picMkLst>
        </pc:picChg>
      </pc:sldChg>
      <pc:sldChg chg="addSp modSp mod">
        <pc:chgData name="Jingnan Xie" userId="5c2f28a1-79a3-4aeb-a5f1-26f53b743562" providerId="ADAL" clId="{99442E2A-D9CC-5B17-AA62-8A182CB6386A}" dt="2026-04-03T16:54:06.527" v="4440" actId="14100"/>
        <pc:sldMkLst>
          <pc:docMk/>
          <pc:sldMk cId="1257372031" sldId="262"/>
        </pc:sldMkLst>
        <pc:spChg chg="mod">
          <ac:chgData name="Jingnan Xie" userId="5c2f28a1-79a3-4aeb-a5f1-26f53b743562" providerId="ADAL" clId="{99442E2A-D9CC-5B17-AA62-8A182CB6386A}" dt="2026-04-01T20:37:24.628" v="3892"/>
          <ac:spMkLst>
            <pc:docMk/>
            <pc:sldMk cId="1257372031" sldId="262"/>
            <ac:spMk id="2" creationId="{2226B692-5C47-6D64-7A82-A9D0F7275DA2}"/>
          </ac:spMkLst>
        </pc:spChg>
        <pc:spChg chg="mod">
          <ac:chgData name="Jingnan Xie" userId="5c2f28a1-79a3-4aeb-a5f1-26f53b743562" providerId="ADAL" clId="{99442E2A-D9CC-5B17-AA62-8A182CB6386A}" dt="2026-04-03T16:53:46.893" v="4432" actId="20577"/>
          <ac:spMkLst>
            <pc:docMk/>
            <pc:sldMk cId="1257372031" sldId="262"/>
            <ac:spMk id="3" creationId="{5352A1E4-A441-8321-523C-917CFDA5FBC8}"/>
          </ac:spMkLst>
        </pc:spChg>
        <pc:picChg chg="add mod">
          <ac:chgData name="Jingnan Xie" userId="5c2f28a1-79a3-4aeb-a5f1-26f53b743562" providerId="ADAL" clId="{99442E2A-D9CC-5B17-AA62-8A182CB6386A}" dt="2026-04-03T16:54:06.527" v="4440" actId="14100"/>
          <ac:picMkLst>
            <pc:docMk/>
            <pc:sldMk cId="1257372031" sldId="262"/>
            <ac:picMk id="5" creationId="{9B7419A4-AE84-8079-DB70-C8029FB4A1BF}"/>
          </ac:picMkLst>
        </pc:picChg>
      </pc:sldChg>
      <pc:sldChg chg="addSp delSp modSp mod">
        <pc:chgData name="Jingnan Xie" userId="5c2f28a1-79a3-4aeb-a5f1-26f53b743562" providerId="ADAL" clId="{99442E2A-D9CC-5B17-AA62-8A182CB6386A}" dt="2026-04-03T16:55:40.252" v="4467" actId="1076"/>
        <pc:sldMkLst>
          <pc:docMk/>
          <pc:sldMk cId="50248466" sldId="263"/>
        </pc:sldMkLst>
        <pc:spChg chg="mod">
          <ac:chgData name="Jingnan Xie" userId="5c2f28a1-79a3-4aeb-a5f1-26f53b743562" providerId="ADAL" clId="{99442E2A-D9CC-5B17-AA62-8A182CB6386A}" dt="2026-04-03T16:55:28.358" v="4462" actId="27636"/>
          <ac:spMkLst>
            <pc:docMk/>
            <pc:sldMk cId="50248466" sldId="263"/>
            <ac:spMk id="3" creationId="{768FF45A-2A8B-98BE-972A-E91D97884E5D}"/>
          </ac:spMkLst>
        </pc:spChg>
        <pc:picChg chg="add mod">
          <ac:chgData name="Jingnan Xie" userId="5c2f28a1-79a3-4aeb-a5f1-26f53b743562" providerId="ADAL" clId="{99442E2A-D9CC-5B17-AA62-8A182CB6386A}" dt="2026-04-03T16:55:40.252" v="4467" actId="1076"/>
          <ac:picMkLst>
            <pc:docMk/>
            <pc:sldMk cId="50248466" sldId="263"/>
            <ac:picMk id="4" creationId="{512D0FE5-355F-B030-6CAD-465BC1B484B9}"/>
          </ac:picMkLst>
        </pc:picChg>
      </pc:sldChg>
      <pc:sldChg chg="modSp mod">
        <pc:chgData name="Jingnan Xie" userId="5c2f28a1-79a3-4aeb-a5f1-26f53b743562" providerId="ADAL" clId="{99442E2A-D9CC-5B17-AA62-8A182CB6386A}" dt="2026-04-03T17:05:37.307" v="4693" actId="20577"/>
        <pc:sldMkLst>
          <pc:docMk/>
          <pc:sldMk cId="1689931210" sldId="264"/>
        </pc:sldMkLst>
        <pc:spChg chg="mod">
          <ac:chgData name="Jingnan Xie" userId="5c2f28a1-79a3-4aeb-a5f1-26f53b743562" providerId="ADAL" clId="{99442E2A-D9CC-5B17-AA62-8A182CB6386A}" dt="2026-04-03T17:05:37.307" v="4693" actId="20577"/>
          <ac:spMkLst>
            <pc:docMk/>
            <pc:sldMk cId="1689931210" sldId="264"/>
            <ac:spMk id="2" creationId="{54A6F8CE-FF41-3237-C813-4BA2163E8912}"/>
          </ac:spMkLst>
        </pc:spChg>
        <pc:spChg chg="mod">
          <ac:chgData name="Jingnan Xie" userId="5c2f28a1-79a3-4aeb-a5f1-26f53b743562" providerId="ADAL" clId="{99442E2A-D9CC-5B17-AA62-8A182CB6386A}" dt="2026-04-03T16:58:23.024" v="4542" actId="20577"/>
          <ac:spMkLst>
            <pc:docMk/>
            <pc:sldMk cId="1689931210" sldId="264"/>
            <ac:spMk id="3" creationId="{2F8D68E4-1B9E-5E81-F8F2-CD91F67BDE20}"/>
          </ac:spMkLst>
        </pc:spChg>
      </pc:sldChg>
      <pc:sldChg chg="modSp mod">
        <pc:chgData name="Jingnan Xie" userId="5c2f28a1-79a3-4aeb-a5f1-26f53b743562" providerId="ADAL" clId="{99442E2A-D9CC-5B17-AA62-8A182CB6386A}" dt="2026-04-01T20:42:42.078" v="4063" actId="20577"/>
        <pc:sldMkLst>
          <pc:docMk/>
          <pc:sldMk cId="3973161269" sldId="265"/>
        </pc:sldMkLst>
        <pc:spChg chg="mod">
          <ac:chgData name="Jingnan Xie" userId="5c2f28a1-79a3-4aeb-a5f1-26f53b743562" providerId="ADAL" clId="{99442E2A-D9CC-5B17-AA62-8A182CB6386A}" dt="2026-04-01T20:40:45.498" v="4025"/>
          <ac:spMkLst>
            <pc:docMk/>
            <pc:sldMk cId="3973161269" sldId="265"/>
            <ac:spMk id="2" creationId="{93E89ADA-5AE8-031B-B745-D12C481AE127}"/>
          </ac:spMkLst>
        </pc:spChg>
        <pc:spChg chg="mod">
          <ac:chgData name="Jingnan Xie" userId="5c2f28a1-79a3-4aeb-a5f1-26f53b743562" providerId="ADAL" clId="{99442E2A-D9CC-5B17-AA62-8A182CB6386A}" dt="2026-04-01T20:42:42.078" v="4063" actId="20577"/>
          <ac:spMkLst>
            <pc:docMk/>
            <pc:sldMk cId="3973161269" sldId="265"/>
            <ac:spMk id="3" creationId="{A85C7C36-71AC-BC70-A722-F4545DA1F705}"/>
          </ac:spMkLst>
        </pc:spChg>
      </pc:sldChg>
      <pc:sldChg chg="modSp mod">
        <pc:chgData name="Jingnan Xie" userId="5c2f28a1-79a3-4aeb-a5f1-26f53b743562" providerId="ADAL" clId="{99442E2A-D9CC-5B17-AA62-8A182CB6386A}" dt="2026-04-01T20:37:04.961" v="3891" actId="27636"/>
        <pc:sldMkLst>
          <pc:docMk/>
          <pc:sldMk cId="1970613844" sldId="266"/>
        </pc:sldMkLst>
        <pc:spChg chg="mod">
          <ac:chgData name="Jingnan Xie" userId="5c2f28a1-79a3-4aeb-a5f1-26f53b743562" providerId="ADAL" clId="{99442E2A-D9CC-5B17-AA62-8A182CB6386A}" dt="2026-04-01T20:35:56.483" v="3856"/>
          <ac:spMkLst>
            <pc:docMk/>
            <pc:sldMk cId="1970613844" sldId="266"/>
            <ac:spMk id="2" creationId="{62B7EA5C-B89D-020C-CB9F-5CAE4002A194}"/>
          </ac:spMkLst>
        </pc:spChg>
        <pc:spChg chg="mod">
          <ac:chgData name="Jingnan Xie" userId="5c2f28a1-79a3-4aeb-a5f1-26f53b743562" providerId="ADAL" clId="{99442E2A-D9CC-5B17-AA62-8A182CB6386A}" dt="2026-04-01T20:37:04.961" v="3891" actId="27636"/>
          <ac:spMkLst>
            <pc:docMk/>
            <pc:sldMk cId="1970613844" sldId="266"/>
            <ac:spMk id="3" creationId="{6A57F181-40E5-7682-CD95-2654BFE1E24A}"/>
          </ac:spMkLst>
        </pc:spChg>
      </pc:sldChg>
      <pc:sldChg chg="addSp modSp mod">
        <pc:chgData name="Jingnan Xie" userId="5c2f28a1-79a3-4aeb-a5f1-26f53b743562" providerId="ADAL" clId="{99442E2A-D9CC-5B17-AA62-8A182CB6386A}" dt="2026-04-01T20:45:50.991" v="4174" actId="15"/>
        <pc:sldMkLst>
          <pc:docMk/>
          <pc:sldMk cId="4172937631" sldId="268"/>
        </pc:sldMkLst>
        <pc:spChg chg="mod">
          <ac:chgData name="Jingnan Xie" userId="5c2f28a1-79a3-4aeb-a5f1-26f53b743562" providerId="ADAL" clId="{99442E2A-D9CC-5B17-AA62-8A182CB6386A}" dt="2026-04-01T20:45:16.330" v="4146"/>
          <ac:spMkLst>
            <pc:docMk/>
            <pc:sldMk cId="4172937631" sldId="268"/>
            <ac:spMk id="2" creationId="{E12DA317-976F-8F60-1431-D0C38595EACD}"/>
          </ac:spMkLst>
        </pc:spChg>
        <pc:spChg chg="mod">
          <ac:chgData name="Jingnan Xie" userId="5c2f28a1-79a3-4aeb-a5f1-26f53b743562" providerId="ADAL" clId="{99442E2A-D9CC-5B17-AA62-8A182CB6386A}" dt="2026-04-01T20:45:50.991" v="4174" actId="15"/>
          <ac:spMkLst>
            <pc:docMk/>
            <pc:sldMk cId="4172937631" sldId="268"/>
            <ac:spMk id="3" creationId="{1E5E9716-A61C-F1C0-C94D-39FB043B22D1}"/>
          </ac:spMkLst>
        </pc:spChg>
      </pc:sldChg>
      <pc:sldChg chg="addSp delSp modSp new mod">
        <pc:chgData name="Jingnan Xie" userId="5c2f28a1-79a3-4aeb-a5f1-26f53b743562" providerId="ADAL" clId="{99442E2A-D9CC-5B17-AA62-8A182CB6386A}" dt="2026-04-03T16:42:30.859" v="4256" actId="478"/>
        <pc:sldMkLst>
          <pc:docMk/>
          <pc:sldMk cId="385305433" sldId="269"/>
        </pc:sldMkLst>
        <pc:spChg chg="del">
          <ac:chgData name="Jingnan Xie" userId="5c2f28a1-79a3-4aeb-a5f1-26f53b743562" providerId="ADAL" clId="{99442E2A-D9CC-5B17-AA62-8A182CB6386A}" dt="2026-04-03T16:42:30.859" v="4256" actId="478"/>
          <ac:spMkLst>
            <pc:docMk/>
            <pc:sldMk cId="385305433" sldId="269"/>
            <ac:spMk id="2" creationId="{E45C370F-EFFA-FB3E-BDBF-8A5FADF7A929}"/>
          </ac:spMkLst>
        </pc:spChg>
        <pc:spChg chg="del">
          <ac:chgData name="Jingnan Xie" userId="5c2f28a1-79a3-4aeb-a5f1-26f53b743562" providerId="ADAL" clId="{99442E2A-D9CC-5B17-AA62-8A182CB6386A}" dt="2026-04-03T16:41:08.326" v="4236"/>
          <ac:spMkLst>
            <pc:docMk/>
            <pc:sldMk cId="385305433" sldId="269"/>
            <ac:spMk id="3" creationId="{01705462-1DD4-4330-5F7A-427190BBF288}"/>
          </ac:spMkLst>
        </pc:spChg>
        <pc:picChg chg="add mod ord">
          <ac:chgData name="Jingnan Xie" userId="5c2f28a1-79a3-4aeb-a5f1-26f53b743562" providerId="ADAL" clId="{99442E2A-D9CC-5B17-AA62-8A182CB6386A}" dt="2026-04-03T16:42:19.995" v="4253" actId="14100"/>
          <ac:picMkLst>
            <pc:docMk/>
            <pc:sldMk cId="385305433" sldId="269"/>
            <ac:picMk id="5" creationId="{E994834F-AABA-6D62-7803-882FBC7330A3}"/>
          </ac:picMkLst>
        </pc:picChg>
        <pc:picChg chg="add mod">
          <ac:chgData name="Jingnan Xie" userId="5c2f28a1-79a3-4aeb-a5f1-26f53b743562" providerId="ADAL" clId="{99442E2A-D9CC-5B17-AA62-8A182CB6386A}" dt="2026-04-03T16:42:25.151" v="4255" actId="1076"/>
          <ac:picMkLst>
            <pc:docMk/>
            <pc:sldMk cId="385305433" sldId="269"/>
            <ac:picMk id="7" creationId="{FD7975D2-7BC5-F375-23D8-C0F2F5434AD8}"/>
          </ac:picMkLst>
        </pc:picChg>
        <pc:picChg chg="add mod">
          <ac:chgData name="Jingnan Xie" userId="5c2f28a1-79a3-4aeb-a5f1-26f53b743562" providerId="ADAL" clId="{99442E2A-D9CC-5B17-AA62-8A182CB6386A}" dt="2026-04-03T16:42:22.508" v="4254" actId="1076"/>
          <ac:picMkLst>
            <pc:docMk/>
            <pc:sldMk cId="385305433" sldId="269"/>
            <ac:picMk id="9" creationId="{09EA3672-4D86-8D97-3F78-B0A94CA0ECA0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3T16:45:49.940" v="4293" actId="1076"/>
        <pc:sldMkLst>
          <pc:docMk/>
          <pc:sldMk cId="239005819" sldId="270"/>
        </pc:sldMkLst>
        <pc:spChg chg="mod">
          <ac:chgData name="Jingnan Xie" userId="5c2f28a1-79a3-4aeb-a5f1-26f53b743562" providerId="ADAL" clId="{99442E2A-D9CC-5B17-AA62-8A182CB6386A}" dt="2026-04-03T16:44:09.038" v="4276"/>
          <ac:spMkLst>
            <pc:docMk/>
            <pc:sldMk cId="239005819" sldId="270"/>
            <ac:spMk id="2" creationId="{D7E39529-6EE9-D5D4-DD33-47DD4AC64F6A}"/>
          </ac:spMkLst>
        </pc:spChg>
        <pc:spChg chg="mod">
          <ac:chgData name="Jingnan Xie" userId="5c2f28a1-79a3-4aeb-a5f1-26f53b743562" providerId="ADAL" clId="{99442E2A-D9CC-5B17-AA62-8A182CB6386A}" dt="2026-04-03T16:45:46.880" v="4292" actId="14100"/>
          <ac:spMkLst>
            <pc:docMk/>
            <pc:sldMk cId="239005819" sldId="270"/>
            <ac:spMk id="3" creationId="{475CAF19-54AC-EF55-78E2-8324C3A92FA5}"/>
          </ac:spMkLst>
        </pc:spChg>
        <pc:spChg chg="add del">
          <ac:chgData name="Jingnan Xie" userId="5c2f28a1-79a3-4aeb-a5f1-26f53b743562" providerId="ADAL" clId="{99442E2A-D9CC-5B17-AA62-8A182CB6386A}" dt="2026-04-03T16:44:55.675" v="4282" actId="22"/>
          <ac:spMkLst>
            <pc:docMk/>
            <pc:sldMk cId="239005819" sldId="270"/>
            <ac:spMk id="5" creationId="{CE12B146-1826-8D81-AAA2-6A2DDF288A3E}"/>
          </ac:spMkLst>
        </pc:spChg>
        <pc:picChg chg="add mod">
          <ac:chgData name="Jingnan Xie" userId="5c2f28a1-79a3-4aeb-a5f1-26f53b743562" providerId="ADAL" clId="{99442E2A-D9CC-5B17-AA62-8A182CB6386A}" dt="2026-04-03T16:45:49.940" v="4293" actId="1076"/>
          <ac:picMkLst>
            <pc:docMk/>
            <pc:sldMk cId="239005819" sldId="270"/>
            <ac:picMk id="7" creationId="{CD591A63-9E47-D387-283C-1F529338FD42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3T16:48:14.457" v="4341" actId="14100"/>
        <pc:sldMkLst>
          <pc:docMk/>
          <pc:sldMk cId="4287510330" sldId="271"/>
        </pc:sldMkLst>
        <pc:spChg chg="mod">
          <ac:chgData name="Jingnan Xie" userId="5c2f28a1-79a3-4aeb-a5f1-26f53b743562" providerId="ADAL" clId="{99442E2A-D9CC-5B17-AA62-8A182CB6386A}" dt="2026-04-03T16:46:41.558" v="4312" actId="20577"/>
          <ac:spMkLst>
            <pc:docMk/>
            <pc:sldMk cId="4287510330" sldId="271"/>
            <ac:spMk id="2" creationId="{91E146F3-B4FE-F245-F3EC-A11F5136AC19}"/>
          </ac:spMkLst>
        </pc:spChg>
        <pc:spChg chg="del">
          <ac:chgData name="Jingnan Xie" userId="5c2f28a1-79a3-4aeb-a5f1-26f53b743562" providerId="ADAL" clId="{99442E2A-D9CC-5B17-AA62-8A182CB6386A}" dt="2026-04-03T16:46:56.606" v="4314"/>
          <ac:spMkLst>
            <pc:docMk/>
            <pc:sldMk cId="4287510330" sldId="271"/>
            <ac:spMk id="3" creationId="{11131FA1-C885-F906-15B9-6205DA0EE338}"/>
          </ac:spMkLst>
        </pc:spChg>
        <pc:picChg chg="add mod ord">
          <ac:chgData name="Jingnan Xie" userId="5c2f28a1-79a3-4aeb-a5f1-26f53b743562" providerId="ADAL" clId="{99442E2A-D9CC-5B17-AA62-8A182CB6386A}" dt="2026-04-03T16:48:03.966" v="4338" actId="14100"/>
          <ac:picMkLst>
            <pc:docMk/>
            <pc:sldMk cId="4287510330" sldId="271"/>
            <ac:picMk id="5" creationId="{E3506F93-571D-727E-EF19-80FF4142CEBD}"/>
          </ac:picMkLst>
        </pc:picChg>
        <pc:picChg chg="add mod">
          <ac:chgData name="Jingnan Xie" userId="5c2f28a1-79a3-4aeb-a5f1-26f53b743562" providerId="ADAL" clId="{99442E2A-D9CC-5B17-AA62-8A182CB6386A}" dt="2026-04-03T16:48:11.130" v="4340" actId="14100"/>
          <ac:picMkLst>
            <pc:docMk/>
            <pc:sldMk cId="4287510330" sldId="271"/>
            <ac:picMk id="7" creationId="{FA005220-7867-1A3D-DD09-70B7E5444B4A}"/>
          </ac:picMkLst>
        </pc:picChg>
        <pc:picChg chg="add mod">
          <ac:chgData name="Jingnan Xie" userId="5c2f28a1-79a3-4aeb-a5f1-26f53b743562" providerId="ADAL" clId="{99442E2A-D9CC-5B17-AA62-8A182CB6386A}" dt="2026-04-03T16:48:14.457" v="4341" actId="14100"/>
          <ac:picMkLst>
            <pc:docMk/>
            <pc:sldMk cId="4287510330" sldId="271"/>
            <ac:picMk id="9" creationId="{40EF518B-084E-5ACF-4FC9-70E1275C5523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3T16:51:09.099" v="4380" actId="14100"/>
        <pc:sldMkLst>
          <pc:docMk/>
          <pc:sldMk cId="1404165566" sldId="272"/>
        </pc:sldMkLst>
        <pc:spChg chg="del">
          <ac:chgData name="Jingnan Xie" userId="5c2f28a1-79a3-4aeb-a5f1-26f53b743562" providerId="ADAL" clId="{99442E2A-D9CC-5B17-AA62-8A182CB6386A}" dt="2026-04-03T16:48:28.144" v="4343" actId="478"/>
          <ac:spMkLst>
            <pc:docMk/>
            <pc:sldMk cId="1404165566" sldId="272"/>
            <ac:spMk id="2" creationId="{E5156A65-47DB-B511-1CCF-237BE2184F89}"/>
          </ac:spMkLst>
        </pc:spChg>
        <pc:spChg chg="del">
          <ac:chgData name="Jingnan Xie" userId="5c2f28a1-79a3-4aeb-a5f1-26f53b743562" providerId="ADAL" clId="{99442E2A-D9CC-5B17-AA62-8A182CB6386A}" dt="2026-04-03T16:49:00.457" v="4345"/>
          <ac:spMkLst>
            <pc:docMk/>
            <pc:sldMk cId="1404165566" sldId="272"/>
            <ac:spMk id="3" creationId="{A3AC46B8-D317-DE52-087A-6A5BC65EA1EC}"/>
          </ac:spMkLst>
        </pc:spChg>
        <pc:picChg chg="add mod ord">
          <ac:chgData name="Jingnan Xie" userId="5c2f28a1-79a3-4aeb-a5f1-26f53b743562" providerId="ADAL" clId="{99442E2A-D9CC-5B17-AA62-8A182CB6386A}" dt="2026-04-03T16:50:54.465" v="4376" actId="14100"/>
          <ac:picMkLst>
            <pc:docMk/>
            <pc:sldMk cId="1404165566" sldId="272"/>
            <ac:picMk id="5" creationId="{67FA98E2-14DB-7C18-0175-82B6AB8E26E5}"/>
          </ac:picMkLst>
        </pc:picChg>
        <pc:picChg chg="add del mod">
          <ac:chgData name="Jingnan Xie" userId="5c2f28a1-79a3-4aeb-a5f1-26f53b743562" providerId="ADAL" clId="{99442E2A-D9CC-5B17-AA62-8A182CB6386A}" dt="2026-04-03T16:49:49.131" v="4355" actId="478"/>
          <ac:picMkLst>
            <pc:docMk/>
            <pc:sldMk cId="1404165566" sldId="272"/>
            <ac:picMk id="7" creationId="{C9065497-0EBD-8D2B-BE1E-C82055A66D1C}"/>
          </ac:picMkLst>
        </pc:picChg>
        <pc:picChg chg="add mod">
          <ac:chgData name="Jingnan Xie" userId="5c2f28a1-79a3-4aeb-a5f1-26f53b743562" providerId="ADAL" clId="{99442E2A-D9CC-5B17-AA62-8A182CB6386A}" dt="2026-04-03T16:51:05.060" v="4379" actId="14100"/>
          <ac:picMkLst>
            <pc:docMk/>
            <pc:sldMk cId="1404165566" sldId="272"/>
            <ac:picMk id="9" creationId="{87A1AFB3-C99F-C39D-5B20-A72E4C999889}"/>
          </ac:picMkLst>
        </pc:picChg>
        <pc:picChg chg="add mod">
          <ac:chgData name="Jingnan Xie" userId="5c2f28a1-79a3-4aeb-a5f1-26f53b743562" providerId="ADAL" clId="{99442E2A-D9CC-5B17-AA62-8A182CB6386A}" dt="2026-04-03T16:51:09.099" v="4380" actId="14100"/>
          <ac:picMkLst>
            <pc:docMk/>
            <pc:sldMk cId="1404165566" sldId="272"/>
            <ac:picMk id="11" creationId="{3BA0A229-C36E-F9E1-A713-0931A9BD1D17}"/>
          </ac:picMkLst>
        </pc:picChg>
      </pc:sldChg>
      <pc:sldChg chg="addSp delSp modSp new del mod">
        <pc:chgData name="Jingnan Xie" userId="5c2f28a1-79a3-4aeb-a5f1-26f53b743562" providerId="ADAL" clId="{99442E2A-D9CC-5B17-AA62-8A182CB6386A}" dt="2026-04-03T17:02:35.363" v="4640" actId="2696"/>
        <pc:sldMkLst>
          <pc:docMk/>
          <pc:sldMk cId="3618947160" sldId="273"/>
        </pc:sldMkLst>
        <pc:spChg chg="mod">
          <ac:chgData name="Jingnan Xie" userId="5c2f28a1-79a3-4aeb-a5f1-26f53b743562" providerId="ADAL" clId="{99442E2A-D9CC-5B17-AA62-8A182CB6386A}" dt="2026-04-03T16:51:39.791" v="4395" actId="20577"/>
          <ac:spMkLst>
            <pc:docMk/>
            <pc:sldMk cId="3618947160" sldId="273"/>
            <ac:spMk id="2" creationId="{178EF2DC-B3C0-1BFF-B54C-2AF3CC180233}"/>
          </ac:spMkLst>
        </pc:spChg>
        <pc:spChg chg="del">
          <ac:chgData name="Jingnan Xie" userId="5c2f28a1-79a3-4aeb-a5f1-26f53b743562" providerId="ADAL" clId="{99442E2A-D9CC-5B17-AA62-8A182CB6386A}" dt="2026-04-03T16:51:55.340" v="4397"/>
          <ac:spMkLst>
            <pc:docMk/>
            <pc:sldMk cId="3618947160" sldId="273"/>
            <ac:spMk id="3" creationId="{2491BAE4-8EA3-5B52-951E-940764EF7E0E}"/>
          </ac:spMkLst>
        </pc:spChg>
        <pc:spChg chg="add mod">
          <ac:chgData name="Jingnan Xie" userId="5c2f28a1-79a3-4aeb-a5f1-26f53b743562" providerId="ADAL" clId="{99442E2A-D9CC-5B17-AA62-8A182CB6386A}" dt="2026-04-03T17:02:13.965" v="4634" actId="21"/>
          <ac:spMkLst>
            <pc:docMk/>
            <pc:sldMk cId="3618947160" sldId="273"/>
            <ac:spMk id="7" creationId="{7D238BED-E274-3564-16B6-FEAB6EE8D7FF}"/>
          </ac:spMkLst>
        </pc:spChg>
        <pc:picChg chg="add del mod ord">
          <ac:chgData name="Jingnan Xie" userId="5c2f28a1-79a3-4aeb-a5f1-26f53b743562" providerId="ADAL" clId="{99442E2A-D9CC-5B17-AA62-8A182CB6386A}" dt="2026-04-03T17:02:13.965" v="4634" actId="21"/>
          <ac:picMkLst>
            <pc:docMk/>
            <pc:sldMk cId="3618947160" sldId="273"/>
            <ac:picMk id="5" creationId="{75633F10-63B7-1271-3066-B2191B5A2288}"/>
          </ac:picMkLst>
        </pc:picChg>
      </pc:sldChg>
      <pc:sldChg chg="addSp delSp modSp new del mod">
        <pc:chgData name="Jingnan Xie" userId="5c2f28a1-79a3-4aeb-a5f1-26f53b743562" providerId="ADAL" clId="{99442E2A-D9CC-5B17-AA62-8A182CB6386A}" dt="2026-04-03T17:03:00.110" v="4642" actId="2696"/>
        <pc:sldMkLst>
          <pc:docMk/>
          <pc:sldMk cId="3703287" sldId="274"/>
        </pc:sldMkLst>
        <pc:spChg chg="del">
          <ac:chgData name="Jingnan Xie" userId="5c2f28a1-79a3-4aeb-a5f1-26f53b743562" providerId="ADAL" clId="{99442E2A-D9CC-5B17-AA62-8A182CB6386A}" dt="2026-04-03T16:54:44.011" v="4442" actId="478"/>
          <ac:spMkLst>
            <pc:docMk/>
            <pc:sldMk cId="3703287" sldId="274"/>
            <ac:spMk id="2" creationId="{9F83AD97-3555-9E9E-07AD-C09504CC3CF9}"/>
          </ac:spMkLst>
        </pc:spChg>
        <pc:spChg chg="del mod">
          <ac:chgData name="Jingnan Xie" userId="5c2f28a1-79a3-4aeb-a5f1-26f53b743562" providerId="ADAL" clId="{99442E2A-D9CC-5B17-AA62-8A182CB6386A}" dt="2026-04-03T16:54:56.154" v="4445"/>
          <ac:spMkLst>
            <pc:docMk/>
            <pc:sldMk cId="3703287" sldId="274"/>
            <ac:spMk id="3" creationId="{7EF1391A-B540-136A-21FF-F216A5A1CFCD}"/>
          </ac:spMkLst>
        </pc:spChg>
        <pc:spChg chg="add mod">
          <ac:chgData name="Jingnan Xie" userId="5c2f28a1-79a3-4aeb-a5f1-26f53b743562" providerId="ADAL" clId="{99442E2A-D9CC-5B17-AA62-8A182CB6386A}" dt="2026-04-03T17:02:56.627" v="4641" actId="478"/>
          <ac:spMkLst>
            <pc:docMk/>
            <pc:sldMk cId="3703287" sldId="274"/>
            <ac:spMk id="7" creationId="{FD62C341-1692-C313-3E2A-70085E8C89A5}"/>
          </ac:spMkLst>
        </pc:spChg>
        <pc:picChg chg="add del mod ord">
          <ac:chgData name="Jingnan Xie" userId="5c2f28a1-79a3-4aeb-a5f1-26f53b743562" providerId="ADAL" clId="{99442E2A-D9CC-5B17-AA62-8A182CB6386A}" dt="2026-04-03T17:02:56.627" v="4641" actId="478"/>
          <ac:picMkLst>
            <pc:docMk/>
            <pc:sldMk cId="3703287" sldId="274"/>
            <ac:picMk id="5" creationId="{47CDF397-A003-A556-927F-4003601997CA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3T16:56:37.075" v="4506" actId="14100"/>
        <pc:sldMkLst>
          <pc:docMk/>
          <pc:sldMk cId="2587051429" sldId="275"/>
        </pc:sldMkLst>
        <pc:spChg chg="mod">
          <ac:chgData name="Jingnan Xie" userId="5c2f28a1-79a3-4aeb-a5f1-26f53b743562" providerId="ADAL" clId="{99442E2A-D9CC-5B17-AA62-8A182CB6386A}" dt="2026-04-03T16:56:31.045" v="4504" actId="20577"/>
          <ac:spMkLst>
            <pc:docMk/>
            <pc:sldMk cId="2587051429" sldId="275"/>
            <ac:spMk id="2" creationId="{59B96882-9295-60C6-E547-59DD76D67801}"/>
          </ac:spMkLst>
        </pc:spChg>
        <pc:spChg chg="del">
          <ac:chgData name="Jingnan Xie" userId="5c2f28a1-79a3-4aeb-a5f1-26f53b743562" providerId="ADAL" clId="{99442E2A-D9CC-5B17-AA62-8A182CB6386A}" dt="2026-04-03T16:56:20.418" v="4470"/>
          <ac:spMkLst>
            <pc:docMk/>
            <pc:sldMk cId="2587051429" sldId="275"/>
            <ac:spMk id="3" creationId="{6457E808-8F74-404C-BF44-1B935B7277D6}"/>
          </ac:spMkLst>
        </pc:spChg>
        <pc:picChg chg="add mod ord">
          <ac:chgData name="Jingnan Xie" userId="5c2f28a1-79a3-4aeb-a5f1-26f53b743562" providerId="ADAL" clId="{99442E2A-D9CC-5B17-AA62-8A182CB6386A}" dt="2026-04-03T16:56:37.075" v="4506" actId="14100"/>
          <ac:picMkLst>
            <pc:docMk/>
            <pc:sldMk cId="2587051429" sldId="275"/>
            <ac:picMk id="5" creationId="{DF98E4CC-49FB-E3D9-1A72-11E62E8B5A9B}"/>
          </ac:picMkLst>
        </pc:picChg>
      </pc:sldChg>
      <pc:sldChg chg="addSp modSp new mod">
        <pc:chgData name="Jingnan Xie" userId="5c2f28a1-79a3-4aeb-a5f1-26f53b743562" providerId="ADAL" clId="{99442E2A-D9CC-5B17-AA62-8A182CB6386A}" dt="2026-04-03T17:02:33.280" v="4639" actId="14100"/>
        <pc:sldMkLst>
          <pc:docMk/>
          <pc:sldMk cId="4253138878" sldId="276"/>
        </pc:sldMkLst>
        <pc:spChg chg="mod">
          <ac:chgData name="Jingnan Xie" userId="5c2f28a1-79a3-4aeb-a5f1-26f53b743562" providerId="ADAL" clId="{99442E2A-D9CC-5B17-AA62-8A182CB6386A}" dt="2026-04-03T17:00:40.431" v="4559" actId="20577"/>
          <ac:spMkLst>
            <pc:docMk/>
            <pc:sldMk cId="4253138878" sldId="276"/>
            <ac:spMk id="2" creationId="{2AF60FC1-C6F6-C476-E01E-644425D478A6}"/>
          </ac:spMkLst>
        </pc:spChg>
        <pc:spChg chg="mod">
          <ac:chgData name="Jingnan Xie" userId="5c2f28a1-79a3-4aeb-a5f1-26f53b743562" providerId="ADAL" clId="{99442E2A-D9CC-5B17-AA62-8A182CB6386A}" dt="2026-04-03T17:02:29.139" v="4638" actId="14100"/>
          <ac:spMkLst>
            <pc:docMk/>
            <pc:sldMk cId="4253138878" sldId="276"/>
            <ac:spMk id="3" creationId="{B604508E-1025-30B5-8048-E03B41ABC532}"/>
          </ac:spMkLst>
        </pc:spChg>
        <pc:picChg chg="add mod">
          <ac:chgData name="Jingnan Xie" userId="5c2f28a1-79a3-4aeb-a5f1-26f53b743562" providerId="ADAL" clId="{99442E2A-D9CC-5B17-AA62-8A182CB6386A}" dt="2026-04-03T17:02:33.280" v="4639" actId="14100"/>
          <ac:picMkLst>
            <pc:docMk/>
            <pc:sldMk cId="4253138878" sldId="276"/>
            <ac:picMk id="4" creationId="{02C24E90-CE1E-F6CA-70F0-E02799710B2C}"/>
          </ac:picMkLst>
        </pc:picChg>
      </pc:sldChg>
      <pc:sldChg chg="addSp delSp modSp new mod ord">
        <pc:chgData name="Jingnan Xie" userId="5c2f28a1-79a3-4aeb-a5f1-26f53b743562" providerId="ADAL" clId="{99442E2A-D9CC-5B17-AA62-8A182CB6386A}" dt="2026-04-03T17:03:55.700" v="4676" actId="20578"/>
        <pc:sldMkLst>
          <pc:docMk/>
          <pc:sldMk cId="1391198428" sldId="277"/>
        </pc:sldMkLst>
        <pc:spChg chg="mod">
          <ac:chgData name="Jingnan Xie" userId="5c2f28a1-79a3-4aeb-a5f1-26f53b743562" providerId="ADAL" clId="{99442E2A-D9CC-5B17-AA62-8A182CB6386A}" dt="2026-04-03T17:03:12.599" v="4668" actId="20577"/>
          <ac:spMkLst>
            <pc:docMk/>
            <pc:sldMk cId="1391198428" sldId="277"/>
            <ac:spMk id="2" creationId="{32B2E08E-E7A8-16C8-29AE-A7BAAFF359EE}"/>
          </ac:spMkLst>
        </pc:spChg>
        <pc:spChg chg="del">
          <ac:chgData name="Jingnan Xie" userId="5c2f28a1-79a3-4aeb-a5f1-26f53b743562" providerId="ADAL" clId="{99442E2A-D9CC-5B17-AA62-8A182CB6386A}" dt="2026-04-03T17:03:45.317" v="4670"/>
          <ac:spMkLst>
            <pc:docMk/>
            <pc:sldMk cId="1391198428" sldId="277"/>
            <ac:spMk id="3" creationId="{2070C0E1-3537-EF58-834B-53856BC33660}"/>
          </ac:spMkLst>
        </pc:spChg>
        <pc:picChg chg="add mod ord">
          <ac:chgData name="Jingnan Xie" userId="5c2f28a1-79a3-4aeb-a5f1-26f53b743562" providerId="ADAL" clId="{99442E2A-D9CC-5B17-AA62-8A182CB6386A}" dt="2026-04-03T17:03:50.123" v="4675" actId="14100"/>
          <ac:picMkLst>
            <pc:docMk/>
            <pc:sldMk cId="1391198428" sldId="277"/>
            <ac:picMk id="5" creationId="{B70CA14B-89E6-2EFF-42E5-3AE1ACFA882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6A250-A0CB-994A-B5CB-211E49312B6A}" type="datetimeFigureOut">
              <a:rPr lang="en-US" smtClean="0"/>
              <a:t>4/3/26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3604B-6E98-0948-A14E-DCFDC96CD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0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languages allow:</a:t>
            </a:r>
          </a:p>
          <a:p>
            <a:pPr rt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(x)   // nonzero = true</a:t>
            </a:r>
          </a:p>
          <a:p>
            <a:r>
              <a:rPr lang="en-US" dirty="0"/>
              <a:t>👉 Can cause bugs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48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How While Works</a:t>
            </a:r>
          </a:p>
          <a:p>
            <a:r>
              <a:rPr lang="en-US" dirty="0"/>
              <a:t>Check condition </a:t>
            </a:r>
          </a:p>
          <a:p>
            <a:r>
              <a:rPr lang="en-US" dirty="0"/>
              <a:t>If true → run body </a:t>
            </a:r>
          </a:p>
          <a:p>
            <a:r>
              <a:rPr lang="en-US" dirty="0"/>
              <a:t>Repeat </a:t>
            </a:r>
          </a:p>
          <a:p>
            <a:r>
              <a:rPr lang="en-US" dirty="0"/>
              <a:t>👉 If false initially → never runs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40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</a:t>
            </a:r>
          </a:p>
          <a:p>
            <a:r>
              <a:rPr lang="en-US" dirty="0"/>
              <a:t>F</a:t>
            </a:r>
          </a:p>
          <a:p>
            <a:r>
              <a:rPr lang="en-US" dirty="0"/>
              <a:t>T</a:t>
            </a:r>
          </a:p>
          <a:p>
            <a:r>
              <a:rPr lang="en-US" dirty="0"/>
              <a:t>T</a:t>
            </a:r>
          </a:p>
          <a:p>
            <a:r>
              <a:rPr lang="en-US" dirty="0"/>
              <a:t>T (hint, no termination, so false -&gt; anything is true)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32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47D-FD5A-849B-EF26-58973DB6AC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Statements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2B7DA-91CC-8B07-CAD3-C6C2D1F64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272182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3DAFE-DCF7-FA94-B2A4-CD82986AC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Statements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550D9-7ED1-349F-67E6-DD287E90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348684"/>
          </a:xfrm>
        </p:spPr>
        <p:txBody>
          <a:bodyPr>
            <a:normAutofit/>
          </a:bodyPr>
          <a:lstStyle/>
          <a:p>
            <a:r>
              <a:rPr lang="en-US" dirty="0"/>
              <a:t>Statements control </a:t>
            </a:r>
            <a:r>
              <a:rPr lang="en-US" b="1" dirty="0"/>
              <a:t>actions and flow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assignment </a:t>
            </a:r>
          </a:p>
          <a:p>
            <a:pPr lvl="1"/>
            <a:r>
              <a:rPr lang="en-US" dirty="0"/>
              <a:t>conditionals </a:t>
            </a:r>
          </a:p>
          <a:p>
            <a:pPr lvl="1"/>
            <a:r>
              <a:rPr lang="en-US" dirty="0"/>
              <a:t>Loops</a:t>
            </a:r>
          </a:p>
          <a:p>
            <a:r>
              <a:rPr lang="en-US" b="1" dirty="0"/>
              <a:t>Expression</a:t>
            </a:r>
            <a:r>
              <a:rPr lang="en-US" dirty="0"/>
              <a:t> → produces a value (e.g., x + 1)</a:t>
            </a:r>
          </a:p>
          <a:p>
            <a:r>
              <a:rPr lang="en-US" b="1" dirty="0"/>
              <a:t>Statement</a:t>
            </a:r>
            <a:r>
              <a:rPr lang="en-US" dirty="0"/>
              <a:t> → performs an action (e.g., x = x + 1)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525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14E94-95EE-3F5F-8917-C4BFD921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Sequencing (Blocks)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1B9D2-1017-3943-34BD-167A7B278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50817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Statements execute </a:t>
            </a:r>
            <a:r>
              <a:rPr lang="en-US" b="1" dirty="0"/>
              <a:t>in order</a:t>
            </a:r>
          </a:p>
          <a:p>
            <a:r>
              <a:rPr lang="en-US" dirty="0"/>
              <a:t>Called a </a:t>
            </a:r>
            <a:r>
              <a:rPr lang="en-US" b="1" dirty="0"/>
              <a:t>block</a:t>
            </a:r>
          </a:p>
          <a:p>
            <a:r>
              <a:rPr lang="en-US" dirty="0"/>
              <a:t>Example (C++):</a:t>
            </a: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    x = 1;</a:t>
            </a:r>
            <a:br>
              <a:rPr lang="en-US" dirty="0"/>
            </a:br>
            <a:r>
              <a:rPr lang="en-US" dirty="0"/>
              <a:t>    y = 2;</a:t>
            </a:r>
            <a:br>
              <a:rPr lang="en-US" dirty="0"/>
            </a:br>
            <a:r>
              <a:rPr lang="en-US" dirty="0"/>
              <a:t>}</a:t>
            </a:r>
          </a:p>
          <a:p>
            <a:r>
              <a:rPr lang="en-US" dirty="0"/>
              <a:t>Why Blocks Matter</a:t>
            </a:r>
          </a:p>
          <a:p>
            <a:pPr lvl="1"/>
            <a:r>
              <a:rPr lang="en-US" dirty="0"/>
              <a:t>Groups statements together</a:t>
            </a:r>
          </a:p>
          <a:p>
            <a:pPr lvl="1"/>
            <a:r>
              <a:rPr lang="en-US" dirty="0"/>
              <a:t>Defines scope</a:t>
            </a:r>
          </a:p>
          <a:p>
            <a:pPr lvl="1"/>
            <a:r>
              <a:rPr lang="en-US" dirty="0"/>
              <a:t>Used in: if statements, loops, functions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128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932B5-45A4-FFD0-B1D3-09371D6C5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(Decision Making)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4642C-AB79-2961-8498-BE8CDF1A5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69311"/>
            <a:ext cx="7796540" cy="46783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Choose between different paths</a:t>
            </a:r>
          </a:p>
          <a:p>
            <a:r>
              <a:rPr lang="en-US" dirty="0"/>
              <a:t>Two types:</a:t>
            </a:r>
          </a:p>
          <a:p>
            <a:pPr lvl="1"/>
            <a:r>
              <a:rPr lang="en-US" dirty="0"/>
              <a:t>Two-way: if / else</a:t>
            </a:r>
          </a:p>
          <a:p>
            <a:pPr lvl="1"/>
            <a:r>
              <a:rPr lang="en-US" dirty="0"/>
              <a:t>Multi-way: switch, match</a:t>
            </a:r>
          </a:p>
          <a:p>
            <a:r>
              <a:rPr lang="en-US" dirty="0"/>
              <a:t>Example (C++)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condition in if is called control expression, usually Boolean</a:t>
            </a:r>
          </a:p>
        </p:txBody>
      </p:sp>
      <p:pic>
        <p:nvPicPr>
          <p:cNvPr id="5" name="Picture 4" descr="A close-up of words&#10;&#10;AI-generated content may be incorrect.">
            <a:extLst>
              <a:ext uri="{FF2B5EF4-FFF2-40B4-BE49-F238E27FC236}">
                <a16:creationId xmlns:a16="http://schemas.microsoft.com/office/drawing/2014/main" id="{A57858EE-A5AA-DFF5-6303-F6F1A5356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185" y="4217876"/>
            <a:ext cx="2639028" cy="163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37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94834F-AABA-6D62-7803-882FBC7330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2312" y="1657222"/>
            <a:ext cx="3241316" cy="3997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7975D2-7BC5-F375-23D8-C0F2F5434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114" y="1657222"/>
            <a:ext cx="3532156" cy="3997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EA3672-4D86-8D97-3F78-B0A94CA0E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5342" y="1657222"/>
            <a:ext cx="3241316" cy="399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5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F03F5-33C3-3822-FB15-A6F6C8B98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If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20857-FECA-10D7-3360-B17DBB204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43374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Example (C++):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if (x &gt; 0)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(x &gt; 10)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y = 2;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   else</a:t>
            </a:r>
          </a:p>
          <a:p>
            <a:pPr marL="0" indent="0">
              <a:buNone/>
            </a:pPr>
            <a:r>
              <a:rPr lang="en-US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y = 1;</a:t>
            </a:r>
          </a:p>
          <a:p>
            <a:pPr marL="0" indent="0">
              <a:buNone/>
            </a:pPr>
            <a:r>
              <a:rPr lang="en-US" dirty="0"/>
              <a:t>Which if does else belong to?</a:t>
            </a:r>
          </a:p>
          <a:p>
            <a:r>
              <a:rPr lang="en-US" dirty="0"/>
              <a:t>Dangling Else Problem</a:t>
            </a:r>
          </a:p>
          <a:p>
            <a:pPr lvl="1"/>
            <a:r>
              <a:rPr lang="en-US" dirty="0"/>
              <a:t>C/C++: else matches the </a:t>
            </a:r>
            <a:r>
              <a:rPr lang="en-US" b="1" dirty="0"/>
              <a:t>closest unmatched 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356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146F3-B4FE-F245-F3EC-A11F5136A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Else-if Chains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506F93-571D-727E-EF19-80FF4142CE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7293" y="1885285"/>
            <a:ext cx="3333431" cy="44537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005220-7867-1A3D-DD09-70B7E5444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0724" y="1885285"/>
            <a:ext cx="3472249" cy="44537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EF518B-084E-5ACF-4FC9-70E1275C5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973" y="1885285"/>
            <a:ext cx="3623974" cy="445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510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39529-6EE9-D5D4-DD33-47DD4AC64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Multi-Way Selection (Switch)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CAF19-54AC-EF55-78E2-8324C3A92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48758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Fall-Through: If no break, execution continues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591A63-9E47-D387-283C-1F529338F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808" y="1885285"/>
            <a:ext cx="7772400" cy="326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5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FA98E2-14DB-7C18-0175-82B6AB8E2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394346"/>
            <a:ext cx="3595816" cy="6069308"/>
          </a:xfrm>
          <a:prstGeom prst="rect">
            <a:avLst/>
          </a:prstGeom>
        </p:spPr>
      </p:pic>
      <p:pic>
        <p:nvPicPr>
          <p:cNvPr id="9" name="Picture 8" descr="A computer code with black text&#10;&#10;AI-generated content may be incorrect.">
            <a:extLst>
              <a:ext uri="{FF2B5EF4-FFF2-40B4-BE49-F238E27FC236}">
                <a16:creationId xmlns:a16="http://schemas.microsoft.com/office/drawing/2014/main" id="{87A1AFB3-C99F-C39D-5B20-A72E4C999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816" y="394346"/>
            <a:ext cx="3707027" cy="6069308"/>
          </a:xfrm>
          <a:prstGeom prst="rect">
            <a:avLst/>
          </a:prstGeom>
        </p:spPr>
      </p:pic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BA0A229-C36E-F9E1-A713-0931A9BD1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843" y="394346"/>
            <a:ext cx="4151871" cy="606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165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7EA5C-B89D-020C-CB9F-5CAE4002A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Use What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7F181-40E5-7682-CD95-2654BFE1E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5488" y="2052116"/>
            <a:ext cx="8124651" cy="399782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if → general conditions</a:t>
            </a:r>
          </a:p>
          <a:p>
            <a:r>
              <a:rPr lang="en-US" dirty="0"/>
              <a:t>switch → discrete values</a:t>
            </a:r>
          </a:p>
          <a:p>
            <a:r>
              <a:rPr lang="en-US" dirty="0"/>
              <a:t>Good for switch: menu options</a:t>
            </a:r>
          </a:p>
          <a:p>
            <a:r>
              <a:rPr lang="en-US" dirty="0"/>
              <a:t>Not good: complex conditions</a:t>
            </a:r>
          </a:p>
          <a:p>
            <a:r>
              <a:rPr lang="en-US" dirty="0"/>
              <a:t>Common Mistakes</a:t>
            </a:r>
          </a:p>
          <a:p>
            <a:pPr lvl="1"/>
            <a:r>
              <a:rPr lang="en-US" dirty="0"/>
              <a:t>Missing break</a:t>
            </a:r>
          </a:p>
          <a:p>
            <a:pPr lvl="1"/>
            <a:r>
              <a:rPr lang="en-US" dirty="0"/>
              <a:t>Using assignment in condition: if (x = 3)</a:t>
            </a:r>
          </a:p>
          <a:p>
            <a:pPr lvl="1"/>
            <a:r>
              <a:rPr lang="en-US" dirty="0"/>
              <a:t>Forgetting braces</a:t>
            </a:r>
          </a:p>
        </p:txBody>
      </p:sp>
    </p:spTree>
    <p:extLst>
      <p:ext uri="{BB962C8B-B14F-4D97-AF65-F5344CB8AC3E}">
        <p14:creationId xmlns:p14="http://schemas.microsoft.com/office/powerpoint/2010/main" val="1970613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6B692-5C47-6D64-7A82-A9D0F727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2A1E4-A441-8321-523C-917CFDA5F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Programs often repeat actions</a:t>
            </a:r>
          </a:p>
          <a:p>
            <a:r>
              <a:rPr lang="en-US" dirty="0"/>
              <a:t>Ways: loops and recursion</a:t>
            </a:r>
          </a:p>
          <a:p>
            <a:r>
              <a:rPr lang="en-US" dirty="0"/>
              <a:t>While Loops (pre-test loops)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close-up of a computer code&#10;&#10;AI-generated content may be incorrect.">
            <a:extLst>
              <a:ext uri="{FF2B5EF4-FFF2-40B4-BE49-F238E27FC236}">
                <a16:creationId xmlns:a16="http://schemas.microsoft.com/office/drawing/2014/main" id="{9B7419A4-AE84-8079-DB70-C8029FB4A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118" y="3645243"/>
            <a:ext cx="7092779" cy="318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72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2E08E-E7A8-16C8-29AE-A7BAAFF35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Pre-test loops</a:t>
            </a:r>
          </a:p>
        </p:txBody>
      </p:sp>
      <p:pic>
        <p:nvPicPr>
          <p:cNvPr id="5" name="Content Placeholder 4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B70CA14B-89E6-2EFF-42E5-3AE1ACFA88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4674" y="2052619"/>
            <a:ext cx="7353661" cy="431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98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60FC1-C6F6-C476-E01E-644425D47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Infinite Loops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4508E-1025-30B5-8048-E03B41ABC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7796540" cy="4361041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Infinite loops must have an exit condition in the loop body</a:t>
            </a:r>
          </a:p>
        </p:txBody>
      </p:sp>
      <p:pic>
        <p:nvPicPr>
          <p:cNvPr id="4" name="Content Placeholder 4" descr="A close-up of some code&#10;&#10;AI-generated content may be incorrect.">
            <a:extLst>
              <a:ext uri="{FF2B5EF4-FFF2-40B4-BE49-F238E27FC236}">
                <a16:creationId xmlns:a16="http://schemas.microsoft.com/office/drawing/2014/main" id="{02C24E90-CE1E-F6CA-70F0-E02799710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559" y="1967696"/>
            <a:ext cx="7629973" cy="355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38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FF45A-2A8B-98BE-972A-E91D97884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412111"/>
            <a:ext cx="7796540" cy="5185459"/>
          </a:xfrm>
        </p:spPr>
        <p:txBody>
          <a:bodyPr>
            <a:normAutofit/>
          </a:bodyPr>
          <a:lstStyle/>
          <a:p>
            <a:r>
              <a:rPr lang="en-US" dirty="0"/>
              <a:t>Do-While (Post-test)</a:t>
            </a:r>
          </a:p>
          <a:p>
            <a:pPr lvl="1"/>
            <a:r>
              <a:rPr lang="en-US" dirty="0"/>
              <a:t>Runs </a:t>
            </a:r>
            <a:r>
              <a:rPr lang="en-US" b="1" dirty="0"/>
              <a:t>at least once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marL="349250" indent="-342900"/>
            <a:r>
              <a:rPr lang="en-US" dirty="0"/>
              <a:t>While vs Do-While</a:t>
            </a:r>
          </a:p>
          <a:p>
            <a:pPr marL="800100" lvl="1" indent="-342900"/>
            <a:r>
              <a:rPr lang="en-US" dirty="0"/>
              <a:t>while → may run 0 times</a:t>
            </a:r>
          </a:p>
          <a:p>
            <a:pPr marL="800100" lvl="1" indent="-342900"/>
            <a:r>
              <a:rPr lang="en-US" dirty="0"/>
              <a:t>do-while → runs at least once</a:t>
            </a:r>
          </a:p>
        </p:txBody>
      </p:sp>
      <p:pic>
        <p:nvPicPr>
          <p:cNvPr id="4" name="Picture 3" descr="A close up of a white background&#10;&#10;AI-generated content may be incorrect.">
            <a:extLst>
              <a:ext uri="{FF2B5EF4-FFF2-40B4-BE49-F238E27FC236}">
                <a16:creationId xmlns:a16="http://schemas.microsoft.com/office/drawing/2014/main" id="{512D0FE5-355F-B030-6CAD-465BC1B48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221" y="2658895"/>
            <a:ext cx="7772400" cy="224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8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89ADA-5AE8-031B-B745-D12C481AE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Loop (Counter-Controlled)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7C36-71AC-BC70-A722-F4545DA1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885285"/>
            <a:ext cx="7796540" cy="472385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for (</a:t>
            </a:r>
            <a:r>
              <a:rPr lang="en-US" dirty="0" err="1"/>
              <a:t>init</a:t>
            </a:r>
            <a:r>
              <a:rPr lang="en-US" dirty="0"/>
              <a:t>; condition; update)</a:t>
            </a:r>
          </a:p>
          <a:p>
            <a:pPr lvl="1"/>
            <a:r>
              <a:rPr lang="en-US" dirty="0" err="1"/>
              <a:t>init</a:t>
            </a:r>
            <a:r>
              <a:rPr lang="en-US" dirty="0"/>
              <a:t> → once</a:t>
            </a:r>
          </a:p>
          <a:p>
            <a:pPr lvl="1"/>
            <a:r>
              <a:rPr lang="en-US" dirty="0"/>
              <a:t>condition → check each time</a:t>
            </a:r>
          </a:p>
          <a:p>
            <a:pPr lvl="1"/>
            <a:r>
              <a:rPr lang="en-US" dirty="0"/>
              <a:t>update → after each iteration</a:t>
            </a:r>
          </a:p>
          <a:p>
            <a:r>
              <a:rPr lang="en-US" dirty="0"/>
              <a:t>For-Each Loop</a:t>
            </a:r>
          </a:p>
          <a:p>
            <a:pPr lvl="1"/>
            <a:r>
              <a:rPr lang="en-US" dirty="0"/>
              <a:t>for (int x : </a:t>
            </a:r>
            <a:r>
              <a:rPr lang="en-US" dirty="0" err="1"/>
              <a:t>arr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err="1"/>
              <a:t>cout</a:t>
            </a:r>
            <a:r>
              <a:rPr lang="en-US" dirty="0"/>
              <a:t> &lt;&lt; x;</a:t>
            </a:r>
          </a:p>
          <a:p>
            <a:pPr lvl="1"/>
            <a:r>
              <a:rPr lang="en-US" dirty="0"/>
              <a:t>Used for collections</a:t>
            </a:r>
          </a:p>
          <a:p>
            <a:r>
              <a:rPr lang="en-US" dirty="0"/>
              <a:t>while → unknown number of iterations</a:t>
            </a:r>
          </a:p>
          <a:p>
            <a:r>
              <a:rPr lang="en-US" dirty="0"/>
              <a:t>for → known count</a:t>
            </a:r>
          </a:p>
          <a:p>
            <a:r>
              <a:rPr lang="en-US" dirty="0"/>
              <a:t>for-each → iterate over collection</a:t>
            </a:r>
          </a:p>
        </p:txBody>
      </p:sp>
    </p:spTree>
    <p:extLst>
      <p:ext uri="{BB962C8B-B14F-4D97-AF65-F5344CB8AC3E}">
        <p14:creationId xmlns:p14="http://schemas.microsoft.com/office/powerpoint/2010/main" val="3973161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96882-9295-60C6-E547-59DD76D67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Loops vs While Loops</a:t>
            </a:r>
          </a:p>
        </p:txBody>
      </p:sp>
      <p:pic>
        <p:nvPicPr>
          <p:cNvPr id="5" name="Content Placeholder 4" descr="A computer code on a white background&#10;&#10;AI-generated content may be incorrect.">
            <a:extLst>
              <a:ext uri="{FF2B5EF4-FFF2-40B4-BE49-F238E27FC236}">
                <a16:creationId xmlns:a16="http://schemas.microsoft.com/office/drawing/2014/main" id="{DF98E4CC-49FB-E3D9-1A72-11E62E8B5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9389" y="2052619"/>
            <a:ext cx="6399897" cy="46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51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6F8CE-FF41-3237-C813-4BA2163E8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Break, Continue, and Goto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D68E4-1B9E-5E81-F8F2-CD91F67BD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2052115"/>
            <a:ext cx="7958331" cy="436994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Break: exits a loop/control structure immediately</a:t>
            </a:r>
          </a:p>
          <a:p>
            <a:r>
              <a:rPr lang="en-US" dirty="0"/>
              <a:t>Continue: skips current iteration</a:t>
            </a:r>
          </a:p>
          <a:p>
            <a:r>
              <a:rPr lang="en-US" dirty="0"/>
              <a:t>E.g., </a:t>
            </a:r>
          </a:p>
          <a:p>
            <a:r>
              <a:rPr lang="en-US" dirty="0"/>
              <a:t>for (int x : </a:t>
            </a:r>
            <a:r>
              <a:rPr lang="en-US" dirty="0" err="1"/>
              <a:t>arr</a:t>
            </a:r>
            <a:r>
              <a:rPr lang="en-US" dirty="0"/>
              <a:t>) {</a:t>
            </a:r>
            <a:br>
              <a:rPr lang="en-US" dirty="0"/>
            </a:br>
            <a:r>
              <a:rPr lang="en-US" dirty="0"/>
              <a:t>    if (x &gt; 10) continue;</a:t>
            </a:r>
            <a:br>
              <a:rPr lang="en-US" dirty="0"/>
            </a:br>
            <a:r>
              <a:rPr lang="en-US" dirty="0"/>
              <a:t>    sum += x;</a:t>
            </a:r>
            <a:br>
              <a:rPr lang="en-US" dirty="0"/>
            </a:br>
            <a:r>
              <a:rPr lang="en-US" dirty="0"/>
              <a:t>}</a:t>
            </a:r>
          </a:p>
          <a:p>
            <a:r>
              <a:rPr lang="en-US" dirty="0"/>
              <a:t>Goto: Direct mapping to low-level assembly instructions</a:t>
            </a:r>
          </a:p>
          <a:p>
            <a:r>
              <a:rPr lang="en-US" dirty="0"/>
              <a:t>Avoid </a:t>
            </a:r>
            <a:r>
              <a:rPr lang="en-US" dirty="0" err="1"/>
              <a:t>goto</a:t>
            </a:r>
            <a:r>
              <a:rPr lang="en-US" dirty="0"/>
              <a:t>, make code hard to understand</a:t>
            </a:r>
          </a:p>
        </p:txBody>
      </p:sp>
    </p:spTree>
    <p:extLst>
      <p:ext uri="{BB962C8B-B14F-4D97-AF65-F5344CB8AC3E}">
        <p14:creationId xmlns:p14="http://schemas.microsoft.com/office/powerpoint/2010/main" val="1689931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DA317-976F-8F60-1431-D0C38595E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Structured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E9716-A61C-F1C0-C94D-39FB043B2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program can be built from:</a:t>
            </a:r>
          </a:p>
          <a:p>
            <a:pPr lvl="1"/>
            <a:r>
              <a:rPr lang="en-US" dirty="0"/>
              <a:t>Sequence</a:t>
            </a:r>
          </a:p>
          <a:p>
            <a:pPr lvl="1"/>
            <a:r>
              <a:rPr lang="en-US" dirty="0"/>
              <a:t>Selection</a:t>
            </a:r>
          </a:p>
          <a:p>
            <a:pPr lvl="1"/>
            <a:r>
              <a:rPr lang="en-US" dirty="0"/>
              <a:t>Iteration</a:t>
            </a:r>
          </a:p>
          <a:p>
            <a:r>
              <a:rPr lang="en-US" dirty="0"/>
              <a:t>These are the foundations of programming</a:t>
            </a:r>
          </a:p>
        </p:txBody>
      </p:sp>
    </p:spTree>
    <p:extLst>
      <p:ext uri="{BB962C8B-B14F-4D97-AF65-F5344CB8AC3E}">
        <p14:creationId xmlns:p14="http://schemas.microsoft.com/office/powerpoint/2010/main" val="4172937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321</TotalTime>
  <Words>498</Words>
  <Application>Microsoft Macintosh PowerPoint</Application>
  <PresentationFormat>Widescreen</PresentationFormat>
  <Paragraphs>119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Arial</vt:lpstr>
      <vt:lpstr>Courier New</vt:lpstr>
      <vt:lpstr>MS Shell Dlg 2</vt:lpstr>
      <vt:lpstr>Times New Roman</vt:lpstr>
      <vt:lpstr>Wingdings</vt:lpstr>
      <vt:lpstr>Wingdings 3</vt:lpstr>
      <vt:lpstr>Madison</vt:lpstr>
      <vt:lpstr>Statements</vt:lpstr>
      <vt:lpstr>Statements </vt:lpstr>
      <vt:lpstr>Sequencing (Blocks)</vt:lpstr>
      <vt:lpstr>Selection (Decision Making)</vt:lpstr>
      <vt:lpstr>PowerPoint Presentation</vt:lpstr>
      <vt:lpstr>Nested If</vt:lpstr>
      <vt:lpstr>Else-if Chains</vt:lpstr>
      <vt:lpstr>Multi-Way Selection (Switch) </vt:lpstr>
      <vt:lpstr>PowerPoint Presentation</vt:lpstr>
      <vt:lpstr>When to Use What</vt:lpstr>
      <vt:lpstr>Repetition</vt:lpstr>
      <vt:lpstr>More Pre-test loops</vt:lpstr>
      <vt:lpstr>Infinite Loops</vt:lpstr>
      <vt:lpstr>PowerPoint Presentation</vt:lpstr>
      <vt:lpstr>For Loop (Counter-Controlled)</vt:lpstr>
      <vt:lpstr>For Loops vs While Loops</vt:lpstr>
      <vt:lpstr>Break, Continue, and Goto</vt:lpstr>
      <vt:lpstr>Structured Programming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Jingnan Xie</dc:creator>
  <cp:lastModifiedBy>Jingnan Xie</cp:lastModifiedBy>
  <cp:revision>1</cp:revision>
  <dcterms:created xsi:type="dcterms:W3CDTF">2025-11-25T19:23:33Z</dcterms:created>
  <dcterms:modified xsi:type="dcterms:W3CDTF">2026-04-03T17:05:41Z</dcterms:modified>
</cp:coreProperties>
</file>