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4" r:id="rId10"/>
    <p:sldId id="265" r:id="rId11"/>
    <p:sldId id="257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FDEAFF-FB2F-BD4E-BFFE-0E4811DA7DB7}" v="13" dt="2026-04-07T17:24:04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8425"/>
  </p:normalViewPr>
  <p:slideViewPr>
    <p:cSldViewPr snapToGrid="0">
      <p:cViewPr varScale="1">
        <p:scale>
          <a:sx n="98" d="100"/>
          <a:sy n="98" d="100"/>
        </p:scale>
        <p:origin x="16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undo custSel addSld modSld modMainMaster">
      <pc:chgData name="Jingnan Xie" userId="5c2f28a1-79a3-4aeb-a5f1-26f53b743562" providerId="ADAL" clId="{99442E2A-D9CC-5B17-AA62-8A182CB6386A}" dt="2026-04-07T17:34:42.689" v="3897" actId="20577"/>
      <pc:docMkLst>
        <pc:docMk/>
      </pc:docMkLst>
      <pc:sldChg chg="modSp mod">
        <pc:chgData name="Jingnan Xie" userId="5c2f28a1-79a3-4aeb-a5f1-26f53b743562" providerId="ADAL" clId="{99442E2A-D9CC-5B17-AA62-8A182CB6386A}" dt="2026-04-03T17:15:52.006" v="2785" actId="20577"/>
        <pc:sldMkLst>
          <pc:docMk/>
          <pc:sldMk cId="2721820955" sldId="256"/>
        </pc:sldMkLst>
        <pc:spChg chg="mod">
          <ac:chgData name="Jingnan Xie" userId="5c2f28a1-79a3-4aeb-a5f1-26f53b743562" providerId="ADAL" clId="{99442E2A-D9CC-5B17-AA62-8A182CB6386A}" dt="2026-04-03T17:15:52.006" v="2785" actId="20577"/>
          <ac:spMkLst>
            <pc:docMk/>
            <pc:sldMk cId="2721820955" sldId="256"/>
            <ac:spMk id="2" creationId="{D63D847D-FD5A-849B-EF26-58973DB6AC89}"/>
          </ac:spMkLst>
        </pc:spChg>
      </pc:sldChg>
      <pc:sldChg chg="addSp delSp modSp mod delAnim modAnim modNotesTx">
        <pc:chgData name="Jingnan Xie" userId="5c2f28a1-79a3-4aeb-a5f1-26f53b743562" providerId="ADAL" clId="{99442E2A-D9CC-5B17-AA62-8A182CB6386A}" dt="2026-04-03T17:29:06.401" v="3483" actId="1076"/>
        <pc:sldMkLst>
          <pc:docMk/>
          <pc:sldMk cId="1025668006" sldId="257"/>
        </pc:sldMkLst>
        <pc:spChg chg="mod">
          <ac:chgData name="Jingnan Xie" userId="5c2f28a1-79a3-4aeb-a5f1-26f53b743562" providerId="ADAL" clId="{99442E2A-D9CC-5B17-AA62-8A182CB6386A}" dt="2026-04-03T17:28:49.382" v="3476" actId="20577"/>
          <ac:spMkLst>
            <pc:docMk/>
            <pc:sldMk cId="1025668006" sldId="257"/>
            <ac:spMk id="2" creationId="{A8E44E46-2B91-61F6-02DF-5762A3F1B91F}"/>
          </ac:spMkLst>
        </pc:spChg>
        <pc:spChg chg="mod">
          <ac:chgData name="Jingnan Xie" userId="5c2f28a1-79a3-4aeb-a5f1-26f53b743562" providerId="ADAL" clId="{99442E2A-D9CC-5B17-AA62-8A182CB6386A}" dt="2026-04-03T17:28:52.839" v="3478" actId="20577"/>
          <ac:spMkLst>
            <pc:docMk/>
            <pc:sldMk cId="1025668006" sldId="257"/>
            <ac:spMk id="3" creationId="{C46B0984-C91F-7D89-C2D7-C6AD6446CC4E}"/>
          </ac:spMkLst>
        </pc:spChg>
        <pc:picChg chg="add mod">
          <ac:chgData name="Jingnan Xie" userId="5c2f28a1-79a3-4aeb-a5f1-26f53b743562" providerId="ADAL" clId="{99442E2A-D9CC-5B17-AA62-8A182CB6386A}" dt="2026-04-03T17:29:06.401" v="3483" actId="1076"/>
          <ac:picMkLst>
            <pc:docMk/>
            <pc:sldMk cId="1025668006" sldId="257"/>
            <ac:picMk id="6" creationId="{A8FD3FAD-4E12-6A1E-88B1-2DC91DC676D3}"/>
          </ac:picMkLst>
        </pc:picChg>
      </pc:sldChg>
      <pc:sldChg chg="modSp mod">
        <pc:chgData name="Jingnan Xie" userId="5c2f28a1-79a3-4aeb-a5f1-26f53b743562" providerId="ADAL" clId="{99442E2A-D9CC-5B17-AA62-8A182CB6386A}" dt="2026-04-03T17:18:16.863" v="3024" actId="27636"/>
        <pc:sldMkLst>
          <pc:docMk/>
          <pc:sldMk cId="2853379190" sldId="258"/>
        </pc:sldMkLst>
        <pc:spChg chg="mod">
          <ac:chgData name="Jingnan Xie" userId="5c2f28a1-79a3-4aeb-a5f1-26f53b743562" providerId="ADAL" clId="{99442E2A-D9CC-5B17-AA62-8A182CB6386A}" dt="2026-04-03T17:16:49.375" v="2791" actId="20577"/>
          <ac:spMkLst>
            <pc:docMk/>
            <pc:sldMk cId="2853379190" sldId="258"/>
            <ac:spMk id="2" creationId="{412307DD-ACBB-E91E-BE64-BA8F8ED88020}"/>
          </ac:spMkLst>
        </pc:spChg>
        <pc:spChg chg="mod">
          <ac:chgData name="Jingnan Xie" userId="5c2f28a1-79a3-4aeb-a5f1-26f53b743562" providerId="ADAL" clId="{99442E2A-D9CC-5B17-AA62-8A182CB6386A}" dt="2026-04-03T17:18:16.863" v="3024" actId="27636"/>
          <ac:spMkLst>
            <pc:docMk/>
            <pc:sldMk cId="2853379190" sldId="258"/>
            <ac:spMk id="3" creationId="{B38E206E-7519-BE8F-DE9A-B56C8675D3A8}"/>
          </ac:spMkLst>
        </pc:spChg>
      </pc:sldChg>
      <pc:sldChg chg="delSp modSp mod">
        <pc:chgData name="Jingnan Xie" userId="5c2f28a1-79a3-4aeb-a5f1-26f53b743562" providerId="ADAL" clId="{99442E2A-D9CC-5B17-AA62-8A182CB6386A}" dt="2026-04-03T17:20:49.871" v="3220" actId="20577"/>
        <pc:sldMkLst>
          <pc:docMk/>
          <pc:sldMk cId="1489986796" sldId="259"/>
        </pc:sldMkLst>
        <pc:spChg chg="mod">
          <ac:chgData name="Jingnan Xie" userId="5c2f28a1-79a3-4aeb-a5f1-26f53b743562" providerId="ADAL" clId="{99442E2A-D9CC-5B17-AA62-8A182CB6386A}" dt="2026-04-03T17:19:19.099" v="3039" actId="20577"/>
          <ac:spMkLst>
            <pc:docMk/>
            <pc:sldMk cId="1489986796" sldId="259"/>
            <ac:spMk id="2" creationId="{E9D1BC14-2CE6-DE96-6115-41CAED33329D}"/>
          </ac:spMkLst>
        </pc:spChg>
        <pc:spChg chg="mod">
          <ac:chgData name="Jingnan Xie" userId="5c2f28a1-79a3-4aeb-a5f1-26f53b743562" providerId="ADAL" clId="{99442E2A-D9CC-5B17-AA62-8A182CB6386A}" dt="2026-04-03T17:20:49.871" v="3220" actId="20577"/>
          <ac:spMkLst>
            <pc:docMk/>
            <pc:sldMk cId="1489986796" sldId="259"/>
            <ac:spMk id="3" creationId="{5DCF3B12-9CAD-48C1-A054-EB1FA238B1BA}"/>
          </ac:spMkLst>
        </pc:spChg>
      </pc:sldChg>
      <pc:sldChg chg="addSp modSp mod modAnim">
        <pc:chgData name="Jingnan Xie" userId="5c2f28a1-79a3-4aeb-a5f1-26f53b743562" providerId="ADAL" clId="{99442E2A-D9CC-5B17-AA62-8A182CB6386A}" dt="2026-04-03T17:21:57" v="3250" actId="14100"/>
        <pc:sldMkLst>
          <pc:docMk/>
          <pc:sldMk cId="432146986" sldId="260"/>
        </pc:sldMkLst>
        <pc:spChg chg="mod">
          <ac:chgData name="Jingnan Xie" userId="5c2f28a1-79a3-4aeb-a5f1-26f53b743562" providerId="ADAL" clId="{99442E2A-D9CC-5B17-AA62-8A182CB6386A}" dt="2026-04-03T17:21:18.891" v="3241" actId="20577"/>
          <ac:spMkLst>
            <pc:docMk/>
            <pc:sldMk cId="432146986" sldId="260"/>
            <ac:spMk id="2" creationId="{A75D6ABC-3258-6467-27D3-F63529BE17D3}"/>
          </ac:spMkLst>
        </pc:spChg>
        <pc:spChg chg="mod">
          <ac:chgData name="Jingnan Xie" userId="5c2f28a1-79a3-4aeb-a5f1-26f53b743562" providerId="ADAL" clId="{99442E2A-D9CC-5B17-AA62-8A182CB6386A}" dt="2026-04-03T17:21:50.550" v="3248" actId="27636"/>
          <ac:spMkLst>
            <pc:docMk/>
            <pc:sldMk cId="432146986" sldId="260"/>
            <ac:spMk id="3" creationId="{858FAF43-C5C4-8E9F-CEDD-B42B2C213948}"/>
          </ac:spMkLst>
        </pc:spChg>
        <pc:picChg chg="add mod">
          <ac:chgData name="Jingnan Xie" userId="5c2f28a1-79a3-4aeb-a5f1-26f53b743562" providerId="ADAL" clId="{99442E2A-D9CC-5B17-AA62-8A182CB6386A}" dt="2026-04-03T17:21:57" v="3250" actId="14100"/>
          <ac:picMkLst>
            <pc:docMk/>
            <pc:sldMk cId="432146986" sldId="260"/>
            <ac:picMk id="5" creationId="{D84A616A-D546-0378-9CBF-510DBD80D25A}"/>
          </ac:picMkLst>
        </pc:picChg>
      </pc:sldChg>
      <pc:sldChg chg="addSp delSp modSp mod">
        <pc:chgData name="Jingnan Xie" userId="5c2f28a1-79a3-4aeb-a5f1-26f53b743562" providerId="ADAL" clId="{99442E2A-D9CC-5B17-AA62-8A182CB6386A}" dt="2026-04-03T17:22:31.262" v="3282" actId="14100"/>
        <pc:sldMkLst>
          <pc:docMk/>
          <pc:sldMk cId="4003922648" sldId="261"/>
        </pc:sldMkLst>
        <pc:spChg chg="mod">
          <ac:chgData name="Jingnan Xie" userId="5c2f28a1-79a3-4aeb-a5f1-26f53b743562" providerId="ADAL" clId="{99442E2A-D9CC-5B17-AA62-8A182CB6386A}" dt="2026-04-03T17:22:11.395" v="3273" actId="20577"/>
          <ac:spMkLst>
            <pc:docMk/>
            <pc:sldMk cId="4003922648" sldId="261"/>
            <ac:spMk id="2" creationId="{51B42194-86DD-755D-DCE8-3AF78FCCBF56}"/>
          </ac:spMkLst>
        </pc:spChg>
        <pc:spChg chg="mod">
          <ac:chgData name="Jingnan Xie" userId="5c2f28a1-79a3-4aeb-a5f1-26f53b743562" providerId="ADAL" clId="{99442E2A-D9CC-5B17-AA62-8A182CB6386A}" dt="2026-04-03T17:22:27.142" v="3280" actId="27636"/>
          <ac:spMkLst>
            <pc:docMk/>
            <pc:sldMk cId="4003922648" sldId="261"/>
            <ac:spMk id="7" creationId="{7A7A46D0-0F39-6433-DE98-6B13D99AFEC5}"/>
          </ac:spMkLst>
        </pc:spChg>
        <pc:picChg chg="add mod">
          <ac:chgData name="Jingnan Xie" userId="5c2f28a1-79a3-4aeb-a5f1-26f53b743562" providerId="ADAL" clId="{99442E2A-D9CC-5B17-AA62-8A182CB6386A}" dt="2026-04-03T17:22:31.262" v="3282" actId="14100"/>
          <ac:picMkLst>
            <pc:docMk/>
            <pc:sldMk cId="4003922648" sldId="261"/>
            <ac:picMk id="4" creationId="{BD63E73D-CE07-1142-954B-647E87D24505}"/>
          </ac:picMkLst>
        </pc:picChg>
      </pc:sldChg>
      <pc:sldChg chg="addSp delSp modSp mod">
        <pc:chgData name="Jingnan Xie" userId="5c2f28a1-79a3-4aeb-a5f1-26f53b743562" providerId="ADAL" clId="{99442E2A-D9CC-5B17-AA62-8A182CB6386A}" dt="2026-04-03T17:23:18.973" v="3319" actId="14100"/>
        <pc:sldMkLst>
          <pc:docMk/>
          <pc:sldMk cId="4220104939" sldId="262"/>
        </pc:sldMkLst>
        <pc:spChg chg="mod">
          <ac:chgData name="Jingnan Xie" userId="5c2f28a1-79a3-4aeb-a5f1-26f53b743562" providerId="ADAL" clId="{99442E2A-D9CC-5B17-AA62-8A182CB6386A}" dt="2026-04-03T17:22:57.134" v="3308" actId="20577"/>
          <ac:spMkLst>
            <pc:docMk/>
            <pc:sldMk cId="4220104939" sldId="262"/>
            <ac:spMk id="2" creationId="{3B89BB78-09CE-52EA-58E0-660104BA3BB4}"/>
          </ac:spMkLst>
        </pc:spChg>
        <pc:picChg chg="add mod ord">
          <ac:chgData name="Jingnan Xie" userId="5c2f28a1-79a3-4aeb-a5f1-26f53b743562" providerId="ADAL" clId="{99442E2A-D9CC-5B17-AA62-8A182CB6386A}" dt="2026-04-03T17:23:18.973" v="3319" actId="14100"/>
          <ac:picMkLst>
            <pc:docMk/>
            <pc:sldMk cId="4220104939" sldId="262"/>
            <ac:picMk id="6" creationId="{22C993C2-7FCB-AEAD-4659-F66F747D6F93}"/>
          </ac:picMkLst>
        </pc:picChg>
      </pc:sldChg>
      <pc:sldChg chg="addSp delSp modSp mod delAnim modAnim">
        <pc:chgData name="Jingnan Xie" userId="5c2f28a1-79a3-4aeb-a5f1-26f53b743562" providerId="ADAL" clId="{99442E2A-D9CC-5B17-AA62-8A182CB6386A}" dt="2026-04-07T17:24:26.639" v="3781" actId="14100"/>
        <pc:sldMkLst>
          <pc:docMk/>
          <pc:sldMk cId="2226056965" sldId="263"/>
        </pc:sldMkLst>
        <pc:spChg chg="mod">
          <ac:chgData name="Jingnan Xie" userId="5c2f28a1-79a3-4aeb-a5f1-26f53b743562" providerId="ADAL" clId="{99442E2A-D9CC-5B17-AA62-8A182CB6386A}" dt="2026-04-03T17:23:25.992" v="3325" actId="20577"/>
          <ac:spMkLst>
            <pc:docMk/>
            <pc:sldMk cId="2226056965" sldId="263"/>
            <ac:spMk id="2" creationId="{AED3AC4C-FECF-27E0-9CA4-1CA9F7A72BE6}"/>
          </ac:spMkLst>
        </pc:spChg>
        <pc:spChg chg="del mod">
          <ac:chgData name="Jingnan Xie" userId="5c2f28a1-79a3-4aeb-a5f1-26f53b743562" providerId="ADAL" clId="{99442E2A-D9CC-5B17-AA62-8A182CB6386A}" dt="2026-04-07T17:24:23.383" v="3780" actId="478"/>
          <ac:spMkLst>
            <pc:docMk/>
            <pc:sldMk cId="2226056965" sldId="263"/>
            <ac:spMk id="3" creationId="{AF622A8D-A91C-0D74-263D-D170C3833F8F}"/>
          </ac:spMkLst>
        </pc:spChg>
        <pc:picChg chg="add mod">
          <ac:chgData name="Jingnan Xie" userId="5c2f28a1-79a3-4aeb-a5f1-26f53b743562" providerId="ADAL" clId="{99442E2A-D9CC-5B17-AA62-8A182CB6386A}" dt="2026-04-07T17:24:26.639" v="3781" actId="14100"/>
          <ac:picMkLst>
            <pc:docMk/>
            <pc:sldMk cId="2226056965" sldId="263"/>
            <ac:picMk id="5" creationId="{A8FE8A0C-A464-FCED-C259-1F57EEB7A1B3}"/>
          </ac:picMkLst>
        </pc:picChg>
      </pc:sldChg>
      <pc:sldChg chg="addSp delSp modSp mod">
        <pc:chgData name="Jingnan Xie" userId="5c2f28a1-79a3-4aeb-a5f1-26f53b743562" providerId="ADAL" clId="{99442E2A-D9CC-5B17-AA62-8A182CB6386A}" dt="2026-04-03T17:25:20.258" v="3402" actId="1076"/>
        <pc:sldMkLst>
          <pc:docMk/>
          <pc:sldMk cId="3136219264" sldId="264"/>
        </pc:sldMkLst>
        <pc:spChg chg="mod">
          <ac:chgData name="Jingnan Xie" userId="5c2f28a1-79a3-4aeb-a5f1-26f53b743562" providerId="ADAL" clId="{99442E2A-D9CC-5B17-AA62-8A182CB6386A}" dt="2026-04-03T17:25:06.905" v="3397" actId="20577"/>
          <ac:spMkLst>
            <pc:docMk/>
            <pc:sldMk cId="3136219264" sldId="264"/>
            <ac:spMk id="2" creationId="{5305429C-2D6E-0D57-6AA1-C54E1601585A}"/>
          </ac:spMkLst>
        </pc:spChg>
        <pc:spChg chg="mod">
          <ac:chgData name="Jingnan Xie" userId="5c2f28a1-79a3-4aeb-a5f1-26f53b743562" providerId="ADAL" clId="{99442E2A-D9CC-5B17-AA62-8A182CB6386A}" dt="2026-04-03T17:24:54.064" v="3364" actId="20577"/>
          <ac:spMkLst>
            <pc:docMk/>
            <pc:sldMk cId="3136219264" sldId="264"/>
            <ac:spMk id="3" creationId="{01561DE6-4387-9EC5-9DF8-001578BB6830}"/>
          </ac:spMkLst>
        </pc:spChg>
        <pc:picChg chg="add mod">
          <ac:chgData name="Jingnan Xie" userId="5c2f28a1-79a3-4aeb-a5f1-26f53b743562" providerId="ADAL" clId="{99442E2A-D9CC-5B17-AA62-8A182CB6386A}" dt="2026-04-03T17:25:20.258" v="3402" actId="1076"/>
          <ac:picMkLst>
            <pc:docMk/>
            <pc:sldMk cId="3136219264" sldId="264"/>
            <ac:picMk id="6" creationId="{253157A4-DE17-9FC0-04EF-766B2A943345}"/>
          </ac:picMkLst>
        </pc:picChg>
      </pc:sldChg>
      <pc:sldChg chg="addSp delSp modSp mod delAnim modAnim">
        <pc:chgData name="Jingnan Xie" userId="5c2f28a1-79a3-4aeb-a5f1-26f53b743562" providerId="ADAL" clId="{99442E2A-D9CC-5B17-AA62-8A182CB6386A}" dt="2026-04-03T17:26:22.745" v="3436" actId="1076"/>
        <pc:sldMkLst>
          <pc:docMk/>
          <pc:sldMk cId="2641255903" sldId="265"/>
        </pc:sldMkLst>
        <pc:spChg chg="mod">
          <ac:chgData name="Jingnan Xie" userId="5c2f28a1-79a3-4aeb-a5f1-26f53b743562" providerId="ADAL" clId="{99442E2A-D9CC-5B17-AA62-8A182CB6386A}" dt="2026-04-03T17:25:46.956" v="3428" actId="20577"/>
          <ac:spMkLst>
            <pc:docMk/>
            <pc:sldMk cId="2641255903" sldId="265"/>
            <ac:spMk id="2" creationId="{67454BD1-10BF-3BAE-93F3-DC5CD72A5036}"/>
          </ac:spMkLst>
        </pc:spChg>
        <pc:spChg chg="mod">
          <ac:chgData name="Jingnan Xie" userId="5c2f28a1-79a3-4aeb-a5f1-26f53b743562" providerId="ADAL" clId="{99442E2A-D9CC-5B17-AA62-8A182CB6386A}" dt="2026-04-03T17:25:51.276" v="3430" actId="20577"/>
          <ac:spMkLst>
            <pc:docMk/>
            <pc:sldMk cId="2641255903" sldId="265"/>
            <ac:spMk id="3" creationId="{AD079561-0587-B171-87C4-DCDA37733046}"/>
          </ac:spMkLst>
        </pc:spChg>
        <pc:picChg chg="add mod">
          <ac:chgData name="Jingnan Xie" userId="5c2f28a1-79a3-4aeb-a5f1-26f53b743562" providerId="ADAL" clId="{99442E2A-D9CC-5B17-AA62-8A182CB6386A}" dt="2026-04-03T17:26:22.745" v="3436" actId="1076"/>
          <ac:picMkLst>
            <pc:docMk/>
            <pc:sldMk cId="2641255903" sldId="265"/>
            <ac:picMk id="5" creationId="{CF0A4DAC-0C08-F864-35E4-535F82D77E49}"/>
          </ac:picMkLst>
        </pc:picChg>
      </pc:sldChg>
      <pc:sldChg chg="addSp delSp modSp mod">
        <pc:chgData name="Jingnan Xie" userId="5c2f28a1-79a3-4aeb-a5f1-26f53b743562" providerId="ADAL" clId="{99442E2A-D9CC-5B17-AA62-8A182CB6386A}" dt="2026-04-03T17:24:46.254" v="3361" actId="962"/>
        <pc:sldMkLst>
          <pc:docMk/>
          <pc:sldMk cId="2869580352" sldId="266"/>
        </pc:sldMkLst>
        <pc:spChg chg="mod">
          <ac:chgData name="Jingnan Xie" userId="5c2f28a1-79a3-4aeb-a5f1-26f53b743562" providerId="ADAL" clId="{99442E2A-D9CC-5B17-AA62-8A182CB6386A}" dt="2026-04-03T17:24:04.196" v="3356" actId="20577"/>
          <ac:spMkLst>
            <pc:docMk/>
            <pc:sldMk cId="2869580352" sldId="266"/>
            <ac:spMk id="2" creationId="{9DF7D323-0FB6-1FB2-E192-7E644729BBBD}"/>
          </ac:spMkLst>
        </pc:spChg>
        <pc:picChg chg="add mod ord">
          <ac:chgData name="Jingnan Xie" userId="5c2f28a1-79a3-4aeb-a5f1-26f53b743562" providerId="ADAL" clId="{99442E2A-D9CC-5B17-AA62-8A182CB6386A}" dt="2026-04-03T17:24:46.254" v="3361" actId="962"/>
          <ac:picMkLst>
            <pc:docMk/>
            <pc:sldMk cId="2869580352" sldId="266"/>
            <ac:picMk id="5" creationId="{19860D82-63A4-31D9-9C44-1EBE2792735C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3T17:30:21.268" v="3509" actId="1076"/>
        <pc:sldMkLst>
          <pc:docMk/>
          <pc:sldMk cId="1266486661" sldId="267"/>
        </pc:sldMkLst>
        <pc:spChg chg="mod">
          <ac:chgData name="Jingnan Xie" userId="5c2f28a1-79a3-4aeb-a5f1-26f53b743562" providerId="ADAL" clId="{99442E2A-D9CC-5B17-AA62-8A182CB6386A}" dt="2026-04-03T17:29:35.017" v="3495" actId="20577"/>
          <ac:spMkLst>
            <pc:docMk/>
            <pc:sldMk cId="1266486661" sldId="267"/>
            <ac:spMk id="2" creationId="{F37C8076-CFE3-F141-C630-40330108FEE2}"/>
          </ac:spMkLst>
        </pc:spChg>
        <pc:picChg chg="add mod ord">
          <ac:chgData name="Jingnan Xie" userId="5c2f28a1-79a3-4aeb-a5f1-26f53b743562" providerId="ADAL" clId="{99442E2A-D9CC-5B17-AA62-8A182CB6386A}" dt="2026-04-03T17:30:21.268" v="3509" actId="1076"/>
          <ac:picMkLst>
            <pc:docMk/>
            <pc:sldMk cId="1266486661" sldId="267"/>
            <ac:picMk id="5" creationId="{839E828D-B062-1685-F5D5-5F30ADB28F5F}"/>
          </ac:picMkLst>
        </pc:picChg>
        <pc:picChg chg="add mod">
          <ac:chgData name="Jingnan Xie" userId="5c2f28a1-79a3-4aeb-a5f1-26f53b743562" providerId="ADAL" clId="{99442E2A-D9CC-5B17-AA62-8A182CB6386A}" dt="2026-04-03T17:30:17.171" v="3508" actId="14100"/>
          <ac:picMkLst>
            <pc:docMk/>
            <pc:sldMk cId="1266486661" sldId="267"/>
            <ac:picMk id="7" creationId="{BC53C338-C14C-6CFC-E27C-3C0E2C21FAA6}"/>
          </ac:picMkLst>
        </pc:picChg>
      </pc:sldChg>
      <pc:sldChg chg="addSp modSp new mod">
        <pc:chgData name="Jingnan Xie" userId="5c2f28a1-79a3-4aeb-a5f1-26f53b743562" providerId="ADAL" clId="{99442E2A-D9CC-5B17-AA62-8A182CB6386A}" dt="2026-04-03T17:35:17.758" v="3595" actId="14100"/>
        <pc:sldMkLst>
          <pc:docMk/>
          <pc:sldMk cId="2299124311" sldId="268"/>
        </pc:sldMkLst>
        <pc:spChg chg="mod">
          <ac:chgData name="Jingnan Xie" userId="5c2f28a1-79a3-4aeb-a5f1-26f53b743562" providerId="ADAL" clId="{99442E2A-D9CC-5B17-AA62-8A182CB6386A}" dt="2026-04-03T17:31:56.322" v="3530" actId="20577"/>
          <ac:spMkLst>
            <pc:docMk/>
            <pc:sldMk cId="2299124311" sldId="268"/>
            <ac:spMk id="2" creationId="{31FC439F-F99D-3A05-26EC-7D9ABD73B04B}"/>
          </ac:spMkLst>
        </pc:spChg>
        <pc:spChg chg="mod">
          <ac:chgData name="Jingnan Xie" userId="5c2f28a1-79a3-4aeb-a5f1-26f53b743562" providerId="ADAL" clId="{99442E2A-D9CC-5B17-AA62-8A182CB6386A}" dt="2026-04-03T17:33:54.425" v="3573" actId="27636"/>
          <ac:spMkLst>
            <pc:docMk/>
            <pc:sldMk cId="2299124311" sldId="268"/>
            <ac:spMk id="3" creationId="{91270810-1D19-8FC2-4A80-4213089ED767}"/>
          </ac:spMkLst>
        </pc:spChg>
        <pc:picChg chg="add mod">
          <ac:chgData name="Jingnan Xie" userId="5c2f28a1-79a3-4aeb-a5f1-26f53b743562" providerId="ADAL" clId="{99442E2A-D9CC-5B17-AA62-8A182CB6386A}" dt="2026-04-03T17:35:06.049" v="3592" actId="14100"/>
          <ac:picMkLst>
            <pc:docMk/>
            <pc:sldMk cId="2299124311" sldId="268"/>
            <ac:picMk id="5" creationId="{8FFBFBF8-FA62-AF53-EC41-D43607D7F159}"/>
          </ac:picMkLst>
        </pc:picChg>
        <pc:picChg chg="add mod">
          <ac:chgData name="Jingnan Xie" userId="5c2f28a1-79a3-4aeb-a5f1-26f53b743562" providerId="ADAL" clId="{99442E2A-D9CC-5B17-AA62-8A182CB6386A}" dt="2026-04-03T17:35:02.541" v="3591" actId="1076"/>
          <ac:picMkLst>
            <pc:docMk/>
            <pc:sldMk cId="2299124311" sldId="268"/>
            <ac:picMk id="7" creationId="{1C24377C-5B50-217B-E492-AEFA49688144}"/>
          </ac:picMkLst>
        </pc:picChg>
        <pc:picChg chg="add mod">
          <ac:chgData name="Jingnan Xie" userId="5c2f28a1-79a3-4aeb-a5f1-26f53b743562" providerId="ADAL" clId="{99442E2A-D9CC-5B17-AA62-8A182CB6386A}" dt="2026-04-03T17:34:31.541" v="3585" actId="1076"/>
          <ac:picMkLst>
            <pc:docMk/>
            <pc:sldMk cId="2299124311" sldId="268"/>
            <ac:picMk id="9" creationId="{EB065459-84B8-FB82-E2C2-DAB51602EFB0}"/>
          </ac:picMkLst>
        </pc:picChg>
        <pc:picChg chg="add mod">
          <ac:chgData name="Jingnan Xie" userId="5c2f28a1-79a3-4aeb-a5f1-26f53b743562" providerId="ADAL" clId="{99442E2A-D9CC-5B17-AA62-8A182CB6386A}" dt="2026-04-03T17:35:17.758" v="3595" actId="14100"/>
          <ac:picMkLst>
            <pc:docMk/>
            <pc:sldMk cId="2299124311" sldId="268"/>
            <ac:picMk id="11" creationId="{DC646C52-4567-4CE3-0174-85EC1D41EC49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6T17:34:51.758" v="3603" actId="14100"/>
        <pc:sldMkLst>
          <pc:docMk/>
          <pc:sldMk cId="3026632523" sldId="269"/>
        </pc:sldMkLst>
        <pc:spChg chg="del">
          <ac:chgData name="Jingnan Xie" userId="5c2f28a1-79a3-4aeb-a5f1-26f53b743562" providerId="ADAL" clId="{99442E2A-D9CC-5B17-AA62-8A182CB6386A}" dt="2026-04-06T17:34:39.280" v="3597" actId="478"/>
          <ac:spMkLst>
            <pc:docMk/>
            <pc:sldMk cId="3026632523" sldId="269"/>
            <ac:spMk id="2" creationId="{2A70F68F-6A62-E4BC-7BFC-FD22662C38E2}"/>
          </ac:spMkLst>
        </pc:spChg>
        <pc:spChg chg="del">
          <ac:chgData name="Jingnan Xie" userId="5c2f28a1-79a3-4aeb-a5f1-26f53b743562" providerId="ADAL" clId="{99442E2A-D9CC-5B17-AA62-8A182CB6386A}" dt="2026-04-06T17:34:48.417" v="3599"/>
          <ac:spMkLst>
            <pc:docMk/>
            <pc:sldMk cId="3026632523" sldId="269"/>
            <ac:spMk id="3" creationId="{44CD9C5F-67B3-7B37-6FF8-D0614C432AC5}"/>
          </ac:spMkLst>
        </pc:spChg>
        <pc:picChg chg="add mod ord">
          <ac:chgData name="Jingnan Xie" userId="5c2f28a1-79a3-4aeb-a5f1-26f53b743562" providerId="ADAL" clId="{99442E2A-D9CC-5B17-AA62-8A182CB6386A}" dt="2026-04-06T17:34:51.758" v="3603" actId="14100"/>
          <ac:picMkLst>
            <pc:docMk/>
            <pc:sldMk cId="3026632523" sldId="269"/>
            <ac:picMk id="5" creationId="{458F31C3-8AC1-3A12-BBEE-C08C8D8A3208}"/>
          </ac:picMkLst>
        </pc:picChg>
      </pc:sldChg>
      <pc:sldChg chg="addSp delSp modSp new mod modNotesTx">
        <pc:chgData name="Jingnan Xie" userId="5c2f28a1-79a3-4aeb-a5f1-26f53b743562" providerId="ADAL" clId="{99442E2A-D9CC-5B17-AA62-8A182CB6386A}" dt="2026-04-06T17:39:45.021" v="3651" actId="20577"/>
        <pc:sldMkLst>
          <pc:docMk/>
          <pc:sldMk cId="330689303" sldId="270"/>
        </pc:sldMkLst>
        <pc:spChg chg="del">
          <ac:chgData name="Jingnan Xie" userId="5c2f28a1-79a3-4aeb-a5f1-26f53b743562" providerId="ADAL" clId="{99442E2A-D9CC-5B17-AA62-8A182CB6386A}" dt="2026-04-06T17:36:57.546" v="3609" actId="478"/>
          <ac:spMkLst>
            <pc:docMk/>
            <pc:sldMk cId="330689303" sldId="270"/>
            <ac:spMk id="2" creationId="{4CEBB04C-5592-E752-C3C7-5DC0DEB58819}"/>
          </ac:spMkLst>
        </pc:spChg>
        <pc:spChg chg="del">
          <ac:chgData name="Jingnan Xie" userId="5c2f28a1-79a3-4aeb-a5f1-26f53b743562" providerId="ADAL" clId="{99442E2A-D9CC-5B17-AA62-8A182CB6386A}" dt="2026-04-06T17:36:53.946" v="3606"/>
          <ac:spMkLst>
            <pc:docMk/>
            <pc:sldMk cId="330689303" sldId="270"/>
            <ac:spMk id="3" creationId="{FDE61A7A-2FC9-5940-1B40-FD31A68AA9A2}"/>
          </ac:spMkLst>
        </pc:spChg>
        <pc:picChg chg="add mod ord">
          <ac:chgData name="Jingnan Xie" userId="5c2f28a1-79a3-4aeb-a5f1-26f53b743562" providerId="ADAL" clId="{99442E2A-D9CC-5B17-AA62-8A182CB6386A}" dt="2026-04-06T17:39:33.537" v="3613" actId="1076"/>
          <ac:picMkLst>
            <pc:docMk/>
            <pc:sldMk cId="330689303" sldId="270"/>
            <ac:picMk id="5" creationId="{57B7439B-07B8-F589-1D5A-3085B28A591E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6T17:40:56.923" v="3660" actId="14100"/>
        <pc:sldMkLst>
          <pc:docMk/>
          <pc:sldMk cId="4126967249" sldId="271"/>
        </pc:sldMkLst>
        <pc:spChg chg="del">
          <ac:chgData name="Jingnan Xie" userId="5c2f28a1-79a3-4aeb-a5f1-26f53b743562" providerId="ADAL" clId="{99442E2A-D9CC-5B17-AA62-8A182CB6386A}" dt="2026-04-06T17:40:48.012" v="3653" actId="478"/>
          <ac:spMkLst>
            <pc:docMk/>
            <pc:sldMk cId="4126967249" sldId="271"/>
            <ac:spMk id="2" creationId="{1426DCFD-F992-9D7F-0661-0805FA26400C}"/>
          </ac:spMkLst>
        </pc:spChg>
        <pc:spChg chg="del">
          <ac:chgData name="Jingnan Xie" userId="5c2f28a1-79a3-4aeb-a5f1-26f53b743562" providerId="ADAL" clId="{99442E2A-D9CC-5B17-AA62-8A182CB6386A}" dt="2026-04-06T17:40:50.759" v="3655"/>
          <ac:spMkLst>
            <pc:docMk/>
            <pc:sldMk cId="4126967249" sldId="271"/>
            <ac:spMk id="3" creationId="{071AE4C6-57D3-49C1-CB50-36CD0B272C4B}"/>
          </ac:spMkLst>
        </pc:spChg>
        <pc:picChg chg="add mod ord">
          <ac:chgData name="Jingnan Xie" userId="5c2f28a1-79a3-4aeb-a5f1-26f53b743562" providerId="ADAL" clId="{99442E2A-D9CC-5B17-AA62-8A182CB6386A}" dt="2026-04-06T17:40:56.923" v="3660" actId="14100"/>
          <ac:picMkLst>
            <pc:docMk/>
            <pc:sldMk cId="4126967249" sldId="271"/>
            <ac:picMk id="5" creationId="{9637DB61-DB4A-AEB4-C45D-CBC1FE68927B}"/>
          </ac:picMkLst>
        </pc:picChg>
      </pc:sldChg>
      <pc:sldChg chg="addSp delSp modSp new mod modNotesTx">
        <pc:chgData name="Jingnan Xie" userId="5c2f28a1-79a3-4aeb-a5f1-26f53b743562" providerId="ADAL" clId="{99442E2A-D9CC-5B17-AA62-8A182CB6386A}" dt="2026-04-06T17:44:28.852" v="3673" actId="20577"/>
        <pc:sldMkLst>
          <pc:docMk/>
          <pc:sldMk cId="528528091" sldId="272"/>
        </pc:sldMkLst>
        <pc:spChg chg="del">
          <ac:chgData name="Jingnan Xie" userId="5c2f28a1-79a3-4aeb-a5f1-26f53b743562" providerId="ADAL" clId="{99442E2A-D9CC-5B17-AA62-8A182CB6386A}" dt="2026-04-06T17:42:28.007" v="3666" actId="478"/>
          <ac:spMkLst>
            <pc:docMk/>
            <pc:sldMk cId="528528091" sldId="272"/>
            <ac:spMk id="2" creationId="{024F43F8-9AFD-24D0-E1C5-574D58848C7C}"/>
          </ac:spMkLst>
        </pc:spChg>
        <pc:spChg chg="del">
          <ac:chgData name="Jingnan Xie" userId="5c2f28a1-79a3-4aeb-a5f1-26f53b743562" providerId="ADAL" clId="{99442E2A-D9CC-5B17-AA62-8A182CB6386A}" dt="2026-04-06T17:42:26.051" v="3663"/>
          <ac:spMkLst>
            <pc:docMk/>
            <pc:sldMk cId="528528091" sldId="272"/>
            <ac:spMk id="3" creationId="{27C353EC-08A4-D7B8-96A0-A4A73D693073}"/>
          </ac:spMkLst>
        </pc:spChg>
        <pc:picChg chg="add mod ord">
          <ac:chgData name="Jingnan Xie" userId="5c2f28a1-79a3-4aeb-a5f1-26f53b743562" providerId="ADAL" clId="{99442E2A-D9CC-5B17-AA62-8A182CB6386A}" dt="2026-04-06T17:42:31.679" v="3668" actId="14100"/>
          <ac:picMkLst>
            <pc:docMk/>
            <pc:sldMk cId="528528091" sldId="272"/>
            <ac:picMk id="5" creationId="{CAB16590-2F39-E699-0582-B096D5AD43E5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6T17:48:09.175" v="3681" actId="14100"/>
        <pc:sldMkLst>
          <pc:docMk/>
          <pc:sldMk cId="3430277856" sldId="273"/>
        </pc:sldMkLst>
        <pc:spChg chg="del">
          <ac:chgData name="Jingnan Xie" userId="5c2f28a1-79a3-4aeb-a5f1-26f53b743562" providerId="ADAL" clId="{99442E2A-D9CC-5B17-AA62-8A182CB6386A}" dt="2026-04-06T17:48:05.566" v="3679" actId="478"/>
          <ac:spMkLst>
            <pc:docMk/>
            <pc:sldMk cId="3430277856" sldId="273"/>
            <ac:spMk id="2" creationId="{098FC463-9B4B-FF4C-47A0-7375AA28ECBE}"/>
          </ac:spMkLst>
        </pc:spChg>
        <pc:spChg chg="del">
          <ac:chgData name="Jingnan Xie" userId="5c2f28a1-79a3-4aeb-a5f1-26f53b743562" providerId="ADAL" clId="{99442E2A-D9CC-5B17-AA62-8A182CB6386A}" dt="2026-04-06T17:48:03.147" v="3676"/>
          <ac:spMkLst>
            <pc:docMk/>
            <pc:sldMk cId="3430277856" sldId="273"/>
            <ac:spMk id="3" creationId="{5DC21EA0-7741-6270-93C1-F9022B766089}"/>
          </ac:spMkLst>
        </pc:spChg>
        <pc:picChg chg="add mod ord">
          <ac:chgData name="Jingnan Xie" userId="5c2f28a1-79a3-4aeb-a5f1-26f53b743562" providerId="ADAL" clId="{99442E2A-D9CC-5B17-AA62-8A182CB6386A}" dt="2026-04-06T17:48:09.175" v="3681" actId="14100"/>
          <ac:picMkLst>
            <pc:docMk/>
            <pc:sldMk cId="3430277856" sldId="273"/>
            <ac:picMk id="5" creationId="{8DC0DAD1-8740-40F5-8367-8526E53F6B21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7T17:20:07.047" v="3689" actId="14100"/>
        <pc:sldMkLst>
          <pc:docMk/>
          <pc:sldMk cId="3387383835" sldId="274"/>
        </pc:sldMkLst>
        <pc:spChg chg="del">
          <ac:chgData name="Jingnan Xie" userId="5c2f28a1-79a3-4aeb-a5f1-26f53b743562" providerId="ADAL" clId="{99442E2A-D9CC-5B17-AA62-8A182CB6386A}" dt="2026-04-07T17:19:18.109" v="3683" actId="478"/>
          <ac:spMkLst>
            <pc:docMk/>
            <pc:sldMk cId="3387383835" sldId="274"/>
            <ac:spMk id="2" creationId="{CA7A5005-3F8C-D2D3-13F1-781C7C079245}"/>
          </ac:spMkLst>
        </pc:spChg>
        <pc:spChg chg="del">
          <ac:chgData name="Jingnan Xie" userId="5c2f28a1-79a3-4aeb-a5f1-26f53b743562" providerId="ADAL" clId="{99442E2A-D9CC-5B17-AA62-8A182CB6386A}" dt="2026-04-07T17:20:02.965" v="3685"/>
          <ac:spMkLst>
            <pc:docMk/>
            <pc:sldMk cId="3387383835" sldId="274"/>
            <ac:spMk id="3" creationId="{1C22DBE1-FD2E-1E5D-BC0E-6502AEB650F9}"/>
          </ac:spMkLst>
        </pc:spChg>
        <pc:picChg chg="add mod ord">
          <ac:chgData name="Jingnan Xie" userId="5c2f28a1-79a3-4aeb-a5f1-26f53b743562" providerId="ADAL" clId="{99442E2A-D9CC-5B17-AA62-8A182CB6386A}" dt="2026-04-07T17:20:07.047" v="3689" actId="14100"/>
          <ac:picMkLst>
            <pc:docMk/>
            <pc:sldMk cId="3387383835" sldId="274"/>
            <ac:picMk id="5" creationId="{2F9C90B0-48CB-385A-A491-3DBFD1DAF467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7T17:20:31.055" v="3697" actId="14100"/>
        <pc:sldMkLst>
          <pc:docMk/>
          <pc:sldMk cId="547159790" sldId="275"/>
        </pc:sldMkLst>
        <pc:spChg chg="del mod">
          <ac:chgData name="Jingnan Xie" userId="5c2f28a1-79a3-4aeb-a5f1-26f53b743562" providerId="ADAL" clId="{99442E2A-D9CC-5B17-AA62-8A182CB6386A}" dt="2026-04-07T17:20:27.534" v="3695" actId="478"/>
          <ac:spMkLst>
            <pc:docMk/>
            <pc:sldMk cId="547159790" sldId="275"/>
            <ac:spMk id="2" creationId="{28B60E46-87D5-55E3-55FE-5A729428627F}"/>
          </ac:spMkLst>
        </pc:spChg>
        <pc:spChg chg="del">
          <ac:chgData name="Jingnan Xie" userId="5c2f28a1-79a3-4aeb-a5f1-26f53b743562" providerId="ADAL" clId="{99442E2A-D9CC-5B17-AA62-8A182CB6386A}" dt="2026-04-07T17:20:25.330" v="3692"/>
          <ac:spMkLst>
            <pc:docMk/>
            <pc:sldMk cId="547159790" sldId="275"/>
            <ac:spMk id="3" creationId="{B48CB848-DFB2-CC8D-96B7-5DF7AFB274DD}"/>
          </ac:spMkLst>
        </pc:spChg>
        <pc:picChg chg="add mod ord">
          <ac:chgData name="Jingnan Xie" userId="5c2f28a1-79a3-4aeb-a5f1-26f53b743562" providerId="ADAL" clId="{99442E2A-D9CC-5B17-AA62-8A182CB6386A}" dt="2026-04-07T17:20:31.055" v="3697" actId="14100"/>
          <ac:picMkLst>
            <pc:docMk/>
            <pc:sldMk cId="547159790" sldId="275"/>
            <ac:picMk id="5" creationId="{21D1AADF-C6B0-30CB-865A-FDC640E6C1F2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7T17:20:53.733" v="3705" actId="14100"/>
        <pc:sldMkLst>
          <pc:docMk/>
          <pc:sldMk cId="4081288511" sldId="276"/>
        </pc:sldMkLst>
        <pc:spChg chg="del">
          <ac:chgData name="Jingnan Xie" userId="5c2f28a1-79a3-4aeb-a5f1-26f53b743562" providerId="ADAL" clId="{99442E2A-D9CC-5B17-AA62-8A182CB6386A}" dt="2026-04-07T17:20:50.483" v="3703" actId="478"/>
          <ac:spMkLst>
            <pc:docMk/>
            <pc:sldMk cId="4081288511" sldId="276"/>
            <ac:spMk id="2" creationId="{99894C44-DBB5-B555-6D39-2EDFA72513CC}"/>
          </ac:spMkLst>
        </pc:spChg>
        <pc:spChg chg="del">
          <ac:chgData name="Jingnan Xie" userId="5c2f28a1-79a3-4aeb-a5f1-26f53b743562" providerId="ADAL" clId="{99442E2A-D9CC-5B17-AA62-8A182CB6386A}" dt="2026-04-07T17:20:48.571" v="3700"/>
          <ac:spMkLst>
            <pc:docMk/>
            <pc:sldMk cId="4081288511" sldId="276"/>
            <ac:spMk id="3" creationId="{1C73FCA3-8B5A-8289-FA4B-CE933A01619F}"/>
          </ac:spMkLst>
        </pc:spChg>
        <pc:picChg chg="add mod ord">
          <ac:chgData name="Jingnan Xie" userId="5c2f28a1-79a3-4aeb-a5f1-26f53b743562" providerId="ADAL" clId="{99442E2A-D9CC-5B17-AA62-8A182CB6386A}" dt="2026-04-07T17:20:53.733" v="3705" actId="14100"/>
          <ac:picMkLst>
            <pc:docMk/>
            <pc:sldMk cId="4081288511" sldId="276"/>
            <ac:picMk id="5" creationId="{71BC15FE-5C35-E216-7220-70E6ED3764F0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7T17:21:43.446" v="3713" actId="14100"/>
        <pc:sldMkLst>
          <pc:docMk/>
          <pc:sldMk cId="4155221230" sldId="277"/>
        </pc:sldMkLst>
        <pc:spChg chg="del">
          <ac:chgData name="Jingnan Xie" userId="5c2f28a1-79a3-4aeb-a5f1-26f53b743562" providerId="ADAL" clId="{99442E2A-D9CC-5B17-AA62-8A182CB6386A}" dt="2026-04-07T17:21:39.430" v="3711" actId="478"/>
          <ac:spMkLst>
            <pc:docMk/>
            <pc:sldMk cId="4155221230" sldId="277"/>
            <ac:spMk id="2" creationId="{558C41F9-0083-A468-E4D5-2EDDBCB567E9}"/>
          </ac:spMkLst>
        </pc:spChg>
        <pc:spChg chg="del">
          <ac:chgData name="Jingnan Xie" userId="5c2f28a1-79a3-4aeb-a5f1-26f53b743562" providerId="ADAL" clId="{99442E2A-D9CC-5B17-AA62-8A182CB6386A}" dt="2026-04-07T17:21:37.452" v="3708"/>
          <ac:spMkLst>
            <pc:docMk/>
            <pc:sldMk cId="4155221230" sldId="277"/>
            <ac:spMk id="3" creationId="{0BD4C98F-1193-D379-FD4F-9AA1DB8CD4E2}"/>
          </ac:spMkLst>
        </pc:spChg>
        <pc:picChg chg="add mod ord">
          <ac:chgData name="Jingnan Xie" userId="5c2f28a1-79a3-4aeb-a5f1-26f53b743562" providerId="ADAL" clId="{99442E2A-D9CC-5B17-AA62-8A182CB6386A}" dt="2026-04-07T17:21:43.446" v="3713" actId="14100"/>
          <ac:picMkLst>
            <pc:docMk/>
            <pc:sldMk cId="4155221230" sldId="277"/>
            <ac:picMk id="5" creationId="{C44F8520-052A-9EB8-C1EF-D972C136F774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07T17:22:09.538" v="3721" actId="14100"/>
        <pc:sldMkLst>
          <pc:docMk/>
          <pc:sldMk cId="1848897941" sldId="278"/>
        </pc:sldMkLst>
        <pc:spChg chg="del mod">
          <ac:chgData name="Jingnan Xie" userId="5c2f28a1-79a3-4aeb-a5f1-26f53b743562" providerId="ADAL" clId="{99442E2A-D9CC-5B17-AA62-8A182CB6386A}" dt="2026-04-07T17:22:04.953" v="3719" actId="478"/>
          <ac:spMkLst>
            <pc:docMk/>
            <pc:sldMk cId="1848897941" sldId="278"/>
            <ac:spMk id="2" creationId="{61F58EE3-1618-E544-633F-05F546332426}"/>
          </ac:spMkLst>
        </pc:spChg>
        <pc:spChg chg="del">
          <ac:chgData name="Jingnan Xie" userId="5c2f28a1-79a3-4aeb-a5f1-26f53b743562" providerId="ADAL" clId="{99442E2A-D9CC-5B17-AA62-8A182CB6386A}" dt="2026-04-07T17:22:02.527" v="3716"/>
          <ac:spMkLst>
            <pc:docMk/>
            <pc:sldMk cId="1848897941" sldId="278"/>
            <ac:spMk id="3" creationId="{2A00A32C-D9B9-A122-AE48-AD027D2F8254}"/>
          </ac:spMkLst>
        </pc:spChg>
        <pc:picChg chg="add mod ord">
          <ac:chgData name="Jingnan Xie" userId="5c2f28a1-79a3-4aeb-a5f1-26f53b743562" providerId="ADAL" clId="{99442E2A-D9CC-5B17-AA62-8A182CB6386A}" dt="2026-04-07T17:22:09.538" v="3721" actId="14100"/>
          <ac:picMkLst>
            <pc:docMk/>
            <pc:sldMk cId="1848897941" sldId="278"/>
            <ac:picMk id="5" creationId="{DBECA0F3-E606-A8DD-75C6-90D4692EA5CC}"/>
          </ac:picMkLst>
        </pc:picChg>
      </pc:sldChg>
      <pc:sldChg chg="addSp delSp modSp new mod modNotesTx">
        <pc:chgData name="Jingnan Xie" userId="5c2f28a1-79a3-4aeb-a5f1-26f53b743562" providerId="ADAL" clId="{99442E2A-D9CC-5B17-AA62-8A182CB6386A}" dt="2026-04-07T17:23:46.055" v="3778" actId="20577"/>
        <pc:sldMkLst>
          <pc:docMk/>
          <pc:sldMk cId="415552350" sldId="279"/>
        </pc:sldMkLst>
        <pc:spChg chg="mod">
          <ac:chgData name="Jingnan Xie" userId="5c2f28a1-79a3-4aeb-a5f1-26f53b743562" providerId="ADAL" clId="{99442E2A-D9CC-5B17-AA62-8A182CB6386A}" dt="2026-04-07T17:22:43.627" v="3766" actId="20577"/>
          <ac:spMkLst>
            <pc:docMk/>
            <pc:sldMk cId="415552350" sldId="279"/>
            <ac:spMk id="2" creationId="{72005552-EF44-CB3C-2F56-577C448D1EAE}"/>
          </ac:spMkLst>
        </pc:spChg>
        <pc:spChg chg="del">
          <ac:chgData name="Jingnan Xie" userId="5c2f28a1-79a3-4aeb-a5f1-26f53b743562" providerId="ADAL" clId="{99442E2A-D9CC-5B17-AA62-8A182CB6386A}" dt="2026-04-07T17:22:56.121" v="3768"/>
          <ac:spMkLst>
            <pc:docMk/>
            <pc:sldMk cId="415552350" sldId="279"/>
            <ac:spMk id="3" creationId="{45B17720-27E3-470A-456D-DFF56D88E9D5}"/>
          </ac:spMkLst>
        </pc:spChg>
        <pc:picChg chg="add mod ord">
          <ac:chgData name="Jingnan Xie" userId="5c2f28a1-79a3-4aeb-a5f1-26f53b743562" providerId="ADAL" clId="{99442E2A-D9CC-5B17-AA62-8A182CB6386A}" dt="2026-04-07T17:23:10.037" v="3775" actId="1076"/>
          <ac:picMkLst>
            <pc:docMk/>
            <pc:sldMk cId="415552350" sldId="279"/>
            <ac:picMk id="5" creationId="{EBC54DDC-43DE-B7DD-002D-2AF0CAE02275}"/>
          </ac:picMkLst>
        </pc:picChg>
        <pc:picChg chg="add mod">
          <ac:chgData name="Jingnan Xie" userId="5c2f28a1-79a3-4aeb-a5f1-26f53b743562" providerId="ADAL" clId="{99442E2A-D9CC-5B17-AA62-8A182CB6386A}" dt="2026-04-07T17:23:08.050" v="3774" actId="1076"/>
          <ac:picMkLst>
            <pc:docMk/>
            <pc:sldMk cId="415552350" sldId="279"/>
            <ac:picMk id="7" creationId="{23FDBE94-86B7-BF4F-31ED-0C0D32D2E07B}"/>
          </ac:picMkLst>
        </pc:picChg>
      </pc:sldChg>
      <pc:sldChg chg="modSp new mod">
        <pc:chgData name="Jingnan Xie" userId="5c2f28a1-79a3-4aeb-a5f1-26f53b743562" providerId="ADAL" clId="{99442E2A-D9CC-5B17-AA62-8A182CB6386A}" dt="2026-04-07T17:34:42.689" v="3897" actId="20577"/>
        <pc:sldMkLst>
          <pc:docMk/>
          <pc:sldMk cId="87332470" sldId="280"/>
        </pc:sldMkLst>
        <pc:spChg chg="mod">
          <ac:chgData name="Jingnan Xie" userId="5c2f28a1-79a3-4aeb-a5f1-26f53b743562" providerId="ADAL" clId="{99442E2A-D9CC-5B17-AA62-8A182CB6386A}" dt="2026-04-07T17:34:01.596" v="3799" actId="20577"/>
          <ac:spMkLst>
            <pc:docMk/>
            <pc:sldMk cId="87332470" sldId="280"/>
            <ac:spMk id="2" creationId="{D4A88C27-A339-B19E-FAFC-A4CFDF10FF18}"/>
          </ac:spMkLst>
        </pc:spChg>
        <pc:spChg chg="mod">
          <ac:chgData name="Jingnan Xie" userId="5c2f28a1-79a3-4aeb-a5f1-26f53b743562" providerId="ADAL" clId="{99442E2A-D9CC-5B17-AA62-8A182CB6386A}" dt="2026-04-07T17:34:42.689" v="3897" actId="20577"/>
          <ac:spMkLst>
            <pc:docMk/>
            <pc:sldMk cId="87332470" sldId="280"/>
            <ac:spMk id="3" creationId="{47598781-6921-B049-33EA-1598D23A712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A250-A0CB-994A-B5CB-211E49312B6A}" type="datetimeFigureOut">
              <a:rPr lang="en-US" smtClean="0"/>
              <a:t>4/7/26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604B-6E98-0948-A14E-DCFDC96CD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tuple_expr</a:t>
            </a:r>
            <a:r>
              <a:rPr lang="en-US" dirty="0"/>
              <a:t>:</a:t>
            </a:r>
          </a:p>
          <a:p>
            <a:r>
              <a:rPr lang="en-US" dirty="0"/>
              <a:t>    | LPAREN expr COMMA </a:t>
            </a:r>
            <a:r>
              <a:rPr lang="en-US" dirty="0" err="1"/>
              <a:t>expr_list</a:t>
            </a:r>
            <a:r>
              <a:rPr lang="en-US" dirty="0"/>
              <a:t> RPAREN  { tuple with 2+ elements }</a:t>
            </a:r>
          </a:p>
          <a:p>
            <a:endParaRPr lang="en-US" dirty="0"/>
          </a:p>
          <a:p>
            <a:r>
              <a:rPr lang="en-US" dirty="0" err="1"/>
              <a:t>expr_list</a:t>
            </a:r>
            <a:r>
              <a:rPr lang="en-US" dirty="0"/>
              <a:t>:</a:t>
            </a:r>
          </a:p>
          <a:p>
            <a:r>
              <a:rPr lang="en-US" dirty="0"/>
              <a:t>    | expr                               { last element }</a:t>
            </a:r>
          </a:p>
          <a:p>
            <a:r>
              <a:rPr lang="en-US" dirty="0"/>
              <a:t>    | expr COMMA </a:t>
            </a:r>
            <a:r>
              <a:rPr lang="en-US" dirty="0" err="1"/>
              <a:t>expr_list</a:t>
            </a:r>
            <a:r>
              <a:rPr lang="en-US" dirty="0"/>
              <a:t>               { element followed by rest }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29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match both by using</a:t>
            </a:r>
            <a:br>
              <a:rPr lang="en-US" dirty="0"/>
            </a:br>
            <a:r>
              <a:rPr lang="en-US" dirty="0"/>
              <a:t>let (x, y) = 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69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eq = let (first, _, _, _, last) = big in</a:t>
            </a:r>
          </a:p>
          <a:p>
            <a:r>
              <a:rPr lang="en-US" dirty="0"/>
              <a:t>               first = last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32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 fold associates to the left: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(((0 - 1) - 2) - 3) - 4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(-1 - 2) - 3 - 4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(-3 - 3) - 4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-6 - 4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-10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dirty="0"/>
              <a:t>Right fold associates to the right:</a:t>
            </a:r>
          </a:p>
          <a:p>
            <a:pPr rt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1 - (2 - (3 - (4 - 0)))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1 - (2 - (3 - 4))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1 - (2 - (-1))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1 - 3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-2</a:t>
            </a:r>
          </a:p>
          <a:p>
            <a:pPr rt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59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OCaml,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List.concat</a:t>
            </a:r>
            <a:r>
              <a:rPr lang="en-US" dirty="0"/>
              <a:t> </a:t>
            </a:r>
            <a:r>
              <a:rPr lang="en-US" b="1" dirty="0"/>
              <a:t>flattens a list of lists into a single list</a:t>
            </a:r>
            <a:r>
              <a:rPr lang="en-US" dirty="0"/>
              <a:t>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Definition (clean)</a:t>
            </a:r>
          </a:p>
          <a:p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List.concat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'a list list -&gt; 'a list</a:t>
            </a:r>
            <a:endParaRPr lang="en-US" dirty="0"/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Example</a:t>
            </a:r>
          </a:p>
          <a:p>
            <a:pPr rtl="0"/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List.concat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[[1;2]; [3;4]; [5]]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(* result: [1;2;3;4;5] *)</a:t>
            </a:r>
          </a:p>
          <a:p>
            <a:pPr rt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non-tail-recursive version: </a:t>
            </a:r>
            <a:r>
              <a:rPr lang="en-US" dirty="0" err="1"/>
              <a:t>List.fold_right</a:t>
            </a:r>
            <a:r>
              <a:rPr lang="en-US" dirty="0"/>
              <a:t> (@) </a:t>
            </a:r>
            <a:r>
              <a:rPr lang="en-US" dirty="0" err="1"/>
              <a:t>lst</a:t>
            </a:r>
            <a:r>
              <a:rPr lang="en-US" dirty="0"/>
              <a:t> []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50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List.mapi</a:t>
            </a:r>
            <a:r>
              <a:rPr lang="en-US" dirty="0"/>
              <a:t> maps with access to element indices.</a:t>
            </a:r>
          </a:p>
          <a:p>
            <a:r>
              <a:rPr lang="en-US" dirty="0"/>
              <a:t>pred 10 (* 9 *)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Example</a:t>
            </a:r>
          </a:p>
          <a:p>
            <a:pPr rtl="0"/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List.mapi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(fun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x -&gt; (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x)) ["a"; "b"; "c"]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(* result: [(0,"a"); (1,"b"); (2,"c")] *)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Another example</a:t>
            </a:r>
          </a:p>
          <a:p>
            <a:pPr rtl="0"/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List.mapi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(fun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x -&gt;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x) [10; 20; 30]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(* result: [10; 21; 32] *)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53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rec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fold_left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match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[] -&gt;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 x::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fold_left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x)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rec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fold_right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match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[] -&gt;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 x::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x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fold_right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93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47D-FD5A-849B-EF26-58973DB6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OCaml</a:t>
            </a:r>
            <a:r>
              <a:rPr lang="en-US" dirty="0"/>
              <a:t>: </a:t>
            </a:r>
            <a:br>
              <a:rPr lang="en-US"/>
            </a:br>
            <a:r>
              <a:rPr lang="en-US"/>
              <a:t>Folding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2B7DA-91CC-8B07-CAD3-C6C2D1F64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72182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307DD-ACBB-E91E-BE64-BA8F8ED88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OCaml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E206E-7519-BE8F-DE9A-B56C8675D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6682" y="1476103"/>
            <a:ext cx="8203457" cy="5094514"/>
          </a:xfrm>
        </p:spPr>
        <p:txBody>
          <a:bodyPr>
            <a:normAutofit/>
          </a:bodyPr>
          <a:lstStyle/>
          <a:p>
            <a:r>
              <a:rPr lang="en-US" dirty="0"/>
              <a:t>Types, Values, and Expressions</a:t>
            </a:r>
          </a:p>
          <a:p>
            <a:r>
              <a:rPr lang="en-US" dirty="0"/>
              <a:t>Bindings</a:t>
            </a:r>
          </a:p>
          <a:p>
            <a:r>
              <a:rPr lang="en-US" dirty="0"/>
              <a:t>Strong Typing + Type Inference</a:t>
            </a:r>
          </a:p>
          <a:p>
            <a:r>
              <a:rPr lang="en-US" dirty="0"/>
              <a:t>Functions + Tail Recursion</a:t>
            </a:r>
          </a:p>
          <a:p>
            <a:r>
              <a:rPr lang="en-US" dirty="0"/>
              <a:t>Pattern Matching</a:t>
            </a:r>
          </a:p>
          <a:p>
            <a:r>
              <a:rPr lang="en-US" dirty="0"/>
              <a:t>Lists, Tuples, and Strings</a:t>
            </a:r>
          </a:p>
          <a:p>
            <a:r>
              <a:rPr lang="en-US" dirty="0"/>
              <a:t>Variants + Recursive Types</a:t>
            </a:r>
          </a:p>
          <a:p>
            <a:r>
              <a:rPr lang="en-US" dirty="0"/>
              <a:t>Folding </a:t>
            </a:r>
            <a:r>
              <a:rPr lang="en-US" dirty="0">
                <a:sym typeface="Wingdings" pitchFamily="2" charset="2"/>
              </a:rPr>
              <a:t></a:t>
            </a:r>
            <a:r>
              <a:rPr lang="en-US" dirty="0"/>
              <a:t>We are at the end!!</a:t>
            </a:r>
          </a:p>
        </p:txBody>
      </p:sp>
    </p:spTree>
    <p:extLst>
      <p:ext uri="{BB962C8B-B14F-4D97-AF65-F5344CB8AC3E}">
        <p14:creationId xmlns:p14="http://schemas.microsoft.com/office/powerpoint/2010/main" val="2853379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1BC14-2CE6-DE96-6115-41CAED333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F3B12-9CAD-48C1-A054-EB1FA238B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err="1"/>
              <a:t>List.map</a:t>
            </a:r>
            <a:r>
              <a:rPr lang="en-US" dirty="0"/>
              <a:t>, </a:t>
            </a:r>
            <a:r>
              <a:rPr lang="en-US" dirty="0" err="1"/>
              <a:t>List.rev</a:t>
            </a:r>
            <a:endParaRPr lang="en-US" dirty="0"/>
          </a:p>
          <a:p>
            <a:r>
              <a:rPr lang="en-US" dirty="0"/>
              <a:t>Three Major Classes:</a:t>
            </a:r>
          </a:p>
          <a:p>
            <a:pPr lvl="1"/>
            <a:r>
              <a:rPr lang="en-US" dirty="0"/>
              <a:t>Transforming Elements: map</a:t>
            </a:r>
          </a:p>
          <a:p>
            <a:pPr lvl="1"/>
            <a:r>
              <a:rPr lang="en-US" dirty="0"/>
              <a:t>Removing Elements: filter</a:t>
            </a:r>
          </a:p>
          <a:p>
            <a:pPr lvl="1"/>
            <a:r>
              <a:rPr lang="en-US" dirty="0"/>
              <a:t>Combining Elements: fold</a:t>
            </a:r>
          </a:p>
        </p:txBody>
      </p:sp>
    </p:spTree>
    <p:extLst>
      <p:ext uri="{BB962C8B-B14F-4D97-AF65-F5344CB8AC3E}">
        <p14:creationId xmlns:p14="http://schemas.microsoft.com/office/powerpoint/2010/main" val="1489986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D6ABC-3258-6467-27D3-F63529BE1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Operation: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FAF43-C5C4-8E9F-CEDD-B42B2C213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305653"/>
          </a:xfrm>
        </p:spPr>
        <p:txBody>
          <a:bodyPr>
            <a:normAutofit/>
          </a:bodyPr>
          <a:lstStyle/>
          <a:p>
            <a:pPr lvl="1"/>
            <a:endParaRPr lang="en-US" dirty="0"/>
          </a:p>
        </p:txBody>
      </p:sp>
      <p:pic>
        <p:nvPicPr>
          <p:cNvPr id="5" name="Picture 4" descr="A computer code with black text&#10;&#10;AI-generated content may be incorrect.">
            <a:extLst>
              <a:ext uri="{FF2B5EF4-FFF2-40B4-BE49-F238E27FC236}">
                <a16:creationId xmlns:a16="http://schemas.microsoft.com/office/drawing/2014/main" id="{D84A616A-D546-0378-9CBF-510DBD80D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808" y="1789611"/>
            <a:ext cx="7772400" cy="506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4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2194-86DD-755D-DCE8-3AF78FCC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Examples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7A46D0-0F39-6433-DE98-6B13D99AF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484603"/>
            <a:ext cx="7796540" cy="4262186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white paper with black text and numbers&#10;&#10;AI-generated content may be incorrect.">
            <a:extLst>
              <a:ext uri="{FF2B5EF4-FFF2-40B4-BE49-F238E27FC236}">
                <a16:creationId xmlns:a16="http://schemas.microsoft.com/office/drawing/2014/main" id="{BD63E73D-CE07-1142-954B-647E87D24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808" y="1885284"/>
            <a:ext cx="7772400" cy="416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22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9BB78-09CE-52EA-58E0-660104BA3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Operation: filter</a:t>
            </a:r>
          </a:p>
        </p:txBody>
      </p:sp>
      <p:pic>
        <p:nvPicPr>
          <p:cNvPr id="6" name="Content Placeholder 5" descr="A computer code with black text&#10;&#10;AI-generated content may be incorrect.">
            <a:extLst>
              <a:ext uri="{FF2B5EF4-FFF2-40B4-BE49-F238E27FC236}">
                <a16:creationId xmlns:a16="http://schemas.microsoft.com/office/drawing/2014/main" id="{22C993C2-7FCB-AEAD-4659-F66F747D6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11808" y="1885285"/>
            <a:ext cx="7498843" cy="487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0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3AC4C-FECF-27E0-9CA4-1CA9F7A7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 Example</a:t>
            </a:r>
          </a:p>
        </p:txBody>
      </p:sp>
      <p:pic>
        <p:nvPicPr>
          <p:cNvPr id="5" name="Picture 4" descr="A white background with text and numbers&#10;&#10;AI-generated content may be incorrect.">
            <a:extLst>
              <a:ext uri="{FF2B5EF4-FFF2-40B4-BE49-F238E27FC236}">
                <a16:creationId xmlns:a16="http://schemas.microsoft.com/office/drawing/2014/main" id="{A8FE8A0C-A464-FCED-C259-1F57EEB7A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608" y="1619591"/>
            <a:ext cx="7998338" cy="455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56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7D323-0FB6-1FB2-E192-7E644729B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Operation: </a:t>
            </a:r>
            <a:r>
              <a:rPr lang="en-US" dirty="0" err="1"/>
              <a:t>fold_left</a:t>
            </a:r>
            <a:endParaRPr lang="en-US" dirty="0"/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19860D82-63A4-31D9-9C44-1EBE27927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3363" y="1869906"/>
            <a:ext cx="7796212" cy="469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80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5429C-2D6E-0D57-6AA1-C54E1601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fold_left</a:t>
            </a:r>
            <a:r>
              <a:rPr lang="en-US" dirty="0"/>
              <a:t>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61DE6-4387-9EC5-9DF8-001578BB6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253157A4-DE17-9FC0-04EF-766B2A943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808" y="1885285"/>
            <a:ext cx="7772400" cy="37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19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54BD1-10BF-3BAE-93F3-DC5CD72A5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Operation: </a:t>
            </a:r>
            <a:r>
              <a:rPr lang="en-US" dirty="0" err="1"/>
              <a:t>fold_right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79561-0587-B171-87C4-DCDA37733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0A4DAC-0C08-F864-35E4-535F82D77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737" y="1670934"/>
            <a:ext cx="8096794" cy="499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55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44E46-2B91-61F6-02DF-5762A3F1B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right_fold</a:t>
            </a:r>
            <a:r>
              <a:rPr lang="en-US" dirty="0"/>
              <a:t>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B0984-C91F-7D89-C2D7-C6AD6446C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" name="Picture 5" descr="A white background with black and red text&#10;&#10;AI-generated content may be incorrect.">
            <a:extLst>
              <a:ext uri="{FF2B5EF4-FFF2-40B4-BE49-F238E27FC236}">
                <a16:creationId xmlns:a16="http://schemas.microsoft.com/office/drawing/2014/main" id="{A8FD3FAD-4E12-6A1E-88B1-2DC91DC67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808" y="1495457"/>
            <a:ext cx="7772400" cy="511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68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C8076-CFE3-F141-C630-40330108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Module</a:t>
            </a:r>
          </a:p>
        </p:txBody>
      </p:sp>
      <p:pic>
        <p:nvPicPr>
          <p:cNvPr id="5" name="Content Placeholder 4" descr="A list of text on a white background&#10;&#10;AI-generated content may be incorrect.">
            <a:extLst>
              <a:ext uri="{FF2B5EF4-FFF2-40B4-BE49-F238E27FC236}">
                <a16:creationId xmlns:a16="http://schemas.microsoft.com/office/drawing/2014/main" id="{839E828D-B062-1685-F5D5-5F30ADB28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843" y="2052619"/>
            <a:ext cx="5028717" cy="3997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53C338-C14C-6CFC-E27C-3C0E2C21F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52619"/>
            <a:ext cx="5320937" cy="399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86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C439F-F99D-3A05-26EC-7D9ABD73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Everything is a Fold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70810-1D19-8FC2-4A80-4213089ED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Sum:</a:t>
            </a:r>
          </a:p>
          <a:p>
            <a:endParaRPr lang="en-US" dirty="0"/>
          </a:p>
          <a:p>
            <a:r>
              <a:rPr lang="en-US" dirty="0"/>
              <a:t>Map:</a:t>
            </a:r>
          </a:p>
          <a:p>
            <a:endParaRPr lang="en-US" dirty="0"/>
          </a:p>
          <a:p>
            <a:r>
              <a:rPr lang="en-US" dirty="0"/>
              <a:t>Filter:</a:t>
            </a:r>
          </a:p>
          <a:p>
            <a:endParaRPr lang="en-US" dirty="0"/>
          </a:p>
          <a:p>
            <a:r>
              <a:rPr lang="en-US" dirty="0"/>
              <a:t>Length: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FBFBF8-FA62-AF53-EC41-D43607D7F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694" y="2100890"/>
            <a:ext cx="6164185" cy="6955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24377C-5B50-217B-E492-AEFA49688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694" y="3237627"/>
            <a:ext cx="6164185" cy="6955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065459-84B8-FB82-E2C2-DAB51602E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696" y="4295987"/>
            <a:ext cx="6164185" cy="6955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646C52-4567-4CE3-0174-85EC1D41E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3694" y="5539407"/>
            <a:ext cx="6164185" cy="63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24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code with black text&#10;&#10;AI-generated content may be incorrect.">
            <a:extLst>
              <a:ext uri="{FF2B5EF4-FFF2-40B4-BE49-F238E27FC236}">
                <a16:creationId xmlns:a16="http://schemas.microsoft.com/office/drawing/2014/main" id="{458F31C3-8AC1-3A12-BBEE-C08C8D8A3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9921" y="1634626"/>
            <a:ext cx="7273793" cy="480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632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background with black text and colorful text&#10;&#10;AI-generated content may be incorrect.">
            <a:extLst>
              <a:ext uri="{FF2B5EF4-FFF2-40B4-BE49-F238E27FC236}">
                <a16:creationId xmlns:a16="http://schemas.microsoft.com/office/drawing/2014/main" id="{57B7439B-07B8-F589-1D5A-3085B28A59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4342" y="1159305"/>
            <a:ext cx="8131705" cy="487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9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9637DB61-DB4A-AEB4-C45D-CBC1FE689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4824" y="1776549"/>
            <a:ext cx="7713440" cy="465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67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code with text&#10;&#10;AI-generated content may be incorrect.">
            <a:extLst>
              <a:ext uri="{FF2B5EF4-FFF2-40B4-BE49-F238E27FC236}">
                <a16:creationId xmlns:a16="http://schemas.microsoft.com/office/drawing/2014/main" id="{CAB16590-2F39-E699-0582-B096D5AD43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24867" y="1634627"/>
            <a:ext cx="7315439" cy="464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28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background with black text and black text&#10;&#10;AI-generated content may be incorrect.">
            <a:extLst>
              <a:ext uri="{FF2B5EF4-FFF2-40B4-BE49-F238E27FC236}">
                <a16:creationId xmlns:a16="http://schemas.microsoft.com/office/drawing/2014/main" id="{8DC0DAD1-8740-40F5-8367-8526E53F6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6777" y="1595438"/>
            <a:ext cx="7856536" cy="471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77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code with black text&#10;&#10;AI-generated content may be incorrect.">
            <a:extLst>
              <a:ext uri="{FF2B5EF4-FFF2-40B4-BE49-F238E27FC236}">
                <a16:creationId xmlns:a16="http://schemas.microsoft.com/office/drawing/2014/main" id="{2F9C90B0-48CB-385A-A491-3DBFD1DAF4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6219" y="1634626"/>
            <a:ext cx="7354615" cy="494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83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screen shot of a math equation&#10;&#10;AI-generated content may be incorrect.">
            <a:extLst>
              <a:ext uri="{FF2B5EF4-FFF2-40B4-BE49-F238E27FC236}">
                <a16:creationId xmlns:a16="http://schemas.microsoft.com/office/drawing/2014/main" id="{21D1AADF-C6B0-30CB-865A-FDC640E6C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9199" y="1430337"/>
            <a:ext cx="7704589" cy="48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59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code with colorful text&#10;&#10;AI-generated content may be incorrect.">
            <a:extLst>
              <a:ext uri="{FF2B5EF4-FFF2-40B4-BE49-F238E27FC236}">
                <a16:creationId xmlns:a16="http://schemas.microsoft.com/office/drawing/2014/main" id="{71BC15FE-5C35-E216-7220-70E6ED3764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8246" y="1430337"/>
            <a:ext cx="6845387" cy="476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88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background with multicolored text&#10;&#10;AI-generated content may be incorrect.">
            <a:extLst>
              <a:ext uri="{FF2B5EF4-FFF2-40B4-BE49-F238E27FC236}">
                <a16:creationId xmlns:a16="http://schemas.microsoft.com/office/drawing/2014/main" id="{C44F8520-052A-9EB8-C1EF-D972C136F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3781" y="1430337"/>
            <a:ext cx="7835153" cy="46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21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background with multicolored text&#10;&#10;AI-generated content may be incorrect.">
            <a:extLst>
              <a:ext uri="{FF2B5EF4-FFF2-40B4-BE49-F238E27FC236}">
                <a16:creationId xmlns:a16="http://schemas.microsoft.com/office/drawing/2014/main" id="{DBECA0F3-E606-A8DD-75C6-90D4692EA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0479" y="1430337"/>
            <a:ext cx="8201862" cy="433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97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05552-EF44-CB3C-2F56-577C448D1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 </a:t>
            </a:r>
            <a:r>
              <a:rPr lang="en-US" dirty="0" err="1"/>
              <a:t>fold_left</a:t>
            </a:r>
            <a:r>
              <a:rPr lang="en-US" dirty="0"/>
              <a:t> And </a:t>
            </a:r>
            <a:r>
              <a:rPr lang="en-US" dirty="0" err="1"/>
              <a:t>fold_right</a:t>
            </a:r>
            <a:endParaRPr lang="en-US" dirty="0"/>
          </a:p>
        </p:txBody>
      </p:sp>
      <p:pic>
        <p:nvPicPr>
          <p:cNvPr id="5" name="Content Placeholder 4" descr="A close-up of a computer code&#10;&#10;AI-generated content may be incorrect.">
            <a:extLst>
              <a:ext uri="{FF2B5EF4-FFF2-40B4-BE49-F238E27FC236}">
                <a16:creationId xmlns:a16="http://schemas.microsoft.com/office/drawing/2014/main" id="{EBC54DDC-43DE-B7DD-002D-2AF0CAE022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9800" y="4178365"/>
            <a:ext cx="7796212" cy="2358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FDBE94-86B7-BF4F-31ED-0C0D32D2E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1723290"/>
            <a:ext cx="7772400" cy="232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2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88C27-A339-B19E-FAFC-A4CFDF10F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OCaml Completed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98781-6921-B049-33EA-1598D23A7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now learned a functional programming language</a:t>
            </a:r>
          </a:p>
          <a:p>
            <a:r>
              <a:rPr lang="en-US" dirty="0"/>
              <a:t>One more lab to go</a:t>
            </a:r>
          </a:p>
          <a:p>
            <a:r>
              <a:rPr lang="en-US" dirty="0"/>
              <a:t>Enjoy the </a:t>
            </a:r>
            <a:r>
              <a:rPr lang="en-US" dirty="0" err="1"/>
              <a:t>hd</a:t>
            </a:r>
            <a:r>
              <a:rPr lang="en-US" dirty="0"/>
              <a:t>::</a:t>
            </a:r>
            <a:r>
              <a:rPr lang="en-US"/>
              <a:t>tl’s</a:t>
            </a:r>
          </a:p>
        </p:txBody>
      </p:sp>
    </p:spTree>
    <p:extLst>
      <p:ext uri="{BB962C8B-B14F-4D97-AF65-F5344CB8AC3E}">
        <p14:creationId xmlns:p14="http://schemas.microsoft.com/office/powerpoint/2010/main" val="87332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377</TotalTime>
  <Words>557</Words>
  <Application>Microsoft Macintosh PowerPoint</Application>
  <PresentationFormat>Widescreen</PresentationFormat>
  <Paragraphs>98</Paragraphs>
  <Slides>25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Aptos</vt:lpstr>
      <vt:lpstr>Arial</vt:lpstr>
      <vt:lpstr>Consolas</vt:lpstr>
      <vt:lpstr>MS Shell Dlg 2</vt:lpstr>
      <vt:lpstr>Times New Roman</vt:lpstr>
      <vt:lpstr>Wingdings</vt:lpstr>
      <vt:lpstr>Wingdings 3</vt:lpstr>
      <vt:lpstr>Madison</vt:lpstr>
      <vt:lpstr>OCaml:  Folding</vt:lpstr>
      <vt:lpstr>OCaml Review</vt:lpstr>
      <vt:lpstr>List Operations</vt:lpstr>
      <vt:lpstr>List Operation: map</vt:lpstr>
      <vt:lpstr>map Examples</vt:lpstr>
      <vt:lpstr>List Operation: filter</vt:lpstr>
      <vt:lpstr>filter Example</vt:lpstr>
      <vt:lpstr>List Operation: fold_left</vt:lpstr>
      <vt:lpstr>fold_left Examples</vt:lpstr>
      <vt:lpstr>List Operation: fold_right</vt:lpstr>
      <vt:lpstr>right_fold Examples</vt:lpstr>
      <vt:lpstr>List Module</vt:lpstr>
      <vt:lpstr>Everything is a Fold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Implement fold_left And fold_right</vt:lpstr>
      <vt:lpstr>OCaml Completed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Jingnan Xie</dc:creator>
  <cp:lastModifiedBy>Jingnan Xie</cp:lastModifiedBy>
  <cp:revision>1</cp:revision>
  <dcterms:created xsi:type="dcterms:W3CDTF">2025-11-25T19:23:33Z</dcterms:created>
  <dcterms:modified xsi:type="dcterms:W3CDTF">2026-04-07T17:34:45Z</dcterms:modified>
</cp:coreProperties>
</file>