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3"/>
  </p:notesMasterIdLst>
  <p:sldIdLst>
    <p:sldId id="256" r:id="rId2"/>
    <p:sldId id="259" r:id="rId3"/>
    <p:sldId id="257" r:id="rId4"/>
    <p:sldId id="260" r:id="rId5"/>
    <p:sldId id="286" r:id="rId6"/>
    <p:sldId id="285" r:id="rId7"/>
    <p:sldId id="261" r:id="rId8"/>
    <p:sldId id="266" r:id="rId9"/>
    <p:sldId id="262" r:id="rId10"/>
    <p:sldId id="287" r:id="rId11"/>
    <p:sldId id="265" r:id="rId12"/>
    <p:sldId id="264" r:id="rId13"/>
    <p:sldId id="268" r:id="rId14"/>
    <p:sldId id="288" r:id="rId15"/>
    <p:sldId id="267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15" r:id="rId37"/>
    <p:sldId id="310" r:id="rId38"/>
    <p:sldId id="312" r:id="rId39"/>
    <p:sldId id="311" r:id="rId40"/>
    <p:sldId id="313" r:id="rId41"/>
    <p:sldId id="314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1DC62F-7C7F-48FF-AA72-272A2157E6F9}" v="10" dt="2026-04-17T20:04:15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7260"/>
  </p:normalViewPr>
  <p:slideViewPr>
    <p:cSldViewPr snapToGrid="0">
      <p:cViewPr varScale="1">
        <p:scale>
          <a:sx n="96" d="100"/>
          <a:sy n="96" d="100"/>
        </p:scale>
        <p:origin x="5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19A69C5A-1803-4596-955E-659335F215B4}"/>
    <pc:docChg chg="custSel addSld delSld modSld sldOrd">
      <pc:chgData name="Jingnan Xie" userId="5c2f28a1-79a3-4aeb-a5f1-26f53b743562" providerId="ADAL" clId="{19A69C5A-1803-4596-955E-659335F215B4}" dt="2026-04-17T20:04:58.336" v="43"/>
      <pc:docMkLst>
        <pc:docMk/>
      </pc:docMkLst>
      <pc:sldChg chg="modSp del mod">
        <pc:chgData name="Jingnan Xie" userId="5c2f28a1-79a3-4aeb-a5f1-26f53b743562" providerId="ADAL" clId="{19A69C5A-1803-4596-955E-659335F215B4}" dt="2026-04-17T20:04:28.098" v="41" actId="47"/>
        <pc:sldMkLst>
          <pc:docMk/>
          <pc:sldMk cId="601873429" sldId="309"/>
        </pc:sldMkLst>
        <pc:spChg chg="mod">
          <ac:chgData name="Jingnan Xie" userId="5c2f28a1-79a3-4aeb-a5f1-26f53b743562" providerId="ADAL" clId="{19A69C5A-1803-4596-955E-659335F215B4}" dt="2026-04-17T20:00:32.223" v="8" actId="20577"/>
          <ac:spMkLst>
            <pc:docMk/>
            <pc:sldMk cId="601873429" sldId="309"/>
            <ac:spMk id="3" creationId="{454C345C-BAED-7EDD-8CC5-6DFEC6BC3779}"/>
          </ac:spMkLst>
        </pc:spChg>
      </pc:sldChg>
      <pc:sldChg chg="ord">
        <pc:chgData name="Jingnan Xie" userId="5c2f28a1-79a3-4aeb-a5f1-26f53b743562" providerId="ADAL" clId="{19A69C5A-1803-4596-955E-659335F215B4}" dt="2026-04-17T20:04:58.336" v="43"/>
        <pc:sldMkLst>
          <pc:docMk/>
          <pc:sldMk cId="1868058997" sldId="312"/>
        </pc:sldMkLst>
      </pc:sldChg>
      <pc:sldChg chg="addSp modSp new mod modNotesTx">
        <pc:chgData name="Jingnan Xie" userId="5c2f28a1-79a3-4aeb-a5f1-26f53b743562" providerId="ADAL" clId="{19A69C5A-1803-4596-955E-659335F215B4}" dt="2026-04-17T20:04:22.936" v="40" actId="20577"/>
        <pc:sldMkLst>
          <pc:docMk/>
          <pc:sldMk cId="2605584223" sldId="315"/>
        </pc:sldMkLst>
        <pc:spChg chg="mod">
          <ac:chgData name="Jingnan Xie" userId="5c2f28a1-79a3-4aeb-a5f1-26f53b743562" providerId="ADAL" clId="{19A69C5A-1803-4596-955E-659335F215B4}" dt="2026-04-17T20:01:18.359" v="15" actId="20577"/>
          <ac:spMkLst>
            <pc:docMk/>
            <pc:sldMk cId="2605584223" sldId="315"/>
            <ac:spMk id="2" creationId="{A698D13F-E49F-02B6-15DD-4C83923CDEF3}"/>
          </ac:spMkLst>
        </pc:spChg>
        <pc:spChg chg="mod">
          <ac:chgData name="Jingnan Xie" userId="5c2f28a1-79a3-4aeb-a5f1-26f53b743562" providerId="ADAL" clId="{19A69C5A-1803-4596-955E-659335F215B4}" dt="2026-04-17T20:04:00.452" v="38" actId="27636"/>
          <ac:spMkLst>
            <pc:docMk/>
            <pc:sldMk cId="2605584223" sldId="315"/>
            <ac:spMk id="3" creationId="{FDAD784F-AD55-D516-AF62-3D651660E913}"/>
          </ac:spMkLst>
        </pc:spChg>
        <pc:spChg chg="add">
          <ac:chgData name="Jingnan Xie" userId="5c2f28a1-79a3-4aeb-a5f1-26f53b743562" providerId="ADAL" clId="{19A69C5A-1803-4596-955E-659335F215B4}" dt="2026-04-17T20:03:00.720" v="30"/>
          <ac:spMkLst>
            <pc:docMk/>
            <pc:sldMk cId="2605584223" sldId="315"/>
            <ac:spMk id="4" creationId="{4B238186-9034-36AC-A50A-0F74AE2083CF}"/>
          </ac:spMkLst>
        </pc:spChg>
      </pc:sldChg>
    </pc:docChg>
  </pc:docChgLst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6-04-10T17:21:03.116" v="5520" actId="14100"/>
      <pc:docMkLst>
        <pc:docMk/>
      </pc:docMkLst>
      <pc:sldChg chg="modSp mod">
        <pc:chgData name="Jingnan Xie" userId="5c2f28a1-79a3-4aeb-a5f1-26f53b743562" providerId="ADAL" clId="{99442E2A-D9CC-5B17-AA62-8A182CB6386A}" dt="2026-04-08T16:01:19.914" v="3245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6-04-08T16:01:19.914" v="3245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modSp mod">
        <pc:chgData name="Jingnan Xie" userId="5c2f28a1-79a3-4aeb-a5f1-26f53b743562" providerId="ADAL" clId="{99442E2A-D9CC-5B17-AA62-8A182CB6386A}" dt="2026-04-08T16:04:41.042" v="3599" actId="20577"/>
        <pc:sldMkLst>
          <pc:docMk/>
          <pc:sldMk cId="1364525832" sldId="257"/>
        </pc:sldMkLst>
        <pc:spChg chg="mod">
          <ac:chgData name="Jingnan Xie" userId="5c2f28a1-79a3-4aeb-a5f1-26f53b743562" providerId="ADAL" clId="{99442E2A-D9CC-5B17-AA62-8A182CB6386A}" dt="2026-04-08T16:04:41.042" v="3599" actId="20577"/>
          <ac:spMkLst>
            <pc:docMk/>
            <pc:sldMk cId="1364525832" sldId="257"/>
            <ac:spMk id="2" creationId="{56C3DAFE-DCF7-FA94-B2A4-CD82986ACB75}"/>
          </ac:spMkLst>
        </pc:spChg>
        <pc:spChg chg="mod">
          <ac:chgData name="Jingnan Xie" userId="5c2f28a1-79a3-4aeb-a5f1-26f53b743562" providerId="ADAL" clId="{99442E2A-D9CC-5B17-AA62-8A182CB6386A}" dt="2026-04-08T16:04:00.988" v="3535" actId="20577"/>
          <ac:spMkLst>
            <pc:docMk/>
            <pc:sldMk cId="1364525832" sldId="257"/>
            <ac:spMk id="3" creationId="{936550D9-7ED1-349F-67E6-DD287E90C3E5}"/>
          </ac:spMkLst>
        </pc:spChg>
      </pc:sldChg>
      <pc:sldChg chg="modSp mod ord">
        <pc:chgData name="Jingnan Xie" userId="5c2f28a1-79a3-4aeb-a5f1-26f53b743562" providerId="ADAL" clId="{99442E2A-D9CC-5B17-AA62-8A182CB6386A}" dt="2026-04-08T16:07:46.083" v="3664" actId="20578"/>
        <pc:sldMkLst>
          <pc:docMk/>
          <pc:sldMk cId="1716237246" sldId="259"/>
        </pc:sldMkLst>
        <pc:spChg chg="mod">
          <ac:chgData name="Jingnan Xie" userId="5c2f28a1-79a3-4aeb-a5f1-26f53b743562" providerId="ADAL" clId="{99442E2A-D9CC-5B17-AA62-8A182CB6386A}" dt="2026-04-08T16:05:35.662" v="3634" actId="20577"/>
          <ac:spMkLst>
            <pc:docMk/>
            <pc:sldMk cId="1716237246" sldId="259"/>
            <ac:spMk id="2" creationId="{2C4932B5-45A4-FFD0-B1D3-09371D6C5159}"/>
          </ac:spMkLst>
        </pc:spChg>
        <pc:spChg chg="mod">
          <ac:chgData name="Jingnan Xie" userId="5c2f28a1-79a3-4aeb-a5f1-26f53b743562" providerId="ADAL" clId="{99442E2A-D9CC-5B17-AA62-8A182CB6386A}" dt="2026-04-08T16:07:23.621" v="3663"/>
          <ac:spMkLst>
            <pc:docMk/>
            <pc:sldMk cId="1716237246" sldId="259"/>
            <ac:spMk id="3" creationId="{60D4642C-AB79-2961-8498-BE8CDF1A5652}"/>
          </ac:spMkLst>
        </pc:spChg>
      </pc:sldChg>
      <pc:sldChg chg="modSp mod">
        <pc:chgData name="Jingnan Xie" userId="5c2f28a1-79a3-4aeb-a5f1-26f53b743562" providerId="ADAL" clId="{99442E2A-D9CC-5B17-AA62-8A182CB6386A}" dt="2026-04-08T16:09:34.400" v="3868" actId="20577"/>
        <pc:sldMkLst>
          <pc:docMk/>
          <pc:sldMk cId="3268356226" sldId="260"/>
        </pc:sldMkLst>
        <pc:spChg chg="mod">
          <ac:chgData name="Jingnan Xie" userId="5c2f28a1-79a3-4aeb-a5f1-26f53b743562" providerId="ADAL" clId="{99442E2A-D9CC-5B17-AA62-8A182CB6386A}" dt="2026-04-08T16:08:03.460" v="3682" actId="20577"/>
          <ac:spMkLst>
            <pc:docMk/>
            <pc:sldMk cId="3268356226" sldId="260"/>
            <ac:spMk id="2" creationId="{57AF03F5-33C3-3822-FB15-A6F6C8B98535}"/>
          </ac:spMkLst>
        </pc:spChg>
        <pc:spChg chg="mod">
          <ac:chgData name="Jingnan Xie" userId="5c2f28a1-79a3-4aeb-a5f1-26f53b743562" providerId="ADAL" clId="{99442E2A-D9CC-5B17-AA62-8A182CB6386A}" dt="2026-04-08T16:09:34.400" v="3868" actId="20577"/>
          <ac:spMkLst>
            <pc:docMk/>
            <pc:sldMk cId="3268356226" sldId="260"/>
            <ac:spMk id="3" creationId="{06120857-FECA-10D7-3360-B17DBB204C43}"/>
          </ac:spMkLst>
        </pc:spChg>
      </pc:sldChg>
      <pc:sldChg chg="modSp mod">
        <pc:chgData name="Jingnan Xie" userId="5c2f28a1-79a3-4aeb-a5f1-26f53b743562" providerId="ADAL" clId="{99442E2A-D9CC-5B17-AA62-8A182CB6386A}" dt="2026-04-08T16:23:24.880" v="4217"/>
        <pc:sldMkLst>
          <pc:docMk/>
          <pc:sldMk cId="3026823399" sldId="261"/>
        </pc:sldMkLst>
        <pc:spChg chg="mod">
          <ac:chgData name="Jingnan Xie" userId="5c2f28a1-79a3-4aeb-a5f1-26f53b743562" providerId="ADAL" clId="{99442E2A-D9CC-5B17-AA62-8A182CB6386A}" dt="2026-04-08T16:20:49.368" v="4190"/>
          <ac:spMkLst>
            <pc:docMk/>
            <pc:sldMk cId="3026823399" sldId="261"/>
            <ac:spMk id="2" creationId="{8AB935A9-D42D-2DF1-24F6-16FEB9722A10}"/>
          </ac:spMkLst>
        </pc:spChg>
        <pc:spChg chg="mod">
          <ac:chgData name="Jingnan Xie" userId="5c2f28a1-79a3-4aeb-a5f1-26f53b743562" providerId="ADAL" clId="{99442E2A-D9CC-5B17-AA62-8A182CB6386A}" dt="2026-04-08T16:23:24.880" v="4217"/>
          <ac:spMkLst>
            <pc:docMk/>
            <pc:sldMk cId="3026823399" sldId="261"/>
            <ac:spMk id="3" creationId="{17DDB377-A6BE-23BC-6EF9-32D23C97799F}"/>
          </ac:spMkLst>
        </pc:spChg>
      </pc:sldChg>
      <pc:sldChg chg="addSp delSp modSp mod">
        <pc:chgData name="Jingnan Xie" userId="5c2f28a1-79a3-4aeb-a5f1-26f53b743562" providerId="ADAL" clId="{99442E2A-D9CC-5B17-AA62-8A182CB6386A}" dt="2026-04-08T16:42:37.202" v="4725" actId="478"/>
        <pc:sldMkLst>
          <pc:docMk/>
          <pc:sldMk cId="1257372031" sldId="262"/>
        </pc:sldMkLst>
        <pc:spChg chg="mod">
          <ac:chgData name="Jingnan Xie" userId="5c2f28a1-79a3-4aeb-a5f1-26f53b743562" providerId="ADAL" clId="{99442E2A-D9CC-5B17-AA62-8A182CB6386A}" dt="2026-04-08T16:41:11.687" v="4700" actId="20577"/>
          <ac:spMkLst>
            <pc:docMk/>
            <pc:sldMk cId="1257372031" sldId="262"/>
            <ac:spMk id="3" creationId="{5352A1E4-A441-8321-523C-917CFDA5FBC8}"/>
          </ac:spMkLst>
        </pc:spChg>
        <pc:picChg chg="add mod">
          <ac:chgData name="Jingnan Xie" userId="5c2f28a1-79a3-4aeb-a5f1-26f53b743562" providerId="ADAL" clId="{99442E2A-D9CC-5B17-AA62-8A182CB6386A}" dt="2026-04-08T16:41:25.868" v="4705" actId="14100"/>
          <ac:picMkLst>
            <pc:docMk/>
            <pc:sldMk cId="1257372031" sldId="262"/>
            <ac:picMk id="5" creationId="{BF9853D2-AFD1-BF5F-06D7-6C58D12C632F}"/>
          </ac:picMkLst>
        </pc:picChg>
        <pc:picChg chg="add mod">
          <ac:chgData name="Jingnan Xie" userId="5c2f28a1-79a3-4aeb-a5f1-26f53b743562" providerId="ADAL" clId="{99442E2A-D9CC-5B17-AA62-8A182CB6386A}" dt="2026-04-08T16:41:45.625" v="4711" actId="14100"/>
          <ac:picMkLst>
            <pc:docMk/>
            <pc:sldMk cId="1257372031" sldId="262"/>
            <ac:picMk id="6" creationId="{9722D103-4838-99C9-BCD7-07ED7BCC4E7E}"/>
          </ac:picMkLst>
        </pc:picChg>
      </pc:sldChg>
      <pc:sldChg chg="modSp mod">
        <pc:chgData name="Jingnan Xie" userId="5c2f28a1-79a3-4aeb-a5f1-26f53b743562" providerId="ADAL" clId="{99442E2A-D9CC-5B17-AA62-8A182CB6386A}" dt="2026-04-10T16:54:46.849" v="5115" actId="20577"/>
        <pc:sldMkLst>
          <pc:docMk/>
          <pc:sldMk cId="1689931210" sldId="264"/>
        </pc:sldMkLst>
        <pc:spChg chg="mod">
          <ac:chgData name="Jingnan Xie" userId="5c2f28a1-79a3-4aeb-a5f1-26f53b743562" providerId="ADAL" clId="{99442E2A-D9CC-5B17-AA62-8A182CB6386A}" dt="2026-04-10T16:33:04.405" v="4807" actId="20577"/>
          <ac:spMkLst>
            <pc:docMk/>
            <pc:sldMk cId="1689931210" sldId="264"/>
            <ac:spMk id="2" creationId="{54A6F8CE-FF41-3237-C813-4BA2163E8912}"/>
          </ac:spMkLst>
        </pc:spChg>
        <pc:spChg chg="mod">
          <ac:chgData name="Jingnan Xie" userId="5c2f28a1-79a3-4aeb-a5f1-26f53b743562" providerId="ADAL" clId="{99442E2A-D9CC-5B17-AA62-8A182CB6386A}" dt="2026-04-10T16:54:46.849" v="5115" actId="20577"/>
          <ac:spMkLst>
            <pc:docMk/>
            <pc:sldMk cId="1689931210" sldId="264"/>
            <ac:spMk id="3" creationId="{2F8D68E4-1B9E-5E81-F8F2-CD91F67BDE20}"/>
          </ac:spMkLst>
        </pc:spChg>
      </pc:sldChg>
      <pc:sldChg chg="modSp mod">
        <pc:chgData name="Jingnan Xie" userId="5c2f28a1-79a3-4aeb-a5f1-26f53b743562" providerId="ADAL" clId="{99442E2A-D9CC-5B17-AA62-8A182CB6386A}" dt="2026-04-08T16:46:02.813" v="4777" actId="14100"/>
        <pc:sldMkLst>
          <pc:docMk/>
          <pc:sldMk cId="3973161269" sldId="265"/>
        </pc:sldMkLst>
        <pc:spChg chg="mod">
          <ac:chgData name="Jingnan Xie" userId="5c2f28a1-79a3-4aeb-a5f1-26f53b743562" providerId="ADAL" clId="{99442E2A-D9CC-5B17-AA62-8A182CB6386A}" dt="2026-04-08T16:44:24.361" v="4743" actId="20577"/>
          <ac:spMkLst>
            <pc:docMk/>
            <pc:sldMk cId="3973161269" sldId="265"/>
            <ac:spMk id="2" creationId="{93E89ADA-5AE8-031B-B745-D12C481AE127}"/>
          </ac:spMkLst>
        </pc:spChg>
        <pc:spChg chg="mod">
          <ac:chgData name="Jingnan Xie" userId="5c2f28a1-79a3-4aeb-a5f1-26f53b743562" providerId="ADAL" clId="{99442E2A-D9CC-5B17-AA62-8A182CB6386A}" dt="2026-04-08T16:46:02.813" v="4777" actId="14100"/>
          <ac:spMkLst>
            <pc:docMk/>
            <pc:sldMk cId="3973161269" sldId="265"/>
            <ac:spMk id="3" creationId="{A85C7C36-71AC-BC70-A722-F4545DA1F705}"/>
          </ac:spMkLst>
        </pc:spChg>
      </pc:sldChg>
      <pc:sldChg chg="addSp delSp modSp mod modNotesTx">
        <pc:chgData name="Jingnan Xie" userId="5c2f28a1-79a3-4aeb-a5f1-26f53b743562" providerId="ADAL" clId="{99442E2A-D9CC-5B17-AA62-8A182CB6386A}" dt="2026-04-08T16:39:00.797" v="4673" actId="20577"/>
        <pc:sldMkLst>
          <pc:docMk/>
          <pc:sldMk cId="1970613844" sldId="266"/>
        </pc:sldMkLst>
        <pc:spChg chg="mod">
          <ac:chgData name="Jingnan Xie" userId="5c2f28a1-79a3-4aeb-a5f1-26f53b743562" providerId="ADAL" clId="{99442E2A-D9CC-5B17-AA62-8A182CB6386A}" dt="2026-04-08T16:36:40.122" v="4359" actId="27636"/>
          <ac:spMkLst>
            <pc:docMk/>
            <pc:sldMk cId="1970613844" sldId="266"/>
            <ac:spMk id="3" creationId="{6A57F181-40E5-7682-CD95-2654BFE1E24A}"/>
          </ac:spMkLst>
        </pc:spChg>
        <pc:picChg chg="add mod">
          <ac:chgData name="Jingnan Xie" userId="5c2f28a1-79a3-4aeb-a5f1-26f53b743562" providerId="ADAL" clId="{99442E2A-D9CC-5B17-AA62-8A182CB6386A}" dt="2026-04-08T16:32:01.251" v="4251" actId="1076"/>
          <ac:picMkLst>
            <pc:docMk/>
            <pc:sldMk cId="1970613844" sldId="266"/>
            <ac:picMk id="7" creationId="{28BD8ACF-2CBA-8674-9D62-85CC8B4617D7}"/>
          </ac:picMkLst>
        </pc:picChg>
      </pc:sldChg>
      <pc:sldChg chg="delSp modSp mod delAnim modAnim">
        <pc:chgData name="Jingnan Xie" userId="5c2f28a1-79a3-4aeb-a5f1-26f53b743562" providerId="ADAL" clId="{99442E2A-D9CC-5B17-AA62-8A182CB6386A}" dt="2026-04-10T16:43:42.943" v="5062" actId="27636"/>
        <pc:sldMkLst>
          <pc:docMk/>
          <pc:sldMk cId="847074818" sldId="267"/>
        </pc:sldMkLst>
        <pc:spChg chg="mod">
          <ac:chgData name="Jingnan Xie" userId="5c2f28a1-79a3-4aeb-a5f1-26f53b743562" providerId="ADAL" clId="{99442E2A-D9CC-5B17-AA62-8A182CB6386A}" dt="2026-04-10T16:41:59.550" v="5002"/>
          <ac:spMkLst>
            <pc:docMk/>
            <pc:sldMk cId="847074818" sldId="267"/>
            <ac:spMk id="2" creationId="{97B20FB4-6E4F-5B1A-15E6-663F2B5A38E2}"/>
          </ac:spMkLst>
        </pc:spChg>
        <pc:spChg chg="mod">
          <ac:chgData name="Jingnan Xie" userId="5c2f28a1-79a3-4aeb-a5f1-26f53b743562" providerId="ADAL" clId="{99442E2A-D9CC-5B17-AA62-8A182CB6386A}" dt="2026-04-10T16:43:42.943" v="5062" actId="27636"/>
          <ac:spMkLst>
            <pc:docMk/>
            <pc:sldMk cId="847074818" sldId="267"/>
            <ac:spMk id="3" creationId="{4C82F74C-3902-FD81-2EBE-45E3570C8154}"/>
          </ac:spMkLst>
        </pc:spChg>
      </pc:sldChg>
      <pc:sldChg chg="modSp mod">
        <pc:chgData name="Jingnan Xie" userId="5c2f28a1-79a3-4aeb-a5f1-26f53b743562" providerId="ADAL" clId="{99442E2A-D9CC-5B17-AA62-8A182CB6386A}" dt="2026-04-10T16:38:03.488" v="4945" actId="20577"/>
        <pc:sldMkLst>
          <pc:docMk/>
          <pc:sldMk cId="4172937631" sldId="268"/>
        </pc:sldMkLst>
        <pc:spChg chg="mod">
          <ac:chgData name="Jingnan Xie" userId="5c2f28a1-79a3-4aeb-a5f1-26f53b743562" providerId="ADAL" clId="{99442E2A-D9CC-5B17-AA62-8A182CB6386A}" dt="2026-04-10T16:37:22.674" v="4884"/>
          <ac:spMkLst>
            <pc:docMk/>
            <pc:sldMk cId="4172937631" sldId="268"/>
            <ac:spMk id="2" creationId="{E12DA317-976F-8F60-1431-D0C38595EACD}"/>
          </ac:spMkLst>
        </pc:spChg>
        <pc:spChg chg="mod">
          <ac:chgData name="Jingnan Xie" userId="5c2f28a1-79a3-4aeb-a5f1-26f53b743562" providerId="ADAL" clId="{99442E2A-D9CC-5B17-AA62-8A182CB6386A}" dt="2026-04-10T16:38:03.488" v="4945" actId="20577"/>
          <ac:spMkLst>
            <pc:docMk/>
            <pc:sldMk cId="4172937631" sldId="268"/>
            <ac:spMk id="3" creationId="{1E5E9716-A61C-F1C0-C94D-39FB043B22D1}"/>
          </ac:spMkLst>
        </pc:spChg>
      </pc:sldChg>
      <pc:sldChg chg="modSp new mod">
        <pc:chgData name="Jingnan Xie" userId="5c2f28a1-79a3-4aeb-a5f1-26f53b743562" providerId="ADAL" clId="{99442E2A-D9CC-5B17-AA62-8A182CB6386A}" dt="2026-04-08T16:14:00.883" v="4103" actId="20577"/>
        <pc:sldMkLst>
          <pc:docMk/>
          <pc:sldMk cId="3345339912" sldId="285"/>
        </pc:sldMkLst>
        <pc:spChg chg="mod">
          <ac:chgData name="Jingnan Xie" userId="5c2f28a1-79a3-4aeb-a5f1-26f53b743562" providerId="ADAL" clId="{99442E2A-D9CC-5B17-AA62-8A182CB6386A}" dt="2026-04-08T16:12:11.721" v="3880" actId="20577"/>
          <ac:spMkLst>
            <pc:docMk/>
            <pc:sldMk cId="3345339912" sldId="285"/>
            <ac:spMk id="2" creationId="{11865BA6-AE1E-9528-4616-B0304EDD9941}"/>
          </ac:spMkLst>
        </pc:spChg>
        <pc:spChg chg="mod">
          <ac:chgData name="Jingnan Xie" userId="5c2f28a1-79a3-4aeb-a5f1-26f53b743562" providerId="ADAL" clId="{99442E2A-D9CC-5B17-AA62-8A182CB6386A}" dt="2026-04-08T16:14:00.883" v="4103" actId="20577"/>
          <ac:spMkLst>
            <pc:docMk/>
            <pc:sldMk cId="3345339912" sldId="285"/>
            <ac:spMk id="3" creationId="{9A1AD6FA-1A47-3B01-E507-6BD15BA0F02C}"/>
          </ac:spMkLst>
        </pc:spChg>
      </pc:sldChg>
      <pc:sldChg chg="modSp new mod ord">
        <pc:chgData name="Jingnan Xie" userId="5c2f28a1-79a3-4aeb-a5f1-26f53b743562" providerId="ADAL" clId="{99442E2A-D9CC-5B17-AA62-8A182CB6386A}" dt="2026-04-08T16:20:33.743" v="4189" actId="20578"/>
        <pc:sldMkLst>
          <pc:docMk/>
          <pc:sldMk cId="4233140950" sldId="286"/>
        </pc:sldMkLst>
        <pc:spChg chg="mod">
          <ac:chgData name="Jingnan Xie" userId="5c2f28a1-79a3-4aeb-a5f1-26f53b743562" providerId="ADAL" clId="{99442E2A-D9CC-5B17-AA62-8A182CB6386A}" dt="2026-04-08T16:14:38.096" v="4128" actId="20577"/>
          <ac:spMkLst>
            <pc:docMk/>
            <pc:sldMk cId="4233140950" sldId="286"/>
            <ac:spMk id="2" creationId="{A215BC1E-7409-56A9-F22F-0B033A43947D}"/>
          </ac:spMkLst>
        </pc:spChg>
        <pc:spChg chg="mod">
          <ac:chgData name="Jingnan Xie" userId="5c2f28a1-79a3-4aeb-a5f1-26f53b743562" providerId="ADAL" clId="{99442E2A-D9CC-5B17-AA62-8A182CB6386A}" dt="2026-04-08T16:19:56.686" v="4188" actId="27636"/>
          <ac:spMkLst>
            <pc:docMk/>
            <pc:sldMk cId="4233140950" sldId="286"/>
            <ac:spMk id="3" creationId="{2989224C-364A-3805-DFC9-CB8FAF0C029F}"/>
          </ac:spMkLst>
        </pc:spChg>
      </pc:sldChg>
      <pc:sldChg chg="addSp delSp modSp new mod">
        <pc:chgData name="Jingnan Xie" userId="5c2f28a1-79a3-4aeb-a5f1-26f53b743562" providerId="ADAL" clId="{99442E2A-D9CC-5B17-AA62-8A182CB6386A}" dt="2026-04-08T16:42:26.870" v="4723" actId="1076"/>
        <pc:sldMkLst>
          <pc:docMk/>
          <pc:sldMk cId="2185168403" sldId="287"/>
        </pc:sldMkLst>
        <pc:spChg chg="add mod">
          <ac:chgData name="Jingnan Xie" userId="5c2f28a1-79a3-4aeb-a5f1-26f53b743562" providerId="ADAL" clId="{99442E2A-D9CC-5B17-AA62-8A182CB6386A}" dt="2026-04-08T16:42:12.329" v="4718" actId="20577"/>
          <ac:spMkLst>
            <pc:docMk/>
            <pc:sldMk cId="2185168403" sldId="287"/>
            <ac:spMk id="7" creationId="{C6108D93-7FAF-2ADB-A36E-FD5E3D5FA777}"/>
          </ac:spMkLst>
        </pc:spChg>
        <pc:picChg chg="add mod">
          <ac:chgData name="Jingnan Xie" userId="5c2f28a1-79a3-4aeb-a5f1-26f53b743562" providerId="ADAL" clId="{99442E2A-D9CC-5B17-AA62-8A182CB6386A}" dt="2026-04-08T16:42:26.870" v="4723" actId="1076"/>
          <ac:picMkLst>
            <pc:docMk/>
            <pc:sldMk cId="2185168403" sldId="287"/>
            <ac:picMk id="9" creationId="{5BFD8658-B02E-D028-0C14-CEC703803CC5}"/>
          </ac:picMkLst>
        </pc:picChg>
      </pc:sldChg>
      <pc:sldChg chg="modSp new mod">
        <pc:chgData name="Jingnan Xie" userId="5c2f28a1-79a3-4aeb-a5f1-26f53b743562" providerId="ADAL" clId="{99442E2A-D9CC-5B17-AA62-8A182CB6386A}" dt="2026-04-10T16:41:44.692" v="5001" actId="20577"/>
        <pc:sldMkLst>
          <pc:docMk/>
          <pc:sldMk cId="3495724360" sldId="288"/>
        </pc:sldMkLst>
        <pc:spChg chg="mod">
          <ac:chgData name="Jingnan Xie" userId="5c2f28a1-79a3-4aeb-a5f1-26f53b743562" providerId="ADAL" clId="{99442E2A-D9CC-5B17-AA62-8A182CB6386A}" dt="2026-04-10T16:38:25.372" v="4947"/>
          <ac:spMkLst>
            <pc:docMk/>
            <pc:sldMk cId="3495724360" sldId="288"/>
            <ac:spMk id="2" creationId="{E6FB04D5-193F-7392-9774-52C9045E393A}"/>
          </ac:spMkLst>
        </pc:spChg>
        <pc:spChg chg="mod">
          <ac:chgData name="Jingnan Xie" userId="5c2f28a1-79a3-4aeb-a5f1-26f53b743562" providerId="ADAL" clId="{99442E2A-D9CC-5B17-AA62-8A182CB6386A}" dt="2026-04-10T16:41:44.692" v="5001" actId="20577"/>
          <ac:spMkLst>
            <pc:docMk/>
            <pc:sldMk cId="3495724360" sldId="288"/>
            <ac:spMk id="3" creationId="{5576A0C6-5A4E-A13F-5C4D-94D1EF5B74A0}"/>
          </ac:spMkLst>
        </pc:spChg>
      </pc:sldChg>
      <pc:sldChg chg="addSp delSp modSp new mod">
        <pc:chgData name="Jingnan Xie" userId="5c2f28a1-79a3-4aeb-a5f1-26f53b743562" providerId="ADAL" clId="{99442E2A-D9CC-5B17-AA62-8A182CB6386A}" dt="2026-04-10T16:47:27.628" v="5100" actId="14100"/>
        <pc:sldMkLst>
          <pc:docMk/>
          <pc:sldMk cId="2381121346" sldId="289"/>
        </pc:sldMkLst>
        <pc:spChg chg="mod">
          <ac:chgData name="Jingnan Xie" userId="5c2f28a1-79a3-4aeb-a5f1-26f53b743562" providerId="ADAL" clId="{99442E2A-D9CC-5B17-AA62-8A182CB6386A}" dt="2026-04-10T16:47:03.755" v="5094" actId="20577"/>
          <ac:spMkLst>
            <pc:docMk/>
            <pc:sldMk cId="2381121346" sldId="289"/>
            <ac:spMk id="2" creationId="{80BD2ED7-3D5D-5BB1-22CC-659444E0F614}"/>
          </ac:spMkLst>
        </pc:spChg>
        <pc:picChg chg="add mod ord">
          <ac:chgData name="Jingnan Xie" userId="5c2f28a1-79a3-4aeb-a5f1-26f53b743562" providerId="ADAL" clId="{99442E2A-D9CC-5B17-AA62-8A182CB6386A}" dt="2026-04-10T16:47:27.628" v="5100" actId="14100"/>
          <ac:picMkLst>
            <pc:docMk/>
            <pc:sldMk cId="2381121346" sldId="289"/>
            <ac:picMk id="5" creationId="{886A1B73-F1EB-7137-0935-569DED30E83E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6:55:21.356" v="5123" actId="478"/>
        <pc:sldMkLst>
          <pc:docMk/>
          <pc:sldMk cId="2631618983" sldId="290"/>
        </pc:sldMkLst>
        <pc:picChg chg="add mod ord">
          <ac:chgData name="Jingnan Xie" userId="5c2f28a1-79a3-4aeb-a5f1-26f53b743562" providerId="ADAL" clId="{99442E2A-D9CC-5B17-AA62-8A182CB6386A}" dt="2026-04-10T16:55:19.239" v="5122" actId="14100"/>
          <ac:picMkLst>
            <pc:docMk/>
            <pc:sldMk cId="2631618983" sldId="290"/>
            <ac:picMk id="5" creationId="{E1A0B602-E36E-9682-9B0A-C9406468F9F4}"/>
          </ac:picMkLst>
        </pc:picChg>
      </pc:sldChg>
      <pc:sldChg chg="addSp delSp modSp new mod modNotesTx">
        <pc:chgData name="Jingnan Xie" userId="5c2f28a1-79a3-4aeb-a5f1-26f53b743562" providerId="ADAL" clId="{99442E2A-D9CC-5B17-AA62-8A182CB6386A}" dt="2026-04-10T17:00:38.156" v="5155" actId="20577"/>
        <pc:sldMkLst>
          <pc:docMk/>
          <pc:sldMk cId="2160547789" sldId="291"/>
        </pc:sldMkLst>
        <pc:picChg chg="add mod ord">
          <ac:chgData name="Jingnan Xie" userId="5c2f28a1-79a3-4aeb-a5f1-26f53b743562" providerId="ADAL" clId="{99442E2A-D9CC-5B17-AA62-8A182CB6386A}" dt="2026-04-10T16:56:25.642" v="5132" actId="14100"/>
          <ac:picMkLst>
            <pc:docMk/>
            <pc:sldMk cId="2160547789" sldId="291"/>
            <ac:picMk id="5" creationId="{FA484DC7-71E4-8EF9-7799-EDD0C6F13DDD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6:56:56.097" v="5140" actId="14100"/>
        <pc:sldMkLst>
          <pc:docMk/>
          <pc:sldMk cId="2006100739" sldId="292"/>
        </pc:sldMkLst>
        <pc:picChg chg="add mod ord">
          <ac:chgData name="Jingnan Xie" userId="5c2f28a1-79a3-4aeb-a5f1-26f53b743562" providerId="ADAL" clId="{99442E2A-D9CC-5B17-AA62-8A182CB6386A}" dt="2026-04-10T16:56:56.097" v="5140" actId="14100"/>
          <ac:picMkLst>
            <pc:docMk/>
            <pc:sldMk cId="2006100739" sldId="292"/>
            <ac:picMk id="5" creationId="{5104620D-9066-1C5B-511D-C8A460C69D4D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1:13.165" v="5163" actId="14100"/>
        <pc:sldMkLst>
          <pc:docMk/>
          <pc:sldMk cId="83132078" sldId="293"/>
        </pc:sldMkLst>
        <pc:picChg chg="add mod ord">
          <ac:chgData name="Jingnan Xie" userId="5c2f28a1-79a3-4aeb-a5f1-26f53b743562" providerId="ADAL" clId="{99442E2A-D9CC-5B17-AA62-8A182CB6386A}" dt="2026-04-10T17:01:13.165" v="5163" actId="14100"/>
          <ac:picMkLst>
            <pc:docMk/>
            <pc:sldMk cId="83132078" sldId="293"/>
            <ac:picMk id="5" creationId="{44113988-C0C2-DFA1-BAA5-4EE81F969A9A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1:53.271" v="5171" actId="14100"/>
        <pc:sldMkLst>
          <pc:docMk/>
          <pc:sldMk cId="2687372263" sldId="294"/>
        </pc:sldMkLst>
        <pc:picChg chg="add mod ord">
          <ac:chgData name="Jingnan Xie" userId="5c2f28a1-79a3-4aeb-a5f1-26f53b743562" providerId="ADAL" clId="{99442E2A-D9CC-5B17-AA62-8A182CB6386A}" dt="2026-04-10T17:01:53.271" v="5171" actId="14100"/>
          <ac:picMkLst>
            <pc:docMk/>
            <pc:sldMk cId="2687372263" sldId="294"/>
            <ac:picMk id="5" creationId="{327B3FDE-C5C6-BF6F-86E6-ACF5CAD1498A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2:36.163" v="5177" actId="14100"/>
        <pc:sldMkLst>
          <pc:docMk/>
          <pc:sldMk cId="4283169973" sldId="295"/>
        </pc:sldMkLst>
        <pc:picChg chg="add mod ord">
          <ac:chgData name="Jingnan Xie" userId="5c2f28a1-79a3-4aeb-a5f1-26f53b743562" providerId="ADAL" clId="{99442E2A-D9CC-5B17-AA62-8A182CB6386A}" dt="2026-04-10T17:02:36.163" v="5177" actId="14100"/>
          <ac:picMkLst>
            <pc:docMk/>
            <pc:sldMk cId="4283169973" sldId="295"/>
            <ac:picMk id="5" creationId="{DC0D0D5B-E0B6-0DC9-B42A-9862BB8E2FC5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3:07.026" v="5185" actId="14100"/>
        <pc:sldMkLst>
          <pc:docMk/>
          <pc:sldMk cId="140469807" sldId="296"/>
        </pc:sldMkLst>
        <pc:picChg chg="add mod ord">
          <ac:chgData name="Jingnan Xie" userId="5c2f28a1-79a3-4aeb-a5f1-26f53b743562" providerId="ADAL" clId="{99442E2A-D9CC-5B17-AA62-8A182CB6386A}" dt="2026-04-10T17:03:07.026" v="5185" actId="14100"/>
          <ac:picMkLst>
            <pc:docMk/>
            <pc:sldMk cId="140469807" sldId="296"/>
            <ac:picMk id="5" creationId="{1C270CD1-F4ED-C8B7-6745-57AD424D1366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3:31.161" v="5193" actId="14100"/>
        <pc:sldMkLst>
          <pc:docMk/>
          <pc:sldMk cId="3533314889" sldId="297"/>
        </pc:sldMkLst>
        <pc:picChg chg="add mod ord">
          <ac:chgData name="Jingnan Xie" userId="5c2f28a1-79a3-4aeb-a5f1-26f53b743562" providerId="ADAL" clId="{99442E2A-D9CC-5B17-AA62-8A182CB6386A}" dt="2026-04-10T17:03:31.161" v="5193" actId="14100"/>
          <ac:picMkLst>
            <pc:docMk/>
            <pc:sldMk cId="3533314889" sldId="297"/>
            <ac:picMk id="5" creationId="{726E5225-3D83-DAF0-DCC6-300DC5F5EEF7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3:58.606" v="5201" actId="14100"/>
        <pc:sldMkLst>
          <pc:docMk/>
          <pc:sldMk cId="660659494" sldId="298"/>
        </pc:sldMkLst>
        <pc:picChg chg="add mod ord">
          <ac:chgData name="Jingnan Xie" userId="5c2f28a1-79a3-4aeb-a5f1-26f53b743562" providerId="ADAL" clId="{99442E2A-D9CC-5B17-AA62-8A182CB6386A}" dt="2026-04-10T17:03:58.606" v="5201" actId="14100"/>
          <ac:picMkLst>
            <pc:docMk/>
            <pc:sldMk cId="660659494" sldId="298"/>
            <ac:picMk id="5" creationId="{308F15DA-E1F8-5908-48F9-28440AB660D5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4:19.253" v="5209" actId="14100"/>
        <pc:sldMkLst>
          <pc:docMk/>
          <pc:sldMk cId="1668990693" sldId="299"/>
        </pc:sldMkLst>
        <pc:picChg chg="add mod ord">
          <ac:chgData name="Jingnan Xie" userId="5c2f28a1-79a3-4aeb-a5f1-26f53b743562" providerId="ADAL" clId="{99442E2A-D9CC-5B17-AA62-8A182CB6386A}" dt="2026-04-10T17:04:19.253" v="5209" actId="14100"/>
          <ac:picMkLst>
            <pc:docMk/>
            <pc:sldMk cId="1668990693" sldId="299"/>
            <ac:picMk id="5" creationId="{A0A0D212-C3C6-6274-9D10-3FDD58A3D0BF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4:55.279" v="5233" actId="14100"/>
        <pc:sldMkLst>
          <pc:docMk/>
          <pc:sldMk cId="3372555987" sldId="300"/>
        </pc:sldMkLst>
        <pc:spChg chg="mod">
          <ac:chgData name="Jingnan Xie" userId="5c2f28a1-79a3-4aeb-a5f1-26f53b743562" providerId="ADAL" clId="{99442E2A-D9CC-5B17-AA62-8A182CB6386A}" dt="2026-04-10T17:04:34.812" v="5227" actId="20577"/>
          <ac:spMkLst>
            <pc:docMk/>
            <pc:sldMk cId="3372555987" sldId="300"/>
            <ac:spMk id="2" creationId="{7A39E4DA-A2F7-8793-B480-B0DE050AE7DC}"/>
          </ac:spMkLst>
        </pc:spChg>
        <pc:picChg chg="add mod ord">
          <ac:chgData name="Jingnan Xie" userId="5c2f28a1-79a3-4aeb-a5f1-26f53b743562" providerId="ADAL" clId="{99442E2A-D9CC-5B17-AA62-8A182CB6386A}" dt="2026-04-10T17:04:55.279" v="5233" actId="14100"/>
          <ac:picMkLst>
            <pc:docMk/>
            <pc:sldMk cId="3372555987" sldId="300"/>
            <ac:picMk id="5" creationId="{90AE1B3A-E91A-36FA-0FD5-29B6D4BEFFD4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5:43.735" v="5241" actId="14100"/>
        <pc:sldMkLst>
          <pc:docMk/>
          <pc:sldMk cId="410080643" sldId="301"/>
        </pc:sldMkLst>
        <pc:picChg chg="add mod ord">
          <ac:chgData name="Jingnan Xie" userId="5c2f28a1-79a3-4aeb-a5f1-26f53b743562" providerId="ADAL" clId="{99442E2A-D9CC-5B17-AA62-8A182CB6386A}" dt="2026-04-10T17:05:43.735" v="5241" actId="14100"/>
          <ac:picMkLst>
            <pc:docMk/>
            <pc:sldMk cId="410080643" sldId="301"/>
            <ac:picMk id="5" creationId="{E3883F35-E646-F6D5-BF90-86A70A33DEB7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6:05.110" v="5249" actId="14100"/>
        <pc:sldMkLst>
          <pc:docMk/>
          <pc:sldMk cId="2917525223" sldId="302"/>
        </pc:sldMkLst>
        <pc:picChg chg="add mod ord">
          <ac:chgData name="Jingnan Xie" userId="5c2f28a1-79a3-4aeb-a5f1-26f53b743562" providerId="ADAL" clId="{99442E2A-D9CC-5B17-AA62-8A182CB6386A}" dt="2026-04-10T17:06:05.110" v="5249" actId="14100"/>
          <ac:picMkLst>
            <pc:docMk/>
            <pc:sldMk cId="2917525223" sldId="302"/>
            <ac:picMk id="5" creationId="{87A63C00-6EF1-86BB-E889-4D4DEFCE61BF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6:44.023" v="5257" actId="14100"/>
        <pc:sldMkLst>
          <pc:docMk/>
          <pc:sldMk cId="3833318322" sldId="303"/>
        </pc:sldMkLst>
        <pc:picChg chg="add mod ord">
          <ac:chgData name="Jingnan Xie" userId="5c2f28a1-79a3-4aeb-a5f1-26f53b743562" providerId="ADAL" clId="{99442E2A-D9CC-5B17-AA62-8A182CB6386A}" dt="2026-04-10T17:06:44.023" v="5257" actId="14100"/>
          <ac:picMkLst>
            <pc:docMk/>
            <pc:sldMk cId="3833318322" sldId="303"/>
            <ac:picMk id="5" creationId="{CCABAA8C-8D48-61BA-9360-5D1416DDA535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7:08.512" v="5265" actId="14100"/>
        <pc:sldMkLst>
          <pc:docMk/>
          <pc:sldMk cId="216516425" sldId="304"/>
        </pc:sldMkLst>
        <pc:picChg chg="add mod ord">
          <ac:chgData name="Jingnan Xie" userId="5c2f28a1-79a3-4aeb-a5f1-26f53b743562" providerId="ADAL" clId="{99442E2A-D9CC-5B17-AA62-8A182CB6386A}" dt="2026-04-10T17:07:08.512" v="5265" actId="14100"/>
          <ac:picMkLst>
            <pc:docMk/>
            <pc:sldMk cId="216516425" sldId="304"/>
            <ac:picMk id="5" creationId="{274F907D-E2C9-4B63-1934-12BD18D63E20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7:31.300" v="5273" actId="14100"/>
        <pc:sldMkLst>
          <pc:docMk/>
          <pc:sldMk cId="4286521875" sldId="305"/>
        </pc:sldMkLst>
        <pc:picChg chg="add mod ord">
          <ac:chgData name="Jingnan Xie" userId="5c2f28a1-79a3-4aeb-a5f1-26f53b743562" providerId="ADAL" clId="{99442E2A-D9CC-5B17-AA62-8A182CB6386A}" dt="2026-04-10T17:07:31.300" v="5273" actId="14100"/>
          <ac:picMkLst>
            <pc:docMk/>
            <pc:sldMk cId="4286521875" sldId="305"/>
            <ac:picMk id="5" creationId="{06FBA881-26D3-D9C9-FB1B-9EC367DCFDC7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07:50.848" v="5281" actId="14100"/>
        <pc:sldMkLst>
          <pc:docMk/>
          <pc:sldMk cId="768288695" sldId="306"/>
        </pc:sldMkLst>
        <pc:picChg chg="add mod ord">
          <ac:chgData name="Jingnan Xie" userId="5c2f28a1-79a3-4aeb-a5f1-26f53b743562" providerId="ADAL" clId="{99442E2A-D9CC-5B17-AA62-8A182CB6386A}" dt="2026-04-10T17:07:50.848" v="5281" actId="14100"/>
          <ac:picMkLst>
            <pc:docMk/>
            <pc:sldMk cId="768288695" sldId="306"/>
            <ac:picMk id="5" creationId="{DCD47DD7-4936-4EA1-F220-A2BC8051102A}"/>
          </ac:picMkLst>
        </pc:picChg>
      </pc:sldChg>
      <pc:sldChg chg="addSp modSp new mod">
        <pc:chgData name="Jingnan Xie" userId="5c2f28a1-79a3-4aeb-a5f1-26f53b743562" providerId="ADAL" clId="{99442E2A-D9CC-5B17-AA62-8A182CB6386A}" dt="2026-04-10T17:08:32.147" v="5296" actId="1076"/>
        <pc:sldMkLst>
          <pc:docMk/>
          <pc:sldMk cId="3469634714" sldId="307"/>
        </pc:sldMkLst>
        <pc:spChg chg="mod">
          <ac:chgData name="Jingnan Xie" userId="5c2f28a1-79a3-4aeb-a5f1-26f53b743562" providerId="ADAL" clId="{99442E2A-D9CC-5B17-AA62-8A182CB6386A}" dt="2026-04-10T17:08:01.419" v="5283"/>
          <ac:spMkLst>
            <pc:docMk/>
            <pc:sldMk cId="3469634714" sldId="307"/>
            <ac:spMk id="2" creationId="{8B7F28D1-690D-FB07-EBE2-903694CF13EC}"/>
          </ac:spMkLst>
        </pc:spChg>
        <pc:spChg chg="mod">
          <ac:chgData name="Jingnan Xie" userId="5c2f28a1-79a3-4aeb-a5f1-26f53b743562" providerId="ADAL" clId="{99442E2A-D9CC-5B17-AA62-8A182CB6386A}" dt="2026-04-10T17:08:11.455" v="5288" actId="20577"/>
          <ac:spMkLst>
            <pc:docMk/>
            <pc:sldMk cId="3469634714" sldId="307"/>
            <ac:spMk id="3" creationId="{CA4B2771-8BC5-C14A-86E7-A8BB3F5A7C21}"/>
          </ac:spMkLst>
        </pc:spChg>
        <pc:picChg chg="add mod">
          <ac:chgData name="Jingnan Xie" userId="5c2f28a1-79a3-4aeb-a5f1-26f53b743562" providerId="ADAL" clId="{99442E2A-D9CC-5B17-AA62-8A182CB6386A}" dt="2026-04-10T17:08:32.147" v="5296" actId="1076"/>
          <ac:picMkLst>
            <pc:docMk/>
            <pc:sldMk cId="3469634714" sldId="307"/>
            <ac:picMk id="5" creationId="{DCC192A2-FB70-672E-DEB2-A825850691CF}"/>
          </ac:picMkLst>
        </pc:picChg>
      </pc:sldChg>
      <pc:sldChg chg="addSp modSp new mod">
        <pc:chgData name="Jingnan Xie" userId="5c2f28a1-79a3-4aeb-a5f1-26f53b743562" providerId="ADAL" clId="{99442E2A-D9CC-5B17-AA62-8A182CB6386A}" dt="2026-04-10T17:09:29.115" v="5323" actId="14100"/>
        <pc:sldMkLst>
          <pc:docMk/>
          <pc:sldMk cId="2709986572" sldId="308"/>
        </pc:sldMkLst>
        <pc:spChg chg="mod">
          <ac:chgData name="Jingnan Xie" userId="5c2f28a1-79a3-4aeb-a5f1-26f53b743562" providerId="ADAL" clId="{99442E2A-D9CC-5B17-AA62-8A182CB6386A}" dt="2026-04-10T17:08:53.230" v="5300"/>
          <ac:spMkLst>
            <pc:docMk/>
            <pc:sldMk cId="2709986572" sldId="308"/>
            <ac:spMk id="2" creationId="{09D2190C-BA9E-41F5-B148-F1797E303730}"/>
          </ac:spMkLst>
        </pc:spChg>
        <pc:spChg chg="mod">
          <ac:chgData name="Jingnan Xie" userId="5c2f28a1-79a3-4aeb-a5f1-26f53b743562" providerId="ADAL" clId="{99442E2A-D9CC-5B17-AA62-8A182CB6386A}" dt="2026-04-10T17:09:24.154" v="5321" actId="20577"/>
          <ac:spMkLst>
            <pc:docMk/>
            <pc:sldMk cId="2709986572" sldId="308"/>
            <ac:spMk id="3" creationId="{87DA4DDF-CE05-3F3A-D86B-A911BF7D7089}"/>
          </ac:spMkLst>
        </pc:spChg>
        <pc:picChg chg="add mod">
          <ac:chgData name="Jingnan Xie" userId="5c2f28a1-79a3-4aeb-a5f1-26f53b743562" providerId="ADAL" clId="{99442E2A-D9CC-5B17-AA62-8A182CB6386A}" dt="2026-04-10T17:09:29.115" v="5323" actId="14100"/>
          <ac:picMkLst>
            <pc:docMk/>
            <pc:sldMk cId="2709986572" sldId="308"/>
            <ac:picMk id="5" creationId="{B00E3E56-577E-DE59-FF4F-A872DE7762D5}"/>
          </ac:picMkLst>
        </pc:picChg>
      </pc:sldChg>
      <pc:sldChg chg="delSp modSp new mod">
        <pc:chgData name="Jingnan Xie" userId="5c2f28a1-79a3-4aeb-a5f1-26f53b743562" providerId="ADAL" clId="{99442E2A-D9CC-5B17-AA62-8A182CB6386A}" dt="2026-04-10T17:11:25.362" v="5354" actId="20577"/>
        <pc:sldMkLst>
          <pc:docMk/>
          <pc:sldMk cId="601873429" sldId="309"/>
        </pc:sldMkLst>
        <pc:spChg chg="mod">
          <ac:chgData name="Jingnan Xie" userId="5c2f28a1-79a3-4aeb-a5f1-26f53b743562" providerId="ADAL" clId="{99442E2A-D9CC-5B17-AA62-8A182CB6386A}" dt="2026-04-10T17:11:25.362" v="5354" actId="20577"/>
          <ac:spMkLst>
            <pc:docMk/>
            <pc:sldMk cId="601873429" sldId="309"/>
            <ac:spMk id="3" creationId="{454C345C-BAED-7EDD-8CC5-6DFEC6BC3779}"/>
          </ac:spMkLst>
        </pc:spChg>
      </pc:sldChg>
      <pc:sldChg chg="modSp new mod">
        <pc:chgData name="Jingnan Xie" userId="5c2f28a1-79a3-4aeb-a5f1-26f53b743562" providerId="ADAL" clId="{99442E2A-D9CC-5B17-AA62-8A182CB6386A}" dt="2026-04-10T17:13:06.142" v="5422" actId="27636"/>
        <pc:sldMkLst>
          <pc:docMk/>
          <pc:sldMk cId="2399429519" sldId="310"/>
        </pc:sldMkLst>
        <pc:spChg chg="mod">
          <ac:chgData name="Jingnan Xie" userId="5c2f28a1-79a3-4aeb-a5f1-26f53b743562" providerId="ADAL" clId="{99442E2A-D9CC-5B17-AA62-8A182CB6386A}" dt="2026-04-10T17:13:06.142" v="5422" actId="27636"/>
          <ac:spMkLst>
            <pc:docMk/>
            <pc:sldMk cId="2399429519" sldId="310"/>
            <ac:spMk id="3" creationId="{1D0F76D1-D2DD-A343-B2C3-52750460792A}"/>
          </ac:spMkLst>
        </pc:spChg>
      </pc:sldChg>
      <pc:sldChg chg="modSp new mod">
        <pc:chgData name="Jingnan Xie" userId="5c2f28a1-79a3-4aeb-a5f1-26f53b743562" providerId="ADAL" clId="{99442E2A-D9CC-5B17-AA62-8A182CB6386A}" dt="2026-04-10T17:17:07.755" v="5496" actId="20577"/>
        <pc:sldMkLst>
          <pc:docMk/>
          <pc:sldMk cId="777816574" sldId="311"/>
        </pc:sldMkLst>
        <pc:spChg chg="mod">
          <ac:chgData name="Jingnan Xie" userId="5c2f28a1-79a3-4aeb-a5f1-26f53b743562" providerId="ADAL" clId="{99442E2A-D9CC-5B17-AA62-8A182CB6386A}" dt="2026-04-10T17:15:27.960" v="5437" actId="20577"/>
          <ac:spMkLst>
            <pc:docMk/>
            <pc:sldMk cId="777816574" sldId="311"/>
            <ac:spMk id="2" creationId="{A480260F-BD01-BEB6-06CD-52302D40D493}"/>
          </ac:spMkLst>
        </pc:spChg>
        <pc:spChg chg="mod">
          <ac:chgData name="Jingnan Xie" userId="5c2f28a1-79a3-4aeb-a5f1-26f53b743562" providerId="ADAL" clId="{99442E2A-D9CC-5B17-AA62-8A182CB6386A}" dt="2026-04-10T17:17:07.755" v="5496" actId="20577"/>
          <ac:spMkLst>
            <pc:docMk/>
            <pc:sldMk cId="777816574" sldId="311"/>
            <ac:spMk id="3" creationId="{6020D69F-64AA-EA52-A5C3-3FD5DC18105A}"/>
          </ac:spMkLst>
        </pc:spChg>
      </pc:sldChg>
      <pc:sldChg chg="addSp delSp modSp new mod">
        <pc:chgData name="Jingnan Xie" userId="5c2f28a1-79a3-4aeb-a5f1-26f53b743562" providerId="ADAL" clId="{99442E2A-D9CC-5B17-AA62-8A182CB6386A}" dt="2026-04-10T17:20:11.558" v="5504" actId="14100"/>
        <pc:sldMkLst>
          <pc:docMk/>
          <pc:sldMk cId="1868058997" sldId="312"/>
        </pc:sldMkLst>
        <pc:picChg chg="add mod ord">
          <ac:chgData name="Jingnan Xie" userId="5c2f28a1-79a3-4aeb-a5f1-26f53b743562" providerId="ADAL" clId="{99442E2A-D9CC-5B17-AA62-8A182CB6386A}" dt="2026-04-10T17:20:11.558" v="5504" actId="14100"/>
          <ac:picMkLst>
            <pc:docMk/>
            <pc:sldMk cId="1868058997" sldId="312"/>
            <ac:picMk id="5" creationId="{9B3A3B0E-4D39-A8FB-39A6-676DF3E6B8CD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20:41.862" v="5512" actId="14100"/>
        <pc:sldMkLst>
          <pc:docMk/>
          <pc:sldMk cId="3818431334" sldId="313"/>
        </pc:sldMkLst>
        <pc:picChg chg="add mod ord">
          <ac:chgData name="Jingnan Xie" userId="5c2f28a1-79a3-4aeb-a5f1-26f53b743562" providerId="ADAL" clId="{99442E2A-D9CC-5B17-AA62-8A182CB6386A}" dt="2026-04-10T17:20:41.862" v="5512" actId="14100"/>
          <ac:picMkLst>
            <pc:docMk/>
            <pc:sldMk cId="3818431334" sldId="313"/>
            <ac:picMk id="5" creationId="{01D5A2F0-C437-7D34-E33C-6E508F9A5D29}"/>
          </ac:picMkLst>
        </pc:picChg>
      </pc:sldChg>
      <pc:sldChg chg="addSp delSp modSp new mod">
        <pc:chgData name="Jingnan Xie" userId="5c2f28a1-79a3-4aeb-a5f1-26f53b743562" providerId="ADAL" clId="{99442E2A-D9CC-5B17-AA62-8A182CB6386A}" dt="2026-04-10T17:21:03.116" v="5520" actId="14100"/>
        <pc:sldMkLst>
          <pc:docMk/>
          <pc:sldMk cId="525129033" sldId="314"/>
        </pc:sldMkLst>
        <pc:picChg chg="add mod ord">
          <ac:chgData name="Jingnan Xie" userId="5c2f28a1-79a3-4aeb-a5f1-26f53b743562" providerId="ADAL" clId="{99442E2A-D9CC-5B17-AA62-8A182CB6386A}" dt="2026-04-10T17:21:03.116" v="5520" actId="14100"/>
          <ac:picMkLst>
            <pc:docMk/>
            <pc:sldMk cId="525129033" sldId="314"/>
            <ac:picMk id="5" creationId="{1B4F1DD3-5497-0D4D-0CD2-87B698A0A03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function always begins execution at a single, well-defined starting 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88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F# script mode will execute code from top to bottom</a:t>
            </a:r>
          </a:p>
          <a:p>
            <a:r>
              <a:rPr lang="en-US" dirty="0"/>
              <a:t>Python: run file directly (execute code from top to bottom)</a:t>
            </a:r>
          </a:p>
          <a:p>
            <a:r>
              <a:rPr lang="en-US" dirty="0"/>
              <a:t>              imported as a module, then you don’t what code be executed when run “import xxx”</a:t>
            </a:r>
          </a:p>
          <a:p>
            <a:r>
              <a:rPr lang="en-US" dirty="0"/>
              <a:t>              __name__ == “__main__” is to run file directly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77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</a:t>
            </a:r>
          </a:p>
          <a:p>
            <a:r>
              <a:rPr lang="en-US" dirty="0"/>
              <a:t>F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T (hint, no termination, so false -&gt; anything is true)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32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Return Address</a:t>
            </a:r>
            <a:r>
              <a:rPr lang="en-US" dirty="0"/>
              <a:t> Tells the CPU </a:t>
            </a:r>
            <a:r>
              <a:rPr lang="en-US" b="1" dirty="0"/>
              <a:t>where to continue in the code</a:t>
            </a:r>
            <a:r>
              <a:rPr lang="en-US" dirty="0"/>
              <a:t> </a:t>
            </a:r>
          </a:p>
          <a:p>
            <a:r>
              <a:rPr lang="en-US" dirty="0"/>
              <a:t>Used to resume execution after the call </a:t>
            </a:r>
          </a:p>
          <a:p>
            <a:r>
              <a:rPr lang="en-US" b="1" dirty="0"/>
              <a:t>Dynamic Link</a:t>
            </a:r>
            <a:r>
              <a:rPr lang="en-US" dirty="0"/>
              <a:t> Tells the runtime </a:t>
            </a:r>
            <a:r>
              <a:rPr lang="en-US" b="1" dirty="0"/>
              <a:t>which stack frame to go back to</a:t>
            </a:r>
            <a:r>
              <a:rPr lang="en-US" dirty="0"/>
              <a:t> </a:t>
            </a:r>
          </a:p>
          <a:p>
            <a:r>
              <a:rPr lang="en-US" dirty="0"/>
              <a:t>Used to restore the caller’s environment (stack frame)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60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Try: {</a:t>
            </a:r>
            <a:r>
              <a:rPr lang="en-US" dirty="0" err="1"/>
              <a:t>wlp</a:t>
            </a:r>
            <a:r>
              <a:rPr lang="en-US" dirty="0"/>
              <a:t>?} x=x*x +10 {x is a prime}</a:t>
            </a:r>
          </a:p>
          <a:p>
            <a:r>
              <a:rPr lang="en-US" dirty="0"/>
              <a:t>Solution: x*x + 10 is a prime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40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Dynamic Link: It means </a:t>
            </a:r>
            <a:r>
              <a:rPr lang="en-US" b="1" dirty="0"/>
              <a:t>“who is my caller in the stack”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97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you know </a:t>
            </a:r>
            <a:r>
              <a:rPr lang="en-US" b="1" dirty="0"/>
              <a:t>which function’s frame</a:t>
            </a:r>
            <a:r>
              <a:rPr lang="en-US" dirty="0"/>
              <a:t> </a:t>
            </a:r>
          </a:p>
          <a:p>
            <a:r>
              <a:rPr lang="en-US" dirty="0"/>
              <a:t>You already know </a:t>
            </a:r>
            <a:r>
              <a:rPr lang="en-US" b="1" dirty="0"/>
              <a:t>where the variable sits in memory</a:t>
            </a:r>
            <a:r>
              <a:rPr lang="en-US" dirty="0"/>
              <a:t> </a:t>
            </a:r>
          </a:p>
          <a:p>
            <a:r>
              <a:rPr lang="en-US" dirty="0"/>
              <a:t>Example:</a:t>
            </a:r>
          </a:p>
          <a:p>
            <a:pPr rt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 a;   // offset 0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 b;   // offset 4</a:t>
            </a:r>
            <a:b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 c;   // offset 8</a:t>
            </a:r>
          </a:p>
          <a:p>
            <a:r>
              <a:rPr lang="en-US" dirty="0"/>
              <a:t>Compiler knows this → just jump to the offset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43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Subprograms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932B5-45A4-FFD0-B1D3-09371D6C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Subprograms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4642C-AB79-2961-8498-BE8CDF1A5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69311"/>
            <a:ext cx="7796540" cy="4678325"/>
          </a:xfrm>
        </p:spPr>
        <p:txBody>
          <a:bodyPr>
            <a:normAutofit/>
          </a:bodyPr>
          <a:lstStyle/>
          <a:p>
            <a:r>
              <a:rPr lang="en-US" dirty="0"/>
              <a:t>Programs can be very large</a:t>
            </a:r>
          </a:p>
          <a:p>
            <a:r>
              <a:rPr lang="en-US" dirty="0"/>
              <a:t>Repeating code is bad</a:t>
            </a:r>
          </a:p>
          <a:p>
            <a:r>
              <a:rPr lang="en-US" dirty="0"/>
              <a:t>We need a way to:</a:t>
            </a:r>
          </a:p>
          <a:p>
            <a:pPr lvl="1"/>
            <a:r>
              <a:rPr lang="en-US" dirty="0"/>
              <a:t>break problems into smaller pieces</a:t>
            </a:r>
          </a:p>
          <a:p>
            <a:pPr lvl="1"/>
            <a:r>
              <a:rPr lang="en-US" dirty="0"/>
              <a:t>reuse code</a:t>
            </a:r>
          </a:p>
          <a:p>
            <a:pPr lvl="1"/>
            <a:r>
              <a:rPr lang="en-US" dirty="0"/>
              <a:t>organize logic</a:t>
            </a:r>
          </a:p>
          <a:p>
            <a:r>
              <a:rPr lang="en-US" dirty="0"/>
              <a:t>Subprograms solve these problems</a:t>
            </a:r>
          </a:p>
        </p:txBody>
      </p:sp>
    </p:spTree>
    <p:extLst>
      <p:ext uri="{BB962C8B-B14F-4D97-AF65-F5344CB8AC3E}">
        <p14:creationId xmlns:p14="http://schemas.microsoft.com/office/powerpoint/2010/main" val="171623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DAFE-DCF7-FA94-B2A4-CD82986AC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Subprogram?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50D9-7ED1-349F-67E6-DD287E90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34868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subprogram is a named sequence of statements that performs a task and can be invoked</a:t>
            </a:r>
          </a:p>
          <a:p>
            <a:r>
              <a:rPr lang="en-US" dirty="0"/>
              <a:t>Historically, a subprogram can be</a:t>
            </a:r>
          </a:p>
          <a:p>
            <a:pPr lvl="1"/>
            <a:r>
              <a:rPr lang="en-US" dirty="0"/>
              <a:t>A function which returns a value</a:t>
            </a:r>
          </a:p>
          <a:p>
            <a:pPr lvl="1"/>
            <a:r>
              <a:rPr lang="en-US" dirty="0"/>
              <a:t>A procedure which performs an action with no return value</a:t>
            </a:r>
          </a:p>
          <a:p>
            <a:r>
              <a:rPr lang="en-US" dirty="0"/>
              <a:t>In modern languages (C/C++/Java/OCaml), subprograms are just functions</a:t>
            </a:r>
          </a:p>
          <a:p>
            <a:pPr lvl="1"/>
            <a:r>
              <a:rPr lang="en-US" dirty="0"/>
              <a:t>Java: value returning vs. void</a:t>
            </a:r>
          </a:p>
          <a:p>
            <a:pPr lvl="1"/>
            <a:r>
              <a:rPr lang="en-US" dirty="0"/>
              <a:t>Ocaml: value returning vs. unit type ()</a:t>
            </a:r>
          </a:p>
        </p:txBody>
      </p:sp>
    </p:spTree>
    <p:extLst>
      <p:ext uri="{BB962C8B-B14F-4D97-AF65-F5344CB8AC3E}">
        <p14:creationId xmlns:p14="http://schemas.microsoft.com/office/powerpoint/2010/main" val="136452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03F5-33C3-3822-FB15-A6F6C8B9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Subprogram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20857-FECA-10D7-3360-B17DBB204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4337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int add(int x, int y) {</a:t>
            </a:r>
          </a:p>
          <a:p>
            <a:pPr marL="0" indent="0">
              <a:buNone/>
            </a:pPr>
            <a:r>
              <a:rPr lang="en-US" dirty="0"/>
              <a:t>    return x + y;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r>
              <a:rPr lang="en-US" dirty="0"/>
              <a:t>Name: add</a:t>
            </a:r>
          </a:p>
          <a:p>
            <a:r>
              <a:rPr lang="en-US" dirty="0"/>
              <a:t>Input: x, y</a:t>
            </a:r>
          </a:p>
          <a:p>
            <a:r>
              <a:rPr lang="en-US" dirty="0"/>
              <a:t>Return value: x + y</a:t>
            </a:r>
          </a:p>
          <a:p>
            <a:r>
              <a:rPr lang="en-US" dirty="0"/>
              <a:t>You can call a subprogram: </a:t>
            </a:r>
          </a:p>
          <a:p>
            <a:pPr lvl="1"/>
            <a:r>
              <a:rPr lang="en-US" dirty="0"/>
              <a:t>int result = add (3, 4);</a:t>
            </a:r>
          </a:p>
        </p:txBody>
      </p:sp>
    </p:spTree>
    <p:extLst>
      <p:ext uri="{BB962C8B-B14F-4D97-AF65-F5344CB8AC3E}">
        <p14:creationId xmlns:p14="http://schemas.microsoft.com/office/powerpoint/2010/main" val="326835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BC1E-7409-56A9-F22F-0B033A43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9224C-364A-3805-DFC9-CB8FAF0C0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84" y="1469985"/>
            <a:ext cx="8139455" cy="538801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Subprogram definition</a:t>
            </a:r>
          </a:p>
          <a:p>
            <a:pPr lvl="1"/>
            <a:r>
              <a:rPr lang="en-US" dirty="0"/>
              <a:t>describes the interface to and the actions of the subprogram abstraction</a:t>
            </a:r>
          </a:p>
          <a:p>
            <a:r>
              <a:rPr lang="en-US" dirty="0"/>
              <a:t>Subprogram call</a:t>
            </a:r>
          </a:p>
          <a:p>
            <a:pPr lvl="1"/>
            <a:r>
              <a:rPr lang="en-US" dirty="0"/>
              <a:t>explicit request that a subprogram be executed</a:t>
            </a:r>
          </a:p>
          <a:p>
            <a:r>
              <a:rPr lang="en-US" dirty="0"/>
              <a:t>Signature or Parameter profile of a subprogram</a:t>
            </a:r>
          </a:p>
          <a:p>
            <a:pPr lvl="1"/>
            <a:r>
              <a:rPr lang="en-US" dirty="0"/>
              <a:t>name + number, order, and types of its parameters</a:t>
            </a:r>
          </a:p>
          <a:p>
            <a:r>
              <a:rPr lang="en-US" dirty="0"/>
              <a:t>Protocol</a:t>
            </a:r>
          </a:p>
          <a:p>
            <a:pPr lvl="1"/>
            <a:r>
              <a:rPr lang="en-US" dirty="0"/>
              <a:t>signature and, if it is a function, its return type</a:t>
            </a:r>
          </a:p>
          <a:p>
            <a:r>
              <a:rPr lang="en-US" dirty="0"/>
              <a:t>Subprogram declaration</a:t>
            </a:r>
          </a:p>
          <a:p>
            <a:pPr lvl="1"/>
            <a:r>
              <a:rPr lang="en-US" dirty="0"/>
              <a:t>provides the protocol, but NOT the BODY, of subprogram</a:t>
            </a:r>
          </a:p>
          <a:p>
            <a:r>
              <a:rPr lang="en-US" dirty="0"/>
              <a:t>Function declarations in C and C++ are called prototypes</a:t>
            </a:r>
          </a:p>
        </p:txBody>
      </p:sp>
    </p:spTree>
    <p:extLst>
      <p:ext uri="{BB962C8B-B14F-4D97-AF65-F5344CB8AC3E}">
        <p14:creationId xmlns:p14="http://schemas.microsoft.com/office/powerpoint/2010/main" val="4233140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65BA6-AE1E-9528-4616-B0304EDD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AD6FA-1A47-3B01-E507-6BD15BA0F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fundamental abstraction facilities:</a:t>
            </a:r>
          </a:p>
          <a:p>
            <a:r>
              <a:rPr lang="en-US" dirty="0"/>
              <a:t>Process abstraction</a:t>
            </a:r>
          </a:p>
          <a:p>
            <a:pPr lvl="1"/>
            <a:r>
              <a:rPr lang="en-US" dirty="0"/>
              <a:t>Treating a sequence of steps as a single operation</a:t>
            </a:r>
          </a:p>
          <a:p>
            <a:pPr lvl="1"/>
            <a:r>
              <a:rPr lang="en-US" dirty="0"/>
              <a:t>Our focus now: subprograms</a:t>
            </a:r>
          </a:p>
          <a:p>
            <a:r>
              <a:rPr lang="en-US" dirty="0"/>
              <a:t>Data abstraction</a:t>
            </a:r>
          </a:p>
          <a:p>
            <a:pPr lvl="1"/>
            <a:r>
              <a:rPr lang="en-US" dirty="0"/>
              <a:t>Building Abstract Data Types (ADTs)</a:t>
            </a:r>
          </a:p>
          <a:p>
            <a:pPr lvl="1"/>
            <a:r>
              <a:rPr lang="en-US" dirty="0"/>
              <a:t>Covered in later chapters</a:t>
            </a:r>
          </a:p>
        </p:txBody>
      </p:sp>
    </p:spTree>
    <p:extLst>
      <p:ext uri="{BB962C8B-B14F-4D97-AF65-F5344CB8AC3E}">
        <p14:creationId xmlns:p14="http://schemas.microsoft.com/office/powerpoint/2010/main" val="334533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935A9-D42D-2DF1-24F6-16FEB972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8148341" cy="1077229"/>
          </a:xfrm>
        </p:spPr>
        <p:txBody>
          <a:bodyPr/>
          <a:lstStyle/>
          <a:p>
            <a:r>
              <a:rPr lang="en-US" dirty="0"/>
              <a:t>Process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DB377-A6BE-23BC-6EF9-32D23C977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383408"/>
          </a:xfrm>
        </p:spPr>
        <p:txBody>
          <a:bodyPr>
            <a:normAutofit/>
          </a:bodyPr>
          <a:lstStyle/>
          <a:p>
            <a:r>
              <a:rPr lang="en-US" dirty="0"/>
              <a:t>Goal: Name a related group of statements and refer to it when needed</a:t>
            </a:r>
          </a:p>
          <a:p>
            <a:r>
              <a:rPr lang="en-US" dirty="0"/>
              <a:t>Every subprogram has exactly one entry point</a:t>
            </a:r>
          </a:p>
          <a:p>
            <a:r>
              <a:rPr lang="en-US" dirty="0"/>
              <a:t>A calling subprogram (caller) is suspended during the execution of the called subprogram (callee)</a:t>
            </a:r>
          </a:p>
          <a:p>
            <a:r>
              <a:rPr lang="en-US" dirty="0"/>
              <a:t>Control will always return to the caller when the callee terminates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23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7F181-40E5-7682-CD95-2654BFE1E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488" y="972273"/>
            <a:ext cx="8124651" cy="5497975"/>
          </a:xfrm>
        </p:spPr>
        <p:txBody>
          <a:bodyPr>
            <a:normAutofit/>
          </a:bodyPr>
          <a:lstStyle/>
          <a:p>
            <a:r>
              <a:rPr lang="en-US" dirty="0"/>
              <a:t>Every program has exactly one entry point</a:t>
            </a:r>
          </a:p>
          <a:p>
            <a:r>
              <a:rPr lang="en-US" dirty="0"/>
              <a:t>Typically called main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May be evaluated in order of appearance</a:t>
            </a:r>
          </a:p>
          <a:p>
            <a:pPr lvl="1"/>
            <a:r>
              <a:rPr lang="en-US" dirty="0"/>
              <a:t>Compiled F# program: use [&lt;</a:t>
            </a:r>
            <a:r>
              <a:rPr lang="en-US" dirty="0" err="1"/>
              <a:t>EntryPoint</a:t>
            </a:r>
            <a:r>
              <a:rPr lang="en-US" dirty="0"/>
              <a:t>&gt;] to show entry point</a:t>
            </a:r>
          </a:p>
          <a:p>
            <a:pPr lvl="1"/>
            <a:r>
              <a:rPr lang="en-US" dirty="0"/>
              <a:t>Python: check if __name__ == "__main__"</a:t>
            </a:r>
          </a:p>
        </p:txBody>
      </p:sp>
      <p:pic>
        <p:nvPicPr>
          <p:cNvPr id="7" name="Picture 6" descr="A white background with black and orange text&#10;&#10;AI-generated content may be incorrect.">
            <a:extLst>
              <a:ext uri="{FF2B5EF4-FFF2-40B4-BE49-F238E27FC236}">
                <a16:creationId xmlns:a16="http://schemas.microsoft.com/office/drawing/2014/main" id="{28BD8ACF-2CBA-8674-9D62-85CC8B461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176" y="2212329"/>
            <a:ext cx="6538892" cy="271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13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2A1E4-A441-8321-523C-917CFDA5F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calling subprogram (caller) is suspended during the execution of the called subprogram (callee)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grey rectangular object with black text&#10;&#10;AI-generated content may be incorrect.">
            <a:extLst>
              <a:ext uri="{FF2B5EF4-FFF2-40B4-BE49-F238E27FC236}">
                <a16:creationId xmlns:a16="http://schemas.microsoft.com/office/drawing/2014/main" id="{BF9853D2-AFD1-BF5F-06D7-6C58D12C6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111" y="2997843"/>
            <a:ext cx="6831516" cy="1898248"/>
          </a:xfrm>
          <a:prstGeom prst="rect">
            <a:avLst/>
          </a:prstGeom>
        </p:spPr>
      </p:pic>
      <p:pic>
        <p:nvPicPr>
          <p:cNvPr id="6" name="Content Placeholder 4" descr="A close-up of a math equation&#10;&#10;AI-generated content may be incorrect.">
            <a:extLst>
              <a:ext uri="{FF2B5EF4-FFF2-40B4-BE49-F238E27FC236}">
                <a16:creationId xmlns:a16="http://schemas.microsoft.com/office/drawing/2014/main" id="{9722D103-4838-99C9-BCD7-07ED7BCC4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111" y="4896091"/>
            <a:ext cx="6831516" cy="18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72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108D93-7FAF-2ADB-A36E-FD5E3D5FA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 will always return to the caller when the callee terminates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A close-up of a number&#10;&#10;AI-generated content may be incorrect.">
            <a:extLst>
              <a:ext uri="{FF2B5EF4-FFF2-40B4-BE49-F238E27FC236}">
                <a16:creationId xmlns:a16="http://schemas.microsoft.com/office/drawing/2014/main" id="{5BFD8658-B02E-D028-0C14-CEC703803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132" y="3583891"/>
            <a:ext cx="7772400" cy="27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68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89ADA-5AE8-031B-B745-D12C481A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Record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7C36-71AC-BC70-A722-F4545DA1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834" y="1885285"/>
            <a:ext cx="8116306" cy="4356027"/>
          </a:xfrm>
        </p:spPr>
        <p:txBody>
          <a:bodyPr>
            <a:normAutofit/>
          </a:bodyPr>
          <a:lstStyle/>
          <a:p>
            <a:r>
              <a:rPr lang="en-US" dirty="0"/>
              <a:t>What do we need to keep track of in order to implement subprogram execution abstraction?</a:t>
            </a:r>
          </a:p>
          <a:p>
            <a:pPr lvl="1"/>
            <a:r>
              <a:rPr lang="en-US" dirty="0"/>
              <a:t>Point subprogram will (eventually) return to (return address)</a:t>
            </a:r>
          </a:p>
          <a:p>
            <a:pPr lvl="1"/>
            <a:r>
              <a:rPr lang="en-US" dirty="0"/>
              <a:t>Parameters</a:t>
            </a:r>
          </a:p>
          <a:p>
            <a:pPr lvl="1"/>
            <a:r>
              <a:rPr lang="en-US" dirty="0"/>
              <a:t>Local variables</a:t>
            </a:r>
          </a:p>
          <a:p>
            <a:r>
              <a:rPr lang="en-US" dirty="0"/>
              <a:t>An activation record is the data structure that stores all information needed to execute a subprogram call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6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6F8CE-FF41-3237-C813-4BA2163E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Record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68E4-1B9E-5E81-F8F2-CD91F67BD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039" y="1632032"/>
            <a:ext cx="7958331" cy="510443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Return Address</a:t>
            </a:r>
          </a:p>
          <a:p>
            <a:pPr lvl="1"/>
            <a:r>
              <a:rPr lang="en-US" dirty="0"/>
              <a:t>Location in the program to continue after the subprogram finishes</a:t>
            </a:r>
          </a:p>
          <a:p>
            <a:pPr lvl="1"/>
            <a:r>
              <a:rPr lang="en-US" dirty="0"/>
              <a:t>Stored in the callee’s activation record</a:t>
            </a:r>
          </a:p>
          <a:p>
            <a:r>
              <a:rPr lang="en-US" dirty="0"/>
              <a:t>Dynamic Link (Control Link)</a:t>
            </a:r>
          </a:p>
          <a:p>
            <a:pPr lvl="1"/>
            <a:r>
              <a:rPr lang="en-US" dirty="0"/>
              <a:t>Pointer to the caller’s activation record; stored in the callee’s activation record</a:t>
            </a:r>
          </a:p>
          <a:p>
            <a:pPr lvl="1"/>
            <a:r>
              <a:rPr lang="en-US" dirty="0"/>
              <a:t>Used to restore the previous stack frame on return</a:t>
            </a:r>
          </a:p>
          <a:p>
            <a:r>
              <a:rPr lang="en-US" dirty="0"/>
              <a:t>Parameters</a:t>
            </a:r>
          </a:p>
          <a:p>
            <a:pPr lvl="1"/>
            <a:r>
              <a:rPr lang="en-US" dirty="0"/>
              <a:t>Data explicitly passed from caller to callee</a:t>
            </a:r>
          </a:p>
          <a:p>
            <a:r>
              <a:rPr lang="en-US" dirty="0"/>
              <a:t>Local Variables</a:t>
            </a:r>
          </a:p>
          <a:p>
            <a:pPr lvl="1"/>
            <a:r>
              <a:rPr lang="en-US" dirty="0"/>
              <a:t>Data created within the callee</a:t>
            </a:r>
          </a:p>
          <a:p>
            <a:pPr lvl="1"/>
            <a:r>
              <a:rPr lang="en-US" dirty="0"/>
              <a:t>Includes all blocks (statically determined) </a:t>
            </a:r>
          </a:p>
        </p:txBody>
      </p:sp>
    </p:spTree>
    <p:extLst>
      <p:ext uri="{BB962C8B-B14F-4D97-AF65-F5344CB8AC3E}">
        <p14:creationId xmlns:p14="http://schemas.microsoft.com/office/powerpoint/2010/main" val="1689931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A317-976F-8F60-1431-D0C38595E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Record: Caller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E9716-A61C-F1C0-C94D-39FB043B2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 Address</a:t>
            </a:r>
          </a:p>
          <a:p>
            <a:pPr lvl="1"/>
            <a:r>
              <a:rPr lang="en-US" dirty="0"/>
              <a:t>Save on stack</a:t>
            </a:r>
          </a:p>
          <a:p>
            <a:r>
              <a:rPr lang="en-US" dirty="0"/>
              <a:t>Parameters</a:t>
            </a:r>
          </a:p>
          <a:p>
            <a:pPr lvl="1"/>
            <a:r>
              <a:rPr lang="en-US" dirty="0"/>
              <a:t>Evaluate arguments and pass to callee</a:t>
            </a:r>
          </a:p>
        </p:txBody>
      </p:sp>
    </p:spTree>
    <p:extLst>
      <p:ext uri="{BB962C8B-B14F-4D97-AF65-F5344CB8AC3E}">
        <p14:creationId xmlns:p14="http://schemas.microsoft.com/office/powerpoint/2010/main" val="4172937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04D5-193F-7392-9774-52C9045E3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Record: Callee Semantics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6A0C6-5A4E-A13F-5C4D-94D1EF5B7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Link</a:t>
            </a:r>
          </a:p>
          <a:p>
            <a:pPr lvl="1"/>
            <a:r>
              <a:rPr lang="en-US" dirty="0"/>
              <a:t>Save pointer to caller’s activation record</a:t>
            </a:r>
          </a:p>
          <a:p>
            <a:r>
              <a:rPr lang="en-US" dirty="0"/>
              <a:t>Parameters</a:t>
            </a:r>
          </a:p>
          <a:p>
            <a:pPr lvl="1"/>
            <a:r>
              <a:rPr lang="en-US" dirty="0"/>
              <a:t>read values during execution</a:t>
            </a:r>
          </a:p>
          <a:p>
            <a:r>
              <a:rPr lang="en-US" dirty="0"/>
              <a:t>Local Variables</a:t>
            </a:r>
          </a:p>
          <a:p>
            <a:pPr lvl="1"/>
            <a:r>
              <a:rPr lang="en-US" dirty="0"/>
              <a:t>make space for all local variables (subtract from %</a:t>
            </a:r>
            <a:r>
              <a:rPr lang="en-US" dirty="0" err="1"/>
              <a:t>rsp</a:t>
            </a:r>
            <a:r>
              <a:rPr lang="en-US" dirty="0"/>
              <a:t>, register that holds the address of the </a:t>
            </a:r>
            <a:r>
              <a:rPr lang="en-US" b="1" dirty="0"/>
              <a:t>top of the stack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724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20FB4-6E4F-5B1A-15E6-663F2B5A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Record: Return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2F74C-3902-FD81-2EBE-45E3570C8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40655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Return Address</a:t>
            </a:r>
          </a:p>
          <a:p>
            <a:pPr lvl="2"/>
            <a:r>
              <a:rPr lang="en-US" dirty="0"/>
              <a:t>Return execution to statement following call</a:t>
            </a:r>
          </a:p>
          <a:p>
            <a:pPr lvl="1"/>
            <a:r>
              <a:rPr lang="en-US" dirty="0"/>
              <a:t>Dynamic Link</a:t>
            </a:r>
          </a:p>
          <a:p>
            <a:pPr lvl="2"/>
            <a:r>
              <a:rPr lang="en-US" dirty="0"/>
              <a:t>Restore caller’s activation record</a:t>
            </a:r>
          </a:p>
          <a:p>
            <a:pPr lvl="1"/>
            <a:r>
              <a:rPr lang="en-US" dirty="0"/>
              <a:t>Parameters</a:t>
            </a:r>
          </a:p>
          <a:p>
            <a:pPr lvl="2"/>
            <a:r>
              <a:rPr lang="en-US" dirty="0"/>
              <a:t>Update reference parameters during execution</a:t>
            </a:r>
          </a:p>
          <a:p>
            <a:pPr lvl="1"/>
            <a:r>
              <a:rPr lang="en-US" dirty="0"/>
              <a:t>Local Variables</a:t>
            </a:r>
          </a:p>
          <a:p>
            <a:pPr lvl="2"/>
            <a:r>
              <a:rPr lang="en-US" dirty="0"/>
              <a:t>Deallocate created space (add to %</a:t>
            </a:r>
            <a:r>
              <a:rPr lang="en-US" dirty="0" err="1"/>
              <a:t>rsp</a:t>
            </a:r>
            <a:r>
              <a:rPr lang="en-US" dirty="0"/>
              <a:t>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07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D2ED7-3D5D-5BB1-22CC-659444E0F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886A1B73-F1EB-7137-0935-569DED30E8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128" y="1885285"/>
            <a:ext cx="6449527" cy="462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2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text and numbers&#10;&#10;AI-generated content may be incorrect.">
            <a:extLst>
              <a:ext uri="{FF2B5EF4-FFF2-40B4-BE49-F238E27FC236}">
                <a16:creationId xmlns:a16="http://schemas.microsoft.com/office/drawing/2014/main" id="{E1A0B602-E36E-9682-9B0A-C9406468F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6061" y="1642217"/>
            <a:ext cx="6717387" cy="497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18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a number of equations&#10;&#10;AI-generated content may be incorrect.">
            <a:extLst>
              <a:ext uri="{FF2B5EF4-FFF2-40B4-BE49-F238E27FC236}">
                <a16:creationId xmlns:a16="http://schemas.microsoft.com/office/drawing/2014/main" id="{FA484DC7-71E4-8EF9-7799-EDD0C6F13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93527" y="1554927"/>
            <a:ext cx="6619921" cy="481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47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a program code&#10;&#10;AI-generated content may be incorrect.">
            <a:extLst>
              <a:ext uri="{FF2B5EF4-FFF2-40B4-BE49-F238E27FC236}">
                <a16:creationId xmlns:a16="http://schemas.microsoft.com/office/drawing/2014/main" id="{5104620D-9066-1C5B-511D-C8A460C69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0920" y="1207686"/>
            <a:ext cx="6846018" cy="50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00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a program written on it&#10;&#10;AI-generated content may be incorrect.">
            <a:extLst>
              <a:ext uri="{FF2B5EF4-FFF2-40B4-BE49-F238E27FC236}">
                <a16:creationId xmlns:a16="http://schemas.microsoft.com/office/drawing/2014/main" id="{44113988-C0C2-DFA1-BAA5-4EE81F969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6714" y="1430337"/>
            <a:ext cx="6700441" cy="49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2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text and numbers&#10;&#10;AI-generated content may be incorrect.">
            <a:extLst>
              <a:ext uri="{FF2B5EF4-FFF2-40B4-BE49-F238E27FC236}">
                <a16:creationId xmlns:a16="http://schemas.microsoft.com/office/drawing/2014/main" id="{327B3FDE-C5C6-BF6F-86E6-ACF5CAD14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9827" y="1430337"/>
            <a:ext cx="6770097" cy="491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72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0D0D5B-E0B6-0DC9-B42A-9862BB8E2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279" y="1430337"/>
            <a:ext cx="7102564" cy="513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69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text and numbers&#10;&#10;AI-generated content may be incorrect.">
            <a:extLst>
              <a:ext uri="{FF2B5EF4-FFF2-40B4-BE49-F238E27FC236}">
                <a16:creationId xmlns:a16="http://schemas.microsoft.com/office/drawing/2014/main" id="{1C270CD1-F4ED-C8B7-6745-57AD424D1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304" y="1335946"/>
            <a:ext cx="7134253" cy="521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9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a program written on it&#10;&#10;AI-generated content may be incorrect.">
            <a:extLst>
              <a:ext uri="{FF2B5EF4-FFF2-40B4-BE49-F238E27FC236}">
                <a16:creationId xmlns:a16="http://schemas.microsoft.com/office/drawing/2014/main" id="{726E5225-3D83-DAF0-DCC6-300DC5F5E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044" y="1274162"/>
            <a:ext cx="7043086" cy="513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14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program with a number of equations&#10;&#10;AI-generated content may be incorrect.">
            <a:extLst>
              <a:ext uri="{FF2B5EF4-FFF2-40B4-BE49-F238E27FC236}">
                <a16:creationId xmlns:a16="http://schemas.microsoft.com/office/drawing/2014/main" id="{308F15DA-E1F8-5908-48F9-28440AB66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4931" y="1323589"/>
            <a:ext cx="7052127" cy="503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59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screen shot of a program&#10;&#10;AI-generated content may be incorrect.">
            <a:extLst>
              <a:ext uri="{FF2B5EF4-FFF2-40B4-BE49-F238E27FC236}">
                <a16:creationId xmlns:a16="http://schemas.microsoft.com/office/drawing/2014/main" id="{A0A0D212-C3C6-6274-9D10-3FDD58A3D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3926" y="1430337"/>
            <a:ext cx="6957209" cy="511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90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9E4DA-A2F7-8793-B480-B0DE050A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Example</a:t>
            </a:r>
          </a:p>
        </p:txBody>
      </p:sp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90AE1B3A-E91A-36FA-0FD5-29B6D4BEF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7" y="1731362"/>
            <a:ext cx="7137673" cy="502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55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a line going down&#10;&#10;AI-generated content may be incorrect.">
            <a:extLst>
              <a:ext uri="{FF2B5EF4-FFF2-40B4-BE49-F238E27FC236}">
                <a16:creationId xmlns:a16="http://schemas.microsoft.com/office/drawing/2014/main" id="{E3883F35-E646-F6D5-BF90-86A70A33D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5784" y="1521297"/>
            <a:ext cx="6960701" cy="482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0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screen shot of a computer program&#10;&#10;AI-generated content may be incorrect.">
            <a:extLst>
              <a:ext uri="{FF2B5EF4-FFF2-40B4-BE49-F238E27FC236}">
                <a16:creationId xmlns:a16="http://schemas.microsoft.com/office/drawing/2014/main" id="{87A63C00-6EF1-86BB-E889-4D4DEFCE6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5950" y="1335946"/>
            <a:ext cx="7308817" cy="524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25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screen shot of a computer program&#10;&#10;AI-generated content may be incorrect.">
            <a:extLst>
              <a:ext uri="{FF2B5EF4-FFF2-40B4-BE49-F238E27FC236}">
                <a16:creationId xmlns:a16="http://schemas.microsoft.com/office/drawing/2014/main" id="{CCABAA8C-8D48-61BA-9360-5D1416DDA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596" y="1430337"/>
            <a:ext cx="7626879" cy="522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18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a line going through it&#10;&#10;AI-generated content may be incorrect.">
            <a:extLst>
              <a:ext uri="{FF2B5EF4-FFF2-40B4-BE49-F238E27FC236}">
                <a16:creationId xmlns:a16="http://schemas.microsoft.com/office/drawing/2014/main" id="{274F907D-E2C9-4B63-1934-12BD18D63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459" y="1249448"/>
            <a:ext cx="7373092" cy="519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uter code with a line going through it&#10;&#10;AI-generated content may be incorrect.">
            <a:extLst>
              <a:ext uri="{FF2B5EF4-FFF2-40B4-BE49-F238E27FC236}">
                <a16:creationId xmlns:a16="http://schemas.microsoft.com/office/drawing/2014/main" id="{06FBA881-26D3-D9C9-FB1B-9EC367DCF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755" y="1323589"/>
            <a:ext cx="7526510" cy="54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218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DCD47DD7-4936-4EA1-F220-A2BC80511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3704" y="1430337"/>
            <a:ext cx="7031386" cy="49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88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F28D1-690D-FB07-EBE2-903694CF1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Subprograms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B2771-8BC5-C14A-86E7-A8BB3F5A7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subprogram is considered nested when it is defined within another subprogram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-up of a computer code&#10;&#10;AI-generated content may be incorrect.">
            <a:extLst>
              <a:ext uri="{FF2B5EF4-FFF2-40B4-BE49-F238E27FC236}">
                <a16:creationId xmlns:a16="http://schemas.microsoft.com/office/drawing/2014/main" id="{DCC192A2-FB70-672E-DEB2-A82585069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217" y="4051030"/>
            <a:ext cx="5857565" cy="246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34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2190C-BA9E-41F5-B148-F1797E303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Subprograms: Issues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A4DDF-CE05-3F3A-D86B-A911BF7D7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Non-local references must be resolved</a:t>
            </a:r>
          </a:p>
          <a:p>
            <a:r>
              <a:rPr lang="en-US" dirty="0"/>
              <a:t>E.g.,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white background with black and blue text&#10;&#10;AI-generated content may be incorrect.">
            <a:extLst>
              <a:ext uri="{FF2B5EF4-FFF2-40B4-BE49-F238E27FC236}">
                <a16:creationId xmlns:a16="http://schemas.microsoft.com/office/drawing/2014/main" id="{B00E3E56-577E-DE59-FF4F-A872DE776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577" y="3159889"/>
            <a:ext cx="4611481" cy="369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86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8D13F-E49F-02B6-15DD-4C83923C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Resolving a Non-Local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D784F-AD55-D516-AF62-3D651660E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547467"/>
          </a:xfrm>
        </p:spPr>
        <p:txBody>
          <a:bodyPr>
            <a:normAutofit fontScale="92500"/>
          </a:bodyPr>
          <a:lstStyle/>
          <a:p>
            <a:r>
              <a:rPr lang="en-US" dirty="0"/>
              <a:t>When a function uses a </a:t>
            </a:r>
            <a:r>
              <a:rPr lang="en-US" b="1" dirty="0"/>
              <a:t>non-local variable</a:t>
            </a:r>
            <a:r>
              <a:rPr lang="en-US" dirty="0"/>
              <a:t>, the runtime does two things:</a:t>
            </a:r>
          </a:p>
          <a:p>
            <a:r>
              <a:rPr lang="en-US" dirty="0"/>
              <a:t>Step 1: Find the correct activation record (stack frame)</a:t>
            </a:r>
          </a:p>
          <a:p>
            <a:pPr lvl="1"/>
            <a:r>
              <a:rPr lang="en-US" dirty="0"/>
              <a:t>Under </a:t>
            </a:r>
            <a:r>
              <a:rPr lang="en-US" b="1" dirty="0"/>
              <a:t>dynamic scope</a:t>
            </a:r>
            <a:r>
              <a:rPr lang="en-US" dirty="0"/>
              <a:t> → follow the </a:t>
            </a:r>
            <a:r>
              <a:rPr lang="en-US" b="1" dirty="0"/>
              <a:t>call stack (most recent first)</a:t>
            </a:r>
          </a:p>
          <a:p>
            <a:pPr lvl="1"/>
            <a:r>
              <a:rPr lang="en-US" dirty="0"/>
              <a:t>Under </a:t>
            </a:r>
            <a:r>
              <a:rPr lang="en-US" b="1" dirty="0"/>
              <a:t>static scope</a:t>
            </a:r>
            <a:r>
              <a:rPr lang="en-US" dirty="0"/>
              <a:t> → follow the </a:t>
            </a:r>
            <a:r>
              <a:rPr lang="en-US" b="1" dirty="0"/>
              <a:t>static links (lexical nesting)</a:t>
            </a:r>
          </a:p>
          <a:p>
            <a:r>
              <a:rPr lang="en-US" dirty="0"/>
              <a:t>Step 2: Find the variable inside that activation record</a:t>
            </a:r>
          </a:p>
          <a:p>
            <a:pPr lvl="1"/>
            <a:r>
              <a:rPr lang="en-US" dirty="0"/>
              <a:t>Determine the correct variable offset within the selected activation record instance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84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595C-7030-C3DE-B0D3-18F9514AB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F76D1-D2DD-A343-B2C3-527504607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Two Approaches to Non-Local Reference Resolution</a:t>
            </a:r>
          </a:p>
          <a:p>
            <a:r>
              <a:rPr lang="en-US" dirty="0"/>
              <a:t>1. Static Scoping</a:t>
            </a:r>
          </a:p>
          <a:p>
            <a:pPr lvl="1"/>
            <a:r>
              <a:rPr lang="en-US" dirty="0"/>
              <a:t>Create and manage a static chain.</a:t>
            </a:r>
          </a:p>
          <a:p>
            <a:pPr lvl="1"/>
            <a:r>
              <a:rPr lang="en-US" dirty="0"/>
              <a:t>The static chain is a list of static ancestors.</a:t>
            </a:r>
          </a:p>
          <a:p>
            <a:r>
              <a:rPr lang="en-US" dirty="0"/>
              <a:t>2. Dynamic Scoping</a:t>
            </a:r>
          </a:p>
          <a:p>
            <a:pPr lvl="1"/>
            <a:r>
              <a:rPr lang="en-US" dirty="0"/>
              <a:t>Deep Access: Scan the dynamic link chain</a:t>
            </a:r>
          </a:p>
          <a:p>
            <a:pPr lvl="1"/>
            <a:r>
              <a:rPr lang="en-US" dirty="0"/>
              <a:t>Shallow Access: Maintain a central “stack” of names to 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429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9B3A3B0E-4D39-A8FB-39A6-676DF3E6B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2805" y="1430337"/>
            <a:ext cx="7428273" cy="523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58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0260F-BD01-BEB6-06CD-52302D40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Scoping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0D69F-64AA-EA52-A5C3-3FD5DC181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At a function call the activation record needs to include an additional piece of information: </a:t>
            </a:r>
            <a:r>
              <a:rPr lang="en-US" dirty="0">
                <a:solidFill>
                  <a:schemeClr val="accent3"/>
                </a:solidFill>
              </a:rPr>
              <a:t>static link</a:t>
            </a:r>
          </a:p>
          <a:p>
            <a:r>
              <a:rPr lang="en-US" dirty="0"/>
              <a:t>The static link will refer to the most recent activation record of the static parent</a:t>
            </a:r>
          </a:p>
          <a:p>
            <a:r>
              <a:rPr lang="en-US" dirty="0"/>
              <a:t>Problems:</a:t>
            </a:r>
          </a:p>
          <a:p>
            <a:pPr lvl="1"/>
            <a:r>
              <a:rPr lang="en-US" dirty="0"/>
              <a:t>Non-local references are slow when the nesting depth is large</a:t>
            </a:r>
          </a:p>
          <a:p>
            <a:pPr lvl="1"/>
            <a:r>
              <a:rPr lang="en-US" dirty="0"/>
              <a:t>Cost of non-local references is difficult/impossible to determine</a:t>
            </a:r>
          </a:p>
          <a:p>
            <a:pPr lvl="1"/>
            <a:r>
              <a:rPr lang="en-US" dirty="0"/>
              <a:t>Simple code changes can alter/change the nesting depth (which changes the performance)</a:t>
            </a:r>
          </a:p>
        </p:txBody>
      </p:sp>
    </p:spTree>
    <p:extLst>
      <p:ext uri="{BB962C8B-B14F-4D97-AF65-F5344CB8AC3E}">
        <p14:creationId xmlns:p14="http://schemas.microsoft.com/office/powerpoint/2010/main" val="777816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stack&#10;&#10;AI-generated content may be incorrect.">
            <a:extLst>
              <a:ext uri="{FF2B5EF4-FFF2-40B4-BE49-F238E27FC236}">
                <a16:creationId xmlns:a16="http://schemas.microsoft.com/office/drawing/2014/main" id="{01D5A2F0-C437-7D34-E33C-6E508F9A5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260" y="1212378"/>
            <a:ext cx="6001269" cy="537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313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1B4F1DD3-5497-0D4D-0CD2-87B698A0A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811" y="1430337"/>
            <a:ext cx="7455021" cy="523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290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3224</TotalTime>
  <Words>1070</Words>
  <Application>Microsoft Office PowerPoint</Application>
  <PresentationFormat>Widescreen</PresentationFormat>
  <Paragraphs>166</Paragraphs>
  <Slides>41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Aptos</vt:lpstr>
      <vt:lpstr>Arial</vt:lpstr>
      <vt:lpstr>MS Shell Dlg 2</vt:lpstr>
      <vt:lpstr>Times New Roman</vt:lpstr>
      <vt:lpstr>Wingdings</vt:lpstr>
      <vt:lpstr>Wingdings 3</vt:lpstr>
      <vt:lpstr>Madison</vt:lpstr>
      <vt:lpstr>Subprograms</vt:lpstr>
      <vt:lpstr>Why Do We Need Subprograms</vt:lpstr>
      <vt:lpstr>What Is A Subprogram?</vt:lpstr>
      <vt:lpstr>Subprogram Example</vt:lpstr>
      <vt:lpstr>Common Terms</vt:lpstr>
      <vt:lpstr>Abstraction</vt:lpstr>
      <vt:lpstr>Process Abstraction</vt:lpstr>
      <vt:lpstr>PowerPoint Presentation</vt:lpstr>
      <vt:lpstr>PowerPoint Presentation</vt:lpstr>
      <vt:lpstr>PowerPoint Presentation</vt:lpstr>
      <vt:lpstr>Activation Record</vt:lpstr>
      <vt:lpstr>Activation Record</vt:lpstr>
      <vt:lpstr>Activation Record: Caller Semantics</vt:lpstr>
      <vt:lpstr>Activation Record: Callee Semantics </vt:lpstr>
      <vt:lpstr>Activation Record: Return Semantics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Recursive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Nested Subprograms </vt:lpstr>
      <vt:lpstr>Nested Subprograms: Issues </vt:lpstr>
      <vt:lpstr>Resolving a Non-Local Reference</vt:lpstr>
      <vt:lpstr>PowerPoint Presentation</vt:lpstr>
      <vt:lpstr>PowerPoint Presentation</vt:lpstr>
      <vt:lpstr>Static Scoping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2026-04-17T20:05:07Z</dcterms:modified>
</cp:coreProperties>
</file>