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3" r:id="rId6"/>
    <p:sldId id="285" r:id="rId7"/>
    <p:sldId id="260" r:id="rId8"/>
    <p:sldId id="261" r:id="rId9"/>
    <p:sldId id="262" r:id="rId10"/>
    <p:sldId id="287" r:id="rId11"/>
    <p:sldId id="288" r:id="rId12"/>
    <p:sldId id="264" r:id="rId13"/>
    <p:sldId id="265" r:id="rId14"/>
    <p:sldId id="286"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ngnan Xie" initials="JX" lastIdx="1" clrIdx="0">
    <p:extLst>
      <p:ext uri="{19B8F6BF-5375-455C-9EA6-DF929625EA0E}">
        <p15:presenceInfo xmlns:p15="http://schemas.microsoft.com/office/powerpoint/2012/main" userId="S::Jingnan.Xie@millersville.edu::5c2f28a1-79a3-4aeb-a5f1-26f53b74356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ngnan Xie" userId="5c2f28a1-79a3-4aeb-a5f1-26f53b743562" providerId="ADAL" clId="{76D98F2A-7103-42F3-A111-EA8E9D8181A2}"/>
    <pc:docChg chg="custSel addSld modSld sldOrd">
      <pc:chgData name="Jingnan Xie" userId="5c2f28a1-79a3-4aeb-a5f1-26f53b743562" providerId="ADAL" clId="{76D98F2A-7103-42F3-A111-EA8E9D8181A2}" dt="2021-02-05T16:31:39.356" v="904" actId="20577"/>
      <pc:docMkLst>
        <pc:docMk/>
      </pc:docMkLst>
      <pc:sldChg chg="modSp new mod">
        <pc:chgData name="Jingnan Xie" userId="5c2f28a1-79a3-4aeb-a5f1-26f53b743562" providerId="ADAL" clId="{76D98F2A-7103-42F3-A111-EA8E9D8181A2}" dt="2021-01-15T16:11:27.114" v="42" actId="20577"/>
        <pc:sldMkLst>
          <pc:docMk/>
          <pc:sldMk cId="3919034970" sldId="256"/>
        </pc:sldMkLst>
        <pc:spChg chg="mod">
          <ac:chgData name="Jingnan Xie" userId="5c2f28a1-79a3-4aeb-a5f1-26f53b743562" providerId="ADAL" clId="{76D98F2A-7103-42F3-A111-EA8E9D8181A2}" dt="2021-01-15T16:11:23.444" v="35" actId="20577"/>
          <ac:spMkLst>
            <pc:docMk/>
            <pc:sldMk cId="3919034970" sldId="256"/>
            <ac:spMk id="2" creationId="{9DA87A14-C391-4A9E-9EFA-ABDEE4486C8D}"/>
          </ac:spMkLst>
        </pc:spChg>
        <pc:spChg chg="mod">
          <ac:chgData name="Jingnan Xie" userId="5c2f28a1-79a3-4aeb-a5f1-26f53b743562" providerId="ADAL" clId="{76D98F2A-7103-42F3-A111-EA8E9D8181A2}" dt="2021-01-15T16:11:27.114" v="42" actId="20577"/>
          <ac:spMkLst>
            <pc:docMk/>
            <pc:sldMk cId="3919034970" sldId="256"/>
            <ac:spMk id="3" creationId="{81E2FBC1-4D6A-4FAB-97B9-1F86D0DCC851}"/>
          </ac:spMkLst>
        </pc:spChg>
      </pc:sldChg>
      <pc:sldChg chg="modSp new mod">
        <pc:chgData name="Jingnan Xie" userId="5c2f28a1-79a3-4aeb-a5f1-26f53b743562" providerId="ADAL" clId="{76D98F2A-7103-42F3-A111-EA8E9D8181A2}" dt="2021-01-15T16:13:56.760" v="48" actId="14100"/>
        <pc:sldMkLst>
          <pc:docMk/>
          <pc:sldMk cId="1364374728" sldId="257"/>
        </pc:sldMkLst>
        <pc:spChg chg="mod">
          <ac:chgData name="Jingnan Xie" userId="5c2f28a1-79a3-4aeb-a5f1-26f53b743562" providerId="ADAL" clId="{76D98F2A-7103-42F3-A111-EA8E9D8181A2}" dt="2021-01-15T16:13:42.082" v="45" actId="14100"/>
          <ac:spMkLst>
            <pc:docMk/>
            <pc:sldMk cId="1364374728" sldId="257"/>
            <ac:spMk id="2" creationId="{860FCDBA-5E1F-4A97-9A00-AE8F1903202B}"/>
          </ac:spMkLst>
        </pc:spChg>
        <pc:spChg chg="mod">
          <ac:chgData name="Jingnan Xie" userId="5c2f28a1-79a3-4aeb-a5f1-26f53b743562" providerId="ADAL" clId="{76D98F2A-7103-42F3-A111-EA8E9D8181A2}" dt="2021-01-15T16:13:56.760" v="48" actId="14100"/>
          <ac:spMkLst>
            <pc:docMk/>
            <pc:sldMk cId="1364374728" sldId="257"/>
            <ac:spMk id="3" creationId="{6CA018E5-1CD1-479C-9FB7-1985A8DCB05B}"/>
          </ac:spMkLst>
        </pc:spChg>
      </pc:sldChg>
      <pc:sldChg chg="addSp delSp modSp new mod">
        <pc:chgData name="Jingnan Xie" userId="5c2f28a1-79a3-4aeb-a5f1-26f53b743562" providerId="ADAL" clId="{76D98F2A-7103-42F3-A111-EA8E9D8181A2}" dt="2021-01-15T16:16:26.917" v="59" actId="20577"/>
        <pc:sldMkLst>
          <pc:docMk/>
          <pc:sldMk cId="3152985407" sldId="258"/>
        </pc:sldMkLst>
        <pc:spChg chg="mod">
          <ac:chgData name="Jingnan Xie" userId="5c2f28a1-79a3-4aeb-a5f1-26f53b743562" providerId="ADAL" clId="{76D98F2A-7103-42F3-A111-EA8E9D8181A2}" dt="2021-01-15T16:16:26.917" v="59" actId="20577"/>
          <ac:spMkLst>
            <pc:docMk/>
            <pc:sldMk cId="3152985407" sldId="258"/>
            <ac:spMk id="2" creationId="{67C4724E-B575-49A6-9FB3-7955C75A3F32}"/>
          </ac:spMkLst>
        </pc:spChg>
        <pc:spChg chg="del mod">
          <ac:chgData name="Jingnan Xie" userId="5c2f28a1-79a3-4aeb-a5f1-26f53b743562" providerId="ADAL" clId="{76D98F2A-7103-42F3-A111-EA8E9D8181A2}" dt="2021-01-15T16:16:01.176" v="54" actId="22"/>
          <ac:spMkLst>
            <pc:docMk/>
            <pc:sldMk cId="3152985407" sldId="258"/>
            <ac:spMk id="3" creationId="{D22C03BF-4509-497E-84E6-99BAA017C2E1}"/>
          </ac:spMkLst>
        </pc:spChg>
        <pc:picChg chg="add mod ord">
          <ac:chgData name="Jingnan Xie" userId="5c2f28a1-79a3-4aeb-a5f1-26f53b743562" providerId="ADAL" clId="{76D98F2A-7103-42F3-A111-EA8E9D8181A2}" dt="2021-01-15T16:16:24.784" v="58" actId="1076"/>
          <ac:picMkLst>
            <pc:docMk/>
            <pc:sldMk cId="3152985407" sldId="258"/>
            <ac:picMk id="5" creationId="{133485DC-ECC4-477F-A6DF-5EF4D6430E72}"/>
          </ac:picMkLst>
        </pc:picChg>
      </pc:sldChg>
      <pc:sldChg chg="modSp new mod ord">
        <pc:chgData name="Jingnan Xie" userId="5c2f28a1-79a3-4aeb-a5f1-26f53b743562" providerId="ADAL" clId="{76D98F2A-7103-42F3-A111-EA8E9D8181A2}" dt="2021-01-21T16:05:09.080" v="431"/>
        <pc:sldMkLst>
          <pc:docMk/>
          <pc:sldMk cId="3766631774" sldId="259"/>
        </pc:sldMkLst>
        <pc:spChg chg="mod">
          <ac:chgData name="Jingnan Xie" userId="5c2f28a1-79a3-4aeb-a5f1-26f53b743562" providerId="ADAL" clId="{76D98F2A-7103-42F3-A111-EA8E9D8181A2}" dt="2021-01-15T16:16:45.253" v="62" actId="14100"/>
          <ac:spMkLst>
            <pc:docMk/>
            <pc:sldMk cId="3766631774" sldId="259"/>
            <ac:spMk id="2" creationId="{385DD938-3C09-49DA-8227-5517C2E30589}"/>
          </ac:spMkLst>
        </pc:spChg>
        <pc:spChg chg="mod">
          <ac:chgData name="Jingnan Xie" userId="5c2f28a1-79a3-4aeb-a5f1-26f53b743562" providerId="ADAL" clId="{76D98F2A-7103-42F3-A111-EA8E9D8181A2}" dt="2021-01-21T16:05:09.080" v="431"/>
          <ac:spMkLst>
            <pc:docMk/>
            <pc:sldMk cId="3766631774" sldId="259"/>
            <ac:spMk id="3" creationId="{C55D9E60-72EB-48AF-87F0-7FF6A243BE84}"/>
          </ac:spMkLst>
        </pc:spChg>
      </pc:sldChg>
      <pc:sldChg chg="modSp new mod">
        <pc:chgData name="Jingnan Xie" userId="5c2f28a1-79a3-4aeb-a5f1-26f53b743562" providerId="ADAL" clId="{76D98F2A-7103-42F3-A111-EA8E9D8181A2}" dt="2021-01-15T16:20:58.807" v="74" actId="14100"/>
        <pc:sldMkLst>
          <pc:docMk/>
          <pc:sldMk cId="1444008152" sldId="260"/>
        </pc:sldMkLst>
        <pc:spChg chg="mod">
          <ac:chgData name="Jingnan Xie" userId="5c2f28a1-79a3-4aeb-a5f1-26f53b743562" providerId="ADAL" clId="{76D98F2A-7103-42F3-A111-EA8E9D8181A2}" dt="2021-01-15T16:20:47.914" v="71" actId="14100"/>
          <ac:spMkLst>
            <pc:docMk/>
            <pc:sldMk cId="1444008152" sldId="260"/>
            <ac:spMk id="2" creationId="{548D3375-41FA-4647-909E-3F12FB69564D}"/>
          </ac:spMkLst>
        </pc:spChg>
        <pc:spChg chg="mod">
          <ac:chgData name="Jingnan Xie" userId="5c2f28a1-79a3-4aeb-a5f1-26f53b743562" providerId="ADAL" clId="{76D98F2A-7103-42F3-A111-EA8E9D8181A2}" dt="2021-01-15T16:20:58.807" v="74" actId="14100"/>
          <ac:spMkLst>
            <pc:docMk/>
            <pc:sldMk cId="1444008152" sldId="260"/>
            <ac:spMk id="3" creationId="{F469654A-00F0-48AD-9F9E-06F6E909B7DF}"/>
          </ac:spMkLst>
        </pc:spChg>
      </pc:sldChg>
      <pc:sldChg chg="addSp modSp new mod">
        <pc:chgData name="Jingnan Xie" userId="5c2f28a1-79a3-4aeb-a5f1-26f53b743562" providerId="ADAL" clId="{76D98F2A-7103-42F3-A111-EA8E9D8181A2}" dt="2021-01-15T16:23:37.236" v="84" actId="1076"/>
        <pc:sldMkLst>
          <pc:docMk/>
          <pc:sldMk cId="706063487" sldId="261"/>
        </pc:sldMkLst>
        <pc:spChg chg="mod">
          <ac:chgData name="Jingnan Xie" userId="5c2f28a1-79a3-4aeb-a5f1-26f53b743562" providerId="ADAL" clId="{76D98F2A-7103-42F3-A111-EA8E9D8181A2}" dt="2021-01-15T16:22:43.023" v="77" actId="14100"/>
          <ac:spMkLst>
            <pc:docMk/>
            <pc:sldMk cId="706063487" sldId="261"/>
            <ac:spMk id="2" creationId="{4AA8F17C-EFE8-4C54-8F7E-1E2EC577F5D3}"/>
          </ac:spMkLst>
        </pc:spChg>
        <pc:spChg chg="mod">
          <ac:chgData name="Jingnan Xie" userId="5c2f28a1-79a3-4aeb-a5f1-26f53b743562" providerId="ADAL" clId="{76D98F2A-7103-42F3-A111-EA8E9D8181A2}" dt="2021-01-15T16:23:11.182" v="80" actId="14100"/>
          <ac:spMkLst>
            <pc:docMk/>
            <pc:sldMk cId="706063487" sldId="261"/>
            <ac:spMk id="3" creationId="{96200772-53A6-498A-A705-1C23DA4CC493}"/>
          </ac:spMkLst>
        </pc:spChg>
        <pc:picChg chg="add mod">
          <ac:chgData name="Jingnan Xie" userId="5c2f28a1-79a3-4aeb-a5f1-26f53b743562" providerId="ADAL" clId="{76D98F2A-7103-42F3-A111-EA8E9D8181A2}" dt="2021-01-15T16:23:37.236" v="84" actId="1076"/>
          <ac:picMkLst>
            <pc:docMk/>
            <pc:sldMk cId="706063487" sldId="261"/>
            <ac:picMk id="5" creationId="{AA67EC7E-C14C-4587-80D2-AD1D5061CC73}"/>
          </ac:picMkLst>
        </pc:picChg>
      </pc:sldChg>
      <pc:sldChg chg="modSp new mod">
        <pc:chgData name="Jingnan Xie" userId="5c2f28a1-79a3-4aeb-a5f1-26f53b743562" providerId="ADAL" clId="{76D98F2A-7103-42F3-A111-EA8E9D8181A2}" dt="2021-02-05T16:31:39.356" v="904" actId="20577"/>
        <pc:sldMkLst>
          <pc:docMk/>
          <pc:sldMk cId="2885732772" sldId="262"/>
        </pc:sldMkLst>
        <pc:spChg chg="mod">
          <ac:chgData name="Jingnan Xie" userId="5c2f28a1-79a3-4aeb-a5f1-26f53b743562" providerId="ADAL" clId="{76D98F2A-7103-42F3-A111-EA8E9D8181A2}" dt="2021-01-15T16:33:01.983" v="103" actId="14100"/>
          <ac:spMkLst>
            <pc:docMk/>
            <pc:sldMk cId="2885732772" sldId="262"/>
            <ac:spMk id="2" creationId="{F4BD70FB-103E-4E32-BF41-21F1FBD05E8E}"/>
          </ac:spMkLst>
        </pc:spChg>
        <pc:spChg chg="mod">
          <ac:chgData name="Jingnan Xie" userId="5c2f28a1-79a3-4aeb-a5f1-26f53b743562" providerId="ADAL" clId="{76D98F2A-7103-42F3-A111-EA8E9D8181A2}" dt="2021-02-05T16:31:39.356" v="904" actId="20577"/>
          <ac:spMkLst>
            <pc:docMk/>
            <pc:sldMk cId="2885732772" sldId="262"/>
            <ac:spMk id="3" creationId="{B29E3E31-FE36-40E0-B635-E54EE7ADF746}"/>
          </ac:spMkLst>
        </pc:spChg>
      </pc:sldChg>
      <pc:sldChg chg="addSp modSp new mod">
        <pc:chgData name="Jingnan Xie" userId="5c2f28a1-79a3-4aeb-a5f1-26f53b743562" providerId="ADAL" clId="{76D98F2A-7103-42F3-A111-EA8E9D8181A2}" dt="2021-01-15T16:26:40.049" v="101" actId="1076"/>
        <pc:sldMkLst>
          <pc:docMk/>
          <pc:sldMk cId="3531989177" sldId="263"/>
        </pc:sldMkLst>
        <pc:spChg chg="mod">
          <ac:chgData name="Jingnan Xie" userId="5c2f28a1-79a3-4aeb-a5f1-26f53b743562" providerId="ADAL" clId="{76D98F2A-7103-42F3-A111-EA8E9D8181A2}" dt="2021-01-15T16:26:17.321" v="97" actId="1076"/>
          <ac:spMkLst>
            <pc:docMk/>
            <pc:sldMk cId="3531989177" sldId="263"/>
            <ac:spMk id="2" creationId="{D95AF23C-0154-4748-935E-9401952F5A96}"/>
          </ac:spMkLst>
        </pc:spChg>
        <pc:spChg chg="mod">
          <ac:chgData name="Jingnan Xie" userId="5c2f28a1-79a3-4aeb-a5f1-26f53b743562" providerId="ADAL" clId="{76D98F2A-7103-42F3-A111-EA8E9D8181A2}" dt="2021-01-15T16:26:23.682" v="99" actId="14100"/>
          <ac:spMkLst>
            <pc:docMk/>
            <pc:sldMk cId="3531989177" sldId="263"/>
            <ac:spMk id="3" creationId="{29892C54-19BD-479D-99A9-B91EFC7BAA02}"/>
          </ac:spMkLst>
        </pc:spChg>
        <pc:picChg chg="add mod">
          <ac:chgData name="Jingnan Xie" userId="5c2f28a1-79a3-4aeb-a5f1-26f53b743562" providerId="ADAL" clId="{76D98F2A-7103-42F3-A111-EA8E9D8181A2}" dt="2021-01-15T16:26:40.049" v="101" actId="1076"/>
          <ac:picMkLst>
            <pc:docMk/>
            <pc:sldMk cId="3531989177" sldId="263"/>
            <ac:picMk id="4" creationId="{9121CAFD-398B-4D59-959B-F1EE81A57047}"/>
          </ac:picMkLst>
        </pc:picChg>
      </pc:sldChg>
      <pc:sldChg chg="addSp delSp modSp new mod modClrScheme chgLayout">
        <pc:chgData name="Jingnan Xie" userId="5c2f28a1-79a3-4aeb-a5f1-26f53b743562" providerId="ADAL" clId="{76D98F2A-7103-42F3-A111-EA8E9D8181A2}" dt="2021-01-23T16:44:04.980" v="757" actId="20577"/>
        <pc:sldMkLst>
          <pc:docMk/>
          <pc:sldMk cId="4216151569" sldId="264"/>
        </pc:sldMkLst>
        <pc:spChg chg="mod ord">
          <ac:chgData name="Jingnan Xie" userId="5c2f28a1-79a3-4aeb-a5f1-26f53b743562" providerId="ADAL" clId="{76D98F2A-7103-42F3-A111-EA8E9D8181A2}" dt="2021-01-23T16:44:04.980" v="757" actId="20577"/>
          <ac:spMkLst>
            <pc:docMk/>
            <pc:sldMk cId="4216151569" sldId="264"/>
            <ac:spMk id="2" creationId="{886C1C20-C056-40B6-B989-964B69FB8BC5}"/>
          </ac:spMkLst>
        </pc:spChg>
        <pc:spChg chg="del mod">
          <ac:chgData name="Jingnan Xie" userId="5c2f28a1-79a3-4aeb-a5f1-26f53b743562" providerId="ADAL" clId="{76D98F2A-7103-42F3-A111-EA8E9D8181A2}" dt="2021-01-23T16:43:36.960" v="721" actId="700"/>
          <ac:spMkLst>
            <pc:docMk/>
            <pc:sldMk cId="4216151569" sldId="264"/>
            <ac:spMk id="3" creationId="{54CBB76A-BFA0-4F01-A578-A08E0ABDC4AE}"/>
          </ac:spMkLst>
        </pc:spChg>
        <pc:picChg chg="add del mod">
          <ac:chgData name="Jingnan Xie" userId="5c2f28a1-79a3-4aeb-a5f1-26f53b743562" providerId="ADAL" clId="{76D98F2A-7103-42F3-A111-EA8E9D8181A2}" dt="2021-01-15T16:35:17.204" v="113" actId="478"/>
          <ac:picMkLst>
            <pc:docMk/>
            <pc:sldMk cId="4216151569" sldId="264"/>
            <ac:picMk id="4" creationId="{86C6B12B-4C91-44AA-B55E-D3EF54339F98}"/>
          </ac:picMkLst>
        </pc:picChg>
        <pc:picChg chg="add mod">
          <ac:chgData name="Jingnan Xie" userId="5c2f28a1-79a3-4aeb-a5f1-26f53b743562" providerId="ADAL" clId="{76D98F2A-7103-42F3-A111-EA8E9D8181A2}" dt="2021-01-23T16:43:51.915" v="726" actId="1076"/>
          <ac:picMkLst>
            <pc:docMk/>
            <pc:sldMk cId="4216151569" sldId="264"/>
            <ac:picMk id="5" creationId="{F7BD08D1-8EB4-4C6D-96E5-520244800C02}"/>
          </ac:picMkLst>
        </pc:picChg>
      </pc:sldChg>
      <pc:sldChg chg="addSp delSp modSp new mod">
        <pc:chgData name="Jingnan Xie" userId="5c2f28a1-79a3-4aeb-a5f1-26f53b743562" providerId="ADAL" clId="{76D98F2A-7103-42F3-A111-EA8E9D8181A2}" dt="2021-02-05T15:52:05.034" v="902" actId="478"/>
        <pc:sldMkLst>
          <pc:docMk/>
          <pc:sldMk cId="2105644783" sldId="265"/>
        </pc:sldMkLst>
        <pc:spChg chg="mod">
          <ac:chgData name="Jingnan Xie" userId="5c2f28a1-79a3-4aeb-a5f1-26f53b743562" providerId="ADAL" clId="{76D98F2A-7103-42F3-A111-EA8E9D8181A2}" dt="2021-01-15T16:39:12.761" v="128" actId="14100"/>
          <ac:spMkLst>
            <pc:docMk/>
            <pc:sldMk cId="2105644783" sldId="265"/>
            <ac:spMk id="2" creationId="{F03A40E7-FF7D-4CCF-A04F-B5F6B48C08B1}"/>
          </ac:spMkLst>
        </pc:spChg>
        <pc:spChg chg="mod">
          <ac:chgData name="Jingnan Xie" userId="5c2f28a1-79a3-4aeb-a5f1-26f53b743562" providerId="ADAL" clId="{76D98F2A-7103-42F3-A111-EA8E9D8181A2}" dt="2021-01-21T16:02:27.769" v="429" actId="108"/>
          <ac:spMkLst>
            <pc:docMk/>
            <pc:sldMk cId="2105644783" sldId="265"/>
            <ac:spMk id="3" creationId="{A1776C9E-FFC1-4CF4-9578-A8EA96032B5B}"/>
          </ac:spMkLst>
        </pc:spChg>
        <pc:inkChg chg="add del">
          <ac:chgData name="Jingnan Xie" userId="5c2f28a1-79a3-4aeb-a5f1-26f53b743562" providerId="ADAL" clId="{76D98F2A-7103-42F3-A111-EA8E9D8181A2}" dt="2021-02-05T15:52:03.687" v="900" actId="478"/>
          <ac:inkMkLst>
            <pc:docMk/>
            <pc:sldMk cId="2105644783" sldId="265"/>
            <ac:inkMk id="4" creationId="{78B31169-1757-46DC-BD16-EDBB57CB0D8A}"/>
          </ac:inkMkLst>
        </pc:inkChg>
        <pc:inkChg chg="add del">
          <ac:chgData name="Jingnan Xie" userId="5c2f28a1-79a3-4aeb-a5f1-26f53b743562" providerId="ADAL" clId="{76D98F2A-7103-42F3-A111-EA8E9D8181A2}" dt="2021-02-05T15:52:05.034" v="902" actId="478"/>
          <ac:inkMkLst>
            <pc:docMk/>
            <pc:sldMk cId="2105644783" sldId="265"/>
            <ac:inkMk id="5" creationId="{8E50EF88-7150-4AD0-AA23-EBF2D50EB30F}"/>
          </ac:inkMkLst>
        </pc:inkChg>
        <pc:inkChg chg="add del">
          <ac:chgData name="Jingnan Xie" userId="5c2f28a1-79a3-4aeb-a5f1-26f53b743562" providerId="ADAL" clId="{76D98F2A-7103-42F3-A111-EA8E9D8181A2}" dt="2021-02-05T15:52:04.322" v="901" actId="478"/>
          <ac:inkMkLst>
            <pc:docMk/>
            <pc:sldMk cId="2105644783" sldId="265"/>
            <ac:inkMk id="6" creationId="{24EA32B3-AF6A-4FE4-8BF7-579DA65A830F}"/>
          </ac:inkMkLst>
        </pc:inkChg>
        <pc:inkChg chg="add del">
          <ac:chgData name="Jingnan Xie" userId="5c2f28a1-79a3-4aeb-a5f1-26f53b743562" providerId="ADAL" clId="{76D98F2A-7103-42F3-A111-EA8E9D8181A2}" dt="2021-02-05T15:52:02.958" v="899" actId="478"/>
          <ac:inkMkLst>
            <pc:docMk/>
            <pc:sldMk cId="2105644783" sldId="265"/>
            <ac:inkMk id="7" creationId="{E87505AC-08D2-44FD-8905-5182999DA0FE}"/>
          </ac:inkMkLst>
        </pc:inkChg>
      </pc:sldChg>
      <pc:sldChg chg="addSp delSp modSp new mod">
        <pc:chgData name="Jingnan Xie" userId="5c2f28a1-79a3-4aeb-a5f1-26f53b743562" providerId="ADAL" clId="{76D98F2A-7103-42F3-A111-EA8E9D8181A2}" dt="2021-02-05T15:52:01.112" v="898" actId="478"/>
        <pc:sldMkLst>
          <pc:docMk/>
          <pc:sldMk cId="3650405213" sldId="266"/>
        </pc:sldMkLst>
        <pc:spChg chg="mod">
          <ac:chgData name="Jingnan Xie" userId="5c2f28a1-79a3-4aeb-a5f1-26f53b743562" providerId="ADAL" clId="{76D98F2A-7103-42F3-A111-EA8E9D8181A2}" dt="2021-01-15T16:41:05.261" v="134" actId="14100"/>
          <ac:spMkLst>
            <pc:docMk/>
            <pc:sldMk cId="3650405213" sldId="266"/>
            <ac:spMk id="2" creationId="{2ADC9E16-D164-4ED2-BB4C-590B404AAEA6}"/>
          </ac:spMkLst>
        </pc:spChg>
        <pc:spChg chg="mod">
          <ac:chgData name="Jingnan Xie" userId="5c2f28a1-79a3-4aeb-a5f1-26f53b743562" providerId="ADAL" clId="{76D98F2A-7103-42F3-A111-EA8E9D8181A2}" dt="2021-01-25T16:46:46.595" v="758" actId="20577"/>
          <ac:spMkLst>
            <pc:docMk/>
            <pc:sldMk cId="3650405213" sldId="266"/>
            <ac:spMk id="3" creationId="{B66B9DD6-324C-4294-A304-03CEA1951A38}"/>
          </ac:spMkLst>
        </pc:spChg>
        <pc:inkChg chg="add del">
          <ac:chgData name="Jingnan Xie" userId="5c2f28a1-79a3-4aeb-a5f1-26f53b743562" providerId="ADAL" clId="{76D98F2A-7103-42F3-A111-EA8E9D8181A2}" dt="2021-02-05T15:51:58.188" v="893" actId="478"/>
          <ac:inkMkLst>
            <pc:docMk/>
            <pc:sldMk cId="3650405213" sldId="266"/>
            <ac:inkMk id="4" creationId="{862D8AEC-558B-41DE-A79C-35950919D746}"/>
          </ac:inkMkLst>
        </pc:inkChg>
        <pc:inkChg chg="add del">
          <ac:chgData name="Jingnan Xie" userId="5c2f28a1-79a3-4aeb-a5f1-26f53b743562" providerId="ADAL" clId="{76D98F2A-7103-42F3-A111-EA8E9D8181A2}" dt="2021-02-05T15:51:58.780" v="894" actId="478"/>
          <ac:inkMkLst>
            <pc:docMk/>
            <pc:sldMk cId="3650405213" sldId="266"/>
            <ac:inkMk id="5" creationId="{212AAC9D-C7A4-4ADA-9787-0FC3B2CE1657}"/>
          </ac:inkMkLst>
        </pc:inkChg>
        <pc:inkChg chg="add del">
          <ac:chgData name="Jingnan Xie" userId="5c2f28a1-79a3-4aeb-a5f1-26f53b743562" providerId="ADAL" clId="{76D98F2A-7103-42F3-A111-EA8E9D8181A2}" dt="2021-02-05T15:51:59.315" v="895" actId="478"/>
          <ac:inkMkLst>
            <pc:docMk/>
            <pc:sldMk cId="3650405213" sldId="266"/>
            <ac:inkMk id="6" creationId="{113509B1-655F-4B8D-BE33-E30976DC58F6}"/>
          </ac:inkMkLst>
        </pc:inkChg>
        <pc:inkChg chg="add del">
          <ac:chgData name="Jingnan Xie" userId="5c2f28a1-79a3-4aeb-a5f1-26f53b743562" providerId="ADAL" clId="{76D98F2A-7103-42F3-A111-EA8E9D8181A2}" dt="2021-02-05T15:51:59.836" v="896" actId="478"/>
          <ac:inkMkLst>
            <pc:docMk/>
            <pc:sldMk cId="3650405213" sldId="266"/>
            <ac:inkMk id="7" creationId="{1217439E-D0F5-4E2A-973B-683A3358C7F6}"/>
          </ac:inkMkLst>
        </pc:inkChg>
        <pc:inkChg chg="add del">
          <ac:chgData name="Jingnan Xie" userId="5c2f28a1-79a3-4aeb-a5f1-26f53b743562" providerId="ADAL" clId="{76D98F2A-7103-42F3-A111-EA8E9D8181A2}" dt="2021-02-05T15:52:00.298" v="897" actId="478"/>
          <ac:inkMkLst>
            <pc:docMk/>
            <pc:sldMk cId="3650405213" sldId="266"/>
            <ac:inkMk id="8" creationId="{9A6E1A19-5E3B-457E-B8DD-DA7E4141E73F}"/>
          </ac:inkMkLst>
        </pc:inkChg>
        <pc:inkChg chg="add del">
          <ac:chgData name="Jingnan Xie" userId="5c2f28a1-79a3-4aeb-a5f1-26f53b743562" providerId="ADAL" clId="{76D98F2A-7103-42F3-A111-EA8E9D8181A2}" dt="2021-02-05T15:52:01.112" v="898" actId="478"/>
          <ac:inkMkLst>
            <pc:docMk/>
            <pc:sldMk cId="3650405213" sldId="266"/>
            <ac:inkMk id="9" creationId="{1CFC4B8D-DA20-46EC-BD7A-6D01A8D71338}"/>
          </ac:inkMkLst>
        </pc:inkChg>
      </pc:sldChg>
      <pc:sldChg chg="addSp delSp modSp new mod">
        <pc:chgData name="Jingnan Xie" userId="5c2f28a1-79a3-4aeb-a5f1-26f53b743562" providerId="ADAL" clId="{76D98F2A-7103-42F3-A111-EA8E9D8181A2}" dt="2021-01-29T15:36:33.024" v="884" actId="478"/>
        <pc:sldMkLst>
          <pc:docMk/>
          <pc:sldMk cId="89749130" sldId="267"/>
        </pc:sldMkLst>
        <pc:spChg chg="mod">
          <ac:chgData name="Jingnan Xie" userId="5c2f28a1-79a3-4aeb-a5f1-26f53b743562" providerId="ADAL" clId="{76D98F2A-7103-42F3-A111-EA8E9D8181A2}" dt="2021-01-22T17:31:09.015" v="558" actId="20577"/>
          <ac:spMkLst>
            <pc:docMk/>
            <pc:sldMk cId="89749130" sldId="267"/>
            <ac:spMk id="2" creationId="{FFB8DE7A-330B-4C5A-986B-EAE74C26FBD9}"/>
          </ac:spMkLst>
        </pc:spChg>
        <pc:spChg chg="mod">
          <ac:chgData name="Jingnan Xie" userId="5c2f28a1-79a3-4aeb-a5f1-26f53b743562" providerId="ADAL" clId="{76D98F2A-7103-42F3-A111-EA8E9D8181A2}" dt="2021-01-27T15:05:27.407" v="819" actId="27636"/>
          <ac:spMkLst>
            <pc:docMk/>
            <pc:sldMk cId="89749130" sldId="267"/>
            <ac:spMk id="3" creationId="{CD7FC1AE-48EF-4177-AAC2-7CB0534681AD}"/>
          </ac:spMkLst>
        </pc:spChg>
        <pc:picChg chg="add mod">
          <ac:chgData name="Jingnan Xie" userId="5c2f28a1-79a3-4aeb-a5f1-26f53b743562" providerId="ADAL" clId="{76D98F2A-7103-42F3-A111-EA8E9D8181A2}" dt="2021-01-15T16:42:30.110" v="148" actId="1076"/>
          <ac:picMkLst>
            <pc:docMk/>
            <pc:sldMk cId="89749130" sldId="267"/>
            <ac:picMk id="4" creationId="{5D48974E-4938-4E99-A3B7-79C542013FA0}"/>
          </ac:picMkLst>
        </pc:picChg>
        <pc:picChg chg="add mod">
          <ac:chgData name="Jingnan Xie" userId="5c2f28a1-79a3-4aeb-a5f1-26f53b743562" providerId="ADAL" clId="{76D98F2A-7103-42F3-A111-EA8E9D8181A2}" dt="2021-01-15T16:43:00.532" v="152" actId="1076"/>
          <ac:picMkLst>
            <pc:docMk/>
            <pc:sldMk cId="89749130" sldId="267"/>
            <ac:picMk id="5" creationId="{5E5520D6-5361-412B-8BC1-429005EF26D5}"/>
          </ac:picMkLst>
        </pc:picChg>
        <pc:inkChg chg="add del">
          <ac:chgData name="Jingnan Xie" userId="5c2f28a1-79a3-4aeb-a5f1-26f53b743562" providerId="ADAL" clId="{76D98F2A-7103-42F3-A111-EA8E9D8181A2}" dt="2021-01-29T15:36:33.024" v="884" actId="478"/>
          <ac:inkMkLst>
            <pc:docMk/>
            <pc:sldMk cId="89749130" sldId="267"/>
            <ac:inkMk id="6" creationId="{791A20C3-5C5F-4B48-8784-927A414F07B8}"/>
          </ac:inkMkLst>
        </pc:inkChg>
        <pc:inkChg chg="add del">
          <ac:chgData name="Jingnan Xie" userId="5c2f28a1-79a3-4aeb-a5f1-26f53b743562" providerId="ADAL" clId="{76D98F2A-7103-42F3-A111-EA8E9D8181A2}" dt="2021-01-29T15:36:25.447" v="882" actId="478"/>
          <ac:inkMkLst>
            <pc:docMk/>
            <pc:sldMk cId="89749130" sldId="267"/>
            <ac:inkMk id="7" creationId="{DDD27878-C46A-48A9-9F98-35221281F107}"/>
          </ac:inkMkLst>
        </pc:inkChg>
        <pc:inkChg chg="add del">
          <ac:chgData name="Jingnan Xie" userId="5c2f28a1-79a3-4aeb-a5f1-26f53b743562" providerId="ADAL" clId="{76D98F2A-7103-42F3-A111-EA8E9D8181A2}" dt="2021-01-29T15:36:27.784" v="883" actId="478"/>
          <ac:inkMkLst>
            <pc:docMk/>
            <pc:sldMk cId="89749130" sldId="267"/>
            <ac:inkMk id="8" creationId="{99A11AC2-E91A-48CB-A63B-7F02CC9EB69C}"/>
          </ac:inkMkLst>
        </pc:inkChg>
        <pc:inkChg chg="add del">
          <ac:chgData name="Jingnan Xie" userId="5c2f28a1-79a3-4aeb-a5f1-26f53b743562" providerId="ADAL" clId="{76D98F2A-7103-42F3-A111-EA8E9D8181A2}" dt="2021-01-29T15:36:20.591" v="880" actId="478"/>
          <ac:inkMkLst>
            <pc:docMk/>
            <pc:sldMk cId="89749130" sldId="267"/>
            <ac:inkMk id="9" creationId="{4159645B-D4DA-4279-9A95-A852C0FCD8A0}"/>
          </ac:inkMkLst>
        </pc:inkChg>
        <pc:inkChg chg="add del">
          <ac:chgData name="Jingnan Xie" userId="5c2f28a1-79a3-4aeb-a5f1-26f53b743562" providerId="ADAL" clId="{76D98F2A-7103-42F3-A111-EA8E9D8181A2}" dt="2021-01-29T15:36:23.120" v="881" actId="478"/>
          <ac:inkMkLst>
            <pc:docMk/>
            <pc:sldMk cId="89749130" sldId="267"/>
            <ac:inkMk id="10" creationId="{9FFD9510-30BF-4C91-B84B-5607C26084C6}"/>
          </ac:inkMkLst>
        </pc:inkChg>
      </pc:sldChg>
      <pc:sldChg chg="modSp new mod">
        <pc:chgData name="Jingnan Xie" userId="5c2f28a1-79a3-4aeb-a5f1-26f53b743562" providerId="ADAL" clId="{76D98F2A-7103-42F3-A111-EA8E9D8181A2}" dt="2021-01-22T17:31:05.924" v="556" actId="20577"/>
        <pc:sldMkLst>
          <pc:docMk/>
          <pc:sldMk cId="3205207806" sldId="268"/>
        </pc:sldMkLst>
        <pc:spChg chg="mod">
          <ac:chgData name="Jingnan Xie" userId="5c2f28a1-79a3-4aeb-a5f1-26f53b743562" providerId="ADAL" clId="{76D98F2A-7103-42F3-A111-EA8E9D8181A2}" dt="2021-01-22T17:31:05.924" v="556" actId="20577"/>
          <ac:spMkLst>
            <pc:docMk/>
            <pc:sldMk cId="3205207806" sldId="268"/>
            <ac:spMk id="2" creationId="{0C3F309C-D3ED-44B0-9E9E-ECE855C6F061}"/>
          </ac:spMkLst>
        </pc:spChg>
        <pc:spChg chg="mod">
          <ac:chgData name="Jingnan Xie" userId="5c2f28a1-79a3-4aeb-a5f1-26f53b743562" providerId="ADAL" clId="{76D98F2A-7103-42F3-A111-EA8E9D8181A2}" dt="2021-01-22T17:30:52.184" v="546" actId="20577"/>
          <ac:spMkLst>
            <pc:docMk/>
            <pc:sldMk cId="3205207806" sldId="268"/>
            <ac:spMk id="3" creationId="{7AED056C-C741-40D3-AEA7-5F2476ECD6C1}"/>
          </ac:spMkLst>
        </pc:spChg>
      </pc:sldChg>
      <pc:sldChg chg="modSp new mod">
        <pc:chgData name="Jingnan Xie" userId="5c2f28a1-79a3-4aeb-a5f1-26f53b743562" providerId="ADAL" clId="{76D98F2A-7103-42F3-A111-EA8E9D8181A2}" dt="2021-01-22T17:31:31.700" v="567" actId="20577"/>
        <pc:sldMkLst>
          <pc:docMk/>
          <pc:sldMk cId="3336079109" sldId="269"/>
        </pc:sldMkLst>
        <pc:spChg chg="mod">
          <ac:chgData name="Jingnan Xie" userId="5c2f28a1-79a3-4aeb-a5f1-26f53b743562" providerId="ADAL" clId="{76D98F2A-7103-42F3-A111-EA8E9D8181A2}" dt="2021-01-22T17:31:31.700" v="567" actId="20577"/>
          <ac:spMkLst>
            <pc:docMk/>
            <pc:sldMk cId="3336079109" sldId="269"/>
            <ac:spMk id="2" creationId="{A6131006-C399-4284-A0B5-2112E3AF33A5}"/>
          </ac:spMkLst>
        </pc:spChg>
        <pc:spChg chg="mod">
          <ac:chgData name="Jingnan Xie" userId="5c2f28a1-79a3-4aeb-a5f1-26f53b743562" providerId="ADAL" clId="{76D98F2A-7103-42F3-A111-EA8E9D8181A2}" dt="2021-01-15T16:46:37.899" v="164"/>
          <ac:spMkLst>
            <pc:docMk/>
            <pc:sldMk cId="3336079109" sldId="269"/>
            <ac:spMk id="3" creationId="{70AFFE7A-C434-4D9C-B7E4-23F6F5977451}"/>
          </ac:spMkLst>
        </pc:spChg>
      </pc:sldChg>
      <pc:sldChg chg="addSp modSp new mod">
        <pc:chgData name="Jingnan Xie" userId="5c2f28a1-79a3-4aeb-a5f1-26f53b743562" providerId="ADAL" clId="{76D98F2A-7103-42F3-A111-EA8E9D8181A2}" dt="2021-01-22T17:31:50.380" v="574" actId="20577"/>
        <pc:sldMkLst>
          <pc:docMk/>
          <pc:sldMk cId="399910355" sldId="270"/>
        </pc:sldMkLst>
        <pc:spChg chg="mod">
          <ac:chgData name="Jingnan Xie" userId="5c2f28a1-79a3-4aeb-a5f1-26f53b743562" providerId="ADAL" clId="{76D98F2A-7103-42F3-A111-EA8E9D8181A2}" dt="2021-01-22T17:31:50.380" v="574" actId="20577"/>
          <ac:spMkLst>
            <pc:docMk/>
            <pc:sldMk cId="399910355" sldId="270"/>
            <ac:spMk id="2" creationId="{839214C0-589F-44D2-A8E2-7CBEE08A24DE}"/>
          </ac:spMkLst>
        </pc:spChg>
        <pc:spChg chg="mod">
          <ac:chgData name="Jingnan Xie" userId="5c2f28a1-79a3-4aeb-a5f1-26f53b743562" providerId="ADAL" clId="{76D98F2A-7103-42F3-A111-EA8E9D8181A2}" dt="2021-01-15T16:52:49.578" v="178" actId="27636"/>
          <ac:spMkLst>
            <pc:docMk/>
            <pc:sldMk cId="399910355" sldId="270"/>
            <ac:spMk id="3" creationId="{2213E4CF-1C7A-461E-8BF9-3136BB8A0B91}"/>
          </ac:spMkLst>
        </pc:spChg>
        <pc:picChg chg="add mod">
          <ac:chgData name="Jingnan Xie" userId="5c2f28a1-79a3-4aeb-a5f1-26f53b743562" providerId="ADAL" clId="{76D98F2A-7103-42F3-A111-EA8E9D8181A2}" dt="2021-01-15T16:52:51.201" v="179"/>
          <ac:picMkLst>
            <pc:docMk/>
            <pc:sldMk cId="399910355" sldId="270"/>
            <ac:picMk id="4" creationId="{505EBB1A-4967-4CF4-A9A7-3BE9A4623DBF}"/>
          </ac:picMkLst>
        </pc:picChg>
        <pc:picChg chg="add mod">
          <ac:chgData name="Jingnan Xie" userId="5c2f28a1-79a3-4aeb-a5f1-26f53b743562" providerId="ADAL" clId="{76D98F2A-7103-42F3-A111-EA8E9D8181A2}" dt="2021-01-15T17:12:12.561" v="209" actId="1076"/>
          <ac:picMkLst>
            <pc:docMk/>
            <pc:sldMk cId="399910355" sldId="270"/>
            <ac:picMk id="5" creationId="{C7D8AAF5-83A7-45EF-83EC-EE126E00792D}"/>
          </ac:picMkLst>
        </pc:picChg>
      </pc:sldChg>
      <pc:sldChg chg="modSp new mod">
        <pc:chgData name="Jingnan Xie" userId="5c2f28a1-79a3-4aeb-a5f1-26f53b743562" providerId="ADAL" clId="{76D98F2A-7103-42F3-A111-EA8E9D8181A2}" dt="2021-01-15T16:58:41.822" v="186"/>
        <pc:sldMkLst>
          <pc:docMk/>
          <pc:sldMk cId="2414052532" sldId="271"/>
        </pc:sldMkLst>
        <pc:spChg chg="mod">
          <ac:chgData name="Jingnan Xie" userId="5c2f28a1-79a3-4aeb-a5f1-26f53b743562" providerId="ADAL" clId="{76D98F2A-7103-42F3-A111-EA8E9D8181A2}" dt="2021-01-15T16:58:25.795" v="184" actId="14100"/>
          <ac:spMkLst>
            <pc:docMk/>
            <pc:sldMk cId="2414052532" sldId="271"/>
            <ac:spMk id="2" creationId="{5ED9CB36-DB38-45FA-A7B0-88F3A6E95831}"/>
          </ac:spMkLst>
        </pc:spChg>
        <pc:spChg chg="mod">
          <ac:chgData name="Jingnan Xie" userId="5c2f28a1-79a3-4aeb-a5f1-26f53b743562" providerId="ADAL" clId="{76D98F2A-7103-42F3-A111-EA8E9D8181A2}" dt="2021-01-15T16:58:41.822" v="186"/>
          <ac:spMkLst>
            <pc:docMk/>
            <pc:sldMk cId="2414052532" sldId="271"/>
            <ac:spMk id="3" creationId="{963330FE-BF71-488F-AB99-F290FC0268D1}"/>
          </ac:spMkLst>
        </pc:spChg>
      </pc:sldChg>
      <pc:sldChg chg="modSp new mod">
        <pc:chgData name="Jingnan Xie" userId="5c2f28a1-79a3-4aeb-a5f1-26f53b743562" providerId="ADAL" clId="{76D98F2A-7103-42F3-A111-EA8E9D8181A2}" dt="2021-01-15T17:03:41.976" v="203" actId="20577"/>
        <pc:sldMkLst>
          <pc:docMk/>
          <pc:sldMk cId="4274142744" sldId="272"/>
        </pc:sldMkLst>
        <pc:spChg chg="mod">
          <ac:chgData name="Jingnan Xie" userId="5c2f28a1-79a3-4aeb-a5f1-26f53b743562" providerId="ADAL" clId="{76D98F2A-7103-42F3-A111-EA8E9D8181A2}" dt="2021-01-15T17:03:35.416" v="201" actId="14100"/>
          <ac:spMkLst>
            <pc:docMk/>
            <pc:sldMk cId="4274142744" sldId="272"/>
            <ac:spMk id="2" creationId="{6D3FA41C-E8F4-4F92-8311-54A38108DB0F}"/>
          </ac:spMkLst>
        </pc:spChg>
        <pc:spChg chg="mod">
          <ac:chgData name="Jingnan Xie" userId="5c2f28a1-79a3-4aeb-a5f1-26f53b743562" providerId="ADAL" clId="{76D98F2A-7103-42F3-A111-EA8E9D8181A2}" dt="2021-01-15T17:03:41.976" v="203" actId="20577"/>
          <ac:spMkLst>
            <pc:docMk/>
            <pc:sldMk cId="4274142744" sldId="272"/>
            <ac:spMk id="3" creationId="{A8BE3DDD-BFF8-402F-A585-9F4D6D9DE06B}"/>
          </ac:spMkLst>
        </pc:spChg>
      </pc:sldChg>
      <pc:sldChg chg="addSp delSp modSp new mod">
        <pc:chgData name="Jingnan Xie" userId="5c2f28a1-79a3-4aeb-a5f1-26f53b743562" providerId="ADAL" clId="{76D98F2A-7103-42F3-A111-EA8E9D8181A2}" dt="2021-01-15T17:12:34.761" v="213" actId="14100"/>
        <pc:sldMkLst>
          <pc:docMk/>
          <pc:sldMk cId="3538198941" sldId="273"/>
        </pc:sldMkLst>
        <pc:spChg chg="mod">
          <ac:chgData name="Jingnan Xie" userId="5c2f28a1-79a3-4aeb-a5f1-26f53b743562" providerId="ADAL" clId="{76D98F2A-7103-42F3-A111-EA8E9D8181A2}" dt="2021-01-15T17:03:25.100" v="198" actId="14100"/>
          <ac:spMkLst>
            <pc:docMk/>
            <pc:sldMk cId="3538198941" sldId="273"/>
            <ac:spMk id="2" creationId="{C616FAA1-4BCD-4633-A387-4A038194E94D}"/>
          </ac:spMkLst>
        </pc:spChg>
        <pc:spChg chg="del mod">
          <ac:chgData name="Jingnan Xie" userId="5c2f28a1-79a3-4aeb-a5f1-26f53b743562" providerId="ADAL" clId="{76D98F2A-7103-42F3-A111-EA8E9D8181A2}" dt="2021-01-15T17:04:18.521" v="204"/>
          <ac:spMkLst>
            <pc:docMk/>
            <pc:sldMk cId="3538198941" sldId="273"/>
            <ac:spMk id="3" creationId="{BEC6256C-264C-4BEB-8DAE-8C1E23A61267}"/>
          </ac:spMkLst>
        </pc:spChg>
        <pc:picChg chg="add mod">
          <ac:chgData name="Jingnan Xie" userId="5c2f28a1-79a3-4aeb-a5f1-26f53b743562" providerId="ADAL" clId="{76D98F2A-7103-42F3-A111-EA8E9D8181A2}" dt="2021-01-15T17:12:34.761" v="213" actId="14100"/>
          <ac:picMkLst>
            <pc:docMk/>
            <pc:sldMk cId="3538198941" sldId="273"/>
            <ac:picMk id="4" creationId="{BF8198E4-0D9A-4A4A-8DBB-8309A2682E0D}"/>
          </ac:picMkLst>
        </pc:picChg>
        <pc:picChg chg="add del mod">
          <ac:chgData name="Jingnan Xie" userId="5c2f28a1-79a3-4aeb-a5f1-26f53b743562" providerId="ADAL" clId="{76D98F2A-7103-42F3-A111-EA8E9D8181A2}" dt="2021-01-15T17:12:30.753" v="212" actId="478"/>
          <ac:picMkLst>
            <pc:docMk/>
            <pc:sldMk cId="3538198941" sldId="273"/>
            <ac:picMk id="5" creationId="{132CCFF5-4D15-4699-8DCE-B2F4BF6B038A}"/>
          </ac:picMkLst>
        </pc:picChg>
      </pc:sldChg>
      <pc:sldChg chg="modSp new mod">
        <pc:chgData name="Jingnan Xie" userId="5c2f28a1-79a3-4aeb-a5f1-26f53b743562" providerId="ADAL" clId="{76D98F2A-7103-42F3-A111-EA8E9D8181A2}" dt="2021-01-15T17:16:28.804" v="221"/>
        <pc:sldMkLst>
          <pc:docMk/>
          <pc:sldMk cId="3561836918" sldId="274"/>
        </pc:sldMkLst>
        <pc:spChg chg="mod">
          <ac:chgData name="Jingnan Xie" userId="5c2f28a1-79a3-4aeb-a5f1-26f53b743562" providerId="ADAL" clId="{76D98F2A-7103-42F3-A111-EA8E9D8181A2}" dt="2021-01-15T17:15:39.928" v="218" actId="14100"/>
          <ac:spMkLst>
            <pc:docMk/>
            <pc:sldMk cId="3561836918" sldId="274"/>
            <ac:spMk id="2" creationId="{75831D20-3892-43D9-8B64-953EFBAD178E}"/>
          </ac:spMkLst>
        </pc:spChg>
        <pc:spChg chg="mod">
          <ac:chgData name="Jingnan Xie" userId="5c2f28a1-79a3-4aeb-a5f1-26f53b743562" providerId="ADAL" clId="{76D98F2A-7103-42F3-A111-EA8E9D8181A2}" dt="2021-01-15T17:16:28.804" v="221"/>
          <ac:spMkLst>
            <pc:docMk/>
            <pc:sldMk cId="3561836918" sldId="274"/>
            <ac:spMk id="3" creationId="{F743CC07-B2EC-4140-AE0B-5856DB9BF9C6}"/>
          </ac:spMkLst>
        </pc:spChg>
      </pc:sldChg>
      <pc:sldChg chg="addSp modSp new mod">
        <pc:chgData name="Jingnan Xie" userId="5c2f28a1-79a3-4aeb-a5f1-26f53b743562" providerId="ADAL" clId="{76D98F2A-7103-42F3-A111-EA8E9D8181A2}" dt="2021-01-15T17:25:46.064" v="233" actId="1076"/>
        <pc:sldMkLst>
          <pc:docMk/>
          <pc:sldMk cId="1654999889" sldId="275"/>
        </pc:sldMkLst>
        <pc:spChg chg="mod">
          <ac:chgData name="Jingnan Xie" userId="5c2f28a1-79a3-4aeb-a5f1-26f53b743562" providerId="ADAL" clId="{76D98F2A-7103-42F3-A111-EA8E9D8181A2}" dt="2021-01-15T17:25:30.326" v="229" actId="14100"/>
          <ac:spMkLst>
            <pc:docMk/>
            <pc:sldMk cId="1654999889" sldId="275"/>
            <ac:spMk id="2" creationId="{C49DB555-DE36-4A5D-A6A4-610EAC533B54}"/>
          </ac:spMkLst>
        </pc:spChg>
        <pc:spChg chg="mod">
          <ac:chgData name="Jingnan Xie" userId="5c2f28a1-79a3-4aeb-a5f1-26f53b743562" providerId="ADAL" clId="{76D98F2A-7103-42F3-A111-EA8E9D8181A2}" dt="2021-01-15T17:25:35.503" v="231" actId="14100"/>
          <ac:spMkLst>
            <pc:docMk/>
            <pc:sldMk cId="1654999889" sldId="275"/>
            <ac:spMk id="3" creationId="{D2D4D7D2-F71B-47A3-8B05-8F555B1692CC}"/>
          </ac:spMkLst>
        </pc:spChg>
        <pc:picChg chg="add mod">
          <ac:chgData name="Jingnan Xie" userId="5c2f28a1-79a3-4aeb-a5f1-26f53b743562" providerId="ADAL" clId="{76D98F2A-7103-42F3-A111-EA8E9D8181A2}" dt="2021-01-15T17:25:46.064" v="233" actId="1076"/>
          <ac:picMkLst>
            <pc:docMk/>
            <pc:sldMk cId="1654999889" sldId="275"/>
            <ac:picMk id="4" creationId="{1D884E51-D648-41A7-8D07-57377368EE69}"/>
          </ac:picMkLst>
        </pc:picChg>
      </pc:sldChg>
      <pc:sldChg chg="modSp new mod">
        <pc:chgData name="Jingnan Xie" userId="5c2f28a1-79a3-4aeb-a5f1-26f53b743562" providerId="ADAL" clId="{76D98F2A-7103-42F3-A111-EA8E9D8181A2}" dt="2021-01-29T15:35:50.208" v="879" actId="27636"/>
        <pc:sldMkLst>
          <pc:docMk/>
          <pc:sldMk cId="1523359539" sldId="276"/>
        </pc:sldMkLst>
        <pc:spChg chg="mod">
          <ac:chgData name="Jingnan Xie" userId="5c2f28a1-79a3-4aeb-a5f1-26f53b743562" providerId="ADAL" clId="{76D98F2A-7103-42F3-A111-EA8E9D8181A2}" dt="2021-01-29T15:35:46.568" v="877" actId="14100"/>
          <ac:spMkLst>
            <pc:docMk/>
            <pc:sldMk cId="1523359539" sldId="276"/>
            <ac:spMk id="2" creationId="{3369CF5F-16B3-4A09-A3D0-89FEC38C8A59}"/>
          </ac:spMkLst>
        </pc:spChg>
        <pc:spChg chg="mod">
          <ac:chgData name="Jingnan Xie" userId="5c2f28a1-79a3-4aeb-a5f1-26f53b743562" providerId="ADAL" clId="{76D98F2A-7103-42F3-A111-EA8E9D8181A2}" dt="2021-01-29T15:35:50.208" v="879" actId="27636"/>
          <ac:spMkLst>
            <pc:docMk/>
            <pc:sldMk cId="1523359539" sldId="276"/>
            <ac:spMk id="3" creationId="{CCFB5EA0-A501-4F17-B98C-EE1C7CD4AF5E}"/>
          </ac:spMkLst>
        </pc:spChg>
      </pc:sldChg>
      <pc:sldChg chg="modSp new mod">
        <pc:chgData name="Jingnan Xie" userId="5c2f28a1-79a3-4aeb-a5f1-26f53b743562" providerId="ADAL" clId="{76D98F2A-7103-42F3-A111-EA8E9D8181A2}" dt="2021-01-15T17:28:06.916" v="243"/>
        <pc:sldMkLst>
          <pc:docMk/>
          <pc:sldMk cId="417717891" sldId="277"/>
        </pc:sldMkLst>
        <pc:spChg chg="mod">
          <ac:chgData name="Jingnan Xie" userId="5c2f28a1-79a3-4aeb-a5f1-26f53b743562" providerId="ADAL" clId="{76D98F2A-7103-42F3-A111-EA8E9D8181A2}" dt="2021-01-15T17:27:57.823" v="241" actId="14100"/>
          <ac:spMkLst>
            <pc:docMk/>
            <pc:sldMk cId="417717891" sldId="277"/>
            <ac:spMk id="2" creationId="{726F74A4-7FBA-4FDC-86FD-1E8200A045F3}"/>
          </ac:spMkLst>
        </pc:spChg>
        <pc:spChg chg="mod">
          <ac:chgData name="Jingnan Xie" userId="5c2f28a1-79a3-4aeb-a5f1-26f53b743562" providerId="ADAL" clId="{76D98F2A-7103-42F3-A111-EA8E9D8181A2}" dt="2021-01-15T17:28:06.916" v="243"/>
          <ac:spMkLst>
            <pc:docMk/>
            <pc:sldMk cId="417717891" sldId="277"/>
            <ac:spMk id="3" creationId="{3CE499F5-6ED8-4C64-8F6E-65EDC45C498A}"/>
          </ac:spMkLst>
        </pc:spChg>
      </pc:sldChg>
      <pc:sldChg chg="addSp modSp new mod">
        <pc:chgData name="Jingnan Xie" userId="5c2f28a1-79a3-4aeb-a5f1-26f53b743562" providerId="ADAL" clId="{76D98F2A-7103-42F3-A111-EA8E9D8181A2}" dt="2021-01-15T17:29:59.879" v="251" actId="1076"/>
        <pc:sldMkLst>
          <pc:docMk/>
          <pc:sldMk cId="3759696237" sldId="278"/>
        </pc:sldMkLst>
        <pc:spChg chg="mod">
          <ac:chgData name="Jingnan Xie" userId="5c2f28a1-79a3-4aeb-a5f1-26f53b743562" providerId="ADAL" clId="{76D98F2A-7103-42F3-A111-EA8E9D8181A2}" dt="2021-01-15T17:29:31.536" v="246" actId="14100"/>
          <ac:spMkLst>
            <pc:docMk/>
            <pc:sldMk cId="3759696237" sldId="278"/>
            <ac:spMk id="2" creationId="{1D8BBFB6-D013-41CA-9437-A341D9F38FF0}"/>
          </ac:spMkLst>
        </pc:spChg>
        <pc:spChg chg="mod">
          <ac:chgData name="Jingnan Xie" userId="5c2f28a1-79a3-4aeb-a5f1-26f53b743562" providerId="ADAL" clId="{76D98F2A-7103-42F3-A111-EA8E9D8181A2}" dt="2021-01-15T17:29:43.944" v="249" actId="14100"/>
          <ac:spMkLst>
            <pc:docMk/>
            <pc:sldMk cId="3759696237" sldId="278"/>
            <ac:spMk id="3" creationId="{7319EB94-5E84-4E3C-A82D-8554EC279884}"/>
          </ac:spMkLst>
        </pc:spChg>
        <pc:picChg chg="add mod">
          <ac:chgData name="Jingnan Xie" userId="5c2f28a1-79a3-4aeb-a5f1-26f53b743562" providerId="ADAL" clId="{76D98F2A-7103-42F3-A111-EA8E9D8181A2}" dt="2021-01-15T17:29:59.879" v="251" actId="1076"/>
          <ac:picMkLst>
            <pc:docMk/>
            <pc:sldMk cId="3759696237" sldId="278"/>
            <ac:picMk id="4" creationId="{12FD5C04-9504-4C0A-A428-8FE519C8CB0C}"/>
          </ac:picMkLst>
        </pc:picChg>
      </pc:sldChg>
      <pc:sldChg chg="addSp modSp new mod">
        <pc:chgData name="Jingnan Xie" userId="5c2f28a1-79a3-4aeb-a5f1-26f53b743562" providerId="ADAL" clId="{76D98F2A-7103-42F3-A111-EA8E9D8181A2}" dt="2021-01-15T17:31:31.219" v="263" actId="1076"/>
        <pc:sldMkLst>
          <pc:docMk/>
          <pc:sldMk cId="432206778" sldId="279"/>
        </pc:sldMkLst>
        <pc:spChg chg="mod">
          <ac:chgData name="Jingnan Xie" userId="5c2f28a1-79a3-4aeb-a5f1-26f53b743562" providerId="ADAL" clId="{76D98F2A-7103-42F3-A111-EA8E9D8181A2}" dt="2021-01-15T17:31:14.881" v="259" actId="14100"/>
          <ac:spMkLst>
            <pc:docMk/>
            <pc:sldMk cId="432206778" sldId="279"/>
            <ac:spMk id="2" creationId="{1EC451D0-A26D-40DB-A855-9D9EEF4A7975}"/>
          </ac:spMkLst>
        </pc:spChg>
        <pc:spChg chg="mod">
          <ac:chgData name="Jingnan Xie" userId="5c2f28a1-79a3-4aeb-a5f1-26f53b743562" providerId="ADAL" clId="{76D98F2A-7103-42F3-A111-EA8E9D8181A2}" dt="2021-01-15T17:31:20.737" v="261" actId="14100"/>
          <ac:spMkLst>
            <pc:docMk/>
            <pc:sldMk cId="432206778" sldId="279"/>
            <ac:spMk id="3" creationId="{8E08A555-EF70-401F-AD3E-2E7541E4F0EB}"/>
          </ac:spMkLst>
        </pc:spChg>
        <pc:picChg chg="add mod">
          <ac:chgData name="Jingnan Xie" userId="5c2f28a1-79a3-4aeb-a5f1-26f53b743562" providerId="ADAL" clId="{76D98F2A-7103-42F3-A111-EA8E9D8181A2}" dt="2021-01-15T17:31:31.219" v="263" actId="1076"/>
          <ac:picMkLst>
            <pc:docMk/>
            <pc:sldMk cId="432206778" sldId="279"/>
            <ac:picMk id="4" creationId="{B57A14B1-8920-45DC-A7C3-A04E0DE1E7B7}"/>
          </ac:picMkLst>
        </pc:picChg>
      </pc:sldChg>
      <pc:sldChg chg="addSp modSp new mod">
        <pc:chgData name="Jingnan Xie" userId="5c2f28a1-79a3-4aeb-a5f1-26f53b743562" providerId="ADAL" clId="{76D98F2A-7103-42F3-A111-EA8E9D8181A2}" dt="2021-01-15T17:32:16.976" v="274" actId="1076"/>
        <pc:sldMkLst>
          <pc:docMk/>
          <pc:sldMk cId="2728357736" sldId="280"/>
        </pc:sldMkLst>
        <pc:spChg chg="mod">
          <ac:chgData name="Jingnan Xie" userId="5c2f28a1-79a3-4aeb-a5f1-26f53b743562" providerId="ADAL" clId="{76D98F2A-7103-42F3-A111-EA8E9D8181A2}" dt="2021-01-15T17:32:00.626" v="270" actId="14100"/>
          <ac:spMkLst>
            <pc:docMk/>
            <pc:sldMk cId="2728357736" sldId="280"/>
            <ac:spMk id="2" creationId="{890255D4-AC47-4ABA-AF66-97148113E67E}"/>
          </ac:spMkLst>
        </pc:spChg>
        <pc:spChg chg="mod">
          <ac:chgData name="Jingnan Xie" userId="5c2f28a1-79a3-4aeb-a5f1-26f53b743562" providerId="ADAL" clId="{76D98F2A-7103-42F3-A111-EA8E9D8181A2}" dt="2021-01-15T17:32:05.662" v="272" actId="14100"/>
          <ac:spMkLst>
            <pc:docMk/>
            <pc:sldMk cId="2728357736" sldId="280"/>
            <ac:spMk id="3" creationId="{BEBA5B69-A4E0-481B-9AA8-838A4A8E49A1}"/>
          </ac:spMkLst>
        </pc:spChg>
        <pc:picChg chg="add mod">
          <ac:chgData name="Jingnan Xie" userId="5c2f28a1-79a3-4aeb-a5f1-26f53b743562" providerId="ADAL" clId="{76D98F2A-7103-42F3-A111-EA8E9D8181A2}" dt="2021-01-15T17:32:16.976" v="274" actId="1076"/>
          <ac:picMkLst>
            <pc:docMk/>
            <pc:sldMk cId="2728357736" sldId="280"/>
            <ac:picMk id="4" creationId="{EAA64795-3ADC-400B-9674-A50546A97AE5}"/>
          </ac:picMkLst>
        </pc:picChg>
      </pc:sldChg>
      <pc:sldChg chg="modSp new mod">
        <pc:chgData name="Jingnan Xie" userId="5c2f28a1-79a3-4aeb-a5f1-26f53b743562" providerId="ADAL" clId="{76D98F2A-7103-42F3-A111-EA8E9D8181A2}" dt="2021-01-15T17:33:50.169" v="287" actId="14100"/>
        <pc:sldMkLst>
          <pc:docMk/>
          <pc:sldMk cId="3318665047" sldId="281"/>
        </pc:sldMkLst>
        <pc:spChg chg="mod">
          <ac:chgData name="Jingnan Xie" userId="5c2f28a1-79a3-4aeb-a5f1-26f53b743562" providerId="ADAL" clId="{76D98F2A-7103-42F3-A111-EA8E9D8181A2}" dt="2021-01-15T17:33:32.554" v="281" actId="14100"/>
          <ac:spMkLst>
            <pc:docMk/>
            <pc:sldMk cId="3318665047" sldId="281"/>
            <ac:spMk id="2" creationId="{84A377F1-6123-487A-A3F9-83CECC6941A0}"/>
          </ac:spMkLst>
        </pc:spChg>
        <pc:spChg chg="mod">
          <ac:chgData name="Jingnan Xie" userId="5c2f28a1-79a3-4aeb-a5f1-26f53b743562" providerId="ADAL" clId="{76D98F2A-7103-42F3-A111-EA8E9D8181A2}" dt="2021-01-15T17:33:50.169" v="287" actId="14100"/>
          <ac:spMkLst>
            <pc:docMk/>
            <pc:sldMk cId="3318665047" sldId="281"/>
            <ac:spMk id="3" creationId="{A7542760-BCE1-4768-832D-8C47B953B85F}"/>
          </ac:spMkLst>
        </pc:spChg>
      </pc:sldChg>
      <pc:sldChg chg="modSp new mod">
        <pc:chgData name="Jingnan Xie" userId="5c2f28a1-79a3-4aeb-a5f1-26f53b743562" providerId="ADAL" clId="{76D98F2A-7103-42F3-A111-EA8E9D8181A2}" dt="2021-01-15T17:34:20.757" v="292"/>
        <pc:sldMkLst>
          <pc:docMk/>
          <pc:sldMk cId="3983390906" sldId="282"/>
        </pc:sldMkLst>
        <pc:spChg chg="mod">
          <ac:chgData name="Jingnan Xie" userId="5c2f28a1-79a3-4aeb-a5f1-26f53b743562" providerId="ADAL" clId="{76D98F2A-7103-42F3-A111-EA8E9D8181A2}" dt="2021-01-15T17:34:11.767" v="290" actId="14100"/>
          <ac:spMkLst>
            <pc:docMk/>
            <pc:sldMk cId="3983390906" sldId="282"/>
            <ac:spMk id="2" creationId="{FE366825-644C-4FAD-BFA3-FF97C7A65F91}"/>
          </ac:spMkLst>
        </pc:spChg>
        <pc:spChg chg="mod">
          <ac:chgData name="Jingnan Xie" userId="5c2f28a1-79a3-4aeb-a5f1-26f53b743562" providerId="ADAL" clId="{76D98F2A-7103-42F3-A111-EA8E9D8181A2}" dt="2021-01-15T17:34:20.757" v="292"/>
          <ac:spMkLst>
            <pc:docMk/>
            <pc:sldMk cId="3983390906" sldId="282"/>
            <ac:spMk id="3" creationId="{93601B5D-EFF3-4F6B-A536-CBE31D0D05BF}"/>
          </ac:spMkLst>
        </pc:spChg>
      </pc:sldChg>
      <pc:sldChg chg="modSp new mod">
        <pc:chgData name="Jingnan Xie" userId="5c2f28a1-79a3-4aeb-a5f1-26f53b743562" providerId="ADAL" clId="{76D98F2A-7103-42F3-A111-EA8E9D8181A2}" dt="2021-01-15T17:35:08.708" v="296" actId="14100"/>
        <pc:sldMkLst>
          <pc:docMk/>
          <pc:sldMk cId="1404324917" sldId="283"/>
        </pc:sldMkLst>
        <pc:spChg chg="mod">
          <ac:chgData name="Jingnan Xie" userId="5c2f28a1-79a3-4aeb-a5f1-26f53b743562" providerId="ADAL" clId="{76D98F2A-7103-42F3-A111-EA8E9D8181A2}" dt="2021-01-15T17:34:59.965" v="294"/>
          <ac:spMkLst>
            <pc:docMk/>
            <pc:sldMk cId="1404324917" sldId="283"/>
            <ac:spMk id="2" creationId="{5F679D0A-304D-4491-8016-F0B6ED8AEA71}"/>
          </ac:spMkLst>
        </pc:spChg>
        <pc:spChg chg="mod">
          <ac:chgData name="Jingnan Xie" userId="5c2f28a1-79a3-4aeb-a5f1-26f53b743562" providerId="ADAL" clId="{76D98F2A-7103-42F3-A111-EA8E9D8181A2}" dt="2021-01-15T17:35:08.708" v="296" actId="14100"/>
          <ac:spMkLst>
            <pc:docMk/>
            <pc:sldMk cId="1404324917" sldId="283"/>
            <ac:spMk id="3" creationId="{7C1C23BD-41AC-41B2-956F-CFB0D46B9372}"/>
          </ac:spMkLst>
        </pc:spChg>
      </pc:sldChg>
      <pc:sldChg chg="modSp new mod">
        <pc:chgData name="Jingnan Xie" userId="5c2f28a1-79a3-4aeb-a5f1-26f53b743562" providerId="ADAL" clId="{76D98F2A-7103-42F3-A111-EA8E9D8181A2}" dt="2021-01-15T17:35:35.693" v="302" actId="14100"/>
        <pc:sldMkLst>
          <pc:docMk/>
          <pc:sldMk cId="2754466484" sldId="284"/>
        </pc:sldMkLst>
        <pc:spChg chg="mod">
          <ac:chgData name="Jingnan Xie" userId="5c2f28a1-79a3-4aeb-a5f1-26f53b743562" providerId="ADAL" clId="{76D98F2A-7103-42F3-A111-EA8E9D8181A2}" dt="2021-01-15T17:35:23.862" v="299" actId="14100"/>
          <ac:spMkLst>
            <pc:docMk/>
            <pc:sldMk cId="2754466484" sldId="284"/>
            <ac:spMk id="2" creationId="{768A25F2-DE31-4AB7-98C6-921606E9051C}"/>
          </ac:spMkLst>
        </pc:spChg>
        <pc:spChg chg="mod">
          <ac:chgData name="Jingnan Xie" userId="5c2f28a1-79a3-4aeb-a5f1-26f53b743562" providerId="ADAL" clId="{76D98F2A-7103-42F3-A111-EA8E9D8181A2}" dt="2021-01-15T17:35:35.693" v="302" actId="14100"/>
          <ac:spMkLst>
            <pc:docMk/>
            <pc:sldMk cId="2754466484" sldId="284"/>
            <ac:spMk id="3" creationId="{3BC327BA-9F07-4A5E-ABD3-AB557C0C72E4}"/>
          </ac:spMkLst>
        </pc:spChg>
      </pc:sldChg>
      <pc:sldChg chg="modSp new mod">
        <pc:chgData name="Jingnan Xie" userId="5c2f28a1-79a3-4aeb-a5f1-26f53b743562" providerId="ADAL" clId="{76D98F2A-7103-42F3-A111-EA8E9D8181A2}" dt="2021-01-21T15:50:57.589" v="354" actId="14100"/>
        <pc:sldMkLst>
          <pc:docMk/>
          <pc:sldMk cId="504373159" sldId="285"/>
        </pc:sldMkLst>
        <pc:spChg chg="mod">
          <ac:chgData name="Jingnan Xie" userId="5c2f28a1-79a3-4aeb-a5f1-26f53b743562" providerId="ADAL" clId="{76D98F2A-7103-42F3-A111-EA8E9D8181A2}" dt="2021-01-21T15:49:58.830" v="349" actId="14100"/>
          <ac:spMkLst>
            <pc:docMk/>
            <pc:sldMk cId="504373159" sldId="285"/>
            <ac:spMk id="2" creationId="{597547E3-07A2-43DA-A957-18C8D827BBE7}"/>
          </ac:spMkLst>
        </pc:spChg>
        <pc:spChg chg="mod">
          <ac:chgData name="Jingnan Xie" userId="5c2f28a1-79a3-4aeb-a5f1-26f53b743562" providerId="ADAL" clId="{76D98F2A-7103-42F3-A111-EA8E9D8181A2}" dt="2021-01-21T15:50:57.589" v="354" actId="14100"/>
          <ac:spMkLst>
            <pc:docMk/>
            <pc:sldMk cId="504373159" sldId="285"/>
            <ac:spMk id="3" creationId="{5C9BBCE3-626B-4D88-AF3D-B0FB44DEB995}"/>
          </ac:spMkLst>
        </pc:spChg>
      </pc:sldChg>
      <pc:sldChg chg="addSp delSp modSp new mod">
        <pc:chgData name="Jingnan Xie" userId="5c2f28a1-79a3-4aeb-a5f1-26f53b743562" providerId="ADAL" clId="{76D98F2A-7103-42F3-A111-EA8E9D8181A2}" dt="2021-02-05T15:51:55.579" v="892" actId="478"/>
        <pc:sldMkLst>
          <pc:docMk/>
          <pc:sldMk cId="3362641734" sldId="286"/>
        </pc:sldMkLst>
        <pc:spChg chg="mod">
          <ac:chgData name="Jingnan Xie" userId="5c2f28a1-79a3-4aeb-a5f1-26f53b743562" providerId="ADAL" clId="{76D98F2A-7103-42F3-A111-EA8E9D8181A2}" dt="2021-01-21T16:00:57.887" v="417" actId="20577"/>
          <ac:spMkLst>
            <pc:docMk/>
            <pc:sldMk cId="3362641734" sldId="286"/>
            <ac:spMk id="2" creationId="{87B13A3A-5B99-4D03-B9A0-867A3F62C689}"/>
          </ac:spMkLst>
        </pc:spChg>
        <pc:spChg chg="mod">
          <ac:chgData name="Jingnan Xie" userId="5c2f28a1-79a3-4aeb-a5f1-26f53b743562" providerId="ADAL" clId="{76D98F2A-7103-42F3-A111-EA8E9D8181A2}" dt="2021-01-21T16:01:27.943" v="422" actId="14100"/>
          <ac:spMkLst>
            <pc:docMk/>
            <pc:sldMk cId="3362641734" sldId="286"/>
            <ac:spMk id="3" creationId="{21C663D3-AE9C-418C-A448-C8D55C8794B3}"/>
          </ac:spMkLst>
        </pc:spChg>
        <pc:inkChg chg="add del">
          <ac:chgData name="Jingnan Xie" userId="5c2f28a1-79a3-4aeb-a5f1-26f53b743562" providerId="ADAL" clId="{76D98F2A-7103-42F3-A111-EA8E9D8181A2}" dt="2021-02-05T15:51:53.175" v="889" actId="478"/>
          <ac:inkMkLst>
            <pc:docMk/>
            <pc:sldMk cId="3362641734" sldId="286"/>
            <ac:inkMk id="4" creationId="{E6155A0E-2A1C-4190-9968-9CB908AC6DED}"/>
          </ac:inkMkLst>
        </pc:inkChg>
        <pc:inkChg chg="add del">
          <ac:chgData name="Jingnan Xie" userId="5c2f28a1-79a3-4aeb-a5f1-26f53b743562" providerId="ADAL" clId="{76D98F2A-7103-42F3-A111-EA8E9D8181A2}" dt="2021-02-05T15:51:54.788" v="891" actId="478"/>
          <ac:inkMkLst>
            <pc:docMk/>
            <pc:sldMk cId="3362641734" sldId="286"/>
            <ac:inkMk id="5" creationId="{18702BAB-C0BE-4E01-AE6C-5EEA8E6B7CC2}"/>
          </ac:inkMkLst>
        </pc:inkChg>
        <pc:inkChg chg="add del">
          <ac:chgData name="Jingnan Xie" userId="5c2f28a1-79a3-4aeb-a5f1-26f53b743562" providerId="ADAL" clId="{76D98F2A-7103-42F3-A111-EA8E9D8181A2}" dt="2021-02-05T15:51:49.974" v="886" actId="478"/>
          <ac:inkMkLst>
            <pc:docMk/>
            <pc:sldMk cId="3362641734" sldId="286"/>
            <ac:inkMk id="6" creationId="{C0598D77-950E-4289-9EB9-0216195AB553}"/>
          </ac:inkMkLst>
        </pc:inkChg>
        <pc:inkChg chg="add del">
          <ac:chgData name="Jingnan Xie" userId="5c2f28a1-79a3-4aeb-a5f1-26f53b743562" providerId="ADAL" clId="{76D98F2A-7103-42F3-A111-EA8E9D8181A2}" dt="2021-02-05T15:51:49.094" v="885" actId="478"/>
          <ac:inkMkLst>
            <pc:docMk/>
            <pc:sldMk cId="3362641734" sldId="286"/>
            <ac:inkMk id="7" creationId="{AC03563F-8ECA-4013-983C-2ACEFABFDB66}"/>
          </ac:inkMkLst>
        </pc:inkChg>
        <pc:inkChg chg="add del">
          <ac:chgData name="Jingnan Xie" userId="5c2f28a1-79a3-4aeb-a5f1-26f53b743562" providerId="ADAL" clId="{76D98F2A-7103-42F3-A111-EA8E9D8181A2}" dt="2021-02-05T15:51:51.686" v="888" actId="478"/>
          <ac:inkMkLst>
            <pc:docMk/>
            <pc:sldMk cId="3362641734" sldId="286"/>
            <ac:inkMk id="8" creationId="{E5D02A59-8C2E-493F-AB2B-31F26C810DEA}"/>
          </ac:inkMkLst>
        </pc:inkChg>
        <pc:inkChg chg="add del">
          <ac:chgData name="Jingnan Xie" userId="5c2f28a1-79a3-4aeb-a5f1-26f53b743562" providerId="ADAL" clId="{76D98F2A-7103-42F3-A111-EA8E9D8181A2}" dt="2021-02-05T15:51:50.700" v="887" actId="478"/>
          <ac:inkMkLst>
            <pc:docMk/>
            <pc:sldMk cId="3362641734" sldId="286"/>
            <ac:inkMk id="9" creationId="{449F0ABB-07A7-4713-B060-0BF45A69DA94}"/>
          </ac:inkMkLst>
        </pc:inkChg>
        <pc:inkChg chg="add del">
          <ac:chgData name="Jingnan Xie" userId="5c2f28a1-79a3-4aeb-a5f1-26f53b743562" providerId="ADAL" clId="{76D98F2A-7103-42F3-A111-EA8E9D8181A2}" dt="2021-02-05T15:51:53.679" v="890" actId="478"/>
          <ac:inkMkLst>
            <pc:docMk/>
            <pc:sldMk cId="3362641734" sldId="286"/>
            <ac:inkMk id="10" creationId="{E7B05A48-2F64-45EC-A093-1E4358521926}"/>
          </ac:inkMkLst>
        </pc:inkChg>
        <pc:inkChg chg="add del">
          <ac:chgData name="Jingnan Xie" userId="5c2f28a1-79a3-4aeb-a5f1-26f53b743562" providerId="ADAL" clId="{76D98F2A-7103-42F3-A111-EA8E9D8181A2}" dt="2021-02-05T15:51:55.579" v="892" actId="478"/>
          <ac:inkMkLst>
            <pc:docMk/>
            <pc:sldMk cId="3362641734" sldId="286"/>
            <ac:inkMk id="11" creationId="{EAF56E04-01DD-4D7D-8EF4-2765A8D74FA7}"/>
          </ac:inkMkLst>
        </pc:inkChg>
      </pc:sldChg>
      <pc:sldChg chg="addSp delSp modSp new mod modClrScheme chgLayout">
        <pc:chgData name="Jingnan Xie" userId="5c2f28a1-79a3-4aeb-a5f1-26f53b743562" providerId="ADAL" clId="{76D98F2A-7103-42F3-A111-EA8E9D8181A2}" dt="2021-01-23T16:39:12.104" v="688" actId="1076"/>
        <pc:sldMkLst>
          <pc:docMk/>
          <pc:sldMk cId="3291368102" sldId="287"/>
        </pc:sldMkLst>
        <pc:spChg chg="mod ord">
          <ac:chgData name="Jingnan Xie" userId="5c2f28a1-79a3-4aeb-a5f1-26f53b743562" providerId="ADAL" clId="{76D98F2A-7103-42F3-A111-EA8E9D8181A2}" dt="2021-01-23T16:35:58.240" v="596" actId="27636"/>
          <ac:spMkLst>
            <pc:docMk/>
            <pc:sldMk cId="3291368102" sldId="287"/>
            <ac:spMk id="2" creationId="{3DB2147F-B6E9-4EF5-BC63-D88C37AA92DC}"/>
          </ac:spMkLst>
        </pc:spChg>
        <pc:spChg chg="del">
          <ac:chgData name="Jingnan Xie" userId="5c2f28a1-79a3-4aeb-a5f1-26f53b743562" providerId="ADAL" clId="{76D98F2A-7103-42F3-A111-EA8E9D8181A2}" dt="2021-01-23T16:35:24.498" v="591" actId="700"/>
          <ac:spMkLst>
            <pc:docMk/>
            <pc:sldMk cId="3291368102" sldId="287"/>
            <ac:spMk id="3" creationId="{2A07EC70-F5DD-4C13-83FD-B9790E31036E}"/>
          </ac:spMkLst>
        </pc:spChg>
        <pc:spChg chg="add del mod ord">
          <ac:chgData name="Jingnan Xie" userId="5c2f28a1-79a3-4aeb-a5f1-26f53b743562" providerId="ADAL" clId="{76D98F2A-7103-42F3-A111-EA8E9D8181A2}" dt="2021-01-23T16:36:04.366" v="598" actId="22"/>
          <ac:spMkLst>
            <pc:docMk/>
            <pc:sldMk cId="3291368102" sldId="287"/>
            <ac:spMk id="4" creationId="{70DB87A9-2596-4CF7-982A-2B027EF51870}"/>
          </ac:spMkLst>
        </pc:spChg>
        <pc:spChg chg="add mod">
          <ac:chgData name="Jingnan Xie" userId="5c2f28a1-79a3-4aeb-a5f1-26f53b743562" providerId="ADAL" clId="{76D98F2A-7103-42F3-A111-EA8E9D8181A2}" dt="2021-01-23T16:38:59.438" v="682" actId="1076"/>
          <ac:spMkLst>
            <pc:docMk/>
            <pc:sldMk cId="3291368102" sldId="287"/>
            <ac:spMk id="7" creationId="{BC902723-DF35-4086-8166-C2D9CCAFA9D0}"/>
          </ac:spMkLst>
        </pc:spChg>
        <pc:picChg chg="add mod ord">
          <ac:chgData name="Jingnan Xie" userId="5c2f28a1-79a3-4aeb-a5f1-26f53b743562" providerId="ADAL" clId="{76D98F2A-7103-42F3-A111-EA8E9D8181A2}" dt="2021-01-23T16:39:04.753" v="685" actId="1076"/>
          <ac:picMkLst>
            <pc:docMk/>
            <pc:sldMk cId="3291368102" sldId="287"/>
            <ac:picMk id="6" creationId="{E0B1508A-9E80-48FB-BFD3-4618E595E412}"/>
          </ac:picMkLst>
        </pc:picChg>
        <pc:picChg chg="add mod">
          <ac:chgData name="Jingnan Xie" userId="5c2f28a1-79a3-4aeb-a5f1-26f53b743562" providerId="ADAL" clId="{76D98F2A-7103-42F3-A111-EA8E9D8181A2}" dt="2021-01-23T16:39:12.104" v="688" actId="1076"/>
          <ac:picMkLst>
            <pc:docMk/>
            <pc:sldMk cId="3291368102" sldId="287"/>
            <ac:picMk id="9" creationId="{1F792A78-DDEF-4DCD-A1C8-D323369D4CBD}"/>
          </ac:picMkLst>
        </pc:picChg>
      </pc:sldChg>
      <pc:sldChg chg="addSp delSp modSp new mod addCm delCm">
        <pc:chgData name="Jingnan Xie" userId="5c2f28a1-79a3-4aeb-a5f1-26f53b743562" providerId="ADAL" clId="{76D98F2A-7103-42F3-A111-EA8E9D8181A2}" dt="2021-01-23T16:43:27.304" v="720" actId="1592"/>
        <pc:sldMkLst>
          <pc:docMk/>
          <pc:sldMk cId="831247902" sldId="288"/>
        </pc:sldMkLst>
        <pc:spChg chg="mod">
          <ac:chgData name="Jingnan Xie" userId="5c2f28a1-79a3-4aeb-a5f1-26f53b743562" providerId="ADAL" clId="{76D98F2A-7103-42F3-A111-EA8E9D8181A2}" dt="2021-01-23T16:39:23.462" v="705" actId="14100"/>
          <ac:spMkLst>
            <pc:docMk/>
            <pc:sldMk cId="831247902" sldId="288"/>
            <ac:spMk id="2" creationId="{487B4CA6-1B0E-4588-8174-E5F4838E58C8}"/>
          </ac:spMkLst>
        </pc:spChg>
        <pc:spChg chg="del mod">
          <ac:chgData name="Jingnan Xie" userId="5c2f28a1-79a3-4aeb-a5f1-26f53b743562" providerId="ADAL" clId="{76D98F2A-7103-42F3-A111-EA8E9D8181A2}" dt="2021-01-23T16:39:44.125" v="707" actId="22"/>
          <ac:spMkLst>
            <pc:docMk/>
            <pc:sldMk cId="831247902" sldId="288"/>
            <ac:spMk id="3" creationId="{8A5DB9D4-E03E-4829-9418-7CB23B883034}"/>
          </ac:spMkLst>
        </pc:spChg>
        <pc:picChg chg="add mod ord">
          <ac:chgData name="Jingnan Xie" userId="5c2f28a1-79a3-4aeb-a5f1-26f53b743562" providerId="ADAL" clId="{76D98F2A-7103-42F3-A111-EA8E9D8181A2}" dt="2021-01-23T16:41:44.475" v="713" actId="14100"/>
          <ac:picMkLst>
            <pc:docMk/>
            <pc:sldMk cId="831247902" sldId="288"/>
            <ac:picMk id="5" creationId="{BD098A71-5551-4933-A891-FAE66FBF325F}"/>
          </ac:picMkLst>
        </pc:picChg>
        <pc:picChg chg="add mod">
          <ac:chgData name="Jingnan Xie" userId="5c2f28a1-79a3-4aeb-a5f1-26f53b743562" providerId="ADAL" clId="{76D98F2A-7103-42F3-A111-EA8E9D8181A2}" dt="2021-01-23T16:41:53.770" v="718" actId="14100"/>
          <ac:picMkLst>
            <pc:docMk/>
            <pc:sldMk cId="831247902" sldId="288"/>
            <ac:picMk id="7" creationId="{D5A230C7-DB86-49B6-9784-6D3D3E8E08E4}"/>
          </ac:picMkLst>
        </pc:picChg>
      </pc:sldChg>
    </pc:docChg>
  </pc:docChgLst>
  <pc:docChgLst>
    <pc:chgData name="Jingnan Xie" userId="5c2f28a1-79a3-4aeb-a5f1-26f53b743562" providerId="ADAL" clId="{926218A4-070E-4A8F-95E3-883E49ACAD7C}"/>
    <pc:docChg chg="modSld">
      <pc:chgData name="Jingnan Xie" userId="5c2f28a1-79a3-4aeb-a5f1-26f53b743562" providerId="ADAL" clId="{926218A4-070E-4A8F-95E3-883E49ACAD7C}" dt="2025-01-12T19:44:12.946" v="41" actId="20577"/>
      <pc:docMkLst>
        <pc:docMk/>
      </pc:docMkLst>
      <pc:sldChg chg="modSp mod">
        <pc:chgData name="Jingnan Xie" userId="5c2f28a1-79a3-4aeb-a5f1-26f53b743562" providerId="ADAL" clId="{926218A4-070E-4A8F-95E3-883E49ACAD7C}" dt="2025-01-12T19:44:12.946" v="41" actId="20577"/>
        <pc:sldMkLst>
          <pc:docMk/>
          <pc:sldMk cId="3531989177" sldId="263"/>
        </pc:sldMkLst>
        <pc:spChg chg="mod">
          <ac:chgData name="Jingnan Xie" userId="5c2f28a1-79a3-4aeb-a5f1-26f53b743562" providerId="ADAL" clId="{926218A4-070E-4A8F-95E3-883E49ACAD7C}" dt="2025-01-12T19:44:12.946" v="41" actId="20577"/>
          <ac:spMkLst>
            <pc:docMk/>
            <pc:sldMk cId="3531989177" sldId="263"/>
            <ac:spMk id="3" creationId="{29892C54-19BD-479D-99A9-B91EFC7BAA0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A389773-FD95-4DCF-B704-F6D2EFD4400A}"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6C495-B6D8-4CE2-83A3-AE22F4946AB7}" type="slidenum">
              <a:rPr lang="en-US" smtClean="0"/>
              <a:t>‹#›</a:t>
            </a:fld>
            <a:endParaRPr lang="en-US"/>
          </a:p>
        </p:txBody>
      </p:sp>
    </p:spTree>
    <p:extLst>
      <p:ext uri="{BB962C8B-B14F-4D97-AF65-F5344CB8AC3E}">
        <p14:creationId xmlns:p14="http://schemas.microsoft.com/office/powerpoint/2010/main" val="619304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389773-FD95-4DCF-B704-F6D2EFD4400A}"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6C495-B6D8-4CE2-83A3-AE22F4946AB7}" type="slidenum">
              <a:rPr lang="en-US" smtClean="0"/>
              <a:t>‹#›</a:t>
            </a:fld>
            <a:endParaRPr lang="en-US"/>
          </a:p>
        </p:txBody>
      </p:sp>
    </p:spTree>
    <p:extLst>
      <p:ext uri="{BB962C8B-B14F-4D97-AF65-F5344CB8AC3E}">
        <p14:creationId xmlns:p14="http://schemas.microsoft.com/office/powerpoint/2010/main" val="688804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89773-FD95-4DCF-B704-F6D2EFD4400A}"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6C495-B6D8-4CE2-83A3-AE22F4946AB7}" type="slidenum">
              <a:rPr lang="en-US" smtClean="0"/>
              <a:t>‹#›</a:t>
            </a:fld>
            <a:endParaRPr lang="en-US"/>
          </a:p>
        </p:txBody>
      </p:sp>
    </p:spTree>
    <p:extLst>
      <p:ext uri="{BB962C8B-B14F-4D97-AF65-F5344CB8AC3E}">
        <p14:creationId xmlns:p14="http://schemas.microsoft.com/office/powerpoint/2010/main" val="404834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389773-FD95-4DCF-B704-F6D2EFD4400A}" type="datetimeFigureOut">
              <a:rPr lang="en-US" smtClean="0"/>
              <a:t>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86C495-B6D8-4CE2-83A3-AE22F4946AB7}" type="slidenum">
              <a:rPr lang="en-US" smtClean="0"/>
              <a:t>‹#›</a:t>
            </a:fld>
            <a:endParaRPr lang="en-US"/>
          </a:p>
        </p:txBody>
      </p:sp>
    </p:spTree>
    <p:extLst>
      <p:ext uri="{BB962C8B-B14F-4D97-AF65-F5344CB8AC3E}">
        <p14:creationId xmlns:p14="http://schemas.microsoft.com/office/powerpoint/2010/main" val="1211186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389773-FD95-4DCF-B704-F6D2EFD4400A}" type="datetimeFigureOut">
              <a:rPr lang="en-US" smtClean="0"/>
              <a:t>1/12/2025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86C495-B6D8-4CE2-83A3-AE22F4946AB7}" type="slidenum">
              <a:rPr lang="en-US" smtClean="0"/>
              <a:t>‹#›</a:t>
            </a:fld>
            <a:endParaRPr lang="en-US"/>
          </a:p>
        </p:txBody>
      </p:sp>
    </p:spTree>
    <p:extLst>
      <p:ext uri="{BB962C8B-B14F-4D97-AF65-F5344CB8AC3E}">
        <p14:creationId xmlns:p14="http://schemas.microsoft.com/office/powerpoint/2010/main" val="3779969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389773-FD95-4DCF-B704-F6D2EFD4400A}" type="datetimeFigureOut">
              <a:rPr lang="en-US" smtClean="0"/>
              <a:t>1/12/2025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86C495-B6D8-4CE2-83A3-AE22F4946AB7}" type="slidenum">
              <a:rPr lang="en-US" smtClean="0"/>
              <a:t>‹#›</a:t>
            </a:fld>
            <a:endParaRPr lang="en-US"/>
          </a:p>
        </p:txBody>
      </p:sp>
    </p:spTree>
    <p:extLst>
      <p:ext uri="{BB962C8B-B14F-4D97-AF65-F5344CB8AC3E}">
        <p14:creationId xmlns:p14="http://schemas.microsoft.com/office/powerpoint/2010/main" val="1133936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389773-FD95-4DCF-B704-F6D2EFD4400A}" type="datetimeFigureOut">
              <a:rPr lang="en-US" smtClean="0"/>
              <a:t>1/12/2025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86C495-B6D8-4CE2-83A3-AE22F4946AB7}" type="slidenum">
              <a:rPr lang="en-US" smtClean="0"/>
              <a:t>‹#›</a:t>
            </a:fld>
            <a:endParaRPr lang="en-US"/>
          </a:p>
        </p:txBody>
      </p:sp>
    </p:spTree>
    <p:extLst>
      <p:ext uri="{BB962C8B-B14F-4D97-AF65-F5344CB8AC3E}">
        <p14:creationId xmlns:p14="http://schemas.microsoft.com/office/powerpoint/2010/main" val="2254135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389773-FD95-4DCF-B704-F6D2EFD4400A}" type="datetimeFigureOut">
              <a:rPr lang="en-US" smtClean="0"/>
              <a:t>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86C495-B6D8-4CE2-83A3-AE22F4946AB7}" type="slidenum">
              <a:rPr lang="en-US" smtClean="0"/>
              <a:t>‹#›</a:t>
            </a:fld>
            <a:endParaRPr lang="en-US"/>
          </a:p>
        </p:txBody>
      </p:sp>
    </p:spTree>
    <p:extLst>
      <p:ext uri="{BB962C8B-B14F-4D97-AF65-F5344CB8AC3E}">
        <p14:creationId xmlns:p14="http://schemas.microsoft.com/office/powerpoint/2010/main" val="3818403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389773-FD95-4DCF-B704-F6D2EFD4400A}" type="datetimeFigureOut">
              <a:rPr lang="en-US" smtClean="0"/>
              <a:t>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86C495-B6D8-4CE2-83A3-AE22F4946AB7}" type="slidenum">
              <a:rPr lang="en-US" smtClean="0"/>
              <a:t>‹#›</a:t>
            </a:fld>
            <a:endParaRPr lang="en-US"/>
          </a:p>
        </p:txBody>
      </p:sp>
    </p:spTree>
    <p:extLst>
      <p:ext uri="{BB962C8B-B14F-4D97-AF65-F5344CB8AC3E}">
        <p14:creationId xmlns:p14="http://schemas.microsoft.com/office/powerpoint/2010/main" val="1536503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89773-FD95-4DCF-B704-F6D2EFD4400A}"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6C495-B6D8-4CE2-83A3-AE22F4946AB7}" type="slidenum">
              <a:rPr lang="en-US" smtClean="0"/>
              <a:t>‹#›</a:t>
            </a:fld>
            <a:endParaRPr lang="en-US"/>
          </a:p>
        </p:txBody>
      </p:sp>
    </p:spTree>
    <p:extLst>
      <p:ext uri="{BB962C8B-B14F-4D97-AF65-F5344CB8AC3E}">
        <p14:creationId xmlns:p14="http://schemas.microsoft.com/office/powerpoint/2010/main" val="964397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89773-FD95-4DCF-B704-F6D2EFD4400A}"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6C495-B6D8-4CE2-83A3-AE22F4946AB7}"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4346858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89773-FD95-4DCF-B704-F6D2EFD4400A}"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6C495-B6D8-4CE2-83A3-AE22F4946AB7}" type="slidenum">
              <a:rPr lang="en-US" smtClean="0"/>
              <a:t>‹#›</a:t>
            </a:fld>
            <a:endParaRPr lang="en-US"/>
          </a:p>
        </p:txBody>
      </p:sp>
    </p:spTree>
    <p:extLst>
      <p:ext uri="{BB962C8B-B14F-4D97-AF65-F5344CB8AC3E}">
        <p14:creationId xmlns:p14="http://schemas.microsoft.com/office/powerpoint/2010/main" val="30221934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89773-FD95-4DCF-B704-F6D2EFD4400A}"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6C495-B6D8-4CE2-83A3-AE22F4946AB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714495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89773-FD95-4DCF-B704-F6D2EFD4400A}"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6C495-B6D8-4CE2-83A3-AE22F4946AB7}" type="slidenum">
              <a:rPr lang="en-US" smtClean="0"/>
              <a:t>‹#›</a:t>
            </a:fld>
            <a:endParaRPr lang="en-US"/>
          </a:p>
        </p:txBody>
      </p:sp>
    </p:spTree>
    <p:extLst>
      <p:ext uri="{BB962C8B-B14F-4D97-AF65-F5344CB8AC3E}">
        <p14:creationId xmlns:p14="http://schemas.microsoft.com/office/powerpoint/2010/main" val="36822897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389773-FD95-4DCF-B704-F6D2EFD4400A}"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6C495-B6D8-4CE2-83A3-AE22F4946AB7}" type="slidenum">
              <a:rPr lang="en-US" smtClean="0"/>
              <a:t>‹#›</a:t>
            </a:fld>
            <a:endParaRPr lang="en-US"/>
          </a:p>
        </p:txBody>
      </p:sp>
    </p:spTree>
    <p:extLst>
      <p:ext uri="{BB962C8B-B14F-4D97-AF65-F5344CB8AC3E}">
        <p14:creationId xmlns:p14="http://schemas.microsoft.com/office/powerpoint/2010/main" val="230474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389773-FD95-4DCF-B704-F6D2EFD4400A}"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6C495-B6D8-4CE2-83A3-AE22F4946AB7}" type="slidenum">
              <a:rPr lang="en-US" smtClean="0"/>
              <a:t>‹#›</a:t>
            </a:fld>
            <a:endParaRPr lang="en-US"/>
          </a:p>
        </p:txBody>
      </p:sp>
    </p:spTree>
    <p:extLst>
      <p:ext uri="{BB962C8B-B14F-4D97-AF65-F5344CB8AC3E}">
        <p14:creationId xmlns:p14="http://schemas.microsoft.com/office/powerpoint/2010/main" val="1319294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A389773-FD95-4DCF-B704-F6D2EFD4400A}" type="datetimeFigureOut">
              <a:rPr lang="en-US" smtClean="0"/>
              <a:t>1/12/2025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186C495-B6D8-4CE2-83A3-AE22F4946AB7}" type="slidenum">
              <a:rPr lang="en-US" smtClean="0"/>
              <a:t>‹#›</a:t>
            </a:fld>
            <a:endParaRPr lang="en-US"/>
          </a:p>
        </p:txBody>
      </p:sp>
    </p:spTree>
    <p:extLst>
      <p:ext uri="{BB962C8B-B14F-4D97-AF65-F5344CB8AC3E}">
        <p14:creationId xmlns:p14="http://schemas.microsoft.com/office/powerpoint/2010/main" val="29981097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87A14-C391-4A9E-9EFA-ABDEE4486C8D}"/>
              </a:ext>
            </a:extLst>
          </p:cNvPr>
          <p:cNvSpPr>
            <a:spLocks noGrp="1"/>
          </p:cNvSpPr>
          <p:nvPr>
            <p:ph type="ctrTitle"/>
          </p:nvPr>
        </p:nvSpPr>
        <p:spPr/>
        <p:txBody>
          <a:bodyPr/>
          <a:lstStyle/>
          <a:p>
            <a:r>
              <a:rPr lang="en-US" dirty="0"/>
              <a:t>Relational Model</a:t>
            </a:r>
          </a:p>
        </p:txBody>
      </p:sp>
      <p:sp>
        <p:nvSpPr>
          <p:cNvPr id="3" name="Subtitle 2">
            <a:extLst>
              <a:ext uri="{FF2B5EF4-FFF2-40B4-BE49-F238E27FC236}">
                <a16:creationId xmlns:a16="http://schemas.microsoft.com/office/drawing/2014/main" id="{81E2FBC1-4D6A-4FAB-97B9-1F86D0DCC851}"/>
              </a:ext>
            </a:extLst>
          </p:cNvPr>
          <p:cNvSpPr>
            <a:spLocks noGrp="1"/>
          </p:cNvSpPr>
          <p:nvPr>
            <p:ph type="subTitle" idx="1"/>
          </p:nvPr>
        </p:nvSpPr>
        <p:spPr/>
        <p:txBody>
          <a:bodyPr/>
          <a:lstStyle/>
          <a:p>
            <a:r>
              <a:rPr lang="en-US" dirty="0"/>
              <a:t>Prof. X</a:t>
            </a:r>
          </a:p>
        </p:txBody>
      </p:sp>
    </p:spTree>
    <p:extLst>
      <p:ext uri="{BB962C8B-B14F-4D97-AF65-F5344CB8AC3E}">
        <p14:creationId xmlns:p14="http://schemas.microsoft.com/office/powerpoint/2010/main" val="3919034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FCDBA-5E1F-4A97-9A00-AE8F1903202B}"/>
              </a:ext>
            </a:extLst>
          </p:cNvPr>
          <p:cNvSpPr>
            <a:spLocks noGrp="1"/>
          </p:cNvSpPr>
          <p:nvPr>
            <p:ph type="title"/>
          </p:nvPr>
        </p:nvSpPr>
        <p:spPr>
          <a:xfrm>
            <a:off x="677334" y="609600"/>
            <a:ext cx="8596668" cy="757287"/>
          </a:xfrm>
        </p:spPr>
        <p:txBody>
          <a:bodyPr/>
          <a:lstStyle/>
          <a:p>
            <a:r>
              <a:rPr lang="en-US" altLang="en-US" sz="3600" dirty="0"/>
              <a:t>Outline</a:t>
            </a:r>
            <a:endParaRPr lang="en-US" dirty="0"/>
          </a:p>
        </p:txBody>
      </p:sp>
      <p:sp>
        <p:nvSpPr>
          <p:cNvPr id="3" name="Content Placeholder 2">
            <a:extLst>
              <a:ext uri="{FF2B5EF4-FFF2-40B4-BE49-F238E27FC236}">
                <a16:creationId xmlns:a16="http://schemas.microsoft.com/office/drawing/2014/main" id="{6CA018E5-1CD1-479C-9FB7-1985A8DCB05B}"/>
              </a:ext>
            </a:extLst>
          </p:cNvPr>
          <p:cNvSpPr>
            <a:spLocks noGrp="1"/>
          </p:cNvSpPr>
          <p:nvPr>
            <p:ph idx="1"/>
          </p:nvPr>
        </p:nvSpPr>
        <p:spPr>
          <a:xfrm>
            <a:off x="677334" y="1517715"/>
            <a:ext cx="8596668" cy="4081807"/>
          </a:xfrm>
        </p:spPr>
        <p:txBody>
          <a:bodyPr/>
          <a:lstStyle/>
          <a:p>
            <a:r>
              <a:rPr lang="en-US" altLang="en-US" sz="1800" dirty="0"/>
              <a:t>Structure of Relational Databases</a:t>
            </a:r>
          </a:p>
          <a:p>
            <a:r>
              <a:rPr lang="en-US" altLang="en-US" sz="1800" dirty="0"/>
              <a:t>Database Schema</a:t>
            </a:r>
          </a:p>
          <a:p>
            <a:r>
              <a:rPr lang="en-US" altLang="en-US" sz="1800" dirty="0"/>
              <a:t>Keys</a:t>
            </a:r>
          </a:p>
          <a:p>
            <a:r>
              <a:rPr lang="en-US" altLang="en-US" sz="1800" dirty="0"/>
              <a:t>Schema Diagrams</a:t>
            </a:r>
          </a:p>
          <a:p>
            <a:r>
              <a:rPr lang="en-US" altLang="en-US" sz="1800" dirty="0"/>
              <a:t>Relational Query Languages</a:t>
            </a:r>
          </a:p>
          <a:p>
            <a:r>
              <a:rPr lang="en-US" altLang="en-US" sz="1800" dirty="0"/>
              <a:t>The Relational Algebra</a:t>
            </a:r>
          </a:p>
          <a:p>
            <a:endParaRPr lang="en-US" dirty="0"/>
          </a:p>
        </p:txBody>
      </p:sp>
    </p:spTree>
    <p:extLst>
      <p:ext uri="{BB962C8B-B14F-4D97-AF65-F5344CB8AC3E}">
        <p14:creationId xmlns:p14="http://schemas.microsoft.com/office/powerpoint/2010/main" val="1364374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4724E-B575-49A6-9FB3-7955C75A3F32}"/>
              </a:ext>
            </a:extLst>
          </p:cNvPr>
          <p:cNvSpPr>
            <a:spLocks noGrp="1"/>
          </p:cNvSpPr>
          <p:nvPr>
            <p:ph type="title"/>
          </p:nvPr>
        </p:nvSpPr>
        <p:spPr>
          <a:xfrm>
            <a:off x="677334" y="609600"/>
            <a:ext cx="8596668" cy="729006"/>
          </a:xfrm>
        </p:spPr>
        <p:txBody>
          <a:bodyPr/>
          <a:lstStyle/>
          <a:p>
            <a:r>
              <a:rPr lang="en-US" dirty="0"/>
              <a:t>	</a:t>
            </a:r>
            <a:r>
              <a:rPr lang="en-US" altLang="en-US" sz="3600" dirty="0">
                <a:effectLst>
                  <a:outerShdw blurRad="38100" dist="38100" dir="2700000" algn="tl">
                    <a:srgbClr val="C0C0C0"/>
                  </a:outerShdw>
                </a:effectLst>
              </a:rPr>
              <a:t>Example of an </a:t>
            </a:r>
            <a:r>
              <a:rPr lang="en-US" altLang="en-US" sz="3600" i="1" dirty="0">
                <a:effectLst>
                  <a:outerShdw blurRad="38100" dist="38100" dir="2700000" algn="tl">
                    <a:srgbClr val="C0C0C0"/>
                  </a:outerShdw>
                </a:effectLst>
              </a:rPr>
              <a:t>Instructor</a:t>
            </a:r>
            <a:r>
              <a:rPr lang="en-US" altLang="en-US" sz="3600" dirty="0">
                <a:effectLst>
                  <a:outerShdw blurRad="38100" dist="38100" dir="2700000" algn="tl">
                    <a:srgbClr val="C0C0C0"/>
                  </a:outerShdw>
                </a:effectLst>
              </a:rPr>
              <a:t>  Relation</a:t>
            </a:r>
            <a:endParaRPr lang="en-US" dirty="0"/>
          </a:p>
        </p:txBody>
      </p:sp>
      <p:pic>
        <p:nvPicPr>
          <p:cNvPr id="5" name="Content Placeholder 4">
            <a:extLst>
              <a:ext uri="{FF2B5EF4-FFF2-40B4-BE49-F238E27FC236}">
                <a16:creationId xmlns:a16="http://schemas.microsoft.com/office/drawing/2014/main" id="{133485DC-ECC4-477F-A6DF-5EF4D6430E72}"/>
              </a:ext>
            </a:extLst>
          </p:cNvPr>
          <p:cNvPicPr>
            <a:picLocks noGrp="1" noChangeAspect="1"/>
          </p:cNvPicPr>
          <p:nvPr>
            <p:ph idx="1"/>
          </p:nvPr>
        </p:nvPicPr>
        <p:blipFill>
          <a:blip r:embed="rId2"/>
          <a:stretch>
            <a:fillRect/>
          </a:stretch>
        </p:blipFill>
        <p:spPr>
          <a:xfrm>
            <a:off x="1605065" y="1125025"/>
            <a:ext cx="7091463" cy="5488541"/>
          </a:xfrm>
        </p:spPr>
      </p:pic>
    </p:spTree>
    <p:extLst>
      <p:ext uri="{BB962C8B-B14F-4D97-AF65-F5344CB8AC3E}">
        <p14:creationId xmlns:p14="http://schemas.microsoft.com/office/powerpoint/2010/main" val="3152985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DD938-3C09-49DA-8227-5517C2E30589}"/>
              </a:ext>
            </a:extLst>
          </p:cNvPr>
          <p:cNvSpPr>
            <a:spLocks noGrp="1"/>
          </p:cNvSpPr>
          <p:nvPr>
            <p:ph type="title"/>
          </p:nvPr>
        </p:nvSpPr>
        <p:spPr>
          <a:xfrm>
            <a:off x="677334" y="609600"/>
            <a:ext cx="8596668" cy="700726"/>
          </a:xfrm>
        </p:spPr>
        <p:txBody>
          <a:bodyPr/>
          <a:lstStyle/>
          <a:p>
            <a:r>
              <a:rPr lang="en-US" dirty="0"/>
              <a:t>Relation Schema and Instance</a:t>
            </a:r>
          </a:p>
        </p:txBody>
      </p:sp>
      <p:sp>
        <p:nvSpPr>
          <p:cNvPr id="3" name="Content Placeholder 2">
            <a:extLst>
              <a:ext uri="{FF2B5EF4-FFF2-40B4-BE49-F238E27FC236}">
                <a16:creationId xmlns:a16="http://schemas.microsoft.com/office/drawing/2014/main" id="{C55D9E60-72EB-48AF-87F0-7FF6A243BE84}"/>
              </a:ext>
            </a:extLst>
          </p:cNvPr>
          <p:cNvSpPr>
            <a:spLocks noGrp="1"/>
          </p:cNvSpPr>
          <p:nvPr>
            <p:ph idx="1"/>
          </p:nvPr>
        </p:nvSpPr>
        <p:spPr>
          <a:xfrm>
            <a:off x="677334" y="1488613"/>
            <a:ext cx="8596668" cy="4968748"/>
          </a:xfrm>
        </p:spPr>
        <p:txBody>
          <a:bodyPr/>
          <a:lstStyle/>
          <a:p>
            <a:r>
              <a:rPr lang="en-US" altLang="en-US" i="1" dirty="0">
                <a:ea typeface="ＭＳ Ｐゴシック" panose="020B0600070205080204" pitchFamily="34" charset="-128"/>
              </a:rPr>
              <a:t>A</a:t>
            </a:r>
            <a:r>
              <a:rPr lang="en-US" altLang="en-US" baseline="-25000" dirty="0">
                <a:ea typeface="ＭＳ Ｐゴシック" panose="020B0600070205080204" pitchFamily="34" charset="-128"/>
              </a:rPr>
              <a:t>1</a:t>
            </a:r>
            <a:r>
              <a:rPr lang="en-US" altLang="en-US" dirty="0">
                <a:ea typeface="ＭＳ Ｐゴシック" panose="020B0600070205080204" pitchFamily="34" charset="-128"/>
              </a:rPr>
              <a:t>, </a:t>
            </a:r>
            <a:r>
              <a:rPr lang="en-US" altLang="en-US" i="1" dirty="0">
                <a:ea typeface="ＭＳ Ｐゴシック" panose="020B0600070205080204" pitchFamily="34" charset="-128"/>
              </a:rPr>
              <a:t>A</a:t>
            </a:r>
            <a:r>
              <a:rPr lang="en-US" altLang="en-US" baseline="-25000" dirty="0">
                <a:ea typeface="ＭＳ Ｐゴシック" panose="020B0600070205080204" pitchFamily="34" charset="-128"/>
              </a:rPr>
              <a:t>2</a:t>
            </a:r>
            <a:r>
              <a:rPr lang="en-US" altLang="en-US" dirty="0">
                <a:ea typeface="ＭＳ Ｐゴシック" panose="020B0600070205080204" pitchFamily="34" charset="-128"/>
              </a:rPr>
              <a:t>, …, </a:t>
            </a:r>
            <a:r>
              <a:rPr lang="en-US" altLang="en-US" i="1" dirty="0">
                <a:ea typeface="ＭＳ Ｐゴシック" panose="020B0600070205080204" pitchFamily="34" charset="-128"/>
              </a:rPr>
              <a:t>A</a:t>
            </a:r>
            <a:r>
              <a:rPr lang="en-US" altLang="en-US" i="1" baseline="-25000" dirty="0">
                <a:ea typeface="ＭＳ Ｐゴシック" panose="020B0600070205080204" pitchFamily="34" charset="-128"/>
              </a:rPr>
              <a:t>n</a:t>
            </a:r>
            <a:r>
              <a:rPr lang="en-US" altLang="en-US" i="1" dirty="0">
                <a:ea typeface="ＭＳ Ｐゴシック" panose="020B0600070205080204" pitchFamily="34" charset="-128"/>
              </a:rPr>
              <a:t> </a:t>
            </a:r>
            <a:r>
              <a:rPr lang="en-US" altLang="en-US" dirty="0">
                <a:ea typeface="ＭＳ Ｐゴシック" panose="020B0600070205080204" pitchFamily="34" charset="-128"/>
              </a:rPr>
              <a:t>are </a:t>
            </a:r>
            <a:r>
              <a:rPr lang="en-US" altLang="en-US" i="1" dirty="0">
                <a:ea typeface="ＭＳ Ｐゴシック" panose="020B0600070205080204" pitchFamily="34" charset="-128"/>
              </a:rPr>
              <a:t>attributes</a:t>
            </a:r>
            <a:endParaRPr lang="en-US" altLang="en-US" dirty="0">
              <a:ea typeface="ＭＳ Ｐゴシック" panose="020B0600070205080204" pitchFamily="34" charset="-128"/>
            </a:endParaRPr>
          </a:p>
          <a:p>
            <a:r>
              <a:rPr lang="en-US" altLang="en-US" i="1" dirty="0">
                <a:ea typeface="ＭＳ Ｐゴシック" panose="020B0600070205080204" pitchFamily="34" charset="-128"/>
              </a:rPr>
              <a:t>R</a:t>
            </a:r>
            <a:r>
              <a:rPr lang="en-US" altLang="en-US" dirty="0">
                <a:ea typeface="ＭＳ Ｐゴシック" panose="020B0600070205080204" pitchFamily="34" charset="-128"/>
              </a:rPr>
              <a:t> = (</a:t>
            </a:r>
            <a:r>
              <a:rPr lang="en-US" altLang="en-US" i="1" dirty="0">
                <a:ea typeface="ＭＳ Ｐゴシック" panose="020B0600070205080204" pitchFamily="34" charset="-128"/>
              </a:rPr>
              <a:t>A</a:t>
            </a:r>
            <a:r>
              <a:rPr lang="en-US" altLang="en-US" baseline="-25000" dirty="0">
                <a:ea typeface="ＭＳ Ｐゴシック" panose="020B0600070205080204" pitchFamily="34" charset="-128"/>
              </a:rPr>
              <a:t>1</a:t>
            </a:r>
            <a:r>
              <a:rPr lang="en-US" altLang="en-US" dirty="0">
                <a:ea typeface="ＭＳ Ｐゴシック" panose="020B0600070205080204" pitchFamily="34" charset="-128"/>
              </a:rPr>
              <a:t>, </a:t>
            </a:r>
            <a:r>
              <a:rPr lang="en-US" altLang="en-US" i="1" dirty="0">
                <a:ea typeface="ＭＳ Ｐゴシック" panose="020B0600070205080204" pitchFamily="34" charset="-128"/>
              </a:rPr>
              <a:t>A</a:t>
            </a:r>
            <a:r>
              <a:rPr lang="en-US" altLang="en-US" baseline="-25000" dirty="0">
                <a:ea typeface="ＭＳ Ｐゴシック" panose="020B0600070205080204" pitchFamily="34" charset="-128"/>
              </a:rPr>
              <a:t>2</a:t>
            </a:r>
            <a:r>
              <a:rPr lang="en-US" altLang="en-US" dirty="0">
                <a:ea typeface="ＭＳ Ｐゴシック" panose="020B0600070205080204" pitchFamily="34" charset="-128"/>
              </a:rPr>
              <a:t>, …, </a:t>
            </a:r>
            <a:r>
              <a:rPr lang="en-US" altLang="en-US" i="1" dirty="0">
                <a:ea typeface="ＭＳ Ｐゴシック" panose="020B0600070205080204" pitchFamily="34" charset="-128"/>
              </a:rPr>
              <a:t>A</a:t>
            </a:r>
            <a:r>
              <a:rPr lang="en-US" altLang="en-US" i="1" baseline="-25000" dirty="0">
                <a:ea typeface="ＭＳ Ｐゴシック" panose="020B0600070205080204" pitchFamily="34" charset="-128"/>
              </a:rPr>
              <a:t>n</a:t>
            </a:r>
            <a:r>
              <a:rPr lang="en-US" altLang="en-US" dirty="0">
                <a:ea typeface="ＭＳ Ｐゴシック" panose="020B0600070205080204" pitchFamily="34" charset="-128"/>
              </a:rPr>
              <a:t> ) is a </a:t>
            </a:r>
            <a:r>
              <a:rPr lang="en-US" altLang="en-US" i="1" dirty="0">
                <a:ea typeface="ＭＳ Ｐゴシック" panose="020B0600070205080204" pitchFamily="34" charset="-128"/>
              </a:rPr>
              <a:t>relation schema</a:t>
            </a:r>
          </a:p>
          <a:p>
            <a:pPr>
              <a:lnSpc>
                <a:spcPct val="120000"/>
              </a:lnSpc>
              <a:buFont typeface="Monotype Sorts" charset="2"/>
              <a:buNone/>
            </a:pPr>
            <a:r>
              <a:rPr lang="en-US" altLang="en-US" dirty="0">
                <a:ea typeface="ＭＳ Ｐゴシック" panose="020B0600070205080204" pitchFamily="34" charset="-128"/>
              </a:rPr>
              <a:t>	Example:</a:t>
            </a:r>
          </a:p>
          <a:p>
            <a:pPr>
              <a:lnSpc>
                <a:spcPct val="120000"/>
              </a:lnSpc>
              <a:buFont typeface="Monotype Sorts" charset="2"/>
              <a:buNone/>
            </a:pPr>
            <a:r>
              <a:rPr lang="en-US" altLang="en-US" dirty="0">
                <a:ea typeface="ＭＳ Ｐゴシック" panose="020B0600070205080204" pitchFamily="34" charset="-128"/>
              </a:rPr>
              <a:t>	</a:t>
            </a:r>
            <a:r>
              <a:rPr lang="en-US" altLang="en-US" i="1" dirty="0">
                <a:ea typeface="ＭＳ Ｐゴシック" panose="020B0600070205080204" pitchFamily="34" charset="-128"/>
              </a:rPr>
              <a:t>     instructor </a:t>
            </a:r>
            <a:r>
              <a:rPr lang="en-US" altLang="en-US" dirty="0">
                <a:ea typeface="ＭＳ Ｐゴシック" panose="020B0600070205080204" pitchFamily="34" charset="-128"/>
              </a:rPr>
              <a:t> = (</a:t>
            </a:r>
            <a:r>
              <a:rPr lang="en-US" altLang="en-US" i="1" dirty="0">
                <a:ea typeface="ＭＳ Ｐゴシック" panose="020B0600070205080204" pitchFamily="34" charset="-128"/>
              </a:rPr>
              <a:t>ID,  name, </a:t>
            </a:r>
            <a:r>
              <a:rPr lang="en-US" altLang="en-US" i="1" dirty="0" err="1">
                <a:ea typeface="ＭＳ Ｐゴシック" panose="020B0600070205080204" pitchFamily="34" charset="-128"/>
              </a:rPr>
              <a:t>dept_name</a:t>
            </a:r>
            <a:r>
              <a:rPr lang="en-US" altLang="en-US" i="1" dirty="0">
                <a:ea typeface="ＭＳ Ｐゴシック" panose="020B0600070205080204" pitchFamily="34" charset="-128"/>
              </a:rPr>
              <a:t>, salary</a:t>
            </a:r>
            <a:r>
              <a:rPr lang="en-US" altLang="en-US" dirty="0">
                <a:ea typeface="ＭＳ Ｐゴシック" panose="020B0600070205080204" pitchFamily="34" charset="-128"/>
              </a:rPr>
              <a:t>)</a:t>
            </a:r>
          </a:p>
          <a:p>
            <a:pPr>
              <a:lnSpc>
                <a:spcPct val="120000"/>
              </a:lnSpc>
            </a:pPr>
            <a:r>
              <a:rPr lang="en-US" altLang="en-US" dirty="0"/>
              <a:t>A relation instance </a:t>
            </a:r>
            <a:r>
              <a:rPr lang="en-US" altLang="en-US" i="1" dirty="0"/>
              <a:t>r</a:t>
            </a:r>
            <a:r>
              <a:rPr lang="en-US" altLang="en-US" dirty="0"/>
              <a:t> defined over schema </a:t>
            </a:r>
            <a:r>
              <a:rPr lang="en-US" altLang="en-US" i="1" dirty="0"/>
              <a:t>R</a:t>
            </a:r>
            <a:r>
              <a:rPr lang="en-US" altLang="en-US" dirty="0"/>
              <a:t> is denoted  by </a:t>
            </a:r>
            <a:r>
              <a:rPr lang="en-US" altLang="en-US" i="1" dirty="0"/>
              <a:t>r </a:t>
            </a:r>
            <a:r>
              <a:rPr lang="en-US" altLang="en-US" dirty="0"/>
              <a:t>(</a:t>
            </a:r>
            <a:r>
              <a:rPr lang="en-US" altLang="en-US" i="1" dirty="0"/>
              <a:t>R</a:t>
            </a:r>
            <a:r>
              <a:rPr lang="en-US" altLang="en-US" dirty="0"/>
              <a:t>).</a:t>
            </a:r>
          </a:p>
          <a:p>
            <a:pPr>
              <a:lnSpc>
                <a:spcPct val="120000"/>
              </a:lnSpc>
            </a:pPr>
            <a:r>
              <a:rPr lang="en-US" altLang="en-US" dirty="0"/>
              <a:t>The current values of a relation are specified by a table</a:t>
            </a:r>
          </a:p>
          <a:p>
            <a:pPr>
              <a:lnSpc>
                <a:spcPct val="120000"/>
              </a:lnSpc>
            </a:pPr>
            <a:r>
              <a:rPr lang="en-US" dirty="0"/>
              <a:t>A relation is an unordered set of tuples that share the same type.</a:t>
            </a:r>
            <a:endParaRPr lang="en-US" altLang="en-US" dirty="0"/>
          </a:p>
          <a:p>
            <a:pPr>
              <a:lnSpc>
                <a:spcPct val="120000"/>
              </a:lnSpc>
            </a:pPr>
            <a:r>
              <a:rPr lang="en-US" altLang="en-US" dirty="0"/>
              <a:t>An element </a:t>
            </a:r>
            <a:r>
              <a:rPr lang="en-US" altLang="en-US" b="1" i="1" dirty="0">
                <a:solidFill>
                  <a:srgbClr val="000099"/>
                </a:solidFill>
              </a:rPr>
              <a:t>t</a:t>
            </a:r>
            <a:r>
              <a:rPr lang="en-US" altLang="en-US" b="1" dirty="0">
                <a:solidFill>
                  <a:srgbClr val="000099"/>
                </a:solidFill>
              </a:rPr>
              <a:t> </a:t>
            </a:r>
            <a:r>
              <a:rPr lang="en-US" altLang="en-US" dirty="0"/>
              <a:t>of</a:t>
            </a:r>
            <a:r>
              <a:rPr lang="en-US" altLang="en-US" b="1" dirty="0">
                <a:solidFill>
                  <a:schemeClr val="bg2"/>
                </a:solidFill>
              </a:rPr>
              <a:t> </a:t>
            </a:r>
            <a:r>
              <a:rPr lang="en-US" altLang="en-US" dirty="0"/>
              <a:t>relation</a:t>
            </a:r>
            <a:r>
              <a:rPr lang="en-US" altLang="en-US" b="1" dirty="0">
                <a:solidFill>
                  <a:schemeClr val="bg2"/>
                </a:solidFill>
              </a:rPr>
              <a:t> </a:t>
            </a:r>
            <a:r>
              <a:rPr lang="en-US" altLang="en-US" b="1" i="1" dirty="0">
                <a:solidFill>
                  <a:srgbClr val="000099"/>
                </a:solidFill>
              </a:rPr>
              <a:t>r</a:t>
            </a:r>
            <a:r>
              <a:rPr lang="en-US" altLang="en-US" dirty="0"/>
              <a:t> is called a  </a:t>
            </a:r>
            <a:r>
              <a:rPr lang="en-US" altLang="en-US" i="1" dirty="0"/>
              <a:t>tuple</a:t>
            </a:r>
            <a:r>
              <a:rPr lang="en-US" altLang="en-US" dirty="0"/>
              <a:t> and is represented by a </a:t>
            </a:r>
            <a:r>
              <a:rPr lang="en-US" altLang="en-US" i="1" dirty="0"/>
              <a:t>row </a:t>
            </a:r>
            <a:r>
              <a:rPr lang="en-US" altLang="en-US" dirty="0"/>
              <a:t>in a table</a:t>
            </a:r>
          </a:p>
          <a:p>
            <a:endParaRPr lang="en-US" dirty="0"/>
          </a:p>
        </p:txBody>
      </p:sp>
    </p:spTree>
    <p:extLst>
      <p:ext uri="{BB962C8B-B14F-4D97-AF65-F5344CB8AC3E}">
        <p14:creationId xmlns:p14="http://schemas.microsoft.com/office/powerpoint/2010/main" val="3766631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AF23C-0154-4748-935E-9401952F5A96}"/>
              </a:ext>
            </a:extLst>
          </p:cNvPr>
          <p:cNvSpPr>
            <a:spLocks noGrp="1"/>
          </p:cNvSpPr>
          <p:nvPr>
            <p:ph type="title"/>
          </p:nvPr>
        </p:nvSpPr>
        <p:spPr>
          <a:xfrm>
            <a:off x="677334" y="326796"/>
            <a:ext cx="8596668" cy="719579"/>
          </a:xfrm>
        </p:spPr>
        <p:txBody>
          <a:bodyPr/>
          <a:lstStyle/>
          <a:p>
            <a:r>
              <a:rPr lang="en-US" altLang="en-US" sz="3600" dirty="0">
                <a:effectLst>
                  <a:outerShdw blurRad="38100" dist="38100" dir="2700000" algn="tl">
                    <a:srgbClr val="C0C0C0"/>
                  </a:outerShdw>
                </a:effectLst>
              </a:rPr>
              <a:t>Database Schema</a:t>
            </a:r>
            <a:endParaRPr lang="en-US" dirty="0"/>
          </a:p>
        </p:txBody>
      </p:sp>
      <p:sp>
        <p:nvSpPr>
          <p:cNvPr id="3" name="Content Placeholder 2">
            <a:extLst>
              <a:ext uri="{FF2B5EF4-FFF2-40B4-BE49-F238E27FC236}">
                <a16:creationId xmlns:a16="http://schemas.microsoft.com/office/drawing/2014/main" id="{29892C54-19BD-479D-99A9-B91EFC7BAA02}"/>
              </a:ext>
            </a:extLst>
          </p:cNvPr>
          <p:cNvSpPr>
            <a:spLocks noGrp="1"/>
          </p:cNvSpPr>
          <p:nvPr>
            <p:ph idx="1"/>
          </p:nvPr>
        </p:nvSpPr>
        <p:spPr>
          <a:xfrm>
            <a:off x="677334" y="1046375"/>
            <a:ext cx="8596668" cy="2262433"/>
          </a:xfrm>
        </p:spPr>
        <p:txBody>
          <a:bodyPr/>
          <a:lstStyle/>
          <a:p>
            <a:r>
              <a:rPr lang="en-US" altLang="en-US" sz="1700" dirty="0">
                <a:sym typeface="Symbol" panose="05050102010706020507" pitchFamily="18" charset="2"/>
              </a:rPr>
              <a:t>Database schema -- is the logical structure of the database.</a:t>
            </a:r>
          </a:p>
          <a:p>
            <a:r>
              <a:rPr lang="en-US" altLang="en-US" sz="1700" dirty="0">
                <a:sym typeface="Symbol" panose="05050102010706020507" pitchFamily="18" charset="2"/>
              </a:rPr>
              <a:t>Database instance -- is a snapshot of the data in the database at a given instant in time. </a:t>
            </a:r>
          </a:p>
          <a:p>
            <a:r>
              <a:rPr lang="en-US" altLang="en-US" sz="1700" dirty="0">
                <a:sym typeface="Symbol" panose="05050102010706020507" pitchFamily="18" charset="2"/>
              </a:rPr>
              <a:t>Example: A database contains only ONE table </a:t>
            </a:r>
          </a:p>
          <a:p>
            <a:pPr lvl="1"/>
            <a:r>
              <a:rPr lang="en-US" altLang="en-US" sz="1700" dirty="0">
                <a:sym typeface="Symbol" panose="05050102010706020507" pitchFamily="18" charset="2"/>
              </a:rPr>
              <a:t>schema:   i</a:t>
            </a:r>
            <a:r>
              <a:rPr lang="en-US" altLang="en-US" sz="1700" i="1" dirty="0">
                <a:sym typeface="Symbol" panose="05050102010706020507" pitchFamily="18" charset="2"/>
              </a:rPr>
              <a:t>nstructor</a:t>
            </a:r>
            <a:r>
              <a:rPr lang="en-US" altLang="en-US" sz="1700" dirty="0">
                <a:sym typeface="Symbol" panose="05050102010706020507" pitchFamily="18" charset="2"/>
              </a:rPr>
              <a:t> (</a:t>
            </a:r>
            <a:r>
              <a:rPr lang="en-US" altLang="en-US" sz="1700" i="1" dirty="0">
                <a:sym typeface="Symbol" panose="05050102010706020507" pitchFamily="18" charset="2"/>
              </a:rPr>
              <a:t>ID, name, </a:t>
            </a:r>
            <a:r>
              <a:rPr lang="en-US" altLang="en-US" sz="1700" i="1" dirty="0" err="1">
                <a:sym typeface="Symbol" panose="05050102010706020507" pitchFamily="18" charset="2"/>
              </a:rPr>
              <a:t>dept_name</a:t>
            </a:r>
            <a:r>
              <a:rPr lang="en-US" altLang="en-US" sz="1700" i="1" dirty="0">
                <a:sym typeface="Symbol" panose="05050102010706020507" pitchFamily="18" charset="2"/>
              </a:rPr>
              <a:t>, salary</a:t>
            </a:r>
            <a:r>
              <a:rPr lang="en-US" altLang="en-US" sz="1700" dirty="0">
                <a:sym typeface="Symbol" panose="05050102010706020507" pitchFamily="18" charset="2"/>
              </a:rPr>
              <a:t>)</a:t>
            </a:r>
          </a:p>
          <a:p>
            <a:pPr lvl="1"/>
            <a:r>
              <a:rPr lang="en-US" altLang="en-US" sz="1700" dirty="0">
                <a:sym typeface="Symbol" panose="05050102010706020507" pitchFamily="18" charset="2"/>
              </a:rPr>
              <a:t>Instance:</a:t>
            </a:r>
          </a:p>
          <a:p>
            <a:endParaRPr lang="en-US" dirty="0"/>
          </a:p>
        </p:txBody>
      </p:sp>
      <p:pic>
        <p:nvPicPr>
          <p:cNvPr id="4" name="Graphic 3">
            <a:extLst>
              <a:ext uri="{FF2B5EF4-FFF2-40B4-BE49-F238E27FC236}">
                <a16:creationId xmlns:a16="http://schemas.microsoft.com/office/drawing/2014/main" id="{9121CAFD-398B-4D59-959B-F1EE81A57047}"/>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 b="12197"/>
          <a:stretch/>
        </p:blipFill>
        <p:spPr>
          <a:xfrm>
            <a:off x="2822851" y="2991101"/>
            <a:ext cx="4483051" cy="3540103"/>
          </a:xfrm>
          <a:prstGeom prst="rect">
            <a:avLst/>
          </a:prstGeom>
        </p:spPr>
      </p:pic>
    </p:spTree>
    <p:extLst>
      <p:ext uri="{BB962C8B-B14F-4D97-AF65-F5344CB8AC3E}">
        <p14:creationId xmlns:p14="http://schemas.microsoft.com/office/powerpoint/2010/main" val="3531989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547E3-07A2-43DA-A957-18C8D827BBE7}"/>
              </a:ext>
            </a:extLst>
          </p:cNvPr>
          <p:cNvSpPr>
            <a:spLocks noGrp="1"/>
          </p:cNvSpPr>
          <p:nvPr>
            <p:ph type="title"/>
          </p:nvPr>
        </p:nvSpPr>
        <p:spPr>
          <a:xfrm>
            <a:off x="677334" y="609600"/>
            <a:ext cx="8596668" cy="804421"/>
          </a:xfrm>
        </p:spPr>
        <p:txBody>
          <a:bodyPr/>
          <a:lstStyle/>
          <a:p>
            <a:r>
              <a:rPr lang="en-US" dirty="0"/>
              <a:t>Physical Schemas vs Logical Schemas</a:t>
            </a:r>
          </a:p>
        </p:txBody>
      </p:sp>
      <p:sp>
        <p:nvSpPr>
          <p:cNvPr id="3" name="Content Placeholder 2">
            <a:extLst>
              <a:ext uri="{FF2B5EF4-FFF2-40B4-BE49-F238E27FC236}">
                <a16:creationId xmlns:a16="http://schemas.microsoft.com/office/drawing/2014/main" id="{5C9BBCE3-626B-4D88-AF3D-B0FB44DEB995}"/>
              </a:ext>
            </a:extLst>
          </p:cNvPr>
          <p:cNvSpPr>
            <a:spLocks noGrp="1"/>
          </p:cNvSpPr>
          <p:nvPr>
            <p:ph idx="1"/>
          </p:nvPr>
        </p:nvSpPr>
        <p:spPr>
          <a:xfrm>
            <a:off x="677334" y="1555423"/>
            <a:ext cx="8596668" cy="4485939"/>
          </a:xfrm>
        </p:spPr>
        <p:txBody>
          <a:bodyPr/>
          <a:lstStyle/>
          <a:p>
            <a:r>
              <a:rPr lang="en-US" dirty="0"/>
              <a:t>Physical schemas describe the database design at the physical level which represents how the data are actually stored on storage media. </a:t>
            </a:r>
          </a:p>
          <a:p>
            <a:r>
              <a:rPr lang="en-US" dirty="0"/>
              <a:t>Logical schemas describe the database design at the logical level which specifies what data are stored and what relationships exist among those data.</a:t>
            </a:r>
          </a:p>
        </p:txBody>
      </p:sp>
    </p:spTree>
    <p:extLst>
      <p:ext uri="{BB962C8B-B14F-4D97-AF65-F5344CB8AC3E}">
        <p14:creationId xmlns:p14="http://schemas.microsoft.com/office/powerpoint/2010/main" val="504373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D3375-41FA-4647-909E-3F12FB69564D}"/>
              </a:ext>
            </a:extLst>
          </p:cNvPr>
          <p:cNvSpPr>
            <a:spLocks noGrp="1"/>
          </p:cNvSpPr>
          <p:nvPr>
            <p:ph type="title"/>
          </p:nvPr>
        </p:nvSpPr>
        <p:spPr>
          <a:xfrm>
            <a:off x="677334" y="609600"/>
            <a:ext cx="8596668" cy="710153"/>
          </a:xfrm>
        </p:spPr>
        <p:txBody>
          <a:bodyPr/>
          <a:lstStyle/>
          <a:p>
            <a:r>
              <a:rPr lang="en-US" altLang="en-US" sz="3600" dirty="0">
                <a:effectLst>
                  <a:outerShdw blurRad="38100" dist="38100" dir="2700000" algn="tl">
                    <a:srgbClr val="C0C0C0"/>
                  </a:outerShdw>
                </a:effectLst>
              </a:rPr>
              <a:t>Attributes</a:t>
            </a:r>
            <a:endParaRPr lang="en-US" dirty="0"/>
          </a:p>
        </p:txBody>
      </p:sp>
      <p:sp>
        <p:nvSpPr>
          <p:cNvPr id="3" name="Content Placeholder 2">
            <a:extLst>
              <a:ext uri="{FF2B5EF4-FFF2-40B4-BE49-F238E27FC236}">
                <a16:creationId xmlns:a16="http://schemas.microsoft.com/office/drawing/2014/main" id="{F469654A-00F0-48AD-9F9E-06F6E909B7DF}"/>
              </a:ext>
            </a:extLst>
          </p:cNvPr>
          <p:cNvSpPr>
            <a:spLocks noGrp="1"/>
          </p:cNvSpPr>
          <p:nvPr>
            <p:ph idx="1"/>
          </p:nvPr>
        </p:nvSpPr>
        <p:spPr>
          <a:xfrm>
            <a:off x="677334" y="1451728"/>
            <a:ext cx="8596668" cy="4589634"/>
          </a:xfrm>
        </p:spPr>
        <p:txBody>
          <a:bodyPr/>
          <a:lstStyle/>
          <a:p>
            <a:r>
              <a:rPr lang="en-US" altLang="en-US" sz="1800" dirty="0"/>
              <a:t>The set of allowed values for each attribute is called the </a:t>
            </a:r>
            <a:r>
              <a:rPr lang="en-US" altLang="en-US" sz="1800" b="1" dirty="0">
                <a:solidFill>
                  <a:srgbClr val="002060"/>
                </a:solidFill>
              </a:rPr>
              <a:t>domain</a:t>
            </a:r>
            <a:r>
              <a:rPr lang="en-US" altLang="en-US" sz="1800" dirty="0">
                <a:solidFill>
                  <a:srgbClr val="002060"/>
                </a:solidFill>
              </a:rPr>
              <a:t> </a:t>
            </a:r>
            <a:r>
              <a:rPr lang="en-US" altLang="en-US" sz="1800" dirty="0"/>
              <a:t>of the attribute</a:t>
            </a:r>
          </a:p>
          <a:p>
            <a:r>
              <a:rPr lang="en-US" altLang="en-US" sz="1800" dirty="0"/>
              <a:t>Attribute values are (normally) required to be </a:t>
            </a:r>
            <a:r>
              <a:rPr lang="en-US" altLang="en-US" sz="1800" b="1" dirty="0">
                <a:solidFill>
                  <a:srgbClr val="002060"/>
                </a:solidFill>
              </a:rPr>
              <a:t>atomic</a:t>
            </a:r>
            <a:r>
              <a:rPr lang="en-US" altLang="en-US" sz="1800" dirty="0"/>
              <a:t>; that is, indivisible</a:t>
            </a:r>
          </a:p>
          <a:p>
            <a:r>
              <a:rPr lang="en-US" altLang="en-US" sz="1800" dirty="0"/>
              <a:t>The special value</a:t>
            </a:r>
            <a:r>
              <a:rPr lang="en-US" altLang="en-US" sz="1800" b="1" dirty="0">
                <a:solidFill>
                  <a:schemeClr val="tx2"/>
                </a:solidFill>
              </a:rPr>
              <a:t> </a:t>
            </a:r>
            <a:r>
              <a:rPr lang="en-US" altLang="en-US" sz="1800" b="1" i="1" dirty="0">
                <a:solidFill>
                  <a:srgbClr val="000000"/>
                </a:solidFill>
              </a:rPr>
              <a:t>null</a:t>
            </a:r>
            <a:r>
              <a:rPr lang="en-US" altLang="en-US" sz="1800" dirty="0"/>
              <a:t>  is a member of every domain. Indicated that the value is “unknown”</a:t>
            </a:r>
          </a:p>
          <a:p>
            <a:r>
              <a:rPr lang="en-US" altLang="en-US" sz="1800" dirty="0"/>
              <a:t>The null value causes complications in the definition of many operations</a:t>
            </a:r>
          </a:p>
          <a:p>
            <a:endParaRPr lang="en-US" dirty="0"/>
          </a:p>
        </p:txBody>
      </p:sp>
    </p:spTree>
    <p:extLst>
      <p:ext uri="{BB962C8B-B14F-4D97-AF65-F5344CB8AC3E}">
        <p14:creationId xmlns:p14="http://schemas.microsoft.com/office/powerpoint/2010/main" val="1444008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8F17C-EFE8-4C54-8F7E-1E2EC577F5D3}"/>
              </a:ext>
            </a:extLst>
          </p:cNvPr>
          <p:cNvSpPr>
            <a:spLocks noGrp="1"/>
          </p:cNvSpPr>
          <p:nvPr>
            <p:ph type="title"/>
          </p:nvPr>
        </p:nvSpPr>
        <p:spPr>
          <a:xfrm>
            <a:off x="677334" y="609600"/>
            <a:ext cx="8596668" cy="747860"/>
          </a:xfrm>
        </p:spPr>
        <p:txBody>
          <a:bodyPr/>
          <a:lstStyle/>
          <a:p>
            <a:r>
              <a:rPr lang="en-US" altLang="en-US" sz="3600" dirty="0">
                <a:effectLst>
                  <a:outerShdw blurRad="38100" dist="38100" dir="2700000" algn="tl">
                    <a:srgbClr val="C0C0C0"/>
                  </a:outerShdw>
                </a:effectLst>
              </a:rPr>
              <a:t>Relations are Unordered</a:t>
            </a:r>
            <a:endParaRPr lang="en-US" dirty="0"/>
          </a:p>
        </p:txBody>
      </p:sp>
      <p:sp>
        <p:nvSpPr>
          <p:cNvPr id="3" name="Content Placeholder 2">
            <a:extLst>
              <a:ext uri="{FF2B5EF4-FFF2-40B4-BE49-F238E27FC236}">
                <a16:creationId xmlns:a16="http://schemas.microsoft.com/office/drawing/2014/main" id="{96200772-53A6-498A-A705-1C23DA4CC493}"/>
              </a:ext>
            </a:extLst>
          </p:cNvPr>
          <p:cNvSpPr>
            <a:spLocks noGrp="1"/>
          </p:cNvSpPr>
          <p:nvPr>
            <p:ph idx="1"/>
          </p:nvPr>
        </p:nvSpPr>
        <p:spPr>
          <a:xfrm>
            <a:off x="677334" y="1489436"/>
            <a:ext cx="8596668" cy="895546"/>
          </a:xfrm>
        </p:spPr>
        <p:txBody>
          <a:bodyPr/>
          <a:lstStyle/>
          <a:p>
            <a:r>
              <a:rPr lang="en-US" altLang="en-US" sz="1800" dirty="0"/>
              <a:t>Order of tuples is irrelevant (tuples may be stored in an arbitrary order)</a:t>
            </a:r>
          </a:p>
          <a:p>
            <a:r>
              <a:rPr lang="en-US" altLang="en-US" sz="1800" dirty="0"/>
              <a:t>Example: </a:t>
            </a:r>
            <a:r>
              <a:rPr lang="en-US" altLang="en-US" sz="1800" i="1" dirty="0"/>
              <a:t>instructor</a:t>
            </a:r>
            <a:r>
              <a:rPr lang="en-US" altLang="en-US" sz="1800" dirty="0"/>
              <a:t>  relation with unordered tuples</a:t>
            </a:r>
          </a:p>
          <a:p>
            <a:endParaRPr lang="en-US" dirty="0"/>
          </a:p>
        </p:txBody>
      </p:sp>
      <p:pic>
        <p:nvPicPr>
          <p:cNvPr id="5" name="Picture 4">
            <a:extLst>
              <a:ext uri="{FF2B5EF4-FFF2-40B4-BE49-F238E27FC236}">
                <a16:creationId xmlns:a16="http://schemas.microsoft.com/office/drawing/2014/main" id="{AA67EC7E-C14C-4587-80D2-AD1D5061CC73}"/>
              </a:ext>
            </a:extLst>
          </p:cNvPr>
          <p:cNvPicPr>
            <a:picLocks noChangeAspect="1"/>
          </p:cNvPicPr>
          <p:nvPr/>
        </p:nvPicPr>
        <p:blipFill>
          <a:blip r:embed="rId2"/>
          <a:stretch>
            <a:fillRect/>
          </a:stretch>
        </p:blipFill>
        <p:spPr>
          <a:xfrm>
            <a:off x="1536443" y="2516958"/>
            <a:ext cx="5710663" cy="4031056"/>
          </a:xfrm>
          <a:prstGeom prst="rect">
            <a:avLst/>
          </a:prstGeom>
        </p:spPr>
      </p:pic>
    </p:spTree>
    <p:extLst>
      <p:ext uri="{BB962C8B-B14F-4D97-AF65-F5344CB8AC3E}">
        <p14:creationId xmlns:p14="http://schemas.microsoft.com/office/powerpoint/2010/main" val="706063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D70FB-103E-4E32-BF41-21F1FBD05E8E}"/>
              </a:ext>
            </a:extLst>
          </p:cNvPr>
          <p:cNvSpPr>
            <a:spLocks noGrp="1"/>
          </p:cNvSpPr>
          <p:nvPr>
            <p:ph type="title"/>
          </p:nvPr>
        </p:nvSpPr>
        <p:spPr>
          <a:xfrm>
            <a:off x="677334" y="609600"/>
            <a:ext cx="8596668" cy="794994"/>
          </a:xfrm>
        </p:spPr>
        <p:txBody>
          <a:bodyPr/>
          <a:lstStyle/>
          <a:p>
            <a:r>
              <a:rPr lang="en-US" altLang="en-US" sz="3600" dirty="0">
                <a:effectLst>
                  <a:outerShdw blurRad="38100" dist="38100" dir="2700000" algn="tl">
                    <a:srgbClr val="C0C0C0"/>
                  </a:outerShdw>
                </a:effectLst>
              </a:rPr>
              <a:t>Keys</a:t>
            </a:r>
            <a:endParaRPr lang="en-US" dirty="0"/>
          </a:p>
        </p:txBody>
      </p:sp>
      <p:sp>
        <p:nvSpPr>
          <p:cNvPr id="3" name="Content Placeholder 2">
            <a:extLst>
              <a:ext uri="{FF2B5EF4-FFF2-40B4-BE49-F238E27FC236}">
                <a16:creationId xmlns:a16="http://schemas.microsoft.com/office/drawing/2014/main" id="{B29E3E31-FE36-40E0-B635-E54EE7ADF746}"/>
              </a:ext>
            </a:extLst>
          </p:cNvPr>
          <p:cNvSpPr>
            <a:spLocks noGrp="1"/>
          </p:cNvSpPr>
          <p:nvPr>
            <p:ph idx="1"/>
          </p:nvPr>
        </p:nvSpPr>
        <p:spPr>
          <a:xfrm>
            <a:off x="677334" y="1404595"/>
            <a:ext cx="8596668" cy="4636768"/>
          </a:xfrm>
        </p:spPr>
        <p:txBody>
          <a:bodyPr>
            <a:normAutofit fontScale="92500" lnSpcReduction="10000"/>
          </a:bodyPr>
          <a:lstStyle/>
          <a:p>
            <a:r>
              <a:rPr lang="en-US" altLang="en-US" sz="1700" dirty="0"/>
              <a:t>Let K </a:t>
            </a:r>
            <a:r>
              <a:rPr lang="en-US" altLang="en-US" sz="1700" dirty="0">
                <a:sym typeface="Symbol" panose="05050102010706020507" pitchFamily="18" charset="2"/>
              </a:rPr>
              <a:t> R</a:t>
            </a:r>
          </a:p>
          <a:p>
            <a:r>
              <a:rPr lang="en-US" altLang="en-US" sz="1700" i="1" dirty="0">
                <a:sym typeface="Symbol" panose="05050102010706020507" pitchFamily="18" charset="2"/>
              </a:rPr>
              <a:t>K </a:t>
            </a:r>
            <a:r>
              <a:rPr lang="en-US" altLang="en-US" sz="1700" dirty="0">
                <a:sym typeface="Symbol" panose="05050102010706020507" pitchFamily="18" charset="2"/>
              </a:rPr>
              <a:t>is a </a:t>
            </a:r>
            <a:r>
              <a:rPr lang="en-US" altLang="en-US" sz="1700" b="1" dirty="0" err="1">
                <a:solidFill>
                  <a:srgbClr val="002060"/>
                </a:solidFill>
                <a:sym typeface="Symbol" panose="05050102010706020507" pitchFamily="18" charset="2"/>
              </a:rPr>
              <a:t>superkey</a:t>
            </a:r>
            <a:r>
              <a:rPr lang="en-US" altLang="en-US" sz="1700" b="1" dirty="0">
                <a:solidFill>
                  <a:schemeClr val="tx2"/>
                </a:solidFill>
                <a:sym typeface="Symbol" panose="05050102010706020507" pitchFamily="18" charset="2"/>
              </a:rPr>
              <a:t> </a:t>
            </a:r>
            <a:r>
              <a:rPr lang="en-US" altLang="en-US" sz="1700" dirty="0">
                <a:sym typeface="Symbol" panose="05050102010706020507" pitchFamily="18" charset="2"/>
              </a:rPr>
              <a:t>of </a:t>
            </a:r>
            <a:r>
              <a:rPr lang="en-US" altLang="en-US" sz="1700" i="1" dirty="0">
                <a:sym typeface="Symbol" panose="05050102010706020507" pitchFamily="18" charset="2"/>
              </a:rPr>
              <a:t>R</a:t>
            </a:r>
            <a:r>
              <a:rPr lang="en-US" altLang="en-US" sz="1700" dirty="0">
                <a:sym typeface="Symbol" panose="05050102010706020507" pitchFamily="18" charset="2"/>
              </a:rPr>
              <a:t> if values for </a:t>
            </a:r>
            <a:r>
              <a:rPr lang="en-US" altLang="en-US" sz="1700" i="1" dirty="0">
                <a:sym typeface="Symbol" panose="05050102010706020507" pitchFamily="18" charset="2"/>
              </a:rPr>
              <a:t>K</a:t>
            </a:r>
            <a:r>
              <a:rPr lang="en-US" altLang="en-US" sz="1700" dirty="0">
                <a:sym typeface="Symbol" panose="05050102010706020507" pitchFamily="18" charset="2"/>
              </a:rPr>
              <a:t> are sufficient to identify a unique tuple of each possible relation </a:t>
            </a:r>
            <a:r>
              <a:rPr lang="en-US" altLang="en-US" sz="1700" i="1" dirty="0">
                <a:sym typeface="Symbol" panose="05050102010706020507" pitchFamily="18" charset="2"/>
              </a:rPr>
              <a:t>r(R)</a:t>
            </a:r>
            <a:r>
              <a:rPr lang="en-US" altLang="en-US" sz="1700" dirty="0">
                <a:sym typeface="Symbol" panose="05050102010706020507" pitchFamily="18" charset="2"/>
              </a:rPr>
              <a:t> </a:t>
            </a:r>
          </a:p>
          <a:p>
            <a:pPr lvl="1">
              <a:lnSpc>
                <a:spcPct val="130000"/>
              </a:lnSpc>
            </a:pPr>
            <a:r>
              <a:rPr lang="en-US" altLang="en-US" sz="1700" dirty="0">
                <a:sym typeface="Symbol" panose="05050102010706020507" pitchFamily="18" charset="2"/>
              </a:rPr>
              <a:t>Example:  {</a:t>
            </a:r>
            <a:r>
              <a:rPr lang="en-US" altLang="en-US" sz="1700" i="1" dirty="0">
                <a:sym typeface="Symbol" panose="05050102010706020507" pitchFamily="18" charset="2"/>
              </a:rPr>
              <a:t>ID</a:t>
            </a:r>
            <a:r>
              <a:rPr lang="en-US" altLang="en-US" sz="1700" dirty="0">
                <a:sym typeface="Symbol" panose="05050102010706020507" pitchFamily="18" charset="2"/>
              </a:rPr>
              <a:t>} and {</a:t>
            </a:r>
            <a:r>
              <a:rPr lang="en-US" altLang="en-US" sz="1700" dirty="0" err="1">
                <a:sym typeface="Symbol" panose="05050102010706020507" pitchFamily="18" charset="2"/>
              </a:rPr>
              <a:t>ID,name</a:t>
            </a:r>
            <a:r>
              <a:rPr lang="en-US" altLang="en-US" sz="1700" dirty="0">
                <a:sym typeface="Symbol" panose="05050102010706020507" pitchFamily="18" charset="2"/>
              </a:rPr>
              <a:t>} are both </a:t>
            </a:r>
            <a:r>
              <a:rPr lang="en-US" altLang="en-US" sz="1700" dirty="0" err="1">
                <a:sym typeface="Symbol" panose="05050102010706020507" pitchFamily="18" charset="2"/>
              </a:rPr>
              <a:t>superkeys</a:t>
            </a:r>
            <a:r>
              <a:rPr lang="en-US" altLang="en-US" sz="1700" dirty="0">
                <a:sym typeface="Symbol" panose="05050102010706020507" pitchFamily="18" charset="2"/>
              </a:rPr>
              <a:t> of </a:t>
            </a:r>
            <a:r>
              <a:rPr lang="en-US" altLang="en-US" sz="1700" i="1" dirty="0">
                <a:sym typeface="Symbol" panose="05050102010706020507" pitchFamily="18" charset="2"/>
              </a:rPr>
              <a:t>instructor.</a:t>
            </a:r>
            <a:endParaRPr lang="en-US" altLang="en-US" sz="1700" dirty="0">
              <a:sym typeface="Symbol" panose="05050102010706020507" pitchFamily="18" charset="2"/>
            </a:endParaRPr>
          </a:p>
          <a:p>
            <a:pPr>
              <a:lnSpc>
                <a:spcPct val="120000"/>
              </a:lnSpc>
            </a:pPr>
            <a:r>
              <a:rPr lang="en-US" altLang="en-US" sz="1700" dirty="0" err="1">
                <a:sym typeface="Symbol" panose="05050102010706020507" pitchFamily="18" charset="2"/>
              </a:rPr>
              <a:t>Superkey</a:t>
            </a:r>
            <a:r>
              <a:rPr lang="en-US" altLang="en-US" sz="1700" dirty="0">
                <a:sym typeface="Symbol" panose="05050102010706020507" pitchFamily="18" charset="2"/>
              </a:rPr>
              <a:t> </a:t>
            </a:r>
            <a:r>
              <a:rPr lang="en-US" altLang="en-US" sz="1700" i="1" dirty="0">
                <a:sym typeface="Symbol" panose="05050102010706020507" pitchFamily="18" charset="2"/>
              </a:rPr>
              <a:t>K</a:t>
            </a:r>
            <a:r>
              <a:rPr lang="en-US" altLang="en-US" sz="1700" dirty="0">
                <a:sym typeface="Symbol" panose="05050102010706020507" pitchFamily="18" charset="2"/>
              </a:rPr>
              <a:t> is a </a:t>
            </a:r>
            <a:r>
              <a:rPr lang="en-US" altLang="en-US" sz="1700" b="1" dirty="0">
                <a:solidFill>
                  <a:srgbClr val="002060"/>
                </a:solidFill>
                <a:sym typeface="Symbol" panose="05050102010706020507" pitchFamily="18" charset="2"/>
              </a:rPr>
              <a:t>candidate key</a:t>
            </a:r>
            <a:r>
              <a:rPr lang="en-US" altLang="en-US" sz="1700" dirty="0">
                <a:sym typeface="Symbol" panose="05050102010706020507" pitchFamily="18" charset="2"/>
              </a:rPr>
              <a:t> if </a:t>
            </a:r>
            <a:r>
              <a:rPr lang="en-US" altLang="en-US" sz="1700" i="1" dirty="0">
                <a:sym typeface="Symbol" panose="05050102010706020507" pitchFamily="18" charset="2"/>
              </a:rPr>
              <a:t>K</a:t>
            </a:r>
            <a:r>
              <a:rPr lang="en-US" altLang="en-US" sz="1700" dirty="0">
                <a:sym typeface="Symbol" panose="05050102010706020507" pitchFamily="18" charset="2"/>
              </a:rPr>
              <a:t> is minimal</a:t>
            </a:r>
            <a:br>
              <a:rPr lang="en-US" altLang="en-US" sz="1700" dirty="0">
                <a:sym typeface="Symbol" panose="05050102010706020507" pitchFamily="18" charset="2"/>
              </a:rPr>
            </a:br>
            <a:r>
              <a:rPr lang="en-US" altLang="en-US" sz="1700" dirty="0">
                <a:sym typeface="Symbol" panose="05050102010706020507" pitchFamily="18" charset="2"/>
              </a:rPr>
              <a:t>Example:  {</a:t>
            </a:r>
            <a:r>
              <a:rPr lang="en-US" altLang="en-US" sz="1700" i="1" dirty="0">
                <a:sym typeface="Symbol" panose="05050102010706020507" pitchFamily="18" charset="2"/>
              </a:rPr>
              <a:t>ID</a:t>
            </a:r>
            <a:r>
              <a:rPr lang="en-US" altLang="en-US" sz="1700" dirty="0">
                <a:sym typeface="Symbol" panose="05050102010706020507" pitchFamily="18" charset="2"/>
              </a:rPr>
              <a:t>} is a candidate key for </a:t>
            </a:r>
            <a:r>
              <a:rPr lang="en-US" altLang="en-US" sz="1700" i="1" dirty="0">
                <a:sym typeface="Symbol" panose="05050102010706020507" pitchFamily="18" charset="2"/>
              </a:rPr>
              <a:t>Instructor</a:t>
            </a:r>
            <a:endParaRPr lang="en-US" altLang="en-US" sz="1700" dirty="0">
              <a:sym typeface="Symbol" panose="05050102010706020507" pitchFamily="18" charset="2"/>
            </a:endParaRPr>
          </a:p>
          <a:p>
            <a:pPr>
              <a:lnSpc>
                <a:spcPct val="120000"/>
              </a:lnSpc>
            </a:pPr>
            <a:r>
              <a:rPr lang="en-US" altLang="en-US" sz="1700" dirty="0">
                <a:sym typeface="Symbol" panose="05050102010706020507" pitchFamily="18" charset="2"/>
              </a:rPr>
              <a:t>One of the candidate keys is selected to be the </a:t>
            </a:r>
            <a:r>
              <a:rPr lang="en-US" altLang="en-US" sz="1700" b="1" dirty="0">
                <a:solidFill>
                  <a:srgbClr val="002060"/>
                </a:solidFill>
                <a:sym typeface="Symbol" panose="05050102010706020507" pitchFamily="18" charset="2"/>
              </a:rPr>
              <a:t>primary key</a:t>
            </a:r>
            <a:r>
              <a:rPr lang="en-US" altLang="en-US" sz="1700" dirty="0">
                <a:sym typeface="Symbol" panose="05050102010706020507" pitchFamily="18" charset="2"/>
              </a:rPr>
              <a:t>.</a:t>
            </a:r>
          </a:p>
          <a:p>
            <a:pPr lvl="1">
              <a:lnSpc>
                <a:spcPct val="120000"/>
              </a:lnSpc>
            </a:pPr>
            <a:r>
              <a:rPr lang="en-US" altLang="en-US" dirty="0">
                <a:sym typeface="Symbol" panose="05050102010706020507" pitchFamily="18" charset="2"/>
              </a:rPr>
              <a:t>W</a:t>
            </a:r>
            <a:r>
              <a:rPr lang="en-US" altLang="en-US" sz="1700" dirty="0">
                <a:sym typeface="Symbol" panose="05050102010706020507" pitchFamily="18" charset="2"/>
              </a:rPr>
              <a:t>hich one?</a:t>
            </a:r>
          </a:p>
          <a:p>
            <a:r>
              <a:rPr lang="en-US" altLang="en-US" sz="1700" dirty="0"/>
              <a:t>A </a:t>
            </a:r>
            <a:r>
              <a:rPr lang="en-US" altLang="en-US" sz="1700" b="1" dirty="0">
                <a:solidFill>
                  <a:srgbClr val="002060"/>
                </a:solidFill>
              </a:rPr>
              <a:t>Foreign key</a:t>
            </a:r>
            <a:r>
              <a:rPr lang="en-US" altLang="en-US" sz="1700" dirty="0">
                <a:solidFill>
                  <a:srgbClr val="002060"/>
                </a:solidFill>
              </a:rPr>
              <a:t> </a:t>
            </a:r>
            <a:r>
              <a:rPr lang="en-US" altLang="en-US" sz="1700" dirty="0"/>
              <a:t>is a Primary Key of other table(s)</a:t>
            </a:r>
          </a:p>
          <a:p>
            <a:pPr lvl="1"/>
            <a:r>
              <a:rPr lang="en-US" altLang="en-US" sz="1700" b="1" dirty="0">
                <a:solidFill>
                  <a:srgbClr val="002060"/>
                </a:solidFill>
              </a:rPr>
              <a:t>Referencing</a:t>
            </a:r>
            <a:r>
              <a:rPr lang="en-US" altLang="en-US" sz="1700" dirty="0"/>
              <a:t> relation</a:t>
            </a:r>
          </a:p>
          <a:p>
            <a:pPr lvl="1"/>
            <a:r>
              <a:rPr lang="en-US" altLang="en-US" sz="1700" dirty="0">
                <a:sym typeface="Symbol" panose="05050102010706020507" pitchFamily="18" charset="2"/>
              </a:rPr>
              <a:t>Example: </a:t>
            </a:r>
            <a:r>
              <a:rPr lang="en-US" altLang="en-US" sz="1700" i="1" dirty="0" err="1">
                <a:sym typeface="Symbol" panose="05050102010706020507" pitchFamily="18" charset="2"/>
              </a:rPr>
              <a:t>dept_name</a:t>
            </a:r>
            <a:r>
              <a:rPr lang="en-US" altLang="en-US" sz="1700" dirty="0">
                <a:sym typeface="Symbol" panose="05050102010706020507" pitchFamily="18" charset="2"/>
              </a:rPr>
              <a:t> in i</a:t>
            </a:r>
            <a:r>
              <a:rPr lang="en-US" altLang="en-US" sz="1700" i="1" dirty="0">
                <a:sym typeface="Symbol" panose="05050102010706020507" pitchFamily="18" charset="2"/>
              </a:rPr>
              <a:t>nstructor</a:t>
            </a:r>
            <a:r>
              <a:rPr lang="en-US" altLang="en-US" sz="1700" dirty="0">
                <a:sym typeface="Symbol" panose="05050102010706020507" pitchFamily="18" charset="2"/>
              </a:rPr>
              <a:t>  is a foreign key referencing </a:t>
            </a:r>
            <a:r>
              <a:rPr lang="en-US" altLang="en-US" sz="1700" i="1" dirty="0">
                <a:sym typeface="Symbol" panose="05050102010706020507" pitchFamily="18" charset="2"/>
              </a:rPr>
              <a:t>department</a:t>
            </a:r>
          </a:p>
          <a:p>
            <a:pPr marL="457200" lvl="1" indent="0">
              <a:buNone/>
            </a:pPr>
            <a:r>
              <a:rPr lang="en-US" altLang="en-US" sz="1700" dirty="0">
                <a:sym typeface="Symbol" panose="05050102010706020507" pitchFamily="18" charset="2"/>
              </a:rPr>
              <a:t>     (</a:t>
            </a:r>
            <a:r>
              <a:rPr lang="en-US" altLang="en-US" sz="1700" dirty="0" err="1">
                <a:sym typeface="Symbol" panose="05050102010706020507" pitchFamily="18" charset="2"/>
              </a:rPr>
              <a:t>dept_name</a:t>
            </a:r>
            <a:r>
              <a:rPr lang="en-US" altLang="en-US" sz="1700" dirty="0">
                <a:sym typeface="Symbol" panose="05050102010706020507" pitchFamily="18" charset="2"/>
              </a:rPr>
              <a:t> is the Primary Key of department)</a:t>
            </a:r>
          </a:p>
          <a:p>
            <a:r>
              <a:rPr lang="en-US" altLang="en-US" sz="1700" b="1" dirty="0">
                <a:solidFill>
                  <a:srgbClr val="002060"/>
                </a:solidFill>
              </a:rPr>
              <a:t>Foreign key </a:t>
            </a:r>
            <a:r>
              <a:rPr lang="en-US" altLang="en-US" sz="1700" dirty="0"/>
              <a:t>constraint: Value in one relation must appear in another</a:t>
            </a:r>
          </a:p>
          <a:p>
            <a:pPr marL="457200" lvl="1" indent="0">
              <a:buNone/>
            </a:pPr>
            <a:endParaRPr lang="en-US" altLang="en-US" sz="1700" i="1" dirty="0">
              <a:sym typeface="Symbol" panose="05050102010706020507" pitchFamily="18" charset="2"/>
            </a:endParaRPr>
          </a:p>
          <a:p>
            <a:endParaRPr lang="en-US" dirty="0"/>
          </a:p>
        </p:txBody>
      </p:sp>
    </p:spTree>
    <p:extLst>
      <p:ext uri="{BB962C8B-B14F-4D97-AF65-F5344CB8AC3E}">
        <p14:creationId xmlns:p14="http://schemas.microsoft.com/office/powerpoint/2010/main" val="2885732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2147F-B6E9-4EF5-BC63-D88C37AA92DC}"/>
              </a:ext>
            </a:extLst>
          </p:cNvPr>
          <p:cNvSpPr>
            <a:spLocks noGrp="1"/>
          </p:cNvSpPr>
          <p:nvPr>
            <p:ph type="title"/>
          </p:nvPr>
        </p:nvSpPr>
        <p:spPr>
          <a:xfrm>
            <a:off x="677334" y="609600"/>
            <a:ext cx="8596668" cy="635540"/>
          </a:xfrm>
        </p:spPr>
        <p:txBody>
          <a:bodyPr>
            <a:normAutofit fontScale="90000"/>
          </a:bodyPr>
          <a:lstStyle/>
          <a:p>
            <a:r>
              <a:rPr lang="en-US" dirty="0"/>
              <a:t>Examples</a:t>
            </a:r>
          </a:p>
        </p:txBody>
      </p:sp>
      <p:pic>
        <p:nvPicPr>
          <p:cNvPr id="6" name="Content Placeholder 5">
            <a:extLst>
              <a:ext uri="{FF2B5EF4-FFF2-40B4-BE49-F238E27FC236}">
                <a16:creationId xmlns:a16="http://schemas.microsoft.com/office/drawing/2014/main" id="{E0B1508A-9E80-48FB-BFD3-4618E595E412}"/>
              </a:ext>
            </a:extLst>
          </p:cNvPr>
          <p:cNvPicPr>
            <a:picLocks noGrp="1" noChangeAspect="1"/>
          </p:cNvPicPr>
          <p:nvPr>
            <p:ph idx="1"/>
          </p:nvPr>
        </p:nvPicPr>
        <p:blipFill>
          <a:blip r:embed="rId2"/>
          <a:stretch>
            <a:fillRect/>
          </a:stretch>
        </p:blipFill>
        <p:spPr>
          <a:xfrm>
            <a:off x="530812" y="2112146"/>
            <a:ext cx="6015189" cy="3072695"/>
          </a:xfrm>
        </p:spPr>
      </p:pic>
      <p:sp>
        <p:nvSpPr>
          <p:cNvPr id="7" name="TextBox 6">
            <a:extLst>
              <a:ext uri="{FF2B5EF4-FFF2-40B4-BE49-F238E27FC236}">
                <a16:creationId xmlns:a16="http://schemas.microsoft.com/office/drawing/2014/main" id="{BC902723-DF35-4086-8166-C2D9CCAFA9D0}"/>
              </a:ext>
            </a:extLst>
          </p:cNvPr>
          <p:cNvSpPr txBox="1"/>
          <p:nvPr/>
        </p:nvSpPr>
        <p:spPr>
          <a:xfrm>
            <a:off x="1147863" y="5602069"/>
            <a:ext cx="5311302" cy="646331"/>
          </a:xfrm>
          <a:prstGeom prst="rect">
            <a:avLst/>
          </a:prstGeom>
          <a:noFill/>
        </p:spPr>
        <p:txBody>
          <a:bodyPr wrap="square" rtlCol="0">
            <a:spAutoFit/>
          </a:bodyPr>
          <a:lstStyle/>
          <a:p>
            <a:r>
              <a:rPr lang="en-US" dirty="0"/>
              <a:t>Note: Multiple buildings may have same room numbers.</a:t>
            </a:r>
          </a:p>
        </p:txBody>
      </p:sp>
      <p:pic>
        <p:nvPicPr>
          <p:cNvPr id="9" name="Picture 8">
            <a:extLst>
              <a:ext uri="{FF2B5EF4-FFF2-40B4-BE49-F238E27FC236}">
                <a16:creationId xmlns:a16="http://schemas.microsoft.com/office/drawing/2014/main" id="{1F792A78-DDEF-4DCD-A1C8-D323369D4CBD}"/>
              </a:ext>
            </a:extLst>
          </p:cNvPr>
          <p:cNvPicPr>
            <a:picLocks noChangeAspect="1"/>
          </p:cNvPicPr>
          <p:nvPr/>
        </p:nvPicPr>
        <p:blipFill>
          <a:blip r:embed="rId3"/>
          <a:stretch>
            <a:fillRect/>
          </a:stretch>
        </p:blipFill>
        <p:spPr>
          <a:xfrm>
            <a:off x="6546001" y="2058865"/>
            <a:ext cx="4987067" cy="3179255"/>
          </a:xfrm>
          <a:prstGeom prst="rect">
            <a:avLst/>
          </a:prstGeom>
        </p:spPr>
      </p:pic>
    </p:spTree>
    <p:extLst>
      <p:ext uri="{BB962C8B-B14F-4D97-AF65-F5344CB8AC3E}">
        <p14:creationId xmlns:p14="http://schemas.microsoft.com/office/powerpoint/2010/main" val="3291368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B4CA6-1B0E-4588-8174-E5F4838E58C8}"/>
              </a:ext>
            </a:extLst>
          </p:cNvPr>
          <p:cNvSpPr>
            <a:spLocks noGrp="1"/>
          </p:cNvSpPr>
          <p:nvPr>
            <p:ph type="title"/>
          </p:nvPr>
        </p:nvSpPr>
        <p:spPr>
          <a:xfrm>
            <a:off x="677334" y="609600"/>
            <a:ext cx="8596668" cy="684179"/>
          </a:xfrm>
        </p:spPr>
        <p:txBody>
          <a:bodyPr/>
          <a:lstStyle/>
          <a:p>
            <a:r>
              <a:rPr lang="en-US" dirty="0"/>
              <a:t>More Examples</a:t>
            </a:r>
          </a:p>
        </p:txBody>
      </p:sp>
      <p:pic>
        <p:nvPicPr>
          <p:cNvPr id="5" name="Content Placeholder 4">
            <a:extLst>
              <a:ext uri="{FF2B5EF4-FFF2-40B4-BE49-F238E27FC236}">
                <a16:creationId xmlns:a16="http://schemas.microsoft.com/office/drawing/2014/main" id="{BD098A71-5551-4933-A891-FAE66FBF325F}"/>
              </a:ext>
            </a:extLst>
          </p:cNvPr>
          <p:cNvPicPr>
            <a:picLocks noGrp="1" noChangeAspect="1"/>
          </p:cNvPicPr>
          <p:nvPr>
            <p:ph idx="1"/>
          </p:nvPr>
        </p:nvPicPr>
        <p:blipFill>
          <a:blip r:embed="rId2"/>
          <a:stretch>
            <a:fillRect/>
          </a:stretch>
        </p:blipFill>
        <p:spPr>
          <a:xfrm>
            <a:off x="677334" y="1443402"/>
            <a:ext cx="6219577" cy="4159730"/>
          </a:xfrm>
        </p:spPr>
      </p:pic>
      <p:pic>
        <p:nvPicPr>
          <p:cNvPr id="7" name="Picture 6">
            <a:extLst>
              <a:ext uri="{FF2B5EF4-FFF2-40B4-BE49-F238E27FC236}">
                <a16:creationId xmlns:a16="http://schemas.microsoft.com/office/drawing/2014/main" id="{D5A230C7-DB86-49B6-9784-6D3D3E8E08E4}"/>
              </a:ext>
            </a:extLst>
          </p:cNvPr>
          <p:cNvPicPr>
            <a:picLocks noChangeAspect="1"/>
          </p:cNvPicPr>
          <p:nvPr/>
        </p:nvPicPr>
        <p:blipFill>
          <a:blip r:embed="rId3"/>
          <a:stretch>
            <a:fillRect/>
          </a:stretch>
        </p:blipFill>
        <p:spPr>
          <a:xfrm>
            <a:off x="6896911" y="485712"/>
            <a:ext cx="5174029" cy="5584348"/>
          </a:xfrm>
          <a:prstGeom prst="rect">
            <a:avLst/>
          </a:prstGeom>
        </p:spPr>
      </p:pic>
    </p:spTree>
    <p:extLst>
      <p:ext uri="{BB962C8B-B14F-4D97-AF65-F5344CB8AC3E}">
        <p14:creationId xmlns:p14="http://schemas.microsoft.com/office/powerpoint/2010/main" val="831247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C1C20-C056-40B6-B989-964B69FB8BC5}"/>
              </a:ext>
            </a:extLst>
          </p:cNvPr>
          <p:cNvSpPr>
            <a:spLocks noGrp="1"/>
          </p:cNvSpPr>
          <p:nvPr>
            <p:ph type="title"/>
          </p:nvPr>
        </p:nvSpPr>
        <p:spPr>
          <a:xfrm>
            <a:off x="677334" y="297898"/>
            <a:ext cx="8596668" cy="715893"/>
          </a:xfrm>
        </p:spPr>
        <p:txBody>
          <a:bodyPr>
            <a:normAutofit fontScale="90000"/>
          </a:bodyPr>
          <a:lstStyle/>
          <a:p>
            <a:r>
              <a:rPr lang="en-US" altLang="en-US" sz="3600" dirty="0">
                <a:effectLst>
                  <a:outerShdw blurRad="38100" dist="38100" dir="2700000" algn="tl">
                    <a:srgbClr val="C0C0C0"/>
                  </a:outerShdw>
                </a:effectLst>
              </a:rPr>
              <a:t>Schema Diagram for University Database (Primary Keys are underlined)</a:t>
            </a:r>
            <a:endParaRPr lang="en-US" dirty="0"/>
          </a:p>
        </p:txBody>
      </p:sp>
      <p:pic>
        <p:nvPicPr>
          <p:cNvPr id="5" name="Graphic 4">
            <a:extLst>
              <a:ext uri="{FF2B5EF4-FFF2-40B4-BE49-F238E27FC236}">
                <a16:creationId xmlns:a16="http://schemas.microsoft.com/office/drawing/2014/main" id="{F7BD08D1-8EB4-4C6D-96E5-520244800C0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00843" y="1196201"/>
            <a:ext cx="9246400" cy="5539603"/>
          </a:xfrm>
          <a:prstGeom prst="rect">
            <a:avLst/>
          </a:prstGeom>
        </p:spPr>
      </p:pic>
    </p:spTree>
    <p:extLst>
      <p:ext uri="{BB962C8B-B14F-4D97-AF65-F5344CB8AC3E}">
        <p14:creationId xmlns:p14="http://schemas.microsoft.com/office/powerpoint/2010/main" val="42161515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A40E7-FF7D-4CCF-A04F-B5F6B48C08B1}"/>
              </a:ext>
            </a:extLst>
          </p:cNvPr>
          <p:cNvSpPr>
            <a:spLocks noGrp="1"/>
          </p:cNvSpPr>
          <p:nvPr>
            <p:ph type="title"/>
          </p:nvPr>
        </p:nvSpPr>
        <p:spPr>
          <a:xfrm>
            <a:off x="677334" y="609600"/>
            <a:ext cx="8596668" cy="729006"/>
          </a:xfrm>
        </p:spPr>
        <p:txBody>
          <a:bodyPr/>
          <a:lstStyle/>
          <a:p>
            <a:r>
              <a:rPr lang="en-US" altLang="en-US" sz="3600" dirty="0">
                <a:effectLst>
                  <a:outerShdw blurRad="38100" dist="38100" dir="2700000" algn="tl">
                    <a:srgbClr val="C0C0C0"/>
                  </a:outerShdw>
                </a:effectLst>
              </a:rPr>
              <a:t>Relational Query Languages</a:t>
            </a:r>
            <a:endParaRPr lang="en-US" dirty="0"/>
          </a:p>
        </p:txBody>
      </p:sp>
      <p:sp>
        <p:nvSpPr>
          <p:cNvPr id="3" name="Content Placeholder 2">
            <a:extLst>
              <a:ext uri="{FF2B5EF4-FFF2-40B4-BE49-F238E27FC236}">
                <a16:creationId xmlns:a16="http://schemas.microsoft.com/office/drawing/2014/main" id="{A1776C9E-FFC1-4CF4-9578-A8EA96032B5B}"/>
              </a:ext>
            </a:extLst>
          </p:cNvPr>
          <p:cNvSpPr>
            <a:spLocks noGrp="1"/>
          </p:cNvSpPr>
          <p:nvPr>
            <p:ph idx="1"/>
          </p:nvPr>
        </p:nvSpPr>
        <p:spPr>
          <a:xfrm>
            <a:off x="677334" y="1498863"/>
            <a:ext cx="8596668" cy="4355182"/>
          </a:xfrm>
        </p:spPr>
        <p:txBody>
          <a:bodyPr>
            <a:normAutofit/>
          </a:bodyPr>
          <a:lstStyle/>
          <a:p>
            <a:r>
              <a:rPr lang="en-US" altLang="en-US" sz="1700" dirty="0"/>
              <a:t>Procedural (Java, C++) versus non-procedural, or declarative (SQL)</a:t>
            </a:r>
          </a:p>
          <a:p>
            <a:pPr lvl="1">
              <a:buFont typeface="Wingdings" panose="05000000000000000000" pitchFamily="2" charset="2"/>
              <a:buChar char="q"/>
            </a:pPr>
            <a:r>
              <a:rPr lang="en-US" sz="1700" dirty="0"/>
              <a:t>Non-procedural languages greatly simplify the specification of queries (at least, the types of queries they are designed to handle). They free the user from having to worry about how the query is to be evaluated; not only does this reduce programming effort, but in fact in most situations the query optimizer can do a much better task of choosing the best way to evaluate a query than a programmer working by trial and error. </a:t>
            </a:r>
          </a:p>
          <a:p>
            <a:pPr lvl="1">
              <a:buFont typeface="Wingdings" panose="05000000000000000000" pitchFamily="2" charset="2"/>
              <a:buChar char="q"/>
            </a:pPr>
            <a:r>
              <a:rPr lang="en-US" sz="1700" dirty="0"/>
              <a:t>On the other hand, procedural languages are far more powerful in terms of what computations they can perform. Some tasks can either not be done using nonprocedural languages or are very hard to express using nonprocedural languages. </a:t>
            </a:r>
            <a:endParaRPr lang="en-US" altLang="en-US" sz="1700" dirty="0"/>
          </a:p>
          <a:p>
            <a:endParaRPr lang="en-US" dirty="0"/>
          </a:p>
        </p:txBody>
      </p:sp>
    </p:spTree>
    <p:extLst>
      <p:ext uri="{BB962C8B-B14F-4D97-AF65-F5344CB8AC3E}">
        <p14:creationId xmlns:p14="http://schemas.microsoft.com/office/powerpoint/2010/main" val="2105644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A3A-5B99-4D03-B9A0-867A3F62C689}"/>
              </a:ext>
            </a:extLst>
          </p:cNvPr>
          <p:cNvSpPr>
            <a:spLocks noGrp="1"/>
          </p:cNvSpPr>
          <p:nvPr>
            <p:ph type="title"/>
          </p:nvPr>
        </p:nvSpPr>
        <p:spPr>
          <a:xfrm>
            <a:off x="677334" y="609600"/>
            <a:ext cx="8596668" cy="908115"/>
          </a:xfrm>
        </p:spPr>
        <p:txBody>
          <a:bodyPr/>
          <a:lstStyle/>
          <a:p>
            <a:r>
              <a:rPr lang="en-US" dirty="0"/>
              <a:t>Relational Query Languages (Cont.)</a:t>
            </a:r>
          </a:p>
        </p:txBody>
      </p:sp>
      <p:sp>
        <p:nvSpPr>
          <p:cNvPr id="3" name="Content Placeholder 2">
            <a:extLst>
              <a:ext uri="{FF2B5EF4-FFF2-40B4-BE49-F238E27FC236}">
                <a16:creationId xmlns:a16="http://schemas.microsoft.com/office/drawing/2014/main" id="{21C663D3-AE9C-418C-A448-C8D55C8794B3}"/>
              </a:ext>
            </a:extLst>
          </p:cNvPr>
          <p:cNvSpPr>
            <a:spLocks noGrp="1"/>
          </p:cNvSpPr>
          <p:nvPr>
            <p:ph idx="1"/>
          </p:nvPr>
        </p:nvSpPr>
        <p:spPr>
          <a:xfrm>
            <a:off x="677334" y="1517715"/>
            <a:ext cx="8596668" cy="4523647"/>
          </a:xfrm>
        </p:spPr>
        <p:txBody>
          <a:bodyPr/>
          <a:lstStyle/>
          <a:p>
            <a:r>
              <a:rPr lang="en-US" altLang="en-US" sz="1700" dirty="0"/>
              <a:t>“Pure” languages:</a:t>
            </a:r>
          </a:p>
          <a:p>
            <a:pPr lvl="1">
              <a:buFont typeface="Wingdings" panose="05000000000000000000" pitchFamily="2" charset="2"/>
              <a:buChar char="q"/>
            </a:pPr>
            <a:r>
              <a:rPr lang="en-US" altLang="en-US" sz="1700" dirty="0"/>
              <a:t>Relational algebra</a:t>
            </a:r>
          </a:p>
          <a:p>
            <a:pPr lvl="1">
              <a:buFont typeface="Wingdings" panose="05000000000000000000" pitchFamily="2" charset="2"/>
              <a:buChar char="q"/>
            </a:pPr>
            <a:r>
              <a:rPr lang="en-US" altLang="en-US" sz="1700" dirty="0"/>
              <a:t>Tuple relational calculus</a:t>
            </a:r>
          </a:p>
          <a:p>
            <a:pPr lvl="1">
              <a:buFont typeface="Wingdings" panose="05000000000000000000" pitchFamily="2" charset="2"/>
              <a:buChar char="q"/>
            </a:pPr>
            <a:r>
              <a:rPr lang="en-US" altLang="en-US" sz="1700" dirty="0"/>
              <a:t>Domain relational calculus</a:t>
            </a:r>
          </a:p>
          <a:p>
            <a:r>
              <a:rPr lang="en-US" altLang="en-US" sz="1700" dirty="0"/>
              <a:t>The above 3 pure languages are equivalent in computing power</a:t>
            </a:r>
          </a:p>
          <a:p>
            <a:r>
              <a:rPr lang="en-US" altLang="en-US" sz="1700" dirty="0"/>
              <a:t>We will concentrate in this chapter on relational algebra</a:t>
            </a:r>
          </a:p>
          <a:p>
            <a:pPr lvl="1">
              <a:buFont typeface="Wingdings" panose="05000000000000000000" pitchFamily="2" charset="2"/>
              <a:buChar char="q"/>
            </a:pPr>
            <a:r>
              <a:rPr lang="en-US" altLang="en-US" sz="1700" dirty="0"/>
              <a:t>Not </a:t>
            </a:r>
            <a:r>
              <a:rPr lang="en-US" altLang="en-US" dirty="0"/>
              <a:t>T</a:t>
            </a:r>
            <a:r>
              <a:rPr lang="en-US" altLang="en-US" sz="1700" dirty="0"/>
              <a:t>uring-machine equivalent</a:t>
            </a:r>
          </a:p>
          <a:p>
            <a:pPr lvl="1">
              <a:buFont typeface="Wingdings" panose="05000000000000000000" pitchFamily="2" charset="2"/>
              <a:buChar char="q"/>
            </a:pPr>
            <a:r>
              <a:rPr lang="en-US" altLang="en-US" sz="1700" dirty="0"/>
              <a:t>Consists of 6 basic operations</a:t>
            </a:r>
          </a:p>
          <a:p>
            <a:endParaRPr lang="en-US" dirty="0"/>
          </a:p>
        </p:txBody>
      </p:sp>
    </p:spTree>
    <p:extLst>
      <p:ext uri="{BB962C8B-B14F-4D97-AF65-F5344CB8AC3E}">
        <p14:creationId xmlns:p14="http://schemas.microsoft.com/office/powerpoint/2010/main" val="3362641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C9E16-D164-4ED2-BB4C-590B404AAEA6}"/>
              </a:ext>
            </a:extLst>
          </p:cNvPr>
          <p:cNvSpPr>
            <a:spLocks noGrp="1"/>
          </p:cNvSpPr>
          <p:nvPr>
            <p:ph type="title"/>
          </p:nvPr>
        </p:nvSpPr>
        <p:spPr>
          <a:xfrm>
            <a:off x="677334" y="609600"/>
            <a:ext cx="8596668" cy="681872"/>
          </a:xfrm>
        </p:spPr>
        <p:txBody>
          <a:bodyPr/>
          <a:lstStyle/>
          <a:p>
            <a:r>
              <a:rPr lang="en-US" altLang="en-US" sz="3600" dirty="0"/>
              <a:t>Relational Algebra</a:t>
            </a:r>
            <a:endParaRPr lang="en-US" dirty="0"/>
          </a:p>
        </p:txBody>
      </p:sp>
      <p:sp>
        <p:nvSpPr>
          <p:cNvPr id="3" name="Content Placeholder 2">
            <a:extLst>
              <a:ext uri="{FF2B5EF4-FFF2-40B4-BE49-F238E27FC236}">
                <a16:creationId xmlns:a16="http://schemas.microsoft.com/office/drawing/2014/main" id="{B66B9DD6-324C-4294-A304-03CEA1951A38}"/>
              </a:ext>
            </a:extLst>
          </p:cNvPr>
          <p:cNvSpPr>
            <a:spLocks noGrp="1"/>
          </p:cNvSpPr>
          <p:nvPr>
            <p:ph idx="1"/>
          </p:nvPr>
        </p:nvSpPr>
        <p:spPr>
          <a:xfrm>
            <a:off x="677334" y="1395167"/>
            <a:ext cx="8596668" cy="4646195"/>
          </a:xfrm>
        </p:spPr>
        <p:txBody>
          <a:bodyPr/>
          <a:lstStyle/>
          <a:p>
            <a:r>
              <a:rPr lang="en-US" altLang="en-US" sz="1700" dirty="0"/>
              <a:t>Six basic operators</a:t>
            </a:r>
          </a:p>
          <a:p>
            <a:pPr lvl="1"/>
            <a:r>
              <a:rPr lang="en-US" altLang="en-US" sz="1700" dirty="0"/>
              <a:t>search: </a:t>
            </a:r>
            <a:r>
              <a:rPr kumimoji="0" lang="en-US" altLang="en-US" sz="1700" dirty="0">
                <a:sym typeface="Symbol" panose="05050102010706020507" pitchFamily="18" charset="2"/>
              </a:rPr>
              <a:t></a:t>
            </a:r>
            <a:endParaRPr lang="en-US" altLang="en-US" sz="1700" dirty="0"/>
          </a:p>
          <a:p>
            <a:pPr lvl="1"/>
            <a:r>
              <a:rPr lang="en-US" altLang="en-US" sz="1700" dirty="0"/>
              <a:t>project: </a:t>
            </a:r>
            <a:r>
              <a:rPr lang="en-US" altLang="en-US" sz="1700" dirty="0">
                <a:sym typeface="Symbol" panose="05050102010706020507" pitchFamily="18" charset="2"/>
              </a:rPr>
              <a:t></a:t>
            </a:r>
            <a:endParaRPr lang="en-US" altLang="en-US" sz="1700" dirty="0"/>
          </a:p>
          <a:p>
            <a:pPr lvl="1"/>
            <a:r>
              <a:rPr lang="en-US" altLang="en-US" sz="1700" dirty="0"/>
              <a:t>union: </a:t>
            </a:r>
            <a:r>
              <a:rPr lang="en-US" altLang="en-US" sz="1700" dirty="0">
                <a:sym typeface="Symbol" panose="05050102010706020507" pitchFamily="18" charset="2"/>
              </a:rPr>
              <a:t></a:t>
            </a:r>
            <a:endParaRPr lang="en-US" altLang="en-US" sz="1700" dirty="0"/>
          </a:p>
          <a:p>
            <a:pPr lvl="1"/>
            <a:r>
              <a:rPr lang="en-US" altLang="en-US" sz="1700" dirty="0"/>
              <a:t>set difference: </a:t>
            </a:r>
            <a:r>
              <a:rPr lang="en-US" altLang="en-US" sz="1700" i="1" dirty="0"/>
              <a:t>–</a:t>
            </a:r>
            <a:r>
              <a:rPr lang="en-US" altLang="en-US" sz="1700" dirty="0"/>
              <a:t> </a:t>
            </a:r>
          </a:p>
          <a:p>
            <a:pPr lvl="1"/>
            <a:r>
              <a:rPr lang="en-US" altLang="en-US" sz="1700" dirty="0"/>
              <a:t>Cartesian product: x</a:t>
            </a:r>
          </a:p>
          <a:p>
            <a:pPr lvl="1"/>
            <a:r>
              <a:rPr lang="en-US" altLang="en-US" sz="1700" dirty="0"/>
              <a:t>rename: </a:t>
            </a:r>
            <a:r>
              <a:rPr lang="en-US" altLang="en-US" sz="1700" i="1" dirty="0">
                <a:sym typeface="Symbol" panose="05050102010706020507" pitchFamily="18" charset="2"/>
              </a:rPr>
              <a:t></a:t>
            </a:r>
          </a:p>
          <a:p>
            <a:endParaRPr lang="en-US" dirty="0"/>
          </a:p>
        </p:txBody>
      </p:sp>
    </p:spTree>
    <p:extLst>
      <p:ext uri="{BB962C8B-B14F-4D97-AF65-F5344CB8AC3E}">
        <p14:creationId xmlns:p14="http://schemas.microsoft.com/office/powerpoint/2010/main" val="3650405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8DE7A-330B-4C5A-986B-EAE74C26FBD9}"/>
              </a:ext>
            </a:extLst>
          </p:cNvPr>
          <p:cNvSpPr>
            <a:spLocks noGrp="1"/>
          </p:cNvSpPr>
          <p:nvPr>
            <p:ph type="title"/>
          </p:nvPr>
        </p:nvSpPr>
        <p:spPr>
          <a:xfrm>
            <a:off x="677334" y="282804"/>
            <a:ext cx="8596668" cy="659876"/>
          </a:xfrm>
        </p:spPr>
        <p:txBody>
          <a:bodyPr/>
          <a:lstStyle/>
          <a:p>
            <a:r>
              <a:rPr lang="en-US" altLang="en-US" sz="3600" dirty="0"/>
              <a:t>Search/Find Operation</a:t>
            </a:r>
            <a:endParaRPr lang="en-US" dirty="0"/>
          </a:p>
        </p:txBody>
      </p:sp>
      <p:sp>
        <p:nvSpPr>
          <p:cNvPr id="3" name="Content Placeholder 2">
            <a:extLst>
              <a:ext uri="{FF2B5EF4-FFF2-40B4-BE49-F238E27FC236}">
                <a16:creationId xmlns:a16="http://schemas.microsoft.com/office/drawing/2014/main" id="{CD7FC1AE-48EF-4177-AAC2-7CB0534681AD}"/>
              </a:ext>
            </a:extLst>
          </p:cNvPr>
          <p:cNvSpPr>
            <a:spLocks noGrp="1"/>
          </p:cNvSpPr>
          <p:nvPr>
            <p:ph idx="1"/>
          </p:nvPr>
        </p:nvSpPr>
        <p:spPr>
          <a:xfrm>
            <a:off x="677334" y="1074656"/>
            <a:ext cx="8596668" cy="3489312"/>
          </a:xfrm>
        </p:spPr>
        <p:txBody>
          <a:bodyPr>
            <a:normAutofit/>
          </a:bodyPr>
          <a:lstStyle/>
          <a:p>
            <a:pPr>
              <a:lnSpc>
                <a:spcPct val="90000"/>
              </a:lnSpc>
              <a:tabLst>
                <a:tab pos="1658938" algn="l"/>
                <a:tab pos="3149600" algn="ctr"/>
                <a:tab pos="3425825" algn="l"/>
              </a:tabLst>
            </a:pPr>
            <a:r>
              <a:rPr lang="en-US" altLang="en-US" sz="1700" dirty="0"/>
              <a:t>The  </a:t>
            </a:r>
            <a:r>
              <a:rPr lang="en-US" altLang="en-US" sz="1700" b="1" dirty="0"/>
              <a:t>search</a:t>
            </a:r>
            <a:r>
              <a:rPr lang="en-US" altLang="en-US" sz="1700" dirty="0"/>
              <a:t> operation returns tuples that satisfy a given predicate.</a:t>
            </a:r>
          </a:p>
          <a:p>
            <a:pPr>
              <a:lnSpc>
                <a:spcPct val="90000"/>
              </a:lnSpc>
              <a:tabLst>
                <a:tab pos="1658938" algn="l"/>
                <a:tab pos="3149600" algn="ctr"/>
                <a:tab pos="3425825" algn="l"/>
              </a:tabLst>
            </a:pPr>
            <a:r>
              <a:rPr lang="en-US" altLang="en-US" sz="1700" dirty="0"/>
              <a:t>Notation:  </a:t>
            </a:r>
            <a:r>
              <a:rPr lang="en-US" altLang="en-US" i="1" dirty="0">
                <a:sym typeface="Symbol" panose="05050102010706020507" pitchFamily="18" charset="2"/>
              </a:rPr>
              <a:t></a:t>
            </a:r>
            <a:r>
              <a:rPr lang="en-US" altLang="en-US" dirty="0">
                <a:sym typeface="Symbol" panose="05050102010706020507" pitchFamily="18" charset="2"/>
              </a:rPr>
              <a:t> </a:t>
            </a:r>
            <a:r>
              <a:rPr lang="en-US" altLang="en-US" i="1" baseline="-25000" dirty="0">
                <a:sym typeface="Symbol" panose="05050102010706020507" pitchFamily="18" charset="2"/>
              </a:rPr>
              <a:t>p </a:t>
            </a:r>
            <a:r>
              <a:rPr lang="en-US" altLang="en-US" sz="1700" dirty="0">
                <a:sym typeface="Symbol" panose="05050102010706020507" pitchFamily="18" charset="2"/>
              </a:rPr>
              <a:t>(</a:t>
            </a:r>
            <a:r>
              <a:rPr lang="en-US" altLang="en-US" sz="1700" i="1" dirty="0">
                <a:sym typeface="Symbol" panose="05050102010706020507" pitchFamily="18" charset="2"/>
              </a:rPr>
              <a:t>r</a:t>
            </a:r>
            <a:r>
              <a:rPr lang="en-US" altLang="en-US" sz="1700" dirty="0">
                <a:sym typeface="Symbol" panose="05050102010706020507" pitchFamily="18" charset="2"/>
              </a:rPr>
              <a:t>)</a:t>
            </a:r>
          </a:p>
          <a:p>
            <a:pPr>
              <a:lnSpc>
                <a:spcPct val="90000"/>
              </a:lnSpc>
              <a:tabLst>
                <a:tab pos="1658938" algn="l"/>
                <a:tab pos="3149600" algn="ctr"/>
                <a:tab pos="3425825" algn="l"/>
              </a:tabLst>
            </a:pPr>
            <a:r>
              <a:rPr lang="en-US" altLang="en-US" sz="1700" i="1" dirty="0">
                <a:sym typeface="Symbol" panose="05050102010706020507" pitchFamily="18" charset="2"/>
              </a:rPr>
              <a:t>p</a:t>
            </a:r>
            <a:r>
              <a:rPr lang="en-US" altLang="en-US" sz="1700" dirty="0">
                <a:sym typeface="Symbol" panose="05050102010706020507" pitchFamily="18" charset="2"/>
              </a:rPr>
              <a:t> is called the </a:t>
            </a:r>
            <a:r>
              <a:rPr lang="en-US" altLang="en-US" sz="1700" b="1" dirty="0">
                <a:solidFill>
                  <a:srgbClr val="002060"/>
                </a:solidFill>
                <a:sym typeface="Symbol" panose="05050102010706020507" pitchFamily="18" charset="2"/>
              </a:rPr>
              <a:t>search predicate</a:t>
            </a:r>
          </a:p>
          <a:p>
            <a:pPr>
              <a:lnSpc>
                <a:spcPct val="90000"/>
              </a:lnSpc>
              <a:tabLst>
                <a:tab pos="1658938" algn="l"/>
                <a:tab pos="3149600" algn="ctr"/>
                <a:tab pos="3425825" algn="l"/>
              </a:tabLst>
            </a:pPr>
            <a:r>
              <a:rPr lang="en-US" altLang="en-US" sz="1700" dirty="0">
                <a:sym typeface="Symbol" panose="05050102010706020507" pitchFamily="18" charset="2"/>
              </a:rPr>
              <a:t>Example: search those tuples of the </a:t>
            </a:r>
            <a:r>
              <a:rPr lang="en-US" altLang="en-US" sz="1700" i="1" dirty="0">
                <a:sym typeface="Symbol" panose="05050102010706020507" pitchFamily="18" charset="2"/>
              </a:rPr>
              <a:t>instructor</a:t>
            </a:r>
            <a:r>
              <a:rPr lang="en-US" altLang="en-US" sz="1700" dirty="0">
                <a:sym typeface="Symbol" panose="05050102010706020507" pitchFamily="18" charset="2"/>
              </a:rPr>
              <a:t>  relation where the instructor is in the “Physics” department.</a:t>
            </a:r>
          </a:p>
          <a:p>
            <a:pPr lvl="1">
              <a:lnSpc>
                <a:spcPct val="90000"/>
              </a:lnSpc>
              <a:tabLst>
                <a:tab pos="1658938" algn="l"/>
                <a:tab pos="3149600" algn="ctr"/>
                <a:tab pos="3425825" algn="l"/>
              </a:tabLst>
            </a:pPr>
            <a:r>
              <a:rPr lang="en-US" altLang="en-US" sz="1700" dirty="0">
                <a:sym typeface="Symbol" panose="05050102010706020507" pitchFamily="18" charset="2"/>
              </a:rPr>
              <a:t>Query</a:t>
            </a:r>
          </a:p>
          <a:p>
            <a:pPr marL="457200" lvl="1" indent="0">
              <a:lnSpc>
                <a:spcPct val="90000"/>
              </a:lnSpc>
              <a:buNone/>
              <a:tabLst>
                <a:tab pos="1658938" algn="l"/>
                <a:tab pos="3149600" algn="ctr"/>
                <a:tab pos="3425825" algn="l"/>
              </a:tabLst>
            </a:pPr>
            <a:r>
              <a:rPr lang="en-US" altLang="en-US" sz="800" dirty="0">
                <a:sym typeface="Symbol" panose="05050102010706020507" pitchFamily="18" charset="2"/>
              </a:rPr>
              <a:t> </a:t>
            </a:r>
            <a:br>
              <a:rPr lang="en-US" altLang="en-US" sz="1700" dirty="0">
                <a:sym typeface="Symbol" panose="05050102010706020507" pitchFamily="18" charset="2"/>
              </a:rPr>
            </a:br>
            <a:r>
              <a:rPr lang="en-US" altLang="en-US" sz="1700" dirty="0">
                <a:sym typeface="Symbol" panose="05050102010706020507" pitchFamily="18" charset="2"/>
              </a:rPr>
              <a:t>  	</a:t>
            </a:r>
            <a:r>
              <a:rPr lang="en-US" altLang="en-US" sz="1900" i="1" dirty="0">
                <a:sym typeface="Symbol" panose="05050102010706020507" pitchFamily="18" charset="2"/>
              </a:rPr>
              <a:t></a:t>
            </a:r>
            <a:r>
              <a:rPr lang="en-US" altLang="en-US" sz="1900" dirty="0">
                <a:sym typeface="Symbol" panose="05050102010706020507" pitchFamily="18" charset="2"/>
              </a:rPr>
              <a:t> </a:t>
            </a:r>
            <a:r>
              <a:rPr lang="en-US" altLang="en-US" sz="1900" i="1" baseline="-25000" dirty="0" err="1">
                <a:sym typeface="Symbol" panose="05050102010706020507" pitchFamily="18" charset="2"/>
              </a:rPr>
              <a:t>dept_name</a:t>
            </a:r>
            <a:r>
              <a:rPr lang="en-US" altLang="en-US" sz="1900" i="1" baseline="-25000" dirty="0">
                <a:sym typeface="Symbol" panose="05050102010706020507" pitchFamily="18" charset="2"/>
              </a:rPr>
              <a:t>=</a:t>
            </a:r>
            <a:r>
              <a:rPr lang="ja-JP" altLang="en-US" sz="1900" i="1" baseline="-25000" dirty="0">
                <a:sym typeface="Symbol" panose="05050102010706020507" pitchFamily="18" charset="2"/>
              </a:rPr>
              <a:t>“</a:t>
            </a:r>
            <a:r>
              <a:rPr lang="en-US" altLang="ja-JP" sz="1900" i="1" baseline="-25000" dirty="0">
                <a:sym typeface="Symbol" panose="05050102010706020507" pitchFamily="18" charset="2"/>
              </a:rPr>
              <a:t>Physics” </a:t>
            </a:r>
            <a:r>
              <a:rPr lang="en-US" altLang="ja-JP" sz="1700" dirty="0">
                <a:sym typeface="Symbol" panose="05050102010706020507" pitchFamily="18" charset="2"/>
              </a:rPr>
              <a:t>(</a:t>
            </a:r>
            <a:r>
              <a:rPr lang="en-US" altLang="ja-JP" sz="1700" i="1" dirty="0">
                <a:sym typeface="Symbol" panose="05050102010706020507" pitchFamily="18" charset="2"/>
              </a:rPr>
              <a:t>instructor</a:t>
            </a:r>
            <a:r>
              <a:rPr lang="en-US" altLang="ja-JP" sz="1700" dirty="0">
                <a:sym typeface="Symbol" panose="05050102010706020507" pitchFamily="18" charset="2"/>
              </a:rPr>
              <a:t>)</a:t>
            </a:r>
          </a:p>
          <a:p>
            <a:pPr lvl="1">
              <a:lnSpc>
                <a:spcPct val="90000"/>
              </a:lnSpc>
              <a:buNone/>
              <a:tabLst>
                <a:tab pos="1658938" algn="l"/>
                <a:tab pos="3149600" algn="ctr"/>
                <a:tab pos="3425825" algn="l"/>
              </a:tabLst>
            </a:pPr>
            <a:r>
              <a:rPr lang="en-US" altLang="en-US" sz="800" dirty="0">
                <a:sym typeface="Symbol" panose="05050102010706020507" pitchFamily="18" charset="2"/>
              </a:rPr>
              <a:t> </a:t>
            </a:r>
          </a:p>
          <a:p>
            <a:pPr lvl="1">
              <a:lnSpc>
                <a:spcPct val="90000"/>
              </a:lnSpc>
              <a:tabLst>
                <a:tab pos="1658938" algn="l"/>
                <a:tab pos="3149600" algn="ctr"/>
                <a:tab pos="3425825" algn="l"/>
              </a:tabLst>
            </a:pPr>
            <a:r>
              <a:rPr lang="en-US" altLang="en-US" sz="1700" dirty="0">
                <a:sym typeface="Symbol" panose="05050102010706020507" pitchFamily="18" charset="2"/>
              </a:rPr>
              <a:t>Result</a:t>
            </a:r>
          </a:p>
          <a:p>
            <a:pPr lvl="1">
              <a:lnSpc>
                <a:spcPct val="90000"/>
              </a:lnSpc>
              <a:tabLst>
                <a:tab pos="1658938" algn="l"/>
                <a:tab pos="3149600" algn="ctr"/>
                <a:tab pos="3425825" algn="l"/>
              </a:tabLst>
            </a:pPr>
            <a:r>
              <a:rPr lang="en-US" sz="1700" dirty="0">
                <a:sym typeface="Symbol" panose="05050102010706020507" pitchFamily="18" charset="2"/>
              </a:rPr>
              <a:t>Search result contains all the attributes of the table</a:t>
            </a:r>
            <a:endParaRPr lang="en-US" dirty="0"/>
          </a:p>
        </p:txBody>
      </p:sp>
      <p:pic>
        <p:nvPicPr>
          <p:cNvPr id="4" name="Graphic 3">
            <a:extLst>
              <a:ext uri="{FF2B5EF4-FFF2-40B4-BE49-F238E27FC236}">
                <a16:creationId xmlns:a16="http://schemas.microsoft.com/office/drawing/2014/main" id="{5D48974E-4938-4E99-A3B7-79C542013FA0}"/>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b="31858"/>
          <a:stretch/>
        </p:blipFill>
        <p:spPr>
          <a:xfrm>
            <a:off x="2124805" y="4560208"/>
            <a:ext cx="4932139" cy="1223136"/>
          </a:xfrm>
          <a:prstGeom prst="rect">
            <a:avLst/>
          </a:prstGeom>
        </p:spPr>
      </p:pic>
      <p:pic>
        <p:nvPicPr>
          <p:cNvPr id="5" name="Picture 4">
            <a:extLst>
              <a:ext uri="{FF2B5EF4-FFF2-40B4-BE49-F238E27FC236}">
                <a16:creationId xmlns:a16="http://schemas.microsoft.com/office/drawing/2014/main" id="{5E5520D6-5361-412B-8BC1-429005EF26D5}"/>
              </a:ext>
            </a:extLst>
          </p:cNvPr>
          <p:cNvPicPr>
            <a:picLocks noChangeAspect="1"/>
          </p:cNvPicPr>
          <p:nvPr/>
        </p:nvPicPr>
        <p:blipFill>
          <a:blip r:embed="rId4"/>
          <a:stretch>
            <a:fillRect/>
          </a:stretch>
        </p:blipFill>
        <p:spPr>
          <a:xfrm>
            <a:off x="7056944" y="3142034"/>
            <a:ext cx="4323344" cy="3049872"/>
          </a:xfrm>
          <a:prstGeom prst="rect">
            <a:avLst/>
          </a:prstGeom>
        </p:spPr>
      </p:pic>
    </p:spTree>
    <p:extLst>
      <p:ext uri="{BB962C8B-B14F-4D97-AF65-F5344CB8AC3E}">
        <p14:creationId xmlns:p14="http://schemas.microsoft.com/office/powerpoint/2010/main" val="897491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F309C-D3ED-44B0-9E9E-ECE855C6F061}"/>
              </a:ext>
            </a:extLst>
          </p:cNvPr>
          <p:cNvSpPr>
            <a:spLocks noGrp="1"/>
          </p:cNvSpPr>
          <p:nvPr>
            <p:ph type="title"/>
          </p:nvPr>
        </p:nvSpPr>
        <p:spPr>
          <a:xfrm>
            <a:off x="677334" y="609600"/>
            <a:ext cx="8596668" cy="738433"/>
          </a:xfrm>
        </p:spPr>
        <p:txBody>
          <a:bodyPr/>
          <a:lstStyle/>
          <a:p>
            <a:r>
              <a:rPr lang="en-US" altLang="en-US" sz="3600" dirty="0"/>
              <a:t>Search/Find Operation (Cont.)</a:t>
            </a:r>
            <a:endParaRPr lang="en-US" dirty="0"/>
          </a:p>
        </p:txBody>
      </p:sp>
      <p:sp>
        <p:nvSpPr>
          <p:cNvPr id="3" name="Content Placeholder 2">
            <a:extLst>
              <a:ext uri="{FF2B5EF4-FFF2-40B4-BE49-F238E27FC236}">
                <a16:creationId xmlns:a16="http://schemas.microsoft.com/office/drawing/2014/main" id="{7AED056C-C741-40D3-AEA7-5F2476ECD6C1}"/>
              </a:ext>
            </a:extLst>
          </p:cNvPr>
          <p:cNvSpPr>
            <a:spLocks noGrp="1"/>
          </p:cNvSpPr>
          <p:nvPr>
            <p:ph idx="1"/>
          </p:nvPr>
        </p:nvSpPr>
        <p:spPr>
          <a:xfrm>
            <a:off x="677334" y="1461155"/>
            <a:ext cx="8596668" cy="4580207"/>
          </a:xfrm>
        </p:spPr>
        <p:txBody>
          <a:bodyPr/>
          <a:lstStyle/>
          <a:p>
            <a:pPr>
              <a:lnSpc>
                <a:spcPct val="90000"/>
              </a:lnSpc>
              <a:tabLst>
                <a:tab pos="1658938" algn="l"/>
                <a:tab pos="3149600" algn="ctr"/>
                <a:tab pos="3425825" algn="l"/>
              </a:tabLst>
            </a:pPr>
            <a:r>
              <a:rPr lang="en-US" altLang="en-US" sz="1700" dirty="0">
                <a:sym typeface="Symbol" panose="05050102010706020507" pitchFamily="18" charset="2"/>
              </a:rPr>
              <a:t>We allow comparisons using </a:t>
            </a:r>
          </a:p>
          <a:p>
            <a:pPr>
              <a:lnSpc>
                <a:spcPct val="90000"/>
              </a:lnSpc>
              <a:buNone/>
              <a:tabLst>
                <a:tab pos="1658938" algn="l"/>
                <a:tab pos="3149600" algn="ctr"/>
                <a:tab pos="3425825" algn="l"/>
              </a:tabLst>
            </a:pPr>
            <a:r>
              <a:rPr lang="en-US" altLang="en-US" sz="1700" dirty="0">
                <a:sym typeface="Symbol" panose="05050102010706020507" pitchFamily="18" charset="2"/>
              </a:rPr>
              <a:t>                     =, , &gt;, . &lt;. </a:t>
            </a:r>
          </a:p>
          <a:p>
            <a:pPr>
              <a:lnSpc>
                <a:spcPct val="90000"/>
              </a:lnSpc>
              <a:buNone/>
              <a:tabLst>
                <a:tab pos="1658938" algn="l"/>
                <a:tab pos="3149600" algn="ctr"/>
                <a:tab pos="3425825" algn="l"/>
              </a:tabLst>
            </a:pPr>
            <a:r>
              <a:rPr lang="en-US" altLang="en-US" sz="1700" dirty="0">
                <a:sym typeface="Symbol" panose="05050102010706020507" pitchFamily="18" charset="2"/>
              </a:rPr>
              <a:t>       in the selection predicate. </a:t>
            </a:r>
          </a:p>
          <a:p>
            <a:pPr>
              <a:lnSpc>
                <a:spcPct val="90000"/>
              </a:lnSpc>
              <a:tabLst>
                <a:tab pos="1658938" algn="l"/>
                <a:tab pos="3149600" algn="ctr"/>
                <a:tab pos="3425825" algn="l"/>
              </a:tabLst>
            </a:pPr>
            <a:r>
              <a:rPr lang="en-US" altLang="en-US" sz="1700" dirty="0">
                <a:sym typeface="Symbol" panose="05050102010706020507" pitchFamily="18" charset="2"/>
              </a:rPr>
              <a:t>We can combine several predicates into a larger predicate by using the connectives:</a:t>
            </a:r>
          </a:p>
          <a:p>
            <a:pPr>
              <a:lnSpc>
                <a:spcPct val="90000"/>
              </a:lnSpc>
              <a:buNone/>
              <a:tabLst>
                <a:tab pos="1658938" algn="l"/>
                <a:tab pos="3149600" algn="ctr"/>
                <a:tab pos="3425825" algn="l"/>
              </a:tabLst>
            </a:pPr>
            <a:r>
              <a:rPr lang="en-US" altLang="en-US" sz="1700" dirty="0">
                <a:sym typeface="Symbol" panose="05050102010706020507" pitchFamily="18" charset="2"/>
              </a:rPr>
              <a:t>                    (</a:t>
            </a:r>
            <a:r>
              <a:rPr lang="en-US" altLang="en-US" sz="1700" b="1" dirty="0">
                <a:sym typeface="Symbol" panose="05050102010706020507" pitchFamily="18" charset="2"/>
              </a:rPr>
              <a:t>and</a:t>
            </a:r>
            <a:r>
              <a:rPr lang="en-US" altLang="en-US" sz="1700" dirty="0">
                <a:sym typeface="Symbol" panose="05050102010706020507" pitchFamily="18" charset="2"/>
              </a:rPr>
              <a:t>),  (</a:t>
            </a:r>
            <a:r>
              <a:rPr lang="en-US" altLang="en-US" sz="1700" b="1" dirty="0">
                <a:sym typeface="Symbol" panose="05050102010706020507" pitchFamily="18" charset="2"/>
              </a:rPr>
              <a:t>or</a:t>
            </a:r>
            <a:r>
              <a:rPr lang="en-US" altLang="en-US" sz="1700" dirty="0">
                <a:sym typeface="Symbol" panose="05050102010706020507" pitchFamily="18" charset="2"/>
              </a:rPr>
              <a:t>),  (</a:t>
            </a:r>
            <a:r>
              <a:rPr lang="en-US" altLang="en-US" sz="1700" b="1" dirty="0">
                <a:sym typeface="Symbol" panose="05050102010706020507" pitchFamily="18" charset="2"/>
              </a:rPr>
              <a:t>not</a:t>
            </a:r>
            <a:r>
              <a:rPr lang="en-US" altLang="en-US" sz="1700" dirty="0">
                <a:sym typeface="Symbol" panose="05050102010706020507" pitchFamily="18" charset="2"/>
              </a:rPr>
              <a:t>)</a:t>
            </a:r>
          </a:p>
          <a:p>
            <a:pPr>
              <a:lnSpc>
                <a:spcPct val="90000"/>
              </a:lnSpc>
              <a:tabLst>
                <a:tab pos="1658938" algn="l"/>
                <a:tab pos="3149600" algn="ctr"/>
                <a:tab pos="3425825" algn="l"/>
              </a:tabLst>
            </a:pPr>
            <a:r>
              <a:rPr lang="en-US" altLang="en-US" sz="1700" dirty="0">
                <a:sym typeface="Symbol" panose="05050102010706020507" pitchFamily="18" charset="2"/>
              </a:rPr>
              <a:t>Example: Find the instructors in Physics with a salary greater $90,000, we write:</a:t>
            </a:r>
          </a:p>
          <a:p>
            <a:pPr marL="0" indent="0">
              <a:lnSpc>
                <a:spcPct val="90000"/>
              </a:lnSpc>
              <a:buNone/>
              <a:tabLst>
                <a:tab pos="1658938" algn="l"/>
                <a:tab pos="3149600" algn="ctr"/>
                <a:tab pos="3425825" algn="l"/>
              </a:tabLst>
            </a:pPr>
            <a:r>
              <a:rPr lang="en-US" altLang="en-US" sz="800" dirty="0">
                <a:sym typeface="Symbol" panose="05050102010706020507" pitchFamily="18" charset="2"/>
              </a:rPr>
              <a:t> </a:t>
            </a:r>
            <a:br>
              <a:rPr lang="en-US" altLang="en-US" sz="1700" dirty="0">
                <a:sym typeface="Symbol" panose="05050102010706020507" pitchFamily="18" charset="2"/>
              </a:rPr>
            </a:br>
            <a:r>
              <a:rPr lang="en-US" altLang="en-US" sz="1700" dirty="0">
                <a:sym typeface="Symbol" panose="05050102010706020507" pitchFamily="18" charset="2"/>
              </a:rPr>
              <a:t>          </a:t>
            </a:r>
            <a:r>
              <a:rPr lang="en-US" altLang="en-US" i="1" dirty="0">
                <a:sym typeface="Symbol" panose="05050102010706020507" pitchFamily="18" charset="2"/>
              </a:rPr>
              <a:t></a:t>
            </a:r>
            <a:r>
              <a:rPr lang="en-US" altLang="en-US" dirty="0">
                <a:sym typeface="Symbol" panose="05050102010706020507" pitchFamily="18" charset="2"/>
              </a:rPr>
              <a:t> </a:t>
            </a:r>
            <a:r>
              <a:rPr lang="en-US" altLang="en-US" i="1" baseline="-25000" dirty="0" err="1">
                <a:sym typeface="Symbol" panose="05050102010706020507" pitchFamily="18" charset="2"/>
              </a:rPr>
              <a:t>dept_name</a:t>
            </a:r>
            <a:r>
              <a:rPr lang="en-US" altLang="en-US" i="1" baseline="-25000" dirty="0">
                <a:sym typeface="Symbol" panose="05050102010706020507" pitchFamily="18" charset="2"/>
              </a:rPr>
              <a:t>=</a:t>
            </a:r>
            <a:r>
              <a:rPr lang="ja-JP" altLang="en-US" i="1" baseline="-25000" dirty="0">
                <a:sym typeface="Symbol" panose="05050102010706020507" pitchFamily="18" charset="2"/>
              </a:rPr>
              <a:t>“</a:t>
            </a:r>
            <a:r>
              <a:rPr lang="en-US" altLang="ja-JP" i="1" baseline="-25000" dirty="0">
                <a:sym typeface="Symbol" panose="05050102010706020507" pitchFamily="18" charset="2"/>
              </a:rPr>
              <a:t>Physics</a:t>
            </a:r>
            <a:r>
              <a:rPr lang="ja-JP" altLang="en-US" i="1" baseline="-25000" dirty="0">
                <a:sym typeface="Symbol" panose="05050102010706020507" pitchFamily="18" charset="2"/>
              </a:rPr>
              <a:t>” </a:t>
            </a:r>
            <a:r>
              <a:rPr lang="en-US" altLang="en-US" dirty="0">
                <a:sym typeface="Symbol" panose="05050102010706020507" pitchFamily="18" charset="2"/>
              </a:rPr>
              <a:t></a:t>
            </a:r>
            <a:r>
              <a:rPr lang="ja-JP" altLang="en-US" i="1" baseline="-25000" dirty="0">
                <a:sym typeface="Symbol" panose="05050102010706020507" pitchFamily="18" charset="2"/>
              </a:rPr>
              <a:t> </a:t>
            </a:r>
            <a:r>
              <a:rPr lang="en-US" altLang="ja-JP" i="1" baseline="-25000" dirty="0">
                <a:sym typeface="Symbol" panose="05050102010706020507" pitchFamily="18" charset="2"/>
              </a:rPr>
              <a:t>salary </a:t>
            </a:r>
            <a:r>
              <a:rPr lang="en-US" altLang="ja-JP" sz="1700" i="1" baseline="-25000" dirty="0">
                <a:sym typeface="Symbol" panose="05050102010706020507" pitchFamily="18" charset="2"/>
              </a:rPr>
              <a:t>&gt;</a:t>
            </a:r>
            <a:r>
              <a:rPr lang="en-US" altLang="ja-JP" sz="1700" i="1" dirty="0">
                <a:sym typeface="Symbol" panose="05050102010706020507" pitchFamily="18" charset="2"/>
              </a:rPr>
              <a:t> </a:t>
            </a:r>
            <a:r>
              <a:rPr lang="en-US" altLang="ja-JP" sz="1700" i="1" baseline="-25000" dirty="0">
                <a:sym typeface="Symbol" panose="05050102010706020507" pitchFamily="18" charset="2"/>
              </a:rPr>
              <a:t>90,000</a:t>
            </a:r>
            <a:r>
              <a:rPr lang="en-US" altLang="ja-JP" sz="1700" i="1" dirty="0">
                <a:sym typeface="Symbol" panose="05050102010706020507" pitchFamily="18" charset="2"/>
              </a:rPr>
              <a:t> </a:t>
            </a:r>
            <a:r>
              <a:rPr lang="en-US" altLang="ja-JP" sz="1700" dirty="0">
                <a:sym typeface="Symbol" panose="05050102010706020507" pitchFamily="18" charset="2"/>
              </a:rPr>
              <a:t>(</a:t>
            </a:r>
            <a:r>
              <a:rPr lang="en-US" altLang="ja-JP" sz="1700" i="1" dirty="0">
                <a:sym typeface="Symbol" panose="05050102010706020507" pitchFamily="18" charset="2"/>
              </a:rPr>
              <a:t>instructor</a:t>
            </a:r>
            <a:r>
              <a:rPr lang="en-US" altLang="ja-JP" sz="1700" dirty="0">
                <a:sym typeface="Symbol" panose="05050102010706020507" pitchFamily="18" charset="2"/>
              </a:rPr>
              <a:t>)</a:t>
            </a:r>
          </a:p>
          <a:p>
            <a:pPr marL="0" indent="0">
              <a:lnSpc>
                <a:spcPct val="90000"/>
              </a:lnSpc>
              <a:buNone/>
              <a:tabLst>
                <a:tab pos="1658938" algn="l"/>
                <a:tab pos="3149600" algn="ctr"/>
                <a:tab pos="3425825" algn="l"/>
              </a:tabLst>
            </a:pPr>
            <a:r>
              <a:rPr lang="en-US" altLang="ja-JP" sz="800" i="1" dirty="0">
                <a:sym typeface="Symbol" panose="05050102010706020507" pitchFamily="18" charset="2"/>
              </a:rPr>
              <a:t> </a:t>
            </a:r>
          </a:p>
          <a:p>
            <a:pPr>
              <a:lnSpc>
                <a:spcPct val="90000"/>
              </a:lnSpc>
              <a:tabLst>
                <a:tab pos="1658938" algn="l"/>
                <a:tab pos="3149600" algn="ctr"/>
                <a:tab pos="3425825" algn="l"/>
              </a:tabLst>
            </a:pPr>
            <a:r>
              <a:rPr lang="en-US" altLang="en-US" sz="1700" dirty="0">
                <a:sym typeface="Symbol" panose="05050102010706020507" pitchFamily="18" charset="2"/>
              </a:rPr>
              <a:t>The search predicate may  include comparisons between two attributes. </a:t>
            </a:r>
          </a:p>
          <a:p>
            <a:pPr lvl="1">
              <a:lnSpc>
                <a:spcPct val="90000"/>
              </a:lnSpc>
              <a:tabLst>
                <a:tab pos="1658938" algn="l"/>
                <a:tab pos="3149600" algn="ctr"/>
                <a:tab pos="3425825" algn="l"/>
              </a:tabLst>
            </a:pPr>
            <a:r>
              <a:rPr lang="en-US" altLang="en-US" sz="1700" dirty="0">
                <a:sym typeface="Symbol" panose="05050102010706020507" pitchFamily="18" charset="2"/>
              </a:rPr>
              <a:t>Example, find all departments whose name is the same as their building name:</a:t>
            </a:r>
          </a:p>
          <a:p>
            <a:pPr lvl="1">
              <a:lnSpc>
                <a:spcPct val="90000"/>
              </a:lnSpc>
              <a:tabLst>
                <a:tab pos="1658938" algn="l"/>
                <a:tab pos="3149600" algn="ctr"/>
                <a:tab pos="3425825" algn="l"/>
              </a:tabLst>
            </a:pPr>
            <a:r>
              <a:rPr lang="en-US" altLang="en-US" sz="1700" i="1" dirty="0">
                <a:sym typeface="Symbol" panose="05050102010706020507" pitchFamily="18" charset="2"/>
              </a:rPr>
              <a:t> </a:t>
            </a:r>
            <a:r>
              <a:rPr lang="en-US" altLang="en-US" sz="1900" i="1" dirty="0">
                <a:sym typeface="Symbol" panose="05050102010706020507" pitchFamily="18" charset="2"/>
              </a:rPr>
              <a:t></a:t>
            </a:r>
            <a:r>
              <a:rPr lang="en-US" altLang="en-US" sz="1900" dirty="0">
                <a:sym typeface="Symbol" panose="05050102010706020507" pitchFamily="18" charset="2"/>
              </a:rPr>
              <a:t> </a:t>
            </a:r>
            <a:r>
              <a:rPr lang="en-US" altLang="en-US" sz="1900" i="1" baseline="-25000" dirty="0" err="1">
                <a:sym typeface="Symbol" panose="05050102010706020507" pitchFamily="18" charset="2"/>
              </a:rPr>
              <a:t>dept_name</a:t>
            </a:r>
            <a:r>
              <a:rPr lang="en-US" altLang="en-US" sz="1900" i="1" baseline="-25000" dirty="0">
                <a:sym typeface="Symbol" panose="05050102010706020507" pitchFamily="18" charset="2"/>
              </a:rPr>
              <a:t>=</a:t>
            </a:r>
            <a:r>
              <a:rPr lang="en-US" altLang="ja-JP" sz="1900" i="1" baseline="-25000" dirty="0">
                <a:sym typeface="Symbol" panose="05050102010706020507" pitchFamily="18" charset="2"/>
              </a:rPr>
              <a:t>building</a:t>
            </a:r>
            <a:r>
              <a:rPr lang="en-US" altLang="ja-JP" sz="1900" i="1" dirty="0">
                <a:sym typeface="Symbol" panose="05050102010706020507" pitchFamily="18" charset="2"/>
              </a:rPr>
              <a:t> </a:t>
            </a:r>
            <a:r>
              <a:rPr lang="ja-JP" altLang="en-US" sz="1900" i="1" baseline="-25000" dirty="0">
                <a:sym typeface="Symbol" panose="05050102010706020507" pitchFamily="18" charset="2"/>
              </a:rPr>
              <a:t> </a:t>
            </a:r>
            <a:r>
              <a:rPr lang="en-US" altLang="ja-JP" sz="1700" dirty="0">
                <a:sym typeface="Symbol" panose="05050102010706020507" pitchFamily="18" charset="2"/>
              </a:rPr>
              <a:t>(</a:t>
            </a:r>
            <a:r>
              <a:rPr lang="en-US" altLang="ja-JP" sz="1700" i="1" dirty="0">
                <a:sym typeface="Symbol" panose="05050102010706020507" pitchFamily="18" charset="2"/>
              </a:rPr>
              <a:t>department</a:t>
            </a:r>
            <a:r>
              <a:rPr lang="en-US" altLang="ja-JP" sz="1700" dirty="0">
                <a:sym typeface="Symbol" panose="05050102010706020507" pitchFamily="18" charset="2"/>
              </a:rPr>
              <a:t>)</a:t>
            </a:r>
            <a:endParaRPr lang="en-US" altLang="en-US" sz="1700" dirty="0">
              <a:sym typeface="Symbol" panose="05050102010706020507" pitchFamily="18" charset="2"/>
            </a:endParaRPr>
          </a:p>
          <a:p>
            <a:endParaRPr lang="en-US" dirty="0"/>
          </a:p>
        </p:txBody>
      </p:sp>
    </p:spTree>
    <p:extLst>
      <p:ext uri="{BB962C8B-B14F-4D97-AF65-F5344CB8AC3E}">
        <p14:creationId xmlns:p14="http://schemas.microsoft.com/office/powerpoint/2010/main" val="3205207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31006-C399-4284-A0B5-2112E3AF33A5}"/>
              </a:ext>
            </a:extLst>
          </p:cNvPr>
          <p:cNvSpPr>
            <a:spLocks noGrp="1"/>
          </p:cNvSpPr>
          <p:nvPr>
            <p:ph type="title"/>
          </p:nvPr>
        </p:nvSpPr>
        <p:spPr>
          <a:xfrm>
            <a:off x="677334" y="320512"/>
            <a:ext cx="8596668" cy="716436"/>
          </a:xfrm>
        </p:spPr>
        <p:txBody>
          <a:bodyPr/>
          <a:lstStyle/>
          <a:p>
            <a:r>
              <a:rPr lang="en-US" altLang="en-US" sz="3600" dirty="0"/>
              <a:t>Project/Select Operation</a:t>
            </a:r>
            <a:endParaRPr lang="en-US" dirty="0"/>
          </a:p>
        </p:txBody>
      </p:sp>
      <p:sp>
        <p:nvSpPr>
          <p:cNvPr id="3" name="Content Placeholder 2">
            <a:extLst>
              <a:ext uri="{FF2B5EF4-FFF2-40B4-BE49-F238E27FC236}">
                <a16:creationId xmlns:a16="http://schemas.microsoft.com/office/drawing/2014/main" id="{70AFFE7A-C434-4D9C-B7E4-23F6F5977451}"/>
              </a:ext>
            </a:extLst>
          </p:cNvPr>
          <p:cNvSpPr>
            <a:spLocks noGrp="1"/>
          </p:cNvSpPr>
          <p:nvPr>
            <p:ph idx="1"/>
          </p:nvPr>
        </p:nvSpPr>
        <p:spPr>
          <a:xfrm>
            <a:off x="677334" y="1197205"/>
            <a:ext cx="8596668" cy="4844158"/>
          </a:xfrm>
        </p:spPr>
        <p:txBody>
          <a:bodyPr/>
          <a:lstStyle/>
          <a:p>
            <a:pPr>
              <a:lnSpc>
                <a:spcPct val="120000"/>
              </a:lnSpc>
              <a:tabLst>
                <a:tab pos="3257550" algn="ctr"/>
              </a:tabLst>
            </a:pPr>
            <a:r>
              <a:rPr lang="en-US" altLang="en-US" sz="1800" dirty="0"/>
              <a:t>A unary operation that returns its argument relation, with certain attributes left out.  </a:t>
            </a:r>
          </a:p>
          <a:p>
            <a:pPr>
              <a:lnSpc>
                <a:spcPct val="120000"/>
              </a:lnSpc>
              <a:tabLst>
                <a:tab pos="3257550" algn="ctr"/>
              </a:tabLst>
            </a:pPr>
            <a:r>
              <a:rPr lang="en-US" altLang="en-US" sz="1800" dirty="0"/>
              <a:t>Notation:</a:t>
            </a:r>
          </a:p>
          <a:p>
            <a:pPr>
              <a:lnSpc>
                <a:spcPct val="120000"/>
              </a:lnSpc>
              <a:buNone/>
              <a:tabLst>
                <a:tab pos="3257550" algn="ctr"/>
              </a:tabLst>
            </a:pPr>
            <a:r>
              <a:rPr lang="en-US" altLang="en-US" dirty="0">
                <a:sym typeface="Symbol" panose="05050102010706020507" pitchFamily="18" charset="2"/>
              </a:rPr>
              <a:t>                   </a:t>
            </a:r>
            <a:r>
              <a:rPr lang="en-US" altLang="en-US" i="1" baseline="-25000" dirty="0">
                <a:sym typeface="Symbol" panose="05050102010706020507" pitchFamily="18" charset="2"/>
              </a:rPr>
              <a:t>A</a:t>
            </a:r>
            <a:r>
              <a:rPr lang="en-US" altLang="en-US" i="1" baseline="-50000" dirty="0">
                <a:sym typeface="Symbol" panose="05050102010706020507" pitchFamily="18" charset="2"/>
              </a:rPr>
              <a:t>1</a:t>
            </a:r>
            <a:r>
              <a:rPr lang="en-US" altLang="en-US" i="1" baseline="-25000" dirty="0">
                <a:sym typeface="Symbol" panose="05050102010706020507" pitchFamily="18" charset="2"/>
              </a:rPr>
              <a:t>,A</a:t>
            </a:r>
            <a:r>
              <a:rPr lang="en-US" altLang="en-US" i="1" baseline="-50000" dirty="0">
                <a:sym typeface="Symbol" panose="05050102010706020507" pitchFamily="18" charset="2"/>
              </a:rPr>
              <a:t>2</a:t>
            </a:r>
            <a:r>
              <a:rPr lang="en-US" altLang="en-US" i="1" baseline="-25000" dirty="0">
                <a:sym typeface="Symbol" panose="05050102010706020507" pitchFamily="18" charset="2"/>
              </a:rPr>
              <a:t>,A</a:t>
            </a:r>
            <a:r>
              <a:rPr lang="en-US" altLang="en-US" i="1" baseline="-50000" dirty="0">
                <a:sym typeface="Symbol" panose="05050102010706020507" pitchFamily="18" charset="2"/>
              </a:rPr>
              <a:t>3</a:t>
            </a:r>
            <a:r>
              <a:rPr lang="en-US" altLang="en-US" i="1" baseline="-25000" dirty="0">
                <a:sym typeface="Symbol" panose="05050102010706020507" pitchFamily="18" charset="2"/>
              </a:rPr>
              <a:t> ….A</a:t>
            </a:r>
            <a:r>
              <a:rPr lang="en-US" altLang="en-US" i="1" baseline="-50000" dirty="0">
                <a:sym typeface="Symbol" panose="05050102010706020507" pitchFamily="18" charset="2"/>
              </a:rPr>
              <a:t>k</a:t>
            </a:r>
            <a:r>
              <a:rPr lang="en-US" altLang="en-US" i="1" baseline="-25000" dirty="0">
                <a:sym typeface="Symbol" panose="05050102010706020507" pitchFamily="18" charset="2"/>
              </a:rPr>
              <a:t> </a:t>
            </a:r>
            <a:r>
              <a:rPr lang="en-US" altLang="en-US" baseline="-25000" dirty="0"/>
              <a:t> </a:t>
            </a:r>
            <a:r>
              <a:rPr lang="en-US" altLang="en-US" sz="1800" dirty="0"/>
              <a:t>(</a:t>
            </a:r>
            <a:r>
              <a:rPr lang="en-US" altLang="en-US" sz="1800" i="1" dirty="0"/>
              <a:t>r</a:t>
            </a:r>
            <a:r>
              <a:rPr lang="en-US" altLang="ja-JP" sz="1800" dirty="0">
                <a:sym typeface="Symbol" panose="05050102010706020507" pitchFamily="18" charset="2"/>
              </a:rPr>
              <a:t>)</a:t>
            </a:r>
            <a:r>
              <a:rPr lang="en-US" altLang="en-US" sz="1800" dirty="0">
                <a:solidFill>
                  <a:schemeClr val="bg1">
                    <a:lumMod val="50000"/>
                  </a:schemeClr>
                </a:solidFill>
              </a:rPr>
              <a:t>	</a:t>
            </a:r>
          </a:p>
          <a:p>
            <a:pPr>
              <a:lnSpc>
                <a:spcPct val="120000"/>
              </a:lnSpc>
              <a:buFont typeface="Monotype Sorts" charset="2"/>
              <a:buNone/>
              <a:tabLst>
                <a:tab pos="3257550" algn="ctr"/>
              </a:tabLst>
            </a:pPr>
            <a:r>
              <a:rPr lang="en-US" altLang="en-US" sz="1800" dirty="0"/>
              <a:t>	where </a:t>
            </a:r>
            <a:r>
              <a:rPr lang="en-US" altLang="en-US" sz="1800" i="1" dirty="0"/>
              <a:t>A</a:t>
            </a:r>
            <a:r>
              <a:rPr lang="en-US" altLang="en-US" sz="1800" i="1" baseline="-25000" dirty="0"/>
              <a:t>1</a:t>
            </a:r>
            <a:r>
              <a:rPr lang="en-US" altLang="en-US" sz="1800" i="1" dirty="0"/>
              <a:t>, A</a:t>
            </a:r>
            <a:r>
              <a:rPr lang="en-US" altLang="en-US" sz="1800" i="1" baseline="-25000" dirty="0"/>
              <a:t>2</a:t>
            </a:r>
            <a:r>
              <a:rPr lang="en-US" altLang="en-US" sz="1800" dirty="0"/>
              <a:t>,  …, </a:t>
            </a:r>
            <a:r>
              <a:rPr lang="en-US" altLang="en-US" i="1" dirty="0"/>
              <a:t>A</a:t>
            </a:r>
            <a:r>
              <a:rPr lang="en-US" altLang="en-US" i="1" baseline="-25000" dirty="0"/>
              <a:t>k</a:t>
            </a:r>
            <a:r>
              <a:rPr lang="en-US" altLang="en-US" sz="1800" dirty="0"/>
              <a:t>  are attribute names and </a:t>
            </a:r>
            <a:r>
              <a:rPr lang="en-US" altLang="en-US" sz="1800" i="1" dirty="0"/>
              <a:t>r</a:t>
            </a:r>
            <a:r>
              <a:rPr lang="en-US" altLang="en-US" sz="1800" dirty="0"/>
              <a:t> is a relation name.</a:t>
            </a:r>
          </a:p>
          <a:p>
            <a:pPr>
              <a:tabLst>
                <a:tab pos="3257550" algn="ctr"/>
              </a:tabLst>
            </a:pPr>
            <a:r>
              <a:rPr lang="en-US" altLang="en-US" sz="1800" dirty="0"/>
              <a:t>The result is defined as the relation of </a:t>
            </a:r>
            <a:r>
              <a:rPr lang="en-US" altLang="en-US" sz="1800" i="1" dirty="0"/>
              <a:t>k</a:t>
            </a:r>
            <a:r>
              <a:rPr lang="en-US" altLang="en-US" sz="1800" dirty="0"/>
              <a:t> columns obtained by erasing the columns that are not listed</a:t>
            </a:r>
          </a:p>
          <a:p>
            <a:pPr>
              <a:tabLst>
                <a:tab pos="3257550" algn="ctr"/>
              </a:tabLst>
            </a:pPr>
            <a:r>
              <a:rPr lang="en-US" altLang="en-US" sz="1800" dirty="0"/>
              <a:t>Duplicate rows removed from result, since relations are sets</a:t>
            </a:r>
            <a:endParaRPr lang="en-US" dirty="0"/>
          </a:p>
        </p:txBody>
      </p:sp>
    </p:spTree>
    <p:extLst>
      <p:ext uri="{BB962C8B-B14F-4D97-AF65-F5344CB8AC3E}">
        <p14:creationId xmlns:p14="http://schemas.microsoft.com/office/powerpoint/2010/main" val="3336079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214C0-589F-44D2-A8E2-7CBEE08A24DE}"/>
              </a:ext>
            </a:extLst>
          </p:cNvPr>
          <p:cNvSpPr>
            <a:spLocks noGrp="1"/>
          </p:cNvSpPr>
          <p:nvPr>
            <p:ph type="title"/>
          </p:nvPr>
        </p:nvSpPr>
        <p:spPr>
          <a:xfrm>
            <a:off x="677334" y="273378"/>
            <a:ext cx="8596668" cy="678730"/>
          </a:xfrm>
        </p:spPr>
        <p:txBody>
          <a:bodyPr/>
          <a:lstStyle/>
          <a:p>
            <a:r>
              <a:rPr lang="en-US" altLang="en-US" sz="3600" dirty="0"/>
              <a:t>Project/Select Operation Example</a:t>
            </a:r>
            <a:endParaRPr lang="en-US" dirty="0"/>
          </a:p>
        </p:txBody>
      </p:sp>
      <p:sp>
        <p:nvSpPr>
          <p:cNvPr id="3" name="Content Placeholder 2">
            <a:extLst>
              <a:ext uri="{FF2B5EF4-FFF2-40B4-BE49-F238E27FC236}">
                <a16:creationId xmlns:a16="http://schemas.microsoft.com/office/drawing/2014/main" id="{2213E4CF-1C7A-461E-8BF9-3136BB8A0B91}"/>
              </a:ext>
            </a:extLst>
          </p:cNvPr>
          <p:cNvSpPr>
            <a:spLocks noGrp="1"/>
          </p:cNvSpPr>
          <p:nvPr>
            <p:ph idx="1"/>
          </p:nvPr>
        </p:nvSpPr>
        <p:spPr>
          <a:xfrm>
            <a:off x="677334" y="1074657"/>
            <a:ext cx="8596668" cy="1668543"/>
          </a:xfrm>
        </p:spPr>
        <p:txBody>
          <a:bodyPr>
            <a:normAutofit fontScale="92500" lnSpcReduction="10000"/>
          </a:bodyPr>
          <a:lstStyle/>
          <a:p>
            <a:pPr>
              <a:tabLst>
                <a:tab pos="3257550" algn="ctr"/>
              </a:tabLst>
            </a:pPr>
            <a:r>
              <a:rPr lang="en-US" altLang="en-US" sz="1800" dirty="0"/>
              <a:t>Example: eliminate the </a:t>
            </a:r>
            <a:r>
              <a:rPr lang="en-US" altLang="en-US" sz="1800" i="1" dirty="0" err="1"/>
              <a:t>dept_name</a:t>
            </a:r>
            <a:r>
              <a:rPr lang="en-US" altLang="en-US" sz="1800" dirty="0"/>
              <a:t> attribute of </a:t>
            </a:r>
            <a:r>
              <a:rPr lang="en-US" altLang="en-US" sz="1800" i="1" dirty="0"/>
              <a:t>instructor</a:t>
            </a:r>
          </a:p>
          <a:p>
            <a:pPr>
              <a:tabLst>
                <a:tab pos="3257550" algn="ctr"/>
              </a:tabLst>
            </a:pPr>
            <a:r>
              <a:rPr lang="en-US" altLang="en-US" sz="1800" dirty="0"/>
              <a:t>Query</a:t>
            </a:r>
            <a:r>
              <a:rPr lang="en-US" altLang="en-US" sz="1800" i="1" dirty="0"/>
              <a:t>:</a:t>
            </a:r>
            <a:br>
              <a:rPr lang="en-US" altLang="en-US" sz="1800" dirty="0"/>
            </a:br>
            <a:r>
              <a:rPr lang="en-US" altLang="en-US" sz="900" dirty="0"/>
              <a:t> </a:t>
            </a:r>
            <a:br>
              <a:rPr lang="en-US" altLang="en-US" sz="1800" dirty="0"/>
            </a:br>
            <a:r>
              <a:rPr lang="en-US" altLang="en-US" sz="1800" dirty="0"/>
              <a:t>         	 </a:t>
            </a:r>
            <a:r>
              <a:rPr lang="en-US" altLang="en-US" dirty="0">
                <a:sym typeface="Symbol" panose="05050102010706020507" pitchFamily="18" charset="2"/>
              </a:rPr>
              <a:t></a:t>
            </a:r>
            <a:r>
              <a:rPr lang="en-US" altLang="en-US" i="1" baseline="-25000" dirty="0"/>
              <a:t>ID, name, salary</a:t>
            </a:r>
            <a:r>
              <a:rPr lang="en-US" altLang="en-US" dirty="0"/>
              <a:t> </a:t>
            </a:r>
            <a:r>
              <a:rPr lang="en-US" altLang="en-US" sz="1800" dirty="0"/>
              <a:t>(</a:t>
            </a:r>
            <a:r>
              <a:rPr lang="en-US" altLang="en-US" sz="1800" i="1" dirty="0"/>
              <a:t>instructor</a:t>
            </a:r>
            <a:r>
              <a:rPr lang="en-US" altLang="en-US" sz="1800" dirty="0"/>
              <a:t>) </a:t>
            </a:r>
          </a:p>
          <a:p>
            <a:pPr>
              <a:tabLst>
                <a:tab pos="3257550" algn="ctr"/>
              </a:tabLst>
            </a:pPr>
            <a:r>
              <a:rPr lang="en-US" altLang="en-US" sz="1800" dirty="0"/>
              <a:t>Result:</a:t>
            </a:r>
            <a:br>
              <a:rPr lang="en-US" altLang="en-US" sz="1800" dirty="0"/>
            </a:br>
            <a:endParaRPr lang="en-US" altLang="en-US" sz="1800" dirty="0"/>
          </a:p>
          <a:p>
            <a:endParaRPr lang="en-US" dirty="0"/>
          </a:p>
        </p:txBody>
      </p:sp>
      <p:pic>
        <p:nvPicPr>
          <p:cNvPr id="4" name="Graphic 3">
            <a:extLst>
              <a:ext uri="{FF2B5EF4-FFF2-40B4-BE49-F238E27FC236}">
                <a16:creationId xmlns:a16="http://schemas.microsoft.com/office/drawing/2014/main" id="{505EBB1A-4967-4CF4-A9A7-3BE9A4623DBF}"/>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b="9823"/>
          <a:stretch/>
        </p:blipFill>
        <p:spPr>
          <a:xfrm>
            <a:off x="1444039" y="2645664"/>
            <a:ext cx="4216669" cy="3749887"/>
          </a:xfrm>
          <a:prstGeom prst="rect">
            <a:avLst/>
          </a:prstGeom>
        </p:spPr>
      </p:pic>
      <p:pic>
        <p:nvPicPr>
          <p:cNvPr id="5" name="Picture 4">
            <a:extLst>
              <a:ext uri="{FF2B5EF4-FFF2-40B4-BE49-F238E27FC236}">
                <a16:creationId xmlns:a16="http://schemas.microsoft.com/office/drawing/2014/main" id="{C7D8AAF5-83A7-45EF-83EC-EE126E00792D}"/>
              </a:ext>
            </a:extLst>
          </p:cNvPr>
          <p:cNvPicPr>
            <a:picLocks noChangeAspect="1"/>
          </p:cNvPicPr>
          <p:nvPr/>
        </p:nvPicPr>
        <p:blipFill>
          <a:blip r:embed="rId4"/>
          <a:stretch>
            <a:fillRect/>
          </a:stretch>
        </p:blipFill>
        <p:spPr>
          <a:xfrm>
            <a:off x="6018178" y="1904064"/>
            <a:ext cx="4323344" cy="3049872"/>
          </a:xfrm>
          <a:prstGeom prst="rect">
            <a:avLst/>
          </a:prstGeom>
        </p:spPr>
      </p:pic>
    </p:spTree>
    <p:extLst>
      <p:ext uri="{BB962C8B-B14F-4D97-AF65-F5344CB8AC3E}">
        <p14:creationId xmlns:p14="http://schemas.microsoft.com/office/powerpoint/2010/main" val="399910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9CB36-DB38-45FA-A7B0-88F3A6E95831}"/>
              </a:ext>
            </a:extLst>
          </p:cNvPr>
          <p:cNvSpPr>
            <a:spLocks noGrp="1"/>
          </p:cNvSpPr>
          <p:nvPr>
            <p:ph type="title"/>
          </p:nvPr>
        </p:nvSpPr>
        <p:spPr>
          <a:xfrm>
            <a:off x="677334" y="609600"/>
            <a:ext cx="8596668" cy="776140"/>
          </a:xfrm>
        </p:spPr>
        <p:txBody>
          <a:bodyPr/>
          <a:lstStyle/>
          <a:p>
            <a:r>
              <a:rPr lang="en-US" altLang="en-US" sz="3600" dirty="0"/>
              <a:t>Composition of Relational Operations</a:t>
            </a:r>
            <a:endParaRPr lang="en-US" dirty="0"/>
          </a:p>
        </p:txBody>
      </p:sp>
      <p:sp>
        <p:nvSpPr>
          <p:cNvPr id="3" name="Content Placeholder 2">
            <a:extLst>
              <a:ext uri="{FF2B5EF4-FFF2-40B4-BE49-F238E27FC236}">
                <a16:creationId xmlns:a16="http://schemas.microsoft.com/office/drawing/2014/main" id="{963330FE-BF71-488F-AB99-F290FC0268D1}"/>
              </a:ext>
            </a:extLst>
          </p:cNvPr>
          <p:cNvSpPr>
            <a:spLocks noGrp="1"/>
          </p:cNvSpPr>
          <p:nvPr>
            <p:ph idx="1"/>
          </p:nvPr>
        </p:nvSpPr>
        <p:spPr>
          <a:xfrm>
            <a:off x="677334" y="1498863"/>
            <a:ext cx="8596668" cy="4542500"/>
          </a:xfrm>
        </p:spPr>
        <p:txBody>
          <a:bodyPr/>
          <a:lstStyle/>
          <a:p>
            <a:r>
              <a:rPr lang="en-US" altLang="en-US" sz="1800" dirty="0"/>
              <a:t>The result of a relational-algebra operation is relation  and therefore of relational-algebra operations can be composed together into a </a:t>
            </a:r>
            <a:r>
              <a:rPr lang="en-US" altLang="en-US" sz="1800" b="1" dirty="0"/>
              <a:t>relational-algebra expression</a:t>
            </a:r>
            <a:r>
              <a:rPr lang="en-US" altLang="en-US" sz="1800" dirty="0"/>
              <a:t>.</a:t>
            </a:r>
          </a:p>
          <a:p>
            <a:r>
              <a:rPr lang="en-US" altLang="en-US" sz="1800" dirty="0"/>
              <a:t>Consider  the query -- Find the names of all instructors in the Physics department.</a:t>
            </a:r>
          </a:p>
          <a:p>
            <a:pPr>
              <a:buNone/>
            </a:pPr>
            <a:r>
              <a:rPr lang="en-US" altLang="ja-JP" sz="900" dirty="0">
                <a:sym typeface="Symbol" panose="05050102010706020507" pitchFamily="18" charset="2"/>
              </a:rPr>
              <a:t> </a:t>
            </a:r>
          </a:p>
          <a:p>
            <a:pPr>
              <a:buNone/>
            </a:pPr>
            <a:r>
              <a:rPr lang="en-US" altLang="en-US" sz="1800" dirty="0">
                <a:sym typeface="Symbol" panose="05050102010706020507" pitchFamily="18" charset="2"/>
              </a:rPr>
              <a:t>             </a:t>
            </a:r>
            <a:r>
              <a:rPr lang="en-US" altLang="en-US" dirty="0">
                <a:sym typeface="Symbol" panose="05050102010706020507" pitchFamily="18" charset="2"/>
              </a:rPr>
              <a:t></a:t>
            </a:r>
            <a:r>
              <a:rPr lang="en-US" altLang="en-US" i="1" baseline="-25000" dirty="0">
                <a:sym typeface="Symbol" panose="05050102010706020507" pitchFamily="18" charset="2"/>
              </a:rPr>
              <a:t>name</a:t>
            </a:r>
            <a:r>
              <a:rPr lang="en-US" altLang="en-US" dirty="0"/>
              <a:t>(</a:t>
            </a:r>
            <a:r>
              <a:rPr lang="en-US" altLang="en-US" i="1" dirty="0">
                <a:sym typeface="Symbol" panose="05050102010706020507" pitchFamily="18" charset="2"/>
              </a:rPr>
              <a:t></a:t>
            </a:r>
            <a:r>
              <a:rPr lang="en-US" altLang="en-US" dirty="0">
                <a:sym typeface="Symbol" panose="05050102010706020507" pitchFamily="18" charset="2"/>
              </a:rPr>
              <a:t> </a:t>
            </a:r>
            <a:r>
              <a:rPr lang="en-US" altLang="en-US" i="1" baseline="-25000" dirty="0" err="1">
                <a:sym typeface="Symbol" panose="05050102010706020507" pitchFamily="18" charset="2"/>
              </a:rPr>
              <a:t>dept_name</a:t>
            </a:r>
            <a:r>
              <a:rPr lang="en-US" altLang="en-US" i="1" dirty="0">
                <a:sym typeface="Symbol" panose="05050102010706020507" pitchFamily="18" charset="2"/>
              </a:rPr>
              <a:t> </a:t>
            </a:r>
            <a:r>
              <a:rPr lang="en-US" altLang="en-US" i="1" baseline="-25000" dirty="0">
                <a:sym typeface="Symbol" panose="05050102010706020507" pitchFamily="18" charset="2"/>
              </a:rPr>
              <a:t>=</a:t>
            </a:r>
            <a:r>
              <a:rPr lang="ja-JP" altLang="en-US" i="1" baseline="-25000" dirty="0">
                <a:sym typeface="Symbol" panose="05050102010706020507" pitchFamily="18" charset="2"/>
              </a:rPr>
              <a:t>“</a:t>
            </a:r>
            <a:r>
              <a:rPr lang="en-US" altLang="ja-JP" i="1" baseline="-25000" dirty="0">
                <a:sym typeface="Symbol" panose="05050102010706020507" pitchFamily="18" charset="2"/>
              </a:rPr>
              <a:t>Physics</a:t>
            </a:r>
            <a:r>
              <a:rPr lang="ja-JP" altLang="en-US" i="1" baseline="-25000" dirty="0">
                <a:sym typeface="Symbol" panose="05050102010706020507" pitchFamily="18" charset="2"/>
              </a:rPr>
              <a:t>”</a:t>
            </a:r>
            <a:r>
              <a:rPr lang="en-US" altLang="ja-JP" i="1" baseline="-25000" dirty="0">
                <a:sym typeface="Symbol" panose="05050102010706020507" pitchFamily="18" charset="2"/>
              </a:rPr>
              <a:t> </a:t>
            </a:r>
            <a:r>
              <a:rPr lang="en-US" altLang="ja-JP" i="1" dirty="0">
                <a:sym typeface="Symbol" panose="05050102010706020507" pitchFamily="18" charset="2"/>
              </a:rPr>
              <a:t> </a:t>
            </a:r>
            <a:r>
              <a:rPr lang="en-US" altLang="ja-JP" sz="1800" dirty="0">
                <a:sym typeface="Symbol" panose="05050102010706020507" pitchFamily="18" charset="2"/>
              </a:rPr>
              <a:t>(</a:t>
            </a:r>
            <a:r>
              <a:rPr lang="en-US" altLang="ja-JP" sz="1800" i="1" dirty="0">
                <a:sym typeface="Symbol" panose="05050102010706020507" pitchFamily="18" charset="2"/>
              </a:rPr>
              <a:t>instructor</a:t>
            </a:r>
            <a:r>
              <a:rPr lang="en-US" altLang="ja-JP" sz="1800" dirty="0">
                <a:sym typeface="Symbol" panose="05050102010706020507" pitchFamily="18" charset="2"/>
              </a:rPr>
              <a:t>))</a:t>
            </a:r>
          </a:p>
          <a:p>
            <a:pPr>
              <a:buNone/>
            </a:pPr>
            <a:r>
              <a:rPr lang="en-US" altLang="ja-JP" sz="900" dirty="0">
                <a:sym typeface="Symbol" panose="05050102010706020507" pitchFamily="18" charset="2"/>
              </a:rPr>
              <a:t> </a:t>
            </a:r>
          </a:p>
          <a:p>
            <a:pPr>
              <a:lnSpc>
                <a:spcPct val="90000"/>
              </a:lnSpc>
              <a:tabLst>
                <a:tab pos="1658938" algn="l"/>
                <a:tab pos="3149600" algn="ctr"/>
                <a:tab pos="3425825" algn="l"/>
              </a:tabLst>
            </a:pPr>
            <a:r>
              <a:rPr lang="en-US" altLang="en-US" sz="1800" dirty="0">
                <a:sym typeface="Symbol" panose="05050102010706020507" pitchFamily="18" charset="2"/>
              </a:rPr>
              <a:t>Instead of giving the name of a relation as the argument of the projection operation, we give an expression that evaluates to a relation.</a:t>
            </a:r>
          </a:p>
          <a:p>
            <a:endParaRPr lang="en-US" dirty="0"/>
          </a:p>
        </p:txBody>
      </p:sp>
    </p:spTree>
    <p:extLst>
      <p:ext uri="{BB962C8B-B14F-4D97-AF65-F5344CB8AC3E}">
        <p14:creationId xmlns:p14="http://schemas.microsoft.com/office/powerpoint/2010/main" val="24140525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A41C-E8F4-4F92-8311-54A38108DB0F}"/>
              </a:ext>
            </a:extLst>
          </p:cNvPr>
          <p:cNvSpPr>
            <a:spLocks noGrp="1"/>
          </p:cNvSpPr>
          <p:nvPr>
            <p:ph type="title"/>
          </p:nvPr>
        </p:nvSpPr>
        <p:spPr>
          <a:xfrm>
            <a:off x="677334" y="263952"/>
            <a:ext cx="8596668" cy="754143"/>
          </a:xfrm>
        </p:spPr>
        <p:txBody>
          <a:bodyPr/>
          <a:lstStyle/>
          <a:p>
            <a:r>
              <a:rPr lang="en-US" altLang="en-US" sz="3600" dirty="0"/>
              <a:t>Cartesian-Product Operation</a:t>
            </a:r>
            <a:endParaRPr lang="en-US" dirty="0"/>
          </a:p>
        </p:txBody>
      </p:sp>
      <p:sp>
        <p:nvSpPr>
          <p:cNvPr id="3" name="Content Placeholder 2">
            <a:extLst>
              <a:ext uri="{FF2B5EF4-FFF2-40B4-BE49-F238E27FC236}">
                <a16:creationId xmlns:a16="http://schemas.microsoft.com/office/drawing/2014/main" id="{A8BE3DDD-BFF8-402F-A585-9F4D6D9DE06B}"/>
              </a:ext>
            </a:extLst>
          </p:cNvPr>
          <p:cNvSpPr>
            <a:spLocks noGrp="1"/>
          </p:cNvSpPr>
          <p:nvPr>
            <p:ph idx="1"/>
          </p:nvPr>
        </p:nvSpPr>
        <p:spPr>
          <a:xfrm>
            <a:off x="677334" y="1206631"/>
            <a:ext cx="8596668" cy="4834731"/>
          </a:xfrm>
        </p:spPr>
        <p:txBody>
          <a:bodyPr/>
          <a:lstStyle/>
          <a:p>
            <a:pPr>
              <a:tabLst>
                <a:tab pos="3149600" algn="ctr"/>
              </a:tabLst>
            </a:pPr>
            <a:r>
              <a:rPr lang="en-US" altLang="en-US" sz="1700" dirty="0"/>
              <a:t>The Cartesian-product operation (denoted by X)  allows us to combine information from any two relations.  </a:t>
            </a:r>
          </a:p>
          <a:p>
            <a:pPr>
              <a:tabLst>
                <a:tab pos="3149600" algn="ctr"/>
              </a:tabLst>
            </a:pPr>
            <a:r>
              <a:rPr lang="en-US" altLang="en-US" sz="1700" dirty="0"/>
              <a:t>Example: the Cartesian product of the relations </a:t>
            </a:r>
            <a:r>
              <a:rPr lang="en-US" altLang="en-US" sz="1700" i="1" dirty="0"/>
              <a:t>instructor</a:t>
            </a:r>
            <a:r>
              <a:rPr lang="en-US" altLang="en-US" sz="1700" dirty="0"/>
              <a:t> and t</a:t>
            </a:r>
            <a:r>
              <a:rPr lang="en-US" altLang="en-US" sz="1700" i="1" dirty="0"/>
              <a:t>eaches</a:t>
            </a:r>
            <a:r>
              <a:rPr lang="en-US" altLang="en-US" sz="1700" dirty="0"/>
              <a:t> is written  as:</a:t>
            </a:r>
          </a:p>
          <a:p>
            <a:pPr>
              <a:buNone/>
              <a:tabLst>
                <a:tab pos="3149600" algn="ctr"/>
              </a:tabLst>
            </a:pPr>
            <a:r>
              <a:rPr lang="en-US" altLang="en-US" sz="1700" i="1" dirty="0"/>
              <a:t>                instructor</a:t>
            </a:r>
            <a:r>
              <a:rPr lang="en-US" altLang="en-US" sz="1700" dirty="0"/>
              <a:t>  X  </a:t>
            </a:r>
            <a:r>
              <a:rPr lang="en-US" altLang="en-US" sz="1700" i="1" dirty="0"/>
              <a:t>teaches</a:t>
            </a:r>
          </a:p>
          <a:p>
            <a:pPr>
              <a:tabLst>
                <a:tab pos="3149600" algn="ctr"/>
              </a:tabLst>
            </a:pPr>
            <a:r>
              <a:rPr lang="en-US" altLang="en-US" sz="1700" dirty="0"/>
              <a:t>We construct a tuple of the result out of each possible pair of tuples: one from the </a:t>
            </a:r>
            <a:r>
              <a:rPr lang="en-US" altLang="en-US" sz="1700" i="1" dirty="0"/>
              <a:t>instructor</a:t>
            </a:r>
            <a:r>
              <a:rPr lang="en-US" altLang="en-US" sz="1700" dirty="0"/>
              <a:t> relation and one from the </a:t>
            </a:r>
            <a:r>
              <a:rPr lang="en-US" altLang="en-US" sz="1700" i="1" dirty="0"/>
              <a:t>teaches</a:t>
            </a:r>
            <a:r>
              <a:rPr lang="en-US" altLang="en-US" sz="1700" dirty="0"/>
              <a:t> relation (see next slide)</a:t>
            </a:r>
          </a:p>
          <a:p>
            <a:pPr>
              <a:tabLst>
                <a:tab pos="3149600" algn="ctr"/>
              </a:tabLst>
            </a:pPr>
            <a:r>
              <a:rPr lang="en-US" altLang="en-US" sz="1700" dirty="0"/>
              <a:t>Since the instructor</a:t>
            </a:r>
            <a:r>
              <a:rPr lang="en-US" altLang="en-US" sz="1700" i="1" dirty="0"/>
              <a:t> ID </a:t>
            </a:r>
            <a:r>
              <a:rPr lang="en-US" altLang="en-US" sz="1700" dirty="0"/>
              <a:t>appears in both relations we distinguish between these attributes by attaching to the attribute the name of the relation from which the attribute originally came.</a:t>
            </a:r>
          </a:p>
          <a:p>
            <a:pPr lvl="1">
              <a:tabLst>
                <a:tab pos="3149600" algn="ctr"/>
              </a:tabLst>
            </a:pPr>
            <a:r>
              <a:rPr lang="en-US" altLang="en-US" sz="1700" i="1" dirty="0"/>
              <a:t>instructor.ID</a:t>
            </a:r>
          </a:p>
          <a:p>
            <a:pPr lvl="1">
              <a:tabLst>
                <a:tab pos="3149600" algn="ctr"/>
              </a:tabLst>
            </a:pPr>
            <a:r>
              <a:rPr lang="en-US" altLang="en-US" sz="1700" i="1" dirty="0"/>
              <a:t>teaches.ID</a:t>
            </a:r>
          </a:p>
          <a:p>
            <a:endParaRPr lang="en-US" dirty="0"/>
          </a:p>
        </p:txBody>
      </p:sp>
    </p:spTree>
    <p:extLst>
      <p:ext uri="{BB962C8B-B14F-4D97-AF65-F5344CB8AC3E}">
        <p14:creationId xmlns:p14="http://schemas.microsoft.com/office/powerpoint/2010/main" val="42741427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6FAA1-4BCD-4633-A387-4A038194E94D}"/>
              </a:ext>
            </a:extLst>
          </p:cNvPr>
          <p:cNvSpPr>
            <a:spLocks noGrp="1"/>
          </p:cNvSpPr>
          <p:nvPr>
            <p:ph type="title"/>
          </p:nvPr>
        </p:nvSpPr>
        <p:spPr>
          <a:xfrm>
            <a:off x="677334" y="150830"/>
            <a:ext cx="8596668" cy="754144"/>
          </a:xfrm>
        </p:spPr>
        <p:txBody>
          <a:bodyPr>
            <a:normAutofit/>
          </a:bodyPr>
          <a:lstStyle/>
          <a:p>
            <a:r>
              <a:rPr lang="en-US" altLang="en-US" sz="3600" dirty="0"/>
              <a:t>The</a:t>
            </a:r>
            <a:r>
              <a:rPr lang="en-US" altLang="en-US" sz="3600" i="1" dirty="0"/>
              <a:t>  instructor</a:t>
            </a:r>
            <a:r>
              <a:rPr lang="en-US" altLang="en-US" sz="3600" dirty="0"/>
              <a:t>  </a:t>
            </a:r>
            <a:r>
              <a:rPr lang="en-US" altLang="en-US" sz="3200" dirty="0"/>
              <a:t>X</a:t>
            </a:r>
            <a:r>
              <a:rPr lang="en-US" altLang="en-US" sz="3600" dirty="0"/>
              <a:t>  </a:t>
            </a:r>
            <a:r>
              <a:rPr lang="en-US" altLang="en-US" sz="3600" i="1" dirty="0"/>
              <a:t>teaches  table</a:t>
            </a:r>
            <a:endParaRPr lang="en-US" dirty="0"/>
          </a:p>
        </p:txBody>
      </p:sp>
      <p:pic>
        <p:nvPicPr>
          <p:cNvPr id="4" name="Content Placeholder 3">
            <a:extLst>
              <a:ext uri="{FF2B5EF4-FFF2-40B4-BE49-F238E27FC236}">
                <a16:creationId xmlns:a16="http://schemas.microsoft.com/office/drawing/2014/main" id="{BF8198E4-0D9A-4A4A-8DBB-8309A2682E0D}"/>
              </a:ext>
            </a:extLst>
          </p:cNvPr>
          <p:cNvPicPr>
            <a:picLocks noGrp="1" noChangeAspect="1"/>
          </p:cNvPicPr>
          <p:nvPr>
            <p:ph idx="1"/>
          </p:nvPr>
        </p:nvPicPr>
        <p:blipFill rotWithShape="1">
          <a:blip r:embed="rId2">
            <a:extLst>
              <a:ext uri="{96DAC541-7B7A-43D3-8B79-37D633B846F1}">
                <asvg:svgBlip xmlns:asvg="http://schemas.microsoft.com/office/drawing/2016/SVG/main" r:embed="rId3"/>
              </a:ext>
            </a:extLst>
          </a:blip>
          <a:srcRect t="-2" b="6551"/>
          <a:stretch/>
        </p:blipFill>
        <p:spPr>
          <a:xfrm>
            <a:off x="927011" y="904974"/>
            <a:ext cx="6300640" cy="5647618"/>
          </a:xfrm>
          <a:prstGeom prst="rect">
            <a:avLst/>
          </a:prstGeom>
        </p:spPr>
      </p:pic>
    </p:spTree>
    <p:extLst>
      <p:ext uri="{BB962C8B-B14F-4D97-AF65-F5344CB8AC3E}">
        <p14:creationId xmlns:p14="http://schemas.microsoft.com/office/powerpoint/2010/main" val="3538198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31D20-3892-43D9-8B64-953EFBAD178E}"/>
              </a:ext>
            </a:extLst>
          </p:cNvPr>
          <p:cNvSpPr>
            <a:spLocks noGrp="1"/>
          </p:cNvSpPr>
          <p:nvPr>
            <p:ph type="title"/>
          </p:nvPr>
        </p:nvSpPr>
        <p:spPr>
          <a:xfrm>
            <a:off x="677334" y="311086"/>
            <a:ext cx="8596668" cy="669302"/>
          </a:xfrm>
        </p:spPr>
        <p:txBody>
          <a:bodyPr/>
          <a:lstStyle/>
          <a:p>
            <a:r>
              <a:rPr lang="en-US" altLang="en-US" sz="3600" dirty="0"/>
              <a:t>Join Operation</a:t>
            </a:r>
            <a:endParaRPr lang="en-US" dirty="0"/>
          </a:p>
        </p:txBody>
      </p:sp>
      <p:sp>
        <p:nvSpPr>
          <p:cNvPr id="3" name="Content Placeholder 2">
            <a:extLst>
              <a:ext uri="{FF2B5EF4-FFF2-40B4-BE49-F238E27FC236}">
                <a16:creationId xmlns:a16="http://schemas.microsoft.com/office/drawing/2014/main" id="{F743CC07-B2EC-4140-AE0B-5856DB9BF9C6}"/>
              </a:ext>
            </a:extLst>
          </p:cNvPr>
          <p:cNvSpPr>
            <a:spLocks noGrp="1"/>
          </p:cNvSpPr>
          <p:nvPr>
            <p:ph idx="1"/>
          </p:nvPr>
        </p:nvSpPr>
        <p:spPr>
          <a:xfrm>
            <a:off x="677334" y="1140643"/>
            <a:ext cx="8596668" cy="4900720"/>
          </a:xfrm>
        </p:spPr>
        <p:txBody>
          <a:bodyPr/>
          <a:lstStyle/>
          <a:p>
            <a:pPr>
              <a:tabLst>
                <a:tab pos="3149600" algn="ctr"/>
              </a:tabLst>
            </a:pPr>
            <a:r>
              <a:rPr lang="en-US" altLang="en-US" sz="1700" dirty="0"/>
              <a:t>The Cartesian-Product </a:t>
            </a:r>
          </a:p>
          <a:p>
            <a:pPr>
              <a:buNone/>
              <a:tabLst>
                <a:tab pos="3149600" algn="ctr"/>
              </a:tabLst>
            </a:pPr>
            <a:r>
              <a:rPr lang="en-US" altLang="en-US" sz="1700" i="1" dirty="0"/>
              <a:t>                    instructor</a:t>
            </a:r>
            <a:r>
              <a:rPr lang="en-US" altLang="en-US" sz="1700" dirty="0"/>
              <a:t>  X  </a:t>
            </a:r>
            <a:r>
              <a:rPr lang="en-US" altLang="en-US" sz="1700" i="1" dirty="0"/>
              <a:t>teaches</a:t>
            </a:r>
            <a:endParaRPr lang="en-US" altLang="en-US" sz="1700" dirty="0"/>
          </a:p>
          <a:p>
            <a:pPr>
              <a:buNone/>
              <a:tabLst>
                <a:tab pos="3149600" algn="ctr"/>
              </a:tabLst>
            </a:pPr>
            <a:r>
              <a:rPr lang="en-US" altLang="en-US" sz="1700" dirty="0"/>
              <a:t>      associates every  tuple of  instructor with every tuple of teaches.</a:t>
            </a:r>
          </a:p>
          <a:p>
            <a:pPr lvl="1"/>
            <a:r>
              <a:rPr lang="en-US" altLang="en-US" sz="1700" dirty="0"/>
              <a:t>Most of the resulting rows have information about instructors who did NOT teach a particular course. </a:t>
            </a:r>
          </a:p>
          <a:p>
            <a:r>
              <a:rPr lang="en-US" altLang="en-US" sz="1700" dirty="0"/>
              <a:t>To get only those tuples of  “</a:t>
            </a:r>
            <a:r>
              <a:rPr lang="en-US" altLang="en-US" sz="1700" i="1" dirty="0"/>
              <a:t>instructor</a:t>
            </a:r>
            <a:r>
              <a:rPr lang="en-US" altLang="en-US" sz="1700" dirty="0"/>
              <a:t>  X  </a:t>
            </a:r>
            <a:r>
              <a:rPr lang="en-US" altLang="en-US" sz="1700" i="1" dirty="0"/>
              <a:t>teaches</a:t>
            </a:r>
            <a:r>
              <a:rPr lang="en-US" altLang="en-US" sz="1700" dirty="0"/>
              <a:t> “ that pertain to instructors and the courses that they taught, we write:</a:t>
            </a:r>
          </a:p>
          <a:p>
            <a:pPr>
              <a:buNone/>
            </a:pPr>
            <a:r>
              <a:rPr lang="en-US" altLang="en-US" sz="1700" dirty="0">
                <a:solidFill>
                  <a:schemeClr val="bg1">
                    <a:lumMod val="50000"/>
                  </a:schemeClr>
                </a:solidFill>
                <a:sym typeface="Symbol" panose="05050102010706020507" pitchFamily="18" charset="2"/>
              </a:rPr>
              <a:t>            </a:t>
            </a:r>
            <a:r>
              <a:rPr lang="en-US" altLang="en-US" i="1" dirty="0">
                <a:sym typeface="Symbol" panose="05050102010706020507" pitchFamily="18" charset="2"/>
              </a:rPr>
              <a:t></a:t>
            </a:r>
            <a:r>
              <a:rPr lang="en-US" altLang="en-US" dirty="0">
                <a:sym typeface="Symbol" panose="05050102010706020507" pitchFamily="18" charset="2"/>
              </a:rPr>
              <a:t> </a:t>
            </a:r>
            <a:r>
              <a:rPr lang="en-US" altLang="en-US" i="1" baseline="-25000" dirty="0">
                <a:sym typeface="Symbol" panose="05050102010706020507" pitchFamily="18" charset="2"/>
              </a:rPr>
              <a:t>instructor.id =  teaches.id</a:t>
            </a:r>
            <a:r>
              <a:rPr lang="en-US" altLang="ja-JP" i="1" baseline="-25000" dirty="0">
                <a:sym typeface="Symbol" panose="05050102010706020507" pitchFamily="18" charset="2"/>
              </a:rPr>
              <a:t> </a:t>
            </a:r>
            <a:r>
              <a:rPr lang="en-US" altLang="ja-JP" i="1" dirty="0">
                <a:sym typeface="Symbol" panose="05050102010706020507" pitchFamily="18" charset="2"/>
              </a:rPr>
              <a:t> </a:t>
            </a:r>
            <a:r>
              <a:rPr lang="en-US" altLang="ja-JP" sz="1700" dirty="0">
                <a:sym typeface="Symbol" panose="05050102010706020507" pitchFamily="18" charset="2"/>
              </a:rPr>
              <a:t>(</a:t>
            </a:r>
            <a:r>
              <a:rPr lang="en-US" altLang="ja-JP" sz="1700" i="1" dirty="0">
                <a:sym typeface="Symbol" panose="05050102010706020507" pitchFamily="18" charset="2"/>
              </a:rPr>
              <a:t>instructor  </a:t>
            </a:r>
            <a:r>
              <a:rPr lang="en-US" altLang="ja-JP" sz="1700" dirty="0">
                <a:sym typeface="Symbol" panose="05050102010706020507" pitchFamily="18" charset="2"/>
              </a:rPr>
              <a:t>x</a:t>
            </a:r>
            <a:r>
              <a:rPr lang="en-US" altLang="ja-JP" sz="1700" i="1" dirty="0">
                <a:sym typeface="Symbol" panose="05050102010706020507" pitchFamily="18" charset="2"/>
              </a:rPr>
              <a:t> teaches </a:t>
            </a:r>
            <a:r>
              <a:rPr lang="en-US" altLang="ja-JP" sz="1700" dirty="0">
                <a:sym typeface="Symbol" panose="05050102010706020507" pitchFamily="18" charset="2"/>
              </a:rPr>
              <a:t>))</a:t>
            </a:r>
          </a:p>
          <a:p>
            <a:pPr>
              <a:buNone/>
            </a:pPr>
            <a:r>
              <a:rPr lang="en-US" altLang="ja-JP" sz="800" dirty="0">
                <a:sym typeface="Symbol" panose="05050102010706020507" pitchFamily="18" charset="2"/>
              </a:rPr>
              <a:t> </a:t>
            </a:r>
          </a:p>
          <a:p>
            <a:pPr lvl="1"/>
            <a:r>
              <a:rPr lang="en-US" altLang="ja-JP" sz="1700" dirty="0">
                <a:sym typeface="Symbol" panose="05050102010706020507" pitchFamily="18" charset="2"/>
              </a:rPr>
              <a:t>We get only those tuples of “</a:t>
            </a:r>
            <a:r>
              <a:rPr lang="en-US" altLang="en-US" sz="1700" i="1" dirty="0"/>
              <a:t>instructor</a:t>
            </a:r>
            <a:r>
              <a:rPr lang="en-US" altLang="en-US" sz="1700" dirty="0"/>
              <a:t>  X  </a:t>
            </a:r>
            <a:r>
              <a:rPr lang="en-US" altLang="en-US" sz="1700" i="1" dirty="0"/>
              <a:t>teaches” </a:t>
            </a:r>
            <a:r>
              <a:rPr lang="en-US" altLang="ja-JP" sz="1700" dirty="0">
                <a:sym typeface="Symbol" panose="05050102010706020507" pitchFamily="18" charset="2"/>
              </a:rPr>
              <a:t>that pertain to instructors and the courses that they taught.</a:t>
            </a:r>
          </a:p>
          <a:p>
            <a:r>
              <a:rPr lang="en-US" altLang="ja-JP" sz="1700" dirty="0">
                <a:sym typeface="Symbol" panose="05050102010706020507" pitchFamily="18" charset="2"/>
              </a:rPr>
              <a:t>The result of this expression, shown in the next slide</a:t>
            </a:r>
          </a:p>
          <a:p>
            <a:endParaRPr lang="en-US" dirty="0"/>
          </a:p>
        </p:txBody>
      </p:sp>
    </p:spTree>
    <p:extLst>
      <p:ext uri="{BB962C8B-B14F-4D97-AF65-F5344CB8AC3E}">
        <p14:creationId xmlns:p14="http://schemas.microsoft.com/office/powerpoint/2010/main" val="3561836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DB555-DE36-4A5D-A6A4-610EAC533B54}"/>
              </a:ext>
            </a:extLst>
          </p:cNvPr>
          <p:cNvSpPr>
            <a:spLocks noGrp="1"/>
          </p:cNvSpPr>
          <p:nvPr>
            <p:ph type="title"/>
          </p:nvPr>
        </p:nvSpPr>
        <p:spPr>
          <a:xfrm>
            <a:off x="677334" y="414782"/>
            <a:ext cx="8596668" cy="678727"/>
          </a:xfrm>
        </p:spPr>
        <p:txBody>
          <a:bodyPr/>
          <a:lstStyle/>
          <a:p>
            <a:r>
              <a:rPr lang="en-US" altLang="en-US" sz="3600" dirty="0"/>
              <a:t>Join Operation (Cont.)</a:t>
            </a:r>
            <a:endParaRPr lang="en-US" dirty="0"/>
          </a:p>
        </p:txBody>
      </p:sp>
      <p:sp>
        <p:nvSpPr>
          <p:cNvPr id="3" name="Content Placeholder 2">
            <a:extLst>
              <a:ext uri="{FF2B5EF4-FFF2-40B4-BE49-F238E27FC236}">
                <a16:creationId xmlns:a16="http://schemas.microsoft.com/office/drawing/2014/main" id="{D2D4D7D2-F71B-47A3-8B05-8F555B1692CC}"/>
              </a:ext>
            </a:extLst>
          </p:cNvPr>
          <p:cNvSpPr>
            <a:spLocks noGrp="1"/>
          </p:cNvSpPr>
          <p:nvPr>
            <p:ph idx="1"/>
          </p:nvPr>
        </p:nvSpPr>
        <p:spPr>
          <a:xfrm>
            <a:off x="677334" y="1187777"/>
            <a:ext cx="8596668" cy="838986"/>
          </a:xfrm>
        </p:spPr>
        <p:txBody>
          <a:bodyPr/>
          <a:lstStyle/>
          <a:p>
            <a:r>
              <a:rPr lang="en-US" altLang="en-US" sz="1800" dirty="0"/>
              <a:t>The</a:t>
            </a:r>
            <a:r>
              <a:rPr lang="en-US" altLang="en-US" sz="1800" dirty="0">
                <a:sym typeface="Symbol" panose="05050102010706020507" pitchFamily="18" charset="2"/>
              </a:rPr>
              <a:t>  table corresponding to:</a:t>
            </a:r>
          </a:p>
          <a:p>
            <a:pPr>
              <a:buNone/>
            </a:pPr>
            <a:r>
              <a:rPr lang="en-US" altLang="en-US" sz="1800" i="1" dirty="0">
                <a:solidFill>
                  <a:schemeClr val="bg1">
                    <a:lumMod val="50000"/>
                  </a:schemeClr>
                </a:solidFill>
                <a:sym typeface="Symbol" panose="05050102010706020507" pitchFamily="18" charset="2"/>
              </a:rPr>
              <a:t>            </a:t>
            </a:r>
            <a:r>
              <a:rPr lang="en-US" altLang="en-US" i="1" dirty="0">
                <a:sym typeface="Symbol" panose="05050102010706020507" pitchFamily="18" charset="2"/>
              </a:rPr>
              <a:t></a:t>
            </a:r>
            <a:r>
              <a:rPr lang="en-US" altLang="en-US" dirty="0">
                <a:sym typeface="Symbol" panose="05050102010706020507" pitchFamily="18" charset="2"/>
              </a:rPr>
              <a:t> </a:t>
            </a:r>
            <a:r>
              <a:rPr lang="en-US" altLang="en-US" i="1" baseline="-25000" dirty="0">
                <a:sym typeface="Symbol" panose="05050102010706020507" pitchFamily="18" charset="2"/>
              </a:rPr>
              <a:t>instructor.id =  teaches.id</a:t>
            </a:r>
            <a:r>
              <a:rPr lang="en-US" altLang="ja-JP" i="1" baseline="-25000" dirty="0">
                <a:sym typeface="Symbol" panose="05050102010706020507" pitchFamily="18" charset="2"/>
              </a:rPr>
              <a:t> </a:t>
            </a:r>
            <a:r>
              <a:rPr lang="en-US" altLang="ja-JP" sz="1800" dirty="0">
                <a:sym typeface="Symbol" panose="05050102010706020507" pitchFamily="18" charset="2"/>
              </a:rPr>
              <a:t>(</a:t>
            </a:r>
            <a:r>
              <a:rPr lang="en-US" altLang="ja-JP" sz="1800" i="1" dirty="0">
                <a:sym typeface="Symbol" panose="05050102010706020507" pitchFamily="18" charset="2"/>
              </a:rPr>
              <a:t>instructor  </a:t>
            </a:r>
            <a:r>
              <a:rPr lang="en-US" altLang="ja-JP" sz="1800" dirty="0">
                <a:sym typeface="Symbol" panose="05050102010706020507" pitchFamily="18" charset="2"/>
              </a:rPr>
              <a:t>x</a:t>
            </a:r>
            <a:r>
              <a:rPr lang="en-US" altLang="ja-JP" sz="1800" i="1" dirty="0">
                <a:sym typeface="Symbol" panose="05050102010706020507" pitchFamily="18" charset="2"/>
              </a:rPr>
              <a:t> teaches</a:t>
            </a:r>
            <a:r>
              <a:rPr lang="en-US" altLang="ja-JP" sz="1800" dirty="0">
                <a:sym typeface="Symbol" panose="05050102010706020507" pitchFamily="18" charset="2"/>
              </a:rPr>
              <a:t>))</a:t>
            </a:r>
            <a:r>
              <a:rPr lang="en-US" altLang="en-US" sz="1800" dirty="0"/>
              <a:t> </a:t>
            </a:r>
          </a:p>
          <a:p>
            <a:endParaRPr lang="en-US" dirty="0"/>
          </a:p>
        </p:txBody>
      </p:sp>
      <p:pic>
        <p:nvPicPr>
          <p:cNvPr id="4" name="Graphic 3">
            <a:extLst>
              <a:ext uri="{FF2B5EF4-FFF2-40B4-BE49-F238E27FC236}">
                <a16:creationId xmlns:a16="http://schemas.microsoft.com/office/drawing/2014/main" id="{1D884E51-D648-41A7-8D07-57377368EE69}"/>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 b="12878"/>
          <a:stretch/>
        </p:blipFill>
        <p:spPr>
          <a:xfrm>
            <a:off x="1146173" y="2121031"/>
            <a:ext cx="7416310" cy="4134599"/>
          </a:xfrm>
          <a:prstGeom prst="rect">
            <a:avLst/>
          </a:prstGeom>
        </p:spPr>
      </p:pic>
    </p:spTree>
    <p:extLst>
      <p:ext uri="{BB962C8B-B14F-4D97-AF65-F5344CB8AC3E}">
        <p14:creationId xmlns:p14="http://schemas.microsoft.com/office/powerpoint/2010/main" val="16549998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9CF5F-16B3-4A09-A3D0-89FEC38C8A59}"/>
              </a:ext>
            </a:extLst>
          </p:cNvPr>
          <p:cNvSpPr>
            <a:spLocks noGrp="1"/>
          </p:cNvSpPr>
          <p:nvPr>
            <p:ph type="title"/>
          </p:nvPr>
        </p:nvSpPr>
        <p:spPr>
          <a:xfrm>
            <a:off x="677334" y="216816"/>
            <a:ext cx="8596668" cy="707011"/>
          </a:xfrm>
        </p:spPr>
        <p:txBody>
          <a:bodyPr/>
          <a:lstStyle/>
          <a:p>
            <a:r>
              <a:rPr lang="en-US" altLang="en-US" sz="3600" dirty="0"/>
              <a:t>Join Operation (Cont.)</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CFB5EA0-A501-4F17-B98C-EE1C7CD4AF5E}"/>
                  </a:ext>
                </a:extLst>
              </p:cNvPr>
              <p:cNvSpPr>
                <a:spLocks noGrp="1"/>
              </p:cNvSpPr>
              <p:nvPr>
                <p:ph idx="1"/>
              </p:nvPr>
            </p:nvSpPr>
            <p:spPr>
              <a:xfrm>
                <a:off x="677334" y="1084083"/>
                <a:ext cx="8596668" cy="4957280"/>
              </a:xfrm>
            </p:spPr>
            <p:txBody>
              <a:bodyPr>
                <a:normAutofit/>
              </a:bodyPr>
              <a:lstStyle/>
              <a:p>
                <a:pPr>
                  <a:tabLst>
                    <a:tab pos="3149600" algn="ctr"/>
                  </a:tabLst>
                </a:pPr>
                <a:r>
                  <a:rPr lang="en-US" altLang="en-US" sz="1800" dirty="0"/>
                  <a:t>The </a:t>
                </a:r>
                <a:r>
                  <a:rPr lang="en-US" altLang="en-US" sz="1800" b="1" dirty="0"/>
                  <a:t>join </a:t>
                </a:r>
                <a:r>
                  <a:rPr lang="en-US" altLang="en-US" sz="1800" dirty="0"/>
                  <a:t>operation allows us to combine  a select operation and a  </a:t>
                </a:r>
                <a:r>
                  <a:rPr lang="en-US" altLang="en-US" sz="1800" b="1" dirty="0"/>
                  <a:t> </a:t>
                </a:r>
                <a:r>
                  <a:rPr lang="en-US" altLang="en-US" sz="1800" dirty="0"/>
                  <a:t>Cartesian-Product  operation into a single operation.</a:t>
                </a:r>
              </a:p>
              <a:p>
                <a:pPr>
                  <a:tabLst>
                    <a:tab pos="3149600" algn="ctr"/>
                  </a:tabLst>
                </a:pPr>
                <a:r>
                  <a:rPr lang="en-US" altLang="en-US" sz="1800" dirty="0"/>
                  <a:t>Consider relations </a:t>
                </a:r>
                <a:r>
                  <a:rPr lang="en-US" altLang="en-US" sz="1800" i="1" dirty="0"/>
                  <a:t>r </a:t>
                </a:r>
                <a:r>
                  <a:rPr lang="en-US" altLang="en-US" sz="1800" dirty="0"/>
                  <a:t>(</a:t>
                </a:r>
                <a:r>
                  <a:rPr lang="en-US" altLang="en-US" sz="1800" i="1" dirty="0"/>
                  <a:t>R</a:t>
                </a:r>
                <a:r>
                  <a:rPr lang="en-US" altLang="en-US" sz="1800" dirty="0"/>
                  <a:t>) and </a:t>
                </a:r>
                <a:r>
                  <a:rPr lang="en-US" altLang="en-US" sz="1800" i="1" dirty="0"/>
                  <a:t>s </a:t>
                </a:r>
                <a:r>
                  <a:rPr lang="en-US" altLang="en-US" sz="1800" dirty="0"/>
                  <a:t>(</a:t>
                </a:r>
                <a:r>
                  <a:rPr lang="en-US" altLang="en-US" sz="1800" i="1" dirty="0"/>
                  <a:t>S</a:t>
                </a:r>
                <a:r>
                  <a:rPr lang="en-US" altLang="en-US" sz="1800" dirty="0"/>
                  <a:t>)</a:t>
                </a:r>
              </a:p>
              <a:p>
                <a:r>
                  <a:rPr lang="en-US" altLang="en-US" sz="1800" dirty="0"/>
                  <a:t>Let  “theta” be a predicate on attributes in the schema R “union” S. The join operation  r </a:t>
                </a:r>
                <a14:m>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m:t>
                        </m:r>
                      </m:e>
                      <m:sub>
                        <m:r>
                          <a:rPr lang="en-US" sz="1800" i="1">
                            <a:latin typeface="Cambria Math" panose="02040503050406030204" pitchFamily="18" charset="0"/>
                          </a:rPr>
                          <m:t>𝜃</m:t>
                        </m:r>
                      </m:sub>
                    </m:sSub>
                  </m:oMath>
                </a14:m>
                <a:r>
                  <a:rPr lang="en-US" altLang="en-US" sz="1800" dirty="0"/>
                  <a:t> s is defined as follows:</a:t>
                </a:r>
              </a:p>
              <a:p>
                <a:pPr>
                  <a:buNone/>
                </a:pPr>
                <a:r>
                  <a:rPr lang="en-US" altLang="en-US" sz="1800" i="1" dirty="0">
                    <a:sym typeface="Symbol" panose="05050102010706020507" pitchFamily="18" charset="2"/>
                  </a:rPr>
                  <a:t>       </a:t>
                </a:r>
                <a:r>
                  <a:rPr lang="en-US" altLang="en-US" sz="1800" dirty="0"/>
                  <a:t>         </a:t>
                </a:r>
                <a14:m>
                  <m:oMath xmlns:m="http://schemas.openxmlformats.org/officeDocument/2006/math">
                    <m:r>
                      <a:rPr lang="en-US" i="1">
                        <a:latin typeface="Cambria Math" panose="02040503050406030204" pitchFamily="18" charset="0"/>
                      </a:rPr>
                      <m:t>𝑟</m:t>
                    </m:r>
                    <m:sSub>
                      <m:sSubPr>
                        <m:ctrlPr>
                          <a:rPr lang="en-US" i="1">
                            <a:latin typeface="Cambria Math" panose="02040503050406030204" pitchFamily="18" charset="0"/>
                          </a:rPr>
                        </m:ctrlPr>
                      </m:sSubPr>
                      <m:e>
                        <m:r>
                          <a:rPr lang="en-US" i="1">
                            <a:latin typeface="Cambria Math" panose="02040503050406030204" pitchFamily="18" charset="0"/>
                          </a:rPr>
                          <m:t>⋈</m:t>
                        </m:r>
                      </m:e>
                      <m:sub>
                        <m:r>
                          <a:rPr lang="en-US" i="1">
                            <a:latin typeface="Cambria Math" panose="02040503050406030204" pitchFamily="18" charset="0"/>
                          </a:rPr>
                          <m:t>𝜃</m:t>
                        </m:r>
                      </m:sub>
                    </m:sSub>
                    <m:r>
                      <a:rPr lang="en-US" i="1">
                        <a:latin typeface="Cambria Math" panose="02040503050406030204" pitchFamily="18" charset="0"/>
                      </a:rPr>
                      <m:t>𝑠</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𝜎</m:t>
                        </m:r>
                      </m:e>
                      <m:sub>
                        <m:r>
                          <a:rPr lang="en-US" i="1">
                            <a:latin typeface="Cambria Math" panose="02040503050406030204" pitchFamily="18" charset="0"/>
                          </a:rPr>
                          <m:t>𝜃</m:t>
                        </m:r>
                      </m:sub>
                    </m:sSub>
                    <m:r>
                      <a:rPr lang="en-US" b="0" i="1" smtClean="0">
                        <a:latin typeface="Cambria Math" panose="02040503050406030204" pitchFamily="18" charset="0"/>
                      </a:rPr>
                      <m:t> </m:t>
                    </m:r>
                    <m:r>
                      <a:rPr lang="en-US" i="1">
                        <a:latin typeface="Cambria Math" panose="02040503050406030204" pitchFamily="18" charset="0"/>
                      </a:rPr>
                      <m:t>(</m:t>
                    </m:r>
                    <m:r>
                      <a:rPr lang="en-US" i="1">
                        <a:latin typeface="Cambria Math" panose="02040503050406030204" pitchFamily="18" charset="0"/>
                      </a:rPr>
                      <m:t>𝑟</m:t>
                    </m:r>
                    <m:r>
                      <a:rPr lang="en-US" i="1">
                        <a:latin typeface="Cambria Math" panose="02040503050406030204" pitchFamily="18" charset="0"/>
                      </a:rPr>
                      <m:t> × </m:t>
                    </m:r>
                    <m:r>
                      <a:rPr lang="en-US" i="1">
                        <a:latin typeface="Cambria Math" panose="02040503050406030204" pitchFamily="18" charset="0"/>
                      </a:rPr>
                      <m:t>𝑠</m:t>
                    </m:r>
                    <m:r>
                      <a:rPr lang="en-US" i="1">
                        <a:latin typeface="Cambria Math" panose="02040503050406030204" pitchFamily="18" charset="0"/>
                      </a:rPr>
                      <m:t>)</m:t>
                    </m:r>
                  </m:oMath>
                </a14:m>
                <a:endParaRPr lang="en-US" altLang="ja-JP" dirty="0">
                  <a:sym typeface="Symbol" panose="05050102010706020507" pitchFamily="18" charset="2"/>
                </a:endParaRPr>
              </a:p>
              <a:p>
                <a:pPr>
                  <a:buNone/>
                </a:pPr>
                <a:r>
                  <a:rPr lang="en-US" altLang="ja-JP" sz="900" dirty="0">
                    <a:sym typeface="Symbol" panose="05050102010706020507" pitchFamily="18" charset="2"/>
                  </a:rPr>
                  <a:t> </a:t>
                </a:r>
              </a:p>
              <a:p>
                <a:r>
                  <a:rPr lang="en-US" altLang="ja-JP" sz="1800" dirty="0">
                    <a:sym typeface="Symbol" panose="05050102010706020507" pitchFamily="18" charset="2"/>
                  </a:rPr>
                  <a:t>Thus</a:t>
                </a:r>
              </a:p>
              <a:p>
                <a:pPr marL="0" indent="0">
                  <a:buNone/>
                </a:pPr>
                <a:r>
                  <a:rPr lang="en-US" altLang="en-US" sz="1800" i="1" dirty="0">
                    <a:sym typeface="Symbol" panose="05050102010706020507" pitchFamily="18" charset="2"/>
                  </a:rPr>
                  <a:t>                  </a:t>
                </a:r>
                <a:r>
                  <a:rPr lang="en-US" altLang="en-US" i="1" dirty="0">
                    <a:sym typeface="Symbol" panose="05050102010706020507" pitchFamily="18" charset="2"/>
                  </a:rPr>
                  <a:t></a:t>
                </a:r>
                <a:r>
                  <a:rPr lang="en-US" altLang="en-US" dirty="0">
                    <a:sym typeface="Symbol" panose="05050102010706020507" pitchFamily="18" charset="2"/>
                  </a:rPr>
                  <a:t> </a:t>
                </a:r>
                <a:r>
                  <a:rPr lang="en-US" altLang="en-US" i="1" baseline="-25000" dirty="0">
                    <a:sym typeface="Symbol" panose="05050102010706020507" pitchFamily="18" charset="2"/>
                  </a:rPr>
                  <a:t>instructor.id =  teaches.id</a:t>
                </a:r>
                <a:r>
                  <a:rPr lang="en-US" altLang="ja-JP" i="1" baseline="-25000" dirty="0">
                    <a:sym typeface="Symbol" panose="05050102010706020507" pitchFamily="18" charset="2"/>
                  </a:rPr>
                  <a:t>  </a:t>
                </a:r>
                <a:r>
                  <a:rPr lang="en-US" altLang="ja-JP" sz="1800" dirty="0">
                    <a:sym typeface="Symbol" panose="05050102010706020507" pitchFamily="18" charset="2"/>
                  </a:rPr>
                  <a:t>(</a:t>
                </a:r>
                <a:r>
                  <a:rPr lang="en-US" altLang="ja-JP" sz="1800" i="1" dirty="0">
                    <a:sym typeface="Symbol" panose="05050102010706020507" pitchFamily="18" charset="2"/>
                  </a:rPr>
                  <a:t>instructor  </a:t>
                </a:r>
                <a:r>
                  <a:rPr lang="en-US" altLang="ja-JP" sz="1800" dirty="0">
                    <a:sym typeface="Symbol" panose="05050102010706020507" pitchFamily="18" charset="2"/>
                  </a:rPr>
                  <a:t>x</a:t>
                </a:r>
                <a:r>
                  <a:rPr lang="en-US" altLang="ja-JP" sz="1800" i="1" dirty="0">
                    <a:sym typeface="Symbol" panose="05050102010706020507" pitchFamily="18" charset="2"/>
                  </a:rPr>
                  <a:t> teaches </a:t>
                </a:r>
                <a:r>
                  <a:rPr lang="en-US" altLang="ja-JP" sz="1800" dirty="0">
                    <a:sym typeface="Symbol" panose="05050102010706020507" pitchFamily="18" charset="2"/>
                  </a:rPr>
                  <a:t>))</a:t>
                </a:r>
              </a:p>
              <a:p>
                <a:pPr marL="0" indent="0">
                  <a:buNone/>
                </a:pPr>
                <a:r>
                  <a:rPr lang="en-US" altLang="ja-JP" sz="900" dirty="0">
                    <a:sym typeface="Symbol" panose="05050102010706020507" pitchFamily="18" charset="2"/>
                  </a:rPr>
                  <a:t> </a:t>
                </a:r>
              </a:p>
              <a:p>
                <a:r>
                  <a:rPr lang="en-US" altLang="ja-JP" sz="1800" dirty="0">
                    <a:sym typeface="Symbol" panose="05050102010706020507" pitchFamily="18" charset="2"/>
                  </a:rPr>
                  <a:t>Can equivalently be written as </a:t>
                </a:r>
              </a:p>
              <a:p>
                <a:pPr>
                  <a:buNone/>
                </a:pPr>
                <a:r>
                  <a:rPr lang="en-US" altLang="en-US" sz="1800" i="1" dirty="0">
                    <a:sym typeface="Symbol" panose="05050102010706020507" pitchFamily="18" charset="2"/>
                  </a:rPr>
                  <a:t>                 instructor</a:t>
                </a:r>
                <a:r>
                  <a:rPr lang="en-US" altLang="en-US" sz="1800" dirty="0">
                    <a:sym typeface="Symbol" panose="05050102010706020507" pitchFamily="18" charset="2"/>
                  </a:rPr>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m:t>
                        </m:r>
                      </m:e>
                      <m:sub>
                        <m:r>
                          <a:rPr lang="en-US" i="1">
                            <a:latin typeface="Cambria Math" panose="02040503050406030204" pitchFamily="18" charset="0"/>
                          </a:rPr>
                          <m:t> </m:t>
                        </m:r>
                      </m:sub>
                    </m:sSub>
                  </m:oMath>
                </a14:m>
                <a:r>
                  <a:rPr lang="en-US" i="1" baseline="-25000" dirty="0"/>
                  <a:t>Instructor.id = teaches.id</a:t>
                </a:r>
                <a:r>
                  <a:rPr lang="en-US" baseline="-25000" dirty="0"/>
                  <a:t> </a:t>
                </a:r>
                <a:r>
                  <a:rPr lang="en-US" sz="1800" i="1" dirty="0"/>
                  <a:t>teaches</a:t>
                </a:r>
                <a:r>
                  <a:rPr lang="en-US" sz="1800" dirty="0"/>
                  <a:t>.</a:t>
                </a:r>
              </a:p>
              <a:p>
                <a:pPr>
                  <a:buFont typeface="Arial" panose="020B0604020202020204" pitchFamily="34" charset="0"/>
                  <a:buChar char="•"/>
                </a:pPr>
                <a:r>
                  <a:rPr lang="en-US" dirty="0"/>
                  <a:t>Or Just </a:t>
                </a:r>
                <a:r>
                  <a:rPr lang="en-US" altLang="en-US" sz="1800" i="1" dirty="0">
                    <a:sym typeface="Symbol" panose="05050102010706020507" pitchFamily="18" charset="2"/>
                  </a:rPr>
                  <a:t>instructor</a:t>
                </a:r>
                <a:r>
                  <a:rPr lang="en-US" altLang="en-US" sz="1800" dirty="0">
                    <a:sym typeface="Symbol" panose="05050102010706020507" pitchFamily="18" charset="2"/>
                  </a:rPr>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m:t>
                        </m:r>
                      </m:e>
                      <m:sub>
                        <m:r>
                          <a:rPr lang="en-US" i="1">
                            <a:latin typeface="Cambria Math" panose="02040503050406030204" pitchFamily="18" charset="0"/>
                          </a:rPr>
                          <m:t> </m:t>
                        </m:r>
                      </m:sub>
                    </m:sSub>
                  </m:oMath>
                </a14:m>
                <a:r>
                  <a:rPr lang="en-US" baseline="-25000" dirty="0"/>
                  <a:t> </a:t>
                </a:r>
                <a:r>
                  <a:rPr lang="en-US" sz="1800" i="1" dirty="0"/>
                  <a:t>teaches</a:t>
                </a:r>
                <a:r>
                  <a:rPr lang="en-US" sz="1800" dirty="0"/>
                  <a:t>.</a:t>
                </a:r>
              </a:p>
              <a:p>
                <a:pPr>
                  <a:buFont typeface="Arial" panose="020B0604020202020204" pitchFamily="34" charset="0"/>
                  <a:buChar char="•"/>
                </a:pPr>
                <a:endParaRPr lang="en-US" sz="1800" dirty="0"/>
              </a:p>
              <a:p>
                <a:pPr>
                  <a:buNone/>
                </a:pPr>
                <a:endParaRPr lang="en-US" dirty="0"/>
              </a:p>
              <a:p>
                <a:pPr>
                  <a:buNone/>
                </a:pPr>
                <a:endParaRPr lang="en-US" sz="1800" dirty="0"/>
              </a:p>
              <a:p>
                <a:endParaRPr lang="en-US" dirty="0"/>
              </a:p>
            </p:txBody>
          </p:sp>
        </mc:Choice>
        <mc:Fallback xmlns="">
          <p:sp>
            <p:nvSpPr>
              <p:cNvPr id="3" name="Content Placeholder 2">
                <a:extLst>
                  <a:ext uri="{FF2B5EF4-FFF2-40B4-BE49-F238E27FC236}">
                    <a16:creationId xmlns:a16="http://schemas.microsoft.com/office/drawing/2014/main" id="{CCFB5EA0-A501-4F17-B98C-EE1C7CD4AF5E}"/>
                  </a:ext>
                </a:extLst>
              </p:cNvPr>
              <p:cNvSpPr>
                <a:spLocks noGrp="1" noRot="1" noChangeAspect="1" noMove="1" noResize="1" noEditPoints="1" noAdjustHandles="1" noChangeArrowheads="1" noChangeShapeType="1" noTextEdit="1"/>
              </p:cNvSpPr>
              <p:nvPr>
                <p:ph idx="1"/>
              </p:nvPr>
            </p:nvSpPr>
            <p:spPr>
              <a:xfrm>
                <a:off x="677334" y="1084083"/>
                <a:ext cx="8596668" cy="4957280"/>
              </a:xfrm>
              <a:blipFill>
                <a:blip r:embed="rId2"/>
                <a:stretch>
                  <a:fillRect l="-142" t="-861" r="-355"/>
                </a:stretch>
              </a:blipFill>
            </p:spPr>
            <p:txBody>
              <a:bodyPr/>
              <a:lstStyle/>
              <a:p>
                <a:r>
                  <a:rPr lang="en-US">
                    <a:noFill/>
                  </a:rPr>
                  <a:t> </a:t>
                </a:r>
              </a:p>
            </p:txBody>
          </p:sp>
        </mc:Fallback>
      </mc:AlternateContent>
    </p:spTree>
    <p:extLst>
      <p:ext uri="{BB962C8B-B14F-4D97-AF65-F5344CB8AC3E}">
        <p14:creationId xmlns:p14="http://schemas.microsoft.com/office/powerpoint/2010/main" val="15233595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F74A4-7FBA-4FDC-86FD-1E8200A045F3}"/>
              </a:ext>
            </a:extLst>
          </p:cNvPr>
          <p:cNvSpPr>
            <a:spLocks noGrp="1"/>
          </p:cNvSpPr>
          <p:nvPr>
            <p:ph type="title"/>
          </p:nvPr>
        </p:nvSpPr>
        <p:spPr>
          <a:xfrm>
            <a:off x="677334" y="609600"/>
            <a:ext cx="8596668" cy="681872"/>
          </a:xfrm>
        </p:spPr>
        <p:txBody>
          <a:bodyPr/>
          <a:lstStyle/>
          <a:p>
            <a:r>
              <a:rPr lang="en-US" altLang="en-US" sz="3600" dirty="0"/>
              <a:t>Union Operation</a:t>
            </a:r>
            <a:endParaRPr lang="en-US" dirty="0"/>
          </a:p>
        </p:txBody>
      </p:sp>
      <p:sp>
        <p:nvSpPr>
          <p:cNvPr id="3" name="Content Placeholder 2">
            <a:extLst>
              <a:ext uri="{FF2B5EF4-FFF2-40B4-BE49-F238E27FC236}">
                <a16:creationId xmlns:a16="http://schemas.microsoft.com/office/drawing/2014/main" id="{3CE499F5-6ED8-4C64-8F6E-65EDC45C498A}"/>
              </a:ext>
            </a:extLst>
          </p:cNvPr>
          <p:cNvSpPr>
            <a:spLocks noGrp="1"/>
          </p:cNvSpPr>
          <p:nvPr>
            <p:ph idx="1"/>
          </p:nvPr>
        </p:nvSpPr>
        <p:spPr>
          <a:xfrm>
            <a:off x="677334" y="1395167"/>
            <a:ext cx="8596668" cy="4646195"/>
          </a:xfrm>
        </p:spPr>
        <p:txBody>
          <a:bodyPr/>
          <a:lstStyle/>
          <a:p>
            <a:pPr>
              <a:tabLst>
                <a:tab pos="2965450" algn="ctr"/>
              </a:tabLst>
            </a:pPr>
            <a:r>
              <a:rPr lang="en-US" altLang="en-US" sz="1700" dirty="0"/>
              <a:t>The union operation </a:t>
            </a:r>
            <a:r>
              <a:rPr lang="en-US" altLang="en-US" sz="1700" dirty="0">
                <a:sym typeface="Symbol" panose="05050102010706020507" pitchFamily="18" charset="2"/>
              </a:rPr>
              <a:t>allows us to combine two relations </a:t>
            </a:r>
            <a:endParaRPr lang="en-US" altLang="en-US" sz="1700" dirty="0"/>
          </a:p>
          <a:p>
            <a:pPr>
              <a:tabLst>
                <a:tab pos="2965450" algn="ctr"/>
              </a:tabLst>
            </a:pPr>
            <a:r>
              <a:rPr lang="en-US" altLang="en-US" sz="1700" dirty="0"/>
              <a:t>Notation:  </a:t>
            </a:r>
            <a:r>
              <a:rPr lang="en-US" altLang="en-US" sz="1700" i="1" dirty="0"/>
              <a:t>r </a:t>
            </a:r>
            <a:r>
              <a:rPr lang="en-US" altLang="en-US" sz="1700" dirty="0"/>
              <a:t> </a:t>
            </a:r>
            <a:r>
              <a:rPr lang="en-US" altLang="en-US" sz="1700" dirty="0">
                <a:sym typeface="Symbol" panose="05050102010706020507" pitchFamily="18" charset="2"/>
              </a:rPr>
              <a:t> </a:t>
            </a:r>
            <a:r>
              <a:rPr lang="en-US" altLang="en-US" sz="1700" i="1" dirty="0">
                <a:sym typeface="Symbol" panose="05050102010706020507" pitchFamily="18" charset="2"/>
              </a:rPr>
              <a:t>s</a:t>
            </a:r>
            <a:endParaRPr lang="en-US" altLang="en-US" sz="1700" dirty="0">
              <a:sym typeface="Symbol" panose="05050102010706020507" pitchFamily="18" charset="2"/>
            </a:endParaRPr>
          </a:p>
          <a:p>
            <a:pPr>
              <a:tabLst>
                <a:tab pos="2965450" algn="ctr"/>
              </a:tabLst>
            </a:pPr>
            <a:r>
              <a:rPr lang="en-US" altLang="en-US" sz="1700" dirty="0">
                <a:sym typeface="Symbol" panose="05050102010706020507" pitchFamily="18" charset="2"/>
              </a:rPr>
              <a:t>For </a:t>
            </a:r>
            <a:r>
              <a:rPr lang="en-US" altLang="en-US" sz="1700" i="1" dirty="0"/>
              <a:t>r</a:t>
            </a:r>
            <a:r>
              <a:rPr lang="en-US" altLang="en-US" sz="1700" dirty="0"/>
              <a:t>  </a:t>
            </a:r>
            <a:r>
              <a:rPr lang="en-US" altLang="en-US" sz="1700" dirty="0">
                <a:sym typeface="Symbol" panose="05050102010706020507" pitchFamily="18" charset="2"/>
              </a:rPr>
              <a:t> </a:t>
            </a:r>
            <a:r>
              <a:rPr lang="en-US" altLang="en-US" sz="1700" i="1" dirty="0">
                <a:sym typeface="Symbol" panose="05050102010706020507" pitchFamily="18" charset="2"/>
              </a:rPr>
              <a:t>s</a:t>
            </a:r>
            <a:r>
              <a:rPr lang="en-US" altLang="en-US" sz="1700" dirty="0">
                <a:sym typeface="Symbol" panose="05050102010706020507" pitchFamily="18" charset="2"/>
              </a:rPr>
              <a:t> to be valid.</a:t>
            </a:r>
          </a:p>
          <a:p>
            <a:pPr>
              <a:buFont typeface="Monotype Sorts" charset="2"/>
              <a:buNone/>
              <a:tabLst>
                <a:tab pos="2965450" algn="ctr"/>
              </a:tabLst>
            </a:pPr>
            <a:r>
              <a:rPr lang="en-US" altLang="en-US" sz="1700" i="1" dirty="0">
                <a:sym typeface="Symbol" panose="05050102010706020507" pitchFamily="18" charset="2"/>
              </a:rPr>
              <a:t>	</a:t>
            </a:r>
            <a:r>
              <a:rPr lang="en-US" altLang="en-US" sz="1700" dirty="0">
                <a:sym typeface="Symbol" panose="05050102010706020507" pitchFamily="18" charset="2"/>
              </a:rPr>
              <a:t>1.   </a:t>
            </a:r>
            <a:r>
              <a:rPr lang="en-US" altLang="en-US" sz="1700" i="1" dirty="0">
                <a:sym typeface="Symbol" panose="05050102010706020507" pitchFamily="18" charset="2"/>
              </a:rPr>
              <a:t>r,</a:t>
            </a:r>
            <a:r>
              <a:rPr lang="en-US" altLang="en-US" sz="1700" dirty="0">
                <a:sym typeface="Symbol" panose="05050102010706020507" pitchFamily="18" charset="2"/>
              </a:rPr>
              <a:t> </a:t>
            </a:r>
            <a:r>
              <a:rPr lang="en-US" altLang="en-US" sz="1700" i="1" dirty="0">
                <a:sym typeface="Symbol" panose="05050102010706020507" pitchFamily="18" charset="2"/>
              </a:rPr>
              <a:t>s</a:t>
            </a:r>
            <a:r>
              <a:rPr lang="en-US" altLang="en-US" sz="1700" dirty="0">
                <a:sym typeface="Symbol" panose="05050102010706020507" pitchFamily="18" charset="2"/>
              </a:rPr>
              <a:t> must have the </a:t>
            </a:r>
            <a:r>
              <a:rPr lang="en-US" altLang="en-US" sz="1700" i="1" dirty="0">
                <a:sym typeface="Symbol" panose="05050102010706020507" pitchFamily="18" charset="2"/>
              </a:rPr>
              <a:t>same </a:t>
            </a:r>
            <a:r>
              <a:rPr lang="en-US" altLang="en-US" sz="1700" b="1" dirty="0">
                <a:solidFill>
                  <a:srgbClr val="002060"/>
                </a:solidFill>
                <a:sym typeface="Symbol" panose="05050102010706020507" pitchFamily="18" charset="2"/>
              </a:rPr>
              <a:t>arity</a:t>
            </a:r>
            <a:r>
              <a:rPr lang="en-US" altLang="en-US" sz="1700" dirty="0">
                <a:sym typeface="Symbol" panose="05050102010706020507" pitchFamily="18" charset="2"/>
              </a:rPr>
              <a:t> (same number of attributes)</a:t>
            </a:r>
          </a:p>
          <a:p>
            <a:pPr>
              <a:spcBef>
                <a:spcPts val="0"/>
              </a:spcBef>
              <a:buNone/>
              <a:tabLst>
                <a:tab pos="2965450" algn="ctr"/>
              </a:tabLst>
            </a:pPr>
            <a:r>
              <a:rPr lang="en-US" altLang="en-US" sz="1700" dirty="0">
                <a:sym typeface="Symbol" panose="05050102010706020507" pitchFamily="18" charset="2"/>
              </a:rPr>
              <a:t>	2.   The attribute domains must be </a:t>
            </a:r>
            <a:r>
              <a:rPr lang="en-US" altLang="en-US" sz="1700" b="1" dirty="0">
                <a:solidFill>
                  <a:srgbClr val="002060"/>
                </a:solidFill>
                <a:sym typeface="Symbol" panose="05050102010706020507" pitchFamily="18" charset="2"/>
              </a:rPr>
              <a:t>compatible</a:t>
            </a:r>
            <a:r>
              <a:rPr lang="en-US" altLang="en-US" sz="1700" dirty="0">
                <a:sym typeface="Symbol" panose="05050102010706020507" pitchFamily="18" charset="2"/>
              </a:rPr>
              <a:t> (example: 2</a:t>
            </a:r>
            <a:r>
              <a:rPr lang="en-US" altLang="en-US" sz="1700" baseline="30000" dirty="0">
                <a:sym typeface="Symbol" panose="05050102010706020507" pitchFamily="18" charset="2"/>
              </a:rPr>
              <a:t>nd</a:t>
            </a:r>
            <a:r>
              <a:rPr lang="en-US" altLang="en-US" sz="1700" dirty="0">
                <a:sym typeface="Symbol" panose="05050102010706020507" pitchFamily="18" charset="2"/>
              </a:rPr>
              <a:t> </a:t>
            </a:r>
          </a:p>
          <a:p>
            <a:pPr lvl="1">
              <a:spcBef>
                <a:spcPts val="0"/>
              </a:spcBef>
              <a:buNone/>
              <a:tabLst>
                <a:tab pos="2965450" algn="ctr"/>
              </a:tabLst>
            </a:pPr>
            <a:r>
              <a:rPr lang="en-US" altLang="en-US" sz="1600" dirty="0">
                <a:sym typeface="Symbol" panose="05050102010706020507" pitchFamily="18" charset="2"/>
              </a:rPr>
              <a:t>     </a:t>
            </a:r>
            <a:r>
              <a:rPr lang="en-US" altLang="en-US" dirty="0">
                <a:sym typeface="Symbol" panose="05050102010706020507" pitchFamily="18" charset="2"/>
              </a:rPr>
              <a:t>column of </a:t>
            </a:r>
            <a:r>
              <a:rPr lang="en-US" altLang="en-US" i="1" dirty="0">
                <a:sym typeface="Symbol" panose="05050102010706020507" pitchFamily="18" charset="2"/>
              </a:rPr>
              <a:t>r</a:t>
            </a:r>
            <a:r>
              <a:rPr lang="en-US" altLang="en-US" dirty="0">
                <a:sym typeface="Symbol" panose="05050102010706020507" pitchFamily="18" charset="2"/>
              </a:rPr>
              <a:t> deals with the same type of values as does the </a:t>
            </a:r>
          </a:p>
          <a:p>
            <a:pPr lvl="1">
              <a:spcBef>
                <a:spcPts val="0"/>
              </a:spcBef>
              <a:buNone/>
              <a:tabLst>
                <a:tab pos="2965450" algn="ctr"/>
              </a:tabLst>
            </a:pPr>
            <a:r>
              <a:rPr lang="en-US" altLang="en-US" dirty="0">
                <a:sym typeface="Symbol" panose="05050102010706020507" pitchFamily="18" charset="2"/>
              </a:rPr>
              <a:t>     2</a:t>
            </a:r>
            <a:r>
              <a:rPr lang="en-US" altLang="en-US" baseline="30000" dirty="0">
                <a:sym typeface="Symbol" panose="05050102010706020507" pitchFamily="18" charset="2"/>
              </a:rPr>
              <a:t>nd </a:t>
            </a:r>
            <a:r>
              <a:rPr lang="en-US" altLang="en-US" dirty="0">
                <a:sym typeface="Symbol" panose="05050102010706020507" pitchFamily="18" charset="2"/>
              </a:rPr>
              <a:t>column of </a:t>
            </a:r>
            <a:r>
              <a:rPr lang="en-US" altLang="en-US" i="1" dirty="0">
                <a:sym typeface="Symbol" panose="05050102010706020507" pitchFamily="18" charset="2"/>
              </a:rPr>
              <a:t>s</a:t>
            </a:r>
            <a:r>
              <a:rPr lang="en-US" altLang="en-US" dirty="0">
                <a:sym typeface="Symbol" panose="05050102010706020507" pitchFamily="18" charset="2"/>
              </a:rPr>
              <a:t>)</a:t>
            </a:r>
          </a:p>
          <a:p>
            <a:pPr>
              <a:lnSpc>
                <a:spcPct val="140000"/>
              </a:lnSpc>
              <a:tabLst>
                <a:tab pos="2965450" algn="ctr"/>
              </a:tabLst>
            </a:pPr>
            <a:r>
              <a:rPr lang="en-US" altLang="en-US" sz="1700" dirty="0"/>
              <a:t>Example: to find all courses taught in the Fall 2017 semester, or in the Spring 2018 semester, or in both</a:t>
            </a:r>
            <a:br>
              <a:rPr lang="en-US" altLang="en-US" sz="1700" dirty="0"/>
            </a:br>
            <a:r>
              <a:rPr lang="en-US" altLang="en-US" dirty="0"/>
              <a:t>   </a:t>
            </a:r>
            <a:r>
              <a:rPr lang="en-US" altLang="en-US" dirty="0">
                <a:sym typeface="Symbol" panose="05050102010706020507" pitchFamily="18" charset="2"/>
              </a:rPr>
              <a:t></a:t>
            </a:r>
            <a:r>
              <a:rPr lang="en-US" altLang="en-US" i="1" baseline="-25000" dirty="0" err="1"/>
              <a:t>course_id</a:t>
            </a:r>
            <a:r>
              <a:rPr lang="en-US" altLang="en-US" dirty="0"/>
              <a:t> (</a:t>
            </a:r>
            <a:r>
              <a:rPr lang="en-US" altLang="en-US" i="1" dirty="0">
                <a:sym typeface="Symbol" panose="05050102010706020507" pitchFamily="18" charset="2"/>
              </a:rPr>
              <a:t></a:t>
            </a:r>
            <a:r>
              <a:rPr lang="en-US" altLang="en-US" dirty="0">
                <a:sym typeface="Symbol" panose="05050102010706020507" pitchFamily="18" charset="2"/>
              </a:rPr>
              <a:t> </a:t>
            </a:r>
            <a:r>
              <a:rPr lang="en-US" altLang="en-US" i="1" baseline="-25000" dirty="0">
                <a:sym typeface="Symbol" panose="05050102010706020507" pitchFamily="18" charset="2"/>
              </a:rPr>
              <a:t>semester=</a:t>
            </a:r>
            <a:r>
              <a:rPr lang="ja-JP" altLang="en-US" i="1" baseline="-25000" dirty="0">
                <a:sym typeface="Symbol" panose="05050102010706020507" pitchFamily="18" charset="2"/>
              </a:rPr>
              <a:t>“</a:t>
            </a:r>
            <a:r>
              <a:rPr lang="en-US" altLang="ja-JP" i="1" baseline="-25000" dirty="0">
                <a:sym typeface="Symbol" panose="05050102010706020507" pitchFamily="18" charset="2"/>
              </a:rPr>
              <a:t>Fall</a:t>
            </a:r>
            <a:r>
              <a:rPr lang="ja-JP" altLang="en-US" i="1" baseline="-25000" dirty="0">
                <a:sym typeface="Symbol" panose="05050102010706020507" pitchFamily="18" charset="2"/>
              </a:rPr>
              <a:t>”</a:t>
            </a:r>
            <a:r>
              <a:rPr lang="en-US" altLang="ja-JP" i="1" baseline="-25000" dirty="0">
                <a:sym typeface="Symbol" panose="05050102010706020507" pitchFamily="18" charset="2"/>
              </a:rPr>
              <a:t>  </a:t>
            </a:r>
            <a:r>
              <a:rPr lang="el-GR" altLang="ja-JP" i="1" baseline="-25000" dirty="0">
                <a:sym typeface="Symbol" panose="05050102010706020507" pitchFamily="18" charset="2"/>
              </a:rPr>
              <a:t>Λ</a:t>
            </a:r>
            <a:r>
              <a:rPr lang="en-US" altLang="ja-JP" i="1" baseline="-25000" dirty="0">
                <a:sym typeface="Symbol" panose="05050102010706020507" pitchFamily="18" charset="2"/>
              </a:rPr>
              <a:t> year=2017 </a:t>
            </a:r>
            <a:r>
              <a:rPr lang="en-US" altLang="ja-JP" sz="1700" dirty="0">
                <a:sym typeface="Symbol" panose="05050102010706020507" pitchFamily="18" charset="2"/>
              </a:rPr>
              <a:t>(</a:t>
            </a:r>
            <a:r>
              <a:rPr lang="en-US" altLang="ja-JP" sz="1700" i="1" dirty="0">
                <a:sym typeface="Symbol" panose="05050102010706020507" pitchFamily="18" charset="2"/>
              </a:rPr>
              <a:t>section</a:t>
            </a:r>
            <a:r>
              <a:rPr lang="en-US" altLang="ja-JP" sz="1700" dirty="0">
                <a:sym typeface="Symbol" panose="05050102010706020507" pitchFamily="18" charset="2"/>
              </a:rPr>
              <a:t>))    </a:t>
            </a:r>
            <a:br>
              <a:rPr lang="en-US" altLang="ja-JP" sz="1700" dirty="0">
                <a:sym typeface="Symbol" panose="05050102010706020507" pitchFamily="18" charset="2"/>
              </a:rPr>
            </a:br>
            <a:r>
              <a:rPr lang="en-US" altLang="ja-JP" sz="1700" dirty="0">
                <a:sym typeface="Symbol" panose="05050102010706020507" pitchFamily="18" charset="2"/>
              </a:rPr>
              <a:t>   </a:t>
            </a:r>
            <a:r>
              <a:rPr lang="en-US" altLang="ja-JP" dirty="0">
                <a:sym typeface="Symbol" panose="05050102010706020507" pitchFamily="18" charset="2"/>
              </a:rPr>
              <a:t></a:t>
            </a:r>
            <a:r>
              <a:rPr lang="en-US" altLang="ja-JP" i="1" baseline="-25000" dirty="0" err="1"/>
              <a:t>course_id</a:t>
            </a:r>
            <a:r>
              <a:rPr lang="en-US" altLang="ja-JP" dirty="0"/>
              <a:t> (</a:t>
            </a:r>
            <a:r>
              <a:rPr lang="en-US" altLang="ja-JP" i="1" dirty="0">
                <a:sym typeface="Symbol" panose="05050102010706020507" pitchFamily="18" charset="2"/>
              </a:rPr>
              <a:t></a:t>
            </a:r>
            <a:r>
              <a:rPr lang="en-US" altLang="ja-JP" dirty="0">
                <a:sym typeface="Symbol" panose="05050102010706020507" pitchFamily="18" charset="2"/>
              </a:rPr>
              <a:t> </a:t>
            </a:r>
            <a:r>
              <a:rPr lang="en-US" altLang="ja-JP" i="1" baseline="-25000" dirty="0">
                <a:sym typeface="Symbol" panose="05050102010706020507" pitchFamily="18" charset="2"/>
              </a:rPr>
              <a:t>semester=</a:t>
            </a:r>
            <a:r>
              <a:rPr lang="ja-JP" altLang="en-US" i="1" baseline="-25000" dirty="0">
                <a:sym typeface="Symbol" panose="05050102010706020507" pitchFamily="18" charset="2"/>
              </a:rPr>
              <a:t>“</a:t>
            </a:r>
            <a:r>
              <a:rPr lang="en-US" altLang="ja-JP" i="1" baseline="-25000" dirty="0">
                <a:sym typeface="Symbol" panose="05050102010706020507" pitchFamily="18" charset="2"/>
              </a:rPr>
              <a:t>Spring</a:t>
            </a:r>
            <a:r>
              <a:rPr lang="ja-JP" altLang="en-US" i="1" baseline="-25000" dirty="0">
                <a:sym typeface="Symbol" panose="05050102010706020507" pitchFamily="18" charset="2"/>
              </a:rPr>
              <a:t>”</a:t>
            </a:r>
            <a:r>
              <a:rPr lang="en-US" altLang="ja-JP" i="1" baseline="-25000" dirty="0">
                <a:sym typeface="Symbol" panose="05050102010706020507" pitchFamily="18" charset="2"/>
              </a:rPr>
              <a:t>  </a:t>
            </a:r>
            <a:r>
              <a:rPr lang="el-GR" altLang="ja-JP" i="1" baseline="-25000" dirty="0">
                <a:sym typeface="Symbol" panose="05050102010706020507" pitchFamily="18" charset="2"/>
              </a:rPr>
              <a:t>Λ</a:t>
            </a:r>
            <a:r>
              <a:rPr lang="en-US" altLang="ja-JP" i="1" baseline="-25000" dirty="0">
                <a:sym typeface="Symbol" panose="05050102010706020507" pitchFamily="18" charset="2"/>
              </a:rPr>
              <a:t> year=2018 </a:t>
            </a:r>
            <a:r>
              <a:rPr lang="en-US" altLang="ja-JP" sz="1700" dirty="0">
                <a:sym typeface="Symbol" panose="05050102010706020507" pitchFamily="18" charset="2"/>
              </a:rPr>
              <a:t>(</a:t>
            </a:r>
            <a:r>
              <a:rPr lang="en-US" altLang="ja-JP" sz="1700" i="1" dirty="0">
                <a:sym typeface="Symbol" panose="05050102010706020507" pitchFamily="18" charset="2"/>
              </a:rPr>
              <a:t>section</a:t>
            </a:r>
            <a:r>
              <a:rPr lang="en-US" altLang="ja-JP" sz="1700" dirty="0">
                <a:sym typeface="Symbol" panose="05050102010706020507" pitchFamily="18" charset="2"/>
              </a:rPr>
              <a:t>))</a:t>
            </a:r>
          </a:p>
          <a:p>
            <a:endParaRPr lang="en-US" dirty="0"/>
          </a:p>
        </p:txBody>
      </p:sp>
    </p:spTree>
    <p:extLst>
      <p:ext uri="{BB962C8B-B14F-4D97-AF65-F5344CB8AC3E}">
        <p14:creationId xmlns:p14="http://schemas.microsoft.com/office/powerpoint/2010/main" val="4177178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BBFB6-D013-41CA-9437-A341D9F38FF0}"/>
              </a:ext>
            </a:extLst>
          </p:cNvPr>
          <p:cNvSpPr>
            <a:spLocks noGrp="1"/>
          </p:cNvSpPr>
          <p:nvPr>
            <p:ph type="title"/>
          </p:nvPr>
        </p:nvSpPr>
        <p:spPr>
          <a:xfrm>
            <a:off x="677334" y="609600"/>
            <a:ext cx="8596668" cy="794994"/>
          </a:xfrm>
        </p:spPr>
        <p:txBody>
          <a:bodyPr/>
          <a:lstStyle/>
          <a:p>
            <a:r>
              <a:rPr lang="en-US" altLang="en-US" sz="3600" dirty="0"/>
              <a:t>Union Operation (Cont.)</a:t>
            </a:r>
            <a:endParaRPr lang="en-US" dirty="0"/>
          </a:p>
        </p:txBody>
      </p:sp>
      <p:sp>
        <p:nvSpPr>
          <p:cNvPr id="3" name="Content Placeholder 2">
            <a:extLst>
              <a:ext uri="{FF2B5EF4-FFF2-40B4-BE49-F238E27FC236}">
                <a16:creationId xmlns:a16="http://schemas.microsoft.com/office/drawing/2014/main" id="{7319EB94-5E84-4E3C-A82D-8554EC279884}"/>
              </a:ext>
            </a:extLst>
          </p:cNvPr>
          <p:cNvSpPr>
            <a:spLocks noGrp="1"/>
          </p:cNvSpPr>
          <p:nvPr>
            <p:ph idx="1"/>
          </p:nvPr>
        </p:nvSpPr>
        <p:spPr>
          <a:xfrm>
            <a:off x="677334" y="1404595"/>
            <a:ext cx="8596668" cy="1027520"/>
          </a:xfrm>
        </p:spPr>
        <p:txBody>
          <a:bodyPr/>
          <a:lstStyle/>
          <a:p>
            <a:r>
              <a:rPr lang="en-US" altLang="en-US" sz="1800" dirty="0"/>
              <a:t>Result of: </a:t>
            </a:r>
            <a:br>
              <a:rPr lang="en-US" altLang="en-US" sz="1800" dirty="0"/>
            </a:br>
            <a:r>
              <a:rPr lang="en-US" altLang="en-US" sz="1800" dirty="0"/>
              <a:t>   </a:t>
            </a:r>
            <a:r>
              <a:rPr lang="en-US" altLang="en-US" dirty="0">
                <a:sym typeface="Symbol" panose="05050102010706020507" pitchFamily="18" charset="2"/>
              </a:rPr>
              <a:t></a:t>
            </a:r>
            <a:r>
              <a:rPr lang="en-US" altLang="en-US" i="1" baseline="-25000" dirty="0" err="1"/>
              <a:t>course_id</a:t>
            </a:r>
            <a:r>
              <a:rPr lang="en-US" altLang="en-US" dirty="0"/>
              <a:t> (</a:t>
            </a:r>
            <a:r>
              <a:rPr lang="en-US" altLang="en-US" i="1" dirty="0">
                <a:sym typeface="Symbol" panose="05050102010706020507" pitchFamily="18" charset="2"/>
              </a:rPr>
              <a:t></a:t>
            </a:r>
            <a:r>
              <a:rPr lang="en-US" altLang="en-US" dirty="0">
                <a:sym typeface="Symbol" panose="05050102010706020507" pitchFamily="18" charset="2"/>
              </a:rPr>
              <a:t> </a:t>
            </a:r>
            <a:r>
              <a:rPr lang="en-US" altLang="en-US" i="1" baseline="-25000" dirty="0">
                <a:sym typeface="Symbol" panose="05050102010706020507" pitchFamily="18" charset="2"/>
              </a:rPr>
              <a:t>semester=</a:t>
            </a:r>
            <a:r>
              <a:rPr lang="ja-JP" altLang="en-US" i="1" baseline="-25000" dirty="0">
                <a:sym typeface="Symbol" panose="05050102010706020507" pitchFamily="18" charset="2"/>
              </a:rPr>
              <a:t>“</a:t>
            </a:r>
            <a:r>
              <a:rPr lang="en-US" altLang="ja-JP" i="1" baseline="-25000" dirty="0">
                <a:sym typeface="Symbol" panose="05050102010706020507" pitchFamily="18" charset="2"/>
              </a:rPr>
              <a:t>Fall</a:t>
            </a:r>
            <a:r>
              <a:rPr lang="ja-JP" altLang="en-US" i="1" baseline="-25000" dirty="0">
                <a:sym typeface="Symbol" panose="05050102010706020507" pitchFamily="18" charset="2"/>
              </a:rPr>
              <a:t>”</a:t>
            </a:r>
            <a:r>
              <a:rPr lang="en-US" altLang="ja-JP" i="1" baseline="-25000" dirty="0">
                <a:sym typeface="Symbol" panose="05050102010706020507" pitchFamily="18" charset="2"/>
              </a:rPr>
              <a:t>  </a:t>
            </a:r>
            <a:r>
              <a:rPr lang="el-GR" altLang="ja-JP" i="1" baseline="-25000" dirty="0">
                <a:sym typeface="Symbol" panose="05050102010706020507" pitchFamily="18" charset="2"/>
              </a:rPr>
              <a:t>Λ</a:t>
            </a:r>
            <a:r>
              <a:rPr lang="en-US" altLang="ja-JP" i="1" baseline="-25000" dirty="0">
                <a:sym typeface="Symbol" panose="05050102010706020507" pitchFamily="18" charset="2"/>
              </a:rPr>
              <a:t> year=2017 </a:t>
            </a:r>
            <a:r>
              <a:rPr lang="en-US" altLang="ja-JP" sz="1800" dirty="0">
                <a:sym typeface="Symbol" panose="05050102010706020507" pitchFamily="18" charset="2"/>
              </a:rPr>
              <a:t>(</a:t>
            </a:r>
            <a:r>
              <a:rPr lang="en-US" altLang="ja-JP" sz="1800" i="1" dirty="0">
                <a:sym typeface="Symbol" panose="05050102010706020507" pitchFamily="18" charset="2"/>
              </a:rPr>
              <a:t>section</a:t>
            </a:r>
            <a:r>
              <a:rPr lang="en-US" altLang="ja-JP" sz="1800" dirty="0">
                <a:sym typeface="Symbol" panose="05050102010706020507" pitchFamily="18" charset="2"/>
              </a:rPr>
              <a:t>))    </a:t>
            </a:r>
            <a:br>
              <a:rPr lang="en-US" altLang="ja-JP" sz="1800" dirty="0">
                <a:sym typeface="Symbol" panose="05050102010706020507" pitchFamily="18" charset="2"/>
              </a:rPr>
            </a:br>
            <a:r>
              <a:rPr lang="en-US" altLang="ja-JP" dirty="0">
                <a:sym typeface="Symbol" panose="05050102010706020507" pitchFamily="18" charset="2"/>
              </a:rPr>
              <a:t>   </a:t>
            </a:r>
            <a:r>
              <a:rPr lang="en-US" altLang="ja-JP" i="1" baseline="-25000" dirty="0" err="1"/>
              <a:t>course_id</a:t>
            </a:r>
            <a:r>
              <a:rPr lang="en-US" altLang="ja-JP" dirty="0"/>
              <a:t> (</a:t>
            </a:r>
            <a:r>
              <a:rPr lang="en-US" altLang="ja-JP" i="1" dirty="0">
                <a:sym typeface="Symbol" panose="05050102010706020507" pitchFamily="18" charset="2"/>
              </a:rPr>
              <a:t></a:t>
            </a:r>
            <a:r>
              <a:rPr lang="en-US" altLang="ja-JP" dirty="0">
                <a:sym typeface="Symbol" panose="05050102010706020507" pitchFamily="18" charset="2"/>
              </a:rPr>
              <a:t> </a:t>
            </a:r>
            <a:r>
              <a:rPr lang="en-US" altLang="ja-JP" i="1" baseline="-25000" dirty="0">
                <a:sym typeface="Symbol" panose="05050102010706020507" pitchFamily="18" charset="2"/>
              </a:rPr>
              <a:t>semester=</a:t>
            </a:r>
            <a:r>
              <a:rPr lang="ja-JP" altLang="en-US" i="1" baseline="-25000" dirty="0">
                <a:sym typeface="Symbol" panose="05050102010706020507" pitchFamily="18" charset="2"/>
              </a:rPr>
              <a:t>“</a:t>
            </a:r>
            <a:r>
              <a:rPr lang="en-US" altLang="ja-JP" i="1" baseline="-25000" dirty="0">
                <a:sym typeface="Symbol" panose="05050102010706020507" pitchFamily="18" charset="2"/>
              </a:rPr>
              <a:t>Spring</a:t>
            </a:r>
            <a:r>
              <a:rPr lang="ja-JP" altLang="en-US" i="1" baseline="-25000" dirty="0">
                <a:sym typeface="Symbol" panose="05050102010706020507" pitchFamily="18" charset="2"/>
              </a:rPr>
              <a:t>”</a:t>
            </a:r>
            <a:r>
              <a:rPr lang="en-US" altLang="ja-JP" i="1" baseline="-25000" dirty="0">
                <a:sym typeface="Symbol" panose="05050102010706020507" pitchFamily="18" charset="2"/>
              </a:rPr>
              <a:t>  </a:t>
            </a:r>
            <a:r>
              <a:rPr lang="el-GR" altLang="ja-JP" i="1" baseline="-25000" dirty="0">
                <a:sym typeface="Symbol" panose="05050102010706020507" pitchFamily="18" charset="2"/>
              </a:rPr>
              <a:t>Λ</a:t>
            </a:r>
            <a:r>
              <a:rPr lang="en-US" altLang="ja-JP" i="1" baseline="-25000" dirty="0">
                <a:sym typeface="Symbol" panose="05050102010706020507" pitchFamily="18" charset="2"/>
              </a:rPr>
              <a:t> year=2018 </a:t>
            </a:r>
            <a:r>
              <a:rPr lang="en-US" altLang="ja-JP" sz="1800" dirty="0">
                <a:sym typeface="Symbol" panose="05050102010706020507" pitchFamily="18" charset="2"/>
              </a:rPr>
              <a:t>(</a:t>
            </a:r>
            <a:r>
              <a:rPr lang="en-US" altLang="ja-JP" sz="1800" i="1" dirty="0">
                <a:sym typeface="Symbol" panose="05050102010706020507" pitchFamily="18" charset="2"/>
              </a:rPr>
              <a:t>section</a:t>
            </a:r>
            <a:r>
              <a:rPr lang="en-US" altLang="ja-JP" sz="1800" dirty="0">
                <a:sym typeface="Symbol" panose="05050102010706020507" pitchFamily="18" charset="2"/>
              </a:rPr>
              <a:t>))</a:t>
            </a:r>
          </a:p>
          <a:p>
            <a:endParaRPr lang="en-US" dirty="0"/>
          </a:p>
        </p:txBody>
      </p:sp>
      <p:pic>
        <p:nvPicPr>
          <p:cNvPr id="4" name="Graphic 3">
            <a:extLst>
              <a:ext uri="{FF2B5EF4-FFF2-40B4-BE49-F238E27FC236}">
                <a16:creationId xmlns:a16="http://schemas.microsoft.com/office/drawing/2014/main" id="{12FD5C04-9504-4C0A-A428-8FE519C8CB0C}"/>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37449" r="37780" b="13863"/>
          <a:stretch/>
        </p:blipFill>
        <p:spPr>
          <a:xfrm>
            <a:off x="2654700" y="2842033"/>
            <a:ext cx="1818732" cy="2874770"/>
          </a:xfrm>
          <a:prstGeom prst="rect">
            <a:avLst/>
          </a:prstGeom>
        </p:spPr>
      </p:pic>
    </p:spTree>
    <p:extLst>
      <p:ext uri="{BB962C8B-B14F-4D97-AF65-F5344CB8AC3E}">
        <p14:creationId xmlns:p14="http://schemas.microsoft.com/office/powerpoint/2010/main" val="37596962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451D0-A26D-40DB-A855-9D9EEF4A7975}"/>
              </a:ext>
            </a:extLst>
          </p:cNvPr>
          <p:cNvSpPr>
            <a:spLocks noGrp="1"/>
          </p:cNvSpPr>
          <p:nvPr>
            <p:ph type="title"/>
          </p:nvPr>
        </p:nvSpPr>
        <p:spPr>
          <a:xfrm>
            <a:off x="677334" y="216817"/>
            <a:ext cx="8596668" cy="725864"/>
          </a:xfrm>
        </p:spPr>
        <p:txBody>
          <a:bodyPr/>
          <a:lstStyle/>
          <a:p>
            <a:r>
              <a:rPr lang="en-US" altLang="en-US" sz="3600" dirty="0"/>
              <a:t>Set-Intersection Operation</a:t>
            </a:r>
            <a:endParaRPr lang="en-US" dirty="0"/>
          </a:p>
        </p:txBody>
      </p:sp>
      <p:sp>
        <p:nvSpPr>
          <p:cNvPr id="3" name="Content Placeholder 2">
            <a:extLst>
              <a:ext uri="{FF2B5EF4-FFF2-40B4-BE49-F238E27FC236}">
                <a16:creationId xmlns:a16="http://schemas.microsoft.com/office/drawing/2014/main" id="{8E08A555-EF70-401F-AD3E-2E7541E4F0EB}"/>
              </a:ext>
            </a:extLst>
          </p:cNvPr>
          <p:cNvSpPr>
            <a:spLocks noGrp="1"/>
          </p:cNvSpPr>
          <p:nvPr>
            <p:ph idx="1"/>
          </p:nvPr>
        </p:nvSpPr>
        <p:spPr>
          <a:xfrm>
            <a:off x="677334" y="942681"/>
            <a:ext cx="8596668" cy="4308049"/>
          </a:xfrm>
        </p:spPr>
        <p:txBody>
          <a:bodyPr/>
          <a:lstStyle/>
          <a:p>
            <a:r>
              <a:rPr lang="en-US" altLang="en-US" sz="1700" dirty="0"/>
              <a:t>The  set-intersection  operation </a:t>
            </a:r>
            <a:r>
              <a:rPr lang="en-US" altLang="en-US" sz="1700" dirty="0">
                <a:sym typeface="Symbol" panose="05050102010706020507" pitchFamily="18" charset="2"/>
              </a:rPr>
              <a:t> allows us to find tuples that are in both the input relations.</a:t>
            </a:r>
            <a:endParaRPr lang="en-US" altLang="en-US" sz="1700" dirty="0"/>
          </a:p>
          <a:p>
            <a:r>
              <a:rPr lang="en-US" altLang="en-US" sz="1700" dirty="0"/>
              <a:t>Notation: </a:t>
            </a:r>
            <a:r>
              <a:rPr lang="en-US" altLang="en-US" sz="1700" i="1" dirty="0"/>
              <a:t>r</a:t>
            </a:r>
            <a:r>
              <a:rPr lang="en-US" altLang="en-US" sz="1700" dirty="0"/>
              <a:t> </a:t>
            </a:r>
            <a:r>
              <a:rPr lang="en-US" altLang="en-US" sz="1700" dirty="0">
                <a:sym typeface="Symbol" panose="05050102010706020507" pitchFamily="18" charset="2"/>
              </a:rPr>
              <a:t> </a:t>
            </a:r>
            <a:r>
              <a:rPr lang="en-US" altLang="en-US" sz="1700" i="1" dirty="0"/>
              <a:t>s</a:t>
            </a:r>
            <a:endParaRPr lang="en-US" altLang="en-US" sz="1700" dirty="0"/>
          </a:p>
          <a:p>
            <a:r>
              <a:rPr lang="en-US" altLang="en-US" sz="1700" dirty="0"/>
              <a:t>Assume: </a:t>
            </a:r>
          </a:p>
          <a:p>
            <a:pPr lvl="1"/>
            <a:r>
              <a:rPr lang="en-US" altLang="en-US" sz="1700" i="1" dirty="0"/>
              <a:t>r</a:t>
            </a:r>
            <a:r>
              <a:rPr lang="en-US" altLang="en-US" sz="1700" dirty="0"/>
              <a:t>, </a:t>
            </a:r>
            <a:r>
              <a:rPr lang="en-US" altLang="en-US" sz="1700" i="1" dirty="0"/>
              <a:t>s</a:t>
            </a:r>
            <a:r>
              <a:rPr lang="en-US" altLang="en-US" sz="1700" dirty="0"/>
              <a:t> have the </a:t>
            </a:r>
            <a:r>
              <a:rPr lang="en-US" altLang="en-US" sz="1700" i="1" dirty="0"/>
              <a:t>same arity</a:t>
            </a:r>
            <a:r>
              <a:rPr lang="en-US" altLang="en-US" sz="1700" dirty="0"/>
              <a:t> </a:t>
            </a:r>
          </a:p>
          <a:p>
            <a:pPr lvl="1"/>
            <a:r>
              <a:rPr lang="en-US" altLang="en-US" sz="1700" dirty="0"/>
              <a:t>attributes of </a:t>
            </a:r>
            <a:r>
              <a:rPr lang="en-US" altLang="en-US" sz="1700" i="1" dirty="0"/>
              <a:t>r</a:t>
            </a:r>
            <a:r>
              <a:rPr lang="en-US" altLang="en-US" sz="1700" dirty="0"/>
              <a:t> and </a:t>
            </a:r>
            <a:r>
              <a:rPr lang="en-US" altLang="en-US" sz="1700" i="1" dirty="0"/>
              <a:t>s</a:t>
            </a:r>
            <a:r>
              <a:rPr lang="en-US" altLang="en-US" sz="1700" dirty="0"/>
              <a:t> are compatible</a:t>
            </a:r>
          </a:p>
          <a:p>
            <a:r>
              <a:rPr lang="en-US" altLang="en-US" sz="1700" dirty="0"/>
              <a:t>Example: Find the set of all courses taught in both the Fall 2017 and the Spring 2018 semesters.</a:t>
            </a:r>
          </a:p>
          <a:p>
            <a:pPr>
              <a:buNone/>
            </a:pPr>
            <a:r>
              <a:rPr lang="en-US" altLang="en-US" sz="1700" dirty="0">
                <a:sym typeface="Symbol" panose="05050102010706020507" pitchFamily="18" charset="2"/>
              </a:rPr>
              <a:t>           </a:t>
            </a:r>
            <a:r>
              <a:rPr lang="en-US" altLang="en-US" dirty="0">
                <a:sym typeface="Symbol" panose="05050102010706020507" pitchFamily="18" charset="2"/>
              </a:rPr>
              <a:t></a:t>
            </a:r>
            <a:r>
              <a:rPr lang="en-US" altLang="en-US" i="1" baseline="-25000" dirty="0" err="1"/>
              <a:t>course_id</a:t>
            </a:r>
            <a:r>
              <a:rPr lang="en-US" altLang="en-US" dirty="0"/>
              <a:t> (</a:t>
            </a:r>
            <a:r>
              <a:rPr lang="en-US" altLang="en-US" i="1" dirty="0">
                <a:sym typeface="Symbol" panose="05050102010706020507" pitchFamily="18" charset="2"/>
              </a:rPr>
              <a:t></a:t>
            </a:r>
            <a:r>
              <a:rPr lang="en-US" altLang="en-US" dirty="0">
                <a:sym typeface="Symbol" panose="05050102010706020507" pitchFamily="18" charset="2"/>
              </a:rPr>
              <a:t> </a:t>
            </a:r>
            <a:r>
              <a:rPr lang="en-US" altLang="en-US" i="1" baseline="-25000" dirty="0">
                <a:sym typeface="Symbol" panose="05050102010706020507" pitchFamily="18" charset="2"/>
              </a:rPr>
              <a:t>semester=</a:t>
            </a:r>
            <a:r>
              <a:rPr lang="ja-JP" altLang="en-US" i="1" baseline="-25000" dirty="0">
                <a:sym typeface="Symbol" panose="05050102010706020507" pitchFamily="18" charset="2"/>
              </a:rPr>
              <a:t>“</a:t>
            </a:r>
            <a:r>
              <a:rPr lang="en-US" altLang="ja-JP" i="1" baseline="-25000" dirty="0">
                <a:sym typeface="Symbol" panose="05050102010706020507" pitchFamily="18" charset="2"/>
              </a:rPr>
              <a:t>Fall</a:t>
            </a:r>
            <a:r>
              <a:rPr lang="ja-JP" altLang="en-US" i="1" baseline="-25000" dirty="0">
                <a:sym typeface="Symbol" panose="05050102010706020507" pitchFamily="18" charset="2"/>
              </a:rPr>
              <a:t>”</a:t>
            </a:r>
            <a:r>
              <a:rPr lang="en-US" altLang="ja-JP" i="1" baseline="-25000" dirty="0">
                <a:sym typeface="Symbol" panose="05050102010706020507" pitchFamily="18" charset="2"/>
              </a:rPr>
              <a:t>  </a:t>
            </a:r>
            <a:r>
              <a:rPr lang="el-GR" altLang="ja-JP" i="1" baseline="-25000" dirty="0">
                <a:sym typeface="Symbol" panose="05050102010706020507" pitchFamily="18" charset="2"/>
              </a:rPr>
              <a:t>Λ</a:t>
            </a:r>
            <a:r>
              <a:rPr lang="en-US" altLang="ja-JP" i="1" baseline="-25000" dirty="0">
                <a:sym typeface="Symbol" panose="05050102010706020507" pitchFamily="18" charset="2"/>
              </a:rPr>
              <a:t> year=2017 </a:t>
            </a:r>
            <a:r>
              <a:rPr lang="en-US" altLang="ja-JP" sz="1700" dirty="0">
                <a:sym typeface="Symbol" panose="05050102010706020507" pitchFamily="18" charset="2"/>
              </a:rPr>
              <a:t>(</a:t>
            </a:r>
            <a:r>
              <a:rPr lang="en-US" altLang="ja-JP" sz="1700" i="1" dirty="0">
                <a:sym typeface="Symbol" panose="05050102010706020507" pitchFamily="18" charset="2"/>
              </a:rPr>
              <a:t>section</a:t>
            </a:r>
            <a:r>
              <a:rPr lang="en-US" altLang="ja-JP" sz="1700" dirty="0">
                <a:sym typeface="Symbol" panose="05050102010706020507" pitchFamily="18" charset="2"/>
              </a:rPr>
              <a:t>)) </a:t>
            </a:r>
            <a:r>
              <a:rPr lang="en-US" altLang="en-US" sz="1700" dirty="0">
                <a:sym typeface="Symbol" panose="05050102010706020507" pitchFamily="18" charset="2"/>
              </a:rPr>
              <a:t> </a:t>
            </a:r>
            <a:br>
              <a:rPr lang="en-US" altLang="ja-JP" sz="1700" dirty="0">
                <a:sym typeface="Symbol" panose="05050102010706020507" pitchFamily="18" charset="2"/>
              </a:rPr>
            </a:br>
            <a:r>
              <a:rPr lang="en-US" altLang="ja-JP" sz="1700" dirty="0">
                <a:sym typeface="Symbol" panose="05050102010706020507" pitchFamily="18" charset="2"/>
              </a:rPr>
              <a:t>     </a:t>
            </a:r>
            <a:r>
              <a:rPr lang="en-US" altLang="ja-JP" dirty="0">
                <a:sym typeface="Symbol" panose="05050102010706020507" pitchFamily="18" charset="2"/>
              </a:rPr>
              <a:t></a:t>
            </a:r>
            <a:r>
              <a:rPr lang="en-US" altLang="ja-JP" i="1" baseline="-25000" dirty="0" err="1"/>
              <a:t>course_id</a:t>
            </a:r>
            <a:r>
              <a:rPr lang="en-US" altLang="ja-JP" dirty="0"/>
              <a:t> (</a:t>
            </a:r>
            <a:r>
              <a:rPr lang="en-US" altLang="ja-JP" i="1" dirty="0">
                <a:sym typeface="Symbol" panose="05050102010706020507" pitchFamily="18" charset="2"/>
              </a:rPr>
              <a:t></a:t>
            </a:r>
            <a:r>
              <a:rPr lang="en-US" altLang="ja-JP" dirty="0">
                <a:sym typeface="Symbol" panose="05050102010706020507" pitchFamily="18" charset="2"/>
              </a:rPr>
              <a:t> </a:t>
            </a:r>
            <a:r>
              <a:rPr lang="en-US" altLang="ja-JP" i="1" baseline="-25000" dirty="0">
                <a:sym typeface="Symbol" panose="05050102010706020507" pitchFamily="18" charset="2"/>
              </a:rPr>
              <a:t>semester=</a:t>
            </a:r>
            <a:r>
              <a:rPr lang="ja-JP" altLang="en-US" i="1" baseline="-25000" dirty="0">
                <a:sym typeface="Symbol" panose="05050102010706020507" pitchFamily="18" charset="2"/>
              </a:rPr>
              <a:t>“</a:t>
            </a:r>
            <a:r>
              <a:rPr lang="en-US" altLang="ja-JP" i="1" baseline="-25000" dirty="0">
                <a:sym typeface="Symbol" panose="05050102010706020507" pitchFamily="18" charset="2"/>
              </a:rPr>
              <a:t>Spring</a:t>
            </a:r>
            <a:r>
              <a:rPr lang="ja-JP" altLang="en-US" i="1" baseline="-25000" dirty="0">
                <a:sym typeface="Symbol" panose="05050102010706020507" pitchFamily="18" charset="2"/>
              </a:rPr>
              <a:t>”</a:t>
            </a:r>
            <a:r>
              <a:rPr lang="en-US" altLang="ja-JP" i="1" baseline="-25000" dirty="0">
                <a:sym typeface="Symbol" panose="05050102010706020507" pitchFamily="18" charset="2"/>
              </a:rPr>
              <a:t>  </a:t>
            </a:r>
            <a:r>
              <a:rPr lang="el-GR" altLang="ja-JP" i="1" baseline="-25000" dirty="0">
                <a:sym typeface="Symbol" panose="05050102010706020507" pitchFamily="18" charset="2"/>
              </a:rPr>
              <a:t>Λ</a:t>
            </a:r>
            <a:r>
              <a:rPr lang="en-US" altLang="ja-JP" i="1" baseline="-25000" dirty="0">
                <a:sym typeface="Symbol" panose="05050102010706020507" pitchFamily="18" charset="2"/>
              </a:rPr>
              <a:t> year=2018 </a:t>
            </a:r>
            <a:r>
              <a:rPr lang="en-US" altLang="ja-JP" sz="1700" dirty="0">
                <a:sym typeface="Symbol" panose="05050102010706020507" pitchFamily="18" charset="2"/>
              </a:rPr>
              <a:t>(</a:t>
            </a:r>
            <a:r>
              <a:rPr lang="en-US" altLang="ja-JP" sz="1700" i="1" dirty="0">
                <a:sym typeface="Symbol" panose="05050102010706020507" pitchFamily="18" charset="2"/>
              </a:rPr>
              <a:t>section</a:t>
            </a:r>
            <a:r>
              <a:rPr lang="en-US" altLang="ja-JP" sz="1700" dirty="0">
                <a:sym typeface="Symbol" panose="05050102010706020507" pitchFamily="18" charset="2"/>
              </a:rPr>
              <a:t>))</a:t>
            </a:r>
          </a:p>
          <a:p>
            <a:pPr>
              <a:buNone/>
            </a:pPr>
            <a:r>
              <a:rPr lang="en-US" altLang="en-US" sz="800" dirty="0">
                <a:sym typeface="Symbol" panose="05050102010706020507" pitchFamily="18" charset="2"/>
              </a:rPr>
              <a:t> </a:t>
            </a:r>
          </a:p>
          <a:p>
            <a:pPr lvl="1"/>
            <a:r>
              <a:rPr lang="en-US" altLang="en-US" sz="1700" dirty="0">
                <a:sym typeface="Symbol" panose="05050102010706020507" pitchFamily="18" charset="2"/>
              </a:rPr>
              <a:t>Result</a:t>
            </a:r>
            <a:endParaRPr lang="en-US" altLang="en-US" sz="1700" dirty="0"/>
          </a:p>
          <a:p>
            <a:endParaRPr lang="en-US" dirty="0"/>
          </a:p>
        </p:txBody>
      </p:sp>
      <p:pic>
        <p:nvPicPr>
          <p:cNvPr id="4" name="Graphic 3">
            <a:extLst>
              <a:ext uri="{FF2B5EF4-FFF2-40B4-BE49-F238E27FC236}">
                <a16:creationId xmlns:a16="http://schemas.microsoft.com/office/drawing/2014/main" id="{B57A14B1-8920-45DC-A7C3-A04E0DE1E7B7}"/>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38817" r="40862" b="33302"/>
          <a:stretch/>
        </p:blipFill>
        <p:spPr>
          <a:xfrm>
            <a:off x="3792161" y="5152277"/>
            <a:ext cx="1373862" cy="824317"/>
          </a:xfrm>
          <a:prstGeom prst="rect">
            <a:avLst/>
          </a:prstGeom>
        </p:spPr>
      </p:pic>
    </p:spTree>
    <p:extLst>
      <p:ext uri="{BB962C8B-B14F-4D97-AF65-F5344CB8AC3E}">
        <p14:creationId xmlns:p14="http://schemas.microsoft.com/office/powerpoint/2010/main" val="4322067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255D4-AC47-4ABA-AF66-97148113E67E}"/>
              </a:ext>
            </a:extLst>
          </p:cNvPr>
          <p:cNvSpPr>
            <a:spLocks noGrp="1"/>
          </p:cNvSpPr>
          <p:nvPr>
            <p:ph type="title"/>
          </p:nvPr>
        </p:nvSpPr>
        <p:spPr>
          <a:xfrm>
            <a:off x="677334" y="320512"/>
            <a:ext cx="8596668" cy="641022"/>
          </a:xfrm>
        </p:spPr>
        <p:txBody>
          <a:bodyPr/>
          <a:lstStyle/>
          <a:p>
            <a:r>
              <a:rPr lang="en-US" altLang="en-US" sz="3600" dirty="0"/>
              <a:t>Set Difference Operation</a:t>
            </a:r>
            <a:endParaRPr lang="en-US" dirty="0"/>
          </a:p>
        </p:txBody>
      </p:sp>
      <p:sp>
        <p:nvSpPr>
          <p:cNvPr id="3" name="Content Placeholder 2">
            <a:extLst>
              <a:ext uri="{FF2B5EF4-FFF2-40B4-BE49-F238E27FC236}">
                <a16:creationId xmlns:a16="http://schemas.microsoft.com/office/drawing/2014/main" id="{BEBA5B69-A4E0-481B-9AA8-838A4A8E49A1}"/>
              </a:ext>
            </a:extLst>
          </p:cNvPr>
          <p:cNvSpPr>
            <a:spLocks noGrp="1"/>
          </p:cNvSpPr>
          <p:nvPr>
            <p:ph idx="1"/>
          </p:nvPr>
        </p:nvSpPr>
        <p:spPr>
          <a:xfrm>
            <a:off x="677334" y="1036949"/>
            <a:ext cx="8596668" cy="3996964"/>
          </a:xfrm>
        </p:spPr>
        <p:txBody>
          <a:bodyPr/>
          <a:lstStyle/>
          <a:p>
            <a:pPr>
              <a:spcBef>
                <a:spcPct val="60000"/>
              </a:spcBef>
            </a:pPr>
            <a:r>
              <a:rPr lang="en-US" altLang="en-US" sz="1700" dirty="0"/>
              <a:t>The set-difference operation allows us to find tuples that are in one relation but are not in another. </a:t>
            </a:r>
          </a:p>
          <a:p>
            <a:pPr>
              <a:spcBef>
                <a:spcPct val="60000"/>
              </a:spcBef>
            </a:pPr>
            <a:r>
              <a:rPr lang="en-US" altLang="en-US" sz="1700" dirty="0"/>
              <a:t>Notation </a:t>
            </a:r>
            <a:r>
              <a:rPr lang="en-US" altLang="en-US" sz="1700" i="1" dirty="0"/>
              <a:t>r – s</a:t>
            </a:r>
          </a:p>
          <a:p>
            <a:r>
              <a:rPr lang="en-US" altLang="en-US" sz="1700" dirty="0"/>
              <a:t>Set differences must be taken between </a:t>
            </a:r>
            <a:r>
              <a:rPr lang="en-US" altLang="en-US" sz="1700" b="1" dirty="0">
                <a:solidFill>
                  <a:srgbClr val="002060"/>
                </a:solidFill>
              </a:rPr>
              <a:t>compatible</a:t>
            </a:r>
            <a:r>
              <a:rPr lang="en-US" altLang="en-US" sz="1700" dirty="0"/>
              <a:t> relations.</a:t>
            </a:r>
          </a:p>
          <a:p>
            <a:pPr lvl="1"/>
            <a:r>
              <a:rPr lang="en-US" altLang="en-US" sz="1700" i="1" dirty="0"/>
              <a:t>r</a:t>
            </a:r>
            <a:r>
              <a:rPr lang="en-US" altLang="en-US" sz="1700" dirty="0"/>
              <a:t> and </a:t>
            </a:r>
            <a:r>
              <a:rPr lang="en-US" altLang="en-US" sz="1700" i="1" dirty="0"/>
              <a:t>s</a:t>
            </a:r>
            <a:r>
              <a:rPr lang="en-US" altLang="en-US" sz="1700" dirty="0"/>
              <a:t> must have the </a:t>
            </a:r>
            <a:r>
              <a:rPr lang="en-US" altLang="en-US" sz="1700" dirty="0">
                <a:solidFill>
                  <a:srgbClr val="002060"/>
                </a:solidFill>
              </a:rPr>
              <a:t>same</a:t>
            </a:r>
            <a:r>
              <a:rPr lang="en-US" altLang="en-US" sz="1700" dirty="0"/>
              <a:t> arity</a:t>
            </a:r>
          </a:p>
          <a:p>
            <a:pPr lvl="1"/>
            <a:r>
              <a:rPr lang="en-US" altLang="en-US" sz="1700" dirty="0"/>
              <a:t>attribute domains of </a:t>
            </a:r>
            <a:r>
              <a:rPr lang="en-US" altLang="en-US" sz="1700" i="1" dirty="0"/>
              <a:t>r </a:t>
            </a:r>
            <a:r>
              <a:rPr lang="en-US" altLang="en-US" sz="1700" dirty="0"/>
              <a:t>and </a:t>
            </a:r>
            <a:r>
              <a:rPr lang="en-US" altLang="en-US" sz="1700" i="1" dirty="0"/>
              <a:t>s </a:t>
            </a:r>
            <a:r>
              <a:rPr lang="en-US" altLang="en-US" sz="1700" dirty="0"/>
              <a:t>must be compatible</a:t>
            </a:r>
          </a:p>
          <a:p>
            <a:pPr>
              <a:lnSpc>
                <a:spcPct val="140000"/>
              </a:lnSpc>
            </a:pPr>
            <a:r>
              <a:rPr lang="en-US" altLang="en-US" sz="1700" dirty="0"/>
              <a:t>Example: to find all courses taught in the Fall 2017 semester, but not in the Spring 2018 semester</a:t>
            </a:r>
            <a:br>
              <a:rPr lang="en-US" altLang="en-US" sz="1700" dirty="0"/>
            </a:br>
            <a:r>
              <a:rPr lang="en-US" altLang="en-US" sz="1700" dirty="0"/>
              <a:t>   </a:t>
            </a:r>
            <a:r>
              <a:rPr lang="en-US" altLang="en-US" sz="1700" dirty="0">
                <a:sym typeface="Symbol" panose="05050102010706020507" pitchFamily="18" charset="2"/>
              </a:rPr>
              <a:t></a:t>
            </a:r>
            <a:r>
              <a:rPr lang="en-US" altLang="en-US" sz="1700" i="1" baseline="-25000" dirty="0" err="1"/>
              <a:t>course_id</a:t>
            </a:r>
            <a:r>
              <a:rPr lang="en-US" altLang="en-US" sz="1700" dirty="0"/>
              <a:t> (</a:t>
            </a:r>
            <a:r>
              <a:rPr lang="en-US" altLang="en-US" sz="1700" i="1" dirty="0">
                <a:sym typeface="Symbol" panose="05050102010706020507" pitchFamily="18" charset="2"/>
              </a:rPr>
              <a:t></a:t>
            </a:r>
            <a:r>
              <a:rPr lang="en-US" altLang="en-US" sz="1700" dirty="0">
                <a:sym typeface="Symbol" panose="05050102010706020507" pitchFamily="18" charset="2"/>
              </a:rPr>
              <a:t> </a:t>
            </a:r>
            <a:r>
              <a:rPr lang="en-US" altLang="en-US" sz="1700" i="1" baseline="-25000" dirty="0">
                <a:sym typeface="Symbol" panose="05050102010706020507" pitchFamily="18" charset="2"/>
              </a:rPr>
              <a:t>semester=</a:t>
            </a:r>
            <a:r>
              <a:rPr lang="ja-JP" altLang="en-US" sz="1700" i="1" baseline="-25000" dirty="0">
                <a:sym typeface="Symbol" panose="05050102010706020507" pitchFamily="18" charset="2"/>
              </a:rPr>
              <a:t>“</a:t>
            </a:r>
            <a:r>
              <a:rPr lang="en-US" altLang="ja-JP" sz="1700" i="1" baseline="-25000" dirty="0">
                <a:sym typeface="Symbol" panose="05050102010706020507" pitchFamily="18" charset="2"/>
              </a:rPr>
              <a:t>Fall</a:t>
            </a:r>
            <a:r>
              <a:rPr lang="ja-JP" altLang="en-US" sz="1700" i="1" baseline="-25000" dirty="0">
                <a:sym typeface="Symbol" panose="05050102010706020507" pitchFamily="18" charset="2"/>
              </a:rPr>
              <a:t>”</a:t>
            </a:r>
            <a:r>
              <a:rPr lang="en-US" altLang="ja-JP" sz="1700" i="1" baseline="-25000" dirty="0">
                <a:sym typeface="Symbol" panose="05050102010706020507" pitchFamily="18" charset="2"/>
              </a:rPr>
              <a:t>  </a:t>
            </a:r>
            <a:r>
              <a:rPr lang="el-GR" altLang="ja-JP" sz="1700" i="1" baseline="-25000" dirty="0">
                <a:sym typeface="Symbol" panose="05050102010706020507" pitchFamily="18" charset="2"/>
              </a:rPr>
              <a:t>Λ</a:t>
            </a:r>
            <a:r>
              <a:rPr lang="en-US" altLang="ja-JP" sz="1700" i="1" baseline="-25000" dirty="0">
                <a:sym typeface="Symbol" panose="05050102010706020507" pitchFamily="18" charset="2"/>
              </a:rPr>
              <a:t> year=2017 </a:t>
            </a:r>
            <a:r>
              <a:rPr lang="en-US" altLang="ja-JP" sz="1700" dirty="0">
                <a:sym typeface="Symbol" panose="05050102010706020507" pitchFamily="18" charset="2"/>
              </a:rPr>
              <a:t>(</a:t>
            </a:r>
            <a:r>
              <a:rPr lang="en-US" altLang="ja-JP" sz="1700" i="1" dirty="0">
                <a:sym typeface="Symbol" panose="05050102010706020507" pitchFamily="18" charset="2"/>
              </a:rPr>
              <a:t>section</a:t>
            </a:r>
            <a:r>
              <a:rPr lang="en-US" altLang="ja-JP" sz="1700" dirty="0">
                <a:sym typeface="Symbol" panose="05050102010706020507" pitchFamily="18" charset="2"/>
              </a:rPr>
              <a:t>))  −  </a:t>
            </a:r>
            <a:br>
              <a:rPr lang="en-US" altLang="ja-JP" sz="1700" dirty="0">
                <a:sym typeface="Symbol" panose="05050102010706020507" pitchFamily="18" charset="2"/>
              </a:rPr>
            </a:br>
            <a:r>
              <a:rPr lang="en-US" altLang="ja-JP" sz="1700" dirty="0">
                <a:sym typeface="Symbol" panose="05050102010706020507" pitchFamily="18" charset="2"/>
              </a:rPr>
              <a:t>   </a:t>
            </a:r>
            <a:r>
              <a:rPr lang="en-US" altLang="ja-JP" sz="1700" i="1" baseline="-25000" dirty="0" err="1"/>
              <a:t>course_id</a:t>
            </a:r>
            <a:r>
              <a:rPr lang="en-US" altLang="ja-JP" sz="1700" dirty="0"/>
              <a:t> (</a:t>
            </a:r>
            <a:r>
              <a:rPr lang="en-US" altLang="ja-JP" sz="1700" i="1" dirty="0">
                <a:sym typeface="Symbol" panose="05050102010706020507" pitchFamily="18" charset="2"/>
              </a:rPr>
              <a:t></a:t>
            </a:r>
            <a:r>
              <a:rPr lang="en-US" altLang="ja-JP" sz="1700" dirty="0">
                <a:sym typeface="Symbol" panose="05050102010706020507" pitchFamily="18" charset="2"/>
              </a:rPr>
              <a:t> </a:t>
            </a:r>
            <a:r>
              <a:rPr lang="en-US" altLang="ja-JP" sz="1700" i="1" baseline="-25000" dirty="0">
                <a:sym typeface="Symbol" panose="05050102010706020507" pitchFamily="18" charset="2"/>
              </a:rPr>
              <a:t>semester=</a:t>
            </a:r>
            <a:r>
              <a:rPr lang="ja-JP" altLang="en-US" sz="1700" i="1" baseline="-25000" dirty="0">
                <a:sym typeface="Symbol" panose="05050102010706020507" pitchFamily="18" charset="2"/>
              </a:rPr>
              <a:t>“</a:t>
            </a:r>
            <a:r>
              <a:rPr lang="en-US" altLang="ja-JP" sz="1700" i="1" baseline="-25000" dirty="0">
                <a:sym typeface="Symbol" panose="05050102010706020507" pitchFamily="18" charset="2"/>
              </a:rPr>
              <a:t>Spring</a:t>
            </a:r>
            <a:r>
              <a:rPr lang="ja-JP" altLang="en-US" sz="1700" i="1" baseline="-25000" dirty="0">
                <a:sym typeface="Symbol" panose="05050102010706020507" pitchFamily="18" charset="2"/>
              </a:rPr>
              <a:t>”</a:t>
            </a:r>
            <a:r>
              <a:rPr lang="en-US" altLang="ja-JP" sz="1700" i="1" baseline="-25000" dirty="0">
                <a:sym typeface="Symbol" panose="05050102010706020507" pitchFamily="18" charset="2"/>
              </a:rPr>
              <a:t>  </a:t>
            </a:r>
            <a:r>
              <a:rPr lang="el-GR" altLang="ja-JP" sz="1700" i="1" baseline="-25000" dirty="0">
                <a:sym typeface="Symbol" panose="05050102010706020507" pitchFamily="18" charset="2"/>
              </a:rPr>
              <a:t>Λ</a:t>
            </a:r>
            <a:r>
              <a:rPr lang="en-US" altLang="ja-JP" sz="1700" i="1" baseline="-25000" dirty="0">
                <a:sym typeface="Symbol" panose="05050102010706020507" pitchFamily="18" charset="2"/>
              </a:rPr>
              <a:t> year=2018 </a:t>
            </a:r>
            <a:r>
              <a:rPr lang="en-US" altLang="ja-JP" sz="1700" dirty="0">
                <a:sym typeface="Symbol" panose="05050102010706020507" pitchFamily="18" charset="2"/>
              </a:rPr>
              <a:t>(</a:t>
            </a:r>
            <a:r>
              <a:rPr lang="en-US" altLang="ja-JP" sz="1700" i="1" dirty="0">
                <a:sym typeface="Symbol" panose="05050102010706020507" pitchFamily="18" charset="2"/>
              </a:rPr>
              <a:t>section</a:t>
            </a:r>
            <a:r>
              <a:rPr lang="en-US" altLang="ja-JP" sz="1700" dirty="0">
                <a:sym typeface="Symbol" panose="05050102010706020507" pitchFamily="18" charset="2"/>
              </a:rPr>
              <a:t>))</a:t>
            </a:r>
          </a:p>
          <a:p>
            <a:endParaRPr lang="en-US" dirty="0"/>
          </a:p>
        </p:txBody>
      </p:sp>
      <p:pic>
        <p:nvPicPr>
          <p:cNvPr id="4" name="Graphic 3">
            <a:extLst>
              <a:ext uri="{FF2B5EF4-FFF2-40B4-BE49-F238E27FC236}">
                <a16:creationId xmlns:a16="http://schemas.microsoft.com/office/drawing/2014/main" id="{EAA64795-3ADC-400B-9674-A50546A97AE5}"/>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40709" r="41294" b="41353"/>
          <a:stretch/>
        </p:blipFill>
        <p:spPr>
          <a:xfrm>
            <a:off x="4206734" y="5033913"/>
            <a:ext cx="1201872" cy="983350"/>
          </a:xfrm>
          <a:prstGeom prst="rect">
            <a:avLst/>
          </a:prstGeom>
        </p:spPr>
      </p:pic>
    </p:spTree>
    <p:extLst>
      <p:ext uri="{BB962C8B-B14F-4D97-AF65-F5344CB8AC3E}">
        <p14:creationId xmlns:p14="http://schemas.microsoft.com/office/powerpoint/2010/main" val="2728357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377F1-6123-487A-A3F9-83CECC6941A0}"/>
              </a:ext>
            </a:extLst>
          </p:cNvPr>
          <p:cNvSpPr>
            <a:spLocks noGrp="1"/>
          </p:cNvSpPr>
          <p:nvPr>
            <p:ph type="title"/>
          </p:nvPr>
        </p:nvSpPr>
        <p:spPr>
          <a:xfrm>
            <a:off x="677334" y="282805"/>
            <a:ext cx="8596668" cy="744718"/>
          </a:xfrm>
        </p:spPr>
        <p:txBody>
          <a:bodyPr>
            <a:normAutofit/>
          </a:bodyPr>
          <a:lstStyle/>
          <a:p>
            <a:r>
              <a:rPr lang="en-US" altLang="en-US" sz="3600" dirty="0"/>
              <a:t>The Assignment  Operation </a:t>
            </a:r>
            <a:endParaRPr lang="en-US" dirty="0"/>
          </a:p>
        </p:txBody>
      </p:sp>
      <p:sp>
        <p:nvSpPr>
          <p:cNvPr id="3" name="Content Placeholder 2">
            <a:extLst>
              <a:ext uri="{FF2B5EF4-FFF2-40B4-BE49-F238E27FC236}">
                <a16:creationId xmlns:a16="http://schemas.microsoft.com/office/drawing/2014/main" id="{A7542760-BCE1-4768-832D-8C47B953B85F}"/>
              </a:ext>
            </a:extLst>
          </p:cNvPr>
          <p:cNvSpPr>
            <a:spLocks noGrp="1"/>
          </p:cNvSpPr>
          <p:nvPr>
            <p:ph idx="1"/>
          </p:nvPr>
        </p:nvSpPr>
        <p:spPr>
          <a:xfrm>
            <a:off x="677334" y="1151920"/>
            <a:ext cx="8596668" cy="4900087"/>
          </a:xfrm>
        </p:spPr>
        <p:txBody>
          <a:bodyPr>
            <a:normAutofit/>
          </a:bodyPr>
          <a:lstStyle/>
          <a:p>
            <a:r>
              <a:rPr lang="en-US" altLang="en-US" sz="1700" dirty="0"/>
              <a:t>It is convenient at times to write a relational-algebra expression by assigning parts of it to temporary relation variables.  </a:t>
            </a:r>
          </a:p>
          <a:p>
            <a:r>
              <a:rPr lang="en-US" altLang="en-US" sz="1700" dirty="0"/>
              <a:t>The assignment  operation is  denoted by </a:t>
            </a:r>
            <a:r>
              <a:rPr lang="en-US" altLang="en-US" sz="1700" dirty="0">
                <a:sym typeface="Symbol" panose="05050102010706020507" pitchFamily="18" charset="2"/>
              </a:rPr>
              <a:t></a:t>
            </a:r>
            <a:r>
              <a:rPr lang="en-US" altLang="en-US" sz="1700" dirty="0">
                <a:sym typeface="Wingdings" pitchFamily="2" charset="2"/>
              </a:rPr>
              <a:t> and </a:t>
            </a:r>
            <a:r>
              <a:rPr lang="en-US" altLang="en-US" sz="1700" dirty="0"/>
              <a:t>works like assignment in a programming language.</a:t>
            </a:r>
          </a:p>
          <a:p>
            <a:pPr>
              <a:lnSpc>
                <a:spcPct val="90000"/>
              </a:lnSpc>
              <a:tabLst>
                <a:tab pos="1658938" algn="l"/>
                <a:tab pos="3149600" algn="ctr"/>
                <a:tab pos="3425825" algn="l"/>
              </a:tabLst>
            </a:pPr>
            <a:r>
              <a:rPr lang="en-US" altLang="en-US" sz="1700" dirty="0"/>
              <a:t>Example: Find all </a:t>
            </a:r>
            <a:r>
              <a:rPr lang="en-US" altLang="en-US" sz="1700" dirty="0">
                <a:sym typeface="Symbol" panose="05050102010706020507" pitchFamily="18" charset="2"/>
              </a:rPr>
              <a:t>instructor in the “Physics” and Music department.</a:t>
            </a:r>
            <a:br>
              <a:rPr lang="en-US" altLang="en-US" sz="1700" dirty="0">
                <a:sym typeface="Symbol" panose="05050102010706020507" pitchFamily="18" charset="2"/>
              </a:rPr>
            </a:br>
            <a:br>
              <a:rPr lang="en-US" altLang="en-US" sz="1700" dirty="0">
                <a:sym typeface="Symbol" panose="05050102010706020507" pitchFamily="18" charset="2"/>
              </a:rPr>
            </a:br>
            <a:r>
              <a:rPr lang="en-US" altLang="en-US" sz="1700" dirty="0">
                <a:sym typeface="Symbol" panose="05050102010706020507" pitchFamily="18" charset="2"/>
              </a:rPr>
              <a:t>         </a:t>
            </a:r>
            <a:r>
              <a:rPr lang="en-US" altLang="en-US" sz="1700" i="1" dirty="0">
                <a:sym typeface="Symbol" panose="05050102010706020507" pitchFamily="18" charset="2"/>
              </a:rPr>
              <a:t>Physics</a:t>
            </a:r>
            <a:r>
              <a:rPr lang="en-US" altLang="en-US" sz="1700" dirty="0">
                <a:sym typeface="Symbol" panose="05050102010706020507" pitchFamily="18" charset="2"/>
              </a:rPr>
              <a:t> </a:t>
            </a:r>
            <a:r>
              <a:rPr lang="en-US" altLang="en-US" sz="1700" b="1" dirty="0">
                <a:sym typeface="Wingdings" pitchFamily="2" charset="2"/>
              </a:rPr>
              <a:t> </a:t>
            </a:r>
            <a:r>
              <a:rPr lang="en-US" altLang="en-US" sz="1800" i="1" dirty="0">
                <a:sym typeface="Symbol" panose="05050102010706020507" pitchFamily="18" charset="2"/>
              </a:rPr>
              <a:t></a:t>
            </a:r>
            <a:r>
              <a:rPr lang="en-US" altLang="en-US" sz="1800" dirty="0">
                <a:sym typeface="Symbol" panose="05050102010706020507" pitchFamily="18" charset="2"/>
              </a:rPr>
              <a:t> </a:t>
            </a:r>
            <a:r>
              <a:rPr lang="en-US" altLang="en-US" i="1" baseline="-25000" dirty="0" err="1">
                <a:sym typeface="Symbol" panose="05050102010706020507" pitchFamily="18" charset="2"/>
              </a:rPr>
              <a:t>dept_name</a:t>
            </a:r>
            <a:r>
              <a:rPr lang="en-US" altLang="en-US" i="1" baseline="-25000" dirty="0">
                <a:sym typeface="Symbol" panose="05050102010706020507" pitchFamily="18" charset="2"/>
              </a:rPr>
              <a:t>=</a:t>
            </a:r>
            <a:r>
              <a:rPr lang="ja-JP" altLang="en-US" i="1" baseline="-25000" dirty="0">
                <a:sym typeface="Symbol" panose="05050102010706020507" pitchFamily="18" charset="2"/>
              </a:rPr>
              <a:t>“</a:t>
            </a:r>
            <a:r>
              <a:rPr lang="en-US" altLang="ja-JP" i="1" baseline="-25000" dirty="0">
                <a:sym typeface="Symbol" panose="05050102010706020507" pitchFamily="18" charset="2"/>
              </a:rPr>
              <a:t>Physics</a:t>
            </a:r>
            <a:r>
              <a:rPr lang="ja-JP" altLang="en-US" i="1" baseline="-25000" dirty="0">
                <a:sym typeface="Symbol" panose="05050102010706020507" pitchFamily="18" charset="2"/>
              </a:rPr>
              <a:t>” </a:t>
            </a:r>
            <a:r>
              <a:rPr lang="en-US" altLang="ja-JP" sz="1700" dirty="0">
                <a:sym typeface="Symbol" panose="05050102010706020507" pitchFamily="18" charset="2"/>
              </a:rPr>
              <a:t>(</a:t>
            </a:r>
            <a:r>
              <a:rPr lang="en-US" altLang="ja-JP" sz="1700" i="1" dirty="0">
                <a:sym typeface="Symbol" panose="05050102010706020507" pitchFamily="18" charset="2"/>
              </a:rPr>
              <a:t>instructor</a:t>
            </a:r>
            <a:r>
              <a:rPr lang="en-US" altLang="ja-JP" sz="1700" dirty="0">
                <a:sym typeface="Symbol" panose="05050102010706020507" pitchFamily="18" charset="2"/>
              </a:rPr>
              <a:t>)</a:t>
            </a:r>
          </a:p>
          <a:p>
            <a:pPr lvl="1">
              <a:lnSpc>
                <a:spcPct val="90000"/>
              </a:lnSpc>
              <a:buNone/>
              <a:tabLst>
                <a:tab pos="1658938" algn="l"/>
                <a:tab pos="3149600" algn="ctr"/>
                <a:tab pos="3425825" algn="l"/>
              </a:tabLst>
            </a:pPr>
            <a:r>
              <a:rPr lang="en-US" altLang="en-US" sz="1700" dirty="0">
                <a:sym typeface="Symbol" panose="05050102010706020507" pitchFamily="18" charset="2"/>
              </a:rPr>
              <a:t>       </a:t>
            </a:r>
            <a:r>
              <a:rPr lang="en-US" altLang="en-US" sz="1700" i="1" dirty="0">
                <a:sym typeface="Symbol" panose="05050102010706020507" pitchFamily="18" charset="2"/>
              </a:rPr>
              <a:t>Music</a:t>
            </a:r>
            <a:r>
              <a:rPr lang="en-US" altLang="en-US" sz="1700" dirty="0">
                <a:sym typeface="Symbol" panose="05050102010706020507" pitchFamily="18" charset="2"/>
              </a:rPr>
              <a:t> </a:t>
            </a:r>
            <a:r>
              <a:rPr lang="en-US" altLang="en-US" sz="1700" b="1" dirty="0">
                <a:sym typeface="Wingdings" pitchFamily="2" charset="2"/>
              </a:rPr>
              <a:t> </a:t>
            </a:r>
            <a:r>
              <a:rPr lang="en-US" altLang="en-US" sz="1900" i="1" dirty="0">
                <a:sym typeface="Symbol" panose="05050102010706020507" pitchFamily="18" charset="2"/>
              </a:rPr>
              <a:t></a:t>
            </a:r>
            <a:r>
              <a:rPr lang="en-US" altLang="en-US" sz="1900" dirty="0">
                <a:sym typeface="Symbol" panose="05050102010706020507" pitchFamily="18" charset="2"/>
              </a:rPr>
              <a:t> </a:t>
            </a:r>
            <a:r>
              <a:rPr lang="en-US" altLang="en-US" sz="1900" i="1" baseline="-25000" dirty="0" err="1">
                <a:sym typeface="Symbol" panose="05050102010706020507" pitchFamily="18" charset="2"/>
              </a:rPr>
              <a:t>dept_name</a:t>
            </a:r>
            <a:r>
              <a:rPr lang="en-US" altLang="en-US" sz="1900" i="1" baseline="-25000" dirty="0">
                <a:sym typeface="Symbol" panose="05050102010706020507" pitchFamily="18" charset="2"/>
              </a:rPr>
              <a:t>=</a:t>
            </a:r>
            <a:r>
              <a:rPr lang="ja-JP" altLang="en-US" sz="1900" i="1" baseline="-25000" dirty="0">
                <a:sym typeface="Symbol" panose="05050102010706020507" pitchFamily="18" charset="2"/>
              </a:rPr>
              <a:t>“</a:t>
            </a:r>
            <a:r>
              <a:rPr lang="en-US" altLang="ja-JP" sz="1900" i="1" baseline="-25000" dirty="0">
                <a:sym typeface="Symbol" panose="05050102010706020507" pitchFamily="18" charset="2"/>
              </a:rPr>
              <a:t>Music” </a:t>
            </a:r>
            <a:r>
              <a:rPr lang="en-US" altLang="ja-JP" sz="1700" dirty="0">
                <a:sym typeface="Symbol" panose="05050102010706020507" pitchFamily="18" charset="2"/>
              </a:rPr>
              <a:t>(</a:t>
            </a:r>
            <a:r>
              <a:rPr lang="en-US" altLang="ja-JP" sz="1700" i="1" dirty="0">
                <a:sym typeface="Symbol" panose="05050102010706020507" pitchFamily="18" charset="2"/>
              </a:rPr>
              <a:t>instructor</a:t>
            </a:r>
            <a:r>
              <a:rPr lang="en-US" altLang="ja-JP" sz="1700" dirty="0">
                <a:sym typeface="Symbol" panose="05050102010706020507" pitchFamily="18" charset="2"/>
              </a:rPr>
              <a:t>)</a:t>
            </a:r>
          </a:p>
          <a:p>
            <a:pPr lvl="1">
              <a:lnSpc>
                <a:spcPct val="90000"/>
              </a:lnSpc>
              <a:buNone/>
              <a:tabLst>
                <a:tab pos="1658938" algn="l"/>
                <a:tab pos="3149600" algn="ctr"/>
                <a:tab pos="3425825" algn="l"/>
              </a:tabLst>
            </a:pPr>
            <a:r>
              <a:rPr lang="en-US" altLang="en-US" sz="1700" dirty="0">
                <a:sym typeface="Symbol" panose="05050102010706020507" pitchFamily="18" charset="2"/>
              </a:rPr>
              <a:t>       </a:t>
            </a:r>
            <a:r>
              <a:rPr lang="en-US" altLang="en-US" sz="1700" i="1" dirty="0">
                <a:sym typeface="Symbol" panose="05050102010706020507" pitchFamily="18" charset="2"/>
              </a:rPr>
              <a:t>Physics</a:t>
            </a:r>
            <a:r>
              <a:rPr lang="en-US" altLang="en-US" sz="1700" dirty="0">
                <a:sym typeface="Symbol" panose="05050102010706020507" pitchFamily="18" charset="2"/>
              </a:rPr>
              <a:t> </a:t>
            </a:r>
            <a:r>
              <a:rPr lang="en-US" altLang="en-US" sz="1700" dirty="0"/>
              <a:t> </a:t>
            </a:r>
            <a:r>
              <a:rPr lang="en-US" altLang="en-US" sz="1700" dirty="0">
                <a:sym typeface="Symbol" panose="05050102010706020507" pitchFamily="18" charset="2"/>
              </a:rPr>
              <a:t> </a:t>
            </a:r>
            <a:r>
              <a:rPr lang="en-US" altLang="en-US" sz="1700" i="1" dirty="0">
                <a:sym typeface="Symbol" panose="05050102010706020507" pitchFamily="18" charset="2"/>
              </a:rPr>
              <a:t>Music</a:t>
            </a:r>
          </a:p>
          <a:p>
            <a:pPr lvl="1">
              <a:lnSpc>
                <a:spcPct val="90000"/>
              </a:lnSpc>
              <a:buNone/>
              <a:tabLst>
                <a:tab pos="1658938" algn="l"/>
                <a:tab pos="3149600" algn="ctr"/>
                <a:tab pos="3425825" algn="l"/>
              </a:tabLst>
            </a:pPr>
            <a:r>
              <a:rPr lang="en-US" altLang="en-US" sz="800" dirty="0">
                <a:sym typeface="Symbol" panose="05050102010706020507" pitchFamily="18" charset="2"/>
              </a:rPr>
              <a:t> </a:t>
            </a:r>
          </a:p>
          <a:p>
            <a:pPr>
              <a:tabLst>
                <a:tab pos="1658938" algn="l"/>
                <a:tab pos="3149600" algn="ctr"/>
                <a:tab pos="3425825" algn="l"/>
              </a:tabLst>
            </a:pPr>
            <a:r>
              <a:rPr lang="en-US" altLang="en-US" sz="1700" dirty="0">
                <a:sym typeface="Symbol" panose="05050102010706020507" pitchFamily="18" charset="2"/>
              </a:rPr>
              <a:t>With the assignment operation, a query can be written as a sequential program consisting of a series of assignments followed by an expression whose value is displayed as the result of the query. </a:t>
            </a:r>
          </a:p>
          <a:p>
            <a:endParaRPr lang="en-US" dirty="0"/>
          </a:p>
        </p:txBody>
      </p:sp>
    </p:spTree>
    <p:extLst>
      <p:ext uri="{BB962C8B-B14F-4D97-AF65-F5344CB8AC3E}">
        <p14:creationId xmlns:p14="http://schemas.microsoft.com/office/powerpoint/2010/main" val="3318665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66825-644C-4FAD-BFA3-FF97C7A65F91}"/>
              </a:ext>
            </a:extLst>
          </p:cNvPr>
          <p:cNvSpPr>
            <a:spLocks noGrp="1"/>
          </p:cNvSpPr>
          <p:nvPr>
            <p:ph type="title"/>
          </p:nvPr>
        </p:nvSpPr>
        <p:spPr>
          <a:xfrm>
            <a:off x="677334" y="609600"/>
            <a:ext cx="8596668" cy="889262"/>
          </a:xfrm>
        </p:spPr>
        <p:txBody>
          <a:bodyPr/>
          <a:lstStyle/>
          <a:p>
            <a:r>
              <a:rPr lang="en-US" altLang="en-US" sz="3600" dirty="0"/>
              <a:t>The Rename Operation </a:t>
            </a:r>
            <a:endParaRPr lang="en-US" dirty="0"/>
          </a:p>
        </p:txBody>
      </p:sp>
      <p:sp>
        <p:nvSpPr>
          <p:cNvPr id="3" name="Content Placeholder 2">
            <a:extLst>
              <a:ext uri="{FF2B5EF4-FFF2-40B4-BE49-F238E27FC236}">
                <a16:creationId xmlns:a16="http://schemas.microsoft.com/office/drawing/2014/main" id="{93601B5D-EFF3-4F6B-A536-CBE31D0D05BF}"/>
              </a:ext>
            </a:extLst>
          </p:cNvPr>
          <p:cNvSpPr>
            <a:spLocks noGrp="1"/>
          </p:cNvSpPr>
          <p:nvPr>
            <p:ph idx="1"/>
          </p:nvPr>
        </p:nvSpPr>
        <p:spPr>
          <a:xfrm>
            <a:off x="677334" y="1498863"/>
            <a:ext cx="8596668" cy="4542500"/>
          </a:xfrm>
        </p:spPr>
        <p:txBody>
          <a:bodyPr/>
          <a:lstStyle/>
          <a:p>
            <a:r>
              <a:rPr lang="en-US" altLang="en-US" sz="1800" dirty="0"/>
              <a:t>The results of relational-algebra expressions do not have a name that we can use to refer to them.  The  rename operator,  </a:t>
            </a:r>
            <a:r>
              <a:rPr lang="en-US" altLang="en-US" sz="1800" i="1" dirty="0">
                <a:sym typeface="Symbol" panose="05050102010706020507" pitchFamily="18" charset="2"/>
              </a:rPr>
              <a:t> ,</a:t>
            </a:r>
            <a:r>
              <a:rPr lang="en-US" altLang="en-US" sz="1800" dirty="0">
                <a:sym typeface="Symbol" panose="05050102010706020507" pitchFamily="18" charset="2"/>
              </a:rPr>
              <a:t>  is provided </a:t>
            </a:r>
            <a:r>
              <a:rPr lang="en-US" altLang="en-US" sz="1800" i="1" dirty="0">
                <a:sym typeface="Symbol" panose="05050102010706020507" pitchFamily="18" charset="2"/>
              </a:rPr>
              <a:t> </a:t>
            </a:r>
            <a:r>
              <a:rPr lang="en-US" altLang="en-US" sz="1800" dirty="0">
                <a:sym typeface="Symbol" panose="05050102010706020507" pitchFamily="18" charset="2"/>
              </a:rPr>
              <a:t>for that purpose</a:t>
            </a:r>
          </a:p>
          <a:p>
            <a:r>
              <a:rPr lang="en-US" altLang="en-US" sz="1800" dirty="0"/>
              <a:t>The expression:</a:t>
            </a:r>
          </a:p>
          <a:p>
            <a:pPr>
              <a:buNone/>
            </a:pPr>
            <a:r>
              <a:rPr lang="en-US" altLang="en-US" sz="1800" dirty="0"/>
              <a:t>                  </a:t>
            </a:r>
            <a:r>
              <a:rPr lang="en-US" altLang="en-US" i="1" dirty="0">
                <a:sym typeface="Symbol" panose="05050102010706020507" pitchFamily="18" charset="2"/>
              </a:rPr>
              <a:t></a:t>
            </a:r>
            <a:r>
              <a:rPr lang="en-US" altLang="en-US" i="1" baseline="-25000" dirty="0">
                <a:sym typeface="Symbol" panose="05050102010706020507" pitchFamily="18" charset="2"/>
              </a:rPr>
              <a:t>x</a:t>
            </a:r>
            <a:r>
              <a:rPr lang="en-US" altLang="en-US" i="1" dirty="0">
                <a:sym typeface="Symbol" panose="05050102010706020507" pitchFamily="18" charset="2"/>
              </a:rPr>
              <a:t> </a:t>
            </a:r>
            <a:r>
              <a:rPr lang="en-US" altLang="en-US" sz="1800" dirty="0">
                <a:sym typeface="Symbol" panose="05050102010706020507" pitchFamily="18" charset="2"/>
              </a:rPr>
              <a:t>(</a:t>
            </a:r>
            <a:r>
              <a:rPr lang="en-US" altLang="en-US" sz="1800" i="1" dirty="0">
                <a:sym typeface="Symbol" panose="05050102010706020507" pitchFamily="18" charset="2"/>
              </a:rPr>
              <a:t>E</a:t>
            </a:r>
            <a:r>
              <a:rPr lang="en-US" altLang="en-US" sz="1800" dirty="0">
                <a:sym typeface="Symbol" panose="05050102010706020507" pitchFamily="18" charset="2"/>
              </a:rPr>
              <a:t>)</a:t>
            </a:r>
          </a:p>
          <a:p>
            <a:pPr>
              <a:buNone/>
            </a:pPr>
            <a:r>
              <a:rPr lang="en-US" altLang="en-US" sz="1800" dirty="0">
                <a:sym typeface="Symbol" panose="05050102010706020507" pitchFamily="18" charset="2"/>
              </a:rPr>
              <a:t>      returns the result of expression </a:t>
            </a:r>
            <a:r>
              <a:rPr lang="en-US" altLang="en-US" sz="1800" i="1" dirty="0">
                <a:sym typeface="Symbol" panose="05050102010706020507" pitchFamily="18" charset="2"/>
              </a:rPr>
              <a:t>E</a:t>
            </a:r>
            <a:r>
              <a:rPr lang="en-US" altLang="en-US" sz="1800" dirty="0">
                <a:sym typeface="Symbol" panose="05050102010706020507" pitchFamily="18" charset="2"/>
              </a:rPr>
              <a:t> under the name </a:t>
            </a:r>
            <a:r>
              <a:rPr lang="en-US" altLang="en-US" sz="1800" i="1" dirty="0">
                <a:sym typeface="Symbol" panose="05050102010706020507" pitchFamily="18" charset="2"/>
              </a:rPr>
              <a:t>x</a:t>
            </a:r>
            <a:endParaRPr lang="en-US" altLang="en-US" sz="1800" i="1" dirty="0"/>
          </a:p>
          <a:p>
            <a:r>
              <a:rPr lang="en-US" altLang="en-US" sz="1800" dirty="0"/>
              <a:t>Another form of the rename operation:</a:t>
            </a:r>
          </a:p>
          <a:p>
            <a:pPr>
              <a:buNone/>
            </a:pPr>
            <a:r>
              <a:rPr lang="en-US" altLang="en-US" sz="1800" dirty="0"/>
              <a:t>                 </a:t>
            </a:r>
            <a:r>
              <a:rPr lang="en-US" altLang="en-US" i="1" dirty="0">
                <a:sym typeface="Symbol" panose="05050102010706020507" pitchFamily="18" charset="2"/>
              </a:rPr>
              <a:t></a:t>
            </a:r>
            <a:r>
              <a:rPr lang="en-US" altLang="en-US" i="1" baseline="-25000" dirty="0">
                <a:sym typeface="Symbol" panose="05050102010706020507" pitchFamily="18" charset="2"/>
              </a:rPr>
              <a:t>x(A1,A2, .. An) </a:t>
            </a:r>
            <a:r>
              <a:rPr lang="en-US" altLang="en-US" sz="1800" dirty="0">
                <a:sym typeface="Symbol" panose="05050102010706020507" pitchFamily="18" charset="2"/>
              </a:rPr>
              <a:t>(</a:t>
            </a:r>
            <a:r>
              <a:rPr lang="en-US" altLang="en-US" sz="1800" i="1" dirty="0">
                <a:sym typeface="Symbol" panose="05050102010706020507" pitchFamily="18" charset="2"/>
              </a:rPr>
              <a:t>E</a:t>
            </a:r>
            <a:r>
              <a:rPr lang="en-US" altLang="en-US" sz="1800" dirty="0">
                <a:sym typeface="Symbol" panose="05050102010706020507" pitchFamily="18" charset="2"/>
              </a:rPr>
              <a:t>)</a:t>
            </a:r>
            <a:endParaRPr lang="en-US" altLang="en-US" sz="1800" dirty="0"/>
          </a:p>
          <a:p>
            <a:endParaRPr lang="en-US" dirty="0"/>
          </a:p>
        </p:txBody>
      </p:sp>
    </p:spTree>
    <p:extLst>
      <p:ext uri="{BB962C8B-B14F-4D97-AF65-F5344CB8AC3E}">
        <p14:creationId xmlns:p14="http://schemas.microsoft.com/office/powerpoint/2010/main" val="39833909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79D0A-304D-4491-8016-F0B6ED8AEA71}"/>
              </a:ext>
            </a:extLst>
          </p:cNvPr>
          <p:cNvSpPr>
            <a:spLocks noGrp="1"/>
          </p:cNvSpPr>
          <p:nvPr>
            <p:ph type="title"/>
          </p:nvPr>
        </p:nvSpPr>
        <p:spPr/>
        <p:txBody>
          <a:bodyPr/>
          <a:lstStyle/>
          <a:p>
            <a:r>
              <a:rPr lang="en-US" altLang="en-US" sz="3600" dirty="0"/>
              <a:t>Equivalent Queries</a:t>
            </a:r>
            <a:endParaRPr lang="en-US" dirty="0"/>
          </a:p>
        </p:txBody>
      </p:sp>
      <p:sp>
        <p:nvSpPr>
          <p:cNvPr id="3" name="Content Placeholder 2">
            <a:extLst>
              <a:ext uri="{FF2B5EF4-FFF2-40B4-BE49-F238E27FC236}">
                <a16:creationId xmlns:a16="http://schemas.microsoft.com/office/drawing/2014/main" id="{7C1C23BD-41AC-41B2-956F-CFB0D46B9372}"/>
              </a:ext>
            </a:extLst>
          </p:cNvPr>
          <p:cNvSpPr>
            <a:spLocks noGrp="1"/>
          </p:cNvSpPr>
          <p:nvPr>
            <p:ph idx="1"/>
          </p:nvPr>
        </p:nvSpPr>
        <p:spPr>
          <a:xfrm>
            <a:off x="677334" y="1461155"/>
            <a:ext cx="8596668" cy="4580207"/>
          </a:xfrm>
        </p:spPr>
        <p:txBody>
          <a:bodyPr/>
          <a:lstStyle/>
          <a:p>
            <a:r>
              <a:rPr lang="en-US" altLang="en-US" sz="1800" dirty="0"/>
              <a:t>There is more than one way to write a query in relational algebra. </a:t>
            </a:r>
          </a:p>
          <a:p>
            <a:r>
              <a:rPr lang="en-US" altLang="en-US" sz="1800" dirty="0"/>
              <a:t>Example:  Find information about courses taught by instructors in the Physics department with salary greater than 90,000</a:t>
            </a:r>
          </a:p>
          <a:p>
            <a:r>
              <a:rPr lang="en-US" altLang="en-US" sz="1800" dirty="0"/>
              <a:t>Query 1</a:t>
            </a:r>
          </a:p>
          <a:p>
            <a:pPr>
              <a:buNone/>
            </a:pPr>
            <a:r>
              <a:rPr lang="en-US" altLang="en-US" sz="1800" i="1" dirty="0">
                <a:sym typeface="Symbol" panose="05050102010706020507" pitchFamily="18" charset="2"/>
              </a:rPr>
              <a:t>           </a:t>
            </a:r>
            <a:r>
              <a:rPr lang="en-US" altLang="en-US" i="1" dirty="0">
                <a:sym typeface="Symbol" panose="05050102010706020507" pitchFamily="18" charset="2"/>
              </a:rPr>
              <a:t></a:t>
            </a:r>
            <a:r>
              <a:rPr lang="en-US" altLang="en-US" dirty="0">
                <a:sym typeface="Symbol" panose="05050102010706020507" pitchFamily="18" charset="2"/>
              </a:rPr>
              <a:t> </a:t>
            </a:r>
            <a:r>
              <a:rPr lang="en-US" altLang="en-US" i="1" baseline="-25000" dirty="0" err="1">
                <a:sym typeface="Symbol" panose="05050102010706020507" pitchFamily="18" charset="2"/>
              </a:rPr>
              <a:t>dept_name</a:t>
            </a:r>
            <a:r>
              <a:rPr lang="en-US" altLang="en-US" i="1" baseline="-25000" dirty="0">
                <a:sym typeface="Symbol" panose="05050102010706020507" pitchFamily="18" charset="2"/>
              </a:rPr>
              <a:t>=</a:t>
            </a:r>
            <a:r>
              <a:rPr lang="ja-JP" altLang="en-US" i="1" baseline="-25000" dirty="0">
                <a:sym typeface="Symbol" panose="05050102010706020507" pitchFamily="18" charset="2"/>
              </a:rPr>
              <a:t>“</a:t>
            </a:r>
            <a:r>
              <a:rPr lang="en-US" altLang="ja-JP" i="1" baseline="-25000" dirty="0">
                <a:sym typeface="Symbol" panose="05050102010706020507" pitchFamily="18" charset="2"/>
              </a:rPr>
              <a:t>Physics</a:t>
            </a:r>
            <a:r>
              <a:rPr lang="ja-JP" altLang="en-US" i="1" baseline="-25000" dirty="0">
                <a:sym typeface="Symbol" panose="05050102010706020507" pitchFamily="18" charset="2"/>
              </a:rPr>
              <a:t>” </a:t>
            </a:r>
            <a:r>
              <a:rPr lang="en-US" altLang="en-US" dirty="0">
                <a:sym typeface="Symbol" panose="05050102010706020507" pitchFamily="18" charset="2"/>
              </a:rPr>
              <a:t></a:t>
            </a:r>
            <a:r>
              <a:rPr lang="ja-JP" altLang="en-US" i="1" baseline="-25000" dirty="0">
                <a:sym typeface="Symbol" panose="05050102010706020507" pitchFamily="18" charset="2"/>
              </a:rPr>
              <a:t> </a:t>
            </a:r>
            <a:r>
              <a:rPr lang="en-US" altLang="ja-JP" i="1" baseline="-25000" dirty="0">
                <a:sym typeface="Symbol" panose="05050102010706020507" pitchFamily="18" charset="2"/>
              </a:rPr>
              <a:t>salary &gt; </a:t>
            </a:r>
            <a:r>
              <a:rPr lang="en-US" altLang="ja-JP" baseline="-25000" dirty="0">
                <a:sym typeface="Symbol" panose="05050102010706020507" pitchFamily="18" charset="2"/>
              </a:rPr>
              <a:t>90,000</a:t>
            </a:r>
            <a:r>
              <a:rPr lang="en-US" altLang="ja-JP" dirty="0">
                <a:sym typeface="Symbol" panose="05050102010706020507" pitchFamily="18" charset="2"/>
              </a:rPr>
              <a:t> </a:t>
            </a:r>
            <a:r>
              <a:rPr lang="en-US" altLang="ja-JP" sz="1800" dirty="0">
                <a:sym typeface="Symbol" panose="05050102010706020507" pitchFamily="18" charset="2"/>
              </a:rPr>
              <a:t>(</a:t>
            </a:r>
            <a:r>
              <a:rPr lang="en-US" altLang="ja-JP" sz="1800" i="1" dirty="0">
                <a:sym typeface="Symbol" panose="05050102010706020507" pitchFamily="18" charset="2"/>
              </a:rPr>
              <a:t>instructor</a:t>
            </a:r>
            <a:r>
              <a:rPr lang="en-US" altLang="ja-JP" sz="1800" dirty="0">
                <a:sym typeface="Symbol" panose="05050102010706020507" pitchFamily="18" charset="2"/>
              </a:rPr>
              <a:t>)</a:t>
            </a:r>
          </a:p>
          <a:p>
            <a:pPr>
              <a:buNone/>
            </a:pPr>
            <a:r>
              <a:rPr lang="en-US" altLang="ja-JP" sz="900" dirty="0">
                <a:sym typeface="Symbol" panose="05050102010706020507" pitchFamily="18" charset="2"/>
              </a:rPr>
              <a:t> </a:t>
            </a:r>
          </a:p>
          <a:p>
            <a:r>
              <a:rPr lang="en-US" altLang="en-US" sz="1800" dirty="0">
                <a:sym typeface="Symbol" panose="05050102010706020507" pitchFamily="18" charset="2"/>
              </a:rPr>
              <a:t>Query 2</a:t>
            </a:r>
            <a:endParaRPr lang="en-US" altLang="en-US" sz="1800" dirty="0"/>
          </a:p>
          <a:p>
            <a:pPr>
              <a:buNone/>
            </a:pPr>
            <a:r>
              <a:rPr lang="en-US" altLang="en-US" sz="1800" i="1" dirty="0">
                <a:sym typeface="Symbol" panose="05050102010706020507" pitchFamily="18" charset="2"/>
              </a:rPr>
              <a:t>          </a:t>
            </a:r>
            <a:r>
              <a:rPr lang="en-US" altLang="en-US" i="1" dirty="0">
                <a:sym typeface="Symbol" panose="05050102010706020507" pitchFamily="18" charset="2"/>
              </a:rPr>
              <a:t></a:t>
            </a:r>
            <a:r>
              <a:rPr lang="en-US" altLang="en-US" dirty="0">
                <a:sym typeface="Symbol" panose="05050102010706020507" pitchFamily="18" charset="2"/>
              </a:rPr>
              <a:t> </a:t>
            </a:r>
            <a:r>
              <a:rPr lang="en-US" altLang="en-US" i="1" baseline="-25000" dirty="0" err="1">
                <a:sym typeface="Symbol" panose="05050102010706020507" pitchFamily="18" charset="2"/>
              </a:rPr>
              <a:t>dept_name</a:t>
            </a:r>
            <a:r>
              <a:rPr lang="en-US" altLang="en-US" i="1" baseline="-25000" dirty="0">
                <a:sym typeface="Symbol" panose="05050102010706020507" pitchFamily="18" charset="2"/>
              </a:rPr>
              <a:t>=</a:t>
            </a:r>
            <a:r>
              <a:rPr lang="ja-JP" altLang="en-US" i="1" baseline="-25000" dirty="0">
                <a:sym typeface="Symbol" panose="05050102010706020507" pitchFamily="18" charset="2"/>
              </a:rPr>
              <a:t>“</a:t>
            </a:r>
            <a:r>
              <a:rPr lang="en-US" altLang="ja-JP" i="1" baseline="-25000" dirty="0">
                <a:sym typeface="Symbol" panose="05050102010706020507" pitchFamily="18" charset="2"/>
              </a:rPr>
              <a:t>Physics</a:t>
            </a:r>
            <a:r>
              <a:rPr lang="ja-JP" altLang="en-US" i="1" baseline="-25000" dirty="0">
                <a:sym typeface="Symbol" panose="05050102010706020507" pitchFamily="18" charset="2"/>
              </a:rPr>
              <a:t>” </a:t>
            </a:r>
            <a:r>
              <a:rPr lang="en-US" altLang="ja-JP" dirty="0">
                <a:sym typeface="Symbol" panose="05050102010706020507" pitchFamily="18" charset="2"/>
              </a:rPr>
              <a:t>(</a:t>
            </a:r>
            <a:r>
              <a:rPr lang="en-US" altLang="en-US" i="1" dirty="0">
                <a:sym typeface="Symbol" panose="05050102010706020507" pitchFamily="18" charset="2"/>
              </a:rPr>
              <a:t></a:t>
            </a:r>
            <a:r>
              <a:rPr lang="en-US" altLang="en-US" dirty="0">
                <a:sym typeface="Symbol" panose="05050102010706020507" pitchFamily="18" charset="2"/>
              </a:rPr>
              <a:t> </a:t>
            </a:r>
            <a:r>
              <a:rPr lang="en-US" altLang="en-US" i="1" baseline="-25000" dirty="0">
                <a:sym typeface="Symbol" panose="05050102010706020507" pitchFamily="18" charset="2"/>
              </a:rPr>
              <a:t>s</a:t>
            </a:r>
            <a:r>
              <a:rPr lang="en-US" altLang="ja-JP" i="1" baseline="-25000" dirty="0">
                <a:sym typeface="Symbol" panose="05050102010706020507" pitchFamily="18" charset="2"/>
              </a:rPr>
              <a:t>alary &gt; 90.000</a:t>
            </a:r>
            <a:r>
              <a:rPr lang="en-US" altLang="ja-JP" i="1" dirty="0">
                <a:sym typeface="Symbol" panose="05050102010706020507" pitchFamily="18" charset="2"/>
              </a:rPr>
              <a:t> </a:t>
            </a:r>
            <a:r>
              <a:rPr lang="en-US" altLang="ja-JP" sz="1800" dirty="0">
                <a:sym typeface="Symbol" panose="05050102010706020507" pitchFamily="18" charset="2"/>
              </a:rPr>
              <a:t>(</a:t>
            </a:r>
            <a:r>
              <a:rPr lang="en-US" altLang="ja-JP" sz="1800" i="1" dirty="0">
                <a:sym typeface="Symbol" panose="05050102010706020507" pitchFamily="18" charset="2"/>
              </a:rPr>
              <a:t>instructor</a:t>
            </a:r>
            <a:r>
              <a:rPr lang="en-US" altLang="ja-JP" sz="1800" dirty="0">
                <a:sym typeface="Symbol" panose="05050102010706020507" pitchFamily="18" charset="2"/>
              </a:rPr>
              <a:t>))</a:t>
            </a:r>
          </a:p>
          <a:p>
            <a:pPr>
              <a:buNone/>
            </a:pPr>
            <a:r>
              <a:rPr lang="en-US" altLang="ja-JP" sz="900" dirty="0">
                <a:sym typeface="Symbol" panose="05050102010706020507" pitchFamily="18" charset="2"/>
              </a:rPr>
              <a:t> </a:t>
            </a:r>
          </a:p>
          <a:p>
            <a:pPr>
              <a:lnSpc>
                <a:spcPct val="90000"/>
              </a:lnSpc>
              <a:tabLst>
                <a:tab pos="1658938" algn="l"/>
                <a:tab pos="3149600" algn="ctr"/>
                <a:tab pos="3425825" algn="l"/>
              </a:tabLst>
            </a:pPr>
            <a:r>
              <a:rPr lang="en-US" altLang="en-US" sz="1800" dirty="0">
                <a:sym typeface="Symbol" panose="05050102010706020507" pitchFamily="18" charset="2"/>
              </a:rPr>
              <a:t>The two queries are not identical; they are, however, equivalent -- they give the same result on any database.</a:t>
            </a:r>
          </a:p>
          <a:p>
            <a:endParaRPr lang="en-US" dirty="0"/>
          </a:p>
        </p:txBody>
      </p:sp>
    </p:spTree>
    <p:extLst>
      <p:ext uri="{BB962C8B-B14F-4D97-AF65-F5344CB8AC3E}">
        <p14:creationId xmlns:p14="http://schemas.microsoft.com/office/powerpoint/2010/main" val="14043249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A25F2-DE31-4AB7-98C6-921606E9051C}"/>
              </a:ext>
            </a:extLst>
          </p:cNvPr>
          <p:cNvSpPr>
            <a:spLocks noGrp="1"/>
          </p:cNvSpPr>
          <p:nvPr>
            <p:ph type="title"/>
          </p:nvPr>
        </p:nvSpPr>
        <p:spPr>
          <a:xfrm>
            <a:off x="677334" y="609600"/>
            <a:ext cx="8596668" cy="719579"/>
          </a:xfrm>
        </p:spPr>
        <p:txBody>
          <a:bodyPr/>
          <a:lstStyle/>
          <a:p>
            <a:r>
              <a:rPr lang="en-US" altLang="en-US" sz="3600" dirty="0"/>
              <a:t>Equivalent Queries</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BC327BA-9F07-4A5E-ABD3-AB557C0C72E4}"/>
                  </a:ext>
                </a:extLst>
              </p:cNvPr>
              <p:cNvSpPr>
                <a:spLocks noGrp="1"/>
              </p:cNvSpPr>
              <p:nvPr>
                <p:ph idx="1"/>
              </p:nvPr>
            </p:nvSpPr>
            <p:spPr>
              <a:xfrm>
                <a:off x="677334" y="1432874"/>
                <a:ext cx="8596668" cy="4608489"/>
              </a:xfrm>
            </p:spPr>
            <p:txBody>
              <a:bodyPr/>
              <a:lstStyle/>
              <a:p>
                <a:r>
                  <a:rPr lang="en-US" altLang="en-US" sz="1800" dirty="0"/>
                  <a:t>There is more than one way to write a query in relational algebra. </a:t>
                </a:r>
              </a:p>
              <a:p>
                <a:r>
                  <a:rPr lang="en-US" altLang="en-US" sz="1800" dirty="0"/>
                  <a:t>Example:  Find information about courses taught by instructors in the Physics department</a:t>
                </a:r>
              </a:p>
              <a:p>
                <a:r>
                  <a:rPr lang="en-US" altLang="en-US" sz="1800" dirty="0"/>
                  <a:t>Query 1</a:t>
                </a:r>
              </a:p>
              <a:p>
                <a:pPr marL="0" indent="0">
                  <a:buNone/>
                </a:pPr>
                <a:r>
                  <a:rPr lang="en-US" altLang="en-US" sz="1800" i="1" dirty="0">
                    <a:sym typeface="Symbol" panose="05050102010706020507" pitchFamily="18" charset="2"/>
                  </a:rPr>
                  <a:t>       </a:t>
                </a:r>
                <a:r>
                  <a:rPr lang="en-US" altLang="en-US" i="1" dirty="0">
                    <a:sym typeface="Symbol" panose="05050102010706020507" pitchFamily="18" charset="2"/>
                  </a:rPr>
                  <a:t></a:t>
                </a:r>
                <a:r>
                  <a:rPr lang="en-US" altLang="en-US" i="1" baseline="-25000" dirty="0" err="1">
                    <a:sym typeface="Symbol" panose="05050102010706020507" pitchFamily="18" charset="2"/>
                  </a:rPr>
                  <a:t>dept_name</a:t>
                </a:r>
                <a:r>
                  <a:rPr lang="en-US" altLang="en-US" i="1" baseline="-25000" dirty="0">
                    <a:sym typeface="Symbol" panose="05050102010706020507" pitchFamily="18" charset="2"/>
                  </a:rPr>
                  <a:t>=</a:t>
                </a:r>
                <a:r>
                  <a:rPr lang="ja-JP" altLang="en-US" i="1" baseline="-25000" dirty="0">
                    <a:sym typeface="Symbol" panose="05050102010706020507" pitchFamily="18" charset="2"/>
                  </a:rPr>
                  <a:t>“</a:t>
                </a:r>
                <a:r>
                  <a:rPr lang="en-US" altLang="ja-JP" i="1" baseline="-25000" dirty="0">
                    <a:sym typeface="Symbol" panose="05050102010706020507" pitchFamily="18" charset="2"/>
                  </a:rPr>
                  <a:t>Physics</a:t>
                </a:r>
                <a:r>
                  <a:rPr lang="ja-JP" altLang="en-US" i="1" baseline="-25000" dirty="0">
                    <a:sym typeface="Symbol" panose="05050102010706020507" pitchFamily="18" charset="2"/>
                  </a:rPr>
                  <a:t>” </a:t>
                </a:r>
                <a:r>
                  <a:rPr lang="en-US" altLang="ja-JP" sz="1800" i="1" dirty="0">
                    <a:sym typeface="Symbol" panose="05050102010706020507" pitchFamily="18" charset="2"/>
                  </a:rPr>
                  <a:t>(i</a:t>
                </a:r>
                <a:r>
                  <a:rPr lang="en-US" altLang="en-US" sz="1800" i="1" dirty="0">
                    <a:sym typeface="Symbol" panose="05050102010706020507" pitchFamily="18" charset="2"/>
                  </a:rPr>
                  <a:t>nstructor</a:t>
                </a:r>
                <a:r>
                  <a:rPr lang="en-US" altLang="en-US" sz="1800" dirty="0">
                    <a:sym typeface="Symbol" panose="05050102010706020507" pitchFamily="18" charset="2"/>
                  </a:rPr>
                  <a:t> </a:t>
                </a:r>
                <a14:m>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m:t>
                        </m:r>
                      </m:e>
                      <m:sub>
                        <m:r>
                          <a:rPr lang="en-US" sz="1800" i="1">
                            <a:latin typeface="Cambria Math" panose="02040503050406030204" pitchFamily="18" charset="0"/>
                          </a:rPr>
                          <m:t> </m:t>
                        </m:r>
                      </m:sub>
                    </m:sSub>
                  </m:oMath>
                </a14:m>
                <a:r>
                  <a:rPr lang="en-US" i="1" baseline="-25000" dirty="0"/>
                  <a:t>instructor.ID = teaches.ID</a:t>
                </a:r>
                <a:r>
                  <a:rPr lang="en-US" baseline="-25000" dirty="0"/>
                  <a:t> </a:t>
                </a:r>
                <a:r>
                  <a:rPr lang="en-US" sz="1800" i="1" dirty="0"/>
                  <a:t>teaches)</a:t>
                </a:r>
                <a:endParaRPr lang="en-US" altLang="en-US" sz="1800" dirty="0"/>
              </a:p>
              <a:p>
                <a:pPr>
                  <a:buNone/>
                </a:pPr>
                <a:r>
                  <a:rPr lang="en-US" altLang="ja-JP" sz="900" dirty="0">
                    <a:sym typeface="Symbol" panose="05050102010706020507" pitchFamily="18" charset="2"/>
                  </a:rPr>
                  <a:t> </a:t>
                </a:r>
              </a:p>
              <a:p>
                <a:r>
                  <a:rPr lang="en-US" altLang="en-US" sz="1800" dirty="0">
                    <a:sym typeface="Symbol" panose="05050102010706020507" pitchFamily="18" charset="2"/>
                  </a:rPr>
                  <a:t>Query 2</a:t>
                </a:r>
                <a:endParaRPr lang="en-US" altLang="en-US" sz="1800" dirty="0"/>
              </a:p>
              <a:p>
                <a:pPr>
                  <a:buNone/>
                </a:pPr>
                <a:r>
                  <a:rPr lang="en-US" altLang="en-US" sz="1800" i="1" dirty="0">
                    <a:sym typeface="Symbol" panose="05050102010706020507" pitchFamily="18" charset="2"/>
                  </a:rPr>
                  <a:t>       (</a:t>
                </a:r>
                <a:r>
                  <a:rPr lang="en-US" altLang="en-US" i="1" dirty="0">
                    <a:sym typeface="Symbol" panose="05050102010706020507" pitchFamily="18" charset="2"/>
                  </a:rPr>
                  <a:t></a:t>
                </a:r>
                <a:r>
                  <a:rPr lang="en-US" altLang="en-US" i="1" baseline="-25000" dirty="0" err="1">
                    <a:sym typeface="Symbol" panose="05050102010706020507" pitchFamily="18" charset="2"/>
                  </a:rPr>
                  <a:t>dept_name</a:t>
                </a:r>
                <a:r>
                  <a:rPr lang="en-US" altLang="en-US" i="1" baseline="-25000" dirty="0">
                    <a:sym typeface="Symbol" panose="05050102010706020507" pitchFamily="18" charset="2"/>
                  </a:rPr>
                  <a:t>=</a:t>
                </a:r>
                <a:r>
                  <a:rPr lang="ja-JP" altLang="en-US" i="1" baseline="-25000" dirty="0">
                    <a:sym typeface="Symbol" panose="05050102010706020507" pitchFamily="18" charset="2"/>
                  </a:rPr>
                  <a:t>“</a:t>
                </a:r>
                <a:r>
                  <a:rPr lang="en-US" altLang="ja-JP" i="1" baseline="-25000" dirty="0">
                    <a:sym typeface="Symbol" panose="05050102010706020507" pitchFamily="18" charset="2"/>
                  </a:rPr>
                  <a:t>Physics</a:t>
                </a:r>
                <a:r>
                  <a:rPr lang="ja-JP" altLang="en-US" i="1" baseline="-25000" dirty="0">
                    <a:sym typeface="Symbol" panose="05050102010706020507" pitchFamily="18" charset="2"/>
                  </a:rPr>
                  <a:t>” </a:t>
                </a:r>
                <a:r>
                  <a:rPr lang="en-US" altLang="ja-JP" sz="1800" i="1" dirty="0">
                    <a:sym typeface="Symbol" panose="05050102010706020507" pitchFamily="18" charset="2"/>
                  </a:rPr>
                  <a:t>(i</a:t>
                </a:r>
                <a:r>
                  <a:rPr lang="en-US" altLang="en-US" sz="1800" i="1" dirty="0">
                    <a:sym typeface="Symbol" panose="05050102010706020507" pitchFamily="18" charset="2"/>
                  </a:rPr>
                  <a:t>nstructor))</a:t>
                </a:r>
                <a:r>
                  <a:rPr lang="en-US" altLang="en-US" sz="1800" dirty="0">
                    <a:sym typeface="Symbol" panose="05050102010706020507" pitchFamily="18" charset="2"/>
                  </a:rPr>
                  <a:t> </a:t>
                </a:r>
                <a14:m>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m:t>
                        </m:r>
                      </m:e>
                      <m:sub>
                        <m:r>
                          <a:rPr lang="en-US" sz="1800" i="1">
                            <a:latin typeface="Cambria Math" panose="02040503050406030204" pitchFamily="18" charset="0"/>
                          </a:rPr>
                          <m:t> </m:t>
                        </m:r>
                      </m:sub>
                    </m:sSub>
                  </m:oMath>
                </a14:m>
                <a:r>
                  <a:rPr lang="en-US" i="1" baseline="-25000" dirty="0"/>
                  <a:t>instructor.ID = teaches.ID</a:t>
                </a:r>
                <a:r>
                  <a:rPr lang="en-US" baseline="-25000" dirty="0"/>
                  <a:t> </a:t>
                </a:r>
                <a:r>
                  <a:rPr lang="en-US" sz="1800" i="1" dirty="0"/>
                  <a:t>teaches</a:t>
                </a:r>
              </a:p>
              <a:p>
                <a:pPr>
                  <a:buNone/>
                </a:pPr>
                <a:r>
                  <a:rPr lang="en-US" altLang="ja-JP" sz="900" dirty="0">
                    <a:sym typeface="Symbol" panose="05050102010706020507" pitchFamily="18" charset="2"/>
                  </a:rPr>
                  <a:t> </a:t>
                </a:r>
              </a:p>
              <a:p>
                <a:pPr>
                  <a:lnSpc>
                    <a:spcPct val="90000"/>
                  </a:lnSpc>
                  <a:tabLst>
                    <a:tab pos="1658938" algn="l"/>
                    <a:tab pos="3149600" algn="ctr"/>
                    <a:tab pos="3425825" algn="l"/>
                  </a:tabLst>
                </a:pPr>
                <a:r>
                  <a:rPr lang="en-US" altLang="en-US" sz="1800" dirty="0">
                    <a:sym typeface="Symbol" panose="05050102010706020507" pitchFamily="18" charset="2"/>
                  </a:rPr>
                  <a:t>The two queries are not identical; they are, however, equivalent -- they give the same result on any database.</a:t>
                </a:r>
              </a:p>
              <a:p>
                <a:endParaRPr lang="en-US" dirty="0"/>
              </a:p>
            </p:txBody>
          </p:sp>
        </mc:Choice>
        <mc:Fallback xmlns="">
          <p:sp>
            <p:nvSpPr>
              <p:cNvPr id="3" name="Content Placeholder 2">
                <a:extLst>
                  <a:ext uri="{FF2B5EF4-FFF2-40B4-BE49-F238E27FC236}">
                    <a16:creationId xmlns:a16="http://schemas.microsoft.com/office/drawing/2014/main" id="{3BC327BA-9F07-4A5E-ABD3-AB557C0C72E4}"/>
                  </a:ext>
                </a:extLst>
              </p:cNvPr>
              <p:cNvSpPr>
                <a:spLocks noGrp="1" noRot="1" noChangeAspect="1" noMove="1" noResize="1" noEditPoints="1" noAdjustHandles="1" noChangeArrowheads="1" noChangeShapeType="1" noTextEdit="1"/>
              </p:cNvSpPr>
              <p:nvPr>
                <p:ph idx="1"/>
              </p:nvPr>
            </p:nvSpPr>
            <p:spPr>
              <a:xfrm>
                <a:off x="677334" y="1432874"/>
                <a:ext cx="8596668" cy="4608489"/>
              </a:xfrm>
              <a:blipFill>
                <a:blip r:embed="rId2"/>
                <a:stretch>
                  <a:fillRect l="-142" t="-794"/>
                </a:stretch>
              </a:blipFill>
            </p:spPr>
            <p:txBody>
              <a:bodyPr/>
              <a:lstStyle/>
              <a:p>
                <a:r>
                  <a:rPr lang="en-US">
                    <a:noFill/>
                  </a:rPr>
                  <a:t> </a:t>
                </a:r>
              </a:p>
            </p:txBody>
          </p:sp>
        </mc:Fallback>
      </mc:AlternateContent>
    </p:spTree>
    <p:extLst>
      <p:ext uri="{BB962C8B-B14F-4D97-AF65-F5344CB8AC3E}">
        <p14:creationId xmlns:p14="http://schemas.microsoft.com/office/powerpoint/2010/main" val="275446648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313</TotalTime>
  <Words>2246</Words>
  <Application>Microsoft Office PowerPoint</Application>
  <PresentationFormat>Widescreen</PresentationFormat>
  <Paragraphs>212</Paragraphs>
  <Slides>33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ＭＳ Ｐゴシック</vt:lpstr>
      <vt:lpstr>Arial</vt:lpstr>
      <vt:lpstr>Cambria Math</vt:lpstr>
      <vt:lpstr>Monotype Sorts</vt:lpstr>
      <vt:lpstr>Symbol</vt:lpstr>
      <vt:lpstr>Trebuchet MS</vt:lpstr>
      <vt:lpstr>Wingdings</vt:lpstr>
      <vt:lpstr>Wingdings 3</vt:lpstr>
      <vt:lpstr>Facet</vt:lpstr>
      <vt:lpstr>Relational Model</vt:lpstr>
      <vt:lpstr>Outline</vt:lpstr>
      <vt:lpstr> Example of an Instructor  Relation</vt:lpstr>
      <vt:lpstr>Relation Schema and Instance</vt:lpstr>
      <vt:lpstr>Database Schema</vt:lpstr>
      <vt:lpstr>Physical Schemas vs Logical Schemas</vt:lpstr>
      <vt:lpstr>Attributes</vt:lpstr>
      <vt:lpstr>Relations are Unordered</vt:lpstr>
      <vt:lpstr>Keys</vt:lpstr>
      <vt:lpstr>Examples</vt:lpstr>
      <vt:lpstr>More Examples</vt:lpstr>
      <vt:lpstr>Schema Diagram for University Database (Primary Keys are underlined)</vt:lpstr>
      <vt:lpstr>Relational Query Languages</vt:lpstr>
      <vt:lpstr>Relational Query Languages (Cont.)</vt:lpstr>
      <vt:lpstr>Relational Algebra</vt:lpstr>
      <vt:lpstr>Search/Find Operation</vt:lpstr>
      <vt:lpstr>Search/Find Operation (Cont.)</vt:lpstr>
      <vt:lpstr>Project/Select Operation</vt:lpstr>
      <vt:lpstr>Project/Select Operation Example</vt:lpstr>
      <vt:lpstr>Composition of Relational Operations</vt:lpstr>
      <vt:lpstr>Cartesian-Product Operation</vt:lpstr>
      <vt:lpstr>The  instructor  X  teaches  table</vt:lpstr>
      <vt:lpstr>Join Operation</vt:lpstr>
      <vt:lpstr>Join Operation (Cont.)</vt:lpstr>
      <vt:lpstr>Join Operation (Cont.)</vt:lpstr>
      <vt:lpstr>Union Operation</vt:lpstr>
      <vt:lpstr>Union Operation (Cont.)</vt:lpstr>
      <vt:lpstr>Set-Intersection Operation</vt:lpstr>
      <vt:lpstr>Set Difference Operation</vt:lpstr>
      <vt:lpstr>The Assignment  Operation </vt:lpstr>
      <vt:lpstr>The Rename Operation </vt:lpstr>
      <vt:lpstr>Equivalent Queries</vt:lpstr>
      <vt:lpstr>Equivalent Queries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Relational Model</dc:title>
  <dc:creator>Jingnan Xie</dc:creator>
  <cp:lastModifiedBy>Jingnan Xie</cp:lastModifiedBy>
  <cp:revision>2</cp:revision>
  <dcterms:created xsi:type="dcterms:W3CDTF">2021-01-15T16:10:58Z</dcterms:created>
  <dcterms:modified xsi:type="dcterms:W3CDTF">2025-01-12T19:44:23Z</dcterms:modified>
</cp:coreProperties>
</file>