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1" r:id="rId3"/>
    <p:sldId id="257" r:id="rId4"/>
    <p:sldId id="259" r:id="rId5"/>
    <p:sldId id="258" r:id="rId6"/>
    <p:sldId id="260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85" r:id="rId22"/>
    <p:sldId id="286" r:id="rId23"/>
    <p:sldId id="287" r:id="rId24"/>
    <p:sldId id="289" r:id="rId25"/>
    <p:sldId id="290" r:id="rId26"/>
    <p:sldId id="292" r:id="rId27"/>
    <p:sldId id="293" r:id="rId28"/>
    <p:sldId id="294" r:id="rId29"/>
    <p:sldId id="295" r:id="rId30"/>
    <p:sldId id="296" r:id="rId31"/>
    <p:sldId id="276" r:id="rId32"/>
    <p:sldId id="277" r:id="rId33"/>
    <p:sldId id="278" r:id="rId34"/>
    <p:sldId id="279" r:id="rId35"/>
    <p:sldId id="280" r:id="rId36"/>
    <p:sldId id="281" r:id="rId37"/>
    <p:sldId id="282" r:id="rId38"/>
    <p:sldId id="283" r:id="rId39"/>
    <p:sldId id="284" r:id="rId4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9" d="100"/>
          <a:sy n="79" d="100"/>
        </p:scale>
        <p:origin x="821" y="7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ingnan Xie" userId="5c2f28a1-79a3-4aeb-a5f1-26f53b743562" providerId="ADAL" clId="{5126BAD3-8CB8-4BC7-BC95-5A7B790471F7}"/>
    <pc:docChg chg="custSel modSld">
      <pc:chgData name="Jingnan Xie" userId="5c2f28a1-79a3-4aeb-a5f1-26f53b743562" providerId="ADAL" clId="{5126BAD3-8CB8-4BC7-BC95-5A7B790471F7}" dt="2021-02-09T21:27:38.511" v="28" actId="1076"/>
      <pc:docMkLst>
        <pc:docMk/>
      </pc:docMkLst>
      <pc:sldChg chg="addSp modSp mod">
        <pc:chgData name="Jingnan Xie" userId="5c2f28a1-79a3-4aeb-a5f1-26f53b743562" providerId="ADAL" clId="{5126BAD3-8CB8-4BC7-BC95-5A7B790471F7}" dt="2021-02-09T21:16:53.174" v="3" actId="1076"/>
        <pc:sldMkLst>
          <pc:docMk/>
          <pc:sldMk cId="2280082400" sldId="258"/>
        </pc:sldMkLst>
        <pc:picChg chg="add mod">
          <ac:chgData name="Jingnan Xie" userId="5c2f28a1-79a3-4aeb-a5f1-26f53b743562" providerId="ADAL" clId="{5126BAD3-8CB8-4BC7-BC95-5A7B790471F7}" dt="2021-02-09T21:16:53.174" v="3" actId="1076"/>
          <ac:picMkLst>
            <pc:docMk/>
            <pc:sldMk cId="2280082400" sldId="258"/>
            <ac:picMk id="5" creationId="{C2A6DAE6-4E61-43D1-A28B-E6342F2B8136}"/>
          </ac:picMkLst>
        </pc:picChg>
      </pc:sldChg>
      <pc:sldChg chg="addSp modSp mod">
        <pc:chgData name="Jingnan Xie" userId="5c2f28a1-79a3-4aeb-a5f1-26f53b743562" providerId="ADAL" clId="{5126BAD3-8CB8-4BC7-BC95-5A7B790471F7}" dt="2021-02-09T21:17:33.828" v="5" actId="1076"/>
        <pc:sldMkLst>
          <pc:docMk/>
          <pc:sldMk cId="4094229688" sldId="260"/>
        </pc:sldMkLst>
        <pc:picChg chg="add mod">
          <ac:chgData name="Jingnan Xie" userId="5c2f28a1-79a3-4aeb-a5f1-26f53b743562" providerId="ADAL" clId="{5126BAD3-8CB8-4BC7-BC95-5A7B790471F7}" dt="2021-02-09T21:17:33.828" v="5" actId="1076"/>
          <ac:picMkLst>
            <pc:docMk/>
            <pc:sldMk cId="4094229688" sldId="260"/>
            <ac:picMk id="6" creationId="{4B156B96-99C0-4169-8B0D-7D99ED6D32BE}"/>
          </ac:picMkLst>
        </pc:picChg>
      </pc:sldChg>
      <pc:sldChg chg="addSp modSp mod">
        <pc:chgData name="Jingnan Xie" userId="5c2f28a1-79a3-4aeb-a5f1-26f53b743562" providerId="ADAL" clId="{5126BAD3-8CB8-4BC7-BC95-5A7B790471F7}" dt="2021-02-09T21:18:27.551" v="10" actId="1076"/>
        <pc:sldMkLst>
          <pc:docMk/>
          <pc:sldMk cId="1845437910" sldId="263"/>
        </pc:sldMkLst>
        <pc:picChg chg="add mod">
          <ac:chgData name="Jingnan Xie" userId="5c2f28a1-79a3-4aeb-a5f1-26f53b743562" providerId="ADAL" clId="{5126BAD3-8CB8-4BC7-BC95-5A7B790471F7}" dt="2021-02-09T21:18:17.533" v="8" actId="1076"/>
          <ac:picMkLst>
            <pc:docMk/>
            <pc:sldMk cId="1845437910" sldId="263"/>
            <ac:picMk id="5" creationId="{DB77F3F6-1DBC-4644-B70A-F9362379F693}"/>
          </ac:picMkLst>
        </pc:picChg>
        <pc:picChg chg="add mod">
          <ac:chgData name="Jingnan Xie" userId="5c2f28a1-79a3-4aeb-a5f1-26f53b743562" providerId="ADAL" clId="{5126BAD3-8CB8-4BC7-BC95-5A7B790471F7}" dt="2021-02-09T21:18:27.551" v="10" actId="1076"/>
          <ac:picMkLst>
            <pc:docMk/>
            <pc:sldMk cId="1845437910" sldId="263"/>
            <ac:picMk id="7" creationId="{FF891D96-0D34-442D-837D-925E4170D4B8}"/>
          </ac:picMkLst>
        </pc:picChg>
      </pc:sldChg>
      <pc:sldChg chg="addSp modSp mod">
        <pc:chgData name="Jingnan Xie" userId="5c2f28a1-79a3-4aeb-a5f1-26f53b743562" providerId="ADAL" clId="{5126BAD3-8CB8-4BC7-BC95-5A7B790471F7}" dt="2021-02-09T21:18:43.928" v="13" actId="14100"/>
        <pc:sldMkLst>
          <pc:docMk/>
          <pc:sldMk cId="1858547522" sldId="265"/>
        </pc:sldMkLst>
        <pc:picChg chg="add mod">
          <ac:chgData name="Jingnan Xie" userId="5c2f28a1-79a3-4aeb-a5f1-26f53b743562" providerId="ADAL" clId="{5126BAD3-8CB8-4BC7-BC95-5A7B790471F7}" dt="2021-02-09T21:18:43.928" v="13" actId="14100"/>
          <ac:picMkLst>
            <pc:docMk/>
            <pc:sldMk cId="1858547522" sldId="265"/>
            <ac:picMk id="3" creationId="{6B577C88-6676-4BDC-B7D5-A6083558AB87}"/>
          </ac:picMkLst>
        </pc:picChg>
      </pc:sldChg>
      <pc:sldChg chg="addSp delSp modSp mod">
        <pc:chgData name="Jingnan Xie" userId="5c2f28a1-79a3-4aeb-a5f1-26f53b743562" providerId="ADAL" clId="{5126BAD3-8CB8-4BC7-BC95-5A7B790471F7}" dt="2021-02-09T21:25:12.975" v="18" actId="478"/>
        <pc:sldMkLst>
          <pc:docMk/>
          <pc:sldMk cId="1005091719" sldId="268"/>
        </pc:sldMkLst>
        <pc:picChg chg="add mod">
          <ac:chgData name="Jingnan Xie" userId="5c2f28a1-79a3-4aeb-a5f1-26f53b743562" providerId="ADAL" clId="{5126BAD3-8CB8-4BC7-BC95-5A7B790471F7}" dt="2021-02-09T21:19:26.114" v="15" actId="1076"/>
          <ac:picMkLst>
            <pc:docMk/>
            <pc:sldMk cId="1005091719" sldId="268"/>
            <ac:picMk id="5" creationId="{D8C31EDF-D47C-4DA1-8CD2-AA467F071AF7}"/>
          </ac:picMkLst>
        </pc:picChg>
        <pc:picChg chg="add del mod">
          <ac:chgData name="Jingnan Xie" userId="5c2f28a1-79a3-4aeb-a5f1-26f53b743562" providerId="ADAL" clId="{5126BAD3-8CB8-4BC7-BC95-5A7B790471F7}" dt="2021-02-09T21:25:12.975" v="18" actId="478"/>
          <ac:picMkLst>
            <pc:docMk/>
            <pc:sldMk cId="1005091719" sldId="268"/>
            <ac:picMk id="7" creationId="{3CFE96FD-7568-4632-AE31-37642C8D16EB}"/>
          </ac:picMkLst>
        </pc:picChg>
      </pc:sldChg>
      <pc:sldChg chg="addSp modSp mod">
        <pc:chgData name="Jingnan Xie" userId="5c2f28a1-79a3-4aeb-a5f1-26f53b743562" providerId="ADAL" clId="{5126BAD3-8CB8-4BC7-BC95-5A7B790471F7}" dt="2021-02-09T21:26:03.507" v="21" actId="14100"/>
        <pc:sldMkLst>
          <pc:docMk/>
          <pc:sldMk cId="3906696485" sldId="272"/>
        </pc:sldMkLst>
        <pc:picChg chg="add mod">
          <ac:chgData name="Jingnan Xie" userId="5c2f28a1-79a3-4aeb-a5f1-26f53b743562" providerId="ADAL" clId="{5126BAD3-8CB8-4BC7-BC95-5A7B790471F7}" dt="2021-02-09T21:26:03.507" v="21" actId="14100"/>
          <ac:picMkLst>
            <pc:docMk/>
            <pc:sldMk cId="3906696485" sldId="272"/>
            <ac:picMk id="5" creationId="{CCC8C117-D14B-46CF-B9FC-F439FC602976}"/>
          </ac:picMkLst>
        </pc:picChg>
      </pc:sldChg>
      <pc:sldChg chg="addSp modSp mod">
        <pc:chgData name="Jingnan Xie" userId="5c2f28a1-79a3-4aeb-a5f1-26f53b743562" providerId="ADAL" clId="{5126BAD3-8CB8-4BC7-BC95-5A7B790471F7}" dt="2021-02-09T21:26:31.243" v="24" actId="14100"/>
        <pc:sldMkLst>
          <pc:docMk/>
          <pc:sldMk cId="1231558280" sldId="273"/>
        </pc:sldMkLst>
        <pc:picChg chg="add mod">
          <ac:chgData name="Jingnan Xie" userId="5c2f28a1-79a3-4aeb-a5f1-26f53b743562" providerId="ADAL" clId="{5126BAD3-8CB8-4BC7-BC95-5A7B790471F7}" dt="2021-02-09T21:26:31.243" v="24" actId="14100"/>
          <ac:picMkLst>
            <pc:docMk/>
            <pc:sldMk cId="1231558280" sldId="273"/>
            <ac:picMk id="5" creationId="{41553BF7-B826-4C65-BEA9-3B476F02630E}"/>
          </ac:picMkLst>
        </pc:picChg>
      </pc:sldChg>
      <pc:sldChg chg="addSp modSp mod">
        <pc:chgData name="Jingnan Xie" userId="5c2f28a1-79a3-4aeb-a5f1-26f53b743562" providerId="ADAL" clId="{5126BAD3-8CB8-4BC7-BC95-5A7B790471F7}" dt="2021-02-09T21:27:30.812" v="26" actId="1076"/>
        <pc:sldMkLst>
          <pc:docMk/>
          <pc:sldMk cId="1391650671" sldId="274"/>
        </pc:sldMkLst>
        <pc:picChg chg="add mod">
          <ac:chgData name="Jingnan Xie" userId="5c2f28a1-79a3-4aeb-a5f1-26f53b743562" providerId="ADAL" clId="{5126BAD3-8CB8-4BC7-BC95-5A7B790471F7}" dt="2021-02-09T21:27:30.812" v="26" actId="1076"/>
          <ac:picMkLst>
            <pc:docMk/>
            <pc:sldMk cId="1391650671" sldId="274"/>
            <ac:picMk id="4" creationId="{BC8B5A96-F057-4610-99A2-AD2670B25BDE}"/>
          </ac:picMkLst>
        </pc:picChg>
      </pc:sldChg>
      <pc:sldChg chg="addSp modSp mod">
        <pc:chgData name="Jingnan Xie" userId="5c2f28a1-79a3-4aeb-a5f1-26f53b743562" providerId="ADAL" clId="{5126BAD3-8CB8-4BC7-BC95-5A7B790471F7}" dt="2021-02-09T21:27:38.511" v="28" actId="1076"/>
        <pc:sldMkLst>
          <pc:docMk/>
          <pc:sldMk cId="3514812798" sldId="275"/>
        </pc:sldMkLst>
        <pc:picChg chg="add mod">
          <ac:chgData name="Jingnan Xie" userId="5c2f28a1-79a3-4aeb-a5f1-26f53b743562" providerId="ADAL" clId="{5126BAD3-8CB8-4BC7-BC95-5A7B790471F7}" dt="2021-02-09T21:27:38.511" v="28" actId="1076"/>
          <ac:picMkLst>
            <pc:docMk/>
            <pc:sldMk cId="3514812798" sldId="275"/>
            <ac:picMk id="4" creationId="{D91CD25A-84C6-4E75-8573-5F3F57719ECC}"/>
          </ac:picMkLst>
        </pc:picChg>
      </pc:sldChg>
    </pc:docChg>
  </pc:docChgLst>
  <pc:docChgLst>
    <pc:chgData name="Jingnan Xie" userId="5c2f28a1-79a3-4aeb-a5f1-26f53b743562" providerId="ADAL" clId="{9978D040-3EBE-45C7-9EDC-F7981CEB848C}"/>
    <pc:docChg chg="modSld">
      <pc:chgData name="Jingnan Xie" userId="5c2f28a1-79a3-4aeb-a5f1-26f53b743562" providerId="ADAL" clId="{9978D040-3EBE-45C7-9EDC-F7981CEB848C}" dt="2021-05-03T15:15:38.318" v="13" actId="20577"/>
      <pc:docMkLst>
        <pc:docMk/>
      </pc:docMkLst>
      <pc:sldChg chg="modSp mod">
        <pc:chgData name="Jingnan Xie" userId="5c2f28a1-79a3-4aeb-a5f1-26f53b743562" providerId="ADAL" clId="{9978D040-3EBE-45C7-9EDC-F7981CEB848C}" dt="2021-05-03T15:15:38.318" v="13" actId="20577"/>
        <pc:sldMkLst>
          <pc:docMk/>
          <pc:sldMk cId="542698484" sldId="282"/>
        </pc:sldMkLst>
        <pc:spChg chg="mod">
          <ac:chgData name="Jingnan Xie" userId="5c2f28a1-79a3-4aeb-a5f1-26f53b743562" providerId="ADAL" clId="{9978D040-3EBE-45C7-9EDC-F7981CEB848C}" dt="2021-05-03T15:15:38.318" v="13" actId="20577"/>
          <ac:spMkLst>
            <pc:docMk/>
            <pc:sldMk cId="542698484" sldId="282"/>
            <ac:spMk id="3" creationId="{1905E29B-2555-4C7A-97EC-C722A9160DED}"/>
          </ac:spMkLst>
        </pc:spChg>
      </pc:sldChg>
    </pc:docChg>
  </pc:docChgLst>
  <pc:docChgLst>
    <pc:chgData name="Jingnan Xie" userId="5c2f28a1-79a3-4aeb-a5f1-26f53b743562" providerId="ADAL" clId="{4AD1B627-A562-446D-A1CB-8DCFBF117A65}"/>
    <pc:docChg chg="undo custSel addSld modSld">
      <pc:chgData name="Jingnan Xie" userId="5c2f28a1-79a3-4aeb-a5f1-26f53b743562" providerId="ADAL" clId="{4AD1B627-A562-446D-A1CB-8DCFBF117A65}" dt="2021-02-26T19:44:12.595" v="124" actId="1076"/>
      <pc:docMkLst>
        <pc:docMk/>
      </pc:docMkLst>
      <pc:sldChg chg="addSp delSp modSp mod">
        <pc:chgData name="Jingnan Xie" userId="5c2f28a1-79a3-4aeb-a5f1-26f53b743562" providerId="ADAL" clId="{4AD1B627-A562-446D-A1CB-8DCFBF117A65}" dt="2021-02-26T19:43:35.106" v="121" actId="14100"/>
        <pc:sldMkLst>
          <pc:docMk/>
          <pc:sldMk cId="2280082400" sldId="258"/>
        </pc:sldMkLst>
        <pc:picChg chg="del">
          <ac:chgData name="Jingnan Xie" userId="5c2f28a1-79a3-4aeb-a5f1-26f53b743562" providerId="ADAL" clId="{4AD1B627-A562-446D-A1CB-8DCFBF117A65}" dt="2021-02-26T19:43:03.887" v="118" actId="478"/>
          <ac:picMkLst>
            <pc:docMk/>
            <pc:sldMk cId="2280082400" sldId="258"/>
            <ac:picMk id="5" creationId="{C2A6DAE6-4E61-43D1-A28B-E6342F2B8136}"/>
          </ac:picMkLst>
        </pc:picChg>
        <pc:picChg chg="add mod">
          <ac:chgData name="Jingnan Xie" userId="5c2f28a1-79a3-4aeb-a5f1-26f53b743562" providerId="ADAL" clId="{4AD1B627-A562-446D-A1CB-8DCFBF117A65}" dt="2021-02-26T19:43:35.106" v="121" actId="14100"/>
          <ac:picMkLst>
            <pc:docMk/>
            <pc:sldMk cId="2280082400" sldId="258"/>
            <ac:picMk id="6" creationId="{BE1E17FB-022B-49FA-ADB0-016E726D11AE}"/>
          </ac:picMkLst>
        </pc:picChg>
      </pc:sldChg>
      <pc:sldChg chg="addSp delSp modSp mod">
        <pc:chgData name="Jingnan Xie" userId="5c2f28a1-79a3-4aeb-a5f1-26f53b743562" providerId="ADAL" clId="{4AD1B627-A562-446D-A1CB-8DCFBF117A65}" dt="2021-02-26T19:44:12.595" v="124" actId="1076"/>
        <pc:sldMkLst>
          <pc:docMk/>
          <pc:sldMk cId="1005091719" sldId="268"/>
        </pc:sldMkLst>
        <pc:picChg chg="del">
          <ac:chgData name="Jingnan Xie" userId="5c2f28a1-79a3-4aeb-a5f1-26f53b743562" providerId="ADAL" clId="{4AD1B627-A562-446D-A1CB-8DCFBF117A65}" dt="2021-02-26T19:44:05.452" v="122" actId="478"/>
          <ac:picMkLst>
            <pc:docMk/>
            <pc:sldMk cId="1005091719" sldId="268"/>
            <ac:picMk id="5" creationId="{D8C31EDF-D47C-4DA1-8CD2-AA467F071AF7}"/>
          </ac:picMkLst>
        </pc:picChg>
        <pc:picChg chg="add mod">
          <ac:chgData name="Jingnan Xie" userId="5c2f28a1-79a3-4aeb-a5f1-26f53b743562" providerId="ADAL" clId="{4AD1B627-A562-446D-A1CB-8DCFBF117A65}" dt="2021-02-26T19:44:12.595" v="124" actId="1076"/>
          <ac:picMkLst>
            <pc:docMk/>
            <pc:sldMk cId="1005091719" sldId="268"/>
            <ac:picMk id="6" creationId="{0F11F49F-0870-4442-95C6-64DBEF87FF8B}"/>
          </ac:picMkLst>
        </pc:picChg>
      </pc:sldChg>
      <pc:sldChg chg="modSp mod">
        <pc:chgData name="Jingnan Xie" userId="5c2f28a1-79a3-4aeb-a5f1-26f53b743562" providerId="ADAL" clId="{4AD1B627-A562-446D-A1CB-8DCFBF117A65}" dt="2021-02-17T15:51:31.226" v="117" actId="20577"/>
        <pc:sldMkLst>
          <pc:docMk/>
          <pc:sldMk cId="3514812798" sldId="275"/>
        </pc:sldMkLst>
        <pc:spChg chg="mod">
          <ac:chgData name="Jingnan Xie" userId="5c2f28a1-79a3-4aeb-a5f1-26f53b743562" providerId="ADAL" clId="{4AD1B627-A562-446D-A1CB-8DCFBF117A65}" dt="2021-02-17T15:51:31.226" v="117" actId="20577"/>
          <ac:spMkLst>
            <pc:docMk/>
            <pc:sldMk cId="3514812798" sldId="275"/>
            <ac:spMk id="3" creationId="{E0649657-53D6-4FE9-B2C6-CBE20902442C}"/>
          </ac:spMkLst>
        </pc:spChg>
      </pc:sldChg>
      <pc:sldChg chg="modSp new mod">
        <pc:chgData name="Jingnan Xie" userId="5c2f28a1-79a3-4aeb-a5f1-26f53b743562" providerId="ADAL" clId="{4AD1B627-A562-446D-A1CB-8DCFBF117A65}" dt="2021-02-16T17:42:41.734" v="9" actId="14100"/>
        <pc:sldMkLst>
          <pc:docMk/>
          <pc:sldMk cId="3819120689" sldId="285"/>
        </pc:sldMkLst>
        <pc:spChg chg="mod">
          <ac:chgData name="Jingnan Xie" userId="5c2f28a1-79a3-4aeb-a5f1-26f53b743562" providerId="ADAL" clId="{4AD1B627-A562-446D-A1CB-8DCFBF117A65}" dt="2021-02-16T17:42:13.166" v="4" actId="20577"/>
          <ac:spMkLst>
            <pc:docMk/>
            <pc:sldMk cId="3819120689" sldId="285"/>
            <ac:spMk id="2" creationId="{CBF82643-22F2-42BB-89C4-D1EE65B2ECFE}"/>
          </ac:spMkLst>
        </pc:spChg>
        <pc:spChg chg="mod">
          <ac:chgData name="Jingnan Xie" userId="5c2f28a1-79a3-4aeb-a5f1-26f53b743562" providerId="ADAL" clId="{4AD1B627-A562-446D-A1CB-8DCFBF117A65}" dt="2021-02-16T17:42:41.734" v="9" actId="14100"/>
          <ac:spMkLst>
            <pc:docMk/>
            <pc:sldMk cId="3819120689" sldId="285"/>
            <ac:spMk id="3" creationId="{946902F9-2940-4E05-B47C-332EAE8039BC}"/>
          </ac:spMkLst>
        </pc:spChg>
      </pc:sldChg>
      <pc:sldChg chg="modSp new mod">
        <pc:chgData name="Jingnan Xie" userId="5c2f28a1-79a3-4aeb-a5f1-26f53b743562" providerId="ADAL" clId="{4AD1B627-A562-446D-A1CB-8DCFBF117A65}" dt="2021-02-16T17:43:11.617" v="14" actId="14100"/>
        <pc:sldMkLst>
          <pc:docMk/>
          <pc:sldMk cId="1518511123" sldId="286"/>
        </pc:sldMkLst>
        <pc:spChg chg="mod">
          <ac:chgData name="Jingnan Xie" userId="5c2f28a1-79a3-4aeb-a5f1-26f53b743562" providerId="ADAL" clId="{4AD1B627-A562-446D-A1CB-8DCFBF117A65}" dt="2021-02-16T17:42:59.731" v="12" actId="14100"/>
          <ac:spMkLst>
            <pc:docMk/>
            <pc:sldMk cId="1518511123" sldId="286"/>
            <ac:spMk id="2" creationId="{E9F6975A-A966-447E-99A0-E9C49F4EAA37}"/>
          </ac:spMkLst>
        </pc:spChg>
        <pc:spChg chg="mod">
          <ac:chgData name="Jingnan Xie" userId="5c2f28a1-79a3-4aeb-a5f1-26f53b743562" providerId="ADAL" clId="{4AD1B627-A562-446D-A1CB-8DCFBF117A65}" dt="2021-02-16T17:43:11.617" v="14" actId="14100"/>
          <ac:spMkLst>
            <pc:docMk/>
            <pc:sldMk cId="1518511123" sldId="286"/>
            <ac:spMk id="3" creationId="{0013C597-A75D-4E60-B7F0-687DBD224DD8}"/>
          </ac:spMkLst>
        </pc:spChg>
      </pc:sldChg>
      <pc:sldChg chg="modSp new mod">
        <pc:chgData name="Jingnan Xie" userId="5c2f28a1-79a3-4aeb-a5f1-26f53b743562" providerId="ADAL" clId="{4AD1B627-A562-446D-A1CB-8DCFBF117A65}" dt="2021-02-16T17:43:46.785" v="23" actId="14100"/>
        <pc:sldMkLst>
          <pc:docMk/>
          <pc:sldMk cId="2451212430" sldId="287"/>
        </pc:sldMkLst>
        <pc:spChg chg="mod">
          <ac:chgData name="Jingnan Xie" userId="5c2f28a1-79a3-4aeb-a5f1-26f53b743562" providerId="ADAL" clId="{4AD1B627-A562-446D-A1CB-8DCFBF117A65}" dt="2021-02-16T17:43:23.196" v="17" actId="14100"/>
          <ac:spMkLst>
            <pc:docMk/>
            <pc:sldMk cId="2451212430" sldId="287"/>
            <ac:spMk id="2" creationId="{00A5BB05-03D5-4C1A-B26B-4C16130925B6}"/>
          </ac:spMkLst>
        </pc:spChg>
        <pc:spChg chg="mod">
          <ac:chgData name="Jingnan Xie" userId="5c2f28a1-79a3-4aeb-a5f1-26f53b743562" providerId="ADAL" clId="{4AD1B627-A562-446D-A1CB-8DCFBF117A65}" dt="2021-02-16T17:43:46.785" v="23" actId="14100"/>
          <ac:spMkLst>
            <pc:docMk/>
            <pc:sldMk cId="2451212430" sldId="287"/>
            <ac:spMk id="3" creationId="{BD200ECB-95ED-4DF3-9777-92F08B2D4194}"/>
          </ac:spMkLst>
        </pc:spChg>
      </pc:sldChg>
      <pc:sldChg chg="modSp new mod">
        <pc:chgData name="Jingnan Xie" userId="5c2f28a1-79a3-4aeb-a5f1-26f53b743562" providerId="ADAL" clId="{4AD1B627-A562-446D-A1CB-8DCFBF117A65}" dt="2021-02-16T17:44:20.055" v="28" actId="14100"/>
        <pc:sldMkLst>
          <pc:docMk/>
          <pc:sldMk cId="3244109771" sldId="288"/>
        </pc:sldMkLst>
        <pc:spChg chg="mod">
          <ac:chgData name="Jingnan Xie" userId="5c2f28a1-79a3-4aeb-a5f1-26f53b743562" providerId="ADAL" clId="{4AD1B627-A562-446D-A1CB-8DCFBF117A65}" dt="2021-02-16T17:44:12.543" v="26" actId="14100"/>
          <ac:spMkLst>
            <pc:docMk/>
            <pc:sldMk cId="3244109771" sldId="288"/>
            <ac:spMk id="2" creationId="{E2392473-3BD8-4E84-A40D-1E130E436551}"/>
          </ac:spMkLst>
        </pc:spChg>
        <pc:spChg chg="mod">
          <ac:chgData name="Jingnan Xie" userId="5c2f28a1-79a3-4aeb-a5f1-26f53b743562" providerId="ADAL" clId="{4AD1B627-A562-446D-A1CB-8DCFBF117A65}" dt="2021-02-16T17:44:20.055" v="28" actId="14100"/>
          <ac:spMkLst>
            <pc:docMk/>
            <pc:sldMk cId="3244109771" sldId="288"/>
            <ac:spMk id="3" creationId="{8AD4A34A-E4B6-4513-B942-1CB8AAD13FB5}"/>
          </ac:spMkLst>
        </pc:spChg>
      </pc:sldChg>
      <pc:sldChg chg="modSp new mod">
        <pc:chgData name="Jingnan Xie" userId="5c2f28a1-79a3-4aeb-a5f1-26f53b743562" providerId="ADAL" clId="{4AD1B627-A562-446D-A1CB-8DCFBF117A65}" dt="2021-02-16T17:44:39.670" v="33"/>
        <pc:sldMkLst>
          <pc:docMk/>
          <pc:sldMk cId="3687397675" sldId="289"/>
        </pc:sldMkLst>
        <pc:spChg chg="mod">
          <ac:chgData name="Jingnan Xie" userId="5c2f28a1-79a3-4aeb-a5f1-26f53b743562" providerId="ADAL" clId="{4AD1B627-A562-446D-A1CB-8DCFBF117A65}" dt="2021-02-16T17:44:32.420" v="31" actId="14100"/>
          <ac:spMkLst>
            <pc:docMk/>
            <pc:sldMk cId="3687397675" sldId="289"/>
            <ac:spMk id="2" creationId="{728C7E92-C240-4727-90D0-312EEB0D6595}"/>
          </ac:spMkLst>
        </pc:spChg>
        <pc:spChg chg="mod">
          <ac:chgData name="Jingnan Xie" userId="5c2f28a1-79a3-4aeb-a5f1-26f53b743562" providerId="ADAL" clId="{4AD1B627-A562-446D-A1CB-8DCFBF117A65}" dt="2021-02-16T17:44:39.670" v="33"/>
          <ac:spMkLst>
            <pc:docMk/>
            <pc:sldMk cId="3687397675" sldId="289"/>
            <ac:spMk id="3" creationId="{FA279685-33D6-44F9-81C3-BA73CBC88EB0}"/>
          </ac:spMkLst>
        </pc:spChg>
      </pc:sldChg>
      <pc:sldChg chg="modSp new mod">
        <pc:chgData name="Jingnan Xie" userId="5c2f28a1-79a3-4aeb-a5f1-26f53b743562" providerId="ADAL" clId="{4AD1B627-A562-446D-A1CB-8DCFBF117A65}" dt="2021-02-16T17:45:34.678" v="40" actId="27636"/>
        <pc:sldMkLst>
          <pc:docMk/>
          <pc:sldMk cId="2634015901" sldId="290"/>
        </pc:sldMkLst>
        <pc:spChg chg="mod">
          <ac:chgData name="Jingnan Xie" userId="5c2f28a1-79a3-4aeb-a5f1-26f53b743562" providerId="ADAL" clId="{4AD1B627-A562-446D-A1CB-8DCFBF117A65}" dt="2021-02-16T17:45:12.876" v="36" actId="14100"/>
          <ac:spMkLst>
            <pc:docMk/>
            <pc:sldMk cId="2634015901" sldId="290"/>
            <ac:spMk id="2" creationId="{33C6AD62-DB9E-4C1E-8003-ADC8E4E199CF}"/>
          </ac:spMkLst>
        </pc:spChg>
        <pc:spChg chg="mod">
          <ac:chgData name="Jingnan Xie" userId="5c2f28a1-79a3-4aeb-a5f1-26f53b743562" providerId="ADAL" clId="{4AD1B627-A562-446D-A1CB-8DCFBF117A65}" dt="2021-02-16T17:45:34.678" v="40" actId="27636"/>
          <ac:spMkLst>
            <pc:docMk/>
            <pc:sldMk cId="2634015901" sldId="290"/>
            <ac:spMk id="3" creationId="{5D5FC6D0-EDA6-4F3B-9776-F9E1F6B32C68}"/>
          </ac:spMkLst>
        </pc:spChg>
      </pc:sldChg>
      <pc:sldChg chg="modSp new mod">
        <pc:chgData name="Jingnan Xie" userId="5c2f28a1-79a3-4aeb-a5f1-26f53b743562" providerId="ADAL" clId="{4AD1B627-A562-446D-A1CB-8DCFBF117A65}" dt="2021-02-16T17:46:01.208" v="43"/>
        <pc:sldMkLst>
          <pc:docMk/>
          <pc:sldMk cId="2981417650" sldId="291"/>
        </pc:sldMkLst>
        <pc:spChg chg="mod">
          <ac:chgData name="Jingnan Xie" userId="5c2f28a1-79a3-4aeb-a5f1-26f53b743562" providerId="ADAL" clId="{4AD1B627-A562-446D-A1CB-8DCFBF117A65}" dt="2021-02-16T17:45:56.729" v="42"/>
          <ac:spMkLst>
            <pc:docMk/>
            <pc:sldMk cId="2981417650" sldId="291"/>
            <ac:spMk id="2" creationId="{200CE7C0-AD1A-4164-8D2D-7A52ED9E7AD3}"/>
          </ac:spMkLst>
        </pc:spChg>
        <pc:spChg chg="mod">
          <ac:chgData name="Jingnan Xie" userId="5c2f28a1-79a3-4aeb-a5f1-26f53b743562" providerId="ADAL" clId="{4AD1B627-A562-446D-A1CB-8DCFBF117A65}" dt="2021-02-16T17:46:01.208" v="43"/>
          <ac:spMkLst>
            <pc:docMk/>
            <pc:sldMk cId="2981417650" sldId="291"/>
            <ac:spMk id="3" creationId="{CA063332-89AC-412B-81E7-6DBADBFEF4F0}"/>
          </ac:spMkLst>
        </pc:spChg>
      </pc:sldChg>
      <pc:sldChg chg="modSp new mod">
        <pc:chgData name="Jingnan Xie" userId="5c2f28a1-79a3-4aeb-a5f1-26f53b743562" providerId="ADAL" clId="{4AD1B627-A562-446D-A1CB-8DCFBF117A65}" dt="2021-02-16T17:46:26.726" v="47"/>
        <pc:sldMkLst>
          <pc:docMk/>
          <pc:sldMk cId="676850930" sldId="292"/>
        </pc:sldMkLst>
        <pc:spChg chg="mod">
          <ac:chgData name="Jingnan Xie" userId="5c2f28a1-79a3-4aeb-a5f1-26f53b743562" providerId="ADAL" clId="{4AD1B627-A562-446D-A1CB-8DCFBF117A65}" dt="2021-02-16T17:46:16.903" v="46" actId="14100"/>
          <ac:spMkLst>
            <pc:docMk/>
            <pc:sldMk cId="676850930" sldId="292"/>
            <ac:spMk id="2" creationId="{B3AD4FD5-F7B1-4B5D-978F-B1A46676C66B}"/>
          </ac:spMkLst>
        </pc:spChg>
        <pc:spChg chg="mod">
          <ac:chgData name="Jingnan Xie" userId="5c2f28a1-79a3-4aeb-a5f1-26f53b743562" providerId="ADAL" clId="{4AD1B627-A562-446D-A1CB-8DCFBF117A65}" dt="2021-02-16T17:46:26.726" v="47"/>
          <ac:spMkLst>
            <pc:docMk/>
            <pc:sldMk cId="676850930" sldId="292"/>
            <ac:spMk id="3" creationId="{12916DCE-5399-46B3-94ED-FA07F55E4B1D}"/>
          </ac:spMkLst>
        </pc:spChg>
      </pc:sldChg>
      <pc:sldChg chg="modSp new mod">
        <pc:chgData name="Jingnan Xie" userId="5c2f28a1-79a3-4aeb-a5f1-26f53b743562" providerId="ADAL" clId="{4AD1B627-A562-446D-A1CB-8DCFBF117A65}" dt="2021-02-16T17:46:49.870" v="55"/>
        <pc:sldMkLst>
          <pc:docMk/>
          <pc:sldMk cId="3760488126" sldId="293"/>
        </pc:sldMkLst>
        <pc:spChg chg="mod">
          <ac:chgData name="Jingnan Xie" userId="5c2f28a1-79a3-4aeb-a5f1-26f53b743562" providerId="ADAL" clId="{4AD1B627-A562-446D-A1CB-8DCFBF117A65}" dt="2021-02-16T17:46:36.467" v="49"/>
          <ac:spMkLst>
            <pc:docMk/>
            <pc:sldMk cId="3760488126" sldId="293"/>
            <ac:spMk id="2" creationId="{5733224D-9722-4A0D-90F6-0B368F78121F}"/>
          </ac:spMkLst>
        </pc:spChg>
        <pc:spChg chg="mod">
          <ac:chgData name="Jingnan Xie" userId="5c2f28a1-79a3-4aeb-a5f1-26f53b743562" providerId="ADAL" clId="{4AD1B627-A562-446D-A1CB-8DCFBF117A65}" dt="2021-02-16T17:46:49.870" v="55"/>
          <ac:spMkLst>
            <pc:docMk/>
            <pc:sldMk cId="3760488126" sldId="293"/>
            <ac:spMk id="3" creationId="{FCE32AE6-3578-49EC-A90E-AB2350FEBDE2}"/>
          </ac:spMkLst>
        </pc:spChg>
      </pc:sldChg>
      <pc:sldChg chg="modSp new mod">
        <pc:chgData name="Jingnan Xie" userId="5c2f28a1-79a3-4aeb-a5f1-26f53b743562" providerId="ADAL" clId="{4AD1B627-A562-446D-A1CB-8DCFBF117A65}" dt="2021-02-16T17:47:20.274" v="65"/>
        <pc:sldMkLst>
          <pc:docMk/>
          <pc:sldMk cId="2273680891" sldId="294"/>
        </pc:sldMkLst>
        <pc:spChg chg="mod">
          <ac:chgData name="Jingnan Xie" userId="5c2f28a1-79a3-4aeb-a5f1-26f53b743562" providerId="ADAL" clId="{4AD1B627-A562-446D-A1CB-8DCFBF117A65}" dt="2021-02-16T17:47:07.867" v="63" actId="27636"/>
          <ac:spMkLst>
            <pc:docMk/>
            <pc:sldMk cId="2273680891" sldId="294"/>
            <ac:spMk id="2" creationId="{E285E3F9-B6E1-40AD-90E4-1C5FEDF06CDF}"/>
          </ac:spMkLst>
        </pc:spChg>
        <pc:spChg chg="mod">
          <ac:chgData name="Jingnan Xie" userId="5c2f28a1-79a3-4aeb-a5f1-26f53b743562" providerId="ADAL" clId="{4AD1B627-A562-446D-A1CB-8DCFBF117A65}" dt="2021-02-16T17:47:20.274" v="65"/>
          <ac:spMkLst>
            <pc:docMk/>
            <pc:sldMk cId="2273680891" sldId="294"/>
            <ac:spMk id="3" creationId="{980072FA-80C5-4131-B9D5-047300A1A786}"/>
          </ac:spMkLst>
        </pc:spChg>
      </pc:sldChg>
      <pc:sldChg chg="modSp new mod">
        <pc:chgData name="Jingnan Xie" userId="5c2f28a1-79a3-4aeb-a5f1-26f53b743562" providerId="ADAL" clId="{4AD1B627-A562-446D-A1CB-8DCFBF117A65}" dt="2021-02-16T17:47:37.775" v="68"/>
        <pc:sldMkLst>
          <pc:docMk/>
          <pc:sldMk cId="2896271339" sldId="295"/>
        </pc:sldMkLst>
        <pc:spChg chg="mod">
          <ac:chgData name="Jingnan Xie" userId="5c2f28a1-79a3-4aeb-a5f1-26f53b743562" providerId="ADAL" clId="{4AD1B627-A562-446D-A1CB-8DCFBF117A65}" dt="2021-02-16T17:47:31.468" v="67"/>
          <ac:spMkLst>
            <pc:docMk/>
            <pc:sldMk cId="2896271339" sldId="295"/>
            <ac:spMk id="2" creationId="{94058A12-5DF3-4B2F-920D-43B9DBF27B07}"/>
          </ac:spMkLst>
        </pc:spChg>
        <pc:spChg chg="mod">
          <ac:chgData name="Jingnan Xie" userId="5c2f28a1-79a3-4aeb-a5f1-26f53b743562" providerId="ADAL" clId="{4AD1B627-A562-446D-A1CB-8DCFBF117A65}" dt="2021-02-16T17:47:37.775" v="68"/>
          <ac:spMkLst>
            <pc:docMk/>
            <pc:sldMk cId="2896271339" sldId="295"/>
            <ac:spMk id="3" creationId="{23FD4356-D10D-48FE-8DFF-B68D63CED402}"/>
          </ac:spMkLst>
        </pc:spChg>
      </pc:sldChg>
      <pc:sldChg chg="modSp new mod">
        <pc:chgData name="Jingnan Xie" userId="5c2f28a1-79a3-4aeb-a5f1-26f53b743562" providerId="ADAL" clId="{4AD1B627-A562-446D-A1CB-8DCFBF117A65}" dt="2021-02-16T17:48:12.596" v="72" actId="14100"/>
        <pc:sldMkLst>
          <pc:docMk/>
          <pc:sldMk cId="2707035794" sldId="296"/>
        </pc:sldMkLst>
        <pc:spChg chg="mod">
          <ac:chgData name="Jingnan Xie" userId="5c2f28a1-79a3-4aeb-a5f1-26f53b743562" providerId="ADAL" clId="{4AD1B627-A562-446D-A1CB-8DCFBF117A65}" dt="2021-02-16T17:47:46.397" v="70"/>
          <ac:spMkLst>
            <pc:docMk/>
            <pc:sldMk cId="2707035794" sldId="296"/>
            <ac:spMk id="2" creationId="{87A22F1A-8717-429C-8C39-CF150C499E67}"/>
          </ac:spMkLst>
        </pc:spChg>
        <pc:spChg chg="mod">
          <ac:chgData name="Jingnan Xie" userId="5c2f28a1-79a3-4aeb-a5f1-26f53b743562" providerId="ADAL" clId="{4AD1B627-A562-446D-A1CB-8DCFBF117A65}" dt="2021-02-16T17:48:12.596" v="72" actId="14100"/>
          <ac:spMkLst>
            <pc:docMk/>
            <pc:sldMk cId="2707035794" sldId="296"/>
            <ac:spMk id="3" creationId="{5686B4CF-44E2-4FFE-AB2E-7086B1D28ACA}"/>
          </ac:spMkLst>
        </pc:spChg>
      </pc:sldChg>
    </pc:docChg>
  </pc:docChgLst>
  <pc:docChgLst>
    <pc:chgData name="Jingnan Xie" userId="5c2f28a1-79a3-4aeb-a5f1-26f53b743562" providerId="ADAL" clId="{F4F2B082-A10F-49C9-809D-ED8441D70C4F}"/>
    <pc:docChg chg="undo custSel addSld modSld">
      <pc:chgData name="Jingnan Xie" userId="5c2f28a1-79a3-4aeb-a5f1-26f53b743562" providerId="ADAL" clId="{F4F2B082-A10F-49C9-809D-ED8441D70C4F}" dt="2021-01-21T17:21:33.809" v="760" actId="14100"/>
      <pc:docMkLst>
        <pc:docMk/>
      </pc:docMkLst>
      <pc:sldChg chg="modSp new mod">
        <pc:chgData name="Jingnan Xie" userId="5c2f28a1-79a3-4aeb-a5f1-26f53b743562" providerId="ADAL" clId="{F4F2B082-A10F-49C9-809D-ED8441D70C4F}" dt="2021-01-21T16:11:16.904" v="24" actId="20577"/>
        <pc:sldMkLst>
          <pc:docMk/>
          <pc:sldMk cId="2382632283" sldId="256"/>
        </pc:sldMkLst>
        <pc:spChg chg="mod">
          <ac:chgData name="Jingnan Xie" userId="5c2f28a1-79a3-4aeb-a5f1-26f53b743562" providerId="ADAL" clId="{F4F2B082-A10F-49C9-809D-ED8441D70C4F}" dt="2021-01-21T16:11:12.947" v="17" actId="20577"/>
          <ac:spMkLst>
            <pc:docMk/>
            <pc:sldMk cId="2382632283" sldId="256"/>
            <ac:spMk id="2" creationId="{579A56EC-B062-4773-BDCE-20726CCC4DDD}"/>
          </ac:spMkLst>
        </pc:spChg>
        <pc:spChg chg="mod">
          <ac:chgData name="Jingnan Xie" userId="5c2f28a1-79a3-4aeb-a5f1-26f53b743562" providerId="ADAL" clId="{F4F2B082-A10F-49C9-809D-ED8441D70C4F}" dt="2021-01-21T16:11:16.904" v="24" actId="20577"/>
          <ac:spMkLst>
            <pc:docMk/>
            <pc:sldMk cId="2382632283" sldId="256"/>
            <ac:spMk id="3" creationId="{A2D421B5-2416-491C-B643-8F119458F0B3}"/>
          </ac:spMkLst>
        </pc:spChg>
      </pc:sldChg>
      <pc:sldChg chg="modSp new mod">
        <pc:chgData name="Jingnan Xie" userId="5c2f28a1-79a3-4aeb-a5f1-26f53b743562" providerId="ADAL" clId="{F4F2B082-A10F-49C9-809D-ED8441D70C4F}" dt="2021-01-21T16:11:50.594" v="30" actId="27636"/>
        <pc:sldMkLst>
          <pc:docMk/>
          <pc:sldMk cId="383086854" sldId="257"/>
        </pc:sldMkLst>
        <pc:spChg chg="mod">
          <ac:chgData name="Jingnan Xie" userId="5c2f28a1-79a3-4aeb-a5f1-26f53b743562" providerId="ADAL" clId="{F4F2B082-A10F-49C9-809D-ED8441D70C4F}" dt="2021-01-21T16:11:26.638" v="27" actId="14100"/>
          <ac:spMkLst>
            <pc:docMk/>
            <pc:sldMk cId="383086854" sldId="257"/>
            <ac:spMk id="2" creationId="{54D27750-1FD6-4083-8B7A-0FA6A80414D0}"/>
          </ac:spMkLst>
        </pc:spChg>
        <pc:spChg chg="mod">
          <ac:chgData name="Jingnan Xie" userId="5c2f28a1-79a3-4aeb-a5f1-26f53b743562" providerId="ADAL" clId="{F4F2B082-A10F-49C9-809D-ED8441D70C4F}" dt="2021-01-21T16:11:50.594" v="30" actId="27636"/>
          <ac:spMkLst>
            <pc:docMk/>
            <pc:sldMk cId="383086854" sldId="257"/>
            <ac:spMk id="3" creationId="{16D63C94-BBA9-4EF4-AB98-D916057A9B39}"/>
          </ac:spMkLst>
        </pc:spChg>
      </pc:sldChg>
      <pc:sldChg chg="modSp new mod">
        <pc:chgData name="Jingnan Xie" userId="5c2f28a1-79a3-4aeb-a5f1-26f53b743562" providerId="ADAL" clId="{F4F2B082-A10F-49C9-809D-ED8441D70C4F}" dt="2021-01-21T16:16:03.227" v="63" actId="27636"/>
        <pc:sldMkLst>
          <pc:docMk/>
          <pc:sldMk cId="2280082400" sldId="258"/>
        </pc:sldMkLst>
        <pc:spChg chg="mod">
          <ac:chgData name="Jingnan Xie" userId="5c2f28a1-79a3-4aeb-a5f1-26f53b743562" providerId="ADAL" clId="{F4F2B082-A10F-49C9-809D-ED8441D70C4F}" dt="2021-01-21T16:15:57.261" v="59" actId="14100"/>
          <ac:spMkLst>
            <pc:docMk/>
            <pc:sldMk cId="2280082400" sldId="258"/>
            <ac:spMk id="2" creationId="{D0679A5F-746C-4BF7-ACF2-558D8B98DD17}"/>
          </ac:spMkLst>
        </pc:spChg>
        <pc:spChg chg="mod">
          <ac:chgData name="Jingnan Xie" userId="5c2f28a1-79a3-4aeb-a5f1-26f53b743562" providerId="ADAL" clId="{F4F2B082-A10F-49C9-809D-ED8441D70C4F}" dt="2021-01-21T16:16:03.227" v="63" actId="27636"/>
          <ac:spMkLst>
            <pc:docMk/>
            <pc:sldMk cId="2280082400" sldId="258"/>
            <ac:spMk id="3" creationId="{99D81835-AB4D-49E9-82DE-E3C762EFB489}"/>
          </ac:spMkLst>
        </pc:spChg>
      </pc:sldChg>
      <pc:sldChg chg="modSp new mod">
        <pc:chgData name="Jingnan Xie" userId="5c2f28a1-79a3-4aeb-a5f1-26f53b743562" providerId="ADAL" clId="{F4F2B082-A10F-49C9-809D-ED8441D70C4F}" dt="2021-01-21T16:18:01.404" v="240" actId="20577"/>
        <pc:sldMkLst>
          <pc:docMk/>
          <pc:sldMk cId="4033015373" sldId="259"/>
        </pc:sldMkLst>
        <pc:spChg chg="mod">
          <ac:chgData name="Jingnan Xie" userId="5c2f28a1-79a3-4aeb-a5f1-26f53b743562" providerId="ADAL" clId="{F4F2B082-A10F-49C9-809D-ED8441D70C4F}" dt="2021-01-21T16:16:15.247" v="78" actId="20577"/>
          <ac:spMkLst>
            <pc:docMk/>
            <pc:sldMk cId="4033015373" sldId="259"/>
            <ac:spMk id="2" creationId="{DA523078-7530-4A03-8CD4-663C89A0D29C}"/>
          </ac:spMkLst>
        </pc:spChg>
        <pc:spChg chg="mod">
          <ac:chgData name="Jingnan Xie" userId="5c2f28a1-79a3-4aeb-a5f1-26f53b743562" providerId="ADAL" clId="{F4F2B082-A10F-49C9-809D-ED8441D70C4F}" dt="2021-01-21T16:18:01.404" v="240" actId="20577"/>
          <ac:spMkLst>
            <pc:docMk/>
            <pc:sldMk cId="4033015373" sldId="259"/>
            <ac:spMk id="3" creationId="{ABE030CE-9EC7-4FB8-8866-4F0DD4C9A487}"/>
          </ac:spMkLst>
        </pc:spChg>
      </pc:sldChg>
      <pc:sldChg chg="addSp modSp new mod">
        <pc:chgData name="Jingnan Xie" userId="5c2f28a1-79a3-4aeb-a5f1-26f53b743562" providerId="ADAL" clId="{F4F2B082-A10F-49C9-809D-ED8441D70C4F}" dt="2021-01-21T16:20:23.471" v="262" actId="1076"/>
        <pc:sldMkLst>
          <pc:docMk/>
          <pc:sldMk cId="4094229688" sldId="260"/>
        </pc:sldMkLst>
        <pc:spChg chg="mod">
          <ac:chgData name="Jingnan Xie" userId="5c2f28a1-79a3-4aeb-a5f1-26f53b743562" providerId="ADAL" clId="{F4F2B082-A10F-49C9-809D-ED8441D70C4F}" dt="2021-01-21T16:18:28.128" v="243" actId="14100"/>
          <ac:spMkLst>
            <pc:docMk/>
            <pc:sldMk cId="4094229688" sldId="260"/>
            <ac:spMk id="2" creationId="{55BFA7E0-AC10-4EDF-882C-EE414B9E19D6}"/>
          </ac:spMkLst>
        </pc:spChg>
        <pc:spChg chg="mod">
          <ac:chgData name="Jingnan Xie" userId="5c2f28a1-79a3-4aeb-a5f1-26f53b743562" providerId="ADAL" clId="{F4F2B082-A10F-49C9-809D-ED8441D70C4F}" dt="2021-01-21T16:20:02.345" v="260" actId="12"/>
          <ac:spMkLst>
            <pc:docMk/>
            <pc:sldMk cId="4094229688" sldId="260"/>
            <ac:spMk id="3" creationId="{433C6229-39FD-4F4C-BAF2-63C1D46725B6}"/>
          </ac:spMkLst>
        </pc:spChg>
        <pc:picChg chg="add mod">
          <ac:chgData name="Jingnan Xie" userId="5c2f28a1-79a3-4aeb-a5f1-26f53b743562" providerId="ADAL" clId="{F4F2B082-A10F-49C9-809D-ED8441D70C4F}" dt="2021-01-21T16:20:23.471" v="262" actId="1076"/>
          <ac:picMkLst>
            <pc:docMk/>
            <pc:sldMk cId="4094229688" sldId="260"/>
            <ac:picMk id="5" creationId="{D596D002-ACD9-498B-A8C3-60C902F543B8}"/>
          </ac:picMkLst>
        </pc:picChg>
      </pc:sldChg>
      <pc:sldChg chg="addSp delSp modSp new mod">
        <pc:chgData name="Jingnan Xie" userId="5c2f28a1-79a3-4aeb-a5f1-26f53b743562" providerId="ADAL" clId="{F4F2B082-A10F-49C9-809D-ED8441D70C4F}" dt="2021-01-21T16:22:25.185" v="308" actId="1076"/>
        <pc:sldMkLst>
          <pc:docMk/>
          <pc:sldMk cId="2890666724" sldId="261"/>
        </pc:sldMkLst>
        <pc:spChg chg="mod">
          <ac:chgData name="Jingnan Xie" userId="5c2f28a1-79a3-4aeb-a5f1-26f53b743562" providerId="ADAL" clId="{F4F2B082-A10F-49C9-809D-ED8441D70C4F}" dt="2021-01-21T16:22:01.942" v="304" actId="14100"/>
          <ac:spMkLst>
            <pc:docMk/>
            <pc:sldMk cId="2890666724" sldId="261"/>
            <ac:spMk id="2" creationId="{D839DA04-3E7C-4905-B4BE-C457308B6588}"/>
          </ac:spMkLst>
        </pc:spChg>
        <pc:spChg chg="del mod">
          <ac:chgData name="Jingnan Xie" userId="5c2f28a1-79a3-4aeb-a5f1-26f53b743562" providerId="ADAL" clId="{F4F2B082-A10F-49C9-809D-ED8441D70C4F}" dt="2021-01-21T16:22:07.817" v="306"/>
          <ac:spMkLst>
            <pc:docMk/>
            <pc:sldMk cId="2890666724" sldId="261"/>
            <ac:spMk id="3" creationId="{15DF723E-9654-4579-920C-98881BE5389E}"/>
          </ac:spMkLst>
        </pc:spChg>
        <pc:picChg chg="add mod">
          <ac:chgData name="Jingnan Xie" userId="5c2f28a1-79a3-4aeb-a5f1-26f53b743562" providerId="ADAL" clId="{F4F2B082-A10F-49C9-809D-ED8441D70C4F}" dt="2021-01-21T16:22:25.185" v="308" actId="1076"/>
          <ac:picMkLst>
            <pc:docMk/>
            <pc:sldMk cId="2890666724" sldId="261"/>
            <ac:picMk id="4" creationId="{235C6A37-C3D0-4610-8463-9ED7B5EDB6A6}"/>
          </ac:picMkLst>
        </pc:picChg>
      </pc:sldChg>
      <pc:sldChg chg="modSp new mod">
        <pc:chgData name="Jingnan Xie" userId="5c2f28a1-79a3-4aeb-a5f1-26f53b743562" providerId="ADAL" clId="{F4F2B082-A10F-49C9-809D-ED8441D70C4F}" dt="2021-01-21T16:38:29.918" v="578" actId="20577"/>
        <pc:sldMkLst>
          <pc:docMk/>
          <pc:sldMk cId="3685733414" sldId="262"/>
        </pc:sldMkLst>
        <pc:spChg chg="mod">
          <ac:chgData name="Jingnan Xie" userId="5c2f28a1-79a3-4aeb-a5f1-26f53b743562" providerId="ADAL" clId="{F4F2B082-A10F-49C9-809D-ED8441D70C4F}" dt="2021-01-21T16:31:54.929" v="311" actId="14100"/>
          <ac:spMkLst>
            <pc:docMk/>
            <pc:sldMk cId="3685733414" sldId="262"/>
            <ac:spMk id="2" creationId="{BF4A7917-A885-4F99-A2AA-96624DD67643}"/>
          </ac:spMkLst>
        </pc:spChg>
        <pc:spChg chg="mod">
          <ac:chgData name="Jingnan Xie" userId="5c2f28a1-79a3-4aeb-a5f1-26f53b743562" providerId="ADAL" clId="{F4F2B082-A10F-49C9-809D-ED8441D70C4F}" dt="2021-01-21T16:38:29.918" v="578" actId="20577"/>
          <ac:spMkLst>
            <pc:docMk/>
            <pc:sldMk cId="3685733414" sldId="262"/>
            <ac:spMk id="3" creationId="{EE24ED8B-3D06-43D8-8CBC-ACD4C76D2654}"/>
          </ac:spMkLst>
        </pc:spChg>
      </pc:sldChg>
      <pc:sldChg chg="modSp new mod">
        <pc:chgData name="Jingnan Xie" userId="5c2f28a1-79a3-4aeb-a5f1-26f53b743562" providerId="ADAL" clId="{F4F2B082-A10F-49C9-809D-ED8441D70C4F}" dt="2021-01-21T16:40:43.634" v="593" actId="12"/>
        <pc:sldMkLst>
          <pc:docMk/>
          <pc:sldMk cId="1845437910" sldId="263"/>
        </pc:sldMkLst>
        <pc:spChg chg="mod">
          <ac:chgData name="Jingnan Xie" userId="5c2f28a1-79a3-4aeb-a5f1-26f53b743562" providerId="ADAL" clId="{F4F2B082-A10F-49C9-809D-ED8441D70C4F}" dt="2021-01-21T16:38:50.859" v="581" actId="14100"/>
          <ac:spMkLst>
            <pc:docMk/>
            <pc:sldMk cId="1845437910" sldId="263"/>
            <ac:spMk id="2" creationId="{8288796D-386E-417B-8693-A1CB527FAD3A}"/>
          </ac:spMkLst>
        </pc:spChg>
        <pc:spChg chg="mod">
          <ac:chgData name="Jingnan Xie" userId="5c2f28a1-79a3-4aeb-a5f1-26f53b743562" providerId="ADAL" clId="{F4F2B082-A10F-49C9-809D-ED8441D70C4F}" dt="2021-01-21T16:40:43.634" v="593" actId="12"/>
          <ac:spMkLst>
            <pc:docMk/>
            <pc:sldMk cId="1845437910" sldId="263"/>
            <ac:spMk id="3" creationId="{E445239B-9AA4-4543-9B1C-672D89F0F523}"/>
          </ac:spMkLst>
        </pc:spChg>
      </pc:sldChg>
      <pc:sldChg chg="addSp delSp modSp new mod modClrScheme chgLayout">
        <pc:chgData name="Jingnan Xie" userId="5c2f28a1-79a3-4aeb-a5f1-26f53b743562" providerId="ADAL" clId="{F4F2B082-A10F-49C9-809D-ED8441D70C4F}" dt="2021-01-21T16:44:09.897" v="620" actId="1076"/>
        <pc:sldMkLst>
          <pc:docMk/>
          <pc:sldMk cId="1591556247" sldId="264"/>
        </pc:sldMkLst>
        <pc:spChg chg="mod ord">
          <ac:chgData name="Jingnan Xie" userId="5c2f28a1-79a3-4aeb-a5f1-26f53b743562" providerId="ADAL" clId="{F4F2B082-A10F-49C9-809D-ED8441D70C4F}" dt="2021-01-21T16:43:25.115" v="613" actId="1076"/>
          <ac:spMkLst>
            <pc:docMk/>
            <pc:sldMk cId="1591556247" sldId="264"/>
            <ac:spMk id="2" creationId="{55F56545-3980-4D48-9A28-393271E56536}"/>
          </ac:spMkLst>
        </pc:spChg>
        <pc:spChg chg="del mod">
          <ac:chgData name="Jingnan Xie" userId="5c2f28a1-79a3-4aeb-a5f1-26f53b743562" providerId="ADAL" clId="{F4F2B082-A10F-49C9-809D-ED8441D70C4F}" dt="2021-01-21T16:43:18.256" v="612" actId="700"/>
          <ac:spMkLst>
            <pc:docMk/>
            <pc:sldMk cId="1591556247" sldId="264"/>
            <ac:spMk id="3" creationId="{F7498A1C-1C5B-47ED-8773-33998D081EF8}"/>
          </ac:spMkLst>
        </pc:spChg>
        <pc:spChg chg="mod">
          <ac:chgData name="Jingnan Xie" userId="5c2f28a1-79a3-4aeb-a5f1-26f53b743562" providerId="ADAL" clId="{F4F2B082-A10F-49C9-809D-ED8441D70C4F}" dt="2021-01-21T16:43:04.805" v="610" actId="14100"/>
          <ac:spMkLst>
            <pc:docMk/>
            <pc:sldMk cId="1591556247" sldId="264"/>
            <ac:spMk id="6" creationId="{35C4CE31-FC55-4E88-8CF5-B0B4A0EAC987}"/>
          </ac:spMkLst>
        </pc:spChg>
        <pc:spChg chg="mod">
          <ac:chgData name="Jingnan Xie" userId="5c2f28a1-79a3-4aeb-a5f1-26f53b743562" providerId="ADAL" clId="{F4F2B082-A10F-49C9-809D-ED8441D70C4F}" dt="2021-01-21T16:43:04.805" v="610" actId="14100"/>
          <ac:spMkLst>
            <pc:docMk/>
            <pc:sldMk cId="1591556247" sldId="264"/>
            <ac:spMk id="7" creationId="{9D8DD825-E385-406B-8F1C-D24183B49C47}"/>
          </ac:spMkLst>
        </pc:spChg>
        <pc:spChg chg="mod">
          <ac:chgData name="Jingnan Xie" userId="5c2f28a1-79a3-4aeb-a5f1-26f53b743562" providerId="ADAL" clId="{F4F2B082-A10F-49C9-809D-ED8441D70C4F}" dt="2021-01-21T16:43:04.805" v="610" actId="14100"/>
          <ac:spMkLst>
            <pc:docMk/>
            <pc:sldMk cId="1591556247" sldId="264"/>
            <ac:spMk id="8" creationId="{9A0DF5D5-9BC2-4704-9376-8BA1B49D994B}"/>
          </ac:spMkLst>
        </pc:spChg>
        <pc:spChg chg="mod">
          <ac:chgData name="Jingnan Xie" userId="5c2f28a1-79a3-4aeb-a5f1-26f53b743562" providerId="ADAL" clId="{F4F2B082-A10F-49C9-809D-ED8441D70C4F}" dt="2021-01-21T16:43:04.805" v="610" actId="14100"/>
          <ac:spMkLst>
            <pc:docMk/>
            <pc:sldMk cId="1591556247" sldId="264"/>
            <ac:spMk id="9" creationId="{60C303C7-0FCE-4AA0-A67F-AED4F9266153}"/>
          </ac:spMkLst>
        </pc:spChg>
        <pc:spChg chg="mod">
          <ac:chgData name="Jingnan Xie" userId="5c2f28a1-79a3-4aeb-a5f1-26f53b743562" providerId="ADAL" clId="{F4F2B082-A10F-49C9-809D-ED8441D70C4F}" dt="2021-01-21T16:43:04.805" v="610" actId="14100"/>
          <ac:spMkLst>
            <pc:docMk/>
            <pc:sldMk cId="1591556247" sldId="264"/>
            <ac:spMk id="10" creationId="{B59761EA-2FAE-4842-920B-E012B3C0B924}"/>
          </ac:spMkLst>
        </pc:spChg>
        <pc:spChg chg="mod">
          <ac:chgData name="Jingnan Xie" userId="5c2f28a1-79a3-4aeb-a5f1-26f53b743562" providerId="ADAL" clId="{F4F2B082-A10F-49C9-809D-ED8441D70C4F}" dt="2021-01-21T16:43:04.805" v="610" actId="14100"/>
          <ac:spMkLst>
            <pc:docMk/>
            <pc:sldMk cId="1591556247" sldId="264"/>
            <ac:spMk id="11" creationId="{7DCE5A59-8E42-448D-B7F9-B078336A72A3}"/>
          </ac:spMkLst>
        </pc:spChg>
        <pc:spChg chg="mod">
          <ac:chgData name="Jingnan Xie" userId="5c2f28a1-79a3-4aeb-a5f1-26f53b743562" providerId="ADAL" clId="{F4F2B082-A10F-49C9-809D-ED8441D70C4F}" dt="2021-01-21T16:43:04.805" v="610" actId="14100"/>
          <ac:spMkLst>
            <pc:docMk/>
            <pc:sldMk cId="1591556247" sldId="264"/>
            <ac:spMk id="12" creationId="{4CA394AD-2A71-4F58-A802-59C31FE24E1E}"/>
          </ac:spMkLst>
        </pc:spChg>
        <pc:spChg chg="mod">
          <ac:chgData name="Jingnan Xie" userId="5c2f28a1-79a3-4aeb-a5f1-26f53b743562" providerId="ADAL" clId="{F4F2B082-A10F-49C9-809D-ED8441D70C4F}" dt="2021-01-21T16:43:04.805" v="610" actId="14100"/>
          <ac:spMkLst>
            <pc:docMk/>
            <pc:sldMk cId="1591556247" sldId="264"/>
            <ac:spMk id="13" creationId="{1A746AA9-347F-4014-B21A-9878E28433DD}"/>
          </ac:spMkLst>
        </pc:spChg>
        <pc:spChg chg="mod">
          <ac:chgData name="Jingnan Xie" userId="5c2f28a1-79a3-4aeb-a5f1-26f53b743562" providerId="ADAL" clId="{F4F2B082-A10F-49C9-809D-ED8441D70C4F}" dt="2021-01-21T16:43:04.805" v="610" actId="14100"/>
          <ac:spMkLst>
            <pc:docMk/>
            <pc:sldMk cId="1591556247" sldId="264"/>
            <ac:spMk id="14" creationId="{6EAD3B11-5C0B-4F7C-85D7-934CDAEA68B0}"/>
          </ac:spMkLst>
        </pc:spChg>
        <pc:spChg chg="mod">
          <ac:chgData name="Jingnan Xie" userId="5c2f28a1-79a3-4aeb-a5f1-26f53b743562" providerId="ADAL" clId="{F4F2B082-A10F-49C9-809D-ED8441D70C4F}" dt="2021-01-21T16:43:04.805" v="610" actId="14100"/>
          <ac:spMkLst>
            <pc:docMk/>
            <pc:sldMk cId="1591556247" sldId="264"/>
            <ac:spMk id="15" creationId="{7F014485-B0BC-4447-8638-0773FBF7B0E8}"/>
          </ac:spMkLst>
        </pc:spChg>
        <pc:spChg chg="mod">
          <ac:chgData name="Jingnan Xie" userId="5c2f28a1-79a3-4aeb-a5f1-26f53b743562" providerId="ADAL" clId="{F4F2B082-A10F-49C9-809D-ED8441D70C4F}" dt="2021-01-21T16:43:04.805" v="610" actId="14100"/>
          <ac:spMkLst>
            <pc:docMk/>
            <pc:sldMk cId="1591556247" sldId="264"/>
            <ac:spMk id="16" creationId="{EFE5BC87-4687-4669-9D9E-9393C3B1781E}"/>
          </ac:spMkLst>
        </pc:spChg>
        <pc:spChg chg="mod">
          <ac:chgData name="Jingnan Xie" userId="5c2f28a1-79a3-4aeb-a5f1-26f53b743562" providerId="ADAL" clId="{F4F2B082-A10F-49C9-809D-ED8441D70C4F}" dt="2021-01-21T16:43:04.805" v="610" actId="14100"/>
          <ac:spMkLst>
            <pc:docMk/>
            <pc:sldMk cId="1591556247" sldId="264"/>
            <ac:spMk id="17" creationId="{13B027A5-84DF-4DE2-9A5F-DB4BCE6A1892}"/>
          </ac:spMkLst>
        </pc:spChg>
        <pc:spChg chg="mod">
          <ac:chgData name="Jingnan Xie" userId="5c2f28a1-79a3-4aeb-a5f1-26f53b743562" providerId="ADAL" clId="{F4F2B082-A10F-49C9-809D-ED8441D70C4F}" dt="2021-01-21T16:43:04.805" v="610" actId="14100"/>
          <ac:spMkLst>
            <pc:docMk/>
            <pc:sldMk cId="1591556247" sldId="264"/>
            <ac:spMk id="18" creationId="{A8CC6C7F-AB98-4048-B529-AE045CCEFAA6}"/>
          </ac:spMkLst>
        </pc:spChg>
        <pc:spChg chg="mod">
          <ac:chgData name="Jingnan Xie" userId="5c2f28a1-79a3-4aeb-a5f1-26f53b743562" providerId="ADAL" clId="{F4F2B082-A10F-49C9-809D-ED8441D70C4F}" dt="2021-01-21T16:43:04.805" v="610" actId="14100"/>
          <ac:spMkLst>
            <pc:docMk/>
            <pc:sldMk cId="1591556247" sldId="264"/>
            <ac:spMk id="19" creationId="{46A5215B-4289-45B0-8BEA-F4DA2F93A2AC}"/>
          </ac:spMkLst>
        </pc:spChg>
        <pc:spChg chg="mod">
          <ac:chgData name="Jingnan Xie" userId="5c2f28a1-79a3-4aeb-a5f1-26f53b743562" providerId="ADAL" clId="{F4F2B082-A10F-49C9-809D-ED8441D70C4F}" dt="2021-01-21T16:43:04.805" v="610" actId="14100"/>
          <ac:spMkLst>
            <pc:docMk/>
            <pc:sldMk cId="1591556247" sldId="264"/>
            <ac:spMk id="20" creationId="{12DB89A7-C9E3-43F1-886A-918302C12384}"/>
          </ac:spMkLst>
        </pc:spChg>
        <pc:spChg chg="mod">
          <ac:chgData name="Jingnan Xie" userId="5c2f28a1-79a3-4aeb-a5f1-26f53b743562" providerId="ADAL" clId="{F4F2B082-A10F-49C9-809D-ED8441D70C4F}" dt="2021-01-21T16:43:04.805" v="610" actId="14100"/>
          <ac:spMkLst>
            <pc:docMk/>
            <pc:sldMk cId="1591556247" sldId="264"/>
            <ac:spMk id="21" creationId="{36355128-E62E-4299-901F-8457826A374D}"/>
          </ac:spMkLst>
        </pc:spChg>
        <pc:spChg chg="mod">
          <ac:chgData name="Jingnan Xie" userId="5c2f28a1-79a3-4aeb-a5f1-26f53b743562" providerId="ADAL" clId="{F4F2B082-A10F-49C9-809D-ED8441D70C4F}" dt="2021-01-21T16:43:04.805" v="610" actId="14100"/>
          <ac:spMkLst>
            <pc:docMk/>
            <pc:sldMk cId="1591556247" sldId="264"/>
            <ac:spMk id="22" creationId="{D1ACB0A8-49F2-4C8F-8D9C-13F06F84668B}"/>
          </ac:spMkLst>
        </pc:spChg>
        <pc:spChg chg="mod">
          <ac:chgData name="Jingnan Xie" userId="5c2f28a1-79a3-4aeb-a5f1-26f53b743562" providerId="ADAL" clId="{F4F2B082-A10F-49C9-809D-ED8441D70C4F}" dt="2021-01-21T16:43:04.805" v="610" actId="14100"/>
          <ac:spMkLst>
            <pc:docMk/>
            <pc:sldMk cId="1591556247" sldId="264"/>
            <ac:spMk id="23" creationId="{1476001D-DAA8-4209-859F-FE020CEF0724}"/>
          </ac:spMkLst>
        </pc:spChg>
        <pc:spChg chg="mod">
          <ac:chgData name="Jingnan Xie" userId="5c2f28a1-79a3-4aeb-a5f1-26f53b743562" providerId="ADAL" clId="{F4F2B082-A10F-49C9-809D-ED8441D70C4F}" dt="2021-01-21T16:43:04.805" v="610" actId="14100"/>
          <ac:spMkLst>
            <pc:docMk/>
            <pc:sldMk cId="1591556247" sldId="264"/>
            <ac:spMk id="24" creationId="{C12D47A8-900A-4CD1-B9BD-080BB4B830B9}"/>
          </ac:spMkLst>
        </pc:spChg>
        <pc:spChg chg="mod">
          <ac:chgData name="Jingnan Xie" userId="5c2f28a1-79a3-4aeb-a5f1-26f53b743562" providerId="ADAL" clId="{F4F2B082-A10F-49C9-809D-ED8441D70C4F}" dt="2021-01-21T16:43:04.805" v="610" actId="14100"/>
          <ac:spMkLst>
            <pc:docMk/>
            <pc:sldMk cId="1591556247" sldId="264"/>
            <ac:spMk id="25" creationId="{01E7BADB-6862-4575-9179-0F7373B5AD03}"/>
          </ac:spMkLst>
        </pc:spChg>
        <pc:spChg chg="mod">
          <ac:chgData name="Jingnan Xie" userId="5c2f28a1-79a3-4aeb-a5f1-26f53b743562" providerId="ADAL" clId="{F4F2B082-A10F-49C9-809D-ED8441D70C4F}" dt="2021-01-21T16:44:09.897" v="620" actId="1076"/>
          <ac:spMkLst>
            <pc:docMk/>
            <pc:sldMk cId="1591556247" sldId="264"/>
            <ac:spMk id="28" creationId="{3F62CB89-0AB6-4E96-833F-1162C7525EF8}"/>
          </ac:spMkLst>
        </pc:spChg>
        <pc:spChg chg="mod">
          <ac:chgData name="Jingnan Xie" userId="5c2f28a1-79a3-4aeb-a5f1-26f53b743562" providerId="ADAL" clId="{F4F2B082-A10F-49C9-809D-ED8441D70C4F}" dt="2021-01-21T16:44:09.897" v="620" actId="1076"/>
          <ac:spMkLst>
            <pc:docMk/>
            <pc:sldMk cId="1591556247" sldId="264"/>
            <ac:spMk id="29" creationId="{A4967595-C571-476C-8F08-A7C575718BE2}"/>
          </ac:spMkLst>
        </pc:spChg>
        <pc:spChg chg="mod">
          <ac:chgData name="Jingnan Xie" userId="5c2f28a1-79a3-4aeb-a5f1-26f53b743562" providerId="ADAL" clId="{F4F2B082-A10F-49C9-809D-ED8441D70C4F}" dt="2021-01-21T16:44:09.897" v="620" actId="1076"/>
          <ac:spMkLst>
            <pc:docMk/>
            <pc:sldMk cId="1591556247" sldId="264"/>
            <ac:spMk id="30" creationId="{1C939FA0-C3D5-4E1E-8DB0-B82049A620A1}"/>
          </ac:spMkLst>
        </pc:spChg>
        <pc:spChg chg="mod">
          <ac:chgData name="Jingnan Xie" userId="5c2f28a1-79a3-4aeb-a5f1-26f53b743562" providerId="ADAL" clId="{F4F2B082-A10F-49C9-809D-ED8441D70C4F}" dt="2021-01-21T16:44:09.897" v="620" actId="1076"/>
          <ac:spMkLst>
            <pc:docMk/>
            <pc:sldMk cId="1591556247" sldId="264"/>
            <ac:spMk id="31" creationId="{966085A0-412F-431F-85D6-BC8713751FE6}"/>
          </ac:spMkLst>
        </pc:spChg>
        <pc:spChg chg="mod">
          <ac:chgData name="Jingnan Xie" userId="5c2f28a1-79a3-4aeb-a5f1-26f53b743562" providerId="ADAL" clId="{F4F2B082-A10F-49C9-809D-ED8441D70C4F}" dt="2021-01-21T16:44:09.897" v="620" actId="1076"/>
          <ac:spMkLst>
            <pc:docMk/>
            <pc:sldMk cId="1591556247" sldId="264"/>
            <ac:spMk id="32" creationId="{F177594D-9DDF-4732-9774-4E55994818CF}"/>
          </ac:spMkLst>
        </pc:spChg>
        <pc:spChg chg="mod">
          <ac:chgData name="Jingnan Xie" userId="5c2f28a1-79a3-4aeb-a5f1-26f53b743562" providerId="ADAL" clId="{F4F2B082-A10F-49C9-809D-ED8441D70C4F}" dt="2021-01-21T16:44:09.897" v="620" actId="1076"/>
          <ac:spMkLst>
            <pc:docMk/>
            <pc:sldMk cId="1591556247" sldId="264"/>
            <ac:spMk id="33" creationId="{9D4E64A8-D129-4C5E-9E28-3C247C6C8291}"/>
          </ac:spMkLst>
        </pc:spChg>
        <pc:spChg chg="mod">
          <ac:chgData name="Jingnan Xie" userId="5c2f28a1-79a3-4aeb-a5f1-26f53b743562" providerId="ADAL" clId="{F4F2B082-A10F-49C9-809D-ED8441D70C4F}" dt="2021-01-21T16:44:09.897" v="620" actId="1076"/>
          <ac:spMkLst>
            <pc:docMk/>
            <pc:sldMk cId="1591556247" sldId="264"/>
            <ac:spMk id="34" creationId="{5AD6E710-CFD9-42C4-B16E-DBAFA2FCB3B3}"/>
          </ac:spMkLst>
        </pc:spChg>
        <pc:spChg chg="mod">
          <ac:chgData name="Jingnan Xie" userId="5c2f28a1-79a3-4aeb-a5f1-26f53b743562" providerId="ADAL" clId="{F4F2B082-A10F-49C9-809D-ED8441D70C4F}" dt="2021-01-21T16:44:09.897" v="620" actId="1076"/>
          <ac:spMkLst>
            <pc:docMk/>
            <pc:sldMk cId="1591556247" sldId="264"/>
            <ac:spMk id="35" creationId="{887513AB-7CD1-4DEB-A12D-6C5B05015028}"/>
          </ac:spMkLst>
        </pc:spChg>
        <pc:spChg chg="mod">
          <ac:chgData name="Jingnan Xie" userId="5c2f28a1-79a3-4aeb-a5f1-26f53b743562" providerId="ADAL" clId="{F4F2B082-A10F-49C9-809D-ED8441D70C4F}" dt="2021-01-21T16:44:09.897" v="620" actId="1076"/>
          <ac:spMkLst>
            <pc:docMk/>
            <pc:sldMk cId="1591556247" sldId="264"/>
            <ac:spMk id="36" creationId="{AC24C7E6-6D5B-46F4-AE9A-2B1CA8914ED8}"/>
          </ac:spMkLst>
        </pc:spChg>
        <pc:spChg chg="mod">
          <ac:chgData name="Jingnan Xie" userId="5c2f28a1-79a3-4aeb-a5f1-26f53b743562" providerId="ADAL" clId="{F4F2B082-A10F-49C9-809D-ED8441D70C4F}" dt="2021-01-21T16:44:09.897" v="620" actId="1076"/>
          <ac:spMkLst>
            <pc:docMk/>
            <pc:sldMk cId="1591556247" sldId="264"/>
            <ac:spMk id="37" creationId="{379D23A4-ACE6-4D8A-85CB-EF5CB61F5840}"/>
          </ac:spMkLst>
        </pc:spChg>
        <pc:spChg chg="mod">
          <ac:chgData name="Jingnan Xie" userId="5c2f28a1-79a3-4aeb-a5f1-26f53b743562" providerId="ADAL" clId="{F4F2B082-A10F-49C9-809D-ED8441D70C4F}" dt="2021-01-21T16:44:09.897" v="620" actId="1076"/>
          <ac:spMkLst>
            <pc:docMk/>
            <pc:sldMk cId="1591556247" sldId="264"/>
            <ac:spMk id="38" creationId="{640563AB-65BB-4EF4-8DB8-85CFEDA07DD3}"/>
          </ac:spMkLst>
        </pc:spChg>
        <pc:spChg chg="mod">
          <ac:chgData name="Jingnan Xie" userId="5c2f28a1-79a3-4aeb-a5f1-26f53b743562" providerId="ADAL" clId="{F4F2B082-A10F-49C9-809D-ED8441D70C4F}" dt="2021-01-21T16:44:09.897" v="620" actId="1076"/>
          <ac:spMkLst>
            <pc:docMk/>
            <pc:sldMk cId="1591556247" sldId="264"/>
            <ac:spMk id="39" creationId="{27A5C6B4-D622-492E-8664-BF1AC7085DF4}"/>
          </ac:spMkLst>
        </pc:spChg>
        <pc:spChg chg="mod">
          <ac:chgData name="Jingnan Xie" userId="5c2f28a1-79a3-4aeb-a5f1-26f53b743562" providerId="ADAL" clId="{F4F2B082-A10F-49C9-809D-ED8441D70C4F}" dt="2021-01-21T16:44:09.897" v="620" actId="1076"/>
          <ac:spMkLst>
            <pc:docMk/>
            <pc:sldMk cId="1591556247" sldId="264"/>
            <ac:spMk id="40" creationId="{1DF1C1B6-6F15-43FF-8164-E1FBAC312EE4}"/>
          </ac:spMkLst>
        </pc:spChg>
        <pc:spChg chg="mod">
          <ac:chgData name="Jingnan Xie" userId="5c2f28a1-79a3-4aeb-a5f1-26f53b743562" providerId="ADAL" clId="{F4F2B082-A10F-49C9-809D-ED8441D70C4F}" dt="2021-01-21T16:44:09.897" v="620" actId="1076"/>
          <ac:spMkLst>
            <pc:docMk/>
            <pc:sldMk cId="1591556247" sldId="264"/>
            <ac:spMk id="41" creationId="{37200CD7-31BB-4AAE-B5A8-D0F2E24DB734}"/>
          </ac:spMkLst>
        </pc:spChg>
        <pc:spChg chg="mod">
          <ac:chgData name="Jingnan Xie" userId="5c2f28a1-79a3-4aeb-a5f1-26f53b743562" providerId="ADAL" clId="{F4F2B082-A10F-49C9-809D-ED8441D70C4F}" dt="2021-01-21T16:44:09.897" v="620" actId="1076"/>
          <ac:spMkLst>
            <pc:docMk/>
            <pc:sldMk cId="1591556247" sldId="264"/>
            <ac:spMk id="42" creationId="{8041E431-BF27-4DC2-97F1-646FD7747070}"/>
          </ac:spMkLst>
        </pc:spChg>
        <pc:spChg chg="mod">
          <ac:chgData name="Jingnan Xie" userId="5c2f28a1-79a3-4aeb-a5f1-26f53b743562" providerId="ADAL" clId="{F4F2B082-A10F-49C9-809D-ED8441D70C4F}" dt="2021-01-21T16:44:09.897" v="620" actId="1076"/>
          <ac:spMkLst>
            <pc:docMk/>
            <pc:sldMk cId="1591556247" sldId="264"/>
            <ac:spMk id="43" creationId="{BBE3EE0C-2677-4ED1-BEBC-125AB7E9DEA2}"/>
          </ac:spMkLst>
        </pc:spChg>
        <pc:spChg chg="mod">
          <ac:chgData name="Jingnan Xie" userId="5c2f28a1-79a3-4aeb-a5f1-26f53b743562" providerId="ADAL" clId="{F4F2B082-A10F-49C9-809D-ED8441D70C4F}" dt="2021-01-21T16:44:09.897" v="620" actId="1076"/>
          <ac:spMkLst>
            <pc:docMk/>
            <pc:sldMk cId="1591556247" sldId="264"/>
            <ac:spMk id="44" creationId="{871878EA-7DD1-43B7-B2C8-7C200F90672C}"/>
          </ac:spMkLst>
        </pc:spChg>
        <pc:spChg chg="mod">
          <ac:chgData name="Jingnan Xie" userId="5c2f28a1-79a3-4aeb-a5f1-26f53b743562" providerId="ADAL" clId="{F4F2B082-A10F-49C9-809D-ED8441D70C4F}" dt="2021-01-21T16:44:09.897" v="620" actId="1076"/>
          <ac:spMkLst>
            <pc:docMk/>
            <pc:sldMk cId="1591556247" sldId="264"/>
            <ac:spMk id="45" creationId="{11470105-7C5C-4166-9246-72A471A5369B}"/>
          </ac:spMkLst>
        </pc:spChg>
        <pc:spChg chg="mod">
          <ac:chgData name="Jingnan Xie" userId="5c2f28a1-79a3-4aeb-a5f1-26f53b743562" providerId="ADAL" clId="{F4F2B082-A10F-49C9-809D-ED8441D70C4F}" dt="2021-01-21T16:44:09.897" v="620" actId="1076"/>
          <ac:spMkLst>
            <pc:docMk/>
            <pc:sldMk cId="1591556247" sldId="264"/>
            <ac:spMk id="46" creationId="{3BC7B386-11D0-44A5-8E4D-3D1BEED72766}"/>
          </ac:spMkLst>
        </pc:spChg>
        <pc:spChg chg="mod">
          <ac:chgData name="Jingnan Xie" userId="5c2f28a1-79a3-4aeb-a5f1-26f53b743562" providerId="ADAL" clId="{F4F2B082-A10F-49C9-809D-ED8441D70C4F}" dt="2021-01-21T16:44:09.897" v="620" actId="1076"/>
          <ac:spMkLst>
            <pc:docMk/>
            <pc:sldMk cId="1591556247" sldId="264"/>
            <ac:spMk id="47" creationId="{32F0B6BF-6E78-40F2-93DB-D68150C91FA4}"/>
          </ac:spMkLst>
        </pc:spChg>
        <pc:grpChg chg="add del mod">
          <ac:chgData name="Jingnan Xie" userId="5c2f28a1-79a3-4aeb-a5f1-26f53b743562" providerId="ADAL" clId="{F4F2B082-A10F-49C9-809D-ED8441D70C4F}" dt="2021-01-21T16:43:05.306" v="611"/>
          <ac:grpSpMkLst>
            <pc:docMk/>
            <pc:sldMk cId="1591556247" sldId="264"/>
            <ac:grpSpMk id="4" creationId="{912D0866-5236-47B5-A069-C537D6F158E8}"/>
          </ac:grpSpMkLst>
        </pc:grpChg>
        <pc:grpChg chg="mod">
          <ac:chgData name="Jingnan Xie" userId="5c2f28a1-79a3-4aeb-a5f1-26f53b743562" providerId="ADAL" clId="{F4F2B082-A10F-49C9-809D-ED8441D70C4F}" dt="2021-01-21T16:43:04.805" v="610" actId="14100"/>
          <ac:grpSpMkLst>
            <pc:docMk/>
            <pc:sldMk cId="1591556247" sldId="264"/>
            <ac:grpSpMk id="5" creationId="{132F9AE1-31B4-40A9-933F-BAEB6B9D8D6A}"/>
          </ac:grpSpMkLst>
        </pc:grpChg>
        <pc:grpChg chg="add mod">
          <ac:chgData name="Jingnan Xie" userId="5c2f28a1-79a3-4aeb-a5f1-26f53b743562" providerId="ADAL" clId="{F4F2B082-A10F-49C9-809D-ED8441D70C4F}" dt="2021-01-21T16:44:09.897" v="620" actId="1076"/>
          <ac:grpSpMkLst>
            <pc:docMk/>
            <pc:sldMk cId="1591556247" sldId="264"/>
            <ac:grpSpMk id="26" creationId="{6D1FE31F-DF58-4EBD-AC88-7664EF0102AB}"/>
          </ac:grpSpMkLst>
        </pc:grpChg>
        <pc:grpChg chg="mod">
          <ac:chgData name="Jingnan Xie" userId="5c2f28a1-79a3-4aeb-a5f1-26f53b743562" providerId="ADAL" clId="{F4F2B082-A10F-49C9-809D-ED8441D70C4F}" dt="2021-01-21T16:44:09.897" v="620" actId="1076"/>
          <ac:grpSpMkLst>
            <pc:docMk/>
            <pc:sldMk cId="1591556247" sldId="264"/>
            <ac:grpSpMk id="27" creationId="{D6B66D0D-6E72-43A6-872F-6A1B62364700}"/>
          </ac:grpSpMkLst>
        </pc:grpChg>
      </pc:sldChg>
      <pc:sldChg chg="addSp delSp modSp new mod modClrScheme chgLayout">
        <pc:chgData name="Jingnan Xie" userId="5c2f28a1-79a3-4aeb-a5f1-26f53b743562" providerId="ADAL" clId="{F4F2B082-A10F-49C9-809D-ED8441D70C4F}" dt="2021-01-21T16:46:27.386" v="630" actId="15"/>
        <pc:sldMkLst>
          <pc:docMk/>
          <pc:sldMk cId="1858547522" sldId="265"/>
        </pc:sldMkLst>
        <pc:spChg chg="add del mod ord">
          <ac:chgData name="Jingnan Xie" userId="5c2f28a1-79a3-4aeb-a5f1-26f53b743562" providerId="ADAL" clId="{F4F2B082-A10F-49C9-809D-ED8441D70C4F}" dt="2021-01-21T16:45:52.828" v="623" actId="700"/>
          <ac:spMkLst>
            <pc:docMk/>
            <pc:sldMk cId="1858547522" sldId="265"/>
            <ac:spMk id="2" creationId="{C8CA797A-9472-4277-86D5-7DC6D5946197}"/>
          </ac:spMkLst>
        </pc:spChg>
        <pc:spChg chg="add del mod ord">
          <ac:chgData name="Jingnan Xie" userId="5c2f28a1-79a3-4aeb-a5f1-26f53b743562" providerId="ADAL" clId="{F4F2B082-A10F-49C9-809D-ED8441D70C4F}" dt="2021-01-21T16:45:52.828" v="623" actId="700"/>
          <ac:spMkLst>
            <pc:docMk/>
            <pc:sldMk cId="1858547522" sldId="265"/>
            <ac:spMk id="3" creationId="{793471B4-2594-40D9-B558-572FE6467DF3}"/>
          </ac:spMkLst>
        </pc:spChg>
        <pc:spChg chg="add mod ord">
          <ac:chgData name="Jingnan Xie" userId="5c2f28a1-79a3-4aeb-a5f1-26f53b743562" providerId="ADAL" clId="{F4F2B082-A10F-49C9-809D-ED8441D70C4F}" dt="2021-01-21T16:45:57.417" v="625" actId="14100"/>
          <ac:spMkLst>
            <pc:docMk/>
            <pc:sldMk cId="1858547522" sldId="265"/>
            <ac:spMk id="4" creationId="{D4498C66-BE91-47FA-B3F4-8099AED93C80}"/>
          </ac:spMkLst>
        </pc:spChg>
        <pc:spChg chg="add mod ord">
          <ac:chgData name="Jingnan Xie" userId="5c2f28a1-79a3-4aeb-a5f1-26f53b743562" providerId="ADAL" clId="{F4F2B082-A10F-49C9-809D-ED8441D70C4F}" dt="2021-01-21T16:46:27.386" v="630" actId="15"/>
          <ac:spMkLst>
            <pc:docMk/>
            <pc:sldMk cId="1858547522" sldId="265"/>
            <ac:spMk id="5" creationId="{E9153D15-61F9-4F59-9BA1-8FBE4EB592D7}"/>
          </ac:spMkLst>
        </pc:spChg>
      </pc:sldChg>
      <pc:sldChg chg="addSp delSp modSp new mod modClrScheme chgLayout">
        <pc:chgData name="Jingnan Xie" userId="5c2f28a1-79a3-4aeb-a5f1-26f53b743562" providerId="ADAL" clId="{F4F2B082-A10F-49C9-809D-ED8441D70C4F}" dt="2021-01-21T16:47:32.629" v="638"/>
        <pc:sldMkLst>
          <pc:docMk/>
          <pc:sldMk cId="3666958977" sldId="266"/>
        </pc:sldMkLst>
        <pc:spChg chg="mod ord">
          <ac:chgData name="Jingnan Xie" userId="5c2f28a1-79a3-4aeb-a5f1-26f53b743562" providerId="ADAL" clId="{F4F2B082-A10F-49C9-809D-ED8441D70C4F}" dt="2021-01-21T16:46:58.799" v="635" actId="700"/>
          <ac:spMkLst>
            <pc:docMk/>
            <pc:sldMk cId="3666958977" sldId="266"/>
            <ac:spMk id="2" creationId="{17874C9F-43F7-4C88-8E0F-C754E32E981D}"/>
          </ac:spMkLst>
        </pc:spChg>
        <pc:spChg chg="del mod">
          <ac:chgData name="Jingnan Xie" userId="5c2f28a1-79a3-4aeb-a5f1-26f53b743562" providerId="ADAL" clId="{F4F2B082-A10F-49C9-809D-ED8441D70C4F}" dt="2021-01-21T16:46:58.799" v="635" actId="700"/>
          <ac:spMkLst>
            <pc:docMk/>
            <pc:sldMk cId="3666958977" sldId="266"/>
            <ac:spMk id="3" creationId="{CCAD5D68-1335-4ED1-9C8F-BCEDFFDC3BDA}"/>
          </ac:spMkLst>
        </pc:spChg>
        <pc:spChg chg="mod">
          <ac:chgData name="Jingnan Xie" userId="5c2f28a1-79a3-4aeb-a5f1-26f53b743562" providerId="ADAL" clId="{F4F2B082-A10F-49C9-809D-ED8441D70C4F}" dt="2021-01-21T16:47:14.271" v="636"/>
          <ac:spMkLst>
            <pc:docMk/>
            <pc:sldMk cId="3666958977" sldId="266"/>
            <ac:spMk id="6" creationId="{BB323858-1A23-4205-869C-33485C0F4F62}"/>
          </ac:spMkLst>
        </pc:spChg>
        <pc:spChg chg="mod">
          <ac:chgData name="Jingnan Xie" userId="5c2f28a1-79a3-4aeb-a5f1-26f53b743562" providerId="ADAL" clId="{F4F2B082-A10F-49C9-809D-ED8441D70C4F}" dt="2021-01-21T16:47:14.271" v="636"/>
          <ac:spMkLst>
            <pc:docMk/>
            <pc:sldMk cId="3666958977" sldId="266"/>
            <ac:spMk id="7" creationId="{5E15F9F9-2225-4AE8-B242-3E7A01DA9C96}"/>
          </ac:spMkLst>
        </pc:spChg>
        <pc:spChg chg="mod">
          <ac:chgData name="Jingnan Xie" userId="5c2f28a1-79a3-4aeb-a5f1-26f53b743562" providerId="ADAL" clId="{F4F2B082-A10F-49C9-809D-ED8441D70C4F}" dt="2021-01-21T16:47:14.271" v="636"/>
          <ac:spMkLst>
            <pc:docMk/>
            <pc:sldMk cId="3666958977" sldId="266"/>
            <ac:spMk id="8" creationId="{0ABB26DB-BBF6-473C-BA8F-AFC88F54DDE7}"/>
          </ac:spMkLst>
        </pc:spChg>
        <pc:spChg chg="mod">
          <ac:chgData name="Jingnan Xie" userId="5c2f28a1-79a3-4aeb-a5f1-26f53b743562" providerId="ADAL" clId="{F4F2B082-A10F-49C9-809D-ED8441D70C4F}" dt="2021-01-21T16:47:14.271" v="636"/>
          <ac:spMkLst>
            <pc:docMk/>
            <pc:sldMk cId="3666958977" sldId="266"/>
            <ac:spMk id="9" creationId="{4D056CB2-6508-42EC-A52E-D94E5D9D0324}"/>
          </ac:spMkLst>
        </pc:spChg>
        <pc:spChg chg="mod">
          <ac:chgData name="Jingnan Xie" userId="5c2f28a1-79a3-4aeb-a5f1-26f53b743562" providerId="ADAL" clId="{F4F2B082-A10F-49C9-809D-ED8441D70C4F}" dt="2021-01-21T16:47:14.271" v="636"/>
          <ac:spMkLst>
            <pc:docMk/>
            <pc:sldMk cId="3666958977" sldId="266"/>
            <ac:spMk id="10" creationId="{7C78CE9D-FB79-4A64-BAA3-CADB60B3A07E}"/>
          </ac:spMkLst>
        </pc:spChg>
        <pc:spChg chg="mod">
          <ac:chgData name="Jingnan Xie" userId="5c2f28a1-79a3-4aeb-a5f1-26f53b743562" providerId="ADAL" clId="{F4F2B082-A10F-49C9-809D-ED8441D70C4F}" dt="2021-01-21T16:47:14.271" v="636"/>
          <ac:spMkLst>
            <pc:docMk/>
            <pc:sldMk cId="3666958977" sldId="266"/>
            <ac:spMk id="11" creationId="{B056ACFF-ABC1-4711-A65E-DB93FF339789}"/>
          </ac:spMkLst>
        </pc:spChg>
        <pc:spChg chg="mod">
          <ac:chgData name="Jingnan Xie" userId="5c2f28a1-79a3-4aeb-a5f1-26f53b743562" providerId="ADAL" clId="{F4F2B082-A10F-49C9-809D-ED8441D70C4F}" dt="2021-01-21T16:47:14.271" v="636"/>
          <ac:spMkLst>
            <pc:docMk/>
            <pc:sldMk cId="3666958977" sldId="266"/>
            <ac:spMk id="12" creationId="{1B9F8DC2-FB87-4B0C-A011-89A421EA29D8}"/>
          </ac:spMkLst>
        </pc:spChg>
        <pc:spChg chg="mod">
          <ac:chgData name="Jingnan Xie" userId="5c2f28a1-79a3-4aeb-a5f1-26f53b743562" providerId="ADAL" clId="{F4F2B082-A10F-49C9-809D-ED8441D70C4F}" dt="2021-01-21T16:47:14.271" v="636"/>
          <ac:spMkLst>
            <pc:docMk/>
            <pc:sldMk cId="3666958977" sldId="266"/>
            <ac:spMk id="13" creationId="{CB72A7E5-2E95-4510-B40E-549DB136E06D}"/>
          </ac:spMkLst>
        </pc:spChg>
        <pc:spChg chg="mod">
          <ac:chgData name="Jingnan Xie" userId="5c2f28a1-79a3-4aeb-a5f1-26f53b743562" providerId="ADAL" clId="{F4F2B082-A10F-49C9-809D-ED8441D70C4F}" dt="2021-01-21T16:47:14.271" v="636"/>
          <ac:spMkLst>
            <pc:docMk/>
            <pc:sldMk cId="3666958977" sldId="266"/>
            <ac:spMk id="14" creationId="{E1673097-42E0-4329-BAA0-9A4E09C8F8B9}"/>
          </ac:spMkLst>
        </pc:spChg>
        <pc:spChg chg="mod">
          <ac:chgData name="Jingnan Xie" userId="5c2f28a1-79a3-4aeb-a5f1-26f53b743562" providerId="ADAL" clId="{F4F2B082-A10F-49C9-809D-ED8441D70C4F}" dt="2021-01-21T16:47:14.271" v="636"/>
          <ac:spMkLst>
            <pc:docMk/>
            <pc:sldMk cId="3666958977" sldId="266"/>
            <ac:spMk id="15" creationId="{6D22BBE1-1BF1-450C-B60F-E688C66FD631}"/>
          </ac:spMkLst>
        </pc:spChg>
        <pc:spChg chg="mod">
          <ac:chgData name="Jingnan Xie" userId="5c2f28a1-79a3-4aeb-a5f1-26f53b743562" providerId="ADAL" clId="{F4F2B082-A10F-49C9-809D-ED8441D70C4F}" dt="2021-01-21T16:47:14.271" v="636"/>
          <ac:spMkLst>
            <pc:docMk/>
            <pc:sldMk cId="3666958977" sldId="266"/>
            <ac:spMk id="16" creationId="{CCE0749C-F188-4D9C-8DCB-0E3C7B081047}"/>
          </ac:spMkLst>
        </pc:spChg>
        <pc:spChg chg="mod">
          <ac:chgData name="Jingnan Xie" userId="5c2f28a1-79a3-4aeb-a5f1-26f53b743562" providerId="ADAL" clId="{F4F2B082-A10F-49C9-809D-ED8441D70C4F}" dt="2021-01-21T16:47:14.271" v="636"/>
          <ac:spMkLst>
            <pc:docMk/>
            <pc:sldMk cId="3666958977" sldId="266"/>
            <ac:spMk id="17" creationId="{68A692A6-558E-41BE-96AE-1B10A28DB2E7}"/>
          </ac:spMkLst>
        </pc:spChg>
        <pc:spChg chg="mod">
          <ac:chgData name="Jingnan Xie" userId="5c2f28a1-79a3-4aeb-a5f1-26f53b743562" providerId="ADAL" clId="{F4F2B082-A10F-49C9-809D-ED8441D70C4F}" dt="2021-01-21T16:47:14.271" v="636"/>
          <ac:spMkLst>
            <pc:docMk/>
            <pc:sldMk cId="3666958977" sldId="266"/>
            <ac:spMk id="18" creationId="{B8974040-651E-4077-A610-C49B2C3B5184}"/>
          </ac:spMkLst>
        </pc:spChg>
        <pc:spChg chg="mod">
          <ac:chgData name="Jingnan Xie" userId="5c2f28a1-79a3-4aeb-a5f1-26f53b743562" providerId="ADAL" clId="{F4F2B082-A10F-49C9-809D-ED8441D70C4F}" dt="2021-01-21T16:47:14.271" v="636"/>
          <ac:spMkLst>
            <pc:docMk/>
            <pc:sldMk cId="3666958977" sldId="266"/>
            <ac:spMk id="19" creationId="{8936178B-AA8E-4A47-AEA5-03439F7C16C5}"/>
          </ac:spMkLst>
        </pc:spChg>
        <pc:spChg chg="mod">
          <ac:chgData name="Jingnan Xie" userId="5c2f28a1-79a3-4aeb-a5f1-26f53b743562" providerId="ADAL" clId="{F4F2B082-A10F-49C9-809D-ED8441D70C4F}" dt="2021-01-21T16:47:14.271" v="636"/>
          <ac:spMkLst>
            <pc:docMk/>
            <pc:sldMk cId="3666958977" sldId="266"/>
            <ac:spMk id="20" creationId="{E71A69E9-0A92-4C05-90D0-84D3448881EA}"/>
          </ac:spMkLst>
        </pc:spChg>
        <pc:spChg chg="mod">
          <ac:chgData name="Jingnan Xie" userId="5c2f28a1-79a3-4aeb-a5f1-26f53b743562" providerId="ADAL" clId="{F4F2B082-A10F-49C9-809D-ED8441D70C4F}" dt="2021-01-21T16:47:14.271" v="636"/>
          <ac:spMkLst>
            <pc:docMk/>
            <pc:sldMk cId="3666958977" sldId="266"/>
            <ac:spMk id="21" creationId="{495319C8-3983-4B5F-98F7-DF5AB6314B79}"/>
          </ac:spMkLst>
        </pc:spChg>
        <pc:spChg chg="mod">
          <ac:chgData name="Jingnan Xie" userId="5c2f28a1-79a3-4aeb-a5f1-26f53b743562" providerId="ADAL" clId="{F4F2B082-A10F-49C9-809D-ED8441D70C4F}" dt="2021-01-21T16:47:14.271" v="636"/>
          <ac:spMkLst>
            <pc:docMk/>
            <pc:sldMk cId="3666958977" sldId="266"/>
            <ac:spMk id="22" creationId="{1D9E674A-606F-4958-A20D-6FA249FFD8CE}"/>
          </ac:spMkLst>
        </pc:spChg>
        <pc:spChg chg="mod">
          <ac:chgData name="Jingnan Xie" userId="5c2f28a1-79a3-4aeb-a5f1-26f53b743562" providerId="ADAL" clId="{F4F2B082-A10F-49C9-809D-ED8441D70C4F}" dt="2021-01-21T16:47:14.271" v="636"/>
          <ac:spMkLst>
            <pc:docMk/>
            <pc:sldMk cId="3666958977" sldId="266"/>
            <ac:spMk id="23" creationId="{992AB0B7-94AA-4B82-A8AD-AD3924853468}"/>
          </ac:spMkLst>
        </pc:spChg>
        <pc:spChg chg="mod">
          <ac:chgData name="Jingnan Xie" userId="5c2f28a1-79a3-4aeb-a5f1-26f53b743562" providerId="ADAL" clId="{F4F2B082-A10F-49C9-809D-ED8441D70C4F}" dt="2021-01-21T16:47:14.271" v="636"/>
          <ac:spMkLst>
            <pc:docMk/>
            <pc:sldMk cId="3666958977" sldId="266"/>
            <ac:spMk id="24" creationId="{CD664BE9-36CE-43FF-8556-AAB7B0E72777}"/>
          </ac:spMkLst>
        </pc:spChg>
        <pc:spChg chg="mod">
          <ac:chgData name="Jingnan Xie" userId="5c2f28a1-79a3-4aeb-a5f1-26f53b743562" providerId="ADAL" clId="{F4F2B082-A10F-49C9-809D-ED8441D70C4F}" dt="2021-01-21T16:47:32.629" v="638"/>
          <ac:spMkLst>
            <pc:docMk/>
            <pc:sldMk cId="3666958977" sldId="266"/>
            <ac:spMk id="27" creationId="{17164E1A-86CB-43ED-B067-2665ED4436C3}"/>
          </ac:spMkLst>
        </pc:spChg>
        <pc:spChg chg="mod">
          <ac:chgData name="Jingnan Xie" userId="5c2f28a1-79a3-4aeb-a5f1-26f53b743562" providerId="ADAL" clId="{F4F2B082-A10F-49C9-809D-ED8441D70C4F}" dt="2021-01-21T16:47:32.629" v="638"/>
          <ac:spMkLst>
            <pc:docMk/>
            <pc:sldMk cId="3666958977" sldId="266"/>
            <ac:spMk id="28" creationId="{89AB267B-1C24-4095-8233-A32CF7BA7CEA}"/>
          </ac:spMkLst>
        </pc:spChg>
        <pc:spChg chg="mod">
          <ac:chgData name="Jingnan Xie" userId="5c2f28a1-79a3-4aeb-a5f1-26f53b743562" providerId="ADAL" clId="{F4F2B082-A10F-49C9-809D-ED8441D70C4F}" dt="2021-01-21T16:47:32.629" v="638"/>
          <ac:spMkLst>
            <pc:docMk/>
            <pc:sldMk cId="3666958977" sldId="266"/>
            <ac:spMk id="29" creationId="{90ED3E1D-994A-4ACE-8C27-76F80FDBEAAA}"/>
          </ac:spMkLst>
        </pc:spChg>
        <pc:spChg chg="mod">
          <ac:chgData name="Jingnan Xie" userId="5c2f28a1-79a3-4aeb-a5f1-26f53b743562" providerId="ADAL" clId="{F4F2B082-A10F-49C9-809D-ED8441D70C4F}" dt="2021-01-21T16:47:32.629" v="638"/>
          <ac:spMkLst>
            <pc:docMk/>
            <pc:sldMk cId="3666958977" sldId="266"/>
            <ac:spMk id="30" creationId="{4947F22E-B2C3-493A-B88F-AD1C1CDF9CCE}"/>
          </ac:spMkLst>
        </pc:spChg>
        <pc:spChg chg="mod">
          <ac:chgData name="Jingnan Xie" userId="5c2f28a1-79a3-4aeb-a5f1-26f53b743562" providerId="ADAL" clId="{F4F2B082-A10F-49C9-809D-ED8441D70C4F}" dt="2021-01-21T16:47:32.629" v="638"/>
          <ac:spMkLst>
            <pc:docMk/>
            <pc:sldMk cId="3666958977" sldId="266"/>
            <ac:spMk id="31" creationId="{D2AC2BB6-498A-48F5-B7D1-1BB505CBA497}"/>
          </ac:spMkLst>
        </pc:spChg>
        <pc:spChg chg="mod">
          <ac:chgData name="Jingnan Xie" userId="5c2f28a1-79a3-4aeb-a5f1-26f53b743562" providerId="ADAL" clId="{F4F2B082-A10F-49C9-809D-ED8441D70C4F}" dt="2021-01-21T16:47:32.629" v="638"/>
          <ac:spMkLst>
            <pc:docMk/>
            <pc:sldMk cId="3666958977" sldId="266"/>
            <ac:spMk id="32" creationId="{9E21ED85-368E-4B5D-AF24-35F27281BCB4}"/>
          </ac:spMkLst>
        </pc:spChg>
        <pc:spChg chg="mod">
          <ac:chgData name="Jingnan Xie" userId="5c2f28a1-79a3-4aeb-a5f1-26f53b743562" providerId="ADAL" clId="{F4F2B082-A10F-49C9-809D-ED8441D70C4F}" dt="2021-01-21T16:47:32.629" v="638"/>
          <ac:spMkLst>
            <pc:docMk/>
            <pc:sldMk cId="3666958977" sldId="266"/>
            <ac:spMk id="33" creationId="{3031755C-9BDB-40E2-A7CD-FC14B9516865}"/>
          </ac:spMkLst>
        </pc:spChg>
        <pc:spChg chg="mod">
          <ac:chgData name="Jingnan Xie" userId="5c2f28a1-79a3-4aeb-a5f1-26f53b743562" providerId="ADAL" clId="{F4F2B082-A10F-49C9-809D-ED8441D70C4F}" dt="2021-01-21T16:47:32.629" v="638"/>
          <ac:spMkLst>
            <pc:docMk/>
            <pc:sldMk cId="3666958977" sldId="266"/>
            <ac:spMk id="34" creationId="{B74A471A-458F-42F9-B338-B404782609B9}"/>
          </ac:spMkLst>
        </pc:spChg>
        <pc:spChg chg="mod">
          <ac:chgData name="Jingnan Xie" userId="5c2f28a1-79a3-4aeb-a5f1-26f53b743562" providerId="ADAL" clId="{F4F2B082-A10F-49C9-809D-ED8441D70C4F}" dt="2021-01-21T16:47:32.629" v="638"/>
          <ac:spMkLst>
            <pc:docMk/>
            <pc:sldMk cId="3666958977" sldId="266"/>
            <ac:spMk id="35" creationId="{B8B39B60-38A3-4D97-AE86-550E2E0E024E}"/>
          </ac:spMkLst>
        </pc:spChg>
        <pc:spChg chg="mod">
          <ac:chgData name="Jingnan Xie" userId="5c2f28a1-79a3-4aeb-a5f1-26f53b743562" providerId="ADAL" clId="{F4F2B082-A10F-49C9-809D-ED8441D70C4F}" dt="2021-01-21T16:47:32.629" v="638"/>
          <ac:spMkLst>
            <pc:docMk/>
            <pc:sldMk cId="3666958977" sldId="266"/>
            <ac:spMk id="36" creationId="{78A5FE1C-ADD6-44D3-BB07-96CEB57F0B59}"/>
          </ac:spMkLst>
        </pc:spChg>
        <pc:spChg chg="mod">
          <ac:chgData name="Jingnan Xie" userId="5c2f28a1-79a3-4aeb-a5f1-26f53b743562" providerId="ADAL" clId="{F4F2B082-A10F-49C9-809D-ED8441D70C4F}" dt="2021-01-21T16:47:32.629" v="638"/>
          <ac:spMkLst>
            <pc:docMk/>
            <pc:sldMk cId="3666958977" sldId="266"/>
            <ac:spMk id="37" creationId="{1837D253-9718-4BF8-AA0F-8BFE60AE88E1}"/>
          </ac:spMkLst>
        </pc:spChg>
        <pc:spChg chg="mod">
          <ac:chgData name="Jingnan Xie" userId="5c2f28a1-79a3-4aeb-a5f1-26f53b743562" providerId="ADAL" clId="{F4F2B082-A10F-49C9-809D-ED8441D70C4F}" dt="2021-01-21T16:47:32.629" v="638"/>
          <ac:spMkLst>
            <pc:docMk/>
            <pc:sldMk cId="3666958977" sldId="266"/>
            <ac:spMk id="38" creationId="{D7CEC2EC-8A24-4477-9684-2832DDDC0371}"/>
          </ac:spMkLst>
        </pc:spChg>
        <pc:spChg chg="mod">
          <ac:chgData name="Jingnan Xie" userId="5c2f28a1-79a3-4aeb-a5f1-26f53b743562" providerId="ADAL" clId="{F4F2B082-A10F-49C9-809D-ED8441D70C4F}" dt="2021-01-21T16:47:32.629" v="638"/>
          <ac:spMkLst>
            <pc:docMk/>
            <pc:sldMk cId="3666958977" sldId="266"/>
            <ac:spMk id="39" creationId="{8133A10D-3C13-498F-A78C-46AF78CC9C3D}"/>
          </ac:spMkLst>
        </pc:spChg>
        <pc:spChg chg="mod">
          <ac:chgData name="Jingnan Xie" userId="5c2f28a1-79a3-4aeb-a5f1-26f53b743562" providerId="ADAL" clId="{F4F2B082-A10F-49C9-809D-ED8441D70C4F}" dt="2021-01-21T16:47:32.629" v="638"/>
          <ac:spMkLst>
            <pc:docMk/>
            <pc:sldMk cId="3666958977" sldId="266"/>
            <ac:spMk id="40" creationId="{4FBE20DE-22CE-4D5D-8C76-98DAF045BAD7}"/>
          </ac:spMkLst>
        </pc:spChg>
        <pc:spChg chg="mod">
          <ac:chgData name="Jingnan Xie" userId="5c2f28a1-79a3-4aeb-a5f1-26f53b743562" providerId="ADAL" clId="{F4F2B082-A10F-49C9-809D-ED8441D70C4F}" dt="2021-01-21T16:47:32.629" v="638"/>
          <ac:spMkLst>
            <pc:docMk/>
            <pc:sldMk cId="3666958977" sldId="266"/>
            <ac:spMk id="41" creationId="{15DCCEDF-46C6-45E0-836C-48F010B2DFA5}"/>
          </ac:spMkLst>
        </pc:spChg>
        <pc:spChg chg="mod">
          <ac:chgData name="Jingnan Xie" userId="5c2f28a1-79a3-4aeb-a5f1-26f53b743562" providerId="ADAL" clId="{F4F2B082-A10F-49C9-809D-ED8441D70C4F}" dt="2021-01-21T16:47:32.629" v="638"/>
          <ac:spMkLst>
            <pc:docMk/>
            <pc:sldMk cId="3666958977" sldId="266"/>
            <ac:spMk id="42" creationId="{D4F09784-5ADA-42A4-BDE4-11FD39F2423C}"/>
          </ac:spMkLst>
        </pc:spChg>
        <pc:spChg chg="mod">
          <ac:chgData name="Jingnan Xie" userId="5c2f28a1-79a3-4aeb-a5f1-26f53b743562" providerId="ADAL" clId="{F4F2B082-A10F-49C9-809D-ED8441D70C4F}" dt="2021-01-21T16:47:32.629" v="638"/>
          <ac:spMkLst>
            <pc:docMk/>
            <pc:sldMk cId="3666958977" sldId="266"/>
            <ac:spMk id="43" creationId="{87C8ABDD-4067-4033-A2D7-2F355F5002A1}"/>
          </ac:spMkLst>
        </pc:spChg>
        <pc:spChg chg="mod">
          <ac:chgData name="Jingnan Xie" userId="5c2f28a1-79a3-4aeb-a5f1-26f53b743562" providerId="ADAL" clId="{F4F2B082-A10F-49C9-809D-ED8441D70C4F}" dt="2021-01-21T16:47:32.629" v="638"/>
          <ac:spMkLst>
            <pc:docMk/>
            <pc:sldMk cId="3666958977" sldId="266"/>
            <ac:spMk id="44" creationId="{F4A75AD6-CCFA-4ABC-AF93-B0346D63C7D0}"/>
          </ac:spMkLst>
        </pc:spChg>
        <pc:spChg chg="mod">
          <ac:chgData name="Jingnan Xie" userId="5c2f28a1-79a3-4aeb-a5f1-26f53b743562" providerId="ADAL" clId="{F4F2B082-A10F-49C9-809D-ED8441D70C4F}" dt="2021-01-21T16:47:32.629" v="638"/>
          <ac:spMkLst>
            <pc:docMk/>
            <pc:sldMk cId="3666958977" sldId="266"/>
            <ac:spMk id="45" creationId="{04A31B0B-F862-4EE8-85DA-DD16B2332394}"/>
          </ac:spMkLst>
        </pc:spChg>
        <pc:grpChg chg="add del mod">
          <ac:chgData name="Jingnan Xie" userId="5c2f28a1-79a3-4aeb-a5f1-26f53b743562" providerId="ADAL" clId="{F4F2B082-A10F-49C9-809D-ED8441D70C4F}" dt="2021-01-21T16:47:29.656" v="637"/>
          <ac:grpSpMkLst>
            <pc:docMk/>
            <pc:sldMk cId="3666958977" sldId="266"/>
            <ac:grpSpMk id="4" creationId="{FBD0FD04-BFF6-4D26-B0DE-A4E399361407}"/>
          </ac:grpSpMkLst>
        </pc:grpChg>
        <pc:grpChg chg="mod">
          <ac:chgData name="Jingnan Xie" userId="5c2f28a1-79a3-4aeb-a5f1-26f53b743562" providerId="ADAL" clId="{F4F2B082-A10F-49C9-809D-ED8441D70C4F}" dt="2021-01-21T16:47:14.271" v="636"/>
          <ac:grpSpMkLst>
            <pc:docMk/>
            <pc:sldMk cId="3666958977" sldId="266"/>
            <ac:grpSpMk id="5" creationId="{DCB31426-3C0C-4446-8A51-FC90D6B74D73}"/>
          </ac:grpSpMkLst>
        </pc:grpChg>
        <pc:grpChg chg="add mod">
          <ac:chgData name="Jingnan Xie" userId="5c2f28a1-79a3-4aeb-a5f1-26f53b743562" providerId="ADAL" clId="{F4F2B082-A10F-49C9-809D-ED8441D70C4F}" dt="2021-01-21T16:47:32.629" v="638"/>
          <ac:grpSpMkLst>
            <pc:docMk/>
            <pc:sldMk cId="3666958977" sldId="266"/>
            <ac:grpSpMk id="25" creationId="{02F2F122-D884-4E99-AFCC-F3530CAAA98A}"/>
          </ac:grpSpMkLst>
        </pc:grpChg>
        <pc:grpChg chg="mod">
          <ac:chgData name="Jingnan Xie" userId="5c2f28a1-79a3-4aeb-a5f1-26f53b743562" providerId="ADAL" clId="{F4F2B082-A10F-49C9-809D-ED8441D70C4F}" dt="2021-01-21T16:47:32.629" v="638"/>
          <ac:grpSpMkLst>
            <pc:docMk/>
            <pc:sldMk cId="3666958977" sldId="266"/>
            <ac:grpSpMk id="26" creationId="{5373C289-6E39-4D12-8E87-91F43AF1408A}"/>
          </ac:grpSpMkLst>
        </pc:grpChg>
      </pc:sldChg>
      <pc:sldChg chg="addSp modSp new mod modClrScheme chgLayout">
        <pc:chgData name="Jingnan Xie" userId="5c2f28a1-79a3-4aeb-a5f1-26f53b743562" providerId="ADAL" clId="{F4F2B082-A10F-49C9-809D-ED8441D70C4F}" dt="2021-01-21T16:47:57.744" v="642"/>
        <pc:sldMkLst>
          <pc:docMk/>
          <pc:sldMk cId="2537552074" sldId="267"/>
        </pc:sldMkLst>
        <pc:spChg chg="mod ord">
          <ac:chgData name="Jingnan Xie" userId="5c2f28a1-79a3-4aeb-a5f1-26f53b743562" providerId="ADAL" clId="{F4F2B082-A10F-49C9-809D-ED8441D70C4F}" dt="2021-01-21T16:47:51.968" v="641" actId="700"/>
          <ac:spMkLst>
            <pc:docMk/>
            <pc:sldMk cId="2537552074" sldId="267"/>
            <ac:spMk id="2" creationId="{6E2859E2-E134-4743-B59B-1FADF0496A36}"/>
          </ac:spMkLst>
        </pc:spChg>
        <pc:spChg chg="add mod ord">
          <ac:chgData name="Jingnan Xie" userId="5c2f28a1-79a3-4aeb-a5f1-26f53b743562" providerId="ADAL" clId="{F4F2B082-A10F-49C9-809D-ED8441D70C4F}" dt="2021-01-21T16:47:57.744" v="642"/>
          <ac:spMkLst>
            <pc:docMk/>
            <pc:sldMk cId="2537552074" sldId="267"/>
            <ac:spMk id="3" creationId="{BD5B903A-02BF-4D71-991F-1C94244C051F}"/>
          </ac:spMkLst>
        </pc:spChg>
      </pc:sldChg>
      <pc:sldChg chg="modSp new mod">
        <pc:chgData name="Jingnan Xie" userId="5c2f28a1-79a3-4aeb-a5f1-26f53b743562" providerId="ADAL" clId="{F4F2B082-A10F-49C9-809D-ED8441D70C4F}" dt="2021-01-21T16:48:21.436" v="647"/>
        <pc:sldMkLst>
          <pc:docMk/>
          <pc:sldMk cId="1005091719" sldId="268"/>
        </pc:sldMkLst>
        <pc:spChg chg="mod">
          <ac:chgData name="Jingnan Xie" userId="5c2f28a1-79a3-4aeb-a5f1-26f53b743562" providerId="ADAL" clId="{F4F2B082-A10F-49C9-809D-ED8441D70C4F}" dt="2021-01-21T16:48:11.038" v="645" actId="14100"/>
          <ac:spMkLst>
            <pc:docMk/>
            <pc:sldMk cId="1005091719" sldId="268"/>
            <ac:spMk id="2" creationId="{6C4A006F-0B6B-478A-B509-026FBF187FCC}"/>
          </ac:spMkLst>
        </pc:spChg>
        <pc:spChg chg="mod">
          <ac:chgData name="Jingnan Xie" userId="5c2f28a1-79a3-4aeb-a5f1-26f53b743562" providerId="ADAL" clId="{F4F2B082-A10F-49C9-809D-ED8441D70C4F}" dt="2021-01-21T16:48:21.436" v="647"/>
          <ac:spMkLst>
            <pc:docMk/>
            <pc:sldMk cId="1005091719" sldId="268"/>
            <ac:spMk id="3" creationId="{283352C8-9BF8-4110-A3B4-6D8BD693AA3E}"/>
          </ac:spMkLst>
        </pc:spChg>
      </pc:sldChg>
      <pc:sldChg chg="addSp modSp new mod">
        <pc:chgData name="Jingnan Xie" userId="5c2f28a1-79a3-4aeb-a5f1-26f53b743562" providerId="ADAL" clId="{F4F2B082-A10F-49C9-809D-ED8441D70C4F}" dt="2021-01-21T16:52:25.721" v="658" actId="1076"/>
        <pc:sldMkLst>
          <pc:docMk/>
          <pc:sldMk cId="2674189936" sldId="269"/>
        </pc:sldMkLst>
        <pc:spChg chg="mod">
          <ac:chgData name="Jingnan Xie" userId="5c2f28a1-79a3-4aeb-a5f1-26f53b743562" providerId="ADAL" clId="{F4F2B082-A10F-49C9-809D-ED8441D70C4F}" dt="2021-01-21T16:50:05.365" v="650" actId="14100"/>
          <ac:spMkLst>
            <pc:docMk/>
            <pc:sldMk cId="2674189936" sldId="269"/>
            <ac:spMk id="2" creationId="{F3C9BA57-D90F-4116-BC8A-F41C60BF2652}"/>
          </ac:spMkLst>
        </pc:spChg>
        <pc:spChg chg="mod">
          <ac:chgData name="Jingnan Xie" userId="5c2f28a1-79a3-4aeb-a5f1-26f53b743562" providerId="ADAL" clId="{F4F2B082-A10F-49C9-809D-ED8441D70C4F}" dt="2021-01-21T16:51:54.695" v="656"/>
          <ac:spMkLst>
            <pc:docMk/>
            <pc:sldMk cId="2674189936" sldId="269"/>
            <ac:spMk id="3" creationId="{5A0B9B40-351B-42C8-B1AD-7B29D5ABE3A2}"/>
          </ac:spMkLst>
        </pc:spChg>
        <pc:picChg chg="add mod">
          <ac:chgData name="Jingnan Xie" userId="5c2f28a1-79a3-4aeb-a5f1-26f53b743562" providerId="ADAL" clId="{F4F2B082-A10F-49C9-809D-ED8441D70C4F}" dt="2021-01-21T16:52:25.721" v="658" actId="1076"/>
          <ac:picMkLst>
            <pc:docMk/>
            <pc:sldMk cId="2674189936" sldId="269"/>
            <ac:picMk id="5" creationId="{01ED34B2-3C8D-4A09-8526-A9AA7ED06403}"/>
          </ac:picMkLst>
        </pc:picChg>
      </pc:sldChg>
      <pc:sldChg chg="modSp new mod">
        <pc:chgData name="Jingnan Xie" userId="5c2f28a1-79a3-4aeb-a5f1-26f53b743562" providerId="ADAL" clId="{F4F2B082-A10F-49C9-809D-ED8441D70C4F}" dt="2021-01-21T16:53:08.132" v="663"/>
        <pc:sldMkLst>
          <pc:docMk/>
          <pc:sldMk cId="490205366" sldId="270"/>
        </pc:sldMkLst>
        <pc:spChg chg="mod">
          <ac:chgData name="Jingnan Xie" userId="5c2f28a1-79a3-4aeb-a5f1-26f53b743562" providerId="ADAL" clId="{F4F2B082-A10F-49C9-809D-ED8441D70C4F}" dt="2021-01-21T16:52:47.533" v="661" actId="14100"/>
          <ac:spMkLst>
            <pc:docMk/>
            <pc:sldMk cId="490205366" sldId="270"/>
            <ac:spMk id="2" creationId="{8A9DC1E4-1FC6-40C0-97C1-B6D87C8F1410}"/>
          </ac:spMkLst>
        </pc:spChg>
        <pc:spChg chg="mod">
          <ac:chgData name="Jingnan Xie" userId="5c2f28a1-79a3-4aeb-a5f1-26f53b743562" providerId="ADAL" clId="{F4F2B082-A10F-49C9-809D-ED8441D70C4F}" dt="2021-01-21T16:53:08.132" v="663"/>
          <ac:spMkLst>
            <pc:docMk/>
            <pc:sldMk cId="490205366" sldId="270"/>
            <ac:spMk id="3" creationId="{84EC483D-8831-49A4-9328-5550C0458C2D}"/>
          </ac:spMkLst>
        </pc:spChg>
      </pc:sldChg>
      <pc:sldChg chg="delSp modSp new mod modClrScheme chgLayout">
        <pc:chgData name="Jingnan Xie" userId="5c2f28a1-79a3-4aeb-a5f1-26f53b743562" providerId="ADAL" clId="{F4F2B082-A10F-49C9-809D-ED8441D70C4F}" dt="2021-01-21T16:57:34.491" v="667" actId="1076"/>
        <pc:sldMkLst>
          <pc:docMk/>
          <pc:sldMk cId="3672601865" sldId="271"/>
        </pc:sldMkLst>
        <pc:spChg chg="mod ord">
          <ac:chgData name="Jingnan Xie" userId="5c2f28a1-79a3-4aeb-a5f1-26f53b743562" providerId="ADAL" clId="{F4F2B082-A10F-49C9-809D-ED8441D70C4F}" dt="2021-01-21T16:57:34.491" v="667" actId="1076"/>
          <ac:spMkLst>
            <pc:docMk/>
            <pc:sldMk cId="3672601865" sldId="271"/>
            <ac:spMk id="2" creationId="{36F67C74-E297-43D6-995C-748807FE3092}"/>
          </ac:spMkLst>
        </pc:spChg>
        <pc:spChg chg="del">
          <ac:chgData name="Jingnan Xie" userId="5c2f28a1-79a3-4aeb-a5f1-26f53b743562" providerId="ADAL" clId="{F4F2B082-A10F-49C9-809D-ED8441D70C4F}" dt="2021-01-21T16:57:28.277" v="666" actId="700"/>
          <ac:spMkLst>
            <pc:docMk/>
            <pc:sldMk cId="3672601865" sldId="271"/>
            <ac:spMk id="3" creationId="{2083D5ED-9B94-43D2-9B99-C04C72000967}"/>
          </ac:spMkLst>
        </pc:spChg>
      </pc:sldChg>
      <pc:sldChg chg="addSp modSp new mod modClrScheme chgLayout">
        <pc:chgData name="Jingnan Xie" userId="5c2f28a1-79a3-4aeb-a5f1-26f53b743562" providerId="ADAL" clId="{F4F2B082-A10F-49C9-809D-ED8441D70C4F}" dt="2021-01-21T16:59:20.374" v="680" actId="14100"/>
        <pc:sldMkLst>
          <pc:docMk/>
          <pc:sldMk cId="3906696485" sldId="272"/>
        </pc:sldMkLst>
        <pc:spChg chg="mod ord">
          <ac:chgData name="Jingnan Xie" userId="5c2f28a1-79a3-4aeb-a5f1-26f53b743562" providerId="ADAL" clId="{F4F2B082-A10F-49C9-809D-ED8441D70C4F}" dt="2021-01-21T16:58:33.663" v="677" actId="14100"/>
          <ac:spMkLst>
            <pc:docMk/>
            <pc:sldMk cId="3906696485" sldId="272"/>
            <ac:spMk id="2" creationId="{D71D56C8-D1FE-4E47-AEFB-185F8930AEE3}"/>
          </ac:spMkLst>
        </pc:spChg>
        <pc:spChg chg="add mod ord">
          <ac:chgData name="Jingnan Xie" userId="5c2f28a1-79a3-4aeb-a5f1-26f53b743562" providerId="ADAL" clId="{F4F2B082-A10F-49C9-809D-ED8441D70C4F}" dt="2021-01-21T16:59:20.374" v="680" actId="14100"/>
          <ac:spMkLst>
            <pc:docMk/>
            <pc:sldMk cId="3906696485" sldId="272"/>
            <ac:spMk id="3" creationId="{5CB8CC7B-BD40-4E67-A639-549AD92F4519}"/>
          </ac:spMkLst>
        </pc:spChg>
      </pc:sldChg>
      <pc:sldChg chg="addSp delSp modSp new mod">
        <pc:chgData name="Jingnan Xie" userId="5c2f28a1-79a3-4aeb-a5f1-26f53b743562" providerId="ADAL" clId="{F4F2B082-A10F-49C9-809D-ED8441D70C4F}" dt="2021-01-21T17:07:37.453" v="688"/>
        <pc:sldMkLst>
          <pc:docMk/>
          <pc:sldMk cId="1231558280" sldId="273"/>
        </pc:sldMkLst>
        <pc:spChg chg="mod">
          <ac:chgData name="Jingnan Xie" userId="5c2f28a1-79a3-4aeb-a5f1-26f53b743562" providerId="ADAL" clId="{F4F2B082-A10F-49C9-809D-ED8441D70C4F}" dt="2021-01-21T17:07:18.646" v="686" actId="14100"/>
          <ac:spMkLst>
            <pc:docMk/>
            <pc:sldMk cId="1231558280" sldId="273"/>
            <ac:spMk id="2" creationId="{EA1D95F2-42FD-44B6-A097-072C78A6FEDC}"/>
          </ac:spMkLst>
        </pc:spChg>
        <pc:spChg chg="mod">
          <ac:chgData name="Jingnan Xie" userId="5c2f28a1-79a3-4aeb-a5f1-26f53b743562" providerId="ADAL" clId="{F4F2B082-A10F-49C9-809D-ED8441D70C4F}" dt="2021-01-21T17:07:37.453" v="688"/>
          <ac:spMkLst>
            <pc:docMk/>
            <pc:sldMk cId="1231558280" sldId="273"/>
            <ac:spMk id="3" creationId="{457095F6-42AD-4ECF-9B72-7561824ADFDF}"/>
          </ac:spMkLst>
        </pc:spChg>
        <pc:spChg chg="add del">
          <ac:chgData name="Jingnan Xie" userId="5c2f28a1-79a3-4aeb-a5f1-26f53b743562" providerId="ADAL" clId="{F4F2B082-A10F-49C9-809D-ED8441D70C4F}" dt="2021-01-21T17:07:12.559" v="683" actId="22"/>
          <ac:spMkLst>
            <pc:docMk/>
            <pc:sldMk cId="1231558280" sldId="273"/>
            <ac:spMk id="5" creationId="{1AFAC948-24E5-49BF-B13F-410127B687BE}"/>
          </ac:spMkLst>
        </pc:spChg>
      </pc:sldChg>
      <pc:sldChg chg="addSp modSp new mod">
        <pc:chgData name="Jingnan Xie" userId="5c2f28a1-79a3-4aeb-a5f1-26f53b743562" providerId="ADAL" clId="{F4F2B082-A10F-49C9-809D-ED8441D70C4F}" dt="2021-01-21T17:10:01.454" v="698" actId="1076"/>
        <pc:sldMkLst>
          <pc:docMk/>
          <pc:sldMk cId="1391650671" sldId="274"/>
        </pc:sldMkLst>
        <pc:spChg chg="mod">
          <ac:chgData name="Jingnan Xie" userId="5c2f28a1-79a3-4aeb-a5f1-26f53b743562" providerId="ADAL" clId="{F4F2B082-A10F-49C9-809D-ED8441D70C4F}" dt="2021-01-21T17:09:21.605" v="691" actId="14100"/>
          <ac:spMkLst>
            <pc:docMk/>
            <pc:sldMk cId="1391650671" sldId="274"/>
            <ac:spMk id="2" creationId="{D8C6CE76-CE2A-4D79-9D68-6762D85627F6}"/>
          </ac:spMkLst>
        </pc:spChg>
        <pc:spChg chg="mod">
          <ac:chgData name="Jingnan Xie" userId="5c2f28a1-79a3-4aeb-a5f1-26f53b743562" providerId="ADAL" clId="{F4F2B082-A10F-49C9-809D-ED8441D70C4F}" dt="2021-01-21T17:09:52.320" v="696"/>
          <ac:spMkLst>
            <pc:docMk/>
            <pc:sldMk cId="1391650671" sldId="274"/>
            <ac:spMk id="3" creationId="{C5F84D92-E813-403B-8B89-2BA1A2FB0C79}"/>
          </ac:spMkLst>
        </pc:spChg>
        <pc:picChg chg="add mod">
          <ac:chgData name="Jingnan Xie" userId="5c2f28a1-79a3-4aeb-a5f1-26f53b743562" providerId="ADAL" clId="{F4F2B082-A10F-49C9-809D-ED8441D70C4F}" dt="2021-01-21T17:10:01.454" v="698" actId="1076"/>
          <ac:picMkLst>
            <pc:docMk/>
            <pc:sldMk cId="1391650671" sldId="274"/>
            <ac:picMk id="5" creationId="{FA91D4A6-FDEA-4541-B015-55BE62CA1D7B}"/>
          </ac:picMkLst>
        </pc:picChg>
      </pc:sldChg>
      <pc:sldChg chg="modSp new mod">
        <pc:chgData name="Jingnan Xie" userId="5c2f28a1-79a3-4aeb-a5f1-26f53b743562" providerId="ADAL" clId="{F4F2B082-A10F-49C9-809D-ED8441D70C4F}" dt="2021-01-21T17:11:35.009" v="703"/>
        <pc:sldMkLst>
          <pc:docMk/>
          <pc:sldMk cId="3514812798" sldId="275"/>
        </pc:sldMkLst>
        <pc:spChg chg="mod">
          <ac:chgData name="Jingnan Xie" userId="5c2f28a1-79a3-4aeb-a5f1-26f53b743562" providerId="ADAL" clId="{F4F2B082-A10F-49C9-809D-ED8441D70C4F}" dt="2021-01-21T17:11:20.495" v="701" actId="14100"/>
          <ac:spMkLst>
            <pc:docMk/>
            <pc:sldMk cId="3514812798" sldId="275"/>
            <ac:spMk id="2" creationId="{2E348E7F-303F-495C-BD43-DE7FDC74DB2E}"/>
          </ac:spMkLst>
        </pc:spChg>
        <pc:spChg chg="mod">
          <ac:chgData name="Jingnan Xie" userId="5c2f28a1-79a3-4aeb-a5f1-26f53b743562" providerId="ADAL" clId="{F4F2B082-A10F-49C9-809D-ED8441D70C4F}" dt="2021-01-21T17:11:35.009" v="703"/>
          <ac:spMkLst>
            <pc:docMk/>
            <pc:sldMk cId="3514812798" sldId="275"/>
            <ac:spMk id="3" creationId="{E0649657-53D6-4FE9-B2C6-CBE20902442C}"/>
          </ac:spMkLst>
        </pc:spChg>
      </pc:sldChg>
      <pc:sldChg chg="modSp new mod">
        <pc:chgData name="Jingnan Xie" userId="5c2f28a1-79a3-4aeb-a5f1-26f53b743562" providerId="ADAL" clId="{F4F2B082-A10F-49C9-809D-ED8441D70C4F}" dt="2021-01-21T17:13:09.043" v="706"/>
        <pc:sldMkLst>
          <pc:docMk/>
          <pc:sldMk cId="814806596" sldId="276"/>
        </pc:sldMkLst>
        <pc:spChg chg="mod">
          <ac:chgData name="Jingnan Xie" userId="5c2f28a1-79a3-4aeb-a5f1-26f53b743562" providerId="ADAL" clId="{F4F2B082-A10F-49C9-809D-ED8441D70C4F}" dt="2021-01-21T17:13:03.104" v="705"/>
          <ac:spMkLst>
            <pc:docMk/>
            <pc:sldMk cId="814806596" sldId="276"/>
            <ac:spMk id="2" creationId="{75015DEB-CFF1-4A95-94C3-85CBC58249D3}"/>
          </ac:spMkLst>
        </pc:spChg>
        <pc:spChg chg="mod">
          <ac:chgData name="Jingnan Xie" userId="5c2f28a1-79a3-4aeb-a5f1-26f53b743562" providerId="ADAL" clId="{F4F2B082-A10F-49C9-809D-ED8441D70C4F}" dt="2021-01-21T17:13:09.043" v="706"/>
          <ac:spMkLst>
            <pc:docMk/>
            <pc:sldMk cId="814806596" sldId="276"/>
            <ac:spMk id="3" creationId="{F3F52336-F859-46A7-89A0-F8BE27B99A24}"/>
          </ac:spMkLst>
        </pc:spChg>
      </pc:sldChg>
      <pc:sldChg chg="modSp new mod">
        <pc:chgData name="Jingnan Xie" userId="5c2f28a1-79a3-4aeb-a5f1-26f53b743562" providerId="ADAL" clId="{F4F2B082-A10F-49C9-809D-ED8441D70C4F}" dt="2021-01-21T17:13:32.820" v="711"/>
        <pc:sldMkLst>
          <pc:docMk/>
          <pc:sldMk cId="3633961384" sldId="277"/>
        </pc:sldMkLst>
        <pc:spChg chg="mod">
          <ac:chgData name="Jingnan Xie" userId="5c2f28a1-79a3-4aeb-a5f1-26f53b743562" providerId="ADAL" clId="{F4F2B082-A10F-49C9-809D-ED8441D70C4F}" dt="2021-01-21T17:13:22.139" v="709" actId="14100"/>
          <ac:spMkLst>
            <pc:docMk/>
            <pc:sldMk cId="3633961384" sldId="277"/>
            <ac:spMk id="2" creationId="{FF5B95F8-656E-4119-A533-97F1580B87F4}"/>
          </ac:spMkLst>
        </pc:spChg>
        <pc:spChg chg="mod">
          <ac:chgData name="Jingnan Xie" userId="5c2f28a1-79a3-4aeb-a5f1-26f53b743562" providerId="ADAL" clId="{F4F2B082-A10F-49C9-809D-ED8441D70C4F}" dt="2021-01-21T17:13:32.820" v="711"/>
          <ac:spMkLst>
            <pc:docMk/>
            <pc:sldMk cId="3633961384" sldId="277"/>
            <ac:spMk id="3" creationId="{D677418C-26E6-4162-93B0-8DAA4E1C7E83}"/>
          </ac:spMkLst>
        </pc:spChg>
      </pc:sldChg>
      <pc:sldChg chg="addSp modSp new mod">
        <pc:chgData name="Jingnan Xie" userId="5c2f28a1-79a3-4aeb-a5f1-26f53b743562" providerId="ADAL" clId="{F4F2B082-A10F-49C9-809D-ED8441D70C4F}" dt="2021-01-21T17:15:41.051" v="720" actId="1076"/>
        <pc:sldMkLst>
          <pc:docMk/>
          <pc:sldMk cId="493831975" sldId="278"/>
        </pc:sldMkLst>
        <pc:spChg chg="mod">
          <ac:chgData name="Jingnan Xie" userId="5c2f28a1-79a3-4aeb-a5f1-26f53b743562" providerId="ADAL" clId="{F4F2B082-A10F-49C9-809D-ED8441D70C4F}" dt="2021-01-21T17:13:44.935" v="714" actId="14100"/>
          <ac:spMkLst>
            <pc:docMk/>
            <pc:sldMk cId="493831975" sldId="278"/>
            <ac:spMk id="2" creationId="{2C860281-F8AD-405E-9DAB-67A5DBC75CB6}"/>
          </ac:spMkLst>
        </pc:spChg>
        <pc:spChg chg="mod">
          <ac:chgData name="Jingnan Xie" userId="5c2f28a1-79a3-4aeb-a5f1-26f53b743562" providerId="ADAL" clId="{F4F2B082-A10F-49C9-809D-ED8441D70C4F}" dt="2021-01-21T17:14:10.091" v="716"/>
          <ac:spMkLst>
            <pc:docMk/>
            <pc:sldMk cId="493831975" sldId="278"/>
            <ac:spMk id="3" creationId="{B58DEF10-169F-4AEB-ABCF-2ADEF979C378}"/>
          </ac:spMkLst>
        </pc:spChg>
        <pc:picChg chg="add mod">
          <ac:chgData name="Jingnan Xie" userId="5c2f28a1-79a3-4aeb-a5f1-26f53b743562" providerId="ADAL" clId="{F4F2B082-A10F-49C9-809D-ED8441D70C4F}" dt="2021-01-21T17:14:42.910" v="718" actId="1076"/>
          <ac:picMkLst>
            <pc:docMk/>
            <pc:sldMk cId="493831975" sldId="278"/>
            <ac:picMk id="5" creationId="{81A4A334-B1F7-4DA6-82DF-632B43E27ECB}"/>
          </ac:picMkLst>
        </pc:picChg>
        <pc:picChg chg="add mod">
          <ac:chgData name="Jingnan Xie" userId="5c2f28a1-79a3-4aeb-a5f1-26f53b743562" providerId="ADAL" clId="{F4F2B082-A10F-49C9-809D-ED8441D70C4F}" dt="2021-01-21T17:15:41.051" v="720" actId="1076"/>
          <ac:picMkLst>
            <pc:docMk/>
            <pc:sldMk cId="493831975" sldId="278"/>
            <ac:picMk id="7" creationId="{203B64C9-4EE5-425E-92B3-2A477D782B4E}"/>
          </ac:picMkLst>
        </pc:picChg>
      </pc:sldChg>
      <pc:sldChg chg="modSp new mod">
        <pc:chgData name="Jingnan Xie" userId="5c2f28a1-79a3-4aeb-a5f1-26f53b743562" providerId="ADAL" clId="{F4F2B082-A10F-49C9-809D-ED8441D70C4F}" dt="2021-01-21T17:16:09.699" v="725"/>
        <pc:sldMkLst>
          <pc:docMk/>
          <pc:sldMk cId="1583684842" sldId="279"/>
        </pc:sldMkLst>
        <pc:spChg chg="mod">
          <ac:chgData name="Jingnan Xie" userId="5c2f28a1-79a3-4aeb-a5f1-26f53b743562" providerId="ADAL" clId="{F4F2B082-A10F-49C9-809D-ED8441D70C4F}" dt="2021-01-21T17:16:00.547" v="723" actId="14100"/>
          <ac:spMkLst>
            <pc:docMk/>
            <pc:sldMk cId="1583684842" sldId="279"/>
            <ac:spMk id="2" creationId="{84E2ECD4-CF43-400E-A47F-E7241A847FA2}"/>
          </ac:spMkLst>
        </pc:spChg>
        <pc:spChg chg="mod">
          <ac:chgData name="Jingnan Xie" userId="5c2f28a1-79a3-4aeb-a5f1-26f53b743562" providerId="ADAL" clId="{F4F2B082-A10F-49C9-809D-ED8441D70C4F}" dt="2021-01-21T17:16:09.699" v="725"/>
          <ac:spMkLst>
            <pc:docMk/>
            <pc:sldMk cId="1583684842" sldId="279"/>
            <ac:spMk id="3" creationId="{31F7EB58-63F8-4909-9DEC-53F22561CAE7}"/>
          </ac:spMkLst>
        </pc:spChg>
      </pc:sldChg>
      <pc:sldChg chg="modSp new mod">
        <pc:chgData name="Jingnan Xie" userId="5c2f28a1-79a3-4aeb-a5f1-26f53b743562" providerId="ADAL" clId="{F4F2B082-A10F-49C9-809D-ED8441D70C4F}" dt="2021-01-21T17:16:36.251" v="731" actId="14100"/>
        <pc:sldMkLst>
          <pc:docMk/>
          <pc:sldMk cId="749668377" sldId="280"/>
        </pc:sldMkLst>
        <pc:spChg chg="mod">
          <ac:chgData name="Jingnan Xie" userId="5c2f28a1-79a3-4aeb-a5f1-26f53b743562" providerId="ADAL" clId="{F4F2B082-A10F-49C9-809D-ED8441D70C4F}" dt="2021-01-21T17:16:23.673" v="728" actId="14100"/>
          <ac:spMkLst>
            <pc:docMk/>
            <pc:sldMk cId="749668377" sldId="280"/>
            <ac:spMk id="2" creationId="{B284B480-3369-4E25-AD26-4E82E937E229}"/>
          </ac:spMkLst>
        </pc:spChg>
        <pc:spChg chg="mod">
          <ac:chgData name="Jingnan Xie" userId="5c2f28a1-79a3-4aeb-a5f1-26f53b743562" providerId="ADAL" clId="{F4F2B082-A10F-49C9-809D-ED8441D70C4F}" dt="2021-01-21T17:16:36.251" v="731" actId="14100"/>
          <ac:spMkLst>
            <pc:docMk/>
            <pc:sldMk cId="749668377" sldId="280"/>
            <ac:spMk id="3" creationId="{B88199A8-C15D-404D-BACF-F0DDE7ACA318}"/>
          </ac:spMkLst>
        </pc:spChg>
      </pc:sldChg>
      <pc:sldChg chg="modSp new mod">
        <pc:chgData name="Jingnan Xie" userId="5c2f28a1-79a3-4aeb-a5f1-26f53b743562" providerId="ADAL" clId="{F4F2B082-A10F-49C9-809D-ED8441D70C4F}" dt="2021-01-21T17:18:32.835" v="736"/>
        <pc:sldMkLst>
          <pc:docMk/>
          <pc:sldMk cId="1254078573" sldId="281"/>
        </pc:sldMkLst>
        <pc:spChg chg="mod">
          <ac:chgData name="Jingnan Xie" userId="5c2f28a1-79a3-4aeb-a5f1-26f53b743562" providerId="ADAL" clId="{F4F2B082-A10F-49C9-809D-ED8441D70C4F}" dt="2021-01-21T17:18:24.674" v="734" actId="14100"/>
          <ac:spMkLst>
            <pc:docMk/>
            <pc:sldMk cId="1254078573" sldId="281"/>
            <ac:spMk id="2" creationId="{7FA8D70F-0B32-4F1E-8E61-5BD1C86B236E}"/>
          </ac:spMkLst>
        </pc:spChg>
        <pc:spChg chg="mod">
          <ac:chgData name="Jingnan Xie" userId="5c2f28a1-79a3-4aeb-a5f1-26f53b743562" providerId="ADAL" clId="{F4F2B082-A10F-49C9-809D-ED8441D70C4F}" dt="2021-01-21T17:18:32.835" v="736"/>
          <ac:spMkLst>
            <pc:docMk/>
            <pc:sldMk cId="1254078573" sldId="281"/>
            <ac:spMk id="3" creationId="{B39C568C-2D87-48AF-96DB-BF87CA705143}"/>
          </ac:spMkLst>
        </pc:spChg>
      </pc:sldChg>
      <pc:sldChg chg="modSp new mod">
        <pc:chgData name="Jingnan Xie" userId="5c2f28a1-79a3-4aeb-a5f1-26f53b743562" providerId="ADAL" clId="{F4F2B082-A10F-49C9-809D-ED8441D70C4F}" dt="2021-01-21T17:19:59.202" v="748" actId="20577"/>
        <pc:sldMkLst>
          <pc:docMk/>
          <pc:sldMk cId="542698484" sldId="282"/>
        </pc:sldMkLst>
        <pc:spChg chg="mod">
          <ac:chgData name="Jingnan Xie" userId="5c2f28a1-79a3-4aeb-a5f1-26f53b743562" providerId="ADAL" clId="{F4F2B082-A10F-49C9-809D-ED8441D70C4F}" dt="2021-01-21T17:19:10.697" v="740" actId="14100"/>
          <ac:spMkLst>
            <pc:docMk/>
            <pc:sldMk cId="542698484" sldId="282"/>
            <ac:spMk id="2" creationId="{459AABF4-D519-411B-AABE-26DAA17A8920}"/>
          </ac:spMkLst>
        </pc:spChg>
        <pc:spChg chg="mod">
          <ac:chgData name="Jingnan Xie" userId="5c2f28a1-79a3-4aeb-a5f1-26f53b743562" providerId="ADAL" clId="{F4F2B082-A10F-49C9-809D-ED8441D70C4F}" dt="2021-01-21T17:19:59.202" v="748" actId="20577"/>
          <ac:spMkLst>
            <pc:docMk/>
            <pc:sldMk cId="542698484" sldId="282"/>
            <ac:spMk id="3" creationId="{1905E29B-2555-4C7A-97EC-C722A9160DED}"/>
          </ac:spMkLst>
        </pc:spChg>
      </pc:sldChg>
      <pc:sldChg chg="modSp new mod">
        <pc:chgData name="Jingnan Xie" userId="5c2f28a1-79a3-4aeb-a5f1-26f53b743562" providerId="ADAL" clId="{F4F2B082-A10F-49C9-809D-ED8441D70C4F}" dt="2021-01-21T17:20:37.982" v="753" actId="14100"/>
        <pc:sldMkLst>
          <pc:docMk/>
          <pc:sldMk cId="3231441722" sldId="283"/>
        </pc:sldMkLst>
        <pc:spChg chg="mod">
          <ac:chgData name="Jingnan Xie" userId="5c2f28a1-79a3-4aeb-a5f1-26f53b743562" providerId="ADAL" clId="{F4F2B082-A10F-49C9-809D-ED8441D70C4F}" dt="2021-01-21T17:20:23.225" v="751" actId="14100"/>
          <ac:spMkLst>
            <pc:docMk/>
            <pc:sldMk cId="3231441722" sldId="283"/>
            <ac:spMk id="2" creationId="{BAC1A013-0311-4F1C-AF34-A7E2D21BACFC}"/>
          </ac:spMkLst>
        </pc:spChg>
        <pc:spChg chg="mod">
          <ac:chgData name="Jingnan Xie" userId="5c2f28a1-79a3-4aeb-a5f1-26f53b743562" providerId="ADAL" clId="{F4F2B082-A10F-49C9-809D-ED8441D70C4F}" dt="2021-01-21T17:20:37.982" v="753" actId="14100"/>
          <ac:spMkLst>
            <pc:docMk/>
            <pc:sldMk cId="3231441722" sldId="283"/>
            <ac:spMk id="3" creationId="{BAF23BE7-AF74-4BA4-9D84-BAFAB6862207}"/>
          </ac:spMkLst>
        </pc:spChg>
      </pc:sldChg>
      <pc:sldChg chg="modSp new mod">
        <pc:chgData name="Jingnan Xie" userId="5c2f28a1-79a3-4aeb-a5f1-26f53b743562" providerId="ADAL" clId="{F4F2B082-A10F-49C9-809D-ED8441D70C4F}" dt="2021-01-21T17:21:33.809" v="760" actId="14100"/>
        <pc:sldMkLst>
          <pc:docMk/>
          <pc:sldMk cId="2468298435" sldId="284"/>
        </pc:sldMkLst>
        <pc:spChg chg="mod">
          <ac:chgData name="Jingnan Xie" userId="5c2f28a1-79a3-4aeb-a5f1-26f53b743562" providerId="ADAL" clId="{F4F2B082-A10F-49C9-809D-ED8441D70C4F}" dt="2021-01-21T17:20:58.015" v="756" actId="14100"/>
          <ac:spMkLst>
            <pc:docMk/>
            <pc:sldMk cId="2468298435" sldId="284"/>
            <ac:spMk id="2" creationId="{77919EFE-47C5-4A2C-B598-185E5598DE41}"/>
          </ac:spMkLst>
        </pc:spChg>
        <pc:spChg chg="mod">
          <ac:chgData name="Jingnan Xie" userId="5c2f28a1-79a3-4aeb-a5f1-26f53b743562" providerId="ADAL" clId="{F4F2B082-A10F-49C9-809D-ED8441D70C4F}" dt="2021-01-21T17:21:33.809" v="760" actId="14100"/>
          <ac:spMkLst>
            <pc:docMk/>
            <pc:sldMk cId="2468298435" sldId="284"/>
            <ac:spMk id="3" creationId="{ED519ECE-5A83-400D-9D8F-5C839FC38155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DD7361-A731-465D-925A-2BF3CA0B5B56}" type="datetimeFigureOut">
              <a:rPr lang="en-US" smtClean="0"/>
              <a:t>2/3/2023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3AD8C-EFE3-4CC6-BD70-AED84FECC1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67387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DD7361-A731-465D-925A-2BF3CA0B5B56}" type="datetimeFigureOut">
              <a:rPr lang="en-US" smtClean="0"/>
              <a:t>2/3/2023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3AD8C-EFE3-4CC6-BD70-AED84FECC1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42338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DD7361-A731-465D-925A-2BF3CA0B5B56}" type="datetimeFigureOut">
              <a:rPr lang="en-US" smtClean="0"/>
              <a:t>2/3/2023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3AD8C-EFE3-4CC6-BD70-AED84FECC1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50883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DD7361-A731-465D-925A-2BF3CA0B5B56}" type="datetimeFigureOut">
              <a:rPr lang="en-US" smtClean="0"/>
              <a:t>2/3/2023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3AD8C-EFE3-4CC6-BD70-AED84FECC1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0213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DD7361-A731-465D-925A-2BF3CA0B5B56}" type="datetimeFigureOut">
              <a:rPr lang="en-US" smtClean="0"/>
              <a:t>2/3/2023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3AD8C-EFE3-4CC6-BD70-AED84FECC1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25548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DD7361-A731-465D-925A-2BF3CA0B5B56}" type="datetimeFigureOut">
              <a:rPr lang="en-US" smtClean="0"/>
              <a:t>2/3/2023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3AD8C-EFE3-4CC6-BD70-AED84FECC1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59287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DD7361-A731-465D-925A-2BF3CA0B5B56}" type="datetimeFigureOut">
              <a:rPr lang="en-US" smtClean="0"/>
              <a:t>2/3/2023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3AD8C-EFE3-4CC6-BD70-AED84FECC1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97408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DD7361-A731-465D-925A-2BF3CA0B5B56}" type="datetimeFigureOut">
              <a:rPr lang="en-US" smtClean="0"/>
              <a:t>2/3/2023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3AD8C-EFE3-4CC6-BD70-AED84FECC1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3703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DD7361-A731-465D-925A-2BF3CA0B5B56}" type="datetimeFigureOut">
              <a:rPr lang="en-US" smtClean="0"/>
              <a:t>2/3/2023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3AD8C-EFE3-4CC6-BD70-AED84FECC1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00288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DD7361-A731-465D-925A-2BF3CA0B5B56}" type="datetimeFigureOut">
              <a:rPr lang="en-US" smtClean="0"/>
              <a:t>2/3/2023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3AD8C-EFE3-4CC6-BD70-AED84FECC1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1848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DD7361-A731-465D-925A-2BF3CA0B5B56}" type="datetimeFigureOut">
              <a:rPr lang="en-US" smtClean="0"/>
              <a:t>2/3/2023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3AD8C-EFE3-4CC6-BD70-AED84FECC1CB}" type="slidenum">
              <a:rPr lang="en-US" smtClean="0"/>
              <a:t>‹#›</a:t>
            </a:fld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66255654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DD7361-A731-465D-925A-2BF3CA0B5B56}" type="datetimeFigureOut">
              <a:rPr lang="en-US" smtClean="0"/>
              <a:t>2/3/2023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3AD8C-EFE3-4CC6-BD70-AED84FECC1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79844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DD7361-A731-465D-925A-2BF3CA0B5B56}" type="datetimeFigureOut">
              <a:rPr lang="en-US" smtClean="0"/>
              <a:t>2/3/2023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3AD8C-EFE3-4CC6-BD70-AED84FECC1CB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24445717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DD7361-A731-465D-925A-2BF3CA0B5B56}" type="datetimeFigureOut">
              <a:rPr lang="en-US" smtClean="0"/>
              <a:t>2/3/2023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3AD8C-EFE3-4CC6-BD70-AED84FECC1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79155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DD7361-A731-465D-925A-2BF3CA0B5B56}" type="datetimeFigureOut">
              <a:rPr lang="en-US" smtClean="0"/>
              <a:t>2/3/2023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3AD8C-EFE3-4CC6-BD70-AED84FECC1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885548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DD7361-A731-465D-925A-2BF3CA0B5B56}" type="datetimeFigureOut">
              <a:rPr lang="en-US" smtClean="0"/>
              <a:t>2/3/2023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3AD8C-EFE3-4CC6-BD70-AED84FECC1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67876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DD7361-A731-465D-925A-2BF3CA0B5B56}" type="datetimeFigureOut">
              <a:rPr lang="en-US" smtClean="0"/>
              <a:t>2/3/2023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7933AD8C-EFE3-4CC6-BD70-AED84FECC1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0747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9A56EC-B062-4773-BDCE-20726CCC4DD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Intermediate SQL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2D421B5-2416-491C-B643-8F119458F0B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Prof. X</a:t>
            </a:r>
          </a:p>
        </p:txBody>
      </p:sp>
    </p:spTree>
    <p:extLst>
      <p:ext uri="{BB962C8B-B14F-4D97-AF65-F5344CB8AC3E}">
        <p14:creationId xmlns:p14="http://schemas.microsoft.com/office/powerpoint/2010/main" val="23826322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39DA04-3E7C-4905-B4BE-C457308B65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752272"/>
          </a:xfrm>
        </p:spPr>
        <p:txBody>
          <a:bodyPr/>
          <a:lstStyle/>
          <a:p>
            <a:r>
              <a:rPr lang="en-US" dirty="0"/>
              <a:t>University Example Used Here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235C6A37-C3D0-4610-8463-9ED7B5EDB6A6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5401" y="1361872"/>
            <a:ext cx="8140534" cy="512691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906667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D27750-1FD6-4083-8B7A-0FA6A80414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776140"/>
          </a:xfrm>
        </p:spPr>
        <p:txBody>
          <a:bodyPr/>
          <a:lstStyle/>
          <a:p>
            <a:r>
              <a:rPr lang="en-US" altLang="en-US" sz="3600" dirty="0"/>
              <a:t>Nested Subqueries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D63C94-BBA9-4EF4-AB98-D916057A9B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461155"/>
            <a:ext cx="8596668" cy="4580207"/>
          </a:xfrm>
        </p:spPr>
        <p:txBody>
          <a:bodyPr>
            <a:normAutofit lnSpcReduction="10000"/>
          </a:bodyPr>
          <a:lstStyle/>
          <a:p>
            <a:r>
              <a:rPr lang="en-US" altLang="en-US" sz="1700" dirty="0"/>
              <a:t>SQL provides a mechanism for the nesting of subqueries. A </a:t>
            </a:r>
            <a:r>
              <a:rPr lang="en-US" altLang="en-US" sz="1700" b="1" dirty="0">
                <a:solidFill>
                  <a:srgbClr val="002060"/>
                </a:solidFill>
              </a:rPr>
              <a:t>subquery</a:t>
            </a:r>
            <a:r>
              <a:rPr lang="en-US" altLang="en-US" sz="1700" dirty="0"/>
              <a:t> is a </a:t>
            </a:r>
            <a:r>
              <a:rPr lang="en-US" altLang="en-US" sz="1700" b="1" dirty="0"/>
              <a:t>select-from-where</a:t>
            </a:r>
            <a:r>
              <a:rPr lang="en-US" altLang="en-US" sz="1700" dirty="0"/>
              <a:t> expression that is nested within another query.</a:t>
            </a:r>
          </a:p>
          <a:p>
            <a:r>
              <a:rPr lang="en-US" altLang="en-US" sz="1700" dirty="0"/>
              <a:t>The nesting can be done in the following SQL query</a:t>
            </a:r>
            <a:br>
              <a:rPr lang="en-US" altLang="en-US" sz="1700" dirty="0"/>
            </a:br>
            <a:br>
              <a:rPr lang="en-US" altLang="en-US" sz="1700" dirty="0"/>
            </a:br>
            <a:r>
              <a:rPr lang="en-US" altLang="en-US" sz="1700" dirty="0"/>
              <a:t>	</a:t>
            </a:r>
            <a:r>
              <a:rPr lang="en-US" altLang="en-US" sz="1700" b="1" dirty="0"/>
              <a:t>select </a:t>
            </a:r>
            <a:r>
              <a:rPr lang="en-US" altLang="en-US" sz="1700" i="1" dirty="0"/>
              <a:t>A</a:t>
            </a:r>
            <a:r>
              <a:rPr lang="en-US" altLang="en-US" sz="1700" baseline="-25000" dirty="0"/>
              <a:t>1</a:t>
            </a:r>
            <a:r>
              <a:rPr lang="en-US" altLang="en-US" sz="1700" dirty="0"/>
              <a:t>, </a:t>
            </a:r>
            <a:r>
              <a:rPr lang="en-US" altLang="en-US" sz="1700" i="1" dirty="0"/>
              <a:t>A</a:t>
            </a:r>
            <a:r>
              <a:rPr lang="en-US" altLang="en-US" sz="1700" baseline="-25000" dirty="0"/>
              <a:t>2</a:t>
            </a:r>
            <a:r>
              <a:rPr lang="en-US" altLang="en-US" sz="1700" dirty="0"/>
              <a:t>, ..., </a:t>
            </a:r>
            <a:r>
              <a:rPr lang="en-US" altLang="en-US" sz="1700" i="1" dirty="0"/>
              <a:t>A</a:t>
            </a:r>
            <a:r>
              <a:rPr lang="en-US" altLang="en-US" sz="1700" i="1" baseline="-25000" dirty="0"/>
              <a:t>n</a:t>
            </a:r>
            <a:br>
              <a:rPr lang="en-US" altLang="en-US" sz="1700" dirty="0"/>
            </a:br>
            <a:r>
              <a:rPr lang="en-US" altLang="en-US" sz="1700" dirty="0"/>
              <a:t>	</a:t>
            </a:r>
            <a:r>
              <a:rPr lang="en-US" altLang="en-US" sz="1700" b="1" dirty="0"/>
              <a:t>from</a:t>
            </a:r>
            <a:r>
              <a:rPr lang="en-US" altLang="en-US" sz="1700" dirty="0"/>
              <a:t> </a:t>
            </a:r>
            <a:r>
              <a:rPr lang="en-US" altLang="en-US" sz="1700" i="1" dirty="0"/>
              <a:t>r</a:t>
            </a:r>
            <a:r>
              <a:rPr lang="en-US" altLang="en-US" sz="1700" baseline="-25000" dirty="0"/>
              <a:t>1</a:t>
            </a:r>
            <a:r>
              <a:rPr lang="en-US" altLang="en-US" sz="1700" dirty="0"/>
              <a:t>, </a:t>
            </a:r>
            <a:r>
              <a:rPr lang="en-US" altLang="en-US" sz="1700" i="1" dirty="0"/>
              <a:t>r</a:t>
            </a:r>
            <a:r>
              <a:rPr lang="en-US" altLang="en-US" sz="1700" baseline="-25000" dirty="0"/>
              <a:t>2</a:t>
            </a:r>
            <a:r>
              <a:rPr lang="en-US" altLang="en-US" sz="1700" dirty="0"/>
              <a:t>, ..., </a:t>
            </a:r>
            <a:r>
              <a:rPr lang="en-US" altLang="en-US" sz="1700" i="1" dirty="0"/>
              <a:t>r</a:t>
            </a:r>
            <a:r>
              <a:rPr lang="en-US" altLang="en-US" sz="1700" i="1" baseline="-25000" dirty="0"/>
              <a:t>m</a:t>
            </a:r>
            <a:br>
              <a:rPr lang="en-US" altLang="en-US" sz="1700" dirty="0"/>
            </a:br>
            <a:r>
              <a:rPr lang="en-US" altLang="en-US" sz="1700" dirty="0"/>
              <a:t>	</a:t>
            </a:r>
            <a:r>
              <a:rPr lang="en-US" altLang="en-US" sz="1700" b="1" dirty="0"/>
              <a:t>where </a:t>
            </a:r>
            <a:r>
              <a:rPr lang="en-US" altLang="en-US" sz="1700" i="1" dirty="0"/>
              <a:t>P</a:t>
            </a:r>
          </a:p>
          <a:p>
            <a:pPr>
              <a:buFont typeface="Monotype Sorts" charset="2"/>
              <a:buNone/>
            </a:pPr>
            <a:r>
              <a:rPr lang="en-US" altLang="en-US" sz="800" i="1" dirty="0"/>
              <a:t> </a:t>
            </a:r>
            <a:br>
              <a:rPr lang="en-US" altLang="en-US" sz="1700" i="1" dirty="0"/>
            </a:br>
            <a:r>
              <a:rPr lang="en-US" altLang="en-US" sz="1700" dirty="0"/>
              <a:t>as follows:</a:t>
            </a:r>
          </a:p>
          <a:p>
            <a:pPr lvl="1"/>
            <a:r>
              <a:rPr lang="en-US" altLang="en-US" sz="1700" b="1" dirty="0"/>
              <a:t>From clause: </a:t>
            </a:r>
            <a:r>
              <a:rPr lang="en-US" altLang="en-US" sz="1700" i="1" dirty="0" err="1"/>
              <a:t>r</a:t>
            </a:r>
            <a:r>
              <a:rPr lang="en-US" altLang="en-US" sz="1700" i="1" baseline="-25000" dirty="0" err="1"/>
              <a:t>i</a:t>
            </a:r>
            <a:r>
              <a:rPr lang="en-US" altLang="en-US" sz="1700" i="1" baseline="-25000" dirty="0"/>
              <a:t> </a:t>
            </a:r>
            <a:r>
              <a:rPr lang="en-US" altLang="en-US" sz="1700" dirty="0"/>
              <a:t> can be replaced by any valid subquery</a:t>
            </a:r>
          </a:p>
          <a:p>
            <a:pPr lvl="1"/>
            <a:r>
              <a:rPr lang="en-US" altLang="en-US" sz="1700" b="1" dirty="0"/>
              <a:t>Where clause: </a:t>
            </a:r>
            <a:r>
              <a:rPr lang="en-US" altLang="en-US" sz="1700" i="1" dirty="0"/>
              <a:t>P</a:t>
            </a:r>
            <a:r>
              <a:rPr lang="en-US" altLang="en-US" sz="1700" dirty="0"/>
              <a:t> can be replaced with an expression of the form:</a:t>
            </a:r>
          </a:p>
          <a:p>
            <a:pPr lvl="1">
              <a:buFont typeface="Monotype Sorts" charset="2"/>
              <a:buNone/>
            </a:pPr>
            <a:r>
              <a:rPr lang="en-US" altLang="en-US" sz="1700" dirty="0"/>
              <a:t>                </a:t>
            </a:r>
            <a:r>
              <a:rPr lang="en-US" altLang="en-US" sz="1700" i="1" dirty="0"/>
              <a:t>B</a:t>
            </a:r>
            <a:r>
              <a:rPr lang="en-US" altLang="en-US" sz="1700" dirty="0"/>
              <a:t> &lt;operation&gt; (subquery)</a:t>
            </a:r>
          </a:p>
          <a:p>
            <a:pPr lvl="1">
              <a:buFont typeface="Monotype Sorts" charset="2"/>
              <a:buNone/>
            </a:pPr>
            <a:r>
              <a:rPr lang="en-US" altLang="en-US" sz="1700" dirty="0"/>
              <a:t>     </a:t>
            </a:r>
            <a:r>
              <a:rPr lang="en-US" altLang="en-US" sz="1700" i="1" dirty="0"/>
              <a:t>B</a:t>
            </a:r>
            <a:r>
              <a:rPr lang="en-US" altLang="en-US" sz="1700" dirty="0"/>
              <a:t> is an attribute and &lt;operation&gt; to be defined later.</a:t>
            </a:r>
          </a:p>
          <a:p>
            <a:pPr lvl="1"/>
            <a:r>
              <a:rPr lang="en-US" altLang="en-US" sz="1700" b="1" dirty="0"/>
              <a:t>Select clause: </a:t>
            </a:r>
          </a:p>
          <a:p>
            <a:pPr marL="857250" lvl="2" indent="0">
              <a:buFont typeface="Webdings" panose="05030102010509060703" pitchFamily="18" charset="2"/>
              <a:buNone/>
            </a:pPr>
            <a:r>
              <a:rPr lang="en-US" altLang="en-US" sz="1700" i="1" dirty="0"/>
              <a:t>A</a:t>
            </a:r>
            <a:r>
              <a:rPr lang="en-US" altLang="en-US" sz="1700" i="1" baseline="-25000" dirty="0"/>
              <a:t>i   </a:t>
            </a:r>
            <a:r>
              <a:rPr lang="en-US" altLang="en-US" sz="1700" dirty="0"/>
              <a:t>can be replaced by a subquery that generates a single value</a:t>
            </a:r>
            <a:r>
              <a:rPr lang="en-US" altLang="en-US" dirty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0868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523078-7530-4A03-8CD4-663C89A0D2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Set Membership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E030CE-9EC7-4FB8-8866-4F0DD4C9A4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Operation: in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dirty="0"/>
              <a:t>For example, 5 is in the set {1, 2, 3, 4, 5}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Operation: not in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dirty="0"/>
              <a:t>For example, 6 is not in the set {1, 2, 3, 4, 5}</a:t>
            </a:r>
          </a:p>
        </p:txBody>
      </p:sp>
    </p:spTree>
    <p:extLst>
      <p:ext uri="{BB962C8B-B14F-4D97-AF65-F5344CB8AC3E}">
        <p14:creationId xmlns:p14="http://schemas.microsoft.com/office/powerpoint/2010/main" val="40330153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679A5F-746C-4BF7-ACF2-558D8B98DD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329939"/>
            <a:ext cx="8596668" cy="754144"/>
          </a:xfrm>
        </p:spPr>
        <p:txBody>
          <a:bodyPr/>
          <a:lstStyle/>
          <a:p>
            <a:r>
              <a:rPr lang="en-US" altLang="en-US" sz="3600" dirty="0"/>
              <a:t>Set Membership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D81835-AB4D-49E9-82DE-E3C762EFB4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197205"/>
            <a:ext cx="8596668" cy="5005632"/>
          </a:xfrm>
        </p:spPr>
        <p:txBody>
          <a:bodyPr>
            <a:normAutofit/>
          </a:bodyPr>
          <a:lstStyle/>
          <a:p>
            <a:pPr>
              <a:tabLst>
                <a:tab pos="1027113" algn="l"/>
              </a:tabLst>
            </a:pPr>
            <a:r>
              <a:rPr lang="en-US" altLang="en-US" sz="1800" dirty="0"/>
              <a:t>Find courses offered in Fall 2017 and in Spring 2018</a:t>
            </a:r>
          </a:p>
          <a:p>
            <a:pPr marL="457200" lvl="1" indent="0">
              <a:buNone/>
            </a:pPr>
            <a:r>
              <a:rPr lang="en-US" altLang="en-US" b="1" dirty="0"/>
              <a:t>select distinct </a:t>
            </a:r>
            <a:r>
              <a:rPr lang="en-US" altLang="en-US" i="1" dirty="0" err="1"/>
              <a:t>course_id</a:t>
            </a:r>
            <a:endParaRPr lang="en-US" altLang="en-US" i="1" dirty="0"/>
          </a:p>
          <a:p>
            <a:pPr marL="457200" lvl="1" indent="0">
              <a:buNone/>
            </a:pPr>
            <a:r>
              <a:rPr lang="en-US" altLang="en-US" b="1" dirty="0"/>
              <a:t>from </a:t>
            </a:r>
            <a:r>
              <a:rPr lang="en-US" altLang="en-US" i="1" dirty="0"/>
              <a:t>section</a:t>
            </a:r>
          </a:p>
          <a:p>
            <a:pPr marL="457200" lvl="1" indent="0">
              <a:buNone/>
            </a:pPr>
            <a:r>
              <a:rPr lang="en-US" altLang="en-US" b="1" dirty="0"/>
              <a:t>where </a:t>
            </a:r>
            <a:r>
              <a:rPr lang="en-US" altLang="en-US" i="1" dirty="0"/>
              <a:t>semester </a:t>
            </a:r>
            <a:r>
              <a:rPr lang="en-US" altLang="en-US" dirty="0"/>
              <a:t>= 'Fall' </a:t>
            </a:r>
            <a:r>
              <a:rPr lang="en-US" altLang="en-US" b="1" dirty="0"/>
              <a:t>and </a:t>
            </a:r>
            <a:r>
              <a:rPr lang="en-US" altLang="en-US" i="1" dirty="0"/>
              <a:t>year</a:t>
            </a:r>
            <a:r>
              <a:rPr lang="en-US" altLang="en-US" dirty="0"/>
              <a:t>= 2017 </a:t>
            </a:r>
            <a:r>
              <a:rPr lang="en-US" altLang="en-US" b="1" dirty="0"/>
              <a:t>and </a:t>
            </a:r>
            <a:br>
              <a:rPr lang="en-US" altLang="en-US" b="1" dirty="0"/>
            </a:br>
            <a:r>
              <a:rPr lang="en-US" altLang="en-US" b="1" dirty="0"/>
              <a:t>           </a:t>
            </a:r>
            <a:r>
              <a:rPr lang="en-US" altLang="en-US" i="1" dirty="0" err="1"/>
              <a:t>course_id</a:t>
            </a:r>
            <a:r>
              <a:rPr lang="en-US" altLang="en-US" i="1" dirty="0"/>
              <a:t> </a:t>
            </a:r>
            <a:r>
              <a:rPr lang="en-US" altLang="en-US" b="1" dirty="0"/>
              <a:t>in </a:t>
            </a:r>
            <a:r>
              <a:rPr lang="en-US" altLang="en-US" dirty="0"/>
              <a:t>(</a:t>
            </a:r>
            <a:r>
              <a:rPr lang="en-US" altLang="en-US" b="1" dirty="0"/>
              <a:t>select </a:t>
            </a:r>
            <a:r>
              <a:rPr lang="en-US" altLang="en-US" i="1" dirty="0" err="1"/>
              <a:t>course_id</a:t>
            </a:r>
            <a:endParaRPr lang="en-US" altLang="en-US" i="1" dirty="0"/>
          </a:p>
          <a:p>
            <a:pPr marL="457200" lvl="1" indent="0">
              <a:buNone/>
            </a:pPr>
            <a:r>
              <a:rPr lang="en-US" altLang="en-US" b="1" dirty="0"/>
              <a:t>                                 from </a:t>
            </a:r>
            <a:r>
              <a:rPr lang="en-US" altLang="en-US" i="1" dirty="0"/>
              <a:t>section</a:t>
            </a:r>
          </a:p>
          <a:p>
            <a:pPr marL="457200" lvl="1" indent="0">
              <a:buNone/>
            </a:pPr>
            <a:r>
              <a:rPr lang="en-US" altLang="en-US" b="1" dirty="0"/>
              <a:t>                                 where </a:t>
            </a:r>
            <a:r>
              <a:rPr lang="en-US" altLang="en-US" i="1" dirty="0"/>
              <a:t>semester </a:t>
            </a:r>
            <a:r>
              <a:rPr lang="en-US" altLang="en-US" dirty="0"/>
              <a:t>= 'Spring' </a:t>
            </a:r>
            <a:r>
              <a:rPr lang="en-US" altLang="en-US" b="1" dirty="0"/>
              <a:t>and </a:t>
            </a:r>
            <a:r>
              <a:rPr lang="en-US" altLang="en-US" i="1" dirty="0"/>
              <a:t>year</a:t>
            </a:r>
            <a:r>
              <a:rPr lang="en-US" altLang="en-US" dirty="0"/>
              <a:t>= 2018);</a:t>
            </a:r>
          </a:p>
          <a:p>
            <a:r>
              <a:rPr lang="en-US" altLang="en-US" dirty="0"/>
              <a:t>Find courses offered in Fall 2017 but not in Spring 2018</a:t>
            </a:r>
          </a:p>
          <a:p>
            <a:pPr marL="400050" lvl="1" indent="0">
              <a:buNone/>
            </a:pPr>
            <a:r>
              <a:rPr lang="en-US" altLang="en-US" b="1" dirty="0"/>
              <a:t>select distinct </a:t>
            </a:r>
            <a:r>
              <a:rPr lang="en-US" altLang="en-US" i="1" dirty="0" err="1"/>
              <a:t>course_id</a:t>
            </a:r>
            <a:endParaRPr lang="en-US" altLang="en-US" i="1" dirty="0"/>
          </a:p>
          <a:p>
            <a:pPr marL="400050" lvl="1" indent="0">
              <a:buNone/>
            </a:pPr>
            <a:r>
              <a:rPr lang="en-US" altLang="en-US" b="1" dirty="0"/>
              <a:t>from </a:t>
            </a:r>
            <a:r>
              <a:rPr lang="en-US" altLang="en-US" i="1" dirty="0"/>
              <a:t>section</a:t>
            </a:r>
          </a:p>
          <a:p>
            <a:pPr marL="400050" lvl="1" indent="0">
              <a:buNone/>
            </a:pPr>
            <a:r>
              <a:rPr lang="en-US" altLang="en-US" b="1" dirty="0"/>
              <a:t>where </a:t>
            </a:r>
            <a:r>
              <a:rPr lang="en-US" altLang="en-US" i="1" dirty="0"/>
              <a:t>semester </a:t>
            </a:r>
            <a:r>
              <a:rPr lang="en-US" altLang="en-US" dirty="0"/>
              <a:t>= 'Fall' </a:t>
            </a:r>
            <a:r>
              <a:rPr lang="en-US" altLang="en-US" b="1" dirty="0"/>
              <a:t>and </a:t>
            </a:r>
            <a:r>
              <a:rPr lang="en-US" altLang="en-US" i="1" dirty="0"/>
              <a:t>year</a:t>
            </a:r>
            <a:r>
              <a:rPr lang="en-US" altLang="en-US" dirty="0"/>
              <a:t>= 2017 </a:t>
            </a:r>
            <a:r>
              <a:rPr lang="en-US" altLang="en-US" b="1" dirty="0"/>
              <a:t>and </a:t>
            </a:r>
            <a:br>
              <a:rPr lang="en-US" altLang="en-US" b="1" dirty="0"/>
            </a:br>
            <a:r>
              <a:rPr lang="en-US" altLang="en-US" b="1" dirty="0"/>
              <a:t>           </a:t>
            </a:r>
            <a:r>
              <a:rPr lang="en-US" altLang="en-US" i="1" dirty="0" err="1"/>
              <a:t>course_id</a:t>
            </a:r>
            <a:r>
              <a:rPr lang="en-US" altLang="en-US" i="1" dirty="0"/>
              <a:t>  </a:t>
            </a:r>
            <a:r>
              <a:rPr lang="en-US" altLang="en-US" b="1" dirty="0"/>
              <a:t>not in </a:t>
            </a:r>
            <a:r>
              <a:rPr lang="en-US" altLang="en-US" dirty="0"/>
              <a:t>(</a:t>
            </a:r>
            <a:r>
              <a:rPr lang="en-US" altLang="en-US" b="1" dirty="0"/>
              <a:t>select </a:t>
            </a:r>
            <a:r>
              <a:rPr lang="en-US" altLang="en-US" i="1" dirty="0" err="1"/>
              <a:t>course_id</a:t>
            </a:r>
            <a:endParaRPr lang="en-US" altLang="en-US" i="1" dirty="0"/>
          </a:p>
          <a:p>
            <a:pPr marL="400050" lvl="1" indent="0">
              <a:buNone/>
            </a:pPr>
            <a:r>
              <a:rPr lang="en-US" altLang="en-US" b="1" dirty="0"/>
              <a:t>                                        from </a:t>
            </a:r>
            <a:r>
              <a:rPr lang="en-US" altLang="en-US" i="1" dirty="0"/>
              <a:t>section</a:t>
            </a:r>
          </a:p>
          <a:p>
            <a:pPr marL="400050" lvl="1" indent="0">
              <a:buNone/>
            </a:pPr>
            <a:r>
              <a:rPr lang="en-US" altLang="en-US" b="1" dirty="0"/>
              <a:t>                                        where </a:t>
            </a:r>
            <a:r>
              <a:rPr lang="en-US" altLang="en-US" i="1" dirty="0"/>
              <a:t>semester </a:t>
            </a:r>
            <a:r>
              <a:rPr lang="en-US" altLang="en-US" dirty="0"/>
              <a:t>= 'Spring' </a:t>
            </a:r>
            <a:r>
              <a:rPr lang="en-US" altLang="en-US" b="1" dirty="0"/>
              <a:t>and </a:t>
            </a:r>
            <a:r>
              <a:rPr lang="en-US" altLang="en-US" i="1" dirty="0"/>
              <a:t>year</a:t>
            </a:r>
            <a:r>
              <a:rPr lang="en-US" altLang="en-US" dirty="0"/>
              <a:t>= 2018);</a:t>
            </a:r>
          </a:p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E1E17FB-022B-49FA-ADB0-016E726D11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03976" y="0"/>
            <a:ext cx="4851249" cy="3345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00824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BFA7E0-AC10-4EDF-882C-EE414B9E19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926969"/>
          </a:xfrm>
        </p:spPr>
        <p:txBody>
          <a:bodyPr/>
          <a:lstStyle/>
          <a:p>
            <a:r>
              <a:rPr lang="en-US" altLang="en-US" sz="3600" dirty="0"/>
              <a:t>Set Membership (Cont.)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3C6229-39FD-4F4C-BAF2-63C1D46725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536569"/>
            <a:ext cx="8596668" cy="4504793"/>
          </a:xfrm>
        </p:spPr>
        <p:txBody>
          <a:bodyPr>
            <a:normAutofit fontScale="92500" lnSpcReduction="20000"/>
          </a:bodyPr>
          <a:lstStyle/>
          <a:p>
            <a:pPr defTabSz="915988">
              <a:tabLst>
                <a:tab pos="684213" algn="l"/>
                <a:tab pos="1250950" algn="l"/>
              </a:tabLst>
            </a:pPr>
            <a:r>
              <a:rPr lang="en-US" altLang="en-US" sz="1800" dirty="0"/>
              <a:t>Name all instructors whose name is neither “Mozart” nor “Einstein”</a:t>
            </a:r>
          </a:p>
          <a:p>
            <a:pPr marL="0" indent="0" defTabSz="915988">
              <a:buNone/>
              <a:tabLst>
                <a:tab pos="684213" algn="l"/>
                <a:tab pos="1250950" algn="l"/>
              </a:tabLst>
            </a:pPr>
            <a:endParaRPr lang="en-US" altLang="en-US" sz="900" dirty="0"/>
          </a:p>
          <a:p>
            <a:pPr>
              <a:spcBef>
                <a:spcPts val="0"/>
              </a:spcBef>
              <a:buNone/>
            </a:pPr>
            <a:r>
              <a:rPr lang="en-US" altLang="en-US" sz="1800" dirty="0"/>
              <a:t>                 </a:t>
            </a:r>
            <a:r>
              <a:rPr lang="en-US" altLang="en-US" sz="1800" b="1" dirty="0"/>
              <a:t>select distinct </a:t>
            </a:r>
            <a:r>
              <a:rPr lang="en-US" altLang="en-US" sz="1800" i="1" dirty="0"/>
              <a:t>name</a:t>
            </a:r>
            <a:endParaRPr lang="en-US" altLang="en-US" sz="1800" dirty="0"/>
          </a:p>
          <a:p>
            <a:pPr>
              <a:spcBef>
                <a:spcPts val="0"/>
              </a:spcBef>
              <a:buNone/>
            </a:pPr>
            <a:r>
              <a:rPr lang="en-US" altLang="en-US" sz="1800" b="1" dirty="0"/>
              <a:t>                 from </a:t>
            </a:r>
            <a:r>
              <a:rPr lang="en-US" altLang="en-US" sz="1800" i="1" dirty="0"/>
              <a:t>instructor</a:t>
            </a:r>
          </a:p>
          <a:p>
            <a:pPr>
              <a:spcBef>
                <a:spcPts val="0"/>
              </a:spcBef>
              <a:buNone/>
            </a:pPr>
            <a:r>
              <a:rPr lang="en-US" altLang="en-US" sz="1800" b="1" dirty="0"/>
              <a:t>                 where </a:t>
            </a:r>
            <a:r>
              <a:rPr lang="en-US" altLang="en-US" sz="1800" dirty="0"/>
              <a:t> </a:t>
            </a:r>
            <a:r>
              <a:rPr lang="en-US" altLang="en-US" sz="1800" i="1" dirty="0"/>
              <a:t>name </a:t>
            </a:r>
            <a:r>
              <a:rPr lang="en-US" altLang="en-US" sz="1800" b="1" dirty="0"/>
              <a:t>not in </a:t>
            </a:r>
            <a:r>
              <a:rPr lang="en-US" altLang="en-US" sz="1800" dirty="0"/>
              <a:t>('Mozart', 'Einstein') </a:t>
            </a:r>
          </a:p>
          <a:p>
            <a:pPr>
              <a:buNone/>
            </a:pPr>
            <a:endParaRPr lang="en-US" altLang="en-US" sz="900" dirty="0"/>
          </a:p>
          <a:p>
            <a:pPr defTabSz="915988">
              <a:tabLst>
                <a:tab pos="684213" algn="l"/>
                <a:tab pos="1250950" algn="l"/>
              </a:tabLst>
            </a:pPr>
            <a:r>
              <a:rPr lang="en-US" altLang="en-US" sz="1800" dirty="0"/>
              <a:t>Find the total number of (distinct) students who have taken course sections taught by the instructor with </a:t>
            </a:r>
            <a:r>
              <a:rPr lang="en-US" altLang="en-US" sz="1800" i="1" dirty="0"/>
              <a:t>ID </a:t>
            </a:r>
            <a:r>
              <a:rPr lang="en-US" altLang="en-US" sz="1800" dirty="0"/>
              <a:t>10101</a:t>
            </a:r>
          </a:p>
          <a:p>
            <a:pPr marL="457200" lvl="1" indent="0" defTabSz="915988">
              <a:buNone/>
              <a:tabLst>
                <a:tab pos="684213" algn="l"/>
                <a:tab pos="1250950" algn="l"/>
              </a:tabLst>
            </a:pPr>
            <a:r>
              <a:rPr lang="en-US" altLang="en-US" dirty="0"/>
              <a:t> </a:t>
            </a:r>
          </a:p>
          <a:p>
            <a:pPr defTabSz="915988">
              <a:tabLst>
                <a:tab pos="684213" algn="l"/>
                <a:tab pos="1250950" algn="l"/>
              </a:tabLst>
            </a:pPr>
            <a:endParaRPr lang="en-US" altLang="en-US" sz="1800" dirty="0"/>
          </a:p>
          <a:p>
            <a:pPr defTabSz="915988">
              <a:tabLst>
                <a:tab pos="684213" algn="l"/>
                <a:tab pos="1250950" algn="l"/>
              </a:tabLst>
            </a:pPr>
            <a:endParaRPr lang="en-US" altLang="en-US" sz="1800" dirty="0"/>
          </a:p>
          <a:p>
            <a:pPr defTabSz="915988">
              <a:tabLst>
                <a:tab pos="684213" algn="l"/>
                <a:tab pos="1250950" algn="l"/>
              </a:tabLst>
            </a:pPr>
            <a:endParaRPr lang="en-US" altLang="en-US" sz="1800" dirty="0"/>
          </a:p>
          <a:p>
            <a:pPr defTabSz="915988">
              <a:tabLst>
                <a:tab pos="684213" algn="l"/>
                <a:tab pos="1250950" algn="l"/>
              </a:tabLst>
            </a:pPr>
            <a:endParaRPr lang="en-US" altLang="en-US" sz="1800" dirty="0"/>
          </a:p>
          <a:p>
            <a:pPr defTabSz="915988">
              <a:tabLst>
                <a:tab pos="684213" algn="l"/>
                <a:tab pos="1250950" algn="l"/>
              </a:tabLst>
            </a:pPr>
            <a:endParaRPr lang="en-US" altLang="en-US" sz="900" dirty="0"/>
          </a:p>
          <a:p>
            <a:pPr defTabSz="915988">
              <a:tabLst>
                <a:tab pos="684213" algn="l"/>
                <a:tab pos="1250950" algn="l"/>
              </a:tabLst>
            </a:pPr>
            <a:r>
              <a:rPr lang="en-US" altLang="en-US" sz="1800" dirty="0"/>
              <a:t>Note: Above query can be written in a much simpler manner.  </a:t>
            </a:r>
            <a:br>
              <a:rPr lang="en-US" altLang="en-US" sz="1800" dirty="0"/>
            </a:br>
            <a:r>
              <a:rPr lang="en-US" altLang="en-US" sz="1800" dirty="0"/>
              <a:t>The formulation above is simply to illustrate SQL features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596D002-ACD9-498B-A8C3-60C902F543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0699" y="3497731"/>
            <a:ext cx="6163590" cy="174970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B156B96-99C0-4169-8B0D-7D99ED6D32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08611" y="81355"/>
            <a:ext cx="2842506" cy="2629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42296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4A7917-A885-4F99-A2AA-96624DD676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757287"/>
          </a:xfrm>
        </p:spPr>
        <p:txBody>
          <a:bodyPr/>
          <a:lstStyle/>
          <a:p>
            <a:r>
              <a:rPr lang="en-US" altLang="en-US" dirty="0"/>
              <a:t>Set Comparison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24ED8B-3D06-43D8-8CBC-ACD4C76D26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366887"/>
            <a:ext cx="8596668" cy="4674475"/>
          </a:xfrm>
        </p:spPr>
        <p:txBody>
          <a:bodyPr>
            <a:normAutofit/>
          </a:bodyPr>
          <a:lstStyle/>
          <a:p>
            <a:r>
              <a:rPr lang="en-US" dirty="0"/>
              <a:t>Operation: some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dirty="0"/>
              <a:t>For example, 3 &gt; some {1, 2, 3, 4, 5}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dirty="0"/>
              <a:t>4 &lt; some {1, 2, 3, 4, 5}</a:t>
            </a:r>
          </a:p>
          <a:p>
            <a:r>
              <a:rPr lang="en-US" dirty="0"/>
              <a:t>Operation: all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dirty="0"/>
              <a:t>For example, 6 &gt; all {1, 2, 3, 4, 5}</a:t>
            </a:r>
          </a:p>
          <a:p>
            <a:r>
              <a:rPr lang="en-US" dirty="0"/>
              <a:t>Operation: exists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dirty="0"/>
              <a:t>Return true if set is not empty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dirty="0"/>
              <a:t>Otherwise, return false</a:t>
            </a:r>
          </a:p>
          <a:p>
            <a:r>
              <a:rPr lang="en-US" dirty="0"/>
              <a:t>Operation: not exists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dirty="0"/>
              <a:t>Return true if set is empty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dirty="0"/>
              <a:t>Otherwise, return false</a:t>
            </a:r>
          </a:p>
          <a:p>
            <a:pPr marL="0" indent="0">
              <a:buNone/>
            </a:pPr>
            <a:endParaRPr lang="en-US" dirty="0"/>
          </a:p>
          <a:p>
            <a:pPr lvl="1">
              <a:buFont typeface="Wingdings" panose="05000000000000000000" pitchFamily="2" charset="2"/>
              <a:buChar char="q"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57334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88796D-386E-417B-8693-A1CB527FAD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747860"/>
          </a:xfrm>
        </p:spPr>
        <p:txBody>
          <a:bodyPr/>
          <a:lstStyle/>
          <a:p>
            <a:r>
              <a:rPr lang="en-US" altLang="en-US" sz="3600" dirty="0"/>
              <a:t>Set Comparison – </a:t>
            </a:r>
            <a:r>
              <a:rPr lang="ja-JP" altLang="en-US" sz="3600" dirty="0"/>
              <a:t>“</a:t>
            </a:r>
            <a:r>
              <a:rPr lang="en-US" altLang="ja-JP" sz="3600" dirty="0"/>
              <a:t>some</a:t>
            </a:r>
            <a:r>
              <a:rPr lang="ja-JP" altLang="en-US" sz="3600" dirty="0"/>
              <a:t>”</a:t>
            </a:r>
            <a:r>
              <a:rPr lang="en-US" altLang="ja-JP" sz="3600" dirty="0"/>
              <a:t> Clause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45239B-9AA4-4543-9B1C-672D89F0F5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498863"/>
            <a:ext cx="8596668" cy="4542500"/>
          </a:xfrm>
        </p:spPr>
        <p:txBody>
          <a:bodyPr/>
          <a:lstStyle/>
          <a:p>
            <a:pPr defTabSz="915988">
              <a:tabLst>
                <a:tab pos="1830388" algn="l"/>
              </a:tabLst>
            </a:pPr>
            <a:r>
              <a:rPr lang="en-US" altLang="en-US" dirty="0"/>
              <a:t>Find names of instructors with salary greater than that of some (at least one) instructor in the Biology department.</a:t>
            </a:r>
          </a:p>
          <a:p>
            <a:pPr marL="400050" lvl="1" indent="0">
              <a:buNone/>
            </a:pPr>
            <a:r>
              <a:rPr lang="en-US" altLang="en-US" b="1" dirty="0"/>
              <a:t>select distinct </a:t>
            </a:r>
            <a:r>
              <a:rPr lang="en-US" altLang="en-US" i="1" dirty="0"/>
              <a:t>T</a:t>
            </a:r>
            <a:r>
              <a:rPr lang="en-US" altLang="en-US" dirty="0"/>
              <a:t>.</a:t>
            </a:r>
            <a:r>
              <a:rPr lang="en-US" altLang="en-US" i="1" dirty="0"/>
              <a:t>name</a:t>
            </a:r>
          </a:p>
          <a:p>
            <a:pPr marL="400050" lvl="1" indent="0">
              <a:buNone/>
            </a:pPr>
            <a:r>
              <a:rPr lang="en-US" altLang="en-US" b="1" dirty="0"/>
              <a:t>from </a:t>
            </a:r>
            <a:r>
              <a:rPr lang="en-US" altLang="en-US" i="1" dirty="0"/>
              <a:t>instructor </a:t>
            </a:r>
            <a:r>
              <a:rPr lang="en-US" altLang="en-US" b="1" dirty="0"/>
              <a:t>as </a:t>
            </a:r>
            <a:r>
              <a:rPr lang="en-US" altLang="en-US" i="1" dirty="0"/>
              <a:t>T</a:t>
            </a:r>
            <a:r>
              <a:rPr lang="en-US" altLang="en-US" dirty="0"/>
              <a:t>, </a:t>
            </a:r>
            <a:r>
              <a:rPr lang="en-US" altLang="en-US" i="1" dirty="0"/>
              <a:t>instructor </a:t>
            </a:r>
            <a:r>
              <a:rPr lang="en-US" altLang="en-US" b="1" dirty="0"/>
              <a:t>as </a:t>
            </a:r>
            <a:r>
              <a:rPr lang="en-US" altLang="en-US" i="1" dirty="0"/>
              <a:t>S</a:t>
            </a:r>
          </a:p>
          <a:p>
            <a:pPr marL="400050" lvl="1" indent="0">
              <a:buNone/>
            </a:pPr>
            <a:r>
              <a:rPr lang="en-US" altLang="en-US" b="1" dirty="0"/>
              <a:t>where </a:t>
            </a:r>
            <a:r>
              <a:rPr lang="en-US" altLang="en-US" i="1" dirty="0" err="1"/>
              <a:t>T.salary</a:t>
            </a:r>
            <a:r>
              <a:rPr lang="en-US" altLang="en-US" i="1" dirty="0"/>
              <a:t> </a:t>
            </a:r>
            <a:r>
              <a:rPr lang="en-US" altLang="en-US" dirty="0"/>
              <a:t>&gt; </a:t>
            </a:r>
            <a:r>
              <a:rPr lang="en-US" altLang="en-US" i="1" dirty="0" err="1"/>
              <a:t>S.salary</a:t>
            </a:r>
            <a:r>
              <a:rPr lang="en-US" altLang="en-US" i="1" dirty="0"/>
              <a:t> </a:t>
            </a:r>
            <a:r>
              <a:rPr lang="en-US" altLang="en-US" b="1" dirty="0"/>
              <a:t>and </a:t>
            </a:r>
            <a:r>
              <a:rPr lang="en-US" altLang="en-US" i="1" dirty="0" err="1"/>
              <a:t>S.dept</a:t>
            </a:r>
            <a:r>
              <a:rPr lang="en-US" altLang="en-US" i="1" dirty="0"/>
              <a:t> name </a:t>
            </a:r>
            <a:r>
              <a:rPr lang="en-US" altLang="en-US" dirty="0"/>
              <a:t>= 'Biology';</a:t>
            </a:r>
          </a:p>
          <a:p>
            <a:pPr defTabSz="915988">
              <a:tabLst>
                <a:tab pos="1830388" algn="l"/>
              </a:tabLst>
            </a:pPr>
            <a:r>
              <a:rPr lang="en-US" altLang="en-US" dirty="0"/>
              <a:t>Same query using &gt; </a:t>
            </a:r>
            <a:r>
              <a:rPr lang="en-US" altLang="en-US" b="1" dirty="0"/>
              <a:t>some</a:t>
            </a:r>
            <a:r>
              <a:rPr lang="en-US" altLang="en-US" dirty="0"/>
              <a:t> clause</a:t>
            </a:r>
          </a:p>
          <a:p>
            <a:pPr marL="457200" lvl="1" indent="0">
              <a:buNone/>
            </a:pPr>
            <a:r>
              <a:rPr lang="en-US" altLang="en-US" b="1" dirty="0"/>
              <a:t>select </a:t>
            </a:r>
            <a:r>
              <a:rPr lang="en-US" altLang="en-US" i="1" dirty="0"/>
              <a:t>name</a:t>
            </a:r>
          </a:p>
          <a:p>
            <a:pPr marL="457200" lvl="1" indent="0">
              <a:buNone/>
            </a:pPr>
            <a:r>
              <a:rPr lang="en-US" altLang="en-US" b="1" dirty="0"/>
              <a:t>from </a:t>
            </a:r>
            <a:r>
              <a:rPr lang="en-US" altLang="en-US" i="1" dirty="0"/>
              <a:t>instructor</a:t>
            </a:r>
          </a:p>
          <a:p>
            <a:pPr marL="457200" lvl="1" indent="0">
              <a:buNone/>
            </a:pPr>
            <a:r>
              <a:rPr lang="en-US" altLang="en-US" b="1" dirty="0"/>
              <a:t>where </a:t>
            </a:r>
            <a:r>
              <a:rPr lang="en-US" altLang="en-US" i="1" dirty="0"/>
              <a:t>salary </a:t>
            </a:r>
            <a:r>
              <a:rPr lang="en-US" altLang="en-US" dirty="0"/>
              <a:t>&gt; </a:t>
            </a:r>
            <a:r>
              <a:rPr lang="en-US" altLang="en-US" b="1" dirty="0"/>
              <a:t>some </a:t>
            </a:r>
            <a:r>
              <a:rPr lang="en-US" altLang="en-US" dirty="0"/>
              <a:t>(</a:t>
            </a:r>
            <a:r>
              <a:rPr lang="en-US" altLang="en-US" b="1" dirty="0"/>
              <a:t>select </a:t>
            </a:r>
            <a:r>
              <a:rPr lang="en-US" altLang="en-US" i="1" dirty="0"/>
              <a:t>salary</a:t>
            </a:r>
          </a:p>
          <a:p>
            <a:pPr marL="457200" lvl="1" indent="0">
              <a:buNone/>
            </a:pPr>
            <a:r>
              <a:rPr lang="en-US" altLang="en-US" b="1" dirty="0"/>
              <a:t>                                     from </a:t>
            </a:r>
            <a:r>
              <a:rPr lang="en-US" altLang="en-US" i="1" dirty="0"/>
              <a:t>instructor</a:t>
            </a:r>
          </a:p>
          <a:p>
            <a:pPr marL="457200" lvl="1" indent="0">
              <a:buNone/>
            </a:pPr>
            <a:r>
              <a:rPr lang="en-US" altLang="en-US" b="1" dirty="0"/>
              <a:t>                                     where </a:t>
            </a:r>
            <a:r>
              <a:rPr lang="en-US" altLang="en-US" i="1" dirty="0"/>
              <a:t>dept name </a:t>
            </a:r>
            <a:r>
              <a:rPr lang="en-US" altLang="en-US" dirty="0"/>
              <a:t>= 'Biology');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B77F3F6-1DBC-4644-B70A-F9362379F6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13274" y="2114436"/>
            <a:ext cx="2842506" cy="262912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F891D96-0D34-442D-837D-925E4170D4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55780" y="2114436"/>
            <a:ext cx="2842506" cy="2629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54379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F56545-3980-4D48-9A28-393271E56536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437745" y="483140"/>
            <a:ext cx="8596313" cy="709613"/>
          </a:xfrm>
        </p:spPr>
        <p:txBody>
          <a:bodyPr/>
          <a:lstStyle/>
          <a:p>
            <a:r>
              <a:rPr lang="en-US" altLang="en-US" sz="3600" dirty="0"/>
              <a:t>Definition of  </a:t>
            </a:r>
            <a:r>
              <a:rPr lang="ja-JP" altLang="en-US" sz="3600" dirty="0"/>
              <a:t>“</a:t>
            </a:r>
            <a:r>
              <a:rPr lang="en-US" altLang="ja-JP" sz="3600" dirty="0"/>
              <a:t>some</a:t>
            </a:r>
            <a:r>
              <a:rPr lang="ja-JP" altLang="en-US" sz="3600" dirty="0"/>
              <a:t>”</a:t>
            </a:r>
            <a:r>
              <a:rPr lang="en-US" altLang="ja-JP" sz="3600" dirty="0"/>
              <a:t> Clause</a:t>
            </a:r>
            <a:endParaRPr lang="en-US" dirty="0"/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6D1FE31F-DF58-4EBD-AC88-7664EF0102AB}"/>
              </a:ext>
            </a:extLst>
          </p:cNvPr>
          <p:cNvGrpSpPr>
            <a:grpSpLocks/>
          </p:cNvGrpSpPr>
          <p:nvPr/>
        </p:nvGrpSpPr>
        <p:grpSpPr bwMode="auto">
          <a:xfrm>
            <a:off x="875490" y="1536970"/>
            <a:ext cx="7837556" cy="4487694"/>
            <a:chOff x="809625" y="1952625"/>
            <a:chExt cx="7805738" cy="4233863"/>
          </a:xfrm>
        </p:grpSpPr>
        <p:grpSp>
          <p:nvGrpSpPr>
            <p:cNvPr id="27" name="Group 4">
              <a:extLst>
                <a:ext uri="{FF2B5EF4-FFF2-40B4-BE49-F238E27FC236}">
                  <a16:creationId xmlns:a16="http://schemas.microsoft.com/office/drawing/2014/main" id="{D6B66D0D-6E72-43A6-872F-6A1B6236470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105025" y="1952625"/>
              <a:ext cx="457200" cy="1066800"/>
              <a:chOff x="2448" y="1296"/>
              <a:chExt cx="288" cy="960"/>
            </a:xfrm>
          </p:grpSpPr>
          <p:sp>
            <p:nvSpPr>
              <p:cNvPr id="45" name="Rectangle 5">
                <a:extLst>
                  <a:ext uri="{FF2B5EF4-FFF2-40B4-BE49-F238E27FC236}">
                    <a16:creationId xmlns:a16="http://schemas.microsoft.com/office/drawing/2014/main" id="{11470105-7C5C-4166-9246-72A471A5369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48" y="1296"/>
                <a:ext cx="288" cy="336"/>
              </a:xfrm>
              <a:prstGeom prst="rect">
                <a:avLst/>
              </a:prstGeom>
              <a:solidFill>
                <a:srgbClr val="CCECFF"/>
              </a:solidFill>
              <a:ln w="127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Helvetica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Helvetica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Helvetica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Helvetica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Helvetica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Helvetica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Helvetica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Helvetica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Helvetica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 marL="0" marR="0" lvl="0" indent="0" algn="ctr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MS PGothic" panose="020B0600070205080204" pitchFamily="34" charset="-128"/>
                  </a:rPr>
                  <a:t>0</a:t>
                </a:r>
              </a:p>
            </p:txBody>
          </p:sp>
          <p:sp>
            <p:nvSpPr>
              <p:cNvPr id="46" name="Rectangle 6">
                <a:extLst>
                  <a:ext uri="{FF2B5EF4-FFF2-40B4-BE49-F238E27FC236}">
                    <a16:creationId xmlns:a16="http://schemas.microsoft.com/office/drawing/2014/main" id="{3BC7B386-11D0-44A5-8E4D-3D1BEED7276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48" y="1584"/>
                <a:ext cx="288" cy="336"/>
              </a:xfrm>
              <a:prstGeom prst="rect">
                <a:avLst/>
              </a:prstGeom>
              <a:solidFill>
                <a:srgbClr val="CCECFF"/>
              </a:solidFill>
              <a:ln w="127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Helvetica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Helvetica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Helvetica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Helvetica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Helvetica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Helvetica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Helvetica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Helvetica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Helvetica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 marL="0" marR="0" lvl="0" indent="0" algn="ctr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MS PGothic" panose="020B0600070205080204" pitchFamily="34" charset="-128"/>
                  </a:rPr>
                  <a:t>5</a:t>
                </a:r>
              </a:p>
            </p:txBody>
          </p:sp>
          <p:sp>
            <p:nvSpPr>
              <p:cNvPr id="47" name="Rectangle 7">
                <a:extLst>
                  <a:ext uri="{FF2B5EF4-FFF2-40B4-BE49-F238E27FC236}">
                    <a16:creationId xmlns:a16="http://schemas.microsoft.com/office/drawing/2014/main" id="{32F0B6BF-6E78-40F2-93DB-D68150C91FA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48" y="1920"/>
                <a:ext cx="288" cy="336"/>
              </a:xfrm>
              <a:prstGeom prst="rect">
                <a:avLst/>
              </a:prstGeom>
              <a:solidFill>
                <a:srgbClr val="CCECFF"/>
              </a:solidFill>
              <a:ln w="127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Helvetica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Helvetica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Helvetica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Helvetica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Helvetica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Helvetica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Helvetica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Helvetica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Helvetica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 marL="0" marR="0" lvl="0" indent="0" algn="ctr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MS PGothic" panose="020B0600070205080204" pitchFamily="34" charset="-128"/>
                  </a:rPr>
                  <a:t>6</a:t>
                </a:r>
              </a:p>
            </p:txBody>
          </p:sp>
        </p:grpSp>
        <p:sp>
          <p:nvSpPr>
            <p:cNvPr id="28" name="Text Box 8">
              <a:extLst>
                <a:ext uri="{FF2B5EF4-FFF2-40B4-BE49-F238E27FC236}">
                  <a16:creationId xmlns:a16="http://schemas.microsoft.com/office/drawing/2014/main" id="{3F62CB89-0AB6-4E96-833F-1162C7525EF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30263" y="2257425"/>
              <a:ext cx="1350962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elvetica" panose="020B0604020202020204" pitchFamily="34" charset="0"/>
                  <a:ea typeface="MS PGothic" panose="020B0600070205080204" pitchFamily="34" charset="-128"/>
                </a:rPr>
                <a:t>(5 &lt; </a:t>
              </a:r>
              <a:r>
                <a:rPr kumimoji="0" lang="en-US" altLang="en-US" sz="18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elvetica" panose="020B0604020202020204" pitchFamily="34" charset="0"/>
                  <a:ea typeface="MS PGothic" panose="020B0600070205080204" pitchFamily="34" charset="-128"/>
                </a:rPr>
                <a:t>some</a:t>
              </a:r>
              <a:endParaRPr kumimoji="0" lang="en-US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anose="020B0604020202020204" pitchFamily="34" charset="0"/>
                <a:ea typeface="MS PGothic" panose="020B0600070205080204" pitchFamily="34" charset="-128"/>
              </a:endParaRPr>
            </a:p>
          </p:txBody>
        </p:sp>
        <p:sp>
          <p:nvSpPr>
            <p:cNvPr id="29" name="Text Box 9">
              <a:extLst>
                <a:ext uri="{FF2B5EF4-FFF2-40B4-BE49-F238E27FC236}">
                  <a16:creationId xmlns:a16="http://schemas.microsoft.com/office/drawing/2014/main" id="{A4967595-C571-476C-8F08-A7C575718BE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38425" y="2257425"/>
              <a:ext cx="914400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elvetica" panose="020B0604020202020204" pitchFamily="34" charset="0"/>
                  <a:ea typeface="MS PGothic" panose="020B0600070205080204" pitchFamily="34" charset="-128"/>
                </a:rPr>
                <a:t>) = true</a:t>
              </a:r>
            </a:p>
          </p:txBody>
        </p:sp>
        <p:sp>
          <p:nvSpPr>
            <p:cNvPr id="30" name="Rectangle 10">
              <a:extLst>
                <a:ext uri="{FF2B5EF4-FFF2-40B4-BE49-F238E27FC236}">
                  <a16:creationId xmlns:a16="http://schemas.microsoft.com/office/drawing/2014/main" id="{1C939FA0-C3D5-4E1E-8DB0-B82049A620A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05025" y="3118035"/>
              <a:ext cx="457200" cy="381000"/>
            </a:xfrm>
            <a:prstGeom prst="rect">
              <a:avLst/>
            </a:prstGeom>
            <a:solidFill>
              <a:srgbClr val="CCECFF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2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MS PGothic" panose="020B0600070205080204" pitchFamily="34" charset="-128"/>
                </a:rPr>
                <a:t>0</a:t>
              </a:r>
            </a:p>
          </p:txBody>
        </p:sp>
        <p:sp>
          <p:nvSpPr>
            <p:cNvPr id="31" name="Rectangle 11">
              <a:extLst>
                <a:ext uri="{FF2B5EF4-FFF2-40B4-BE49-F238E27FC236}">
                  <a16:creationId xmlns:a16="http://schemas.microsoft.com/office/drawing/2014/main" id="{966085A0-412F-431F-85D6-BC8713751F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05025" y="3476625"/>
              <a:ext cx="457200" cy="296863"/>
            </a:xfrm>
            <a:prstGeom prst="rect">
              <a:avLst/>
            </a:prstGeom>
            <a:solidFill>
              <a:srgbClr val="CCECFF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2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MS PGothic" panose="020B0600070205080204" pitchFamily="34" charset="-128"/>
                </a:rPr>
                <a:t>5</a:t>
              </a:r>
            </a:p>
          </p:txBody>
        </p:sp>
        <p:sp>
          <p:nvSpPr>
            <p:cNvPr id="32" name="Rectangle 12">
              <a:extLst>
                <a:ext uri="{FF2B5EF4-FFF2-40B4-BE49-F238E27FC236}">
                  <a16:creationId xmlns:a16="http://schemas.microsoft.com/office/drawing/2014/main" id="{F177594D-9DDF-4732-9774-4E55994818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05025" y="3930650"/>
              <a:ext cx="457200" cy="307975"/>
            </a:xfrm>
            <a:prstGeom prst="rect">
              <a:avLst/>
            </a:prstGeom>
            <a:solidFill>
              <a:srgbClr val="CCECFF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2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MS PGothic" panose="020B0600070205080204" pitchFamily="34" charset="-128"/>
                </a:rPr>
                <a:t>0</a:t>
              </a:r>
            </a:p>
          </p:txBody>
        </p:sp>
        <p:sp>
          <p:nvSpPr>
            <p:cNvPr id="33" name="Text Box 13">
              <a:extLst>
                <a:ext uri="{FF2B5EF4-FFF2-40B4-BE49-F238E27FC236}">
                  <a16:creationId xmlns:a16="http://schemas.microsoft.com/office/drawing/2014/main" id="{9D4E64A8-D129-4C5E-9E28-3C247C6C829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38425" y="3416300"/>
              <a:ext cx="1219200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elvetica" panose="020B0604020202020204" pitchFamily="34" charset="0"/>
                  <a:ea typeface="MS PGothic" panose="020B0600070205080204" pitchFamily="34" charset="-128"/>
                </a:rPr>
                <a:t>) = false</a:t>
              </a:r>
            </a:p>
          </p:txBody>
        </p:sp>
        <p:sp>
          <p:nvSpPr>
            <p:cNvPr id="34" name="Rectangle 14">
              <a:extLst>
                <a:ext uri="{FF2B5EF4-FFF2-40B4-BE49-F238E27FC236}">
                  <a16:creationId xmlns:a16="http://schemas.microsoft.com/office/drawing/2014/main" id="{5AD6E710-CFD9-42C4-B16E-DBAFA2FCB3B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05025" y="4235450"/>
              <a:ext cx="457200" cy="307975"/>
            </a:xfrm>
            <a:prstGeom prst="rect">
              <a:avLst/>
            </a:prstGeom>
            <a:solidFill>
              <a:srgbClr val="CCECFF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2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MS PGothic" panose="020B0600070205080204" pitchFamily="34" charset="-128"/>
                </a:rPr>
                <a:t>5</a:t>
              </a:r>
            </a:p>
          </p:txBody>
        </p:sp>
        <p:sp>
          <p:nvSpPr>
            <p:cNvPr id="35" name="Rectangle 15">
              <a:extLst>
                <a:ext uri="{FF2B5EF4-FFF2-40B4-BE49-F238E27FC236}">
                  <a16:creationId xmlns:a16="http://schemas.microsoft.com/office/drawing/2014/main" id="{887513AB-7CD1-4DEB-A12D-6C5B0501502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05025" y="4772025"/>
              <a:ext cx="457200" cy="307975"/>
            </a:xfrm>
            <a:prstGeom prst="rect">
              <a:avLst/>
            </a:prstGeom>
            <a:solidFill>
              <a:srgbClr val="CCECFF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2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MS PGothic" panose="020B0600070205080204" pitchFamily="34" charset="-128"/>
                </a:rPr>
                <a:t>0</a:t>
              </a:r>
            </a:p>
          </p:txBody>
        </p:sp>
        <p:sp>
          <p:nvSpPr>
            <p:cNvPr id="36" name="Rectangle 16">
              <a:extLst>
                <a:ext uri="{FF2B5EF4-FFF2-40B4-BE49-F238E27FC236}">
                  <a16:creationId xmlns:a16="http://schemas.microsoft.com/office/drawing/2014/main" id="{AC24C7E6-6D5B-46F4-AE9A-2B1CA8914ED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05025" y="5076825"/>
              <a:ext cx="457200" cy="309563"/>
            </a:xfrm>
            <a:prstGeom prst="rect">
              <a:avLst/>
            </a:prstGeom>
            <a:solidFill>
              <a:srgbClr val="CCECFF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2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MS PGothic" panose="020B0600070205080204" pitchFamily="34" charset="-128"/>
                </a:rPr>
                <a:t>5</a:t>
              </a:r>
            </a:p>
          </p:txBody>
        </p:sp>
        <p:sp>
          <p:nvSpPr>
            <p:cNvPr id="37" name="Text Box 17">
              <a:extLst>
                <a:ext uri="{FF2B5EF4-FFF2-40B4-BE49-F238E27FC236}">
                  <a16:creationId xmlns:a16="http://schemas.microsoft.com/office/drawing/2014/main" id="{379D23A4-ACE6-4D8A-85CB-EF5CB61F584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09625" y="5000625"/>
              <a:ext cx="144780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elvetica" panose="020B0604020202020204" pitchFamily="34" charset="0"/>
                  <a:ea typeface="MS PGothic" panose="020B0600070205080204" pitchFamily="34" charset="-128"/>
                </a:rPr>
                <a:t>(5 </a:t>
              </a:r>
              <a:r>
                <a:rPr kumimoji="0" lang="en-US" altLang="en-US" sz="2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MS PGothic" panose="020B0600070205080204" pitchFamily="34" charset="-128"/>
                  <a:sym typeface="Symbol" panose="05050102010706020507" pitchFamily="18" charset="2"/>
                </a:rPr>
                <a:t></a:t>
              </a:r>
              <a:r>
                <a:rPr kumimoji="0" lang="en-US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elvetica" panose="020B0604020202020204" pitchFamily="34" charset="0"/>
                  <a:ea typeface="MS PGothic" panose="020B0600070205080204" pitchFamily="34" charset="-128"/>
                </a:rPr>
                <a:t> </a:t>
              </a:r>
              <a:r>
                <a:rPr kumimoji="0" lang="en-US" altLang="en-US" sz="18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elvetica" panose="020B0604020202020204" pitchFamily="34" charset="0"/>
                  <a:ea typeface="MS PGothic" panose="020B0600070205080204" pitchFamily="34" charset="-128"/>
                </a:rPr>
                <a:t>some</a:t>
              </a:r>
            </a:p>
          </p:txBody>
        </p:sp>
        <p:sp>
          <p:nvSpPr>
            <p:cNvPr id="38" name="Text Box 18">
              <a:extLst>
                <a:ext uri="{FF2B5EF4-FFF2-40B4-BE49-F238E27FC236}">
                  <a16:creationId xmlns:a16="http://schemas.microsoft.com/office/drawing/2014/main" id="{640563AB-65BB-4EF4-8DB8-85CFEDA07DD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38425" y="5000625"/>
              <a:ext cx="251460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elvetica" panose="020B0604020202020204" pitchFamily="34" charset="0"/>
                  <a:ea typeface="MS PGothic" panose="020B0600070205080204" pitchFamily="34" charset="-128"/>
                </a:rPr>
                <a:t>) = true (since 0 </a:t>
              </a:r>
              <a:r>
                <a:rPr kumimoji="0" lang="en-US" altLang="en-US" sz="2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MS PGothic" panose="020B0600070205080204" pitchFamily="34" charset="-128"/>
                  <a:sym typeface="Symbol" panose="05050102010706020507" pitchFamily="18" charset="2"/>
                </a:rPr>
                <a:t> </a:t>
              </a:r>
              <a:r>
                <a:rPr kumimoji="0" lang="en-US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elvetica" panose="020B0604020202020204" pitchFamily="34" charset="0"/>
                  <a:ea typeface="MS PGothic" panose="020B0600070205080204" pitchFamily="34" charset="-128"/>
                  <a:sym typeface="Symbol" panose="05050102010706020507" pitchFamily="18" charset="2"/>
                </a:rPr>
                <a:t>5)</a:t>
              </a:r>
              <a:endParaRPr kumimoji="0" lang="en-US" altLang="en-US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MS PGothic" panose="020B0600070205080204" pitchFamily="34" charset="-128"/>
                <a:sym typeface="Symbol" panose="05050102010706020507" pitchFamily="18" charset="2"/>
              </a:endParaRPr>
            </a:p>
          </p:txBody>
        </p:sp>
        <p:sp>
          <p:nvSpPr>
            <p:cNvPr id="39" name="Text Box 19">
              <a:extLst>
                <a:ext uri="{FF2B5EF4-FFF2-40B4-BE49-F238E27FC236}">
                  <a16:creationId xmlns:a16="http://schemas.microsoft.com/office/drawing/2014/main" id="{27A5C6B4-D622-492E-8664-BF1AC7085DF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38563" y="2486025"/>
              <a:ext cx="4876800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elvetica" panose="020B0604020202020204" pitchFamily="34" charset="0"/>
                  <a:ea typeface="MS PGothic" panose="020B0600070205080204" pitchFamily="34" charset="-128"/>
                </a:rPr>
                <a:t>(read:  5 &lt; some tuple in the relation) </a:t>
              </a:r>
            </a:p>
          </p:txBody>
        </p:sp>
        <p:sp>
          <p:nvSpPr>
            <p:cNvPr id="40" name="Text Box 20">
              <a:extLst>
                <a:ext uri="{FF2B5EF4-FFF2-40B4-BE49-F238E27FC236}">
                  <a16:creationId xmlns:a16="http://schemas.microsoft.com/office/drawing/2014/main" id="{1DF1C1B6-6F15-43FF-8164-E1FBAC312EE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44550" y="3402013"/>
              <a:ext cx="1377950" cy="3667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elvetica" panose="020B0604020202020204" pitchFamily="34" charset="0"/>
                  <a:ea typeface="MS PGothic" panose="020B0600070205080204" pitchFamily="34" charset="-128"/>
                </a:rPr>
                <a:t>(5 &lt; </a:t>
              </a:r>
              <a:r>
                <a:rPr kumimoji="0" lang="en-US" altLang="en-US" sz="18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elvetica" panose="020B0604020202020204" pitchFamily="34" charset="0"/>
                  <a:ea typeface="MS PGothic" panose="020B0600070205080204" pitchFamily="34" charset="-128"/>
                </a:rPr>
                <a:t>some</a:t>
              </a:r>
              <a:endParaRPr kumimoji="0" lang="en-US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anose="020B0604020202020204" pitchFamily="34" charset="0"/>
                <a:ea typeface="MS PGothic" panose="020B0600070205080204" pitchFamily="34" charset="-128"/>
              </a:endParaRPr>
            </a:p>
          </p:txBody>
        </p:sp>
        <p:sp>
          <p:nvSpPr>
            <p:cNvPr id="41" name="Text Box 21">
              <a:extLst>
                <a:ext uri="{FF2B5EF4-FFF2-40B4-BE49-F238E27FC236}">
                  <a16:creationId xmlns:a16="http://schemas.microsoft.com/office/drawing/2014/main" id="{37200CD7-31BB-4AAE-B5A8-D0F2E24DB73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38425" y="4159250"/>
              <a:ext cx="1219200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elvetica" panose="020B0604020202020204" pitchFamily="34" charset="0"/>
                  <a:ea typeface="MS PGothic" panose="020B0600070205080204" pitchFamily="34" charset="-128"/>
                </a:rPr>
                <a:t>) = true</a:t>
              </a:r>
            </a:p>
          </p:txBody>
        </p:sp>
        <p:sp>
          <p:nvSpPr>
            <p:cNvPr id="42" name="Text Box 22">
              <a:extLst>
                <a:ext uri="{FF2B5EF4-FFF2-40B4-BE49-F238E27FC236}">
                  <a16:creationId xmlns:a16="http://schemas.microsoft.com/office/drawing/2014/main" id="{8041E431-BF27-4DC2-97F1-646FD774707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85825" y="4162425"/>
              <a:ext cx="1524000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elvetica" panose="020B0604020202020204" pitchFamily="34" charset="0"/>
                  <a:ea typeface="MS PGothic" panose="020B0600070205080204" pitchFamily="34" charset="-128"/>
                </a:rPr>
                <a:t>(5 = </a:t>
              </a:r>
              <a:r>
                <a:rPr kumimoji="0" lang="en-US" altLang="en-US" sz="18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elvetica" panose="020B0604020202020204" pitchFamily="34" charset="0"/>
                  <a:ea typeface="MS PGothic" panose="020B0600070205080204" pitchFamily="34" charset="-128"/>
                </a:rPr>
                <a:t>some</a:t>
              </a:r>
              <a:endParaRPr kumimoji="0" lang="en-US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anose="020B0604020202020204" pitchFamily="34" charset="0"/>
                <a:ea typeface="MS PGothic" panose="020B0600070205080204" pitchFamily="34" charset="-128"/>
              </a:endParaRPr>
            </a:p>
          </p:txBody>
        </p:sp>
        <p:sp>
          <p:nvSpPr>
            <p:cNvPr id="43" name="Rectangle 23">
              <a:extLst>
                <a:ext uri="{FF2B5EF4-FFF2-40B4-BE49-F238E27FC236}">
                  <a16:creationId xmlns:a16="http://schemas.microsoft.com/office/drawing/2014/main" id="{BBE3EE0C-2677-4ED1-BEBC-125AB7E9DEA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23913" y="5472113"/>
              <a:ext cx="6800850" cy="714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488" tIns="44450" rIns="90488" bIns="44450"/>
            <a:lstStyle>
              <a:lvl1pPr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MS PGothic" panose="020B0600070205080204" pitchFamily="34" charset="-128"/>
                </a:rPr>
                <a:t>(= </a:t>
              </a:r>
              <a:r>
                <a:rPr kumimoji="0" lang="en-US" altLang="en-US" sz="18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MS PGothic" panose="020B0600070205080204" pitchFamily="34" charset="-128"/>
                </a:rPr>
                <a:t>some</a:t>
              </a:r>
              <a:r>
                <a:rPr kumimoji="0" lang="en-US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MS PGothic" panose="020B0600070205080204" pitchFamily="34" charset="-128"/>
                </a:rPr>
                <a:t>) </a:t>
              </a:r>
              <a:r>
                <a:rPr kumimoji="0" lang="en-US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MS PGothic" panose="020B0600070205080204" pitchFamily="34" charset="-128"/>
                  <a:sym typeface="Symbol" panose="05050102010706020507" pitchFamily="18" charset="2"/>
                </a:rPr>
                <a:t> </a:t>
              </a:r>
              <a:r>
                <a:rPr kumimoji="0" lang="en-US" altLang="en-US" sz="18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MS PGothic" panose="020B0600070205080204" pitchFamily="34" charset="-128"/>
                  <a:sym typeface="Symbol" panose="05050102010706020507" pitchFamily="18" charset="2"/>
                </a:rPr>
                <a:t>in</a:t>
              </a:r>
            </a:p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MS PGothic" panose="020B0600070205080204" pitchFamily="34" charset="-128"/>
                  <a:sym typeface="Symbol" panose="05050102010706020507" pitchFamily="18" charset="2"/>
                </a:rPr>
                <a:t>However, ( </a:t>
              </a:r>
              <a:r>
                <a:rPr kumimoji="0" lang="en-US" altLang="en-US" sz="18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MS PGothic" panose="020B0600070205080204" pitchFamily="34" charset="-128"/>
                  <a:sym typeface="Symbol" panose="05050102010706020507" pitchFamily="18" charset="2"/>
                </a:rPr>
                <a:t>some</a:t>
              </a:r>
              <a:r>
                <a:rPr kumimoji="0" lang="en-US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MS PGothic" panose="020B0600070205080204" pitchFamily="34" charset="-128"/>
                  <a:sym typeface="Symbol" panose="05050102010706020507" pitchFamily="18" charset="2"/>
                </a:rPr>
                <a:t>)  </a:t>
              </a:r>
              <a:r>
                <a:rPr kumimoji="0" lang="en-US" altLang="en-US" sz="18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MS PGothic" panose="020B0600070205080204" pitchFamily="34" charset="-128"/>
                  <a:sym typeface="Symbol" panose="05050102010706020507" pitchFamily="18" charset="2"/>
                </a:rPr>
                <a:t>not in</a:t>
              </a:r>
              <a:endParaRPr kumimoji="0" lang="en-US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MS PGothic" panose="020B0600070205080204" pitchFamily="34" charset="-128"/>
                <a:sym typeface="Symbol" panose="05050102010706020507" pitchFamily="18" charset="2"/>
              </a:endParaRPr>
            </a:p>
          </p:txBody>
        </p:sp>
        <p:sp>
          <p:nvSpPr>
            <p:cNvPr id="44" name="Line 24">
              <a:extLst>
                <a:ext uri="{FF2B5EF4-FFF2-40B4-BE49-F238E27FC236}">
                  <a16:creationId xmlns:a16="http://schemas.microsoft.com/office/drawing/2014/main" id="{871878EA-7DD1-43B7-B2C8-7C200F90672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919413" y="5840413"/>
              <a:ext cx="122237" cy="27940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anose="020B0604020202020204" pitchFamily="34" charset="0"/>
                <a:ea typeface="MS PGothic" panose="020B0600070205080204" pitchFamily="34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915562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4498C66-BE91-47FA-B3F4-8099AED93C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889262"/>
          </a:xfrm>
        </p:spPr>
        <p:txBody>
          <a:bodyPr/>
          <a:lstStyle/>
          <a:p>
            <a:r>
              <a:rPr lang="en-US" altLang="en-US" sz="3600" dirty="0"/>
              <a:t>Set Comparison – </a:t>
            </a:r>
            <a:r>
              <a:rPr lang="ja-JP" altLang="en-US" sz="3600" dirty="0"/>
              <a:t>“</a:t>
            </a:r>
            <a:r>
              <a:rPr lang="en-US" altLang="ja-JP" sz="3600" dirty="0"/>
              <a:t>all</a:t>
            </a:r>
            <a:r>
              <a:rPr lang="ja-JP" altLang="en-US" sz="3600" dirty="0"/>
              <a:t>”</a:t>
            </a:r>
            <a:r>
              <a:rPr lang="en-US" altLang="ja-JP" sz="3600" dirty="0"/>
              <a:t> Clause</a:t>
            </a: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9153D15-61F9-4F59-9BA1-8FBE4EB592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498863"/>
            <a:ext cx="8596668" cy="4542500"/>
          </a:xfrm>
        </p:spPr>
        <p:txBody>
          <a:bodyPr/>
          <a:lstStyle/>
          <a:p>
            <a:r>
              <a:rPr lang="en-US" altLang="en-US" sz="1800" dirty="0"/>
              <a:t>Find the names of all instructors whose salary is greater than the salary of all instructors in the Biology department</a:t>
            </a:r>
            <a:r>
              <a:rPr lang="en-US" altLang="en-US" dirty="0"/>
              <a:t>.</a:t>
            </a:r>
          </a:p>
          <a:p>
            <a:pPr marL="400050" lvl="1" indent="0">
              <a:buNone/>
            </a:pPr>
            <a:r>
              <a:rPr lang="en-US" altLang="en-US" b="1" dirty="0"/>
              <a:t>select </a:t>
            </a:r>
            <a:r>
              <a:rPr lang="en-US" altLang="en-US" i="1" dirty="0"/>
              <a:t>name</a:t>
            </a:r>
          </a:p>
          <a:p>
            <a:pPr marL="400050" lvl="1" indent="0">
              <a:buNone/>
            </a:pPr>
            <a:r>
              <a:rPr lang="en-US" altLang="en-US" b="1" dirty="0"/>
              <a:t>from </a:t>
            </a:r>
            <a:r>
              <a:rPr lang="en-US" altLang="en-US" i="1" dirty="0"/>
              <a:t>instructor</a:t>
            </a:r>
          </a:p>
          <a:p>
            <a:pPr marL="400050" lvl="1" indent="0">
              <a:buNone/>
            </a:pPr>
            <a:r>
              <a:rPr lang="en-US" altLang="en-US" b="1" dirty="0"/>
              <a:t>where </a:t>
            </a:r>
            <a:r>
              <a:rPr lang="en-US" altLang="en-US" i="1" dirty="0"/>
              <a:t>salary </a:t>
            </a:r>
            <a:r>
              <a:rPr lang="en-US" altLang="en-US" dirty="0"/>
              <a:t>&gt; </a:t>
            </a:r>
            <a:r>
              <a:rPr lang="en-US" altLang="en-US" b="1" dirty="0"/>
              <a:t>all </a:t>
            </a:r>
            <a:r>
              <a:rPr lang="en-US" altLang="en-US" dirty="0"/>
              <a:t>(</a:t>
            </a:r>
            <a:r>
              <a:rPr lang="en-US" altLang="en-US" b="1" dirty="0"/>
              <a:t>select </a:t>
            </a:r>
            <a:r>
              <a:rPr lang="en-US" altLang="en-US" i="1" dirty="0"/>
              <a:t>salary</a:t>
            </a:r>
          </a:p>
          <a:p>
            <a:pPr marL="400050" lvl="1" indent="0">
              <a:buNone/>
            </a:pPr>
            <a:r>
              <a:rPr lang="en-US" altLang="en-US" b="1" dirty="0"/>
              <a:t>                                from </a:t>
            </a:r>
            <a:r>
              <a:rPr lang="en-US" altLang="en-US" i="1" dirty="0"/>
              <a:t>instructor</a:t>
            </a:r>
          </a:p>
          <a:p>
            <a:pPr marL="400050" lvl="1" indent="0">
              <a:buNone/>
            </a:pPr>
            <a:r>
              <a:rPr lang="en-US" altLang="en-US" b="1" dirty="0"/>
              <a:t>                                where </a:t>
            </a:r>
            <a:r>
              <a:rPr lang="en-US" altLang="en-US" i="1" dirty="0"/>
              <a:t>dept name </a:t>
            </a:r>
            <a:r>
              <a:rPr lang="en-US" altLang="en-US" dirty="0"/>
              <a:t>= 'Biology');</a:t>
            </a:r>
          </a:p>
          <a:p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B577C88-6676-4BDC-B7D5-A6083558AB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30397" y="2007432"/>
            <a:ext cx="3961145" cy="3663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85475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874C9F-43F7-4C88-8E0F-C754E32E98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600" dirty="0"/>
              <a:t>Definition of </a:t>
            </a:r>
            <a:r>
              <a:rPr lang="ja-JP" altLang="en-US" sz="3600" dirty="0"/>
              <a:t>“</a:t>
            </a:r>
            <a:r>
              <a:rPr lang="en-US" altLang="ja-JP" sz="3600" dirty="0"/>
              <a:t>all</a:t>
            </a:r>
            <a:r>
              <a:rPr lang="ja-JP" altLang="en-US" sz="3600" dirty="0"/>
              <a:t>”</a:t>
            </a:r>
            <a:r>
              <a:rPr lang="en-US" altLang="ja-JP" sz="3600" dirty="0"/>
              <a:t> Clause</a:t>
            </a:r>
            <a:endParaRPr lang="en-US" dirty="0"/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02F2F122-D884-4E99-AFCC-F3530CAAA98A}"/>
              </a:ext>
            </a:extLst>
          </p:cNvPr>
          <p:cNvGrpSpPr>
            <a:grpSpLocks/>
          </p:cNvGrpSpPr>
          <p:nvPr/>
        </p:nvGrpSpPr>
        <p:grpSpPr bwMode="auto">
          <a:xfrm>
            <a:off x="1365250" y="1752600"/>
            <a:ext cx="6800850" cy="4219575"/>
            <a:chOff x="1238250" y="1752600"/>
            <a:chExt cx="6800850" cy="4219575"/>
          </a:xfrm>
        </p:grpSpPr>
        <p:grpSp>
          <p:nvGrpSpPr>
            <p:cNvPr id="26" name="Group 4">
              <a:extLst>
                <a:ext uri="{FF2B5EF4-FFF2-40B4-BE49-F238E27FC236}">
                  <a16:creationId xmlns:a16="http://schemas.microsoft.com/office/drawing/2014/main" id="{5373C289-6E39-4D12-8E87-91F43AF1408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619375" y="1752600"/>
              <a:ext cx="457200" cy="1066800"/>
              <a:chOff x="2448" y="1296"/>
              <a:chExt cx="288" cy="960"/>
            </a:xfrm>
          </p:grpSpPr>
          <p:sp>
            <p:nvSpPr>
              <p:cNvPr id="43" name="Rectangle 5">
                <a:extLst>
                  <a:ext uri="{FF2B5EF4-FFF2-40B4-BE49-F238E27FC236}">
                    <a16:creationId xmlns:a16="http://schemas.microsoft.com/office/drawing/2014/main" id="{87C8ABDD-4067-4033-A2D7-2F355F5002A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48" y="1296"/>
                <a:ext cx="288" cy="336"/>
              </a:xfrm>
              <a:prstGeom prst="rect">
                <a:avLst/>
              </a:prstGeom>
              <a:solidFill>
                <a:srgbClr val="CCECFF"/>
              </a:solidFill>
              <a:ln w="127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Helvetica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Helvetica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Helvetica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Helvetica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Helvetica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Helvetica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Helvetica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Helvetica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Helvetica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 marL="0" marR="0" lvl="0" indent="0" algn="ctr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MS PGothic" panose="020B0600070205080204" pitchFamily="34" charset="-128"/>
                  </a:rPr>
                  <a:t>0</a:t>
                </a:r>
              </a:p>
            </p:txBody>
          </p:sp>
          <p:sp>
            <p:nvSpPr>
              <p:cNvPr id="44" name="Rectangle 6">
                <a:extLst>
                  <a:ext uri="{FF2B5EF4-FFF2-40B4-BE49-F238E27FC236}">
                    <a16:creationId xmlns:a16="http://schemas.microsoft.com/office/drawing/2014/main" id="{F4A75AD6-CCFA-4ABC-AF93-B0346D63C7D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48" y="1584"/>
                <a:ext cx="288" cy="336"/>
              </a:xfrm>
              <a:prstGeom prst="rect">
                <a:avLst/>
              </a:prstGeom>
              <a:solidFill>
                <a:srgbClr val="CCECFF"/>
              </a:solidFill>
              <a:ln w="127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Helvetica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Helvetica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Helvetica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Helvetica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Helvetica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Helvetica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Helvetica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Helvetica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Helvetica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 marL="0" marR="0" lvl="0" indent="0" algn="ctr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MS PGothic" panose="020B0600070205080204" pitchFamily="34" charset="-128"/>
                  </a:rPr>
                  <a:t>5</a:t>
                </a:r>
              </a:p>
            </p:txBody>
          </p:sp>
          <p:sp>
            <p:nvSpPr>
              <p:cNvPr id="45" name="Rectangle 7">
                <a:extLst>
                  <a:ext uri="{FF2B5EF4-FFF2-40B4-BE49-F238E27FC236}">
                    <a16:creationId xmlns:a16="http://schemas.microsoft.com/office/drawing/2014/main" id="{04A31B0B-F862-4EE8-85DA-DD16B233239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48" y="1920"/>
                <a:ext cx="288" cy="336"/>
              </a:xfrm>
              <a:prstGeom prst="rect">
                <a:avLst/>
              </a:prstGeom>
              <a:solidFill>
                <a:srgbClr val="CCECFF"/>
              </a:solidFill>
              <a:ln w="127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Helvetica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Helvetica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Helvetica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Helvetica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Helvetica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Helvetica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Helvetica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Helvetica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Helvetica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 marL="0" marR="0" lvl="0" indent="0" algn="ctr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MS PGothic" panose="020B0600070205080204" pitchFamily="34" charset="-128"/>
                  </a:rPr>
                  <a:t>6</a:t>
                </a:r>
              </a:p>
            </p:txBody>
          </p:sp>
        </p:grpSp>
        <p:sp>
          <p:nvSpPr>
            <p:cNvPr id="27" name="Text Box 8">
              <a:extLst>
                <a:ext uri="{FF2B5EF4-FFF2-40B4-BE49-F238E27FC236}">
                  <a16:creationId xmlns:a16="http://schemas.microsoft.com/office/drawing/2014/main" id="{17164E1A-86CB-43ED-B067-2665ED4436C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93850" y="2057400"/>
              <a:ext cx="1219200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elvetica" panose="020B0604020202020204" pitchFamily="34" charset="0"/>
                  <a:ea typeface="MS PGothic" panose="020B0600070205080204" pitchFamily="34" charset="-128"/>
                </a:rPr>
                <a:t>(5 &lt; </a:t>
              </a:r>
              <a:r>
                <a:rPr kumimoji="0" lang="en-US" altLang="en-US" sz="18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elvetica" panose="020B0604020202020204" pitchFamily="34" charset="0"/>
                  <a:ea typeface="MS PGothic" panose="020B0600070205080204" pitchFamily="34" charset="-128"/>
                </a:rPr>
                <a:t>all</a:t>
              </a:r>
              <a:endParaRPr kumimoji="0" lang="en-US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anose="020B0604020202020204" pitchFamily="34" charset="0"/>
                <a:ea typeface="MS PGothic" panose="020B0600070205080204" pitchFamily="34" charset="-128"/>
              </a:endParaRPr>
            </a:p>
          </p:txBody>
        </p:sp>
        <p:sp>
          <p:nvSpPr>
            <p:cNvPr id="28" name="Text Box 9">
              <a:extLst>
                <a:ext uri="{FF2B5EF4-FFF2-40B4-BE49-F238E27FC236}">
                  <a16:creationId xmlns:a16="http://schemas.microsoft.com/office/drawing/2014/main" id="{89AB267B-1C24-4095-8233-A32CF7BA7CE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152775" y="2057400"/>
              <a:ext cx="1219200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elvetica" panose="020B0604020202020204" pitchFamily="34" charset="0"/>
                  <a:ea typeface="MS PGothic" panose="020B0600070205080204" pitchFamily="34" charset="-128"/>
                </a:rPr>
                <a:t>) = false</a:t>
              </a:r>
            </a:p>
          </p:txBody>
        </p:sp>
        <p:sp>
          <p:nvSpPr>
            <p:cNvPr id="29" name="Rectangle 10">
              <a:extLst>
                <a:ext uri="{FF2B5EF4-FFF2-40B4-BE49-F238E27FC236}">
                  <a16:creationId xmlns:a16="http://schemas.microsoft.com/office/drawing/2014/main" id="{90ED3E1D-994A-4ACE-8C27-76F80FDBEAA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19375" y="2971800"/>
              <a:ext cx="457200" cy="381000"/>
            </a:xfrm>
            <a:prstGeom prst="rect">
              <a:avLst/>
            </a:prstGeom>
            <a:solidFill>
              <a:srgbClr val="CCECFF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2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MS PGothic" panose="020B0600070205080204" pitchFamily="34" charset="-128"/>
                </a:rPr>
                <a:t>6</a:t>
              </a:r>
            </a:p>
          </p:txBody>
        </p:sp>
        <p:sp>
          <p:nvSpPr>
            <p:cNvPr id="30" name="Rectangle 11">
              <a:extLst>
                <a:ext uri="{FF2B5EF4-FFF2-40B4-BE49-F238E27FC236}">
                  <a16:creationId xmlns:a16="http://schemas.microsoft.com/office/drawing/2014/main" id="{4947F22E-B2C3-493A-B88F-AD1C1CDF9CC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19375" y="3276600"/>
              <a:ext cx="457200" cy="296863"/>
            </a:xfrm>
            <a:prstGeom prst="rect">
              <a:avLst/>
            </a:prstGeom>
            <a:solidFill>
              <a:srgbClr val="CCECFF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2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MS PGothic" panose="020B0600070205080204" pitchFamily="34" charset="-128"/>
                </a:rPr>
                <a:t>10</a:t>
              </a:r>
            </a:p>
          </p:txBody>
        </p:sp>
        <p:sp>
          <p:nvSpPr>
            <p:cNvPr id="31" name="Rectangle 12">
              <a:extLst>
                <a:ext uri="{FF2B5EF4-FFF2-40B4-BE49-F238E27FC236}">
                  <a16:creationId xmlns:a16="http://schemas.microsoft.com/office/drawing/2014/main" id="{D2AC2BB6-498A-48F5-B7D1-1BB505CBA49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19375" y="3730625"/>
              <a:ext cx="457200" cy="307975"/>
            </a:xfrm>
            <a:prstGeom prst="rect">
              <a:avLst/>
            </a:prstGeom>
            <a:solidFill>
              <a:srgbClr val="CCECFF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2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MS PGothic" panose="020B0600070205080204" pitchFamily="34" charset="-128"/>
                </a:rPr>
                <a:t>4</a:t>
              </a:r>
            </a:p>
          </p:txBody>
        </p:sp>
        <p:sp>
          <p:nvSpPr>
            <p:cNvPr id="32" name="Text Box 13">
              <a:extLst>
                <a:ext uri="{FF2B5EF4-FFF2-40B4-BE49-F238E27FC236}">
                  <a16:creationId xmlns:a16="http://schemas.microsoft.com/office/drawing/2014/main" id="{9E21ED85-368E-4B5D-AF24-35F27281BCB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152775" y="3216275"/>
              <a:ext cx="1219200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elvetica" panose="020B0604020202020204" pitchFamily="34" charset="0"/>
                  <a:ea typeface="MS PGothic" panose="020B0600070205080204" pitchFamily="34" charset="-128"/>
                </a:rPr>
                <a:t>) = true</a:t>
              </a:r>
            </a:p>
          </p:txBody>
        </p:sp>
        <p:sp>
          <p:nvSpPr>
            <p:cNvPr id="33" name="Rectangle 14">
              <a:extLst>
                <a:ext uri="{FF2B5EF4-FFF2-40B4-BE49-F238E27FC236}">
                  <a16:creationId xmlns:a16="http://schemas.microsoft.com/office/drawing/2014/main" id="{3031755C-9BDB-40E2-A7CD-FC14B95168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19375" y="4035425"/>
              <a:ext cx="457200" cy="307975"/>
            </a:xfrm>
            <a:prstGeom prst="rect">
              <a:avLst/>
            </a:prstGeom>
            <a:solidFill>
              <a:srgbClr val="CCECFF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2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MS PGothic" panose="020B0600070205080204" pitchFamily="34" charset="-128"/>
                </a:rPr>
                <a:t>5</a:t>
              </a:r>
            </a:p>
          </p:txBody>
        </p:sp>
        <p:sp>
          <p:nvSpPr>
            <p:cNvPr id="34" name="Rectangle 15">
              <a:extLst>
                <a:ext uri="{FF2B5EF4-FFF2-40B4-BE49-F238E27FC236}">
                  <a16:creationId xmlns:a16="http://schemas.microsoft.com/office/drawing/2014/main" id="{B74A471A-458F-42F9-B338-B404782609B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19375" y="4572000"/>
              <a:ext cx="457200" cy="307975"/>
            </a:xfrm>
            <a:prstGeom prst="rect">
              <a:avLst/>
            </a:prstGeom>
            <a:solidFill>
              <a:srgbClr val="CCECFF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2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MS PGothic" panose="020B0600070205080204" pitchFamily="34" charset="-128"/>
                </a:rPr>
                <a:t>4</a:t>
              </a:r>
            </a:p>
          </p:txBody>
        </p:sp>
        <p:sp>
          <p:nvSpPr>
            <p:cNvPr id="35" name="Rectangle 16">
              <a:extLst>
                <a:ext uri="{FF2B5EF4-FFF2-40B4-BE49-F238E27FC236}">
                  <a16:creationId xmlns:a16="http://schemas.microsoft.com/office/drawing/2014/main" id="{B8B39B60-38A3-4D97-AE86-550E2E0E024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19375" y="4876800"/>
              <a:ext cx="457200" cy="309563"/>
            </a:xfrm>
            <a:prstGeom prst="rect">
              <a:avLst/>
            </a:prstGeom>
            <a:solidFill>
              <a:srgbClr val="CCECFF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2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MS PGothic" panose="020B0600070205080204" pitchFamily="34" charset="-128"/>
                </a:rPr>
                <a:t>6</a:t>
              </a:r>
            </a:p>
          </p:txBody>
        </p:sp>
        <p:sp>
          <p:nvSpPr>
            <p:cNvPr id="36" name="Text Box 17">
              <a:extLst>
                <a:ext uri="{FF2B5EF4-FFF2-40B4-BE49-F238E27FC236}">
                  <a16:creationId xmlns:a16="http://schemas.microsoft.com/office/drawing/2014/main" id="{78A5FE1C-ADD6-44D3-BB07-96CEB57F0B5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04975" y="4800600"/>
              <a:ext cx="167640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elvetica" panose="020B0604020202020204" pitchFamily="34" charset="0"/>
                  <a:ea typeface="MS PGothic" panose="020B0600070205080204" pitchFamily="34" charset="-128"/>
                </a:rPr>
                <a:t>(5 </a:t>
              </a:r>
              <a:r>
                <a:rPr kumimoji="0" lang="en-US" altLang="en-US" sz="2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MS PGothic" panose="020B0600070205080204" pitchFamily="34" charset="-128"/>
                  <a:sym typeface="Symbol" panose="05050102010706020507" pitchFamily="18" charset="2"/>
                </a:rPr>
                <a:t></a:t>
              </a:r>
              <a:r>
                <a:rPr kumimoji="0" lang="en-US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elvetica" panose="020B0604020202020204" pitchFamily="34" charset="0"/>
                  <a:ea typeface="MS PGothic" panose="020B0600070205080204" pitchFamily="34" charset="-128"/>
                </a:rPr>
                <a:t> </a:t>
              </a:r>
              <a:r>
                <a:rPr kumimoji="0" lang="en-US" altLang="en-US" sz="18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elvetica" panose="020B0604020202020204" pitchFamily="34" charset="0"/>
                  <a:ea typeface="MS PGothic" panose="020B0600070205080204" pitchFamily="34" charset="-128"/>
                </a:rPr>
                <a:t>all</a:t>
              </a:r>
            </a:p>
          </p:txBody>
        </p:sp>
        <p:sp>
          <p:nvSpPr>
            <p:cNvPr id="37" name="Text Box 18">
              <a:extLst>
                <a:ext uri="{FF2B5EF4-FFF2-40B4-BE49-F238E27FC236}">
                  <a16:creationId xmlns:a16="http://schemas.microsoft.com/office/drawing/2014/main" id="{1837D253-9718-4BF8-AA0F-8BFE60AE88E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163888" y="4786313"/>
              <a:ext cx="457200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elvetica" panose="020B0604020202020204" pitchFamily="34" charset="0"/>
                  <a:ea typeface="MS PGothic" panose="020B0600070205080204" pitchFamily="34" charset="-128"/>
                </a:rPr>
                <a:t>) = true (since 5 </a:t>
              </a:r>
              <a:r>
                <a:rPr kumimoji="0" lang="en-US" altLang="en-US" sz="2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MS PGothic" panose="020B0600070205080204" pitchFamily="34" charset="-128"/>
                  <a:sym typeface="Symbol" panose="05050102010706020507" pitchFamily="18" charset="2"/>
                </a:rPr>
                <a:t> </a:t>
              </a:r>
              <a:r>
                <a:rPr kumimoji="0" lang="en-US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elvetica" panose="020B0604020202020204" pitchFamily="34" charset="0"/>
                  <a:ea typeface="MS PGothic" panose="020B0600070205080204" pitchFamily="34" charset="-128"/>
                  <a:sym typeface="Symbol" panose="05050102010706020507" pitchFamily="18" charset="2"/>
                </a:rPr>
                <a:t>4 and 5 </a:t>
              </a:r>
              <a:r>
                <a:rPr kumimoji="0" lang="en-US" altLang="en-US" sz="2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MS PGothic" panose="020B0600070205080204" pitchFamily="34" charset="-128"/>
                  <a:sym typeface="Symbol" panose="05050102010706020507" pitchFamily="18" charset="2"/>
                </a:rPr>
                <a:t></a:t>
              </a:r>
              <a:r>
                <a:rPr kumimoji="0" lang="en-US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elvetica" panose="020B0604020202020204" pitchFamily="34" charset="0"/>
                  <a:ea typeface="MS PGothic" panose="020B0600070205080204" pitchFamily="34" charset="-128"/>
                  <a:sym typeface="Symbol" panose="05050102010706020507" pitchFamily="18" charset="2"/>
                </a:rPr>
                <a:t> 6)</a:t>
              </a:r>
              <a:endParaRPr kumimoji="0" lang="en-US" altLang="en-US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MS PGothic" panose="020B0600070205080204" pitchFamily="34" charset="-128"/>
                <a:sym typeface="Symbol" panose="05050102010706020507" pitchFamily="18" charset="2"/>
              </a:endParaRPr>
            </a:p>
          </p:txBody>
        </p:sp>
        <p:sp>
          <p:nvSpPr>
            <p:cNvPr id="38" name="Text Box 19">
              <a:extLst>
                <a:ext uri="{FF2B5EF4-FFF2-40B4-BE49-F238E27FC236}">
                  <a16:creationId xmlns:a16="http://schemas.microsoft.com/office/drawing/2014/main" id="{D7CEC2EC-8A24-4477-9684-2832DDDC037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51000" y="3228975"/>
              <a:ext cx="1219200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elvetica" panose="020B0604020202020204" pitchFamily="34" charset="0"/>
                  <a:ea typeface="MS PGothic" panose="020B0600070205080204" pitchFamily="34" charset="-128"/>
                </a:rPr>
                <a:t>(5 &lt; </a:t>
              </a:r>
              <a:r>
                <a:rPr kumimoji="0" lang="en-US" altLang="en-US" sz="18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elvetica" panose="020B0604020202020204" pitchFamily="34" charset="0"/>
                  <a:ea typeface="MS PGothic" panose="020B0600070205080204" pitchFamily="34" charset="-128"/>
                </a:rPr>
                <a:t>all</a:t>
              </a:r>
              <a:endParaRPr kumimoji="0" lang="en-US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anose="020B0604020202020204" pitchFamily="34" charset="0"/>
                <a:ea typeface="MS PGothic" panose="020B0600070205080204" pitchFamily="34" charset="-128"/>
              </a:endParaRPr>
            </a:p>
          </p:txBody>
        </p:sp>
        <p:sp>
          <p:nvSpPr>
            <p:cNvPr id="39" name="Text Box 20">
              <a:extLst>
                <a:ext uri="{FF2B5EF4-FFF2-40B4-BE49-F238E27FC236}">
                  <a16:creationId xmlns:a16="http://schemas.microsoft.com/office/drawing/2014/main" id="{8133A10D-3C13-498F-A78C-46AF78CC9C3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152775" y="3959225"/>
              <a:ext cx="1219200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elvetica" panose="020B0604020202020204" pitchFamily="34" charset="0"/>
                  <a:ea typeface="MS PGothic" panose="020B0600070205080204" pitchFamily="34" charset="-128"/>
                </a:rPr>
                <a:t>) = false</a:t>
              </a:r>
            </a:p>
          </p:txBody>
        </p:sp>
        <p:sp>
          <p:nvSpPr>
            <p:cNvPr id="40" name="Text Box 21">
              <a:extLst>
                <a:ext uri="{FF2B5EF4-FFF2-40B4-BE49-F238E27FC236}">
                  <a16:creationId xmlns:a16="http://schemas.microsoft.com/office/drawing/2014/main" id="{4FBE20DE-22CE-4D5D-8C76-98DAF045BAD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04975" y="3962400"/>
              <a:ext cx="1219200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elvetica" panose="020B0604020202020204" pitchFamily="34" charset="0"/>
                  <a:ea typeface="MS PGothic" panose="020B0600070205080204" pitchFamily="34" charset="-128"/>
                </a:rPr>
                <a:t>(5 = </a:t>
              </a:r>
              <a:r>
                <a:rPr kumimoji="0" lang="en-US" altLang="en-US" sz="18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elvetica" panose="020B0604020202020204" pitchFamily="34" charset="0"/>
                  <a:ea typeface="MS PGothic" panose="020B0600070205080204" pitchFamily="34" charset="-128"/>
                </a:rPr>
                <a:t>all</a:t>
              </a:r>
              <a:endParaRPr kumimoji="0" lang="en-US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anose="020B0604020202020204" pitchFamily="34" charset="0"/>
                <a:ea typeface="MS PGothic" panose="020B0600070205080204" pitchFamily="34" charset="-128"/>
              </a:endParaRPr>
            </a:p>
          </p:txBody>
        </p:sp>
        <p:sp>
          <p:nvSpPr>
            <p:cNvPr id="41" name="Rectangle 22">
              <a:extLst>
                <a:ext uri="{FF2B5EF4-FFF2-40B4-BE49-F238E27FC236}">
                  <a16:creationId xmlns:a16="http://schemas.microsoft.com/office/drawing/2014/main" id="{15DCCEDF-46C6-45E0-836C-48F010B2DFA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38250" y="5257800"/>
              <a:ext cx="6800850" cy="714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488" tIns="44450" rIns="90488" bIns="44450"/>
            <a:lstStyle>
              <a:lvl1pPr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MS PGothic" panose="020B0600070205080204" pitchFamily="34" charset="-128"/>
                </a:rPr>
                <a:t>(</a:t>
              </a:r>
              <a:r>
                <a:rPr kumimoji="0" lang="en-US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MS PGothic" panose="020B0600070205080204" pitchFamily="34" charset="-128"/>
                  <a:sym typeface="Symbol" panose="05050102010706020507" pitchFamily="18" charset="2"/>
                </a:rPr>
                <a:t></a:t>
              </a:r>
              <a:r>
                <a:rPr kumimoji="0" lang="en-US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MS PGothic" panose="020B0600070205080204" pitchFamily="34" charset="-128"/>
                </a:rPr>
                <a:t> </a:t>
              </a:r>
              <a:r>
                <a:rPr kumimoji="0" lang="en-US" altLang="en-US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MS PGothic" panose="020B0600070205080204" pitchFamily="34" charset="-128"/>
                </a:rPr>
                <a:t>all</a:t>
              </a:r>
              <a:r>
                <a:rPr kumimoji="0" lang="en-US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MS PGothic" panose="020B0600070205080204" pitchFamily="34" charset="-128"/>
                </a:rPr>
                <a:t>) </a:t>
              </a:r>
              <a:r>
                <a:rPr kumimoji="0" lang="en-US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MS PGothic" panose="020B0600070205080204" pitchFamily="34" charset="-128"/>
                  <a:sym typeface="Symbol" panose="05050102010706020507" pitchFamily="18" charset="2"/>
                </a:rPr>
                <a:t> </a:t>
              </a:r>
              <a:r>
                <a:rPr kumimoji="0" lang="en-US" altLang="en-US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MS PGothic" panose="020B0600070205080204" pitchFamily="34" charset="-128"/>
                  <a:sym typeface="Symbol" panose="05050102010706020507" pitchFamily="18" charset="2"/>
                </a:rPr>
                <a:t>not in</a:t>
              </a:r>
            </a:p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MS PGothic" panose="020B0600070205080204" pitchFamily="34" charset="-128"/>
                  <a:sym typeface="Symbol" panose="05050102010706020507" pitchFamily="18" charset="2"/>
                </a:rPr>
                <a:t>However, (= </a:t>
              </a:r>
              <a:r>
                <a:rPr kumimoji="0" lang="en-US" altLang="en-US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MS PGothic" panose="020B0600070205080204" pitchFamily="34" charset="-128"/>
                  <a:sym typeface="Symbol" panose="05050102010706020507" pitchFamily="18" charset="2"/>
                </a:rPr>
                <a:t>all</a:t>
              </a:r>
              <a:r>
                <a:rPr kumimoji="0" lang="en-US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MS PGothic" panose="020B0600070205080204" pitchFamily="34" charset="-128"/>
                  <a:sym typeface="Symbol" panose="05050102010706020507" pitchFamily="18" charset="2"/>
                </a:rPr>
                <a:t>)  </a:t>
              </a:r>
              <a:r>
                <a:rPr kumimoji="0" lang="en-US" altLang="en-US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MS PGothic" panose="020B0600070205080204" pitchFamily="34" charset="-128"/>
                  <a:sym typeface="Symbol" panose="05050102010706020507" pitchFamily="18" charset="2"/>
                </a:rPr>
                <a:t>in</a:t>
              </a:r>
            </a:p>
          </p:txBody>
        </p:sp>
        <p:sp>
          <p:nvSpPr>
            <p:cNvPr id="42" name="Line 23">
              <a:extLst>
                <a:ext uri="{FF2B5EF4-FFF2-40B4-BE49-F238E27FC236}">
                  <a16:creationId xmlns:a16="http://schemas.microsoft.com/office/drawing/2014/main" id="{D4F09784-5ADA-42A4-BDE4-11FD39F2423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016250" y="5603875"/>
              <a:ext cx="109538" cy="22860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anose="020B0604020202020204" pitchFamily="34" charset="0"/>
                <a:ea typeface="MS PGothic" panose="020B0600070205080204" pitchFamily="34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6695897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2859E2-E134-4743-B59B-1FADF0496A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600" dirty="0"/>
              <a:t>Test for Empty Relations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5B903A-02BF-4D71-991F-1C94244C05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z="1800" dirty="0"/>
              <a:t>The </a:t>
            </a:r>
            <a:r>
              <a:rPr lang="en-US" altLang="en-US" sz="1800" b="1" dirty="0"/>
              <a:t>exists</a:t>
            </a:r>
            <a:r>
              <a:rPr lang="en-US" altLang="en-US" sz="1800" dirty="0"/>
              <a:t> construct returns the value </a:t>
            </a:r>
            <a:r>
              <a:rPr lang="en-US" altLang="en-US" sz="1800" b="1" dirty="0"/>
              <a:t>true</a:t>
            </a:r>
            <a:r>
              <a:rPr lang="en-US" altLang="en-US" sz="1800" dirty="0"/>
              <a:t> if the argument subquery is nonempty.</a:t>
            </a:r>
          </a:p>
          <a:p>
            <a:r>
              <a:rPr lang="en-US" altLang="en-US" sz="1800" b="1" dirty="0"/>
              <a:t>exists </a:t>
            </a:r>
            <a:r>
              <a:rPr lang="en-US" altLang="en-US" sz="1800" i="1" dirty="0"/>
              <a:t> r </a:t>
            </a:r>
            <a:r>
              <a:rPr lang="en-US" altLang="en-US" sz="1800" dirty="0">
                <a:sym typeface="Symbol" panose="05050102010706020507" pitchFamily="18" charset="2"/>
              </a:rPr>
              <a:t> </a:t>
            </a:r>
            <a:r>
              <a:rPr lang="en-US" altLang="en-US" sz="1800" i="1" dirty="0">
                <a:sym typeface="Symbol" panose="05050102010706020507" pitchFamily="18" charset="2"/>
              </a:rPr>
              <a:t>r </a:t>
            </a:r>
            <a:r>
              <a:rPr lang="en-US" altLang="en-US" sz="1800" dirty="0">
                <a:sym typeface="Symbol" panose="05050102010706020507" pitchFamily="18" charset="2"/>
              </a:rPr>
              <a:t> </a:t>
            </a:r>
            <a:r>
              <a:rPr lang="en-US" altLang="en-US" sz="1800" i="1" dirty="0"/>
              <a:t>Ø</a:t>
            </a:r>
            <a:endParaRPr lang="en-US" altLang="en-US" sz="1800" dirty="0">
              <a:sym typeface="Symbol" panose="05050102010706020507" pitchFamily="18" charset="2"/>
            </a:endParaRPr>
          </a:p>
          <a:p>
            <a:r>
              <a:rPr lang="en-US" altLang="en-US" sz="1800" b="1" dirty="0">
                <a:sym typeface="Symbol" panose="05050102010706020507" pitchFamily="18" charset="2"/>
              </a:rPr>
              <a:t>not exists </a:t>
            </a:r>
            <a:r>
              <a:rPr lang="en-US" altLang="en-US" sz="1800" i="1" dirty="0"/>
              <a:t>r </a:t>
            </a:r>
            <a:r>
              <a:rPr lang="en-US" altLang="en-US" sz="1800" dirty="0">
                <a:sym typeface="Symbol" panose="05050102010706020507" pitchFamily="18" charset="2"/>
              </a:rPr>
              <a:t> </a:t>
            </a:r>
            <a:r>
              <a:rPr lang="en-US" altLang="en-US" sz="1800" i="1" dirty="0">
                <a:sym typeface="Symbol" panose="05050102010706020507" pitchFamily="18" charset="2"/>
              </a:rPr>
              <a:t>r </a:t>
            </a:r>
            <a:r>
              <a:rPr lang="en-US" altLang="en-US" sz="1800" dirty="0">
                <a:sym typeface="Symbol" panose="05050102010706020507" pitchFamily="18" charset="2"/>
              </a:rPr>
              <a:t>= </a:t>
            </a:r>
            <a:r>
              <a:rPr lang="en-US" altLang="en-US" sz="1800" i="1" dirty="0"/>
              <a:t>Ø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75520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4A006F-0B6B-478A-B509-026FBF187F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804421"/>
          </a:xfrm>
        </p:spPr>
        <p:txBody>
          <a:bodyPr/>
          <a:lstStyle/>
          <a:p>
            <a:r>
              <a:rPr lang="en-US" altLang="en-US" sz="3600" dirty="0"/>
              <a:t>Use of </a:t>
            </a:r>
            <a:r>
              <a:rPr lang="ja-JP" altLang="en-US" sz="3600" dirty="0"/>
              <a:t>“</a:t>
            </a:r>
            <a:r>
              <a:rPr lang="en-US" altLang="ja-JP" sz="3600" dirty="0"/>
              <a:t>exists</a:t>
            </a:r>
            <a:r>
              <a:rPr lang="ja-JP" altLang="en-US" sz="3600" dirty="0"/>
              <a:t>”</a:t>
            </a:r>
            <a:r>
              <a:rPr lang="en-US" altLang="ja-JP" sz="3600" dirty="0"/>
              <a:t> Clause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3352C8-9BF8-4110-A3B4-6D8BD693AA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517715"/>
            <a:ext cx="8596668" cy="4523647"/>
          </a:xfrm>
        </p:spPr>
        <p:txBody>
          <a:bodyPr/>
          <a:lstStyle/>
          <a:p>
            <a:r>
              <a:rPr lang="en-US" altLang="en-US" sz="1800" dirty="0"/>
              <a:t>Yet another way of specifying the query “Find all courses taught in both the Fall 2017 semester and in the Spring 2018 semester”</a:t>
            </a:r>
          </a:p>
          <a:p>
            <a:pPr>
              <a:buFont typeface="Monotype Sorts" charset="2"/>
              <a:buNone/>
            </a:pPr>
            <a:r>
              <a:rPr lang="en-US" altLang="en-US" sz="1800" b="1" dirty="0"/>
              <a:t>	   select </a:t>
            </a:r>
            <a:r>
              <a:rPr lang="en-US" altLang="en-US" sz="1800" i="1" dirty="0" err="1"/>
              <a:t>course_id</a:t>
            </a:r>
            <a:br>
              <a:rPr lang="en-US" altLang="en-US" sz="1800" i="1" dirty="0"/>
            </a:br>
            <a:r>
              <a:rPr lang="en-US" altLang="en-US" sz="1800" i="1" dirty="0"/>
              <a:t>   </a:t>
            </a:r>
            <a:r>
              <a:rPr lang="en-US" altLang="en-US" sz="1800" b="1" dirty="0"/>
              <a:t>from </a:t>
            </a:r>
            <a:r>
              <a:rPr lang="en-US" altLang="en-US" sz="1800" i="1" dirty="0"/>
              <a:t>section </a:t>
            </a:r>
            <a:r>
              <a:rPr lang="en-US" altLang="en-US" sz="1800" b="1" dirty="0"/>
              <a:t>as </a:t>
            </a:r>
            <a:r>
              <a:rPr lang="en-US" altLang="en-US" sz="1800" i="1" dirty="0"/>
              <a:t>S</a:t>
            </a:r>
            <a:br>
              <a:rPr lang="en-US" altLang="en-US" sz="1800" i="1" dirty="0"/>
            </a:br>
            <a:r>
              <a:rPr lang="en-US" altLang="en-US" sz="1800" i="1" dirty="0"/>
              <a:t>   </a:t>
            </a:r>
            <a:r>
              <a:rPr lang="en-US" altLang="en-US" sz="1800" b="1" dirty="0"/>
              <a:t>where </a:t>
            </a:r>
            <a:r>
              <a:rPr lang="en-US" altLang="en-US" sz="1800" i="1" dirty="0"/>
              <a:t>semester </a:t>
            </a:r>
            <a:r>
              <a:rPr lang="en-US" altLang="en-US" sz="1800" dirty="0"/>
              <a:t>= 'Fall' </a:t>
            </a:r>
            <a:r>
              <a:rPr lang="en-US" altLang="en-US" sz="1800" b="1" dirty="0"/>
              <a:t>and </a:t>
            </a:r>
            <a:r>
              <a:rPr lang="en-US" altLang="en-US" sz="1800" i="1" dirty="0"/>
              <a:t>year </a:t>
            </a:r>
            <a:r>
              <a:rPr lang="en-US" altLang="en-US" sz="1800" dirty="0"/>
              <a:t>= 2017 </a:t>
            </a:r>
            <a:r>
              <a:rPr lang="en-US" altLang="en-US" sz="1800" b="1" dirty="0"/>
              <a:t>and </a:t>
            </a:r>
            <a:br>
              <a:rPr lang="en-US" altLang="en-US" sz="1800" b="1" dirty="0"/>
            </a:br>
            <a:r>
              <a:rPr lang="en-US" altLang="en-US" sz="1800" b="1" dirty="0"/>
              <a:t>               exists  </a:t>
            </a:r>
            <a:r>
              <a:rPr lang="en-US" altLang="en-US" sz="1800" dirty="0"/>
              <a:t>(</a:t>
            </a:r>
            <a:r>
              <a:rPr lang="en-US" altLang="en-US" sz="1800" b="1" dirty="0"/>
              <a:t>select </a:t>
            </a:r>
            <a:r>
              <a:rPr lang="en-US" altLang="en-US" sz="1800" dirty="0"/>
              <a:t>*</a:t>
            </a:r>
            <a:br>
              <a:rPr lang="en-US" altLang="en-US" sz="1800" dirty="0"/>
            </a:br>
            <a:r>
              <a:rPr lang="en-US" altLang="en-US" sz="1800" dirty="0"/>
              <a:t>                            </a:t>
            </a:r>
            <a:r>
              <a:rPr lang="en-US" altLang="en-US" sz="1800" b="1" dirty="0"/>
              <a:t>from </a:t>
            </a:r>
            <a:r>
              <a:rPr lang="en-US" altLang="en-US" sz="1800" i="1" dirty="0"/>
              <a:t>section </a:t>
            </a:r>
            <a:r>
              <a:rPr lang="en-US" altLang="en-US" sz="1800" b="1" dirty="0"/>
              <a:t>as </a:t>
            </a:r>
            <a:r>
              <a:rPr lang="en-US" altLang="en-US" sz="1800" i="1" dirty="0"/>
              <a:t>T</a:t>
            </a:r>
            <a:br>
              <a:rPr lang="en-US" altLang="en-US" sz="1800" i="1" dirty="0"/>
            </a:br>
            <a:r>
              <a:rPr lang="en-US" altLang="en-US" sz="1800" i="1" dirty="0"/>
              <a:t>                            </a:t>
            </a:r>
            <a:r>
              <a:rPr lang="en-US" altLang="en-US" sz="1800" b="1" dirty="0"/>
              <a:t>where </a:t>
            </a:r>
            <a:r>
              <a:rPr lang="en-US" altLang="en-US" sz="1800" i="1" dirty="0"/>
              <a:t>semester </a:t>
            </a:r>
            <a:r>
              <a:rPr lang="en-US" altLang="en-US" sz="1800" dirty="0"/>
              <a:t>= 'Spring' </a:t>
            </a:r>
            <a:r>
              <a:rPr lang="en-US" altLang="en-US" sz="1800" b="1" dirty="0"/>
              <a:t>and </a:t>
            </a:r>
            <a:r>
              <a:rPr lang="en-US" altLang="en-US" sz="1800" i="1" dirty="0"/>
              <a:t>year</a:t>
            </a:r>
            <a:r>
              <a:rPr lang="en-US" altLang="en-US" sz="1800" dirty="0"/>
              <a:t>= 2018 </a:t>
            </a:r>
            <a:br>
              <a:rPr lang="en-US" altLang="en-US" sz="1800" dirty="0"/>
            </a:br>
            <a:r>
              <a:rPr lang="en-US" altLang="en-US" sz="1800" dirty="0"/>
              <a:t>                                        </a:t>
            </a:r>
            <a:r>
              <a:rPr lang="en-US" altLang="en-US" sz="1800" b="1" dirty="0"/>
              <a:t>and </a:t>
            </a:r>
            <a:r>
              <a:rPr lang="en-US" altLang="en-US" sz="1800" i="1" dirty="0" err="1"/>
              <a:t>S</a:t>
            </a:r>
            <a:r>
              <a:rPr lang="en-US" altLang="en-US" sz="1800" dirty="0" err="1"/>
              <a:t>.</a:t>
            </a:r>
            <a:r>
              <a:rPr lang="en-US" altLang="en-US" sz="1800" i="1" dirty="0" err="1"/>
              <a:t>course_id</a:t>
            </a:r>
            <a:r>
              <a:rPr lang="en-US" altLang="en-US" sz="1800" i="1" dirty="0"/>
              <a:t> </a:t>
            </a:r>
            <a:r>
              <a:rPr lang="en-US" altLang="en-US" sz="1800" dirty="0"/>
              <a:t>= </a:t>
            </a:r>
            <a:r>
              <a:rPr lang="en-US" altLang="en-US" sz="1800" i="1" dirty="0" err="1"/>
              <a:t>T</a:t>
            </a:r>
            <a:r>
              <a:rPr lang="en-US" altLang="en-US" sz="1800" dirty="0" err="1"/>
              <a:t>.</a:t>
            </a:r>
            <a:r>
              <a:rPr lang="en-US" altLang="en-US" sz="1800" i="1" dirty="0" err="1"/>
              <a:t>course_id</a:t>
            </a:r>
            <a:r>
              <a:rPr lang="en-US" altLang="en-US" sz="1800" dirty="0"/>
              <a:t>);</a:t>
            </a:r>
          </a:p>
          <a:p>
            <a:pPr>
              <a:buFont typeface="Monotype Sorts" charset="2"/>
              <a:buNone/>
            </a:pPr>
            <a:r>
              <a:rPr lang="en-US" altLang="en-US" sz="900" dirty="0"/>
              <a:t> </a:t>
            </a:r>
          </a:p>
          <a:p>
            <a:r>
              <a:rPr lang="en-US" altLang="en-US" sz="1800" b="1" dirty="0">
                <a:solidFill>
                  <a:srgbClr val="002060"/>
                </a:solidFill>
              </a:rPr>
              <a:t>Correlation name</a:t>
            </a:r>
            <a:r>
              <a:rPr lang="en-US" altLang="en-US" sz="1800" dirty="0"/>
              <a:t> – variable S  in the outer query</a:t>
            </a:r>
            <a:endParaRPr lang="en-US" altLang="en-US" sz="1800" b="1" dirty="0">
              <a:solidFill>
                <a:srgbClr val="000099"/>
              </a:solidFill>
            </a:endParaRPr>
          </a:p>
          <a:p>
            <a:r>
              <a:rPr lang="en-US" altLang="en-US" sz="1800" b="1" dirty="0">
                <a:solidFill>
                  <a:srgbClr val="002060"/>
                </a:solidFill>
              </a:rPr>
              <a:t>Correlated subquery </a:t>
            </a:r>
            <a:r>
              <a:rPr lang="en-US" altLang="en-US" sz="1800" dirty="0"/>
              <a:t>– the inner query</a:t>
            </a:r>
          </a:p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F11F49F-0870-4442-95C6-64DBEF87FF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7586" y="3588737"/>
            <a:ext cx="4740051" cy="3269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50917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C9BA57-D90F-4116-BC8A-F41C60BF26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823274"/>
          </a:xfrm>
        </p:spPr>
        <p:txBody>
          <a:bodyPr/>
          <a:lstStyle/>
          <a:p>
            <a:r>
              <a:rPr lang="en-US" altLang="en-US" sz="3600" dirty="0"/>
              <a:t>Use of </a:t>
            </a:r>
            <a:r>
              <a:rPr lang="ja-JP" altLang="en-US" sz="3600" dirty="0"/>
              <a:t>“</a:t>
            </a:r>
            <a:r>
              <a:rPr lang="en-US" altLang="ja-JP" sz="3600" dirty="0"/>
              <a:t>not exists</a:t>
            </a:r>
            <a:r>
              <a:rPr lang="ja-JP" altLang="en-US" sz="3600" dirty="0"/>
              <a:t>”</a:t>
            </a:r>
            <a:r>
              <a:rPr lang="en-US" altLang="ja-JP" sz="3600" dirty="0"/>
              <a:t> Clause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0B9B40-351B-42C8-B1AD-7B29D5ABE3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508289"/>
            <a:ext cx="8596668" cy="4533073"/>
          </a:xfrm>
        </p:spPr>
        <p:txBody>
          <a:bodyPr>
            <a:normAutofit fontScale="92500" lnSpcReduction="10000"/>
          </a:bodyPr>
          <a:lstStyle/>
          <a:p>
            <a:pPr>
              <a:tabLst>
                <a:tab pos="461963" algn="l"/>
                <a:tab pos="1027113" algn="l"/>
                <a:tab pos="1547813" algn="l"/>
              </a:tabLst>
            </a:pPr>
            <a:r>
              <a:rPr lang="en-US" altLang="en-US" sz="1800" dirty="0"/>
              <a:t>Find all students who have taken all courses offered in the Biology department.</a:t>
            </a:r>
          </a:p>
          <a:p>
            <a:pPr>
              <a:tabLst>
                <a:tab pos="461963" algn="l"/>
                <a:tab pos="1027113" algn="l"/>
                <a:tab pos="1547813" algn="l"/>
              </a:tabLst>
            </a:pPr>
            <a:endParaRPr lang="en-US" altLang="en-US" sz="1800" dirty="0"/>
          </a:p>
          <a:p>
            <a:pPr>
              <a:tabLst>
                <a:tab pos="461963" algn="l"/>
                <a:tab pos="1027113" algn="l"/>
                <a:tab pos="1547813" algn="l"/>
              </a:tabLst>
            </a:pPr>
            <a:endParaRPr lang="en-US" altLang="en-US" sz="1800" dirty="0"/>
          </a:p>
          <a:p>
            <a:pPr>
              <a:tabLst>
                <a:tab pos="461963" algn="l"/>
                <a:tab pos="1027113" algn="l"/>
                <a:tab pos="1547813" algn="l"/>
              </a:tabLst>
            </a:pPr>
            <a:endParaRPr lang="en-US" altLang="en-US" sz="1800" dirty="0"/>
          </a:p>
          <a:p>
            <a:pPr>
              <a:tabLst>
                <a:tab pos="461963" algn="l"/>
                <a:tab pos="1027113" algn="l"/>
                <a:tab pos="1547813" algn="l"/>
              </a:tabLst>
            </a:pPr>
            <a:endParaRPr lang="en-US" altLang="en-US" sz="1800" dirty="0"/>
          </a:p>
          <a:p>
            <a:pPr>
              <a:tabLst>
                <a:tab pos="461963" algn="l"/>
                <a:tab pos="1027113" algn="l"/>
                <a:tab pos="1547813" algn="l"/>
              </a:tabLst>
            </a:pPr>
            <a:endParaRPr lang="en-US" altLang="en-US" sz="1800" dirty="0"/>
          </a:p>
          <a:p>
            <a:pPr>
              <a:tabLst>
                <a:tab pos="461963" algn="l"/>
                <a:tab pos="1027113" algn="l"/>
                <a:tab pos="1547813" algn="l"/>
              </a:tabLst>
            </a:pPr>
            <a:endParaRPr lang="en-US" altLang="en-US" sz="1800" dirty="0"/>
          </a:p>
          <a:p>
            <a:pPr>
              <a:tabLst>
                <a:tab pos="461963" algn="l"/>
                <a:tab pos="1027113" algn="l"/>
                <a:tab pos="1547813" algn="l"/>
              </a:tabLst>
            </a:pPr>
            <a:endParaRPr lang="en-US" altLang="en-US" sz="1800" dirty="0"/>
          </a:p>
          <a:p>
            <a:pPr>
              <a:tabLst>
                <a:tab pos="461963" algn="l"/>
                <a:tab pos="1027113" algn="l"/>
                <a:tab pos="1547813" algn="l"/>
              </a:tabLst>
            </a:pPr>
            <a:endParaRPr lang="en-US" altLang="en-US" sz="1800" dirty="0"/>
          </a:p>
          <a:p>
            <a:pPr>
              <a:tabLst>
                <a:tab pos="461963" algn="l"/>
                <a:tab pos="1027113" algn="l"/>
                <a:tab pos="1547813" algn="l"/>
              </a:tabLst>
            </a:pPr>
            <a:endParaRPr lang="en-US" altLang="en-US" sz="1800" dirty="0"/>
          </a:p>
          <a:p>
            <a:pPr>
              <a:tabLst>
                <a:tab pos="461963" algn="l"/>
                <a:tab pos="1027113" algn="l"/>
                <a:tab pos="1547813" algn="l"/>
              </a:tabLst>
            </a:pPr>
            <a:r>
              <a:rPr lang="en-US" altLang="en-US" sz="1800" dirty="0"/>
              <a:t>Note that X – Y = Ø   </a:t>
            </a:r>
            <a:r>
              <a:rPr lang="en-US" altLang="en-US" sz="1800" dirty="0">
                <a:sym typeface="Symbol" panose="05050102010706020507" pitchFamily="18" charset="2"/>
              </a:rPr>
              <a:t>   X Y</a:t>
            </a:r>
            <a:endParaRPr lang="en-US" altLang="en-US" sz="1800" dirty="0"/>
          </a:p>
          <a:p>
            <a:pPr>
              <a:tabLst>
                <a:tab pos="461963" algn="l"/>
                <a:tab pos="1027113" algn="l"/>
                <a:tab pos="1547813" algn="l"/>
              </a:tabLst>
            </a:pPr>
            <a:r>
              <a:rPr lang="en-US" altLang="en-US" sz="1800" dirty="0">
                <a:sym typeface="Symbol" panose="05050102010706020507" pitchFamily="18" charset="2"/>
              </a:rPr>
              <a:t>Note: Cannot write this query using = all and its variants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1ED34B2-3C8D-4A09-8526-A9AA7ED064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1239" y="1966169"/>
            <a:ext cx="6748857" cy="3151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418993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9DC1E4-1FC6-40C0-97C1-B6D87C8F14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860981"/>
          </a:xfrm>
        </p:spPr>
        <p:txBody>
          <a:bodyPr/>
          <a:lstStyle/>
          <a:p>
            <a:r>
              <a:rPr lang="en-US" altLang="en-US" sz="3600" dirty="0"/>
              <a:t>Test for Absence of Duplicate Tuples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EC483D-8831-49A4-9328-5550C0458C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470581"/>
            <a:ext cx="8596668" cy="4570781"/>
          </a:xfrm>
        </p:spPr>
        <p:txBody>
          <a:bodyPr/>
          <a:lstStyle/>
          <a:p>
            <a:pPr>
              <a:tabLst>
                <a:tab pos="803275" algn="l"/>
                <a:tab pos="1547813" algn="l"/>
              </a:tabLst>
            </a:pPr>
            <a:r>
              <a:rPr lang="en-US" altLang="en-US" sz="1700" dirty="0"/>
              <a:t>The </a:t>
            </a:r>
            <a:r>
              <a:rPr lang="en-US" altLang="en-US" sz="1700" b="1" dirty="0">
                <a:solidFill>
                  <a:srgbClr val="002060"/>
                </a:solidFill>
              </a:rPr>
              <a:t>unique</a:t>
            </a:r>
            <a:r>
              <a:rPr lang="en-US" altLang="en-US" sz="1700" dirty="0"/>
              <a:t> construct tests whether a subquery has any duplicate tuples in its result.</a:t>
            </a:r>
          </a:p>
          <a:p>
            <a:pPr>
              <a:tabLst>
                <a:tab pos="803275" algn="l"/>
                <a:tab pos="1547813" algn="l"/>
              </a:tabLst>
            </a:pPr>
            <a:r>
              <a:rPr lang="en-US" altLang="en-US" sz="1700" dirty="0"/>
              <a:t>The </a:t>
            </a:r>
            <a:r>
              <a:rPr lang="en-US" altLang="en-US" sz="1700" b="1" dirty="0">
                <a:solidFill>
                  <a:srgbClr val="002060"/>
                </a:solidFill>
              </a:rPr>
              <a:t>unique</a:t>
            </a:r>
            <a:r>
              <a:rPr lang="en-US" altLang="en-US" sz="1700" dirty="0"/>
              <a:t> construct evaluates to “true” if a given subquery contains no duplicates .</a:t>
            </a:r>
          </a:p>
          <a:p>
            <a:pPr>
              <a:tabLst>
                <a:tab pos="803275" algn="l"/>
                <a:tab pos="1547813" algn="l"/>
              </a:tabLst>
            </a:pPr>
            <a:r>
              <a:rPr lang="en-US" altLang="en-US" sz="1700" dirty="0"/>
              <a:t>Find all courses that were offered at most once in 2017</a:t>
            </a:r>
          </a:p>
          <a:p>
            <a:pPr lvl="1">
              <a:buFont typeface="Monotype Sorts" charset="2"/>
              <a:buNone/>
              <a:tabLst>
                <a:tab pos="803275" algn="l"/>
                <a:tab pos="1547813" algn="l"/>
              </a:tabLst>
            </a:pPr>
            <a:r>
              <a:rPr lang="en-US" altLang="en-US" sz="1700" b="1" dirty="0"/>
              <a:t>    select </a:t>
            </a:r>
            <a:r>
              <a:rPr lang="en-US" altLang="en-US" sz="1700" i="1" dirty="0" err="1"/>
              <a:t>T</a:t>
            </a:r>
            <a:r>
              <a:rPr lang="en-US" altLang="en-US" sz="1700" dirty="0" err="1"/>
              <a:t>.</a:t>
            </a:r>
            <a:r>
              <a:rPr lang="en-US" altLang="en-US" sz="1700" i="1" dirty="0" err="1"/>
              <a:t>course_id</a:t>
            </a:r>
            <a:br>
              <a:rPr lang="en-US" altLang="en-US" sz="1700" i="1" dirty="0"/>
            </a:br>
            <a:r>
              <a:rPr lang="en-US" altLang="en-US" sz="1700" b="1" dirty="0"/>
              <a:t>from </a:t>
            </a:r>
            <a:r>
              <a:rPr lang="en-US" altLang="en-US" sz="1700" i="1" dirty="0"/>
              <a:t>course </a:t>
            </a:r>
            <a:r>
              <a:rPr lang="en-US" altLang="en-US" sz="1700" b="1" dirty="0"/>
              <a:t>as </a:t>
            </a:r>
            <a:r>
              <a:rPr lang="en-US" altLang="en-US" sz="1700" i="1" dirty="0"/>
              <a:t>T</a:t>
            </a:r>
            <a:br>
              <a:rPr lang="en-US" altLang="en-US" sz="1700" i="1" dirty="0"/>
            </a:br>
            <a:r>
              <a:rPr lang="en-US" altLang="en-US" sz="1700" b="1" dirty="0"/>
              <a:t>where unique </a:t>
            </a:r>
            <a:r>
              <a:rPr lang="en-US" altLang="en-US" sz="1700" dirty="0"/>
              <a:t>( </a:t>
            </a:r>
            <a:r>
              <a:rPr lang="en-US" altLang="en-US" sz="1700" b="1" dirty="0"/>
              <a:t>select </a:t>
            </a:r>
            <a:r>
              <a:rPr lang="en-US" altLang="en-US" sz="1700" i="1" dirty="0" err="1"/>
              <a:t>R</a:t>
            </a:r>
            <a:r>
              <a:rPr lang="en-US" altLang="en-US" sz="1700" dirty="0" err="1"/>
              <a:t>.</a:t>
            </a:r>
            <a:r>
              <a:rPr lang="en-US" altLang="en-US" sz="1700" i="1" dirty="0" err="1"/>
              <a:t>course_id</a:t>
            </a:r>
            <a:br>
              <a:rPr lang="en-US" altLang="en-US" sz="1700" i="1" dirty="0"/>
            </a:br>
            <a:r>
              <a:rPr lang="en-US" altLang="en-US" sz="1700" i="1" dirty="0"/>
              <a:t>                           </a:t>
            </a:r>
            <a:r>
              <a:rPr lang="en-US" altLang="en-US" sz="1700" b="1" dirty="0"/>
              <a:t>from </a:t>
            </a:r>
            <a:r>
              <a:rPr lang="en-US" altLang="en-US" sz="1700" i="1" dirty="0"/>
              <a:t>section </a:t>
            </a:r>
            <a:r>
              <a:rPr lang="en-US" altLang="en-US" sz="1700" b="1" dirty="0"/>
              <a:t>as </a:t>
            </a:r>
            <a:r>
              <a:rPr lang="en-US" altLang="en-US" sz="1700" i="1" dirty="0"/>
              <a:t>R</a:t>
            </a:r>
            <a:br>
              <a:rPr lang="en-US" altLang="en-US" sz="1700" i="1" dirty="0"/>
            </a:br>
            <a:r>
              <a:rPr lang="en-US" altLang="en-US" sz="1700" i="1" dirty="0"/>
              <a:t>                           </a:t>
            </a:r>
            <a:r>
              <a:rPr lang="en-US" altLang="en-US" sz="1700" b="1" dirty="0"/>
              <a:t>where </a:t>
            </a:r>
            <a:r>
              <a:rPr lang="en-US" altLang="en-US" sz="1700" i="1" dirty="0" err="1"/>
              <a:t>T</a:t>
            </a:r>
            <a:r>
              <a:rPr lang="en-US" altLang="en-US" sz="1700" dirty="0" err="1"/>
              <a:t>.</a:t>
            </a:r>
            <a:r>
              <a:rPr lang="en-US" altLang="en-US" sz="1700" i="1" dirty="0" err="1"/>
              <a:t>course_id</a:t>
            </a:r>
            <a:r>
              <a:rPr lang="en-US" altLang="en-US" sz="1700" dirty="0"/>
              <a:t>= </a:t>
            </a:r>
            <a:r>
              <a:rPr lang="en-US" altLang="en-US" sz="1700" i="1" dirty="0" err="1"/>
              <a:t>R</a:t>
            </a:r>
            <a:r>
              <a:rPr lang="en-US" altLang="en-US" sz="1700" dirty="0" err="1"/>
              <a:t>.</a:t>
            </a:r>
            <a:r>
              <a:rPr lang="en-US" altLang="en-US" sz="1700" i="1" dirty="0" err="1"/>
              <a:t>course_id</a:t>
            </a:r>
            <a:r>
              <a:rPr lang="en-US" altLang="en-US" sz="1700" i="1" dirty="0"/>
              <a:t> </a:t>
            </a:r>
            <a:br>
              <a:rPr lang="en-US" altLang="en-US" sz="1700" i="1" dirty="0"/>
            </a:br>
            <a:r>
              <a:rPr lang="en-US" altLang="en-US" sz="1700" i="1" dirty="0"/>
              <a:t>                                       </a:t>
            </a:r>
            <a:r>
              <a:rPr lang="en-US" altLang="en-US" sz="1700" b="1" dirty="0"/>
              <a:t>and </a:t>
            </a:r>
            <a:r>
              <a:rPr lang="en-US" altLang="en-US" sz="1700" i="1" dirty="0" err="1"/>
              <a:t>R</a:t>
            </a:r>
            <a:r>
              <a:rPr lang="en-US" altLang="en-US" sz="1700" dirty="0" err="1"/>
              <a:t>.</a:t>
            </a:r>
            <a:r>
              <a:rPr lang="en-US" altLang="en-US" sz="1700" i="1" dirty="0" err="1"/>
              <a:t>year</a:t>
            </a:r>
            <a:r>
              <a:rPr lang="en-US" altLang="en-US" sz="1700" i="1" dirty="0"/>
              <a:t> </a:t>
            </a:r>
            <a:r>
              <a:rPr lang="en-US" altLang="en-US" sz="1700" dirty="0"/>
              <a:t>= 2017);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020536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F67C74-E297-43D6-995C-748807FE30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7726" y="2768600"/>
            <a:ext cx="8596668" cy="1320800"/>
          </a:xfrm>
        </p:spPr>
        <p:txBody>
          <a:bodyPr/>
          <a:lstStyle/>
          <a:p>
            <a:r>
              <a:rPr lang="en-US" altLang="en-US" dirty="0"/>
              <a:t>Subqueries in the From Clause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260186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1D56C8-D1FE-4E47-AEFB-185F8930AE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329938"/>
            <a:ext cx="8596668" cy="961534"/>
          </a:xfrm>
        </p:spPr>
        <p:txBody>
          <a:bodyPr/>
          <a:lstStyle/>
          <a:p>
            <a:r>
              <a:rPr lang="en-US" altLang="en-US" sz="3600" dirty="0"/>
              <a:t>Subqueries in the Form Clause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B8CC7B-BD40-4E67-A639-549AD92F45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197205"/>
            <a:ext cx="8596668" cy="5203596"/>
          </a:xfrm>
        </p:spPr>
        <p:txBody>
          <a:bodyPr>
            <a:normAutofit/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  <a:tabLst>
                <a:tab pos="1146175" algn="l"/>
                <a:tab pos="1608138" algn="l"/>
                <a:tab pos="1711325" algn="l"/>
              </a:tabLst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SQL allows a subquery expression to be used in the </a:t>
            </a:r>
            <a:r>
              <a:rPr kumimoji="1" lang="en-US" alt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from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clause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  <a:tabLst>
                <a:tab pos="1146175" algn="l"/>
                <a:tab pos="1608138" algn="l"/>
                <a:tab pos="1711325" algn="l"/>
              </a:tabLst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Find the average instructors’ salaries of those departments where the average salary is greater than $42,000.”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FF9933"/>
              </a:buClr>
              <a:buSzPct val="110000"/>
              <a:buFont typeface="Monotype Sorts" charset="2"/>
              <a:buNone/>
              <a:tabLst>
                <a:tab pos="1146175" algn="l"/>
                <a:tab pos="1608138" algn="l"/>
                <a:tab pos="1711325" algn="l"/>
              </a:tabLst>
              <a:defRPr/>
            </a:pPr>
            <a:r>
              <a:rPr kumimoji="1" lang="en-US" alt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    select </a:t>
            </a:r>
            <a:r>
              <a:rPr kumimoji="1" lang="en-US" altLang="en-US" sz="1700" b="0" i="1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dept_name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, </a:t>
            </a:r>
            <a:r>
              <a:rPr kumimoji="1" lang="en-US" altLang="en-US" sz="1700" b="0" i="1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avg_salary</a:t>
            </a:r>
            <a:b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</a:br>
            <a:r>
              <a:rPr kumimoji="1" lang="en-US" alt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from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( </a:t>
            </a:r>
            <a:r>
              <a:rPr kumimoji="1" lang="en-US" alt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select </a:t>
            </a:r>
            <a:r>
              <a:rPr kumimoji="1" lang="en-US" altLang="en-US" sz="1700" b="0" i="1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dept_name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, </a:t>
            </a:r>
            <a:r>
              <a:rPr kumimoji="1" lang="en-US" alt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avg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(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salary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) </a:t>
            </a:r>
            <a:r>
              <a:rPr kumimoji="1" lang="en-US" alt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as </a:t>
            </a:r>
            <a:r>
              <a:rPr kumimoji="1" lang="en-US" altLang="en-US" sz="1700" b="0" i="1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avg_salary</a:t>
            </a:r>
            <a:b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</a:b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          </a:t>
            </a:r>
            <a:r>
              <a:rPr kumimoji="1" lang="en-US" alt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from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instructor</a:t>
            </a:r>
            <a:b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</a:b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          </a:t>
            </a:r>
            <a:r>
              <a:rPr kumimoji="1" lang="en-US" alt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group by </a:t>
            </a:r>
            <a:r>
              <a:rPr kumimoji="1" lang="en-US" altLang="en-US" sz="1700" b="0" i="1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dept_name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)</a:t>
            </a:r>
            <a:b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</a:br>
            <a:r>
              <a:rPr kumimoji="1" lang="en-US" alt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where </a:t>
            </a:r>
            <a:r>
              <a:rPr kumimoji="1" lang="en-US" altLang="en-US" sz="1700" b="0" i="1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avg_salary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&gt; 42000;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  <a:tabLst>
                <a:tab pos="1146175" algn="l"/>
                <a:tab pos="1608138" algn="l"/>
                <a:tab pos="1711325" algn="l"/>
              </a:tabLst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Note that we do not need to use the </a:t>
            </a:r>
            <a:r>
              <a:rPr kumimoji="1" lang="en-US" alt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having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clause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  <a:tabLst>
                <a:tab pos="1146175" algn="l"/>
                <a:tab pos="1608138" algn="l"/>
                <a:tab pos="1711325" algn="l"/>
              </a:tabLst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Another way to write above query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None/>
              <a:tabLst>
                <a:tab pos="1146175" algn="l"/>
                <a:tab pos="1608138" algn="l"/>
                <a:tab pos="1711325" algn="l"/>
              </a:tabLst>
              <a:defRPr/>
            </a:pPr>
            <a:r>
              <a:rPr kumimoji="1" lang="en-US" altLang="en-US" sz="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FF9933"/>
              </a:buClr>
              <a:buSzPct val="110000"/>
              <a:buFont typeface="Monotype Sorts" charset="2"/>
              <a:buNone/>
              <a:tabLst>
                <a:tab pos="1146175" algn="l"/>
                <a:tab pos="1608138" algn="l"/>
                <a:tab pos="1711325" algn="l"/>
              </a:tabLst>
              <a:defRPr/>
            </a:pPr>
            <a:r>
              <a:rPr kumimoji="1" lang="en-US" alt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    select </a:t>
            </a:r>
            <a:r>
              <a:rPr kumimoji="1" lang="en-US" altLang="en-US" sz="1700" b="0" i="1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dept_name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, </a:t>
            </a:r>
            <a:r>
              <a:rPr kumimoji="1" lang="en-US" altLang="en-US" sz="1700" b="0" i="1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avg_salary</a:t>
            </a:r>
            <a:b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</a:br>
            <a:r>
              <a:rPr kumimoji="1" lang="en-US" alt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from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( </a:t>
            </a:r>
            <a:r>
              <a:rPr kumimoji="1" lang="en-US" alt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select </a:t>
            </a:r>
            <a:r>
              <a:rPr kumimoji="1" lang="en-US" altLang="en-US" sz="1700" b="0" i="1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dept_name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, </a:t>
            </a:r>
            <a:r>
              <a:rPr kumimoji="1" lang="en-US" alt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avg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(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salary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) </a:t>
            </a:r>
            <a:b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</a:b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          </a:t>
            </a:r>
            <a:r>
              <a:rPr kumimoji="1" lang="en-US" alt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from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instructor</a:t>
            </a:r>
            <a:b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</a:b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          </a:t>
            </a:r>
            <a:r>
              <a:rPr kumimoji="1" lang="en-US" alt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group by </a:t>
            </a:r>
            <a:r>
              <a:rPr kumimoji="1" lang="en-US" altLang="en-US" sz="1700" b="0" i="1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dept_name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) 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FF9933"/>
              </a:buClr>
              <a:buSzPct val="110000"/>
              <a:buFont typeface="Monotype Sorts" charset="2"/>
              <a:buNone/>
              <a:tabLst>
                <a:tab pos="1146175" algn="l"/>
                <a:tab pos="1608138" algn="l"/>
                <a:tab pos="1711325" algn="l"/>
              </a:tabLst>
              <a:defRPr/>
            </a:pPr>
            <a:r>
              <a:rPr kumimoji="1" lang="en-US" alt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               as </a:t>
            </a:r>
            <a:r>
              <a:rPr kumimoji="1" lang="en-US" altLang="en-US" sz="1700" b="0" i="1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dept_avg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(</a:t>
            </a:r>
            <a:r>
              <a:rPr kumimoji="1" lang="en-US" altLang="en-US" sz="1700" b="0" i="1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dept_name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, </a:t>
            </a:r>
            <a:r>
              <a:rPr kumimoji="1" lang="en-US" altLang="en-US" sz="1700" b="0" i="1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avg_salary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)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FF9933"/>
              </a:buClr>
              <a:buSzPct val="110000"/>
              <a:buFont typeface="Monotype Sorts" charset="2"/>
              <a:buNone/>
              <a:tabLst>
                <a:tab pos="1146175" algn="l"/>
                <a:tab pos="1608138" algn="l"/>
                <a:tab pos="1711325" algn="l"/>
              </a:tabLst>
              <a:defRPr/>
            </a:pPr>
            <a:r>
              <a:rPr kumimoji="1" lang="en-US" alt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   where </a:t>
            </a:r>
            <a:r>
              <a:rPr kumimoji="1" lang="en-US" altLang="en-US" sz="1700" b="0" i="1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avg_salary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&gt; 42000;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CC8C117-D14B-46CF-B9FC-F439FC6029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85715" y="2158739"/>
            <a:ext cx="4227573" cy="38724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669648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1D95F2-42FD-44B6-A097-072C78A6FE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480768"/>
            <a:ext cx="8596668" cy="772998"/>
          </a:xfrm>
        </p:spPr>
        <p:txBody>
          <a:bodyPr/>
          <a:lstStyle/>
          <a:p>
            <a:r>
              <a:rPr lang="en-US" altLang="en-US" sz="3600" dirty="0"/>
              <a:t>With Clause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7095F6-42AD-4ECF-9B72-7561824ADF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253767"/>
            <a:ext cx="8596668" cy="4787596"/>
          </a:xfrm>
        </p:spPr>
        <p:txBody>
          <a:bodyPr/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The </a:t>
            </a:r>
            <a:r>
              <a:rPr kumimoji="1" lang="en-US" alt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with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clause provides a way of defining a temporary relation whose definition is available only to the query in which the </a:t>
            </a:r>
            <a:r>
              <a:rPr kumimoji="1" lang="en-US" alt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with</a:t>
            </a:r>
            <a:r>
              <a:rPr kumimoji="1" lang="en-US" alt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clause occurs. 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Find all departments with the maximum budget </a:t>
            </a:r>
            <a:b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</a:br>
            <a:r>
              <a:rPr kumimoji="1" lang="en-US" altLang="en-US" sz="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</a:t>
            </a:r>
            <a:br>
              <a:rPr kumimoji="1" lang="en-US" alt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</a:br>
            <a:r>
              <a:rPr kumimoji="1" lang="en-US" alt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    with </a:t>
            </a:r>
            <a:r>
              <a:rPr kumimoji="1" lang="en-US" altLang="en-US" sz="1700" b="0" i="1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max_budget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(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value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) </a:t>
            </a:r>
            <a:r>
              <a:rPr kumimoji="1" lang="en-US" alt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as </a:t>
            </a:r>
            <a:br>
              <a:rPr kumimoji="1" lang="en-US" alt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</a:br>
            <a:r>
              <a:rPr kumimoji="1" lang="en-US" alt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           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(</a:t>
            </a:r>
            <a:r>
              <a:rPr kumimoji="1" lang="en-US" alt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select max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(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budget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)</a:t>
            </a:r>
            <a:b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</a:b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             </a:t>
            </a:r>
            <a:r>
              <a:rPr kumimoji="1" lang="en-US" alt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from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department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)</a:t>
            </a:r>
            <a:b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</a:b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    </a:t>
            </a:r>
            <a:r>
              <a:rPr kumimoji="1" lang="en-US" alt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select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department.name</a:t>
            </a:r>
            <a:b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</a:b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    </a:t>
            </a:r>
            <a:r>
              <a:rPr kumimoji="1" lang="en-US" alt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from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department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, </a:t>
            </a:r>
            <a:r>
              <a:rPr kumimoji="1" lang="en-US" altLang="en-US" sz="1700" b="0" i="1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max_budget</a:t>
            </a:r>
            <a:b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</a:b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    </a:t>
            </a:r>
            <a:r>
              <a:rPr kumimoji="1" lang="en-US" alt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where </a:t>
            </a:r>
            <a:r>
              <a:rPr kumimoji="1" lang="en-US" altLang="en-US" sz="1700" b="0" i="1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department</a:t>
            </a:r>
            <a:r>
              <a:rPr kumimoji="1" lang="en-US" altLang="en-US" sz="17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.</a:t>
            </a:r>
            <a:r>
              <a:rPr kumimoji="1" lang="en-US" altLang="en-US" sz="1700" b="0" i="1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budget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= </a:t>
            </a:r>
            <a:r>
              <a:rPr kumimoji="1" lang="en-US" altLang="en-US" sz="1700" b="0" i="1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max_budget.value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;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1553BF7-B826-4C65-BEA9-3B476F0263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57698" y="2607987"/>
            <a:ext cx="5092331" cy="3325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155828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C6CE76-CE2A-4D79-9D68-6762D85627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738433"/>
          </a:xfrm>
        </p:spPr>
        <p:txBody>
          <a:bodyPr/>
          <a:lstStyle/>
          <a:p>
            <a:r>
              <a:rPr lang="en-US" altLang="en-US" sz="3600" dirty="0"/>
              <a:t>Complex Queries using With Clause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F84D92-E813-403B-8B89-2BA1A2FB0C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498863"/>
            <a:ext cx="8596668" cy="4542500"/>
          </a:xfrm>
        </p:spPr>
        <p:txBody>
          <a:bodyPr/>
          <a:lstStyle/>
          <a:p>
            <a:r>
              <a:rPr lang="en-US" altLang="en-US" sz="1800" dirty="0"/>
              <a:t>Find all departments where the total salary is greater than the average of the total salary at all departments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A91D4A6-FDEA-4541-B015-55BE62CA1D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8272" y="2377056"/>
            <a:ext cx="4749196" cy="278611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C8B5A96-F057-4610-99A2-AD2670B25B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75783" y="2170067"/>
            <a:ext cx="4224894" cy="3871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165067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348E7F-303F-495C-BD43-DE7FDC74DB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945823"/>
          </a:xfrm>
        </p:spPr>
        <p:txBody>
          <a:bodyPr/>
          <a:lstStyle/>
          <a:p>
            <a:r>
              <a:rPr lang="en-US" altLang="en-US" sz="3600" dirty="0"/>
              <a:t>Scalar Subquery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649657-53D6-4FE9-B2C6-CBE2090244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649691"/>
            <a:ext cx="8596668" cy="4391671"/>
          </a:xfrm>
        </p:spPr>
        <p:txBody>
          <a:bodyPr/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Scalar subquery is one which is used where a single value is expected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List all departments along with the number of instructors in each department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Monotype Sorts" charset="2"/>
              <a:buNone/>
              <a:tabLst/>
              <a:defRPr/>
            </a:pPr>
            <a:r>
              <a:rPr kumimoji="1" lang="en-US" alt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	select </a:t>
            </a:r>
            <a:r>
              <a:rPr kumimoji="1" lang="en-US" altLang="en-US" sz="1700" b="0" i="1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dept_name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, </a:t>
            </a:r>
            <a:b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</a:b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            ( </a:t>
            </a:r>
            <a:r>
              <a:rPr kumimoji="1" lang="en-US" alt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select count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(*) </a:t>
            </a:r>
            <a:b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</a:b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               </a:t>
            </a:r>
            <a:r>
              <a:rPr kumimoji="1" lang="en-US" alt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from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instructor </a:t>
            </a:r>
            <a:b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</a:b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               </a:t>
            </a:r>
            <a:r>
              <a:rPr kumimoji="1" lang="en-US" alt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where </a:t>
            </a:r>
            <a:r>
              <a:rPr kumimoji="1" lang="en-US" altLang="en-US" sz="1700" b="0" i="1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department</a:t>
            </a:r>
            <a:r>
              <a:rPr kumimoji="1" lang="en-US" altLang="en-US" sz="17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.</a:t>
            </a:r>
            <a:r>
              <a:rPr kumimoji="1" lang="en-US" altLang="en-US" sz="1700" b="0" i="1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dept_name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= </a:t>
            </a:r>
            <a:r>
              <a:rPr kumimoji="1" lang="en-US" altLang="en-US" sz="1700" b="0" i="1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instructor</a:t>
            </a:r>
            <a:r>
              <a:rPr kumimoji="1" lang="en-US" altLang="en-US" sz="17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.</a:t>
            </a:r>
            <a:r>
              <a:rPr kumimoji="1" lang="en-US" altLang="en-US" sz="1700" b="0" i="1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dept_name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)</a:t>
            </a:r>
            <a:b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</a:b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            </a:t>
            </a:r>
            <a:r>
              <a:rPr kumimoji="1" lang="en-US" alt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as </a:t>
            </a:r>
            <a:r>
              <a:rPr kumimoji="1" lang="en-US" altLang="en-US" sz="1700" b="0" i="1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num_instructors</a:t>
            </a:r>
            <a:b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</a:br>
            <a:r>
              <a:rPr kumimoji="1" lang="en-US" alt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from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department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;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Runtime error if the subquery is in the select clause </a:t>
            </a:r>
            <a:r>
              <a:rPr kumimoji="1" lang="en-US" altLang="en-US" sz="17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and the subquery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returns more than one result tuple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91CD25A-84C6-4E75-8573-5F3F57719E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48549" y="121752"/>
            <a:ext cx="4224894" cy="3871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481279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F82643-22F2-42BB-89C4-D1EE65B2EC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6902F9-2940-4E05-B47C-332EAE8039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533525"/>
            <a:ext cx="8596668" cy="4507838"/>
          </a:xfrm>
        </p:spPr>
        <p:txBody>
          <a:bodyPr/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  <a:tabLst>
                <a:tab pos="3205163" algn="ctr"/>
              </a:tabLst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In some cases, it is not desirable for all users to see the entire logical model (that is, all the actual relations stored in the database.)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  <a:tabLst>
                <a:tab pos="3205163" algn="ctr"/>
              </a:tabLst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Consider a person who needs to know an instructors name and department, but not the salary.  This person should see a relation described, in SQL, by </a:t>
            </a:r>
            <a:b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</a:b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		</a:t>
            </a:r>
            <a:br>
              <a:rPr kumimoji="0" lang="en-US" alt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</a:br>
            <a:r>
              <a:rPr kumimoji="0" lang="en-US" alt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            select </a:t>
            </a:r>
            <a:r>
              <a:rPr kumimoji="0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ID</a:t>
            </a:r>
            <a:r>
              <a:rPr kumimoji="0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, </a:t>
            </a:r>
            <a:r>
              <a:rPr kumimoji="0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name</a:t>
            </a:r>
            <a:r>
              <a:rPr kumimoji="0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, </a:t>
            </a:r>
            <a:r>
              <a:rPr kumimoji="0" lang="en-US" altLang="en-US" sz="1700" b="0" i="1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dept_name</a:t>
            </a:r>
            <a:br>
              <a:rPr kumimoji="0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</a:br>
            <a:r>
              <a:rPr kumimoji="0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            </a:t>
            </a:r>
            <a:r>
              <a:rPr kumimoji="0" lang="en-US" alt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from </a:t>
            </a:r>
            <a:r>
              <a:rPr kumimoji="0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instructor</a:t>
            </a:r>
            <a:endParaRPr kumimoji="0" lang="en-US" altLang="en-US" sz="17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"/>
              <a:ea typeface="MS PGothic" panose="020B0600070205080204" pitchFamily="34" charset="-128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Monotype Sorts" charset="2"/>
              <a:buNone/>
              <a:tabLst>
                <a:tab pos="3205163" algn="ctr"/>
              </a:tabLst>
              <a:defRPr/>
            </a:pPr>
            <a:r>
              <a:rPr kumimoji="1" lang="en-US" altLang="en-US" sz="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 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  <a:tabLst>
                <a:tab pos="3205163" algn="ctr"/>
              </a:tabLst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A </a:t>
            </a:r>
            <a:r>
              <a:rPr kumimoji="1" lang="en-US" alt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view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provides a mechanism to hide certain data from the view of certain users. 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  <a:tabLst>
                <a:tab pos="3205163" algn="ctr"/>
              </a:tabLst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Any relation that is not of the conceptual model but is made visible to a user as a “virtual relation” is called a </a:t>
            </a:r>
            <a:r>
              <a:rPr kumimoji="1" lang="en-US" alt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view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912068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F6975A-A966-447E-99A0-E9C49F4EAA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819150"/>
          </a:xfrm>
        </p:spPr>
        <p:txBody>
          <a:bodyPr/>
          <a:lstStyle/>
          <a:p>
            <a:r>
              <a:rPr lang="en-US" sz="3600" dirty="0">
                <a:ea typeface="+mj-ea"/>
              </a:rPr>
              <a:t>View Definition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13C597-A75D-4E60-B7F0-687DBD224D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647825"/>
            <a:ext cx="8596668" cy="4393537"/>
          </a:xfrm>
        </p:spPr>
        <p:txBody>
          <a:bodyPr/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  <a:tabLst>
                <a:tab pos="3432175" algn="ctr"/>
              </a:tabLst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A view is defined using the </a:t>
            </a:r>
            <a:r>
              <a:rPr kumimoji="1" lang="en-US" alt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create view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statement which has the form</a:t>
            </a:r>
          </a:p>
          <a:p>
            <a:pPr marL="342900" marR="0" lvl="0" indent="-342900" algn="l" defTabSz="914400" rtl="0" eaLnBrk="0" fontAlgn="base" latinLnBrk="0" hangingPunct="0">
              <a:lnSpc>
                <a:spcPct val="4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  <a:tabLst>
                <a:tab pos="3432175" algn="ctr"/>
              </a:tabLst>
              <a:defRPr/>
            </a:pPr>
            <a:endParaRPr kumimoji="1" lang="en-US" altLang="en-US" sz="17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"/>
              <a:ea typeface="MS PGothic" panose="020B0600070205080204" pitchFamily="34" charset="-128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4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Monotype Sorts" charset="2"/>
              <a:buNone/>
              <a:tabLst>
                <a:tab pos="3432175" algn="ctr"/>
              </a:tabLst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		</a:t>
            </a:r>
            <a:r>
              <a:rPr kumimoji="1" lang="en-US" alt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create view </a:t>
            </a:r>
            <a:r>
              <a:rPr kumimoji="1" lang="en-US" altLang="en-US" sz="1700" b="0" i="1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v_name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</a:t>
            </a:r>
            <a:r>
              <a:rPr kumimoji="1" lang="en-US" alt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as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&lt;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query expression &gt;</a:t>
            </a:r>
          </a:p>
          <a:p>
            <a:pPr marL="342900" marR="0" lvl="0" indent="-342900" algn="l" defTabSz="914400" rtl="0" eaLnBrk="0" fontAlgn="base" latinLnBrk="0" hangingPunct="0">
              <a:lnSpc>
                <a:spcPct val="2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Monotype Sorts" charset="2"/>
              <a:buNone/>
              <a:tabLst>
                <a:tab pos="3432175" algn="ctr"/>
              </a:tabLst>
              <a:defRPr/>
            </a:pPr>
            <a:endParaRPr kumimoji="1" lang="en-US" altLang="en-US" sz="17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"/>
              <a:ea typeface="MS PGothic" panose="020B0600070205080204" pitchFamily="34" charset="-128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Monotype Sorts" charset="2"/>
              <a:buNone/>
              <a:tabLst>
                <a:tab pos="3432175" algn="ctr"/>
              </a:tabLst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	where &lt;query expression&gt; is any legal SQL expression.  The view name is represented by </a:t>
            </a:r>
            <a:r>
              <a:rPr kumimoji="1" lang="en-US" altLang="en-US" sz="1700" b="0" i="1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v_name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.</a:t>
            </a:r>
            <a:endParaRPr kumimoji="1" lang="en-US" altLang="en-US" sz="17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"/>
              <a:ea typeface="MS PGothic" panose="020B0600070205080204" pitchFamily="34" charset="-128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  <a:tabLst>
                <a:tab pos="3432175" algn="ctr"/>
              </a:tabLst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Once a view is defined, the view name can be used to refer to the virtual relation that the view generates.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  <a:tabLst>
                <a:tab pos="3432175" algn="ctr"/>
              </a:tabLst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View definition is not the same as creating a new relation by evaluating the query expression  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FF9933"/>
              </a:buClr>
              <a:buSzPct val="110000"/>
              <a:buFont typeface="Arial" panose="020B0604020202020204" pitchFamily="34" charset="0"/>
              <a:buChar char="•"/>
              <a:tabLst>
                <a:tab pos="3432175" algn="ctr"/>
              </a:tabLst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Rather, a view definition causes the saving of an expression; the expression is substituted into queries using the view.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851112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A5BB05-03D5-4C1A-B26B-4C16130925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904875"/>
          </a:xfrm>
        </p:spPr>
        <p:txBody>
          <a:bodyPr/>
          <a:lstStyle/>
          <a:p>
            <a:r>
              <a:rPr lang="en-US" sz="3600" dirty="0">
                <a:ea typeface="+mj-ea"/>
              </a:rPr>
              <a:t>View Definition and Use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200ECB-95ED-4DF3-9777-92F08B2D41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514475"/>
            <a:ext cx="8596668" cy="4526888"/>
          </a:xfrm>
        </p:spPr>
        <p:txBody>
          <a:bodyPr/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  <a:tabLst>
                <a:tab pos="1370013" algn="l"/>
              </a:tabLst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A view of instructors without their salary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None/>
              <a:tabLst>
                <a:tab pos="1370013" algn="l"/>
              </a:tabLst>
              <a:defRPr/>
            </a:pPr>
            <a:r>
              <a:rPr kumimoji="1" lang="en-US" altLang="en-US" sz="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</a:t>
            </a:r>
            <a:b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</a:b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             </a:t>
            </a:r>
            <a:r>
              <a:rPr kumimoji="0" lang="en-US" alt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create view </a:t>
            </a:r>
            <a:r>
              <a:rPr kumimoji="1" lang="en-US" altLang="en-US" sz="1700" b="1" i="1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faculty</a:t>
            </a:r>
            <a:r>
              <a:rPr kumimoji="0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</a:t>
            </a:r>
            <a:r>
              <a:rPr kumimoji="0" lang="en-US" alt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as</a:t>
            </a:r>
            <a:r>
              <a:rPr kumimoji="1" lang="en-US" alt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</a:t>
            </a:r>
            <a:br>
              <a:rPr kumimoji="1" lang="en-US" alt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</a:br>
            <a:r>
              <a:rPr kumimoji="1" lang="en-US" alt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                     </a:t>
            </a:r>
            <a:r>
              <a:rPr kumimoji="0" lang="en-US" alt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select </a:t>
            </a:r>
            <a:r>
              <a:rPr kumimoji="0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ID</a:t>
            </a:r>
            <a:r>
              <a:rPr kumimoji="0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, </a:t>
            </a:r>
            <a:r>
              <a:rPr kumimoji="0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name</a:t>
            </a:r>
            <a:r>
              <a:rPr kumimoji="0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, </a:t>
            </a:r>
            <a:r>
              <a:rPr kumimoji="0" lang="en-US" altLang="en-US" sz="1700" b="0" i="1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dept_name</a:t>
            </a:r>
            <a:br>
              <a:rPr kumimoji="0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</a:br>
            <a:r>
              <a:rPr kumimoji="0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                     </a:t>
            </a:r>
            <a:r>
              <a:rPr kumimoji="0" lang="en-US" alt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from </a:t>
            </a:r>
            <a:r>
              <a:rPr kumimoji="0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instructor</a:t>
            </a:r>
            <a:endParaRPr kumimoji="0" lang="en-US" altLang="en-US" sz="17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"/>
              <a:ea typeface="MS PGothic" panose="020B0600070205080204" pitchFamily="34" charset="-128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  <a:tabLst>
                <a:tab pos="1370013" algn="l"/>
              </a:tabLst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Find all instructors in the Biology department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None/>
              <a:tabLst>
                <a:tab pos="1370013" algn="l"/>
              </a:tabLst>
              <a:defRPr/>
            </a:pPr>
            <a:r>
              <a:rPr kumimoji="1" lang="en-US" altLang="en-US" sz="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</a:t>
            </a:r>
            <a:b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</a:b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               </a:t>
            </a:r>
            <a:r>
              <a:rPr kumimoji="1" lang="en-US" alt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select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name</a:t>
            </a:r>
            <a:b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</a:b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               </a:t>
            </a:r>
            <a:r>
              <a:rPr kumimoji="1" lang="en-US" alt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from </a:t>
            </a:r>
            <a:r>
              <a:rPr kumimoji="1" lang="en-US" altLang="en-US" sz="1700" b="1" i="1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faculty</a:t>
            </a:r>
            <a:b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</a:b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               </a:t>
            </a:r>
            <a:r>
              <a:rPr kumimoji="1" lang="en-US" alt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where </a:t>
            </a:r>
            <a:r>
              <a:rPr kumimoji="1" lang="en-US" altLang="en-US" sz="1700" b="0" i="1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dept_name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=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'Biology'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  <a:tabLst>
                <a:tab pos="1370013" algn="l"/>
              </a:tabLst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Create a view of department salary totals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None/>
              <a:tabLst>
                <a:tab pos="1370013" algn="l"/>
              </a:tabLst>
              <a:defRPr/>
            </a:pPr>
            <a:r>
              <a:rPr kumimoji="1" lang="en-US" altLang="en-US" sz="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</a:t>
            </a:r>
            <a:b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</a:b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 </a:t>
            </a:r>
            <a:r>
              <a:rPr kumimoji="1" lang="en-US" alt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create view </a:t>
            </a:r>
            <a:r>
              <a:rPr kumimoji="1" lang="en-US" altLang="en-US" sz="1700" b="1" i="1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departments_total_salary</a:t>
            </a:r>
            <a:r>
              <a:rPr kumimoji="1" lang="en-US" altLang="en-US" sz="1700" b="1" i="1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(</a:t>
            </a:r>
            <a:r>
              <a:rPr kumimoji="1" lang="en-US" altLang="en-US" sz="1700" b="1" i="1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dept_name</a:t>
            </a:r>
            <a:r>
              <a:rPr kumimoji="1" lang="en-US" altLang="en-US" sz="1700" b="1" i="1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, </a:t>
            </a:r>
            <a:r>
              <a:rPr kumimoji="1" lang="en-US" altLang="en-US" sz="1700" b="1" i="1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total_salary</a:t>
            </a:r>
            <a:r>
              <a:rPr kumimoji="1" lang="en-US" altLang="en-US" sz="1700" b="1" i="1" u="none" strike="noStrike" kern="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)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</a:t>
            </a:r>
            <a:r>
              <a:rPr kumimoji="1" lang="en-US" alt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as</a:t>
            </a:r>
            <a:br>
              <a:rPr kumimoji="1" lang="en-US" alt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</a:br>
            <a:r>
              <a:rPr kumimoji="1" lang="en-US" alt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      select </a:t>
            </a:r>
            <a:r>
              <a:rPr kumimoji="1" lang="en-US" altLang="en-US" sz="1700" b="0" i="1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dept_name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, </a:t>
            </a:r>
            <a:r>
              <a:rPr kumimoji="1" lang="en-US" alt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sum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(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salary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)</a:t>
            </a:r>
            <a:b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</a:b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      </a:t>
            </a:r>
            <a:r>
              <a:rPr kumimoji="1" lang="en-US" alt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from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instructor</a:t>
            </a:r>
            <a:b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</a:b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     </a:t>
            </a:r>
            <a:r>
              <a:rPr kumimoji="1" lang="en-US" alt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group by </a:t>
            </a:r>
            <a:r>
              <a:rPr kumimoji="1" lang="en-US" altLang="en-US" sz="1700" b="0" i="1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dept_name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;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121243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8C7E92-C240-4727-90D0-312EEB0D65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857250"/>
          </a:xfrm>
        </p:spPr>
        <p:txBody>
          <a:bodyPr/>
          <a:lstStyle/>
          <a:p>
            <a:r>
              <a:rPr lang="en-US" sz="3600" dirty="0">
                <a:ea typeface="+mj-ea"/>
              </a:rPr>
              <a:t>Views Defined Using Other Views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279685-33D6-44F9-81C3-BA73CBC88E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657351"/>
            <a:ext cx="8596668" cy="4384012"/>
          </a:xfrm>
        </p:spPr>
        <p:txBody>
          <a:bodyPr/>
          <a:lstStyle/>
          <a:p>
            <a:r>
              <a:rPr lang="en-US" altLang="en-US" sz="1800" b="1" dirty="0"/>
              <a:t>create view </a:t>
            </a:r>
            <a:r>
              <a:rPr lang="en-US" altLang="en-US" sz="1800" b="1" i="1" dirty="0">
                <a:solidFill>
                  <a:srgbClr val="002060"/>
                </a:solidFill>
              </a:rPr>
              <a:t>physics_fall_2017</a:t>
            </a:r>
            <a:r>
              <a:rPr lang="en-US" altLang="en-US" sz="1800" b="1" i="1" dirty="0"/>
              <a:t> </a:t>
            </a:r>
            <a:r>
              <a:rPr lang="en-US" altLang="en-US" sz="1800" b="1" dirty="0"/>
              <a:t>as</a:t>
            </a:r>
            <a:br>
              <a:rPr lang="en-US" altLang="en-US" sz="1800" b="1" dirty="0"/>
            </a:br>
            <a:r>
              <a:rPr lang="en-US" altLang="en-US" sz="1800" b="1" dirty="0"/>
              <a:t>   select </a:t>
            </a:r>
            <a:r>
              <a:rPr lang="en-US" altLang="en-US" sz="1800" i="1" dirty="0" err="1"/>
              <a:t>course</a:t>
            </a:r>
            <a:r>
              <a:rPr lang="en-US" altLang="en-US" sz="1800" dirty="0" err="1"/>
              <a:t>.</a:t>
            </a:r>
            <a:r>
              <a:rPr lang="en-US" altLang="en-US" sz="1800" i="1" dirty="0" err="1"/>
              <a:t>course_id</a:t>
            </a:r>
            <a:r>
              <a:rPr lang="en-US" altLang="en-US" sz="1800" dirty="0"/>
              <a:t>, </a:t>
            </a:r>
            <a:r>
              <a:rPr lang="en-US" altLang="en-US" sz="1800" i="1" dirty="0" err="1"/>
              <a:t>sec_id</a:t>
            </a:r>
            <a:r>
              <a:rPr lang="en-US" altLang="en-US" sz="1800" dirty="0"/>
              <a:t>, </a:t>
            </a:r>
            <a:r>
              <a:rPr lang="en-US" altLang="en-US" sz="1800" i="1" dirty="0"/>
              <a:t>building</a:t>
            </a:r>
            <a:r>
              <a:rPr lang="en-US" altLang="en-US" sz="1800" dirty="0"/>
              <a:t>, </a:t>
            </a:r>
            <a:r>
              <a:rPr lang="en-US" altLang="en-US" sz="1800" i="1" dirty="0" err="1"/>
              <a:t>room_number</a:t>
            </a:r>
            <a:br>
              <a:rPr lang="en-US" altLang="en-US" sz="1800" i="1" dirty="0"/>
            </a:br>
            <a:r>
              <a:rPr lang="en-US" altLang="en-US" sz="1800" i="1" dirty="0"/>
              <a:t>   </a:t>
            </a:r>
            <a:r>
              <a:rPr lang="en-US" altLang="en-US" sz="1800" b="1" dirty="0"/>
              <a:t>from </a:t>
            </a:r>
            <a:r>
              <a:rPr lang="en-US" altLang="en-US" sz="1800" i="1" dirty="0"/>
              <a:t>course</a:t>
            </a:r>
            <a:r>
              <a:rPr lang="en-US" altLang="en-US" sz="1800" dirty="0"/>
              <a:t>, </a:t>
            </a:r>
            <a:r>
              <a:rPr lang="en-US" altLang="en-US" sz="1800" i="1" dirty="0"/>
              <a:t>section</a:t>
            </a:r>
            <a:br>
              <a:rPr lang="en-US" altLang="en-US" sz="1800" i="1" dirty="0"/>
            </a:br>
            <a:r>
              <a:rPr lang="en-US" altLang="en-US" sz="1800" i="1" dirty="0"/>
              <a:t>   </a:t>
            </a:r>
            <a:r>
              <a:rPr lang="en-US" altLang="en-US" sz="1800" b="1" dirty="0"/>
              <a:t>where </a:t>
            </a:r>
            <a:r>
              <a:rPr lang="en-US" altLang="en-US" sz="1800" i="1" dirty="0" err="1"/>
              <a:t>course</a:t>
            </a:r>
            <a:r>
              <a:rPr lang="en-US" altLang="en-US" sz="1800" dirty="0" err="1"/>
              <a:t>.</a:t>
            </a:r>
            <a:r>
              <a:rPr lang="en-US" altLang="en-US" sz="1800" i="1" dirty="0" err="1"/>
              <a:t>course_id</a:t>
            </a:r>
            <a:r>
              <a:rPr lang="en-US" altLang="en-US" sz="1800" i="1" dirty="0"/>
              <a:t> </a:t>
            </a:r>
            <a:r>
              <a:rPr lang="en-US" altLang="en-US" sz="1800" dirty="0"/>
              <a:t>= </a:t>
            </a:r>
            <a:r>
              <a:rPr lang="en-US" altLang="en-US" sz="1800" i="1" dirty="0" err="1"/>
              <a:t>section</a:t>
            </a:r>
            <a:r>
              <a:rPr lang="en-US" altLang="en-US" sz="1800" dirty="0" err="1"/>
              <a:t>.</a:t>
            </a:r>
            <a:r>
              <a:rPr lang="en-US" altLang="en-US" sz="1800" i="1" dirty="0" err="1"/>
              <a:t>course_id</a:t>
            </a:r>
            <a:br>
              <a:rPr lang="en-US" altLang="en-US" sz="1800" i="1" dirty="0"/>
            </a:br>
            <a:r>
              <a:rPr lang="en-US" altLang="en-US" sz="1800" i="1" dirty="0"/>
              <a:t>              </a:t>
            </a:r>
            <a:r>
              <a:rPr lang="en-US" altLang="en-US" sz="1800" b="1" dirty="0"/>
              <a:t>and </a:t>
            </a:r>
            <a:r>
              <a:rPr lang="en-US" altLang="en-US" sz="1800" i="1" dirty="0" err="1"/>
              <a:t>course</a:t>
            </a:r>
            <a:r>
              <a:rPr lang="en-US" altLang="en-US" sz="1800" dirty="0" err="1"/>
              <a:t>.</a:t>
            </a:r>
            <a:r>
              <a:rPr lang="en-US" altLang="en-US" sz="1800" i="1" dirty="0" err="1"/>
              <a:t>dept_name</a:t>
            </a:r>
            <a:r>
              <a:rPr lang="en-US" altLang="en-US" sz="1800" i="1" dirty="0"/>
              <a:t> </a:t>
            </a:r>
            <a:r>
              <a:rPr lang="en-US" altLang="en-US" sz="1800" dirty="0"/>
              <a:t>= 'Physics'</a:t>
            </a:r>
            <a:br>
              <a:rPr lang="en-US" altLang="en-US" sz="1800" dirty="0"/>
            </a:br>
            <a:r>
              <a:rPr lang="en-US" altLang="en-US" sz="1800" dirty="0"/>
              <a:t>              </a:t>
            </a:r>
            <a:r>
              <a:rPr lang="en-US" altLang="en-US" sz="1800" b="1" dirty="0"/>
              <a:t>and </a:t>
            </a:r>
            <a:r>
              <a:rPr lang="en-US" altLang="en-US" sz="1800" i="1" dirty="0" err="1"/>
              <a:t>section</a:t>
            </a:r>
            <a:r>
              <a:rPr lang="en-US" altLang="en-US" sz="1800" dirty="0" err="1"/>
              <a:t>.</a:t>
            </a:r>
            <a:r>
              <a:rPr lang="en-US" altLang="en-US" sz="1800" i="1" dirty="0" err="1"/>
              <a:t>semester</a:t>
            </a:r>
            <a:r>
              <a:rPr lang="en-US" altLang="en-US" sz="1800" i="1" dirty="0"/>
              <a:t> </a:t>
            </a:r>
            <a:r>
              <a:rPr lang="en-US" altLang="en-US" sz="1800" dirty="0"/>
              <a:t>= 'Fall'</a:t>
            </a:r>
            <a:br>
              <a:rPr lang="en-US" altLang="en-US" sz="1800" dirty="0"/>
            </a:br>
            <a:r>
              <a:rPr lang="en-US" altLang="en-US" sz="1800" dirty="0"/>
              <a:t>              </a:t>
            </a:r>
            <a:r>
              <a:rPr lang="en-US" altLang="en-US" sz="1800" b="1" dirty="0"/>
              <a:t>and </a:t>
            </a:r>
            <a:r>
              <a:rPr lang="en-US" altLang="en-US" sz="1800" i="1" dirty="0" err="1"/>
              <a:t>section</a:t>
            </a:r>
            <a:r>
              <a:rPr lang="en-US" altLang="en-US" sz="1800" dirty="0" err="1"/>
              <a:t>.</a:t>
            </a:r>
            <a:r>
              <a:rPr lang="en-US" altLang="en-US" sz="1800" i="1" dirty="0" err="1"/>
              <a:t>year</a:t>
            </a:r>
            <a:r>
              <a:rPr lang="en-US" altLang="en-US" sz="1800" i="1" dirty="0"/>
              <a:t> </a:t>
            </a:r>
            <a:r>
              <a:rPr lang="en-US" altLang="en-US" sz="1800" dirty="0"/>
              <a:t>= '2017’;</a:t>
            </a:r>
          </a:p>
          <a:p>
            <a:pPr>
              <a:buNone/>
            </a:pPr>
            <a:r>
              <a:rPr lang="en-US" altLang="en-US" sz="900" dirty="0"/>
              <a:t> </a:t>
            </a:r>
          </a:p>
          <a:p>
            <a:r>
              <a:rPr lang="en-US" altLang="en-US" sz="1800" b="1" dirty="0"/>
              <a:t>create view </a:t>
            </a:r>
            <a:r>
              <a:rPr lang="en-US" altLang="en-US" sz="1800" b="1" i="1" dirty="0">
                <a:solidFill>
                  <a:srgbClr val="002060"/>
                </a:solidFill>
              </a:rPr>
              <a:t>physics_fall_2017</a:t>
            </a:r>
            <a:r>
              <a:rPr lang="en-US" altLang="en-US" sz="1800" b="1" i="1" dirty="0"/>
              <a:t>_</a:t>
            </a:r>
            <a:r>
              <a:rPr lang="en-US" altLang="en-US" sz="1800" i="1" dirty="0"/>
              <a:t>watson </a:t>
            </a:r>
            <a:r>
              <a:rPr lang="en-US" altLang="en-US" sz="1800" b="1" dirty="0"/>
              <a:t>as</a:t>
            </a:r>
            <a:br>
              <a:rPr lang="en-US" altLang="en-US" sz="1800" b="1" dirty="0"/>
            </a:br>
            <a:r>
              <a:rPr lang="en-US" altLang="en-US" sz="1800" b="1" dirty="0"/>
              <a:t>    select </a:t>
            </a:r>
            <a:r>
              <a:rPr lang="en-US" altLang="en-US" sz="1800" i="1" dirty="0" err="1"/>
              <a:t>course_id</a:t>
            </a:r>
            <a:r>
              <a:rPr lang="en-US" altLang="en-US" sz="1800" dirty="0"/>
              <a:t>, </a:t>
            </a:r>
            <a:r>
              <a:rPr lang="en-US" altLang="en-US" sz="1800" i="1" dirty="0" err="1"/>
              <a:t>room_number</a:t>
            </a:r>
            <a:br>
              <a:rPr lang="en-US" altLang="en-US" sz="1800" i="1" dirty="0"/>
            </a:br>
            <a:r>
              <a:rPr lang="en-US" altLang="en-US" sz="1800" i="1" dirty="0"/>
              <a:t>    </a:t>
            </a:r>
            <a:r>
              <a:rPr lang="en-US" altLang="en-US" sz="1800" b="1" dirty="0"/>
              <a:t>from </a:t>
            </a:r>
            <a:r>
              <a:rPr lang="en-US" altLang="en-US" sz="1800" b="1" i="1" dirty="0">
                <a:solidFill>
                  <a:srgbClr val="002060"/>
                </a:solidFill>
              </a:rPr>
              <a:t>physics_fall_2017</a:t>
            </a:r>
            <a:br>
              <a:rPr lang="en-US" altLang="en-US" sz="1800" i="1" dirty="0"/>
            </a:br>
            <a:r>
              <a:rPr lang="en-US" altLang="en-US" sz="1800" i="1" dirty="0"/>
              <a:t>    </a:t>
            </a:r>
            <a:r>
              <a:rPr lang="en-US" altLang="en-US" sz="1800" b="1" dirty="0"/>
              <a:t>where </a:t>
            </a:r>
            <a:r>
              <a:rPr lang="en-US" altLang="en-US" sz="1800" i="1" dirty="0"/>
              <a:t>building</a:t>
            </a:r>
            <a:r>
              <a:rPr lang="en-US" altLang="en-US" sz="1800" dirty="0"/>
              <a:t>= 'Watson';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739767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C6AD62-DB9E-4C1E-8003-ADC8E4E199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809625"/>
          </a:xfrm>
        </p:spPr>
        <p:txBody>
          <a:bodyPr/>
          <a:lstStyle/>
          <a:p>
            <a:r>
              <a:rPr lang="en-US" sz="3600" dirty="0">
                <a:ea typeface="+mj-ea"/>
              </a:rPr>
              <a:t>View Expansion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5FC6D0-EDA6-4F3B-9776-F9E1F6B32C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781175"/>
            <a:ext cx="8596668" cy="4260187"/>
          </a:xfrm>
        </p:spPr>
        <p:txBody>
          <a:bodyPr>
            <a:normAutofit lnSpcReduction="10000"/>
          </a:bodyPr>
          <a:lstStyle/>
          <a:p>
            <a:r>
              <a:rPr lang="en-US" altLang="en-US" sz="1800" dirty="0"/>
              <a:t>Expand  the view :</a:t>
            </a:r>
          </a:p>
          <a:p>
            <a:pPr>
              <a:buNone/>
            </a:pPr>
            <a:r>
              <a:rPr lang="en-US" altLang="en-US" sz="1800" b="1" dirty="0"/>
              <a:t>          create view </a:t>
            </a:r>
            <a:r>
              <a:rPr lang="en-US" altLang="en-US" sz="1800" b="1" i="1" dirty="0">
                <a:solidFill>
                  <a:srgbClr val="002060"/>
                </a:solidFill>
              </a:rPr>
              <a:t>physics_fall_2017_watson</a:t>
            </a:r>
            <a:r>
              <a:rPr lang="en-US" altLang="en-US" sz="1800" b="1" i="1" dirty="0"/>
              <a:t>  </a:t>
            </a:r>
            <a:r>
              <a:rPr lang="en-US" altLang="en-US" sz="1800" b="1" dirty="0"/>
              <a:t>as</a:t>
            </a:r>
            <a:br>
              <a:rPr lang="en-US" altLang="en-US" sz="1800" b="1" dirty="0"/>
            </a:br>
            <a:r>
              <a:rPr lang="en-US" altLang="en-US" sz="1800" b="1" dirty="0"/>
              <a:t>        select </a:t>
            </a:r>
            <a:r>
              <a:rPr lang="en-US" altLang="en-US" sz="1800" i="1" dirty="0" err="1"/>
              <a:t>course_id</a:t>
            </a:r>
            <a:r>
              <a:rPr lang="en-US" altLang="en-US" sz="1800" dirty="0"/>
              <a:t>, </a:t>
            </a:r>
            <a:r>
              <a:rPr lang="en-US" altLang="en-US" sz="1800" i="1" dirty="0" err="1"/>
              <a:t>room_number</a:t>
            </a:r>
            <a:br>
              <a:rPr lang="en-US" altLang="en-US" sz="1800" i="1" dirty="0"/>
            </a:br>
            <a:r>
              <a:rPr lang="en-US" altLang="en-US" sz="1800" i="1" dirty="0"/>
              <a:t>        </a:t>
            </a:r>
            <a:r>
              <a:rPr lang="en-US" altLang="en-US" sz="1800" b="1" dirty="0"/>
              <a:t>from </a:t>
            </a:r>
            <a:r>
              <a:rPr lang="en-US" altLang="en-US" sz="1800" b="1" i="1" dirty="0">
                <a:solidFill>
                  <a:srgbClr val="002060"/>
                </a:solidFill>
              </a:rPr>
              <a:t>physics_fall_2017</a:t>
            </a:r>
            <a:br>
              <a:rPr lang="en-US" altLang="en-US" sz="1800" i="1" dirty="0"/>
            </a:br>
            <a:r>
              <a:rPr lang="en-US" altLang="en-US" sz="1800" i="1" dirty="0"/>
              <a:t>        </a:t>
            </a:r>
            <a:r>
              <a:rPr lang="en-US" altLang="en-US" sz="1800" b="1" dirty="0"/>
              <a:t>where </a:t>
            </a:r>
            <a:r>
              <a:rPr lang="en-US" altLang="en-US" sz="1800" i="1" dirty="0"/>
              <a:t>building</a:t>
            </a:r>
            <a:r>
              <a:rPr lang="en-US" altLang="en-US" sz="1800" dirty="0"/>
              <a:t>= 'Watson</a:t>
            </a:r>
            <a:r>
              <a:rPr lang="en-US" altLang="ja-JP" sz="1800" dirty="0"/>
              <a:t>'</a:t>
            </a:r>
            <a:endParaRPr lang="en-US" altLang="en-US" sz="1800" dirty="0"/>
          </a:p>
          <a:p>
            <a:r>
              <a:rPr lang="en-US" altLang="en-US" sz="1800" dirty="0"/>
              <a:t>To: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7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anose="020B0604020202020204" pitchFamily="34" charset="0"/>
                <a:ea typeface="MS PGothic" panose="020B0600070205080204" pitchFamily="34" charset="-128"/>
                <a:cs typeface="+mn-cs"/>
              </a:rPr>
              <a:t>create view </a:t>
            </a:r>
            <a:r>
              <a:rPr kumimoji="1" lang="en-US" altLang="en-US" sz="17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cs typeface="+mn-cs"/>
              </a:rPr>
              <a:t>physics_fall_2017_watson</a:t>
            </a:r>
            <a:r>
              <a:rPr kumimoji="0" lang="en-US" altLang="en-US" sz="17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Helvetica" panose="020B0604020202020204" pitchFamily="34" charset="0"/>
                <a:ea typeface="MS PGothic" panose="020B0600070205080204" pitchFamily="34" charset="-128"/>
                <a:cs typeface="+mn-cs"/>
              </a:rPr>
              <a:t> </a:t>
            </a:r>
            <a:r>
              <a:rPr kumimoji="0" lang="en-US" altLang="en-US" sz="17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anose="020B0604020202020204" pitchFamily="34" charset="0"/>
                <a:ea typeface="MS PGothic" panose="020B0600070205080204" pitchFamily="34" charset="-128"/>
                <a:cs typeface="+mn-cs"/>
              </a:rPr>
              <a:t>as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anose="020B0604020202020204" pitchFamily="34" charset="0"/>
                <a:ea typeface="MS PGothic" panose="020B0600070205080204" pitchFamily="34" charset="-128"/>
                <a:cs typeface="+mn-cs"/>
              </a:rPr>
              <a:t>    </a:t>
            </a:r>
            <a:r>
              <a:rPr kumimoji="0" lang="en-US" altLang="en-US" sz="17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anose="020B0604020202020204" pitchFamily="34" charset="0"/>
                <a:ea typeface="MS PGothic" panose="020B0600070205080204" pitchFamily="34" charset="-128"/>
                <a:cs typeface="+mn-cs"/>
              </a:rPr>
              <a:t>select </a:t>
            </a:r>
            <a:r>
              <a:rPr kumimoji="0" lang="en-US" altLang="en-US" sz="1700" b="0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anose="020B0604020202020204" pitchFamily="34" charset="0"/>
                <a:ea typeface="MS PGothic" panose="020B0600070205080204" pitchFamily="34" charset="-128"/>
                <a:cs typeface="+mn-cs"/>
              </a:rPr>
              <a:t>course_id</a:t>
            </a:r>
            <a:r>
              <a:rPr kumimoji="0" lang="en-US" altLang="en-US" sz="1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anose="020B0604020202020204" pitchFamily="34" charset="0"/>
                <a:ea typeface="MS PGothic" panose="020B0600070205080204" pitchFamily="34" charset="-128"/>
                <a:cs typeface="+mn-cs"/>
              </a:rPr>
              <a:t>, </a:t>
            </a:r>
            <a:r>
              <a:rPr kumimoji="0" lang="en-US" altLang="en-US" sz="1700" b="0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anose="020B0604020202020204" pitchFamily="34" charset="0"/>
                <a:ea typeface="MS PGothic" panose="020B0600070205080204" pitchFamily="34" charset="-128"/>
                <a:cs typeface="+mn-cs"/>
              </a:rPr>
              <a:t>room_number</a:t>
            </a:r>
            <a:endParaRPr kumimoji="0" lang="en-US" altLang="en-US" sz="1700" b="0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" panose="020B0604020202020204" pitchFamily="34" charset="0"/>
              <a:ea typeface="MS PGothic" panose="020B0600070205080204" pitchFamily="34" charset="-128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7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anose="020B0604020202020204" pitchFamily="34" charset="0"/>
                <a:ea typeface="MS PGothic" panose="020B0600070205080204" pitchFamily="34" charset="-128"/>
                <a:cs typeface="+mn-cs"/>
              </a:rPr>
              <a:t>    from </a:t>
            </a:r>
            <a:r>
              <a:rPr kumimoji="0" lang="en-US" altLang="en-US" sz="1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anose="020B0604020202020204" pitchFamily="34" charset="0"/>
                <a:ea typeface="MS PGothic" panose="020B0600070205080204" pitchFamily="34" charset="-128"/>
                <a:cs typeface="+mn-cs"/>
              </a:rPr>
              <a:t>(</a:t>
            </a:r>
            <a:r>
              <a:rPr kumimoji="0" lang="en-US" altLang="en-US" sz="17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anose="020B0604020202020204" pitchFamily="34" charset="0"/>
                <a:ea typeface="MS PGothic" panose="020B0600070205080204" pitchFamily="34" charset="-128"/>
                <a:cs typeface="+mn-cs"/>
              </a:rPr>
              <a:t>select </a:t>
            </a:r>
            <a:r>
              <a:rPr kumimoji="0" lang="en-US" altLang="en-US" sz="1700" b="0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anose="020B0604020202020204" pitchFamily="34" charset="0"/>
                <a:ea typeface="MS PGothic" panose="020B0600070205080204" pitchFamily="34" charset="-128"/>
                <a:cs typeface="+mn-cs"/>
              </a:rPr>
              <a:t>course</a:t>
            </a:r>
            <a:r>
              <a:rPr kumimoji="0" lang="en-US" altLang="en-US" sz="1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anose="020B0604020202020204" pitchFamily="34" charset="0"/>
                <a:ea typeface="MS PGothic" panose="020B0600070205080204" pitchFamily="34" charset="-128"/>
                <a:cs typeface="+mn-cs"/>
              </a:rPr>
              <a:t>.</a:t>
            </a:r>
            <a:r>
              <a:rPr kumimoji="0" lang="en-US" altLang="en-US" sz="1700" b="0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anose="020B0604020202020204" pitchFamily="34" charset="0"/>
                <a:ea typeface="MS PGothic" panose="020B0600070205080204" pitchFamily="34" charset="-128"/>
                <a:cs typeface="+mn-cs"/>
              </a:rPr>
              <a:t>course_id</a:t>
            </a:r>
            <a:r>
              <a:rPr kumimoji="0" lang="en-US" altLang="en-US" sz="1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anose="020B0604020202020204" pitchFamily="34" charset="0"/>
                <a:ea typeface="MS PGothic" panose="020B0600070205080204" pitchFamily="34" charset="-128"/>
                <a:cs typeface="+mn-cs"/>
              </a:rPr>
              <a:t>, </a:t>
            </a:r>
            <a:r>
              <a:rPr kumimoji="0" lang="en-US" altLang="en-US" sz="17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anose="020B0604020202020204" pitchFamily="34" charset="0"/>
                <a:ea typeface="MS PGothic" panose="020B0600070205080204" pitchFamily="34" charset="-128"/>
                <a:cs typeface="+mn-cs"/>
              </a:rPr>
              <a:t>building</a:t>
            </a:r>
            <a:r>
              <a:rPr kumimoji="0" lang="en-US" altLang="en-US" sz="1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anose="020B0604020202020204" pitchFamily="34" charset="0"/>
                <a:ea typeface="MS PGothic" panose="020B0600070205080204" pitchFamily="34" charset="-128"/>
                <a:cs typeface="+mn-cs"/>
              </a:rPr>
              <a:t>, </a:t>
            </a:r>
            <a:r>
              <a:rPr kumimoji="0" lang="en-US" altLang="en-US" sz="1700" b="0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anose="020B0604020202020204" pitchFamily="34" charset="0"/>
                <a:ea typeface="MS PGothic" panose="020B0600070205080204" pitchFamily="34" charset="-128"/>
                <a:cs typeface="+mn-cs"/>
              </a:rPr>
              <a:t>room_number</a:t>
            </a:r>
            <a:endParaRPr kumimoji="0" lang="en-US" altLang="en-US" sz="1700" b="0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" panose="020B0604020202020204" pitchFamily="34" charset="0"/>
              <a:ea typeface="MS PGothic" panose="020B0600070205080204" pitchFamily="34" charset="-128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7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anose="020B0604020202020204" pitchFamily="34" charset="0"/>
                <a:ea typeface="MS PGothic" panose="020B0600070205080204" pitchFamily="34" charset="-128"/>
                <a:cs typeface="+mn-cs"/>
              </a:rPr>
              <a:t>          from </a:t>
            </a:r>
            <a:r>
              <a:rPr kumimoji="0" lang="en-US" altLang="en-US" sz="17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anose="020B0604020202020204" pitchFamily="34" charset="0"/>
                <a:ea typeface="MS PGothic" panose="020B0600070205080204" pitchFamily="34" charset="-128"/>
                <a:cs typeface="+mn-cs"/>
              </a:rPr>
              <a:t>course</a:t>
            </a:r>
            <a:r>
              <a:rPr kumimoji="0" lang="en-US" altLang="en-US" sz="1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anose="020B0604020202020204" pitchFamily="34" charset="0"/>
                <a:ea typeface="MS PGothic" panose="020B0600070205080204" pitchFamily="34" charset="-128"/>
                <a:cs typeface="+mn-cs"/>
              </a:rPr>
              <a:t>, </a:t>
            </a:r>
            <a:r>
              <a:rPr kumimoji="0" lang="en-US" altLang="en-US" sz="17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anose="020B0604020202020204" pitchFamily="34" charset="0"/>
                <a:ea typeface="MS PGothic" panose="020B0600070205080204" pitchFamily="34" charset="-128"/>
                <a:cs typeface="+mn-cs"/>
              </a:rPr>
              <a:t>section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7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anose="020B0604020202020204" pitchFamily="34" charset="0"/>
                <a:ea typeface="MS PGothic" panose="020B0600070205080204" pitchFamily="34" charset="-128"/>
                <a:cs typeface="+mn-cs"/>
              </a:rPr>
              <a:t>          where </a:t>
            </a:r>
            <a:r>
              <a:rPr kumimoji="0" lang="en-US" altLang="en-US" sz="1700" b="0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anose="020B0604020202020204" pitchFamily="34" charset="0"/>
                <a:ea typeface="MS PGothic" panose="020B0600070205080204" pitchFamily="34" charset="-128"/>
                <a:cs typeface="+mn-cs"/>
              </a:rPr>
              <a:t>course</a:t>
            </a:r>
            <a:r>
              <a:rPr kumimoji="0" lang="en-US" altLang="en-US" sz="1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anose="020B0604020202020204" pitchFamily="34" charset="0"/>
                <a:ea typeface="MS PGothic" panose="020B0600070205080204" pitchFamily="34" charset="-128"/>
                <a:cs typeface="+mn-cs"/>
              </a:rPr>
              <a:t>.</a:t>
            </a:r>
            <a:r>
              <a:rPr kumimoji="0" lang="en-US" altLang="en-US" sz="1700" b="0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anose="020B0604020202020204" pitchFamily="34" charset="0"/>
                <a:ea typeface="MS PGothic" panose="020B0600070205080204" pitchFamily="34" charset="-128"/>
                <a:cs typeface="+mn-cs"/>
              </a:rPr>
              <a:t>course_id</a:t>
            </a:r>
            <a:r>
              <a:rPr kumimoji="0" lang="en-US" altLang="en-US" sz="17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anose="020B0604020202020204" pitchFamily="34" charset="0"/>
                <a:ea typeface="MS PGothic" panose="020B0600070205080204" pitchFamily="34" charset="-128"/>
                <a:cs typeface="+mn-cs"/>
              </a:rPr>
              <a:t> </a:t>
            </a:r>
            <a:r>
              <a:rPr kumimoji="0" lang="en-US" altLang="en-US" sz="1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anose="020B0604020202020204" pitchFamily="34" charset="0"/>
                <a:ea typeface="MS PGothic" panose="020B0600070205080204" pitchFamily="34" charset="-128"/>
                <a:cs typeface="+mn-cs"/>
              </a:rPr>
              <a:t>= </a:t>
            </a:r>
            <a:r>
              <a:rPr kumimoji="0" lang="en-US" altLang="en-US" sz="1700" b="0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anose="020B0604020202020204" pitchFamily="34" charset="0"/>
                <a:ea typeface="MS PGothic" panose="020B0600070205080204" pitchFamily="34" charset="-128"/>
                <a:cs typeface="+mn-cs"/>
              </a:rPr>
              <a:t>section</a:t>
            </a:r>
            <a:r>
              <a:rPr kumimoji="0" lang="en-US" altLang="en-US" sz="1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anose="020B0604020202020204" pitchFamily="34" charset="0"/>
                <a:ea typeface="MS PGothic" panose="020B0600070205080204" pitchFamily="34" charset="-128"/>
                <a:cs typeface="+mn-cs"/>
              </a:rPr>
              <a:t>.</a:t>
            </a:r>
            <a:r>
              <a:rPr kumimoji="0" lang="en-US" altLang="en-US" sz="1700" b="0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anose="020B0604020202020204" pitchFamily="34" charset="0"/>
                <a:ea typeface="MS PGothic" panose="020B0600070205080204" pitchFamily="34" charset="-128"/>
                <a:cs typeface="+mn-cs"/>
              </a:rPr>
              <a:t>course_id</a:t>
            </a:r>
            <a:endParaRPr kumimoji="0" lang="en-US" altLang="en-US" sz="1700" b="0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" panose="020B0604020202020204" pitchFamily="34" charset="0"/>
              <a:ea typeface="MS PGothic" panose="020B0600070205080204" pitchFamily="34" charset="-128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7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anose="020B0604020202020204" pitchFamily="34" charset="0"/>
                <a:ea typeface="MS PGothic" panose="020B0600070205080204" pitchFamily="34" charset="-128"/>
                <a:cs typeface="+mn-cs"/>
              </a:rPr>
              <a:t>               and </a:t>
            </a:r>
            <a:r>
              <a:rPr kumimoji="0" lang="en-US" altLang="en-US" sz="1700" b="0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anose="020B0604020202020204" pitchFamily="34" charset="0"/>
                <a:ea typeface="MS PGothic" panose="020B0600070205080204" pitchFamily="34" charset="-128"/>
                <a:cs typeface="+mn-cs"/>
              </a:rPr>
              <a:t>course</a:t>
            </a:r>
            <a:r>
              <a:rPr kumimoji="0" lang="en-US" altLang="en-US" sz="1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anose="020B0604020202020204" pitchFamily="34" charset="0"/>
                <a:ea typeface="MS PGothic" panose="020B0600070205080204" pitchFamily="34" charset="-128"/>
                <a:cs typeface="+mn-cs"/>
              </a:rPr>
              <a:t>.</a:t>
            </a:r>
            <a:r>
              <a:rPr kumimoji="0" lang="en-US" altLang="en-US" sz="1700" b="0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anose="020B0604020202020204" pitchFamily="34" charset="0"/>
                <a:ea typeface="MS PGothic" panose="020B0600070205080204" pitchFamily="34" charset="-128"/>
                <a:cs typeface="+mn-cs"/>
              </a:rPr>
              <a:t>dept_name</a:t>
            </a:r>
            <a:r>
              <a:rPr kumimoji="0" lang="en-US" altLang="en-US" sz="17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anose="020B0604020202020204" pitchFamily="34" charset="0"/>
                <a:ea typeface="MS PGothic" panose="020B0600070205080204" pitchFamily="34" charset="-128"/>
                <a:cs typeface="+mn-cs"/>
              </a:rPr>
              <a:t> </a:t>
            </a:r>
            <a:r>
              <a:rPr kumimoji="0" lang="en-US" altLang="en-US" sz="1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anose="020B0604020202020204" pitchFamily="34" charset="0"/>
                <a:ea typeface="MS PGothic" panose="020B0600070205080204" pitchFamily="34" charset="-128"/>
                <a:cs typeface="+mn-cs"/>
              </a:rPr>
              <a:t>= 'Physics'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7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anose="020B0604020202020204" pitchFamily="34" charset="0"/>
                <a:ea typeface="MS PGothic" panose="020B0600070205080204" pitchFamily="34" charset="-128"/>
                <a:cs typeface="+mn-cs"/>
              </a:rPr>
              <a:t>               and </a:t>
            </a:r>
            <a:r>
              <a:rPr kumimoji="0" lang="en-US" altLang="en-US" sz="1700" b="0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anose="020B0604020202020204" pitchFamily="34" charset="0"/>
                <a:ea typeface="MS PGothic" panose="020B0600070205080204" pitchFamily="34" charset="-128"/>
                <a:cs typeface="+mn-cs"/>
              </a:rPr>
              <a:t>section</a:t>
            </a:r>
            <a:r>
              <a:rPr kumimoji="0" lang="en-US" altLang="en-US" sz="1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anose="020B0604020202020204" pitchFamily="34" charset="0"/>
                <a:ea typeface="MS PGothic" panose="020B0600070205080204" pitchFamily="34" charset="-128"/>
                <a:cs typeface="+mn-cs"/>
              </a:rPr>
              <a:t>.</a:t>
            </a:r>
            <a:r>
              <a:rPr kumimoji="0" lang="en-US" altLang="en-US" sz="1700" b="0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anose="020B0604020202020204" pitchFamily="34" charset="0"/>
                <a:ea typeface="MS PGothic" panose="020B0600070205080204" pitchFamily="34" charset="-128"/>
                <a:cs typeface="+mn-cs"/>
              </a:rPr>
              <a:t>semester</a:t>
            </a:r>
            <a:r>
              <a:rPr kumimoji="0" lang="en-US" altLang="en-US" sz="17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anose="020B0604020202020204" pitchFamily="34" charset="0"/>
                <a:ea typeface="MS PGothic" panose="020B0600070205080204" pitchFamily="34" charset="-128"/>
                <a:cs typeface="+mn-cs"/>
              </a:rPr>
              <a:t> </a:t>
            </a:r>
            <a:r>
              <a:rPr kumimoji="0" lang="en-US" altLang="en-US" sz="1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anose="020B0604020202020204" pitchFamily="34" charset="0"/>
                <a:ea typeface="MS PGothic" panose="020B0600070205080204" pitchFamily="34" charset="-128"/>
                <a:cs typeface="+mn-cs"/>
              </a:rPr>
              <a:t>= 'Fall'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7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anose="020B0604020202020204" pitchFamily="34" charset="0"/>
                <a:ea typeface="MS PGothic" panose="020B0600070205080204" pitchFamily="34" charset="-128"/>
                <a:cs typeface="+mn-cs"/>
              </a:rPr>
              <a:t>               and </a:t>
            </a:r>
            <a:r>
              <a:rPr kumimoji="0" lang="en-US" altLang="en-US" sz="1700" b="0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anose="020B0604020202020204" pitchFamily="34" charset="0"/>
                <a:ea typeface="MS PGothic" panose="020B0600070205080204" pitchFamily="34" charset="-128"/>
                <a:cs typeface="+mn-cs"/>
              </a:rPr>
              <a:t>section</a:t>
            </a:r>
            <a:r>
              <a:rPr kumimoji="0" lang="en-US" altLang="en-US" sz="1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anose="020B0604020202020204" pitchFamily="34" charset="0"/>
                <a:ea typeface="MS PGothic" panose="020B0600070205080204" pitchFamily="34" charset="-128"/>
                <a:cs typeface="+mn-cs"/>
              </a:rPr>
              <a:t>.</a:t>
            </a:r>
            <a:r>
              <a:rPr kumimoji="0" lang="en-US" altLang="en-US" sz="1700" b="0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anose="020B0604020202020204" pitchFamily="34" charset="0"/>
                <a:ea typeface="MS PGothic" panose="020B0600070205080204" pitchFamily="34" charset="-128"/>
                <a:cs typeface="+mn-cs"/>
              </a:rPr>
              <a:t>year</a:t>
            </a:r>
            <a:r>
              <a:rPr kumimoji="0" lang="en-US" altLang="en-US" sz="17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anose="020B0604020202020204" pitchFamily="34" charset="0"/>
                <a:ea typeface="MS PGothic" panose="020B0600070205080204" pitchFamily="34" charset="-128"/>
                <a:cs typeface="+mn-cs"/>
              </a:rPr>
              <a:t> </a:t>
            </a:r>
            <a:r>
              <a:rPr kumimoji="0" lang="en-US" altLang="en-US" sz="1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anose="020B0604020202020204" pitchFamily="34" charset="0"/>
                <a:ea typeface="MS PGothic" panose="020B0600070205080204" pitchFamily="34" charset="-128"/>
                <a:cs typeface="+mn-cs"/>
              </a:rPr>
              <a:t>= '2017')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7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anose="020B0604020202020204" pitchFamily="34" charset="0"/>
                <a:ea typeface="MS PGothic" panose="020B0600070205080204" pitchFamily="34" charset="-128"/>
                <a:cs typeface="+mn-cs"/>
              </a:rPr>
              <a:t>     where </a:t>
            </a:r>
            <a:r>
              <a:rPr kumimoji="0" lang="en-US" altLang="en-US" sz="17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anose="020B0604020202020204" pitchFamily="34" charset="0"/>
                <a:ea typeface="MS PGothic" panose="020B0600070205080204" pitchFamily="34" charset="-128"/>
                <a:cs typeface="+mn-cs"/>
              </a:rPr>
              <a:t>building</a:t>
            </a:r>
            <a:r>
              <a:rPr kumimoji="0" lang="en-US" altLang="en-US" sz="1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anose="020B0604020202020204" pitchFamily="34" charset="0"/>
                <a:ea typeface="MS PGothic" panose="020B0600070205080204" pitchFamily="34" charset="-128"/>
                <a:cs typeface="+mn-cs"/>
              </a:rPr>
              <a:t>= 'Watson';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401590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AD4FD5-F7B1-4B5D-978F-B1A46676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857250"/>
          </a:xfrm>
        </p:spPr>
        <p:txBody>
          <a:bodyPr/>
          <a:lstStyle/>
          <a:p>
            <a:r>
              <a:rPr lang="en-US" altLang="en-US" sz="3600" dirty="0">
                <a:effectLst/>
              </a:rPr>
              <a:t>Materialized Views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916DCE-5399-46B3-94ED-FA07F55E4B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Certain database systems allow view relations to be physically stored.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FF9933"/>
              </a:buClr>
              <a:buSzPct val="110000"/>
              <a:buFont typeface="Arial" panose="020B0604020202020204" pitchFamily="34" charset="0"/>
              <a:buChar char="•"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Physical copy created when the view is defined.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FF9933"/>
              </a:buClr>
              <a:buSzPct val="110000"/>
              <a:buFont typeface="Arial" panose="020B0604020202020204" pitchFamily="34" charset="0"/>
              <a:buChar char="•"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Such views are called </a:t>
            </a:r>
            <a:r>
              <a:rPr kumimoji="1" lang="en-US" alt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Materialized view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: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If relations used in the query are updated, the materialized view result becomes out of date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FF9933"/>
              </a:buClr>
              <a:buSzPct val="110000"/>
              <a:buFont typeface="Arial" panose="020B0604020202020204" pitchFamily="34" charset="0"/>
              <a:buChar char="•"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Need to </a:t>
            </a:r>
            <a:r>
              <a:rPr kumimoji="1" lang="en-US" alt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maintain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the view, by updating the view whenever the underlying relations are updated.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685093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33224D-9722-4A0D-90F6-0B368F7812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>
                <a:ea typeface="+mj-ea"/>
              </a:rPr>
              <a:t>Update of a View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E32AE6-3578-49EC-A90E-AB2350FEBD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666875"/>
            <a:ext cx="8596668" cy="4374487"/>
          </a:xfrm>
        </p:spPr>
        <p:txBody>
          <a:bodyPr/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  <a:tabLst>
                <a:tab pos="1085850" algn="l"/>
              </a:tabLst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Add a new tuple to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faculty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view which we defined earlier</a:t>
            </a:r>
            <a:endParaRPr kumimoji="1" lang="en-US" altLang="en-US" sz="17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"/>
              <a:ea typeface="MS PGothic" panose="020B0600070205080204" pitchFamily="34" charset="-128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Monotype Sorts" charset="2"/>
              <a:buNone/>
              <a:tabLst>
                <a:tab pos="1085850" algn="l"/>
              </a:tabLst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		</a:t>
            </a:r>
            <a:r>
              <a:rPr kumimoji="1" lang="en-US" alt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insert into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faculty 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Monotype Sorts" charset="2"/>
              <a:buNone/>
              <a:tabLst>
                <a:tab pos="1085850" algn="l"/>
              </a:tabLst>
              <a:defRPr/>
            </a:pPr>
            <a:r>
              <a:rPr kumimoji="1" lang="en-US" altLang="en-US" sz="1700" b="1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                      </a:t>
            </a:r>
            <a:r>
              <a:rPr kumimoji="1" lang="en-US" alt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values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('30765', 'Green', 'Music');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  <a:tabLst>
                <a:tab pos="1085850" algn="l"/>
              </a:tabLst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This insertion must be represented by the insertion into  the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instructor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relation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FF9933"/>
              </a:buClr>
              <a:buSzPct val="110000"/>
              <a:buFont typeface="Arial" panose="020B0604020202020204" pitchFamily="34" charset="0"/>
              <a:buChar char="•"/>
              <a:tabLst>
                <a:tab pos="1085850" algn="l"/>
              </a:tabLst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cs typeface="+mn-cs"/>
              </a:rPr>
              <a:t>Must have a  value for salary.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  <a:tabLst>
                <a:tab pos="1085850" algn="l"/>
              </a:tabLst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cs typeface="+mn-cs"/>
              </a:rPr>
              <a:t>Two approaches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FF9933"/>
              </a:buClr>
              <a:buSzPct val="110000"/>
              <a:buFont typeface="Arial" panose="020B0604020202020204" pitchFamily="34" charset="0"/>
              <a:buChar char="•"/>
              <a:tabLst>
                <a:tab pos="1085850" algn="l"/>
              </a:tabLst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cs typeface="+mn-cs"/>
              </a:rPr>
              <a:t>Reject the insert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FF9933"/>
              </a:buClr>
              <a:buSzPct val="110000"/>
              <a:buFont typeface="Arial" panose="020B0604020202020204" pitchFamily="34" charset="0"/>
              <a:buChar char="•"/>
              <a:tabLst>
                <a:tab pos="1085850" algn="l"/>
              </a:tabLst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cs typeface="+mn-cs"/>
              </a:rPr>
              <a:t>Inset the tuple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Monotype Sorts" charset="2"/>
              <a:buNone/>
              <a:tabLst>
                <a:tab pos="1085850" algn="l"/>
              </a:tabLst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			('30765', 'Green', 'Music', null)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Monotype Sorts" charset="2"/>
              <a:buNone/>
              <a:tabLst>
                <a:tab pos="1085850" algn="l"/>
              </a:tabLst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	      into the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instructor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relation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048812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85E3F9-B6E1-40AD-90E4-1C5FEDF06C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952500"/>
          </a:xfrm>
        </p:spPr>
        <p:txBody>
          <a:bodyPr>
            <a:normAutofit fontScale="90000"/>
          </a:bodyPr>
          <a:lstStyle/>
          <a:p>
            <a:r>
              <a:rPr lang="en-US" sz="3600" dirty="0">
                <a:ea typeface="+mj-ea"/>
              </a:rPr>
              <a:t>Some Updates Cannot be Translated Uniquely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0072FA-80C5-4131-B9D5-047300A1A7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914525"/>
            <a:ext cx="8596668" cy="4126837"/>
          </a:xfrm>
        </p:spPr>
        <p:txBody>
          <a:bodyPr/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  <a:tabLst/>
              <a:defRPr/>
            </a:pPr>
            <a:r>
              <a:rPr kumimoji="1" lang="en-US" alt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create view </a:t>
            </a:r>
            <a:r>
              <a:rPr kumimoji="1" lang="en-US" altLang="en-US" sz="1700" b="0" i="1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instructor_info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</a:t>
            </a:r>
            <a:r>
              <a:rPr kumimoji="1" lang="en-US" alt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as</a:t>
            </a:r>
            <a:br>
              <a:rPr kumimoji="1" lang="en-US" alt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</a:br>
            <a:r>
              <a:rPr kumimoji="1" lang="en-US" alt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     select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ID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,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name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,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building</a:t>
            </a:r>
            <a:b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</a:b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      </a:t>
            </a:r>
            <a:r>
              <a:rPr kumimoji="1" lang="en-US" alt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from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instructor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,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department</a:t>
            </a:r>
            <a:b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</a:b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      </a:t>
            </a:r>
            <a:r>
              <a:rPr kumimoji="1" lang="en-US" alt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where </a:t>
            </a:r>
            <a:r>
              <a:rPr kumimoji="1" lang="en-US" altLang="en-US" sz="1700" b="0" i="1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instructor</a:t>
            </a:r>
            <a:r>
              <a:rPr kumimoji="1" lang="en-US" altLang="en-US" sz="17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.</a:t>
            </a:r>
            <a:r>
              <a:rPr kumimoji="1" lang="en-US" altLang="en-US" sz="1700" b="0" i="1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dept_name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= </a:t>
            </a:r>
            <a:r>
              <a:rPr kumimoji="1" lang="en-US" altLang="en-US" sz="1700" b="0" i="1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department</a:t>
            </a:r>
            <a:r>
              <a:rPr kumimoji="1" lang="en-US" altLang="en-US" sz="17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.</a:t>
            </a:r>
            <a:r>
              <a:rPr kumimoji="1" lang="en-US" altLang="en-US" sz="1700" b="0" i="1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dept_name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;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  <a:tabLst/>
              <a:defRPr/>
            </a:pPr>
            <a:r>
              <a:rPr kumimoji="1" lang="en-US" alt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insert into </a:t>
            </a:r>
            <a:r>
              <a:rPr kumimoji="1" lang="en-US" altLang="en-US" sz="1700" b="0" i="1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instructor_info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 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None/>
              <a:tabLst/>
              <a:defRPr/>
            </a:pPr>
            <a:r>
              <a:rPr kumimoji="1" lang="en-US" altLang="en-US" sz="1700" b="1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             </a:t>
            </a:r>
            <a:r>
              <a:rPr kumimoji="1" lang="en-US" alt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values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('69987', 'White', 'Taylor');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Issues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FF9933"/>
              </a:buClr>
              <a:buSzPct val="110000"/>
              <a:buFont typeface="Arial" panose="020B0604020202020204" pitchFamily="34" charset="0"/>
              <a:buChar char="•"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Which department, if multiple departments in Taylor?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FF9933"/>
              </a:buClr>
              <a:buSzPct val="110000"/>
              <a:buFont typeface="Arial" panose="020B0604020202020204" pitchFamily="34" charset="0"/>
              <a:buChar char="•"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What if no department is in Taylor?</a:t>
            </a:r>
            <a:endParaRPr kumimoji="1" lang="en-US" altLang="en-US" sz="17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"/>
              <a:ea typeface="MS PGothic" panose="020B0600070205080204" pitchFamily="34" charset="-128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368089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058A12-5DF3-4B2F-920D-43B9DBF27B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>
                <a:ea typeface="+mj-ea"/>
              </a:rPr>
              <a:t>And Some Not at All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FD4356-D10D-48FE-8DFF-B68D63CED4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  <a:tabLst/>
              <a:defRPr/>
            </a:pPr>
            <a:r>
              <a:rPr kumimoji="1" lang="en-US" alt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create view </a:t>
            </a:r>
            <a:r>
              <a:rPr kumimoji="1" lang="en-US" altLang="en-US" sz="1700" b="0" i="1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history_instructors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</a:t>
            </a:r>
            <a:r>
              <a:rPr kumimoji="1" lang="en-US" alt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as</a:t>
            </a:r>
            <a:br>
              <a:rPr kumimoji="1" lang="en-US" alt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</a:br>
            <a:r>
              <a:rPr kumimoji="1" lang="en-US" alt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  select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*</a:t>
            </a:r>
            <a:b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</a:b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  </a:t>
            </a:r>
            <a:r>
              <a:rPr kumimoji="1" lang="en-US" alt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from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instructor</a:t>
            </a:r>
            <a:b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</a:b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  </a:t>
            </a:r>
            <a:r>
              <a:rPr kumimoji="1" lang="en-US" alt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where </a:t>
            </a:r>
            <a:r>
              <a:rPr kumimoji="1" lang="en-US" altLang="en-US" sz="1700" b="0" i="1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dept_name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= 'History';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What happens if we insert 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None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          ('25566', 'Brown', 'Biology', 100000)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None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      into </a:t>
            </a:r>
            <a:r>
              <a:rPr kumimoji="1" lang="en-US" altLang="en-US" sz="1700" b="0" i="1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history_instructors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?</a:t>
            </a:r>
            <a:endParaRPr kumimoji="1" lang="en-US" altLang="en-US" sz="17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"/>
              <a:ea typeface="MS PGothic" panose="020B0600070205080204" pitchFamily="34" charset="-128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627133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A22F1A-8717-429C-8C39-CF150C499E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>
                <a:ea typeface="+mj-ea"/>
              </a:rPr>
              <a:t>View Updates in SQL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86B4CF-44E2-4FFE-AB2E-7086B1D28A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838325"/>
            <a:ext cx="8596668" cy="4203037"/>
          </a:xfrm>
        </p:spPr>
        <p:txBody>
          <a:bodyPr/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Most SQL implementations allow updates only on simple views 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FF9933"/>
              </a:buClr>
              <a:buSzPct val="110000"/>
              <a:buFont typeface="Arial" panose="020B0604020202020204" pitchFamily="34" charset="0"/>
              <a:buChar char="•"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The </a:t>
            </a:r>
            <a:r>
              <a:rPr kumimoji="1" lang="en-US" alt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from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clause has only one database relation.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FF9933"/>
              </a:buClr>
              <a:buSzPct val="110000"/>
              <a:buFont typeface="Arial" panose="020B0604020202020204" pitchFamily="34" charset="0"/>
              <a:buChar char="•"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The </a:t>
            </a:r>
            <a:r>
              <a:rPr kumimoji="1" lang="en-US" alt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select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clause contains only attribute names of the relation, and does not have any expressions, aggregates, or </a:t>
            </a:r>
            <a:r>
              <a:rPr kumimoji="1" lang="en-US" alt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distinct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specification.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FF9933"/>
              </a:buClr>
              <a:buSzPct val="110000"/>
              <a:buFont typeface="Arial" panose="020B0604020202020204" pitchFamily="34" charset="0"/>
              <a:buChar char="•"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Any attribute not listed in the </a:t>
            </a:r>
            <a:r>
              <a:rPr kumimoji="1" lang="en-US" alt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select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clause can be set to null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FF9933"/>
              </a:buClr>
              <a:buSzPct val="110000"/>
              <a:buFont typeface="Arial" panose="020B0604020202020204" pitchFamily="34" charset="0"/>
              <a:buChar char="•"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The query does not have a </a:t>
            </a:r>
            <a:r>
              <a:rPr kumimoji="1" lang="en-US" alt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group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by or </a:t>
            </a:r>
            <a:r>
              <a:rPr kumimoji="1" lang="en-US" alt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having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clause.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703579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015DEB-CFF1-4A95-94C3-85CBC58249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600" dirty="0"/>
              <a:t>Modification of the Database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F52336-F859-46A7-89A0-F8BE27B99A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tabLst>
                <a:tab pos="1652588" algn="l"/>
                <a:tab pos="2633663" algn="l"/>
              </a:tabLst>
            </a:pPr>
            <a:r>
              <a:rPr lang="en-US" altLang="en-US" sz="1800" dirty="0"/>
              <a:t>Deletion of tuples from a given relation.</a:t>
            </a:r>
            <a:endParaRPr lang="en-US" altLang="en-US" sz="1800" dirty="0">
              <a:latin typeface="Century Gothic" panose="020B0502020202020204" pitchFamily="34" charset="0"/>
            </a:endParaRPr>
          </a:p>
          <a:p>
            <a:pPr>
              <a:tabLst>
                <a:tab pos="1652588" algn="l"/>
                <a:tab pos="2633663" algn="l"/>
              </a:tabLst>
            </a:pPr>
            <a:r>
              <a:rPr lang="en-US" altLang="en-US" sz="1800" dirty="0"/>
              <a:t>Insertion of new tuples into a given relation</a:t>
            </a:r>
          </a:p>
          <a:p>
            <a:pPr>
              <a:tabLst>
                <a:tab pos="1652588" algn="l"/>
                <a:tab pos="2633663" algn="l"/>
              </a:tabLst>
            </a:pPr>
            <a:r>
              <a:rPr lang="en-US" altLang="en-US" sz="1800" dirty="0"/>
              <a:t>Updating of values in some tuples in a given relation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79353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5B95F8-656E-4119-A533-97F1580B87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729006"/>
          </a:xfrm>
        </p:spPr>
        <p:txBody>
          <a:bodyPr/>
          <a:lstStyle/>
          <a:p>
            <a:r>
              <a:rPr lang="en-US" altLang="en-US" sz="3600" dirty="0"/>
              <a:t>Deletion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77418C-26E6-4162-93B0-8DAA4E1C7E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630837"/>
            <a:ext cx="8596668" cy="4410525"/>
          </a:xfrm>
        </p:spPr>
        <p:txBody>
          <a:bodyPr/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  <a:tabLst>
                <a:tab pos="1652588" algn="l"/>
                <a:tab pos="2633663" algn="l"/>
              </a:tabLst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Delete all instructors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Monotype Sorts" charset="2"/>
              <a:buNone/>
              <a:tabLst>
                <a:tab pos="1652588" algn="l"/>
                <a:tab pos="2633663" algn="l"/>
              </a:tabLst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		</a:t>
            </a:r>
            <a:r>
              <a:rPr kumimoji="1" lang="en-US" alt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delete from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instructor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ea typeface="MS PGothic" panose="020B0600070205080204" pitchFamily="34" charset="-128"/>
              </a:rPr>
              <a:t> 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Monotype Sorts" charset="2"/>
              <a:buNone/>
              <a:tabLst>
                <a:tab pos="1652588" algn="l"/>
                <a:tab pos="2633663" algn="l"/>
              </a:tabLst>
              <a:defRPr/>
            </a:pPr>
            <a:endParaRPr kumimoji="1" lang="en-US" altLang="en-US" sz="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entury Gothic" panose="020B0502020202020204" pitchFamily="34" charset="0"/>
              <a:ea typeface="MS PGothic" panose="020B0600070205080204" pitchFamily="34" charset="-128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  <a:tabLst>
                <a:tab pos="1652588" algn="l"/>
                <a:tab pos="2633663" algn="l"/>
              </a:tabLst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Delete all instructors from the Finance department</a:t>
            </a:r>
            <a:b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</a:b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                    </a:t>
            </a:r>
            <a:r>
              <a:rPr kumimoji="1" lang="en-US" alt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delete from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instructor</a:t>
            </a:r>
            <a:b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</a:b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                    </a:t>
            </a:r>
            <a:r>
              <a:rPr kumimoji="1" lang="en-US" alt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where </a:t>
            </a:r>
            <a:r>
              <a:rPr kumimoji="1" lang="en-US" altLang="en-US" sz="1700" b="0" i="1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dept_name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= 'Finance’;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Monotype Sorts" charset="2"/>
              <a:buNone/>
              <a:tabLst>
                <a:tab pos="1652588" algn="l"/>
                <a:tab pos="2633663" algn="l"/>
              </a:tabLst>
              <a:defRPr/>
            </a:pPr>
            <a:r>
              <a:rPr kumimoji="1" lang="en-US" altLang="en-US" sz="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  <a:tabLst>
                <a:tab pos="1652588" algn="l"/>
                <a:tab pos="2633663" algn="l"/>
              </a:tabLst>
              <a:defRPr/>
            </a:pP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Delete all tuples in the instructor relation for those instructors associated with a department located in the Watson building.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Monotype Sorts" charset="2"/>
              <a:buNone/>
              <a:tabLst>
                <a:tab pos="1652588" algn="l"/>
                <a:tab pos="2633663" algn="l"/>
              </a:tabLst>
              <a:defRPr/>
            </a:pPr>
            <a:r>
              <a:rPr kumimoji="1" lang="en-US" alt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	                     delete from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instructor</a:t>
            </a:r>
            <a:b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</a:b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                    </a:t>
            </a:r>
            <a:r>
              <a:rPr kumimoji="1" lang="en-US" alt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where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dept name </a:t>
            </a:r>
            <a:r>
              <a:rPr kumimoji="1" lang="en-US" alt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in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(</a:t>
            </a:r>
            <a:r>
              <a:rPr kumimoji="1" lang="en-US" alt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select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dept name</a:t>
            </a:r>
            <a:b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</a:b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                                                       </a:t>
            </a:r>
            <a:r>
              <a:rPr kumimoji="1" lang="en-US" alt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from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department</a:t>
            </a:r>
            <a:b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</a:b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                                                       </a:t>
            </a:r>
            <a:r>
              <a:rPr kumimoji="1" lang="en-US" alt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where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building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= 'Watson');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742986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860281-F8AD-405E-9DAB-67A5DBC75C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794994"/>
          </a:xfrm>
        </p:spPr>
        <p:txBody>
          <a:bodyPr/>
          <a:lstStyle/>
          <a:p>
            <a:r>
              <a:rPr lang="en-US" altLang="en-US" sz="3600" dirty="0"/>
              <a:t>Deletion (Cont.)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8DEF10-169F-4AEB-ABCF-2ADEF979C3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564849"/>
            <a:ext cx="8596668" cy="4476513"/>
          </a:xfrm>
        </p:spPr>
        <p:txBody>
          <a:bodyPr/>
          <a:lstStyle/>
          <a:p>
            <a:r>
              <a:rPr lang="en-US" altLang="en-US" sz="1800" dirty="0"/>
              <a:t>Delete all instructors whose salary is less than the average salary of instructors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1A4A334-B1F7-4DA6-82DF-632B43E27E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7065" y="2227889"/>
            <a:ext cx="3724979" cy="96934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03B64C9-4EE5-425E-92B3-2A477D782B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11837" y="3429000"/>
            <a:ext cx="9028959" cy="1511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082808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E2ECD4-CF43-400E-A47F-E7241A847F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766713"/>
          </a:xfrm>
        </p:spPr>
        <p:txBody>
          <a:bodyPr/>
          <a:lstStyle/>
          <a:p>
            <a:r>
              <a:rPr lang="en-US" altLang="en-US" sz="3600" dirty="0"/>
              <a:t>Insertion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F7EB58-63F8-4909-9DEC-53F22561CA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640265"/>
            <a:ext cx="8596668" cy="4401098"/>
          </a:xfrm>
        </p:spPr>
        <p:txBody>
          <a:bodyPr/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  <a:tabLst>
                <a:tab pos="1204913" algn="l"/>
                <a:tab pos="1890713" algn="l"/>
              </a:tabLst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Add a new tuple to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course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Monotype Sorts" charset="2"/>
              <a:buNone/>
              <a:tabLst>
                <a:tab pos="1204913" algn="l"/>
                <a:tab pos="1890713" algn="l"/>
              </a:tabLst>
              <a:defRPr/>
            </a:pPr>
            <a:r>
              <a:rPr kumimoji="1" lang="en-US" alt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	      insert into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course</a:t>
            </a:r>
            <a:b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</a:b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            </a:t>
            </a:r>
            <a:r>
              <a:rPr kumimoji="1" lang="en-US" alt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values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('CS-437', 'Database Systems', 'Comp. Sci.', 4);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Monotype Sorts" charset="2"/>
              <a:buNone/>
              <a:tabLst>
                <a:tab pos="1204913" algn="l"/>
                <a:tab pos="1890713" algn="l"/>
              </a:tabLst>
              <a:defRPr/>
            </a:pPr>
            <a:r>
              <a:rPr kumimoji="1" lang="en-US" altLang="en-US" sz="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  <a:tabLst>
                <a:tab pos="1204913" algn="l"/>
                <a:tab pos="1890713" algn="l"/>
              </a:tabLst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or equivalently</a:t>
            </a:r>
            <a:b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</a:br>
            <a:r>
              <a:rPr kumimoji="1" lang="en-US" altLang="en-US" sz="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Monotype Sorts" charset="2"/>
              <a:buNone/>
              <a:tabLst>
                <a:tab pos="1204913" algn="l"/>
                <a:tab pos="1890713" algn="l"/>
              </a:tabLst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          </a:t>
            </a:r>
            <a:r>
              <a:rPr kumimoji="1" lang="en-US" alt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insert into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course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(</a:t>
            </a:r>
            <a:r>
              <a:rPr kumimoji="1" lang="en-US" altLang="en-US" sz="1700" b="0" i="1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course_id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,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title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, </a:t>
            </a:r>
            <a:r>
              <a:rPr kumimoji="1" lang="en-US" altLang="en-US" sz="1700" b="0" i="1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dept_name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,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credits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)</a:t>
            </a:r>
            <a:b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</a:b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            </a:t>
            </a:r>
            <a:r>
              <a:rPr kumimoji="1" lang="en-US" alt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values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('CS-437', 'Database Systems', 'Comp. Sci.', 4);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Monotype Sorts" charset="2"/>
              <a:buNone/>
              <a:tabLst>
                <a:tab pos="1204913" algn="l"/>
                <a:tab pos="1890713" algn="l"/>
              </a:tabLst>
              <a:defRPr/>
            </a:pPr>
            <a:r>
              <a:rPr kumimoji="1" lang="en-US" altLang="en-US" sz="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  <a:tabLst>
                <a:tab pos="1204913" algn="l"/>
                <a:tab pos="1890713" algn="l"/>
              </a:tabLst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Add a new tuple to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student 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with </a:t>
            </a:r>
            <a:r>
              <a:rPr kumimoji="1" lang="en-US" altLang="en-US" sz="1700" b="0" i="1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tot_creds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set to null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Monotype Sorts" charset="2"/>
              <a:buNone/>
              <a:tabLst>
                <a:tab pos="1204913" algn="l"/>
                <a:tab pos="1890713" algn="l"/>
              </a:tabLst>
              <a:defRPr/>
            </a:pPr>
            <a:r>
              <a:rPr kumimoji="1" lang="en-US" alt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	      insert into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student</a:t>
            </a:r>
            <a:b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</a:b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            </a:t>
            </a:r>
            <a:r>
              <a:rPr kumimoji="1" lang="en-US" alt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values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('3003', 'Green', 'Finance',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null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);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783963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84B480-3369-4E25-AD26-4E82E937E2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889262"/>
          </a:xfrm>
        </p:spPr>
        <p:txBody>
          <a:bodyPr/>
          <a:lstStyle/>
          <a:p>
            <a:r>
              <a:rPr lang="en-US" altLang="en-US" sz="3600" dirty="0"/>
              <a:t>Insertion (Cont.)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8199A8-C15D-404D-BACF-F0DDE7ACA3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498863"/>
            <a:ext cx="8596668" cy="4542500"/>
          </a:xfrm>
        </p:spPr>
        <p:txBody>
          <a:bodyPr/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  <a:tabLst>
                <a:tab pos="908050" algn="l"/>
              </a:tabLst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Make each student in the Music department who has earned more than 144 credit hours an instructor in the Music department with a salary of  $18,000.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Monotype Sorts" charset="2"/>
              <a:buNone/>
              <a:tabLst>
                <a:tab pos="908050" algn="l"/>
              </a:tabLst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	    </a:t>
            </a:r>
            <a:r>
              <a:rPr kumimoji="1" lang="en-US" alt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insert into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instructor</a:t>
            </a:r>
            <a:b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</a:b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	</a:t>
            </a:r>
            <a:r>
              <a:rPr kumimoji="1" lang="en-US" alt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select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ID, name, </a:t>
            </a:r>
            <a:r>
              <a:rPr kumimoji="1" lang="en-US" altLang="en-US" sz="1700" b="0" i="1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dept_name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, 18000</a:t>
            </a:r>
            <a:b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</a:b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        </a:t>
            </a:r>
            <a:r>
              <a:rPr kumimoji="1" lang="en-US" alt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from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 student </a:t>
            </a:r>
            <a:b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</a:b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        </a:t>
            </a:r>
            <a:r>
              <a:rPr kumimoji="1" lang="en-US" alt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where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 </a:t>
            </a:r>
            <a:r>
              <a:rPr kumimoji="1" lang="en-US" altLang="en-US" sz="1700" b="0" i="1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dept_name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= '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Music' </a:t>
            </a:r>
            <a:r>
              <a:rPr kumimoji="1" lang="en-US" alt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and </a:t>
            </a:r>
            <a:r>
              <a:rPr kumimoji="1" lang="en-US" altLang="en-US" sz="1700" b="0" i="1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total_cred</a:t>
            </a:r>
            <a:r>
              <a:rPr kumimoji="1" lang="en-US" alt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&gt;</a:t>
            </a:r>
            <a:r>
              <a:rPr kumimoji="1" lang="en-US" alt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144;</a:t>
            </a:r>
            <a:endParaRPr kumimoji="1" lang="en-US" altLang="en-US" sz="1700" b="0" i="1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"/>
              <a:ea typeface="MS PGothic" panose="020B0600070205080204" pitchFamily="34" charset="-128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Monotype Sorts" charset="2"/>
              <a:buNone/>
              <a:tabLst>
                <a:tab pos="908050" algn="l"/>
              </a:tabLst>
              <a:defRPr/>
            </a:pPr>
            <a:r>
              <a:rPr kumimoji="1" lang="en-US" altLang="en-US" sz="8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  <a:tabLst>
                <a:tab pos="908050" algn="l"/>
              </a:tabLst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The </a:t>
            </a:r>
            <a:r>
              <a:rPr kumimoji="1" lang="en-US" alt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select from where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statement is evaluated fully before any of its results are inserted into the relation.  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Monotype Sorts" charset="2"/>
              <a:buNone/>
              <a:tabLst>
                <a:tab pos="908050" algn="l"/>
              </a:tabLst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    Otherwise queries like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Monotype Sorts" charset="2"/>
              <a:buNone/>
              <a:tabLst>
                <a:tab pos="908050" algn="l"/>
              </a:tabLst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      	</a:t>
            </a:r>
            <a:r>
              <a:rPr kumimoji="1" lang="en-US" alt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insert into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table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1 </a:t>
            </a:r>
            <a:r>
              <a:rPr kumimoji="1" lang="en-US" alt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select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* </a:t>
            </a:r>
            <a:r>
              <a:rPr kumimoji="1" lang="en-US" alt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from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table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1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Monotype Sorts" charset="2"/>
              <a:buNone/>
              <a:tabLst>
                <a:tab pos="908050" algn="l"/>
              </a:tabLst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      would cause problem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566977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A8D70F-0B32-4F1E-8E61-5BD1C86B23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851555"/>
          </a:xfrm>
        </p:spPr>
        <p:txBody>
          <a:bodyPr/>
          <a:lstStyle/>
          <a:p>
            <a:r>
              <a:rPr lang="en-US" altLang="en-US" sz="3600" dirty="0"/>
              <a:t>Updates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9C568C-2D87-48AF-96DB-BF87CA7051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461155"/>
            <a:ext cx="8596668" cy="4580207"/>
          </a:xfrm>
        </p:spPr>
        <p:txBody>
          <a:bodyPr/>
          <a:lstStyle/>
          <a:p>
            <a:pPr>
              <a:tabLst>
                <a:tab pos="2336800" algn="l"/>
              </a:tabLst>
            </a:pPr>
            <a:r>
              <a:rPr lang="en-US" altLang="en-US" sz="1700" dirty="0"/>
              <a:t>Give  a  5% salary raise to all instructors</a:t>
            </a:r>
          </a:p>
          <a:p>
            <a:pPr lvl="1">
              <a:buFont typeface="Monotype Sorts" charset="2"/>
              <a:buNone/>
              <a:tabLst>
                <a:tab pos="2336800" algn="l"/>
              </a:tabLst>
            </a:pPr>
            <a:r>
              <a:rPr lang="en-US" altLang="en-US" sz="1700" dirty="0"/>
              <a:t>	           </a:t>
            </a:r>
            <a:r>
              <a:rPr lang="en-US" altLang="en-US" sz="1700" b="1" dirty="0">
                <a:sym typeface="Symbol" panose="05050102010706020507" pitchFamily="18" charset="2"/>
              </a:rPr>
              <a:t>update </a:t>
            </a:r>
            <a:r>
              <a:rPr lang="en-US" altLang="en-US" sz="1700" i="1" dirty="0">
                <a:sym typeface="Symbol" panose="05050102010706020507" pitchFamily="18" charset="2"/>
              </a:rPr>
              <a:t>instructor</a:t>
            </a:r>
            <a:br>
              <a:rPr lang="en-US" altLang="en-US" sz="1700" i="1" dirty="0">
                <a:sym typeface="Symbol" panose="05050102010706020507" pitchFamily="18" charset="2"/>
              </a:rPr>
            </a:br>
            <a:r>
              <a:rPr lang="en-US" altLang="en-US" sz="1700" i="1" dirty="0">
                <a:sym typeface="Symbol" panose="05050102010706020507" pitchFamily="18" charset="2"/>
              </a:rPr>
              <a:t>               </a:t>
            </a:r>
            <a:r>
              <a:rPr lang="en-US" altLang="en-US" sz="1700" b="1" dirty="0">
                <a:sym typeface="Symbol" panose="05050102010706020507" pitchFamily="18" charset="2"/>
              </a:rPr>
              <a:t>set </a:t>
            </a:r>
            <a:r>
              <a:rPr lang="en-US" altLang="en-US" sz="1700" i="1" dirty="0">
                <a:sym typeface="Symbol" panose="05050102010706020507" pitchFamily="18" charset="2"/>
              </a:rPr>
              <a:t>salary </a:t>
            </a:r>
            <a:r>
              <a:rPr lang="en-US" altLang="en-US" sz="1700" dirty="0">
                <a:sym typeface="Symbol" panose="05050102010706020507" pitchFamily="18" charset="2"/>
              </a:rPr>
              <a:t>= </a:t>
            </a:r>
            <a:r>
              <a:rPr lang="en-US" altLang="en-US" sz="1700" i="1" dirty="0">
                <a:sym typeface="Symbol" panose="05050102010706020507" pitchFamily="18" charset="2"/>
              </a:rPr>
              <a:t>salary </a:t>
            </a:r>
            <a:r>
              <a:rPr lang="en-US" altLang="en-US" sz="1700" dirty="0">
                <a:sym typeface="Symbol" panose="05050102010706020507" pitchFamily="18" charset="2"/>
              </a:rPr>
              <a:t>* 1.05</a:t>
            </a:r>
          </a:p>
          <a:p>
            <a:pPr>
              <a:tabLst>
                <a:tab pos="2336800" algn="l"/>
              </a:tabLst>
            </a:pPr>
            <a:r>
              <a:rPr lang="en-US" altLang="en-US" sz="1700" dirty="0"/>
              <a:t>Give  a 5% salary raise to those instructors who </a:t>
            </a:r>
            <a:r>
              <a:rPr lang="en-US" altLang="en-US" dirty="0"/>
              <a:t>earn</a:t>
            </a:r>
            <a:r>
              <a:rPr lang="en-US" altLang="en-US" sz="1700" dirty="0"/>
              <a:t> less than 70000</a:t>
            </a:r>
            <a:br>
              <a:rPr lang="en-US" altLang="en-US" sz="1700" dirty="0">
                <a:sym typeface="Symbol" panose="05050102010706020507" pitchFamily="18" charset="2"/>
              </a:rPr>
            </a:br>
            <a:r>
              <a:rPr lang="en-US" altLang="en-US" sz="1700" dirty="0">
                <a:sym typeface="Symbol" panose="05050102010706020507" pitchFamily="18" charset="2"/>
              </a:rPr>
              <a:t>                </a:t>
            </a:r>
            <a:r>
              <a:rPr lang="en-US" altLang="en-US" sz="1700" b="1" dirty="0">
                <a:sym typeface="Symbol" panose="05050102010706020507" pitchFamily="18" charset="2"/>
              </a:rPr>
              <a:t>update </a:t>
            </a:r>
            <a:r>
              <a:rPr lang="en-US" altLang="en-US" sz="1700" i="1" dirty="0">
                <a:sym typeface="Symbol" panose="05050102010706020507" pitchFamily="18" charset="2"/>
              </a:rPr>
              <a:t>instructor</a:t>
            </a:r>
            <a:br>
              <a:rPr lang="en-US" altLang="en-US" sz="1700" i="1" dirty="0">
                <a:sym typeface="Symbol" panose="05050102010706020507" pitchFamily="18" charset="2"/>
              </a:rPr>
            </a:br>
            <a:r>
              <a:rPr lang="en-US" altLang="en-US" sz="1700" i="1" dirty="0">
                <a:sym typeface="Symbol" panose="05050102010706020507" pitchFamily="18" charset="2"/>
              </a:rPr>
              <a:t>                     </a:t>
            </a:r>
            <a:r>
              <a:rPr lang="en-US" altLang="en-US" sz="1700" b="1" dirty="0">
                <a:sym typeface="Symbol" panose="05050102010706020507" pitchFamily="18" charset="2"/>
              </a:rPr>
              <a:t>set </a:t>
            </a:r>
            <a:r>
              <a:rPr lang="en-US" altLang="en-US" sz="1700" i="1" dirty="0">
                <a:sym typeface="Symbol" panose="05050102010706020507" pitchFamily="18" charset="2"/>
              </a:rPr>
              <a:t>salary </a:t>
            </a:r>
            <a:r>
              <a:rPr lang="en-US" altLang="en-US" sz="1700" dirty="0">
                <a:sym typeface="Symbol" panose="05050102010706020507" pitchFamily="18" charset="2"/>
              </a:rPr>
              <a:t>= </a:t>
            </a:r>
            <a:r>
              <a:rPr lang="en-US" altLang="en-US" sz="1700" i="1" dirty="0">
                <a:sym typeface="Symbol" panose="05050102010706020507" pitchFamily="18" charset="2"/>
              </a:rPr>
              <a:t>salary </a:t>
            </a:r>
            <a:r>
              <a:rPr lang="en-US" altLang="en-US" sz="1700" dirty="0">
                <a:sym typeface="Symbol" panose="05050102010706020507" pitchFamily="18" charset="2"/>
              </a:rPr>
              <a:t>* 1.05</a:t>
            </a:r>
            <a:br>
              <a:rPr lang="en-US" altLang="en-US" sz="1700" dirty="0">
                <a:sym typeface="Symbol" panose="05050102010706020507" pitchFamily="18" charset="2"/>
              </a:rPr>
            </a:br>
            <a:r>
              <a:rPr lang="en-US" altLang="en-US" sz="1700" dirty="0">
                <a:sym typeface="Symbol" panose="05050102010706020507" pitchFamily="18" charset="2"/>
              </a:rPr>
              <a:t>                    </a:t>
            </a:r>
            <a:r>
              <a:rPr lang="en-US" altLang="en-US" sz="1700" b="1" dirty="0">
                <a:sym typeface="Symbol" panose="05050102010706020507" pitchFamily="18" charset="2"/>
              </a:rPr>
              <a:t>where </a:t>
            </a:r>
            <a:r>
              <a:rPr lang="en-US" altLang="en-US" sz="1700" i="1" dirty="0">
                <a:sym typeface="Symbol" panose="05050102010706020507" pitchFamily="18" charset="2"/>
              </a:rPr>
              <a:t>salary </a:t>
            </a:r>
            <a:r>
              <a:rPr lang="en-US" altLang="en-US" sz="1700" dirty="0">
                <a:sym typeface="Symbol" panose="05050102010706020507" pitchFamily="18" charset="2"/>
              </a:rPr>
              <a:t>&lt; 70000;</a:t>
            </a:r>
          </a:p>
          <a:p>
            <a:pPr>
              <a:tabLst>
                <a:tab pos="2336800" algn="l"/>
              </a:tabLst>
            </a:pPr>
            <a:r>
              <a:rPr lang="en-US" altLang="en-US" sz="1700" dirty="0"/>
              <a:t>Give  a 5% salary raise to instructors whose salary is less than average</a:t>
            </a:r>
          </a:p>
          <a:p>
            <a:pPr>
              <a:buNone/>
              <a:tabLst>
                <a:tab pos="2336800" algn="l"/>
              </a:tabLst>
            </a:pPr>
            <a:r>
              <a:rPr lang="en-US" altLang="en-US" sz="1700" b="1" dirty="0">
                <a:sym typeface="Symbol" panose="05050102010706020507" pitchFamily="18" charset="2"/>
              </a:rPr>
              <a:t>                          update </a:t>
            </a:r>
            <a:r>
              <a:rPr lang="en-US" altLang="en-US" sz="1700" i="1" dirty="0">
                <a:sym typeface="Symbol" panose="05050102010706020507" pitchFamily="18" charset="2"/>
              </a:rPr>
              <a:t>instructor</a:t>
            </a:r>
            <a:br>
              <a:rPr lang="en-US" altLang="en-US" sz="1700" i="1" dirty="0">
                <a:sym typeface="Symbol" panose="05050102010706020507" pitchFamily="18" charset="2"/>
              </a:rPr>
            </a:br>
            <a:r>
              <a:rPr lang="en-US" altLang="en-US" sz="1700" i="1" dirty="0">
                <a:sym typeface="Symbol" panose="05050102010706020507" pitchFamily="18" charset="2"/>
              </a:rPr>
              <a:t>                     </a:t>
            </a:r>
            <a:r>
              <a:rPr lang="en-US" altLang="en-US" sz="1700" b="1" dirty="0">
                <a:sym typeface="Symbol" panose="05050102010706020507" pitchFamily="18" charset="2"/>
              </a:rPr>
              <a:t>set </a:t>
            </a:r>
            <a:r>
              <a:rPr lang="en-US" altLang="en-US" sz="1700" i="1" dirty="0">
                <a:sym typeface="Symbol" panose="05050102010706020507" pitchFamily="18" charset="2"/>
              </a:rPr>
              <a:t>salary </a:t>
            </a:r>
            <a:r>
              <a:rPr lang="en-US" altLang="en-US" sz="1700" dirty="0">
                <a:sym typeface="Symbol" panose="05050102010706020507" pitchFamily="18" charset="2"/>
              </a:rPr>
              <a:t>= </a:t>
            </a:r>
            <a:r>
              <a:rPr lang="en-US" altLang="en-US" sz="1700" i="1" dirty="0">
                <a:sym typeface="Symbol" panose="05050102010706020507" pitchFamily="18" charset="2"/>
              </a:rPr>
              <a:t>salary </a:t>
            </a:r>
            <a:r>
              <a:rPr lang="en-US" altLang="en-US" sz="1700" dirty="0">
                <a:sym typeface="Symbol" panose="05050102010706020507" pitchFamily="18" charset="2"/>
              </a:rPr>
              <a:t>* 1.05</a:t>
            </a:r>
            <a:br>
              <a:rPr lang="en-US" altLang="en-US" sz="1700" dirty="0">
                <a:sym typeface="Symbol" panose="05050102010706020507" pitchFamily="18" charset="2"/>
              </a:rPr>
            </a:br>
            <a:r>
              <a:rPr lang="en-US" altLang="en-US" sz="1700" dirty="0">
                <a:sym typeface="Symbol" panose="05050102010706020507" pitchFamily="18" charset="2"/>
              </a:rPr>
              <a:t>                     </a:t>
            </a:r>
            <a:r>
              <a:rPr lang="en-US" altLang="en-US" sz="1700" b="1" dirty="0">
                <a:sym typeface="Symbol" panose="05050102010706020507" pitchFamily="18" charset="2"/>
              </a:rPr>
              <a:t>where </a:t>
            </a:r>
            <a:r>
              <a:rPr lang="en-US" altLang="en-US" sz="1700" i="1" dirty="0">
                <a:sym typeface="Symbol" panose="05050102010706020507" pitchFamily="18" charset="2"/>
              </a:rPr>
              <a:t>salary </a:t>
            </a:r>
            <a:r>
              <a:rPr lang="en-US" altLang="en-US" sz="1700" dirty="0">
                <a:sym typeface="Symbol" panose="05050102010706020507" pitchFamily="18" charset="2"/>
              </a:rPr>
              <a:t>&lt;  (</a:t>
            </a:r>
            <a:r>
              <a:rPr lang="en-US" altLang="en-US" sz="1700" b="1" dirty="0">
                <a:sym typeface="Symbol" panose="05050102010706020507" pitchFamily="18" charset="2"/>
              </a:rPr>
              <a:t>select avg </a:t>
            </a:r>
            <a:r>
              <a:rPr lang="en-US" altLang="en-US" sz="1700" dirty="0">
                <a:sym typeface="Symbol" panose="05050102010706020507" pitchFamily="18" charset="2"/>
              </a:rPr>
              <a:t>(salary)</a:t>
            </a:r>
            <a:br>
              <a:rPr lang="en-US" altLang="en-US" sz="1700" dirty="0">
                <a:sym typeface="Symbol" panose="05050102010706020507" pitchFamily="18" charset="2"/>
              </a:rPr>
            </a:br>
            <a:r>
              <a:rPr lang="en-US" altLang="en-US" sz="1700" dirty="0">
                <a:sym typeface="Symbol" panose="05050102010706020507" pitchFamily="18" charset="2"/>
              </a:rPr>
              <a:t>                                                 </a:t>
            </a:r>
            <a:r>
              <a:rPr lang="en-US" altLang="en-US" sz="1700" b="1" dirty="0">
                <a:sym typeface="Symbol" panose="05050102010706020507" pitchFamily="18" charset="2"/>
              </a:rPr>
              <a:t>from </a:t>
            </a:r>
            <a:r>
              <a:rPr lang="en-US" altLang="en-US" sz="1700" i="1" dirty="0">
                <a:sym typeface="Symbol" panose="05050102010706020507" pitchFamily="18" charset="2"/>
              </a:rPr>
              <a:t>instructor</a:t>
            </a:r>
            <a:r>
              <a:rPr lang="en-US" altLang="en-US" sz="1700" dirty="0">
                <a:sym typeface="Symbol" panose="05050102010706020507" pitchFamily="18" charset="2"/>
              </a:rPr>
              <a:t>);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589862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9AABF4-D519-411B-AABE-26DAA17A89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766713"/>
          </a:xfrm>
        </p:spPr>
        <p:txBody>
          <a:bodyPr/>
          <a:lstStyle/>
          <a:p>
            <a:r>
              <a:rPr lang="en-US" altLang="en-US" sz="3600" dirty="0"/>
              <a:t>Updates (Cont.)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05E29B-2555-4C7A-97EC-C722A9160D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498863"/>
            <a:ext cx="8596668" cy="4542500"/>
          </a:xfrm>
        </p:spPr>
        <p:txBody>
          <a:bodyPr/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  <a:tabLst>
                <a:tab pos="2336800" algn="l"/>
              </a:tabLst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Increase salaries of instructors whose salary is over $100,000 by 3%, and all others by a 5% 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FF9933"/>
              </a:buClr>
              <a:buSzPct val="110000"/>
              <a:buFont typeface="Arial" panose="020B0604020202020204" pitchFamily="34" charset="0"/>
              <a:buChar char="•"/>
              <a:tabLst>
                <a:tab pos="2336800" algn="l"/>
              </a:tabLst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Write two </a:t>
            </a:r>
            <a:r>
              <a:rPr kumimoji="1" lang="en-US" alt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update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statements: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FF9933"/>
              </a:buClr>
              <a:buSzPct val="110000"/>
              <a:buFont typeface="Monotype Sorts" charset="2"/>
              <a:buNone/>
              <a:tabLst>
                <a:tab pos="2336800" algn="l"/>
              </a:tabLst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	           </a:t>
            </a:r>
            <a:r>
              <a:rPr kumimoji="1" lang="en-US" alt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update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instructor</a:t>
            </a:r>
            <a:b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</a:b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               </a:t>
            </a:r>
            <a:r>
              <a:rPr kumimoji="1" lang="en-US" alt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set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salary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=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salary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* 1.03</a:t>
            </a:r>
            <a:b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</a:b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               </a:t>
            </a:r>
            <a:r>
              <a:rPr kumimoji="1" lang="en-US" alt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where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salary &gt;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 100000;</a:t>
            </a:r>
            <a:b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</a:b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           </a:t>
            </a:r>
            <a:r>
              <a:rPr kumimoji="1" lang="en-US" alt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update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instructor</a:t>
            </a:r>
            <a:b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</a:b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                </a:t>
            </a:r>
            <a:r>
              <a:rPr kumimoji="1" lang="en-US" alt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set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salary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=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salary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* 1.05</a:t>
            </a:r>
            <a:b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</a:b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                </a:t>
            </a:r>
            <a:r>
              <a:rPr kumimoji="1" lang="en-US" alt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where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salary &lt;=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 100000;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FF9933"/>
              </a:buClr>
              <a:buSzPct val="110000"/>
              <a:buFont typeface="Arial" panose="020B0604020202020204" pitchFamily="34" charset="0"/>
              <a:buChar char="•"/>
              <a:tabLst>
                <a:tab pos="2336800" algn="l"/>
              </a:tabLst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The order is important (Why)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FF9933"/>
              </a:buClr>
              <a:buSzPct val="110000"/>
              <a:buFont typeface="Arial" panose="020B0604020202020204" pitchFamily="34" charset="0"/>
              <a:buChar char="•"/>
              <a:tabLst>
                <a:tab pos="2336800" algn="l"/>
              </a:tabLst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Can be done better using the </a:t>
            </a:r>
            <a:r>
              <a:rPr kumimoji="1" lang="en-US" alt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case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statement (next slide)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324772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C1A013-0311-4F1C-AF34-A7E2D21BAC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860981"/>
          </a:xfrm>
        </p:spPr>
        <p:txBody>
          <a:bodyPr/>
          <a:lstStyle/>
          <a:p>
            <a:r>
              <a:rPr lang="en-US" altLang="en-US" sz="3600" dirty="0"/>
              <a:t>Case Statement for Conditional Updates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F23BE7-AF74-4BA4-9D84-BAFAB68622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555423"/>
            <a:ext cx="8596668" cy="4485939"/>
          </a:xfrm>
        </p:spPr>
        <p:txBody>
          <a:bodyPr/>
          <a:lstStyle/>
          <a:p>
            <a:r>
              <a:rPr lang="en-US" altLang="en-US" sz="1800" dirty="0"/>
              <a:t>Same query as before but with case statement</a:t>
            </a:r>
          </a:p>
          <a:p>
            <a:pPr>
              <a:buFont typeface="Monotype Sorts" charset="2"/>
              <a:buNone/>
            </a:pPr>
            <a:r>
              <a:rPr lang="en-US" altLang="en-US" sz="1800" dirty="0"/>
              <a:t>		 </a:t>
            </a:r>
            <a:r>
              <a:rPr lang="en-US" altLang="en-US" sz="1800" b="1" dirty="0"/>
              <a:t>update </a:t>
            </a:r>
            <a:r>
              <a:rPr lang="en-US" altLang="en-US" sz="1800" i="1" dirty="0"/>
              <a:t>instructor</a:t>
            </a:r>
            <a:br>
              <a:rPr lang="en-US" altLang="en-US" sz="1800" i="1" dirty="0"/>
            </a:br>
            <a:r>
              <a:rPr lang="en-US" altLang="en-US" sz="1800" i="1" dirty="0"/>
              <a:t>               </a:t>
            </a:r>
            <a:r>
              <a:rPr lang="en-US" altLang="en-US" sz="1800" b="1" dirty="0"/>
              <a:t>set </a:t>
            </a:r>
            <a:r>
              <a:rPr lang="en-US" altLang="en-US" sz="1800" i="1" dirty="0"/>
              <a:t>salary </a:t>
            </a:r>
            <a:r>
              <a:rPr lang="en-US" altLang="en-US" sz="1800" dirty="0"/>
              <a:t>= </a:t>
            </a:r>
            <a:r>
              <a:rPr lang="en-US" altLang="en-US" sz="1800" b="1" dirty="0"/>
              <a:t>case</a:t>
            </a:r>
            <a:br>
              <a:rPr lang="en-US" altLang="en-US" sz="1800" b="1" dirty="0"/>
            </a:br>
            <a:r>
              <a:rPr lang="en-US" altLang="en-US" sz="1800" b="1" dirty="0"/>
              <a:t>                                      when </a:t>
            </a:r>
            <a:r>
              <a:rPr lang="en-US" altLang="en-US" sz="1800" i="1" dirty="0"/>
              <a:t>salary </a:t>
            </a:r>
            <a:r>
              <a:rPr lang="en-US" altLang="en-US" sz="1800" dirty="0"/>
              <a:t>&lt;= 100000 </a:t>
            </a:r>
            <a:r>
              <a:rPr lang="en-US" altLang="en-US" sz="1800" b="1" dirty="0"/>
              <a:t>then </a:t>
            </a:r>
            <a:r>
              <a:rPr lang="en-US" altLang="en-US" sz="1800" i="1" dirty="0"/>
              <a:t>salary </a:t>
            </a:r>
            <a:r>
              <a:rPr lang="en-US" altLang="en-US" sz="1800" dirty="0"/>
              <a:t>* 1.05</a:t>
            </a:r>
            <a:br>
              <a:rPr lang="en-US" altLang="en-US" sz="1800" dirty="0"/>
            </a:br>
            <a:r>
              <a:rPr lang="en-US" altLang="en-US" sz="1800" dirty="0"/>
              <a:t>                                      </a:t>
            </a:r>
            <a:r>
              <a:rPr lang="en-US" altLang="en-US" sz="1800" b="1" dirty="0"/>
              <a:t>else </a:t>
            </a:r>
            <a:r>
              <a:rPr lang="en-US" altLang="en-US" sz="1800" i="1" dirty="0"/>
              <a:t>salary </a:t>
            </a:r>
            <a:r>
              <a:rPr lang="en-US" altLang="en-US" sz="1800" dirty="0"/>
              <a:t>* 1.03</a:t>
            </a:r>
            <a:br>
              <a:rPr lang="en-US" altLang="en-US" sz="1800" dirty="0"/>
            </a:br>
            <a:r>
              <a:rPr lang="en-US" altLang="en-US" sz="1800" dirty="0"/>
              <a:t>                                     </a:t>
            </a:r>
            <a:r>
              <a:rPr lang="en-US" altLang="en-US" sz="1800" b="1" dirty="0"/>
              <a:t>end</a:t>
            </a:r>
            <a:endParaRPr lang="en-US" altLang="en-US" sz="18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043852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919EFE-47C5-4A2C-B598-185E5598DE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842128"/>
          </a:xfrm>
        </p:spPr>
        <p:txBody>
          <a:bodyPr/>
          <a:lstStyle/>
          <a:p>
            <a:r>
              <a:rPr lang="en-US" altLang="en-US" sz="3600" dirty="0"/>
              <a:t>Updates with Scalar Subqueries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519ECE-5A83-400D-9D8F-5C839FC381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564849"/>
            <a:ext cx="8596668" cy="4476513"/>
          </a:xfrm>
        </p:spPr>
        <p:txBody>
          <a:bodyPr/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Recompute and update </a:t>
            </a:r>
            <a:r>
              <a:rPr kumimoji="1" lang="en-US" altLang="en-US" sz="17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tot_creds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value for all students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Monotype Sorts" charset="2"/>
              <a:buNone/>
              <a:tabLst/>
              <a:defRPr/>
            </a:pPr>
            <a:r>
              <a:rPr kumimoji="1" lang="en-US" alt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          update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student S </a:t>
            </a:r>
            <a:b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</a:b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    </a:t>
            </a:r>
            <a:r>
              <a:rPr kumimoji="1" lang="en-US" alt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set </a:t>
            </a:r>
            <a:r>
              <a:rPr kumimoji="1" lang="en-US" altLang="en-US" sz="1700" b="0" i="1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tot_cred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= (</a:t>
            </a:r>
            <a:r>
              <a:rPr kumimoji="1" lang="en-US" alt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select sum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(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credits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)</a:t>
            </a:r>
            <a:b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</a:b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                             </a:t>
            </a:r>
            <a:r>
              <a:rPr kumimoji="1" lang="en-US" alt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from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takes, course</a:t>
            </a:r>
            <a:b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</a:b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                             </a:t>
            </a:r>
            <a:r>
              <a:rPr kumimoji="1" lang="en-US" alt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where </a:t>
            </a:r>
            <a:r>
              <a:rPr kumimoji="1" lang="en-US" altLang="en-US" sz="1700" b="0" i="1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takes.course_id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= </a:t>
            </a:r>
            <a:r>
              <a:rPr kumimoji="1" lang="en-US" altLang="en-US" sz="1700" b="0" i="1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course.course_id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 </a:t>
            </a:r>
            <a:r>
              <a:rPr kumimoji="1" lang="en-US" alt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and </a:t>
            </a:r>
            <a:br>
              <a:rPr kumimoji="1" lang="en-US" alt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</a:br>
            <a:r>
              <a:rPr kumimoji="1" lang="en-US" alt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                                       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S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.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ID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= </a:t>
            </a:r>
            <a:r>
              <a:rPr kumimoji="1" lang="en-US" altLang="en-US" sz="1700" b="0" i="1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takes</a:t>
            </a:r>
            <a:r>
              <a:rPr kumimoji="1" lang="en-US" altLang="en-US" sz="17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.</a:t>
            </a:r>
            <a:r>
              <a:rPr kumimoji="1" lang="en-US" altLang="en-US" sz="1700" b="0" i="1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ID.</a:t>
            </a:r>
            <a:r>
              <a:rPr kumimoji="1" lang="en-US" altLang="en-US" sz="17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and</a:t>
            </a:r>
            <a:r>
              <a:rPr kumimoji="1" lang="en-US" alt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                            				  </a:t>
            </a:r>
            <a:r>
              <a:rPr kumimoji="1" lang="en-US" altLang="en-US" sz="1700" b="0" i="1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takes</a:t>
            </a:r>
            <a:r>
              <a:rPr kumimoji="1" lang="en-US" altLang="en-US" sz="17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.</a:t>
            </a:r>
            <a:r>
              <a:rPr kumimoji="1" lang="en-US" altLang="en-US" sz="1700" b="0" i="1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grade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&lt;&gt; 'F' </a:t>
            </a:r>
            <a:r>
              <a:rPr kumimoji="1" lang="en-US" alt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and</a:t>
            </a:r>
            <a:br>
              <a:rPr kumimoji="1" lang="en-US" alt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</a:br>
            <a:r>
              <a:rPr kumimoji="1" lang="en-US" alt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                                         </a:t>
            </a:r>
            <a:r>
              <a:rPr kumimoji="1" lang="en-US" altLang="en-US" sz="1700" b="0" i="1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takes</a:t>
            </a:r>
            <a:r>
              <a:rPr kumimoji="1" lang="en-US" altLang="en-US" sz="17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.</a:t>
            </a:r>
            <a:r>
              <a:rPr kumimoji="1" lang="en-US" altLang="en-US" sz="1700" b="0" i="1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grade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</a:t>
            </a:r>
            <a:r>
              <a:rPr kumimoji="1" lang="en-US" alt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is not null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);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Sets </a:t>
            </a:r>
            <a:r>
              <a:rPr kumimoji="1" lang="en-US" altLang="en-US" sz="1700" b="0" i="1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tot_creds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to null for students who have not taken any course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Instead of </a:t>
            </a:r>
            <a:r>
              <a:rPr kumimoji="1" lang="en-US" alt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sum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(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credits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), use: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Monotype Sorts" charset="2"/>
              <a:buNone/>
              <a:tabLst/>
              <a:defRPr/>
            </a:pPr>
            <a:r>
              <a:rPr kumimoji="1" lang="en-US" alt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                 case </a:t>
            </a:r>
            <a:br>
              <a:rPr kumimoji="1" lang="en-US" alt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</a:br>
            <a:r>
              <a:rPr kumimoji="1" lang="en-US" alt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                when sum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(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credits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) </a:t>
            </a:r>
            <a:r>
              <a:rPr kumimoji="1" lang="en-US" alt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is not null then sum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(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credits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)</a:t>
            </a:r>
            <a:b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</a:b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                </a:t>
            </a:r>
            <a:r>
              <a:rPr kumimoji="1" lang="en-US" alt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else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0</a:t>
            </a:r>
            <a:b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</a:b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            </a:t>
            </a:r>
            <a:r>
              <a:rPr kumimoji="1" lang="en-US" alt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end</a:t>
            </a:r>
            <a:endParaRPr kumimoji="1" lang="en-US" altLang="en-US" sz="17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"/>
              <a:ea typeface="MS PGothic" panose="020B0600070205080204" pitchFamily="34" charset="-128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Monotype Sorts" charset="2"/>
              <a:buNone/>
              <a:tabLst/>
              <a:defRPr/>
            </a:pPr>
            <a:endParaRPr kumimoji="1" lang="en-US" altLang="en-US" sz="17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"/>
              <a:ea typeface="MS PGothic" panose="020B0600070205080204" pitchFamily="34" charset="-128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5070457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423</TotalTime>
  <Words>2965</Words>
  <Application>Microsoft Office PowerPoint</Application>
  <PresentationFormat>Widescreen</PresentationFormat>
  <Paragraphs>294</Paragraphs>
  <Slides>39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9" baseType="lpstr">
      <vt:lpstr>Monotype Sorts</vt:lpstr>
      <vt:lpstr>Arial</vt:lpstr>
      <vt:lpstr>Century Gothic</vt:lpstr>
      <vt:lpstr>Helvetica</vt:lpstr>
      <vt:lpstr>Times New Roman</vt:lpstr>
      <vt:lpstr>Trebuchet MS</vt:lpstr>
      <vt:lpstr>Webdings</vt:lpstr>
      <vt:lpstr>Wingdings</vt:lpstr>
      <vt:lpstr>Wingdings 3</vt:lpstr>
      <vt:lpstr>Facet</vt:lpstr>
      <vt:lpstr>Intermediate SQL</vt:lpstr>
      <vt:lpstr>University Example Used Here</vt:lpstr>
      <vt:lpstr>Nested Subqueries</vt:lpstr>
      <vt:lpstr>Set Membership</vt:lpstr>
      <vt:lpstr>Set Membership </vt:lpstr>
      <vt:lpstr>Set Membership (Cont.)</vt:lpstr>
      <vt:lpstr>Set Comparison</vt:lpstr>
      <vt:lpstr>Set Comparison – “some” Clause</vt:lpstr>
      <vt:lpstr>Definition of  “some” Clause</vt:lpstr>
      <vt:lpstr>Set Comparison – “all” Clause</vt:lpstr>
      <vt:lpstr>Definition of “all” Clause</vt:lpstr>
      <vt:lpstr>Test for Empty Relations</vt:lpstr>
      <vt:lpstr>Use of “exists” Clause</vt:lpstr>
      <vt:lpstr>Use of “not exists” Clause</vt:lpstr>
      <vt:lpstr>Test for Absence of Duplicate Tuples</vt:lpstr>
      <vt:lpstr>Subqueries in the From Clause</vt:lpstr>
      <vt:lpstr>Subqueries in the Form Clause</vt:lpstr>
      <vt:lpstr>With Clause</vt:lpstr>
      <vt:lpstr>Complex Queries using With Clause</vt:lpstr>
      <vt:lpstr>Scalar Subquery</vt:lpstr>
      <vt:lpstr>View</vt:lpstr>
      <vt:lpstr>View Definition</vt:lpstr>
      <vt:lpstr>View Definition and Use</vt:lpstr>
      <vt:lpstr>Views Defined Using Other Views</vt:lpstr>
      <vt:lpstr>View Expansion</vt:lpstr>
      <vt:lpstr>Materialized Views</vt:lpstr>
      <vt:lpstr>Update of a View</vt:lpstr>
      <vt:lpstr>Some Updates Cannot be Translated Uniquely</vt:lpstr>
      <vt:lpstr>And Some Not at All</vt:lpstr>
      <vt:lpstr>View Updates in SQL </vt:lpstr>
      <vt:lpstr>Modification of the Database</vt:lpstr>
      <vt:lpstr>Deletion</vt:lpstr>
      <vt:lpstr>Deletion (Cont.)</vt:lpstr>
      <vt:lpstr>Insertion</vt:lpstr>
      <vt:lpstr>Insertion (Cont.)</vt:lpstr>
      <vt:lpstr>Updates</vt:lpstr>
      <vt:lpstr>Updates (Cont.)</vt:lpstr>
      <vt:lpstr>Case Statement for Conditional Updates</vt:lpstr>
      <vt:lpstr>Updates with Scalar Subqueries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Intermediate SQL</dc:title>
  <dc:creator>Jingnan Xie</dc:creator>
  <cp:lastModifiedBy>Jingnan Xie</cp:lastModifiedBy>
  <cp:revision>5</cp:revision>
  <dcterms:created xsi:type="dcterms:W3CDTF">2021-01-21T16:10:39Z</dcterms:created>
  <dcterms:modified xsi:type="dcterms:W3CDTF">2023-02-03T17:28:23Z</dcterms:modified>
</cp:coreProperties>
</file>