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302" r:id="rId22"/>
    <p:sldId id="303" r:id="rId23"/>
    <p:sldId id="304" r:id="rId24"/>
    <p:sldId id="278" r:id="rId25"/>
    <p:sldId id="279" r:id="rId26"/>
    <p:sldId id="280" r:id="rId27"/>
    <p:sldId id="281" r:id="rId28"/>
    <p:sldId id="282" r:id="rId29"/>
    <p:sldId id="287" r:id="rId30"/>
    <p:sldId id="283" r:id="rId31"/>
    <p:sldId id="284" r:id="rId32"/>
    <p:sldId id="288" r:id="rId33"/>
    <p:sldId id="291" r:id="rId34"/>
    <p:sldId id="292" r:id="rId35"/>
    <p:sldId id="293" r:id="rId36"/>
    <p:sldId id="294" r:id="rId37"/>
    <p:sldId id="297" r:id="rId38"/>
    <p:sldId id="298" r:id="rId39"/>
    <p:sldId id="299" r:id="rId40"/>
    <p:sldId id="300" r:id="rId41"/>
    <p:sldId id="301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4660"/>
  </p:normalViewPr>
  <p:slideViewPr>
    <p:cSldViewPr snapToGrid="0">
      <p:cViewPr varScale="1">
        <p:scale>
          <a:sx n="79" d="100"/>
          <a:sy n="79" d="100"/>
        </p:scale>
        <p:origin x="68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42A93222-F6D2-4DD1-BB2E-111BBA8DF5B3}"/>
    <pc:docChg chg="undo custSel addSld delSld modSld sldOrd">
      <pc:chgData name="Jingnan Xie" userId="5c2f28a1-79a3-4aeb-a5f1-26f53b743562" providerId="ADAL" clId="{42A93222-F6D2-4DD1-BB2E-111BBA8DF5B3}" dt="2021-03-03T16:32:59.569" v="809" actId="20577"/>
      <pc:docMkLst>
        <pc:docMk/>
      </pc:docMkLst>
      <pc:sldChg chg="modSp mod">
        <pc:chgData name="Jingnan Xie" userId="5c2f28a1-79a3-4aeb-a5f1-26f53b743562" providerId="ADAL" clId="{42A93222-F6D2-4DD1-BB2E-111BBA8DF5B3}" dt="2021-02-26T15:50:58.947" v="4" actId="20577"/>
        <pc:sldMkLst>
          <pc:docMk/>
          <pc:sldMk cId="730051533" sldId="257"/>
        </pc:sldMkLst>
      </pc:sldChg>
      <pc:sldChg chg="modSp mod">
        <pc:chgData name="Jingnan Xie" userId="5c2f28a1-79a3-4aeb-a5f1-26f53b743562" providerId="ADAL" clId="{42A93222-F6D2-4DD1-BB2E-111BBA8DF5B3}" dt="2021-03-03T15:25:24.758" v="239" actId="113"/>
        <pc:sldMkLst>
          <pc:docMk/>
          <pc:sldMk cId="298572959" sldId="259"/>
        </pc:sldMkLst>
      </pc:sldChg>
      <pc:sldChg chg="addSp delSp modSp mod">
        <pc:chgData name="Jingnan Xie" userId="5c2f28a1-79a3-4aeb-a5f1-26f53b743562" providerId="ADAL" clId="{42A93222-F6D2-4DD1-BB2E-111BBA8DF5B3}" dt="2021-03-03T15:35:46.439" v="482" actId="20577"/>
        <pc:sldMkLst>
          <pc:docMk/>
          <pc:sldMk cId="206824080" sldId="264"/>
        </pc:sldMkLst>
      </pc:sldChg>
      <pc:sldChg chg="modSp mod">
        <pc:chgData name="Jingnan Xie" userId="5c2f28a1-79a3-4aeb-a5f1-26f53b743562" providerId="ADAL" clId="{42A93222-F6D2-4DD1-BB2E-111BBA8DF5B3}" dt="2021-03-03T15:40:48.217" v="623" actId="113"/>
        <pc:sldMkLst>
          <pc:docMk/>
          <pc:sldMk cId="1691773622" sldId="266"/>
        </pc:sldMkLst>
      </pc:sldChg>
      <pc:sldChg chg="modSp mod">
        <pc:chgData name="Jingnan Xie" userId="5c2f28a1-79a3-4aeb-a5f1-26f53b743562" providerId="ADAL" clId="{42A93222-F6D2-4DD1-BB2E-111BBA8DF5B3}" dt="2021-02-28T17:13:04.597" v="232" actId="14100"/>
        <pc:sldMkLst>
          <pc:docMk/>
          <pc:sldMk cId="3157132353" sldId="269"/>
        </pc:sldMkLst>
      </pc:sldChg>
      <pc:sldChg chg="addSp modSp mod">
        <pc:chgData name="Jingnan Xie" userId="5c2f28a1-79a3-4aeb-a5f1-26f53b743562" providerId="ADAL" clId="{42A93222-F6D2-4DD1-BB2E-111BBA8DF5B3}" dt="2021-03-03T16:10:43.587" v="630" actId="14100"/>
        <pc:sldMkLst>
          <pc:docMk/>
          <pc:sldMk cId="3743555873" sldId="273"/>
        </pc:sldMkLst>
      </pc:sldChg>
      <pc:sldChg chg="addSp modSp mod">
        <pc:chgData name="Jingnan Xie" userId="5c2f28a1-79a3-4aeb-a5f1-26f53b743562" providerId="ADAL" clId="{42A93222-F6D2-4DD1-BB2E-111BBA8DF5B3}" dt="2021-03-03T16:14:24.783" v="632" actId="1076"/>
        <pc:sldMkLst>
          <pc:docMk/>
          <pc:sldMk cId="2147270918" sldId="274"/>
        </pc:sldMkLst>
      </pc:sldChg>
      <pc:sldChg chg="del">
        <pc:chgData name="Jingnan Xie" userId="5c2f28a1-79a3-4aeb-a5f1-26f53b743562" providerId="ADAL" clId="{42A93222-F6D2-4DD1-BB2E-111BBA8DF5B3}" dt="2021-02-16T17:34:37.382" v="0" actId="47"/>
        <pc:sldMkLst>
          <pc:docMk/>
          <pc:sldMk cId="2742969582" sldId="275"/>
        </pc:sldMkLst>
      </pc:sldChg>
      <pc:sldChg chg="modSp new mod">
        <pc:chgData name="Jingnan Xie" userId="5c2f28a1-79a3-4aeb-a5f1-26f53b743562" providerId="ADAL" clId="{42A93222-F6D2-4DD1-BB2E-111BBA8DF5B3}" dt="2021-02-26T19:46:47.189" v="74" actId="14100"/>
        <pc:sldMkLst>
          <pc:docMk/>
          <pc:sldMk cId="2345751323" sldId="277"/>
        </pc:sldMkLst>
      </pc:sldChg>
      <pc:sldChg chg="del">
        <pc:chgData name="Jingnan Xie" userId="5c2f28a1-79a3-4aeb-a5f1-26f53b743562" providerId="ADAL" clId="{42A93222-F6D2-4DD1-BB2E-111BBA8DF5B3}" dt="2021-02-16T17:34:39.915" v="1" actId="47"/>
        <pc:sldMkLst>
          <pc:docMk/>
          <pc:sldMk cId="3238649250" sldId="277"/>
        </pc:sldMkLst>
      </pc:sldChg>
      <pc:sldChg chg="del">
        <pc:chgData name="Jingnan Xie" userId="5c2f28a1-79a3-4aeb-a5f1-26f53b743562" providerId="ADAL" clId="{42A93222-F6D2-4DD1-BB2E-111BBA8DF5B3}" dt="2021-02-16T17:34:41.485" v="2" actId="47"/>
        <pc:sldMkLst>
          <pc:docMk/>
          <pc:sldMk cId="1785228403" sldId="278"/>
        </pc:sldMkLst>
      </pc:sldChg>
      <pc:sldChg chg="modSp new mod">
        <pc:chgData name="Jingnan Xie" userId="5c2f28a1-79a3-4aeb-a5f1-26f53b743562" providerId="ADAL" clId="{42A93222-F6D2-4DD1-BB2E-111BBA8DF5B3}" dt="2021-02-26T19:47:12.174" v="78" actId="14100"/>
        <pc:sldMkLst>
          <pc:docMk/>
          <pc:sldMk cId="3645615665" sldId="278"/>
        </pc:sldMkLst>
      </pc:sldChg>
      <pc:sldChg chg="modSp new mod">
        <pc:chgData name="Jingnan Xie" userId="5c2f28a1-79a3-4aeb-a5f1-26f53b743562" providerId="ADAL" clId="{42A93222-F6D2-4DD1-BB2E-111BBA8DF5B3}" dt="2021-03-03T16:24:02.087" v="662" actId="20577"/>
        <pc:sldMkLst>
          <pc:docMk/>
          <pc:sldMk cId="604511481" sldId="279"/>
        </pc:sldMkLst>
      </pc:sldChg>
      <pc:sldChg chg="del">
        <pc:chgData name="Jingnan Xie" userId="5c2f28a1-79a3-4aeb-a5f1-26f53b743562" providerId="ADAL" clId="{42A93222-F6D2-4DD1-BB2E-111BBA8DF5B3}" dt="2021-02-16T17:34:42.771" v="3" actId="47"/>
        <pc:sldMkLst>
          <pc:docMk/>
          <pc:sldMk cId="867790306" sldId="279"/>
        </pc:sldMkLst>
      </pc:sldChg>
      <pc:sldChg chg="modSp new mod">
        <pc:chgData name="Jingnan Xie" userId="5c2f28a1-79a3-4aeb-a5f1-26f53b743562" providerId="ADAL" clId="{42A93222-F6D2-4DD1-BB2E-111BBA8DF5B3}" dt="2021-02-26T19:47:52.836" v="84"/>
        <pc:sldMkLst>
          <pc:docMk/>
          <pc:sldMk cId="563045045" sldId="280"/>
        </pc:sldMkLst>
      </pc:sldChg>
      <pc:sldChg chg="modSp new mod">
        <pc:chgData name="Jingnan Xie" userId="5c2f28a1-79a3-4aeb-a5f1-26f53b743562" providerId="ADAL" clId="{42A93222-F6D2-4DD1-BB2E-111BBA8DF5B3}" dt="2021-02-26T19:48:08.587" v="87"/>
        <pc:sldMkLst>
          <pc:docMk/>
          <pc:sldMk cId="753462637" sldId="281"/>
        </pc:sldMkLst>
      </pc:sldChg>
      <pc:sldChg chg="modSp new mod">
        <pc:chgData name="Jingnan Xie" userId="5c2f28a1-79a3-4aeb-a5f1-26f53b743562" providerId="ADAL" clId="{42A93222-F6D2-4DD1-BB2E-111BBA8DF5B3}" dt="2021-03-03T16:27:23.907" v="697" actId="20578"/>
        <pc:sldMkLst>
          <pc:docMk/>
          <pc:sldMk cId="1422376685" sldId="282"/>
        </pc:sldMkLst>
      </pc:sldChg>
      <pc:sldChg chg="modSp new mod">
        <pc:chgData name="Jingnan Xie" userId="5c2f28a1-79a3-4aeb-a5f1-26f53b743562" providerId="ADAL" clId="{42A93222-F6D2-4DD1-BB2E-111BBA8DF5B3}" dt="2021-02-28T17:20:39.553" v="233" actId="20578"/>
        <pc:sldMkLst>
          <pc:docMk/>
          <pc:sldMk cId="3715372783" sldId="283"/>
        </pc:sldMkLst>
      </pc:sldChg>
      <pc:sldChg chg="modSp new mod">
        <pc:chgData name="Jingnan Xie" userId="5c2f28a1-79a3-4aeb-a5f1-26f53b743562" providerId="ADAL" clId="{42A93222-F6D2-4DD1-BB2E-111BBA8DF5B3}" dt="2021-02-26T19:49:19.149" v="99" actId="14100"/>
        <pc:sldMkLst>
          <pc:docMk/>
          <pc:sldMk cId="2659571682" sldId="284"/>
        </pc:sldMkLst>
      </pc:sldChg>
      <pc:sldChg chg="modSp new del mod">
        <pc:chgData name="Jingnan Xie" userId="5c2f28a1-79a3-4aeb-a5f1-26f53b743562" providerId="ADAL" clId="{42A93222-F6D2-4DD1-BB2E-111BBA8DF5B3}" dt="2021-02-28T17:26:00.438" v="234" actId="47"/>
        <pc:sldMkLst>
          <pc:docMk/>
          <pc:sldMk cId="329573933" sldId="285"/>
        </pc:sldMkLst>
      </pc:sldChg>
      <pc:sldChg chg="modSp new del mod">
        <pc:chgData name="Jingnan Xie" userId="5c2f28a1-79a3-4aeb-a5f1-26f53b743562" providerId="ADAL" clId="{42A93222-F6D2-4DD1-BB2E-111BBA8DF5B3}" dt="2021-02-28T17:28:51.351" v="235" actId="47"/>
        <pc:sldMkLst>
          <pc:docMk/>
          <pc:sldMk cId="4175647511" sldId="286"/>
        </pc:sldMkLst>
      </pc:sldChg>
      <pc:sldChg chg="modSp new mod ord">
        <pc:chgData name="Jingnan Xie" userId="5c2f28a1-79a3-4aeb-a5f1-26f53b743562" providerId="ADAL" clId="{42A93222-F6D2-4DD1-BB2E-111BBA8DF5B3}" dt="2021-02-28T17:29:41.079" v="237"/>
        <pc:sldMkLst>
          <pc:docMk/>
          <pc:sldMk cId="761915583" sldId="287"/>
        </pc:sldMkLst>
      </pc:sldChg>
      <pc:sldChg chg="modSp new mod">
        <pc:chgData name="Jingnan Xie" userId="5c2f28a1-79a3-4aeb-a5f1-26f53b743562" providerId="ADAL" clId="{42A93222-F6D2-4DD1-BB2E-111BBA8DF5B3}" dt="2021-03-03T16:32:59.569" v="809" actId="20577"/>
        <pc:sldMkLst>
          <pc:docMk/>
          <pc:sldMk cId="3030128035" sldId="288"/>
        </pc:sldMkLst>
      </pc:sldChg>
      <pc:sldChg chg="modSp new mod">
        <pc:chgData name="Jingnan Xie" userId="5c2f28a1-79a3-4aeb-a5f1-26f53b743562" providerId="ADAL" clId="{42A93222-F6D2-4DD1-BB2E-111BBA8DF5B3}" dt="2021-02-28T15:16:21.754" v="131"/>
        <pc:sldMkLst>
          <pc:docMk/>
          <pc:sldMk cId="1269329163" sldId="289"/>
        </pc:sldMkLst>
      </pc:sldChg>
      <pc:sldChg chg="modSp new del mod">
        <pc:chgData name="Jingnan Xie" userId="5c2f28a1-79a3-4aeb-a5f1-26f53b743562" providerId="ADAL" clId="{42A93222-F6D2-4DD1-BB2E-111BBA8DF5B3}" dt="2021-02-28T17:30:28.327" v="238" actId="47"/>
        <pc:sldMkLst>
          <pc:docMk/>
          <pc:sldMk cId="4104292466" sldId="290"/>
        </pc:sldMkLst>
      </pc:sldChg>
      <pc:sldChg chg="modSp new mod">
        <pc:chgData name="Jingnan Xie" userId="5c2f28a1-79a3-4aeb-a5f1-26f53b743562" providerId="ADAL" clId="{42A93222-F6D2-4DD1-BB2E-111BBA8DF5B3}" dt="2021-02-28T15:17:29.878" v="141" actId="14100"/>
        <pc:sldMkLst>
          <pc:docMk/>
          <pc:sldMk cId="4156056158" sldId="291"/>
        </pc:sldMkLst>
      </pc:sldChg>
      <pc:sldChg chg="modSp new mod">
        <pc:chgData name="Jingnan Xie" userId="5c2f28a1-79a3-4aeb-a5f1-26f53b743562" providerId="ADAL" clId="{42A93222-F6D2-4DD1-BB2E-111BBA8DF5B3}" dt="2021-02-28T15:17:48.788" v="145" actId="14100"/>
        <pc:sldMkLst>
          <pc:docMk/>
          <pc:sldMk cId="4170634033" sldId="292"/>
        </pc:sldMkLst>
      </pc:sldChg>
      <pc:sldChg chg="modSp new mod">
        <pc:chgData name="Jingnan Xie" userId="5c2f28a1-79a3-4aeb-a5f1-26f53b743562" providerId="ADAL" clId="{42A93222-F6D2-4DD1-BB2E-111BBA8DF5B3}" dt="2021-02-28T15:18:08.717" v="150"/>
        <pc:sldMkLst>
          <pc:docMk/>
          <pc:sldMk cId="2187342487" sldId="293"/>
        </pc:sldMkLst>
      </pc:sldChg>
      <pc:sldChg chg="modSp new mod">
        <pc:chgData name="Jingnan Xie" userId="5c2f28a1-79a3-4aeb-a5f1-26f53b743562" providerId="ADAL" clId="{42A93222-F6D2-4DD1-BB2E-111BBA8DF5B3}" dt="2021-02-28T15:18:44.249" v="157" actId="27636"/>
        <pc:sldMkLst>
          <pc:docMk/>
          <pc:sldMk cId="706908140" sldId="294"/>
        </pc:sldMkLst>
      </pc:sldChg>
      <pc:sldChg chg="modSp new mod">
        <pc:chgData name="Jingnan Xie" userId="5c2f28a1-79a3-4aeb-a5f1-26f53b743562" providerId="ADAL" clId="{42A93222-F6D2-4DD1-BB2E-111BBA8DF5B3}" dt="2021-02-28T15:19:20.200" v="162"/>
        <pc:sldMkLst>
          <pc:docMk/>
          <pc:sldMk cId="3449110258" sldId="295"/>
        </pc:sldMkLst>
      </pc:sldChg>
      <pc:sldChg chg="modSp new mod">
        <pc:chgData name="Jingnan Xie" userId="5c2f28a1-79a3-4aeb-a5f1-26f53b743562" providerId="ADAL" clId="{42A93222-F6D2-4DD1-BB2E-111BBA8DF5B3}" dt="2021-02-28T15:19:49.653" v="171" actId="1076"/>
        <pc:sldMkLst>
          <pc:docMk/>
          <pc:sldMk cId="3181183247" sldId="296"/>
        </pc:sldMkLst>
      </pc:sldChg>
      <pc:sldChg chg="modSp new mod">
        <pc:chgData name="Jingnan Xie" userId="5c2f28a1-79a3-4aeb-a5f1-26f53b743562" providerId="ADAL" clId="{42A93222-F6D2-4DD1-BB2E-111BBA8DF5B3}" dt="2021-02-28T15:20:16.575" v="177"/>
        <pc:sldMkLst>
          <pc:docMk/>
          <pc:sldMk cId="150517061" sldId="297"/>
        </pc:sldMkLst>
      </pc:sldChg>
      <pc:sldChg chg="modSp new mod">
        <pc:chgData name="Jingnan Xie" userId="5c2f28a1-79a3-4aeb-a5f1-26f53b743562" providerId="ADAL" clId="{42A93222-F6D2-4DD1-BB2E-111BBA8DF5B3}" dt="2021-02-28T15:20:39.225" v="181" actId="14100"/>
        <pc:sldMkLst>
          <pc:docMk/>
          <pc:sldMk cId="2406355093" sldId="298"/>
        </pc:sldMkLst>
      </pc:sldChg>
      <pc:sldChg chg="modSp new mod">
        <pc:chgData name="Jingnan Xie" userId="5c2f28a1-79a3-4aeb-a5f1-26f53b743562" providerId="ADAL" clId="{42A93222-F6D2-4DD1-BB2E-111BBA8DF5B3}" dt="2021-02-28T15:21:00.738" v="187" actId="14100"/>
        <pc:sldMkLst>
          <pc:docMk/>
          <pc:sldMk cId="2566796580" sldId="299"/>
        </pc:sldMkLst>
      </pc:sldChg>
      <pc:sldChg chg="modSp new mod">
        <pc:chgData name="Jingnan Xie" userId="5c2f28a1-79a3-4aeb-a5f1-26f53b743562" providerId="ADAL" clId="{42A93222-F6D2-4DD1-BB2E-111BBA8DF5B3}" dt="2021-02-28T15:21:20.160" v="192"/>
        <pc:sldMkLst>
          <pc:docMk/>
          <pc:sldMk cId="2298226125" sldId="300"/>
        </pc:sldMkLst>
      </pc:sldChg>
      <pc:sldChg chg="modSp new mod">
        <pc:chgData name="Jingnan Xie" userId="5c2f28a1-79a3-4aeb-a5f1-26f53b743562" providerId="ADAL" clId="{42A93222-F6D2-4DD1-BB2E-111BBA8DF5B3}" dt="2021-02-28T15:21:36.901" v="198" actId="27636"/>
        <pc:sldMkLst>
          <pc:docMk/>
          <pc:sldMk cId="1875682433" sldId="301"/>
        </pc:sldMkLst>
      </pc:sldChg>
      <pc:sldChg chg="modSp new mod">
        <pc:chgData name="Jingnan Xie" userId="5c2f28a1-79a3-4aeb-a5f1-26f53b743562" providerId="ADAL" clId="{42A93222-F6D2-4DD1-BB2E-111BBA8DF5B3}" dt="2021-02-28T15:21:57.195" v="203"/>
        <pc:sldMkLst>
          <pc:docMk/>
          <pc:sldMk cId="1035997922" sldId="302"/>
        </pc:sldMkLst>
      </pc:sldChg>
      <pc:sldChg chg="modSp new mod">
        <pc:chgData name="Jingnan Xie" userId="5c2f28a1-79a3-4aeb-a5f1-26f53b743562" providerId="ADAL" clId="{42A93222-F6D2-4DD1-BB2E-111BBA8DF5B3}" dt="2021-02-28T15:22:17.373" v="209" actId="14100"/>
        <pc:sldMkLst>
          <pc:docMk/>
          <pc:sldMk cId="3328068868" sldId="303"/>
        </pc:sldMkLst>
      </pc:sldChg>
    </pc:docChg>
  </pc:docChgLst>
  <pc:docChgLst>
    <pc:chgData name="Jingnan Xie" userId="5c2f28a1-79a3-4aeb-a5f1-26f53b743562" providerId="ADAL" clId="{0E0DC2B7-FEEB-4844-A5B8-5934B643E26A}"/>
    <pc:docChg chg="modSld">
      <pc:chgData name="Jingnan Xie" userId="5c2f28a1-79a3-4aeb-a5f1-26f53b743562" providerId="ADAL" clId="{0E0DC2B7-FEEB-4844-A5B8-5934B643E26A}" dt="2022-02-14T18:45:22.148" v="14" actId="20577"/>
      <pc:docMkLst>
        <pc:docMk/>
      </pc:docMkLst>
      <pc:sldChg chg="modSp mod">
        <pc:chgData name="Jingnan Xie" userId="5c2f28a1-79a3-4aeb-a5f1-26f53b743562" providerId="ADAL" clId="{0E0DC2B7-FEEB-4844-A5B8-5934B643E26A}" dt="2022-02-14T18:45:22.148" v="14" actId="20577"/>
        <pc:sldMkLst>
          <pc:docMk/>
          <pc:sldMk cId="4163702962" sldId="304"/>
        </pc:sldMkLst>
      </pc:sldChg>
    </pc:docChg>
  </pc:docChgLst>
  <pc:docChgLst>
    <pc:chgData name="Jingnan Xie" userId="5c2f28a1-79a3-4aeb-a5f1-26f53b743562" providerId="ADAL" clId="{5498D8BD-2364-491F-BB3C-FCAAA302F9A7}"/>
    <pc:docChg chg="modSld">
      <pc:chgData name="Jingnan Xie" userId="5c2f28a1-79a3-4aeb-a5f1-26f53b743562" providerId="ADAL" clId="{5498D8BD-2364-491F-BB3C-FCAAA302F9A7}" dt="2025-09-19T14:41:52.801" v="0" actId="1076"/>
      <pc:docMkLst>
        <pc:docMk/>
      </pc:docMkLst>
      <pc:sldChg chg="modSp mod">
        <pc:chgData name="Jingnan Xie" userId="5c2f28a1-79a3-4aeb-a5f1-26f53b743562" providerId="ADAL" clId="{5498D8BD-2364-491F-BB3C-FCAAA302F9A7}" dt="2025-09-19T14:41:52.801" v="0" actId="1076"/>
        <pc:sldMkLst>
          <pc:docMk/>
          <pc:sldMk cId="206824080" sldId="264"/>
        </pc:sldMkLst>
        <pc:picChg chg="mod">
          <ac:chgData name="Jingnan Xie" userId="5c2f28a1-79a3-4aeb-a5f1-26f53b743562" providerId="ADAL" clId="{5498D8BD-2364-491F-BB3C-FCAAA302F9A7}" dt="2025-09-19T14:41:52.801" v="0" actId="1076"/>
          <ac:picMkLst>
            <pc:docMk/>
            <pc:sldMk cId="206824080" sldId="264"/>
            <ac:picMk id="8" creationId="{8D96F3DA-F390-4E7B-8492-162D5B391A68}"/>
          </ac:picMkLst>
        </pc:picChg>
      </pc:sldChg>
    </pc:docChg>
  </pc:docChgLst>
  <pc:docChgLst>
    <pc:chgData name="Jingnan Xie" userId="5c2f28a1-79a3-4aeb-a5f1-26f53b743562" providerId="ADAL" clId="{EC5DB840-FAF4-460A-9E13-445ABD85089D}"/>
    <pc:docChg chg="custSel addSld modSld sldOrd">
      <pc:chgData name="Jingnan Xie" userId="5c2f28a1-79a3-4aeb-a5f1-26f53b743562" providerId="ADAL" clId="{EC5DB840-FAF4-460A-9E13-445ABD85089D}" dt="2021-02-08T17:47:48.193" v="182" actId="14100"/>
      <pc:docMkLst>
        <pc:docMk/>
      </pc:docMkLst>
      <pc:sldChg chg="modSp new mod">
        <pc:chgData name="Jingnan Xie" userId="5c2f28a1-79a3-4aeb-a5f1-26f53b743562" providerId="ADAL" clId="{EC5DB840-FAF4-460A-9E13-445ABD85089D}" dt="2021-02-08T17:13:04.658" v="22" actId="20577"/>
        <pc:sldMkLst>
          <pc:docMk/>
          <pc:sldMk cId="4263725363" sldId="256"/>
        </pc:sldMkLst>
      </pc:sldChg>
      <pc:sldChg chg="modSp new mod">
        <pc:chgData name="Jingnan Xie" userId="5c2f28a1-79a3-4aeb-a5f1-26f53b743562" providerId="ADAL" clId="{EC5DB840-FAF4-460A-9E13-445ABD85089D}" dt="2021-02-08T17:14:59.180" v="27"/>
        <pc:sldMkLst>
          <pc:docMk/>
          <pc:sldMk cId="730051533" sldId="257"/>
        </pc:sldMkLst>
      </pc:sldChg>
      <pc:sldChg chg="modSp new mod">
        <pc:chgData name="Jingnan Xie" userId="5c2f28a1-79a3-4aeb-a5f1-26f53b743562" providerId="ADAL" clId="{EC5DB840-FAF4-460A-9E13-445ABD85089D}" dt="2021-02-08T17:15:31.437" v="32"/>
        <pc:sldMkLst>
          <pc:docMk/>
          <pc:sldMk cId="3071781089" sldId="258"/>
        </pc:sldMkLst>
      </pc:sldChg>
      <pc:sldChg chg="modSp new mod">
        <pc:chgData name="Jingnan Xie" userId="5c2f28a1-79a3-4aeb-a5f1-26f53b743562" providerId="ADAL" clId="{EC5DB840-FAF4-460A-9E13-445ABD85089D}" dt="2021-02-08T17:16:04.916" v="37"/>
        <pc:sldMkLst>
          <pc:docMk/>
          <pc:sldMk cId="298572959" sldId="259"/>
        </pc:sldMkLst>
      </pc:sldChg>
      <pc:sldChg chg="modSp new mod">
        <pc:chgData name="Jingnan Xie" userId="5c2f28a1-79a3-4aeb-a5f1-26f53b743562" providerId="ADAL" clId="{EC5DB840-FAF4-460A-9E13-445ABD85089D}" dt="2021-02-08T17:16:55.277" v="42"/>
        <pc:sldMkLst>
          <pc:docMk/>
          <pc:sldMk cId="2170624858" sldId="260"/>
        </pc:sldMkLst>
      </pc:sldChg>
      <pc:sldChg chg="addSp delSp modSp new mod">
        <pc:chgData name="Jingnan Xie" userId="5c2f28a1-79a3-4aeb-a5f1-26f53b743562" providerId="ADAL" clId="{EC5DB840-FAF4-460A-9E13-445ABD85089D}" dt="2021-02-08T17:17:23.843" v="49" actId="14100"/>
        <pc:sldMkLst>
          <pc:docMk/>
          <pc:sldMk cId="2429243978" sldId="261"/>
        </pc:sldMkLst>
      </pc:sldChg>
      <pc:sldChg chg="addSp delSp modSp new mod">
        <pc:chgData name="Jingnan Xie" userId="5c2f28a1-79a3-4aeb-a5f1-26f53b743562" providerId="ADAL" clId="{EC5DB840-FAF4-460A-9E13-445ABD85089D}" dt="2021-02-08T17:18:01.477" v="60" actId="14100"/>
        <pc:sldMkLst>
          <pc:docMk/>
          <pc:sldMk cId="3465474589" sldId="262"/>
        </pc:sldMkLst>
      </pc:sldChg>
      <pc:sldChg chg="addSp delSp modSp new mod">
        <pc:chgData name="Jingnan Xie" userId="5c2f28a1-79a3-4aeb-a5f1-26f53b743562" providerId="ADAL" clId="{EC5DB840-FAF4-460A-9E13-445ABD85089D}" dt="2021-02-08T17:18:42.835" v="68" actId="1076"/>
        <pc:sldMkLst>
          <pc:docMk/>
          <pc:sldMk cId="1832937276" sldId="263"/>
        </pc:sldMkLst>
      </pc:sldChg>
      <pc:sldChg chg="addSp modSp new mod">
        <pc:chgData name="Jingnan Xie" userId="5c2f28a1-79a3-4aeb-a5f1-26f53b743562" providerId="ADAL" clId="{EC5DB840-FAF4-460A-9E13-445ABD85089D}" dt="2021-02-08T17:26:42.818" v="77" actId="1076"/>
        <pc:sldMkLst>
          <pc:docMk/>
          <pc:sldMk cId="206824080" sldId="264"/>
        </pc:sldMkLst>
      </pc:sldChg>
      <pc:sldChg chg="modSp new mod">
        <pc:chgData name="Jingnan Xie" userId="5c2f28a1-79a3-4aeb-a5f1-26f53b743562" providerId="ADAL" clId="{EC5DB840-FAF4-460A-9E13-445ABD85089D}" dt="2021-02-08T17:27:41.610" v="81"/>
        <pc:sldMkLst>
          <pc:docMk/>
          <pc:sldMk cId="4111303632" sldId="265"/>
        </pc:sldMkLst>
      </pc:sldChg>
      <pc:sldChg chg="modSp new mod">
        <pc:chgData name="Jingnan Xie" userId="5c2f28a1-79a3-4aeb-a5f1-26f53b743562" providerId="ADAL" clId="{EC5DB840-FAF4-460A-9E13-445ABD85089D}" dt="2021-02-08T17:28:39.498" v="87" actId="14100"/>
        <pc:sldMkLst>
          <pc:docMk/>
          <pc:sldMk cId="1691773622" sldId="266"/>
        </pc:sldMkLst>
      </pc:sldChg>
      <pc:sldChg chg="modSp new mod">
        <pc:chgData name="Jingnan Xie" userId="5c2f28a1-79a3-4aeb-a5f1-26f53b743562" providerId="ADAL" clId="{EC5DB840-FAF4-460A-9E13-445ABD85089D}" dt="2021-02-08T17:30:42.238" v="93"/>
        <pc:sldMkLst>
          <pc:docMk/>
          <pc:sldMk cId="534452897" sldId="267"/>
        </pc:sldMkLst>
      </pc:sldChg>
      <pc:sldChg chg="addSp delSp modSp new mod">
        <pc:chgData name="Jingnan Xie" userId="5c2f28a1-79a3-4aeb-a5f1-26f53b743562" providerId="ADAL" clId="{EC5DB840-FAF4-460A-9E13-445ABD85089D}" dt="2021-02-08T17:33:21.140" v="100" actId="14100"/>
        <pc:sldMkLst>
          <pc:docMk/>
          <pc:sldMk cId="2198852243" sldId="268"/>
        </pc:sldMkLst>
      </pc:sldChg>
      <pc:sldChg chg="addSp modSp new mod">
        <pc:chgData name="Jingnan Xie" userId="5c2f28a1-79a3-4aeb-a5f1-26f53b743562" providerId="ADAL" clId="{EC5DB840-FAF4-460A-9E13-445ABD85089D}" dt="2021-02-08T17:33:54.833" v="107" actId="1076"/>
        <pc:sldMkLst>
          <pc:docMk/>
          <pc:sldMk cId="3157132353" sldId="269"/>
        </pc:sldMkLst>
      </pc:sldChg>
      <pc:sldChg chg="addSp modSp new mod">
        <pc:chgData name="Jingnan Xie" userId="5c2f28a1-79a3-4aeb-a5f1-26f53b743562" providerId="ADAL" clId="{EC5DB840-FAF4-460A-9E13-445ABD85089D}" dt="2021-02-08T17:34:44.667" v="114" actId="1076"/>
        <pc:sldMkLst>
          <pc:docMk/>
          <pc:sldMk cId="2408323627" sldId="270"/>
        </pc:sldMkLst>
      </pc:sldChg>
      <pc:sldChg chg="addSp modSp new mod">
        <pc:chgData name="Jingnan Xie" userId="5c2f28a1-79a3-4aeb-a5f1-26f53b743562" providerId="ADAL" clId="{EC5DB840-FAF4-460A-9E13-445ABD85089D}" dt="2021-02-08T17:35:13.353" v="120" actId="1076"/>
        <pc:sldMkLst>
          <pc:docMk/>
          <pc:sldMk cId="724242988" sldId="271"/>
        </pc:sldMkLst>
      </pc:sldChg>
      <pc:sldChg chg="addSp delSp modSp new mod">
        <pc:chgData name="Jingnan Xie" userId="5c2f28a1-79a3-4aeb-a5f1-26f53b743562" providerId="ADAL" clId="{EC5DB840-FAF4-460A-9E13-445ABD85089D}" dt="2021-02-08T17:36:18.804" v="126" actId="14100"/>
        <pc:sldMkLst>
          <pc:docMk/>
          <pc:sldMk cId="4228347643" sldId="272"/>
        </pc:sldMkLst>
      </pc:sldChg>
      <pc:sldChg chg="addSp delSp modSp new mod">
        <pc:chgData name="Jingnan Xie" userId="5c2f28a1-79a3-4aeb-a5f1-26f53b743562" providerId="ADAL" clId="{EC5DB840-FAF4-460A-9E13-445ABD85089D}" dt="2021-02-08T17:38:27.660" v="134" actId="1076"/>
        <pc:sldMkLst>
          <pc:docMk/>
          <pc:sldMk cId="3743555873" sldId="273"/>
        </pc:sldMkLst>
      </pc:sldChg>
      <pc:sldChg chg="addSp delSp modSp new mod">
        <pc:chgData name="Jingnan Xie" userId="5c2f28a1-79a3-4aeb-a5f1-26f53b743562" providerId="ADAL" clId="{EC5DB840-FAF4-460A-9E13-445ABD85089D}" dt="2021-02-08T17:40:10.815" v="141" actId="1076"/>
        <pc:sldMkLst>
          <pc:docMk/>
          <pc:sldMk cId="2147270918" sldId="274"/>
        </pc:sldMkLst>
      </pc:sldChg>
      <pc:sldChg chg="modSp new mod">
        <pc:chgData name="Jingnan Xie" userId="5c2f28a1-79a3-4aeb-a5f1-26f53b743562" providerId="ADAL" clId="{EC5DB840-FAF4-460A-9E13-445ABD85089D}" dt="2021-02-08T17:45:31.210" v="165" actId="14100"/>
        <pc:sldMkLst>
          <pc:docMk/>
          <pc:sldMk cId="2742969582" sldId="275"/>
        </pc:sldMkLst>
      </pc:sldChg>
      <pc:sldChg chg="addSp delSp modSp new mod ord">
        <pc:chgData name="Jingnan Xie" userId="5c2f28a1-79a3-4aeb-a5f1-26f53b743562" providerId="ADAL" clId="{EC5DB840-FAF4-460A-9E13-445ABD85089D}" dt="2021-02-08T17:42:58.069" v="159"/>
        <pc:sldMkLst>
          <pc:docMk/>
          <pc:sldMk cId="445541503" sldId="276"/>
        </pc:sldMkLst>
      </pc:sldChg>
      <pc:sldChg chg="modSp new mod">
        <pc:chgData name="Jingnan Xie" userId="5c2f28a1-79a3-4aeb-a5f1-26f53b743562" providerId="ADAL" clId="{EC5DB840-FAF4-460A-9E13-445ABD85089D}" dt="2021-02-08T17:46:11.358" v="170"/>
        <pc:sldMkLst>
          <pc:docMk/>
          <pc:sldMk cId="3238649250" sldId="277"/>
        </pc:sldMkLst>
      </pc:sldChg>
      <pc:sldChg chg="modSp new mod">
        <pc:chgData name="Jingnan Xie" userId="5c2f28a1-79a3-4aeb-a5f1-26f53b743562" providerId="ADAL" clId="{EC5DB840-FAF4-460A-9E13-445ABD85089D}" dt="2021-02-08T17:46:34.277" v="177" actId="27636"/>
        <pc:sldMkLst>
          <pc:docMk/>
          <pc:sldMk cId="1785228403" sldId="278"/>
        </pc:sldMkLst>
      </pc:sldChg>
      <pc:sldChg chg="modSp new mod">
        <pc:chgData name="Jingnan Xie" userId="5c2f28a1-79a3-4aeb-a5f1-26f53b743562" providerId="ADAL" clId="{EC5DB840-FAF4-460A-9E13-445ABD85089D}" dt="2021-02-08T17:47:48.193" v="182" actId="14100"/>
        <pc:sldMkLst>
          <pc:docMk/>
          <pc:sldMk cId="867790306" sldId="2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9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59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69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64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60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05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40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45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42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320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20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3171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195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25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6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89655-59D8-474C-B8F3-4286CC048946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8170079-CCC0-4836-BE33-D69521AE3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71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F8846-05D3-4421-A3A7-0EF9140B21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Advanced SQL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4EECCE-9A76-4DDF-95D9-A14780D7F5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Prof. X</a:t>
            </a:r>
          </a:p>
        </p:txBody>
      </p:sp>
    </p:spTree>
    <p:extLst>
      <p:ext uri="{BB962C8B-B14F-4D97-AF65-F5344CB8AC3E}">
        <p14:creationId xmlns:p14="http://schemas.microsoft.com/office/powerpoint/2010/main" val="426372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48FAF-DA69-4B4C-B04D-0D9D24069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006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5E42D-C2CD-48DD-AE90-19EF61890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93131"/>
            <a:ext cx="8596668" cy="4448232"/>
          </a:xfrm>
        </p:spPr>
        <p:txBody>
          <a:bodyPr/>
          <a:lstStyle/>
          <a:p>
            <a:r>
              <a:rPr lang="en-US" altLang="en-US" sz="1800" dirty="0"/>
              <a:t>Join  Expressions</a:t>
            </a:r>
          </a:p>
          <a:p>
            <a:r>
              <a:rPr lang="en-US" altLang="en-US" dirty="0"/>
              <a:t>Recursive SQL</a:t>
            </a:r>
            <a:endParaRPr lang="en-US" altLang="en-US" sz="1800" dirty="0"/>
          </a:p>
          <a:p>
            <a:r>
              <a:rPr lang="en-US" altLang="en-US" sz="1800" dirty="0"/>
              <a:t>Integrity Constraints</a:t>
            </a:r>
          </a:p>
          <a:p>
            <a:r>
              <a:rPr lang="en-US" altLang="en-US" sz="1800" dirty="0"/>
              <a:t>SQL Data Types and Schemas</a:t>
            </a:r>
          </a:p>
          <a:p>
            <a:r>
              <a:rPr lang="en-US" altLang="en-US" sz="1800" dirty="0"/>
              <a:t>Index Definition in SQL</a:t>
            </a:r>
          </a:p>
          <a:p>
            <a:r>
              <a:rPr lang="en-US" altLang="en-US" sz="1800" dirty="0"/>
              <a:t>Authorization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51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F524D-77D9-44E0-A63F-3D627AAB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006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Joined Relations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04B7E-22A9-4916-92BB-0F5F95ADD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8289"/>
            <a:ext cx="8596668" cy="4533073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Join operations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take two relations and return as a result another relation.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A join operation is a Cartesian product which requires that tuples in the two relations match (under some condition).  It also specifies the attributes that are present in the result of the join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The join operations are typically used as subquery expressions in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from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clause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Three types of joins: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Natural join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Inner join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Outer join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781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581FC-A780-49A6-B7EB-F96AB6A26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2701"/>
          </a:xfrm>
        </p:spPr>
        <p:txBody>
          <a:bodyPr/>
          <a:lstStyle/>
          <a:p>
            <a:r>
              <a:rPr lang="en-US" sz="3600" dirty="0"/>
              <a:t>Natural Join in SQL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CA455-0CE4-41B7-B000-30A5A48CD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30837"/>
            <a:ext cx="8596668" cy="4410525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Natural join matches tuples with the same values for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all common attributes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, and retains only one copy of each common column.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List the names of instructors along with the course ID of the courses that they taught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select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course_id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</a:t>
            </a:r>
            <a:r>
              <a:rPr kumimoji="1" lang="en-US" altLang="en-US" sz="1700" i="1" kern="0" dirty="0">
                <a:solidFill>
                  <a:srgbClr val="000000"/>
                </a:solidFill>
                <a:latin typeface="Helvetica"/>
                <a:ea typeface="ＭＳ Ｐゴシック" pitchFamily="34" charset="-128"/>
              </a:rPr>
              <a:t>instructor,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takes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where </a:t>
            </a:r>
            <a:r>
              <a:rPr kumimoji="1" lang="en-US" altLang="en-US" sz="1700" i="1" kern="0" dirty="0">
                <a:solidFill>
                  <a:srgbClr val="000000"/>
                </a:solidFill>
                <a:latin typeface="Helvetica"/>
                <a:ea typeface="ＭＳ Ｐゴシック" pitchFamily="34" charset="-128"/>
              </a:rPr>
              <a:t>instructor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.ID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=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takes.ID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Same query in SQL with “natural join” construct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select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,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course_id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instructor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natural join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takes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2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5A764-E8D5-4404-9467-4430D59C0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2128"/>
          </a:xfrm>
        </p:spPr>
        <p:txBody>
          <a:bodyPr/>
          <a:lstStyle/>
          <a:p>
            <a:r>
              <a:rPr lang="en-US" sz="3600" dirty="0"/>
              <a:t>Natural Join in SQL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43477-7C9E-415D-8EE9-216F56D5A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87399"/>
            <a:ext cx="8596668" cy="4353964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from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clause can have multiple relations combined using natural join: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    select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A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1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, A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2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, … A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n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r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1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natural join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r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2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natural join </a:t>
            </a: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..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natural join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r</a:t>
            </a:r>
            <a:r>
              <a:rPr kumimoji="1" lang="en-US" altLang="en-US" sz="1700" b="0" i="0" u="none" strike="noStrike" kern="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n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</a:b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where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P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624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4C802-AD26-4B16-A0D4-E7CA82EAD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53039"/>
            <a:ext cx="8596668" cy="813848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Student Relation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44F01E5-E1DF-4DA2-B31C-0D9480C605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74714" y="1429413"/>
            <a:ext cx="5622587" cy="50054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9243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44519-2CCE-4A1F-B668-90741FCCF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66409"/>
            <a:ext cx="8596668" cy="710153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Takes Relation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B8B074-C63B-4531-80C1-2300BD95A8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2186" y="1106674"/>
            <a:ext cx="4572001" cy="54999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5474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5E5E4-CA28-4FA1-817D-762BFC953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4421"/>
          </a:xfrm>
        </p:spPr>
        <p:txBody>
          <a:bodyPr/>
          <a:lstStyle/>
          <a:p>
            <a:r>
              <a:rPr lang="en-US" sz="3600" b="0" i="1" dirty="0">
                <a:ea typeface="+mj-ea"/>
              </a:rPr>
              <a:t>student</a:t>
            </a:r>
            <a:r>
              <a:rPr lang="en-US" sz="3600" dirty="0">
                <a:ea typeface="+mj-ea"/>
              </a:rPr>
              <a:t> natural join </a:t>
            </a:r>
            <a:r>
              <a:rPr lang="en-US" sz="3600" b="0" i="1" dirty="0">
                <a:ea typeface="+mj-ea"/>
              </a:rPr>
              <a:t>takes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7FE9ABE-F32C-458C-8664-AB3FBF06E5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46698" y="1340760"/>
            <a:ext cx="6245157" cy="51887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32937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B4569-7AD9-4FED-8629-79FB992EF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7860"/>
          </a:xfrm>
        </p:spPr>
        <p:txBody>
          <a:bodyPr/>
          <a:lstStyle/>
          <a:p>
            <a:r>
              <a:rPr lang="en-US" sz="3600" dirty="0"/>
              <a:t>Dangerous in Natural Join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BDB7D-F502-4D34-89D5-321757B70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1155"/>
            <a:ext cx="8596668" cy="4580207"/>
          </a:xfrm>
        </p:spPr>
        <p:txBody>
          <a:bodyPr>
            <a:normAutofit fontScale="85000" lnSpcReduction="1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Beware of unrelated attributes with same name which get equated incorrectly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</a:t>
            </a: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Example -- List the names of students along with the titles of courses that they have taken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Correct version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kumimoji="1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select </a:t>
            </a: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name</a:t>
            </a: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title</a:t>
            </a:r>
            <a:b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</a:t>
            </a:r>
            <a:r>
              <a:rPr kumimoji="1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 </a:t>
            </a:r>
            <a:r>
              <a:rPr kumimoji="1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natural join </a:t>
            </a: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takes</a:t>
            </a: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</a:t>
            </a:r>
            <a:b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</a:t>
            </a:r>
            <a:r>
              <a:rPr kumimoji="1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takes</a:t>
            </a:r>
            <a:r>
              <a:rPr kumimoji="1" 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r>
              <a:rPr kumimoji="1" 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= </a:t>
            </a:r>
            <a:r>
              <a:rPr kumimoji="1" 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</a:t>
            </a:r>
            <a:r>
              <a:rPr kumimoji="1" 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r>
              <a:rPr kumimoji="1" 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Incorrect version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ebdings" pitchFamily="18" charset="2"/>
              <a:buNone/>
              <a:tabLst/>
              <a:defRPr/>
            </a:pPr>
            <a:r>
              <a:rPr kumimoji="1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select </a:t>
            </a: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name</a:t>
            </a: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title</a:t>
            </a:r>
            <a:b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</a:t>
            </a:r>
            <a:r>
              <a:rPr kumimoji="1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 </a:t>
            </a:r>
            <a:r>
              <a:rPr kumimoji="1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natural join </a:t>
            </a: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takes </a:t>
            </a:r>
            <a:r>
              <a:rPr kumimoji="1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natural join </a:t>
            </a:r>
            <a:r>
              <a:rPr kumimoji="1" 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</a:t>
            </a: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ebdings" pitchFamily="18" charset="2"/>
              <a:buNone/>
              <a:tabLst/>
              <a:defRPr/>
            </a:pPr>
            <a:endParaRPr kumimoji="1" lang="en-US" sz="1700" kern="0" dirty="0">
              <a:solidFill>
                <a:srgbClr val="000000"/>
              </a:solidFill>
              <a:latin typeface="Helvetica"/>
              <a:ea typeface="MS PGothic" panose="020B0600070205080204" pitchFamily="34" charset="-128"/>
            </a:endParaRP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ebdings" pitchFamily="18" charset="2"/>
              <a:buNone/>
              <a:tabLst/>
              <a:defRPr/>
            </a:pPr>
            <a:r>
              <a:rPr kumimoji="1" lang="en-US" sz="1700" kern="0" dirty="0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The incorrect version is equivalent to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ebdings" pitchFamily="18" charset="2"/>
              <a:buNone/>
              <a:tabLst/>
              <a:defRPr/>
            </a:pP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name, title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ebdings" pitchFamily="18" charset="2"/>
              <a:buNone/>
              <a:tabLst/>
              <a:defRPr/>
            </a:pPr>
            <a:r>
              <a:rPr kumimoji="1" lang="en-US" sz="1700" kern="0" dirty="0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From student natural join takes, course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ebdings" pitchFamily="18" charset="2"/>
              <a:buNone/>
              <a:tabLst/>
              <a:defRPr/>
            </a:pP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Where </a:t>
            </a:r>
            <a:r>
              <a:rPr kumimoji="1" 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takes.course_id</a:t>
            </a: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= </a:t>
            </a:r>
            <a:r>
              <a:rPr kumimoji="1" 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course.course_id</a:t>
            </a: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AND </a:t>
            </a:r>
            <a:r>
              <a:rPr kumimoji="1" 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student.dept_name</a:t>
            </a: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= </a:t>
            </a:r>
            <a:r>
              <a:rPr kumimoji="1" 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course.depart_name</a:t>
            </a: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This query omits all (student name, course title) pairs where the student takes a course in a department other than the student's own department.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 correct  version (above), correctly outputs such pairs.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96F3DA-F390-4E7B-8492-162D5B391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2293" y="3659153"/>
            <a:ext cx="3856054" cy="28958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699ACF-3320-7012-31F3-456530A33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5947" y="13228"/>
            <a:ext cx="3856054" cy="341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4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8F4B0-212A-49F8-8E8E-0D7E1B846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5567"/>
          </a:xfrm>
        </p:spPr>
        <p:txBody>
          <a:bodyPr/>
          <a:lstStyle/>
          <a:p>
            <a:r>
              <a:rPr lang="en-US" sz="3600" dirty="0"/>
              <a:t>Join with Using Clause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15B49-1981-4D66-9431-9EF4345EE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0581"/>
            <a:ext cx="8596668" cy="4570781"/>
          </a:xfrm>
        </p:spPr>
        <p:txBody>
          <a:bodyPr/>
          <a:lstStyle/>
          <a:p>
            <a:pPr indent="-365760"/>
            <a:r>
              <a:rPr lang="en-US" sz="1800" dirty="0"/>
              <a:t>To avoid the danger of equating attributes erroneously, we can use the “</a:t>
            </a:r>
            <a:r>
              <a:rPr lang="en-US" sz="1800" b="1" dirty="0"/>
              <a:t>using</a:t>
            </a:r>
            <a:r>
              <a:rPr lang="en-US" sz="1800" dirty="0"/>
              <a:t>” construct that allows us to specify exactly which columns should be equated.</a:t>
            </a:r>
          </a:p>
          <a:p>
            <a:pPr indent="-365760"/>
            <a:r>
              <a:rPr lang="en-US" sz="1800" dirty="0"/>
              <a:t>Query example</a:t>
            </a:r>
            <a:endParaRPr lang="en-US" sz="1800" i="1" dirty="0"/>
          </a:p>
          <a:p>
            <a:pPr>
              <a:buNone/>
              <a:defRPr/>
            </a:pPr>
            <a:r>
              <a:rPr lang="en-US" sz="1800" i="1" dirty="0"/>
              <a:t>        </a:t>
            </a:r>
            <a:r>
              <a:rPr lang="en-US" sz="1800" b="1" dirty="0"/>
              <a:t>select </a:t>
            </a:r>
            <a:r>
              <a:rPr lang="en-US" sz="1800" i="1" dirty="0"/>
              <a:t>name</a:t>
            </a:r>
            <a:r>
              <a:rPr lang="en-US" sz="1800" dirty="0"/>
              <a:t>, </a:t>
            </a:r>
            <a:r>
              <a:rPr lang="en-US" sz="1800" i="1" dirty="0"/>
              <a:t>title</a:t>
            </a:r>
            <a:br>
              <a:rPr lang="en-US" sz="1800" i="1" dirty="0"/>
            </a:br>
            <a:r>
              <a:rPr lang="en-US" sz="1800" i="1" dirty="0"/>
              <a:t>   </a:t>
            </a:r>
            <a:r>
              <a:rPr lang="en-US" sz="1800" b="1" dirty="0"/>
              <a:t>from  </a:t>
            </a:r>
            <a:r>
              <a:rPr lang="en-US" sz="1800" dirty="0"/>
              <a:t>(</a:t>
            </a:r>
            <a:r>
              <a:rPr lang="en-US" sz="1800" i="1" dirty="0"/>
              <a:t>student </a:t>
            </a:r>
            <a:r>
              <a:rPr lang="en-US" sz="1800" b="1" dirty="0"/>
              <a:t>natural join </a:t>
            </a:r>
            <a:r>
              <a:rPr lang="en-US" sz="1800" i="1" dirty="0"/>
              <a:t>takes</a:t>
            </a:r>
            <a:r>
              <a:rPr lang="en-US" sz="1800" dirty="0"/>
              <a:t>) </a:t>
            </a:r>
            <a:r>
              <a:rPr lang="en-US" sz="1800" b="1" dirty="0"/>
              <a:t> join </a:t>
            </a:r>
            <a:r>
              <a:rPr lang="en-US" sz="1800" i="1" dirty="0"/>
              <a:t>course</a:t>
            </a:r>
            <a:r>
              <a:rPr lang="en-US" sz="1800" dirty="0"/>
              <a:t> </a:t>
            </a:r>
            <a:r>
              <a:rPr lang="en-US" sz="1800" b="1" dirty="0"/>
              <a:t>using </a:t>
            </a:r>
            <a:r>
              <a:rPr lang="en-US" sz="1800" dirty="0"/>
              <a:t>(</a:t>
            </a:r>
            <a:r>
              <a:rPr lang="en-US" sz="1800" i="1" dirty="0" err="1"/>
              <a:t>course_id</a:t>
            </a:r>
            <a:r>
              <a:rPr lang="en-US" sz="18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303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C1DFF-0B21-404F-BD64-5A7A18FBF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5567"/>
          </a:xfrm>
        </p:spPr>
        <p:txBody>
          <a:bodyPr/>
          <a:lstStyle/>
          <a:p>
            <a:r>
              <a:rPr lang="en-US" sz="3600" dirty="0"/>
              <a:t>Join Condition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27D5F-4AAD-46FF-8165-8311A4976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5167"/>
            <a:ext cx="8596668" cy="4646195"/>
          </a:xfrm>
        </p:spPr>
        <p:txBody>
          <a:bodyPr>
            <a:normAutofit lnSpcReduction="10000"/>
          </a:bodyPr>
          <a:lstStyle/>
          <a:p>
            <a:pPr indent="-365760"/>
            <a:r>
              <a:rPr lang="en-US" sz="1700" dirty="0"/>
              <a:t>The  </a:t>
            </a:r>
            <a:r>
              <a:rPr lang="en-US" sz="1700" b="1" dirty="0"/>
              <a:t>on </a:t>
            </a:r>
            <a:r>
              <a:rPr lang="en-US" sz="1700" dirty="0"/>
              <a:t> condition allows a general predicate (returns true or false) over the relations being  joined</a:t>
            </a:r>
          </a:p>
          <a:p>
            <a:pPr indent="-365760"/>
            <a:r>
              <a:rPr lang="en-US" sz="1700" dirty="0"/>
              <a:t>This predicate is written like a </a:t>
            </a:r>
            <a:r>
              <a:rPr lang="en-US" sz="1700" b="1" dirty="0"/>
              <a:t>where</a:t>
            </a:r>
            <a:r>
              <a:rPr lang="en-US" sz="1700" dirty="0"/>
              <a:t> clause predicate except for the use of the keyword </a:t>
            </a:r>
            <a:r>
              <a:rPr lang="en-US" sz="1700" b="1" dirty="0"/>
              <a:t>on</a:t>
            </a:r>
          </a:p>
          <a:p>
            <a:pPr indent="-365760"/>
            <a:r>
              <a:rPr lang="en-US" sz="1700" dirty="0"/>
              <a:t>Query example</a:t>
            </a:r>
            <a:endParaRPr lang="en-US" sz="1700" i="1" dirty="0"/>
          </a:p>
          <a:p>
            <a:pPr>
              <a:buNone/>
              <a:defRPr/>
            </a:pPr>
            <a:r>
              <a:rPr lang="en-US" sz="1700" b="1" dirty="0"/>
              <a:t>          select *</a:t>
            </a:r>
            <a:br>
              <a:rPr lang="en-US" sz="1700" i="1" dirty="0"/>
            </a:br>
            <a:r>
              <a:rPr lang="en-US" sz="1700" i="1" dirty="0"/>
              <a:t>     </a:t>
            </a:r>
            <a:r>
              <a:rPr lang="en-US" sz="1700" b="1" dirty="0"/>
              <a:t>from  </a:t>
            </a:r>
            <a:r>
              <a:rPr lang="en-US" sz="1700" i="1" dirty="0"/>
              <a:t>student </a:t>
            </a:r>
            <a:r>
              <a:rPr lang="en-US" sz="1700" b="1" dirty="0"/>
              <a:t>join </a:t>
            </a:r>
            <a:r>
              <a:rPr lang="en-US" sz="1700" i="1" dirty="0"/>
              <a:t>takes</a:t>
            </a:r>
            <a:r>
              <a:rPr lang="en-US" sz="1700" dirty="0"/>
              <a:t> </a:t>
            </a:r>
            <a:r>
              <a:rPr lang="en-US" sz="1700" b="1" dirty="0"/>
              <a:t>on </a:t>
            </a:r>
            <a:r>
              <a:rPr lang="en-US" sz="1700" i="1" dirty="0" err="1"/>
              <a:t>student_ID</a:t>
            </a:r>
            <a:r>
              <a:rPr lang="en-US" sz="1700" b="1" dirty="0"/>
              <a:t>  </a:t>
            </a:r>
            <a:r>
              <a:rPr lang="en-US" sz="1700" dirty="0"/>
              <a:t>=</a:t>
            </a:r>
            <a:r>
              <a:rPr lang="en-US" sz="1700" b="1" dirty="0"/>
              <a:t> </a:t>
            </a:r>
            <a:r>
              <a:rPr lang="en-US" sz="1700" i="1" dirty="0" err="1"/>
              <a:t>takes_ID</a:t>
            </a:r>
            <a:endParaRPr lang="en-US" sz="1700" i="1" dirty="0"/>
          </a:p>
          <a:p>
            <a:pPr lvl="1">
              <a:defRPr/>
            </a:pPr>
            <a:r>
              <a:rPr lang="en-US" sz="1700" dirty="0"/>
              <a:t>The </a:t>
            </a:r>
            <a:r>
              <a:rPr lang="en-US" sz="1700" b="1" dirty="0"/>
              <a:t>on</a:t>
            </a:r>
            <a:r>
              <a:rPr lang="en-US" sz="1700" dirty="0"/>
              <a:t> condition above specifies that a tuple from </a:t>
            </a:r>
            <a:r>
              <a:rPr lang="en-US" sz="1700" i="1" dirty="0"/>
              <a:t>student</a:t>
            </a:r>
            <a:r>
              <a:rPr lang="en-US" sz="1700" dirty="0"/>
              <a:t> matches a tuple from </a:t>
            </a:r>
            <a:r>
              <a:rPr lang="en-US" sz="1700" i="1" dirty="0"/>
              <a:t>takes</a:t>
            </a:r>
            <a:r>
              <a:rPr lang="en-US" sz="1700" dirty="0"/>
              <a:t> if their </a:t>
            </a:r>
            <a:r>
              <a:rPr lang="en-US" sz="1700" i="1" dirty="0"/>
              <a:t>ID</a:t>
            </a:r>
            <a:r>
              <a:rPr lang="en-US" sz="1700" dirty="0"/>
              <a:t> values are equal.</a:t>
            </a:r>
          </a:p>
          <a:p>
            <a:pPr lvl="1">
              <a:defRPr/>
            </a:pPr>
            <a:r>
              <a:rPr lang="en-US" sz="1700" dirty="0"/>
              <a:t>Difference between </a:t>
            </a:r>
            <a:r>
              <a:rPr lang="en-US" sz="1700" b="1" dirty="0"/>
              <a:t>on </a:t>
            </a:r>
            <a:r>
              <a:rPr lang="en-US" sz="1700" dirty="0"/>
              <a:t>and </a:t>
            </a:r>
            <a:r>
              <a:rPr lang="en-US" sz="1700" b="1" dirty="0"/>
              <a:t>using</a:t>
            </a:r>
            <a:r>
              <a:rPr lang="en-US" sz="1700" dirty="0"/>
              <a:t>: after using: we have an attribute, not a predicate</a:t>
            </a:r>
          </a:p>
          <a:p>
            <a:pPr>
              <a:defRPr/>
            </a:pPr>
            <a:r>
              <a:rPr lang="en-US" sz="1700" dirty="0"/>
              <a:t>Equivalent to:</a:t>
            </a:r>
          </a:p>
          <a:p>
            <a:pPr>
              <a:buNone/>
              <a:defRPr/>
            </a:pPr>
            <a:r>
              <a:rPr lang="en-US" sz="1700" b="1" dirty="0"/>
              <a:t>             select *</a:t>
            </a:r>
            <a:br>
              <a:rPr lang="en-US" sz="1700" i="1" dirty="0"/>
            </a:br>
            <a:r>
              <a:rPr lang="en-US" sz="1700" i="1" dirty="0"/>
              <a:t>        </a:t>
            </a:r>
            <a:r>
              <a:rPr lang="en-US" sz="1700" b="1" dirty="0"/>
              <a:t>from  </a:t>
            </a:r>
            <a:r>
              <a:rPr lang="en-US" sz="1700" i="1" dirty="0"/>
              <a:t>student , takes</a:t>
            </a:r>
            <a:r>
              <a:rPr lang="en-US" sz="1700" dirty="0"/>
              <a:t> </a:t>
            </a:r>
            <a:br>
              <a:rPr lang="en-US" sz="1700" i="1" dirty="0"/>
            </a:br>
            <a:r>
              <a:rPr lang="en-US" sz="1700" i="1" dirty="0"/>
              <a:t>        </a:t>
            </a:r>
            <a:r>
              <a:rPr lang="en-US" sz="1700" b="1" dirty="0"/>
              <a:t>where  </a:t>
            </a:r>
            <a:r>
              <a:rPr lang="en-US" sz="1700" i="1" dirty="0" err="1"/>
              <a:t>student_ID</a:t>
            </a:r>
            <a:r>
              <a:rPr lang="en-US" sz="1700" b="1" dirty="0"/>
              <a:t>  </a:t>
            </a:r>
            <a:r>
              <a:rPr lang="en-US" sz="1700" dirty="0"/>
              <a:t>=</a:t>
            </a:r>
            <a:r>
              <a:rPr lang="en-US" sz="1700" b="1" dirty="0"/>
              <a:t> </a:t>
            </a:r>
            <a:r>
              <a:rPr lang="en-US" sz="1700" i="1" dirty="0" err="1"/>
              <a:t>takes_ID</a:t>
            </a:r>
            <a:endParaRPr lang="en-US" sz="17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773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FD97B-BDCA-4B42-8A33-7F0E68B72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789" y="339318"/>
            <a:ext cx="8596668" cy="1809343"/>
          </a:xfrm>
        </p:spPr>
        <p:txBody>
          <a:bodyPr>
            <a:normAutofit fontScale="90000"/>
          </a:bodyPr>
          <a:lstStyle/>
          <a:p>
            <a:r>
              <a:rPr lang="en-US" dirty="0"/>
              <a:t>Inner Join https://www.geeksforgeeks.org/difference-between-natural-join-and-inner-join-in-sql/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11EC31-DD16-411A-81C5-2517048A9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8075" y="2208180"/>
            <a:ext cx="8111580" cy="4310502"/>
          </a:xfrm>
        </p:spPr>
      </p:pic>
    </p:spTree>
    <p:extLst>
      <p:ext uri="{BB962C8B-B14F-4D97-AF65-F5344CB8AC3E}">
        <p14:creationId xmlns:p14="http://schemas.microsoft.com/office/powerpoint/2010/main" val="445541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72CC8-92FC-43CB-B1F0-6733DC6C9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7860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Outer Join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671C8-1C9A-4EDA-9B28-11BD47BC2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57461"/>
            <a:ext cx="8596668" cy="4683902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extension of the join operation that avoids loss of information.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Computes the join and then adds tuples form one relation that does not match tuples in the other relation to the result of the join.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Uses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null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values.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Three forms of outer join: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left outer join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right outer join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full outer join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452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E2C49-8864-43FB-92B3-EE53EA43A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4994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Outer Join </a:t>
            </a:r>
            <a:r>
              <a:rPr lang="en-US" altLang="en-US" sz="3600" dirty="0">
                <a:ea typeface="+mj-ea"/>
              </a:rPr>
              <a:t>Examples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7AA60C-0CA3-4B71-A689-D67C04E33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1404" y="1336487"/>
            <a:ext cx="8073958" cy="5027371"/>
          </a:xfrm>
        </p:spPr>
      </p:pic>
    </p:spTree>
    <p:extLst>
      <p:ext uri="{BB962C8B-B14F-4D97-AF65-F5344CB8AC3E}">
        <p14:creationId xmlns:p14="http://schemas.microsoft.com/office/powerpoint/2010/main" val="2198852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0D34D-BE44-43A5-9967-39E43FDD9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738433"/>
          </a:xfrm>
        </p:spPr>
        <p:txBody>
          <a:bodyPr>
            <a:normAutofit fontScale="90000"/>
          </a:bodyPr>
          <a:lstStyle/>
          <a:p>
            <a:r>
              <a:rPr lang="en-US" dirty="0"/>
              <a:t>Left Outer Join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CB2FA-E69C-4CF8-9CD7-B0A7412F9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59118"/>
            <a:ext cx="8596668" cy="4382244"/>
          </a:xfrm>
        </p:spPr>
        <p:txBody>
          <a:bodyPr/>
          <a:lstStyle/>
          <a:p>
            <a:r>
              <a:rPr lang="en-US" altLang="en-US" sz="1800" i="1" dirty="0"/>
              <a:t>course</a:t>
            </a:r>
            <a:r>
              <a:rPr lang="en-US" altLang="en-US" sz="1800" dirty="0"/>
              <a:t> </a:t>
            </a:r>
            <a:r>
              <a:rPr lang="en-US" altLang="en-US" sz="1800" b="1" dirty="0"/>
              <a:t>natural left outer join</a:t>
            </a:r>
            <a:r>
              <a:rPr lang="en-US" altLang="en-US" sz="1800" dirty="0"/>
              <a:t> </a:t>
            </a:r>
            <a:r>
              <a:rPr lang="en-US" altLang="en-US" sz="1800" i="1" dirty="0" err="1"/>
              <a:t>prereq</a:t>
            </a:r>
            <a:endParaRPr lang="en-US" altLang="en-US" sz="18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41103B-0F37-4A11-87A6-8D142D60E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9" y="2221874"/>
            <a:ext cx="5316318" cy="120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132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2C828-6408-4899-A1DE-2C620E242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0408"/>
          </a:xfrm>
        </p:spPr>
        <p:txBody>
          <a:bodyPr/>
          <a:lstStyle/>
          <a:p>
            <a:r>
              <a:rPr lang="en-US" sz="3600" dirty="0"/>
              <a:t>Right Outer Join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48A85-F09E-45F0-ABFC-1C7E749B2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91093"/>
            <a:ext cx="8596668" cy="4250269"/>
          </a:xfrm>
        </p:spPr>
        <p:txBody>
          <a:bodyPr/>
          <a:lstStyle/>
          <a:p>
            <a:r>
              <a:rPr lang="en-US" altLang="en-US" sz="1800" i="1" dirty="0"/>
              <a:t>course</a:t>
            </a:r>
            <a:r>
              <a:rPr lang="en-US" altLang="en-US" sz="1800" dirty="0"/>
              <a:t> </a:t>
            </a:r>
            <a:r>
              <a:rPr lang="en-US" altLang="en-US" sz="1800" b="1" dirty="0"/>
              <a:t>natural right outer join</a:t>
            </a:r>
            <a:r>
              <a:rPr lang="en-US" altLang="en-US" sz="1800" dirty="0"/>
              <a:t> </a:t>
            </a:r>
            <a:r>
              <a:rPr lang="en-US" altLang="en-US" sz="1800" i="1" dirty="0" err="1"/>
              <a:t>prereq</a:t>
            </a:r>
            <a:endParaRPr lang="en-US" altLang="en-US" sz="18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D378BA-0E00-42B8-98C0-55A3C77B7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352" y="2593301"/>
            <a:ext cx="5444073" cy="123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323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5DA8-9A95-43E1-8E3C-23725A222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3274"/>
          </a:xfrm>
        </p:spPr>
        <p:txBody>
          <a:bodyPr/>
          <a:lstStyle/>
          <a:p>
            <a:r>
              <a:rPr lang="en-US" sz="3600" dirty="0"/>
              <a:t>Full Outer Join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206F8-7C0A-4BBA-AD88-E52087678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 i="1" dirty="0"/>
              <a:t>course</a:t>
            </a:r>
            <a:r>
              <a:rPr lang="en-US" altLang="en-US" sz="1800" dirty="0"/>
              <a:t> </a:t>
            </a:r>
            <a:r>
              <a:rPr lang="en-US" altLang="en-US" sz="1800" b="1" dirty="0">
                <a:solidFill>
                  <a:srgbClr val="002060"/>
                </a:solidFill>
              </a:rPr>
              <a:t>natural full outer join</a:t>
            </a:r>
            <a:r>
              <a:rPr lang="en-US" altLang="en-US" sz="1800" dirty="0">
                <a:solidFill>
                  <a:srgbClr val="002060"/>
                </a:solidFill>
              </a:rPr>
              <a:t> </a:t>
            </a:r>
            <a:r>
              <a:rPr lang="en-US" altLang="en-US" sz="1800" i="1" dirty="0" err="1"/>
              <a:t>prereq</a:t>
            </a:r>
            <a:endParaRPr lang="en-US" altLang="en-US" sz="1800" i="1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A365B3-6C0F-409A-90E3-27EEF3CA8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367" y="2999191"/>
            <a:ext cx="5046366" cy="138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242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D1989-6C08-4AF3-9EFC-E4F172D5E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2701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Joined Types and Conditions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F603E0-0A7C-4E79-B970-7A0538D172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9927" y="1660293"/>
            <a:ext cx="8334725" cy="4212606"/>
          </a:xfrm>
        </p:spPr>
      </p:pic>
    </p:spTree>
    <p:extLst>
      <p:ext uri="{BB962C8B-B14F-4D97-AF65-F5344CB8AC3E}">
        <p14:creationId xmlns:p14="http://schemas.microsoft.com/office/powerpoint/2010/main" val="4228347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D12FB-308A-4153-AC0B-DDCFC68CE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45823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Joined Relations – Examples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F9A6FF-5310-490F-B43C-2CA9117B4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4442" y="1743959"/>
            <a:ext cx="7765637" cy="3921549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A05C62-01FF-4EA2-A4B1-633F428AE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8634" y="357927"/>
            <a:ext cx="4163366" cy="429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55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68E72-3568-4EEE-939D-E2BB2C377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4421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Joined Relations – Examples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AA09B3-661A-41CA-B1A3-E6FFE3F97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366" y="1697389"/>
            <a:ext cx="7884954" cy="4730973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E8284C-77C6-46F1-8B61-41EA30AD2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4874" y="0"/>
            <a:ext cx="4163929" cy="42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70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F6C41-0B16-4C37-835B-7BFE60F54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SQL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3D2E1-9128-435A-918F-37A4C693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1479"/>
            <a:ext cx="8596668" cy="4649884"/>
          </a:xfrm>
        </p:spPr>
        <p:txBody>
          <a:bodyPr>
            <a:normAutofit/>
          </a:bodyPr>
          <a:lstStyle/>
          <a:p>
            <a:pPr defTabSz="914400" eaLnBrk="0" fontAlgn="base" hangingPunct="0">
              <a:spcBef>
                <a:spcPct val="35000"/>
              </a:spcBef>
              <a:spcAft>
                <a:spcPct val="0"/>
              </a:spcAft>
              <a:buSzPct val="110000"/>
              <a:defRPr/>
            </a:pPr>
            <a:r>
              <a:rPr kumimoji="1" lang="en-US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It’s common to store hierarchical data in SQL and recursive queries are a convenient way to extract information from such graphs.</a:t>
            </a:r>
          </a:p>
          <a:p>
            <a:pPr defTabSz="914400" eaLnBrk="0" fontAlgn="base" hangingPunct="0">
              <a:spcBef>
                <a:spcPct val="35000"/>
              </a:spcBef>
              <a:spcAft>
                <a:spcPct val="0"/>
              </a:spcAft>
              <a:buSzPct val="110000"/>
              <a:defRPr/>
            </a:pPr>
            <a:r>
              <a:rPr kumimoji="1" lang="en-US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E.g., find all supervisor of Bob (direct and indirect)</a:t>
            </a:r>
          </a:p>
          <a:p>
            <a:pPr defTabSz="914400" eaLnBrk="0" fontAlgn="base" hangingPunct="0">
              <a:spcBef>
                <a:spcPct val="35000"/>
              </a:spcBef>
              <a:spcAft>
                <a:spcPct val="0"/>
              </a:spcAft>
              <a:buSzPct val="110000"/>
              <a:defRPr/>
            </a:pPr>
            <a:r>
              <a:rPr kumimoji="1" lang="en-US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Recursion in SQL is achieved by </a:t>
            </a:r>
            <a:r>
              <a:rPr kumimoji="1" lang="en-US" sz="20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with </a:t>
            </a:r>
            <a:r>
              <a:rPr kumimoji="1" lang="en-US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statement</a:t>
            </a:r>
          </a:p>
          <a:p>
            <a:pPr defTabSz="914400" eaLnBrk="0" fontAlgn="base" hangingPunct="0">
              <a:spcBef>
                <a:spcPct val="35000"/>
              </a:spcBef>
              <a:spcAft>
                <a:spcPct val="0"/>
              </a:spcAft>
              <a:buSzPct val="110000"/>
              <a:defRPr/>
            </a:pPr>
            <a:r>
              <a:rPr kumimoji="1" lang="en-US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In SQL, it is called Common Table Expression (CTE) \</a:t>
            </a:r>
          </a:p>
          <a:p>
            <a:pPr defTabSz="914400" eaLnBrk="0" fontAlgn="base" hangingPunct="0">
              <a:spcBef>
                <a:spcPct val="35000"/>
              </a:spcBef>
              <a:spcAft>
                <a:spcPct val="0"/>
              </a:spcAft>
              <a:buSzPct val="110000"/>
              <a:defRPr/>
            </a:pPr>
            <a:r>
              <a:rPr kumimoji="1" lang="en-US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Usually, recursive </a:t>
            </a:r>
            <a:r>
              <a:rPr kumimoji="1" lang="en-US" sz="20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with </a:t>
            </a:r>
            <a:r>
              <a:rPr kumimoji="1" lang="en-US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statement has the following form:</a:t>
            </a:r>
          </a:p>
          <a:p>
            <a:pPr defTabSz="914400" eaLnBrk="0" fontAlgn="base" hangingPunct="0">
              <a:spcBef>
                <a:spcPct val="35000"/>
              </a:spcBef>
              <a:spcAft>
                <a:spcPct val="0"/>
              </a:spcAft>
              <a:buSzPct val="110000"/>
              <a:defRPr/>
            </a:pPr>
            <a:endParaRPr kumimoji="1" lang="en-US" sz="2000" kern="0" dirty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8FBF62-B8FF-4AFB-81A9-4B1031469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092" y="3759910"/>
            <a:ext cx="5411652" cy="248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4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0AA70-1ACE-4782-9731-D17C1375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51210"/>
            <a:ext cx="8596668" cy="753625"/>
          </a:xfrm>
        </p:spPr>
        <p:txBody>
          <a:bodyPr/>
          <a:lstStyle/>
          <a:p>
            <a:r>
              <a:rPr lang="en-US" dirty="0"/>
              <a:t>Recursive SQL (cont.)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BF042A-6A9D-45BC-996F-A18AEB66C2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8268" y="1168967"/>
            <a:ext cx="5938576" cy="5597606"/>
          </a:xfrm>
        </p:spPr>
      </p:pic>
    </p:spTree>
    <p:extLst>
      <p:ext uri="{BB962C8B-B14F-4D97-AF65-F5344CB8AC3E}">
        <p14:creationId xmlns:p14="http://schemas.microsoft.com/office/powerpoint/2010/main" val="2909385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3F4C0-6F46-410C-B5CD-955F26226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28281"/>
          </a:xfrm>
        </p:spPr>
        <p:txBody>
          <a:bodyPr/>
          <a:lstStyle/>
          <a:p>
            <a:r>
              <a:rPr lang="en-US" dirty="0"/>
              <a:t>Recursive SQL (cont.)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880BCF-A1D9-49C0-9928-4D2ADAAC8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38365"/>
            <a:ext cx="8596668" cy="4302997"/>
          </a:xfrm>
        </p:spPr>
        <p:txBody>
          <a:bodyPr>
            <a:normAutofit/>
          </a:bodyPr>
          <a:lstStyle/>
          <a:p>
            <a:r>
              <a:rPr lang="en-US" b="1" dirty="0"/>
              <a:t>with</a:t>
            </a:r>
            <a:r>
              <a:rPr lang="en-US" dirty="0"/>
              <a:t> </a:t>
            </a:r>
            <a:r>
              <a:rPr lang="en-US" dirty="0" err="1"/>
              <a:t>countUp</a:t>
            </a:r>
            <a:r>
              <a:rPr lang="en-US" dirty="0"/>
              <a:t> </a:t>
            </a:r>
            <a:r>
              <a:rPr lang="en-US" b="1" dirty="0"/>
              <a:t>as</a:t>
            </a:r>
            <a:r>
              <a:rPr lang="en-US" dirty="0"/>
              <a:t> (</a:t>
            </a:r>
            <a:r>
              <a:rPr lang="en-US" b="1" dirty="0"/>
              <a:t>select</a:t>
            </a:r>
            <a:r>
              <a:rPr lang="en-US" dirty="0"/>
              <a:t> 1 </a:t>
            </a:r>
            <a:r>
              <a:rPr lang="en-US" b="1" dirty="0"/>
              <a:t>as</a:t>
            </a:r>
            <a:r>
              <a:rPr lang="en-US" dirty="0"/>
              <a:t> n</a:t>
            </a:r>
          </a:p>
          <a:p>
            <a:pPr marL="0" indent="0">
              <a:buNone/>
            </a:pPr>
            <a:r>
              <a:rPr lang="en-US" dirty="0"/>
              <a:t>                                </a:t>
            </a:r>
            <a:r>
              <a:rPr lang="en-US" b="1" dirty="0"/>
              <a:t>union all</a:t>
            </a:r>
          </a:p>
          <a:p>
            <a:pPr marL="0" indent="0">
              <a:buNone/>
            </a:pPr>
            <a:r>
              <a:rPr lang="en-US" dirty="0"/>
              <a:t>                                </a:t>
            </a:r>
            <a:r>
              <a:rPr lang="en-US" b="1" dirty="0"/>
              <a:t>select</a:t>
            </a:r>
            <a:r>
              <a:rPr lang="en-US" dirty="0"/>
              <a:t> n+1 </a:t>
            </a:r>
            <a:r>
              <a:rPr lang="en-US" b="1" dirty="0"/>
              <a:t>from</a:t>
            </a:r>
            <a:r>
              <a:rPr lang="en-US" dirty="0"/>
              <a:t> </a:t>
            </a:r>
            <a:r>
              <a:rPr lang="en-US" dirty="0" err="1"/>
              <a:t>countUp</a:t>
            </a:r>
            <a:r>
              <a:rPr lang="en-US" dirty="0"/>
              <a:t> </a:t>
            </a:r>
            <a:r>
              <a:rPr lang="en-US" b="1" dirty="0"/>
              <a:t>where</a:t>
            </a:r>
            <a:r>
              <a:rPr lang="en-US" dirty="0"/>
              <a:t> n &lt; 3)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b="1" dirty="0"/>
              <a:t>select</a:t>
            </a:r>
            <a:r>
              <a:rPr lang="en-US" dirty="0"/>
              <a:t> * </a:t>
            </a:r>
            <a:r>
              <a:rPr lang="en-US" b="1" dirty="0"/>
              <a:t>from</a:t>
            </a:r>
            <a:r>
              <a:rPr lang="en-US" dirty="0"/>
              <a:t> </a:t>
            </a:r>
            <a:r>
              <a:rPr lang="en-US" dirty="0" err="1"/>
              <a:t>countUp</a:t>
            </a:r>
            <a:r>
              <a:rPr lang="en-US" dirty="0"/>
              <a:t>;</a:t>
            </a:r>
          </a:p>
          <a:p>
            <a:r>
              <a:rPr lang="en-US" b="1" dirty="0"/>
              <a:t>with</a:t>
            </a:r>
            <a:r>
              <a:rPr lang="en-US" dirty="0"/>
              <a:t> </a:t>
            </a:r>
            <a:r>
              <a:rPr lang="en-US" dirty="0" err="1"/>
              <a:t>allSuper</a:t>
            </a:r>
            <a:r>
              <a:rPr lang="en-US" dirty="0"/>
              <a:t> </a:t>
            </a:r>
            <a:r>
              <a:rPr lang="en-US" b="1" dirty="0"/>
              <a:t>as</a:t>
            </a:r>
            <a:r>
              <a:rPr lang="en-US" dirty="0"/>
              <a:t> (</a:t>
            </a:r>
            <a:r>
              <a:rPr lang="en-US" b="1" dirty="0"/>
              <a:t>select</a:t>
            </a:r>
            <a:r>
              <a:rPr lang="en-US" dirty="0"/>
              <a:t> supervisor </a:t>
            </a:r>
            <a:r>
              <a:rPr lang="en-US" b="1" dirty="0"/>
              <a:t>as</a:t>
            </a:r>
            <a:r>
              <a:rPr lang="en-US" dirty="0"/>
              <a:t> s </a:t>
            </a:r>
            <a:r>
              <a:rPr lang="en-US" b="1" dirty="0"/>
              <a:t>from</a:t>
            </a:r>
            <a:r>
              <a:rPr lang="en-US" dirty="0"/>
              <a:t> </a:t>
            </a:r>
            <a:r>
              <a:rPr lang="en-US" dirty="0" err="1"/>
              <a:t>emp_super</a:t>
            </a:r>
            <a:r>
              <a:rPr lang="en-US" dirty="0"/>
              <a:t> </a:t>
            </a:r>
            <a:r>
              <a:rPr lang="en-US" b="1" dirty="0"/>
              <a:t>where</a:t>
            </a:r>
            <a:r>
              <a:rPr lang="en-US" dirty="0"/>
              <a:t> person = ‘Bob’</a:t>
            </a:r>
          </a:p>
          <a:p>
            <a:pPr marL="0" indent="0">
              <a:buNone/>
            </a:pPr>
            <a:r>
              <a:rPr lang="en-US" dirty="0"/>
              <a:t>                                </a:t>
            </a:r>
            <a:r>
              <a:rPr lang="en-US" b="1" dirty="0"/>
              <a:t>union all</a:t>
            </a:r>
          </a:p>
          <a:p>
            <a:pPr marL="0" indent="0">
              <a:buNone/>
            </a:pPr>
            <a:r>
              <a:rPr lang="en-US" dirty="0"/>
              <a:t>                                </a:t>
            </a:r>
            <a:r>
              <a:rPr lang="en-US" b="1" dirty="0"/>
              <a:t>select</a:t>
            </a:r>
            <a:r>
              <a:rPr lang="en-US" dirty="0"/>
              <a:t> supervisor </a:t>
            </a:r>
            <a:r>
              <a:rPr lang="en-US" b="1" dirty="0"/>
              <a:t>from</a:t>
            </a:r>
            <a:r>
              <a:rPr lang="en-US" dirty="0"/>
              <a:t> </a:t>
            </a:r>
            <a:r>
              <a:rPr lang="en-US" dirty="0" err="1"/>
              <a:t>allSuper</a:t>
            </a:r>
            <a:r>
              <a:rPr lang="en-US" dirty="0"/>
              <a:t>, </a:t>
            </a:r>
            <a:r>
              <a:rPr lang="en-US" dirty="0" err="1"/>
              <a:t>emp_super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</a:t>
            </a:r>
            <a:r>
              <a:rPr lang="en-US" b="1" dirty="0"/>
              <a:t>where</a:t>
            </a:r>
            <a:r>
              <a:rPr lang="en-US" dirty="0"/>
              <a:t> </a:t>
            </a:r>
            <a:r>
              <a:rPr lang="en-US" dirty="0" err="1"/>
              <a:t>allSuper.s</a:t>
            </a:r>
            <a:r>
              <a:rPr lang="en-US" dirty="0"/>
              <a:t> = </a:t>
            </a:r>
            <a:r>
              <a:rPr lang="en-US" dirty="0" err="1"/>
              <a:t>emp_super.person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b="1" dirty="0"/>
              <a:t>select</a:t>
            </a:r>
            <a:r>
              <a:rPr lang="en-US" dirty="0"/>
              <a:t> * </a:t>
            </a:r>
            <a:r>
              <a:rPr lang="en-US" b="1" dirty="0"/>
              <a:t>from</a:t>
            </a:r>
            <a:r>
              <a:rPr lang="en-US" dirty="0"/>
              <a:t> </a:t>
            </a:r>
            <a:r>
              <a:rPr lang="en-US" dirty="0" err="1"/>
              <a:t>allSuper</a:t>
            </a:r>
            <a:r>
              <a:rPr lang="en-US" dirty="0"/>
              <a:t>;</a:t>
            </a:r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6BD212-C882-486E-890D-9736FE8C0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369" y="444898"/>
            <a:ext cx="3872169" cy="26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02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A7651-9961-4AD7-89BC-998736546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+mj-ea"/>
              </a:rPr>
              <a:t>Integrity Constraints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33CD1-7BCA-4525-A78D-4CEC55908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30837"/>
            <a:ext cx="8596668" cy="4410525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Integrity constraints guard against accidental damage to the database, by ensuring that authorized changes to the database do not result in a loss of data consistency.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A checking account must have a balance greater than $10,000.00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A salary of a bank employee must be at least $4.00 an hour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A customer must have a (non-null) phone number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15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E5DA2-E06B-4EB9-9894-2C1504B2D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Constraints on a Single Relation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B7D11-0A9A-4FB1-B943-1A72E23D2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 null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primary key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unique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check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(P), where P is a predicate; P returns true or false.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5114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A946D-8600-4FA7-8B7A-9731858B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+mj-ea"/>
              </a:rPr>
              <a:t>Not Null Constraints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D3B43-A325-4AA2-A897-3151DF8C4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 null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Declare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name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and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budget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to be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 null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    name </a:t>
            </a:r>
            <a: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varchar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(20) </a:t>
            </a:r>
            <a: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 null</a:t>
            </a:r>
            <a:b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budget </a:t>
            </a:r>
            <a: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numeric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(12,2) </a:t>
            </a:r>
            <a:r>
              <a:rPr kumimoji="0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 null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0450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C9044-5D68-43EB-8A2A-65D17FA51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+mj-ea"/>
              </a:rPr>
              <a:t>Unique Constraints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C3FE9-EE63-467F-8C61-5AEAB7167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unique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(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</a:t>
            </a:r>
            <a:r>
              <a:rPr kumimoji="0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</a:t>
            </a:r>
            <a:r>
              <a:rPr kumimoji="0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2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…,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</a:t>
            </a:r>
            <a:r>
              <a:rPr kumimoji="0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unique specification states that the attributes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</a:t>
            </a:r>
            <a:r>
              <a:rPr kumimoji="0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</a:t>
            </a:r>
            <a:r>
              <a:rPr kumimoji="0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2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…, </a:t>
            </a:r>
            <a:r>
              <a:rPr kumimoji="0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</a:t>
            </a:r>
            <a:r>
              <a:rPr kumimoji="0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 </a:t>
            </a: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form a candidate key.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Candidate keys are permitted to be null (in contrast to primary keys).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462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25C49-226A-4C71-80B3-E51B79E6C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6782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The check clause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E5186-D66D-44EA-8EE8-73EE8EA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3"/>
            <a:ext cx="8596668" cy="454250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check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(P) clause specifies a predicate P that must be satisfied by every tuple in a relation.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Example:  ensure that semester is one of fall, winter, spring or summer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create table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varchar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(8),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varchar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(8),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semester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varchar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(6),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year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numeric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(4,0),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building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varchar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(15),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room_number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varchar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(7),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time slot id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varchar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(4),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primary key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semester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year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),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check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semester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('Fall', 'Winter', 'Spring', 'Summer')))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76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D842E-B9B1-4670-B3B2-4447293F2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6140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Complex Check Conditions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14BEF-C0D1-464F-A528-5DC0812F3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4277"/>
            <a:ext cx="8596668" cy="446708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predicate in the check clause can be an arbitrary predicate that can include a subquery.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check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time_slot_id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time_slot_id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time_slot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The check condition states  that the 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time_slot_id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in each tuple in the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relation is actually the identifier of a time slot in the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time_slot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relation.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condition has to be checked not only when a tuple is inserted or modified 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, but also when the relation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time_slot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changes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9155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9A16B-D43F-4611-A3DC-F4A1F686D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+mj-ea"/>
              </a:rPr>
              <a:t>Referential Integrity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00B59-D63F-4585-95ED-3028CD505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34533"/>
            <a:ext cx="8596668" cy="430683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Ensures that a value that appears in one relation for a given set of attributes also appears for a certain set of attributes in another relation.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Example:  If “Biology” is a department name appearing in one of the tuples in the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relation, then there exists a tuple in the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relation for “Biology”.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Let A be a set of attributes.  Let R and S be two relations that contain attributes A and where A is the primary key of S. A is said to be a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foreign key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of R if for any values of A appearing in R these values also appear in 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3727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5E5A6-54B2-4973-B58C-0677F7A69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+mj-ea"/>
              </a:rPr>
              <a:t>Referential Integrity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BDC5B-FB82-4DDE-9DAE-BB65E966D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06253"/>
            <a:ext cx="8596668" cy="4335110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Foreign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keys can be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specified as part of the SQL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table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statement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foreign key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references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By default, a foreign key references the primary-key attributes of the referenced table.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SQL allows  a list of attributes of the referenced relation to be specified explicitly.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foreign key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references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5716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A96B6-2CC4-4F3C-B713-99ACE52E9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3847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Assertions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0A8A0-F276-4FEB-9C47-E4A4FB280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4277"/>
            <a:ext cx="8596668" cy="446708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assertion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 a predicate expressing a condition that we wish the database always to satisfy.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following constraints, can be expressed using assertions: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each tuple in the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relation, the value of the attribute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tot_cred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must equal the sum of credits of courses that the student has completed successfully.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instructor cannot teach in two different classrooms in a semester in the same time slot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assertion in SQL takes the form: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assertion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&lt;assertion-name&gt;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check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(&lt;predicate&gt;);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kern="0" dirty="0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        create assertion </a:t>
            </a:r>
            <a:r>
              <a:rPr kumimoji="1" lang="en-US" altLang="en-US" sz="1700" kern="0" dirty="0" err="1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credit_assertion</a:t>
            </a:r>
            <a:r>
              <a:rPr kumimoji="1" lang="en-US" altLang="en-US" sz="1700" kern="0" dirty="0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 check (</a:t>
            </a:r>
            <a:r>
              <a:rPr kumimoji="1" lang="en-US" altLang="en-US" sz="1700" kern="0" dirty="0" err="1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tot_cred</a:t>
            </a:r>
            <a:r>
              <a:rPr kumimoji="1" lang="en-US" altLang="en-US" sz="1700" kern="0" dirty="0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 = (select sum(credits) from </a:t>
            </a:r>
            <a:r>
              <a:rPr kumimoji="1" lang="en-US" altLang="en-US" sz="1700" kern="0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… where…));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1280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AE961-B749-45E5-B0C1-AB29C8FD8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2701"/>
          </a:xfrm>
        </p:spPr>
        <p:txBody>
          <a:bodyPr/>
          <a:lstStyle/>
          <a:p>
            <a:r>
              <a:rPr lang="en-US" sz="3600" dirty="0">
                <a:ea typeface="+mj-ea"/>
              </a:rPr>
              <a:t>User-Defined Types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4F32C-70EB-48F1-B073-D1B41BD53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1985"/>
            <a:ext cx="8596668" cy="4429378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146175" algn="l"/>
                <a:tab pos="1890713" algn="l"/>
              </a:tabLst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type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construct in SQL creates user-defined type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146175" algn="l"/>
                <a:tab pos="1890713" algn="l"/>
              </a:tabLst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charset="2"/>
              <a:buNone/>
              <a:tabLst>
                <a:tab pos="1146175" algn="l"/>
                <a:tab pos="1890713" algn="l"/>
              </a:tabLst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	create type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Dollars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as numeric (12,2) final </a:t>
            </a:r>
            <a:b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endParaRPr kumimoji="1" lang="en-US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146175" algn="l"/>
                <a:tab pos="1890713" algn="l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Example: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>
                <a:tab pos="1146175" algn="l"/>
                <a:tab pos="1890713" algn="l"/>
              </a:tabLst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   create table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varchar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(20),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building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varchar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(15),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budget Dollars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0561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9ED88-1798-4CCF-991E-58E884F1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+mj-ea"/>
              </a:rPr>
              <a:t>Domains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E8487-8C79-4FEA-B07A-10405DA51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17715"/>
            <a:ext cx="8596668" cy="452364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domain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construct in SQL-92 creates user-defined domain types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	create domain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person_name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char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(20)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 null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Types and domains are similar.  Domains can have constraints, such as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 null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specified on them.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Example:</a:t>
            </a:r>
            <a:endParaRPr kumimoji="1" lang="en-US" altLang="en-US" sz="1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create domain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degree_level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varchar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(10)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constraint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degree_level_test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check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value in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('Bachelors', 'Masters', 'Doctorate'));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6340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06CF1-1C38-4696-8DEF-135032E8D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0981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Index Creation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DCFF2-A540-4396-85B4-44E566544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93131"/>
            <a:ext cx="8596668" cy="4448232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Many queries reference only a small proportion of the records in a table.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It is inefficient for the system to read every record to find  a record with  particular value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index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on an attribute of a relation is a data structure that allows the database system to find those tuples in the relation that have a specified value for that attribute efficiently, without scanning through all the tuples of the relation.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create an index with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index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command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index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&lt;name&gt;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&lt;relation-name&gt; (attribute);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342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0A019-78D8-434A-ADC3-11731651E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08115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Index Creation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9572B-F45C-48B1-8667-74CCBD419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17715"/>
            <a:ext cx="8596668" cy="4523647"/>
          </a:xfrm>
        </p:spPr>
        <p:txBody>
          <a:bodyPr>
            <a:normAutofit/>
          </a:bodyPr>
          <a:lstStyle/>
          <a:p>
            <a:r>
              <a:rPr lang="en-US" altLang="en-US" sz="1800" b="1" dirty="0"/>
              <a:t>create table </a:t>
            </a:r>
            <a:r>
              <a:rPr lang="en-US" altLang="en-US" sz="1800" i="1" dirty="0"/>
              <a:t>student	</a:t>
            </a:r>
            <a:br>
              <a:rPr lang="en-US" altLang="en-US" sz="1800" i="1" dirty="0"/>
            </a:br>
            <a:r>
              <a:rPr lang="en-US" altLang="en-US" sz="1800" dirty="0"/>
              <a:t>(</a:t>
            </a:r>
            <a:r>
              <a:rPr lang="en-US" altLang="en-US" sz="1800" i="1" dirty="0"/>
              <a:t>ID </a:t>
            </a:r>
            <a:r>
              <a:rPr lang="en-US" altLang="en-US" sz="1800" b="1" dirty="0"/>
              <a:t>varchar </a:t>
            </a:r>
            <a:r>
              <a:rPr lang="en-US" altLang="en-US" sz="1800" dirty="0"/>
              <a:t>(5),</a:t>
            </a:r>
            <a:br>
              <a:rPr lang="en-US" altLang="en-US" sz="1800" dirty="0"/>
            </a:br>
            <a:r>
              <a:rPr lang="en-US" altLang="en-US" sz="1800" i="1" dirty="0"/>
              <a:t>name </a:t>
            </a:r>
            <a:r>
              <a:rPr lang="en-US" altLang="en-US" sz="1800" b="1" dirty="0"/>
              <a:t>varchar </a:t>
            </a:r>
            <a:r>
              <a:rPr lang="en-US" altLang="en-US" sz="1800" dirty="0"/>
              <a:t>(20) </a:t>
            </a:r>
            <a:r>
              <a:rPr lang="en-US" altLang="en-US" sz="1800" b="1" dirty="0"/>
              <a:t>not null</a:t>
            </a:r>
            <a:r>
              <a:rPr lang="en-US" altLang="en-US" sz="1800" dirty="0"/>
              <a:t>,</a:t>
            </a:r>
            <a:br>
              <a:rPr lang="en-US" altLang="en-US" sz="1800" dirty="0"/>
            </a:br>
            <a:r>
              <a:rPr lang="en-US" altLang="en-US" sz="1800" i="1" dirty="0" err="1"/>
              <a:t>dept_name</a:t>
            </a:r>
            <a:r>
              <a:rPr lang="en-US" altLang="en-US" sz="1800" i="1" dirty="0"/>
              <a:t> </a:t>
            </a:r>
            <a:r>
              <a:rPr lang="en-US" altLang="en-US" sz="1800" b="1" dirty="0"/>
              <a:t>varchar </a:t>
            </a:r>
            <a:r>
              <a:rPr lang="en-US" altLang="en-US" sz="1800" dirty="0"/>
              <a:t>(20),</a:t>
            </a:r>
            <a:br>
              <a:rPr lang="en-US" altLang="en-US" sz="1800" dirty="0"/>
            </a:br>
            <a:r>
              <a:rPr lang="en-US" altLang="en-US" sz="1800" i="1" dirty="0" err="1"/>
              <a:t>tot_cred</a:t>
            </a:r>
            <a:r>
              <a:rPr lang="en-US" altLang="en-US" sz="1800" i="1" dirty="0"/>
              <a:t> </a:t>
            </a:r>
            <a:r>
              <a:rPr lang="en-US" altLang="en-US" sz="1800" b="1" dirty="0"/>
              <a:t>numeric </a:t>
            </a:r>
            <a:r>
              <a:rPr lang="en-US" altLang="en-US" sz="1800" dirty="0"/>
              <a:t>(3,0) </a:t>
            </a:r>
            <a:r>
              <a:rPr lang="en-US" altLang="en-US" sz="1800" b="1" dirty="0"/>
              <a:t>default </a:t>
            </a:r>
            <a:r>
              <a:rPr lang="en-US" altLang="en-US" sz="1800" dirty="0"/>
              <a:t>0,</a:t>
            </a:r>
            <a:br>
              <a:rPr lang="en-US" altLang="en-US" sz="1800" dirty="0"/>
            </a:br>
            <a:r>
              <a:rPr lang="en-US" altLang="en-US" sz="1800" b="1" dirty="0"/>
              <a:t>primary key </a:t>
            </a:r>
            <a:r>
              <a:rPr lang="en-US" altLang="en-US" sz="1800" dirty="0"/>
              <a:t>(</a:t>
            </a:r>
            <a:r>
              <a:rPr lang="en-US" altLang="en-US" sz="1800" i="1" dirty="0"/>
              <a:t>ID</a:t>
            </a:r>
            <a:r>
              <a:rPr lang="en-US" altLang="en-US" sz="1800" dirty="0"/>
              <a:t>))</a:t>
            </a:r>
          </a:p>
          <a:p>
            <a:r>
              <a:rPr lang="en-US" altLang="en-US" sz="1800" b="1" dirty="0"/>
              <a:t>create index </a:t>
            </a:r>
            <a:r>
              <a:rPr lang="en-US" altLang="en-US" sz="1800" i="1" dirty="0" err="1"/>
              <a:t>studentID_index</a:t>
            </a:r>
            <a:r>
              <a:rPr lang="en-US" altLang="en-US" sz="1800" i="1" dirty="0"/>
              <a:t> </a:t>
            </a:r>
            <a:r>
              <a:rPr lang="en-US" altLang="en-US" sz="1800" b="1" dirty="0"/>
              <a:t>on </a:t>
            </a:r>
            <a:r>
              <a:rPr lang="en-US" altLang="en-US" sz="1800" i="1" dirty="0"/>
              <a:t>student</a:t>
            </a:r>
            <a:r>
              <a:rPr lang="en-US" altLang="en-US" sz="1800" dirty="0"/>
              <a:t>(</a:t>
            </a:r>
            <a:r>
              <a:rPr lang="en-US" altLang="en-US" sz="1800" i="1" dirty="0"/>
              <a:t>ID</a:t>
            </a:r>
            <a:r>
              <a:rPr lang="en-US" altLang="en-US" sz="1800" dirty="0"/>
              <a:t>)</a:t>
            </a:r>
          </a:p>
          <a:p>
            <a:r>
              <a:rPr lang="en-US" altLang="en-US" sz="1800" dirty="0"/>
              <a:t>The query:</a:t>
            </a:r>
          </a:p>
          <a:p>
            <a:pPr>
              <a:buNone/>
            </a:pPr>
            <a:r>
              <a:rPr lang="en-US" altLang="en-US" sz="1800" b="1" dirty="0"/>
              <a:t>            select * </a:t>
            </a:r>
            <a:br>
              <a:rPr lang="en-US" altLang="en-US" sz="1800" b="1" dirty="0"/>
            </a:br>
            <a:r>
              <a:rPr lang="en-US" altLang="en-US" sz="1800" b="1" dirty="0"/>
              <a:t>       from </a:t>
            </a:r>
            <a:r>
              <a:rPr lang="en-US" altLang="en-US" sz="1800" dirty="0"/>
              <a:t> </a:t>
            </a:r>
            <a:r>
              <a:rPr lang="en-US" altLang="en-US" sz="1800" i="1" dirty="0"/>
              <a:t>student</a:t>
            </a:r>
            <a:br>
              <a:rPr lang="en-US" altLang="en-US" sz="1800" i="1" dirty="0"/>
            </a:br>
            <a:r>
              <a:rPr lang="en-US" altLang="en-US" sz="1800" i="1" dirty="0"/>
              <a:t>       </a:t>
            </a:r>
            <a:r>
              <a:rPr lang="en-US" altLang="en-US" sz="1800" b="1" dirty="0"/>
              <a:t>where </a:t>
            </a:r>
            <a:r>
              <a:rPr lang="en-US" altLang="en-US" sz="1800" i="1" dirty="0"/>
              <a:t> ID = </a:t>
            </a:r>
            <a:r>
              <a:rPr lang="en-US" altLang="en-US" sz="1800" dirty="0"/>
              <a:t>'12345'</a:t>
            </a:r>
          </a:p>
          <a:p>
            <a:pPr>
              <a:buNone/>
            </a:pPr>
            <a:r>
              <a:rPr lang="en-US" altLang="en-US" sz="1800" dirty="0"/>
              <a:t>     can be executed by using the index to find the required record,  without looking at all records of </a:t>
            </a:r>
            <a:r>
              <a:rPr lang="en-US" altLang="en-US" sz="1800" i="1" dirty="0"/>
              <a:t>student</a:t>
            </a:r>
            <a:endParaRPr lang="en-US" alt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908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110DC-83DD-4D4E-B219-8E0BABE32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006"/>
          </a:xfrm>
        </p:spPr>
        <p:txBody>
          <a:bodyPr/>
          <a:lstStyle/>
          <a:p>
            <a:r>
              <a:rPr lang="en-US" sz="2800" dirty="0"/>
              <a:t>Authorization Specification in SQL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487FB-3ED7-4280-AF29-3FCDD3F37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1155"/>
            <a:ext cx="8596668" cy="458020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statement is used to confer authorization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&lt;privilege list&gt;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&lt;relation or view &gt;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&lt;user list&gt;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&lt;user list&gt; is: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user-id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public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which allows all valid users the privilege granted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role (more on this later)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Example: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 on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department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to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Amit,  Satoshi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Granting a privilege on a view does not imply granting any privileges on the underlying relations.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grantor of the privilege must already hold the privilege on the specified item (or be the database administrator).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70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17353-E69C-4945-A1F8-C88D9D300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Privileges in SQL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A9805-1F7B-4C8B-8C93-C665AE534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96825"/>
            <a:ext cx="8596668" cy="434453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: allows read access to relation, or the ability to query using the view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Example: grant users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2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3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authorization on the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relation: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		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grant select on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U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2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U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3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insert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: the ability to insert tuples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update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: the ability  to update using the SQL update statement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delete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: the ability to delete tuples.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all privileges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: used as a short form for all the allowable privileges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550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5ABD4-31B0-4888-A3B4-2BDE924AD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17542"/>
          </a:xfrm>
        </p:spPr>
        <p:txBody>
          <a:bodyPr/>
          <a:lstStyle/>
          <a:p>
            <a:r>
              <a:rPr lang="en-US" sz="3600" dirty="0"/>
              <a:t>Revoking Authorization in SQL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457EF-335B-47B5-8967-1F06CF0C8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7142"/>
            <a:ext cx="8596668" cy="4514221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revoke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statement is used to revoke authorization.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revoke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&lt;privilege list&gt;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&lt;relation or view&gt;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&lt;user list&gt;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Example: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revoke select on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1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U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2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U</a:t>
            </a:r>
            <a:r>
              <a:rPr kumimoji="1" lang="en-US" altLang="en-US" sz="17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3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&lt;privilege-list&gt; may be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all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revoke all privileges the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revokee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may hold.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If &lt;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revokee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-list&gt; includes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public,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all users lose the privilege except those granted it explicitly.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If the same privilege was granted twice to the same user by different grantees, the user may retain the privilege after the revocation.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All privileges that depend on the privilege being revoked are also revoked.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7965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29979-BEA2-4BE3-A10C-2F6067491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6969"/>
          </a:xfrm>
        </p:spPr>
        <p:txBody>
          <a:bodyPr/>
          <a:lstStyle/>
          <a:p>
            <a:r>
              <a:rPr lang="en-US" altLang="en-US" sz="3600" dirty="0">
                <a:effectLst/>
              </a:rPr>
              <a:t>Roles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DDF6B-F179-43DC-A010-F6DEDBEFC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30837"/>
            <a:ext cx="8596668" cy="4410525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role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way to distinguish among various users as far as what  these users can access/update in the database.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create a role we use: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create role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&lt;name&gt;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Example: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role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instructor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Once a role is created we can assign “users” to the role using: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&lt;role&gt;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&lt;users&gt;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2261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97D0A-7A63-4246-AACE-B2112ADE8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>
                <a:effectLst/>
              </a:rPr>
              <a:t>Roles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FF2D0-39FF-44A9-8925-F232302DA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3"/>
            <a:ext cx="8596668" cy="4542500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 role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instructor;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to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Amit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Privileges can be granted to roles: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select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takes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Roles can be granted to users, as well as to other roles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teaching_assistant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teaching_assistant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inherits all privileges of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teaching_assistant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Chain of roles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create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dean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dean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grant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dean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Satoshi;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8243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557</TotalTime>
  <Words>2310</Words>
  <Application>Microsoft Office PowerPoint</Application>
  <PresentationFormat>Widescreen</PresentationFormat>
  <Paragraphs>223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Monotype Sorts</vt:lpstr>
      <vt:lpstr>Arial</vt:lpstr>
      <vt:lpstr>Helvetica</vt:lpstr>
      <vt:lpstr>Times New Roman</vt:lpstr>
      <vt:lpstr>Trebuchet MS</vt:lpstr>
      <vt:lpstr>Webdings</vt:lpstr>
      <vt:lpstr>Wingdings</vt:lpstr>
      <vt:lpstr>Wingdings 3</vt:lpstr>
      <vt:lpstr>Facet</vt:lpstr>
      <vt:lpstr>Advanced SQL</vt:lpstr>
      <vt:lpstr>Outline</vt:lpstr>
      <vt:lpstr>Joined Relations</vt:lpstr>
      <vt:lpstr>Natural Join in SQL</vt:lpstr>
      <vt:lpstr>Natural Join in SQL (Cont.)</vt:lpstr>
      <vt:lpstr>Student Relation</vt:lpstr>
      <vt:lpstr>Takes Relation</vt:lpstr>
      <vt:lpstr>student natural join takes</vt:lpstr>
      <vt:lpstr>Dangerous in Natural Join</vt:lpstr>
      <vt:lpstr>Join with Using Clause</vt:lpstr>
      <vt:lpstr>Join Condition</vt:lpstr>
      <vt:lpstr>Inner Join https://www.geeksforgeeks.org/difference-between-natural-join-and-inner-join-in-sql/</vt:lpstr>
      <vt:lpstr>Outer Join</vt:lpstr>
      <vt:lpstr>Outer Join Examples</vt:lpstr>
      <vt:lpstr>Left Outer Join </vt:lpstr>
      <vt:lpstr>Right Outer Join</vt:lpstr>
      <vt:lpstr>Full Outer Join</vt:lpstr>
      <vt:lpstr>Joined Types and Conditions</vt:lpstr>
      <vt:lpstr>Joined Relations – Examples</vt:lpstr>
      <vt:lpstr>Joined Relations – Examples </vt:lpstr>
      <vt:lpstr>Recursive SQL</vt:lpstr>
      <vt:lpstr>Recursive SQL (cont.)</vt:lpstr>
      <vt:lpstr>Recursive SQL (cont.)</vt:lpstr>
      <vt:lpstr>Integrity Constraints</vt:lpstr>
      <vt:lpstr>Constraints on a Single Relation</vt:lpstr>
      <vt:lpstr>Not Null Constraints </vt:lpstr>
      <vt:lpstr>Unique Constraints </vt:lpstr>
      <vt:lpstr>The check clause</vt:lpstr>
      <vt:lpstr>Complex Check Conditions</vt:lpstr>
      <vt:lpstr>Referential Integrity</vt:lpstr>
      <vt:lpstr>Referential Integrity (Cont.)</vt:lpstr>
      <vt:lpstr>Assertions</vt:lpstr>
      <vt:lpstr>User-Defined Types</vt:lpstr>
      <vt:lpstr>Domains</vt:lpstr>
      <vt:lpstr>Index Creation</vt:lpstr>
      <vt:lpstr>Index Creation Example</vt:lpstr>
      <vt:lpstr>Authorization Specification in SQL</vt:lpstr>
      <vt:lpstr>Privileges in SQL</vt:lpstr>
      <vt:lpstr>Revoking Authorization in SQL</vt:lpstr>
      <vt:lpstr>Roles</vt:lpstr>
      <vt:lpstr>Roles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SQL</dc:title>
  <dc:creator>Jingnan Xie</dc:creator>
  <cp:lastModifiedBy>Jingnan Xie</cp:lastModifiedBy>
  <cp:revision>4</cp:revision>
  <dcterms:created xsi:type="dcterms:W3CDTF">2021-02-08T17:12:49Z</dcterms:created>
  <dcterms:modified xsi:type="dcterms:W3CDTF">2025-09-19T14:42:01Z</dcterms:modified>
</cp:coreProperties>
</file>