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3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62AB72AF-5021-4AE9-9254-240E780617DD}"/>
    <pc:docChg chg="custSel addSld modSld">
      <pc:chgData name="Jingnan Xie" userId="5c2f28a1-79a3-4aeb-a5f1-26f53b743562" providerId="ADAL" clId="{62AB72AF-5021-4AE9-9254-240E780617DD}" dt="2021-02-28T20:16:36.828" v="1638" actId="1076"/>
      <pc:docMkLst>
        <pc:docMk/>
      </pc:docMkLst>
      <pc:sldChg chg="addSp modSp mod">
        <pc:chgData name="Jingnan Xie" userId="5c2f28a1-79a3-4aeb-a5f1-26f53b743562" providerId="ADAL" clId="{62AB72AF-5021-4AE9-9254-240E780617DD}" dt="2021-02-28T18:52:46.467" v="253" actId="14100"/>
        <pc:sldMkLst>
          <pc:docMk/>
          <pc:sldMk cId="2631816381" sldId="262"/>
        </pc:sldMkLst>
        <pc:spChg chg="mod">
          <ac:chgData name="Jingnan Xie" userId="5c2f28a1-79a3-4aeb-a5f1-26f53b743562" providerId="ADAL" clId="{62AB72AF-5021-4AE9-9254-240E780617DD}" dt="2021-02-28T18:51:57.740" v="250" actId="20577"/>
          <ac:spMkLst>
            <pc:docMk/>
            <pc:sldMk cId="2631816381" sldId="262"/>
            <ac:spMk id="3" creationId="{72C5C5B3-2DFA-4276-8B58-0626E22CD718}"/>
          </ac:spMkLst>
        </pc:spChg>
        <pc:picChg chg="add mod">
          <ac:chgData name="Jingnan Xie" userId="5c2f28a1-79a3-4aeb-a5f1-26f53b743562" providerId="ADAL" clId="{62AB72AF-5021-4AE9-9254-240E780617DD}" dt="2021-02-28T18:52:46.467" v="253" actId="14100"/>
          <ac:picMkLst>
            <pc:docMk/>
            <pc:sldMk cId="2631816381" sldId="262"/>
            <ac:picMk id="5" creationId="{8674C1B2-2366-4B28-87C4-D1CBC42FFD29}"/>
          </ac:picMkLst>
        </pc:picChg>
      </pc:sldChg>
      <pc:sldChg chg="addSp modSp new mod">
        <pc:chgData name="Jingnan Xie" userId="5c2f28a1-79a3-4aeb-a5f1-26f53b743562" providerId="ADAL" clId="{62AB72AF-5021-4AE9-9254-240E780617DD}" dt="2021-02-28T19:03:34.866" v="454" actId="20577"/>
        <pc:sldMkLst>
          <pc:docMk/>
          <pc:sldMk cId="3058480284" sldId="263"/>
        </pc:sldMkLst>
        <pc:spChg chg="mod">
          <ac:chgData name="Jingnan Xie" userId="5c2f28a1-79a3-4aeb-a5f1-26f53b743562" providerId="ADAL" clId="{62AB72AF-5021-4AE9-9254-240E780617DD}" dt="2021-02-28T18:59:33.767" v="393" actId="20577"/>
          <ac:spMkLst>
            <pc:docMk/>
            <pc:sldMk cId="3058480284" sldId="263"/>
            <ac:spMk id="2" creationId="{A2099107-DB62-45AF-80EB-1485B9B276C3}"/>
          </ac:spMkLst>
        </pc:spChg>
        <pc:spChg chg="mod">
          <ac:chgData name="Jingnan Xie" userId="5c2f28a1-79a3-4aeb-a5f1-26f53b743562" providerId="ADAL" clId="{62AB72AF-5021-4AE9-9254-240E780617DD}" dt="2021-02-28T19:03:34.866" v="454" actId="20577"/>
          <ac:spMkLst>
            <pc:docMk/>
            <pc:sldMk cId="3058480284" sldId="263"/>
            <ac:spMk id="3" creationId="{CCA7E6D8-3D86-402A-BB88-107D40D351AB}"/>
          </ac:spMkLst>
        </pc:spChg>
        <pc:picChg chg="add mod">
          <ac:chgData name="Jingnan Xie" userId="5c2f28a1-79a3-4aeb-a5f1-26f53b743562" providerId="ADAL" clId="{62AB72AF-5021-4AE9-9254-240E780617DD}" dt="2021-02-28T18:58:10.516" v="318" actId="14100"/>
          <ac:picMkLst>
            <pc:docMk/>
            <pc:sldMk cId="3058480284" sldId="263"/>
            <ac:picMk id="5" creationId="{4E3ADBDD-CEE3-4B3B-825B-0794E36C6520}"/>
          </ac:picMkLst>
        </pc:picChg>
        <pc:picChg chg="add mod">
          <ac:chgData name="Jingnan Xie" userId="5c2f28a1-79a3-4aeb-a5f1-26f53b743562" providerId="ADAL" clId="{62AB72AF-5021-4AE9-9254-240E780617DD}" dt="2021-02-28T19:03:27.785" v="446" actId="14100"/>
          <ac:picMkLst>
            <pc:docMk/>
            <pc:sldMk cId="3058480284" sldId="263"/>
            <ac:picMk id="7" creationId="{B89860AB-7E50-4D35-81C1-4A5811658B9F}"/>
          </ac:picMkLst>
        </pc:picChg>
      </pc:sldChg>
      <pc:sldChg chg="addSp delSp modSp new mod">
        <pc:chgData name="Jingnan Xie" userId="5c2f28a1-79a3-4aeb-a5f1-26f53b743562" providerId="ADAL" clId="{62AB72AF-5021-4AE9-9254-240E780617DD}" dt="2021-02-28T19:01:06.655" v="415" actId="14100"/>
        <pc:sldMkLst>
          <pc:docMk/>
          <pc:sldMk cId="2209792310" sldId="264"/>
        </pc:sldMkLst>
        <pc:spChg chg="mod">
          <ac:chgData name="Jingnan Xie" userId="5c2f28a1-79a3-4aeb-a5f1-26f53b743562" providerId="ADAL" clId="{62AB72AF-5021-4AE9-9254-240E780617DD}" dt="2021-02-28T18:59:39.542" v="407" actId="20577"/>
          <ac:spMkLst>
            <pc:docMk/>
            <pc:sldMk cId="2209792310" sldId="264"/>
            <ac:spMk id="2" creationId="{F6AC0118-7753-4C3E-AE9D-B7EB5685E88B}"/>
          </ac:spMkLst>
        </pc:spChg>
        <pc:spChg chg="del">
          <ac:chgData name="Jingnan Xie" userId="5c2f28a1-79a3-4aeb-a5f1-26f53b743562" providerId="ADAL" clId="{62AB72AF-5021-4AE9-9254-240E780617DD}" dt="2021-02-28T18:59:05.831" v="320" actId="22"/>
          <ac:spMkLst>
            <pc:docMk/>
            <pc:sldMk cId="2209792310" sldId="264"/>
            <ac:spMk id="3" creationId="{58B1BE89-2976-4354-BB87-9444B9B18680}"/>
          </ac:spMkLst>
        </pc:spChg>
        <pc:picChg chg="add mod ord">
          <ac:chgData name="Jingnan Xie" userId="5c2f28a1-79a3-4aeb-a5f1-26f53b743562" providerId="ADAL" clId="{62AB72AF-5021-4AE9-9254-240E780617DD}" dt="2021-02-28T19:01:06.655" v="415" actId="14100"/>
          <ac:picMkLst>
            <pc:docMk/>
            <pc:sldMk cId="2209792310" sldId="264"/>
            <ac:picMk id="5" creationId="{9BA6FEC0-A67B-4CC4-980B-740321941017}"/>
          </ac:picMkLst>
        </pc:picChg>
        <pc:picChg chg="add mod">
          <ac:chgData name="Jingnan Xie" userId="5c2f28a1-79a3-4aeb-a5f1-26f53b743562" providerId="ADAL" clId="{62AB72AF-5021-4AE9-9254-240E780617DD}" dt="2021-02-28T19:00:59.933" v="414" actId="1076"/>
          <ac:picMkLst>
            <pc:docMk/>
            <pc:sldMk cId="2209792310" sldId="264"/>
            <ac:picMk id="7" creationId="{56BD8AF6-EFA5-40CC-9AAA-A186BF565C20}"/>
          </ac:picMkLst>
        </pc:picChg>
      </pc:sldChg>
      <pc:sldChg chg="addSp modSp new mod">
        <pc:chgData name="Jingnan Xie" userId="5c2f28a1-79a3-4aeb-a5f1-26f53b743562" providerId="ADAL" clId="{62AB72AF-5021-4AE9-9254-240E780617DD}" dt="2021-02-28T19:10:35.967" v="718" actId="20577"/>
        <pc:sldMkLst>
          <pc:docMk/>
          <pc:sldMk cId="3827600712" sldId="265"/>
        </pc:sldMkLst>
        <pc:spChg chg="mod">
          <ac:chgData name="Jingnan Xie" userId="5c2f28a1-79a3-4aeb-a5f1-26f53b743562" providerId="ADAL" clId="{62AB72AF-5021-4AE9-9254-240E780617DD}" dt="2021-02-28T19:10:35.967" v="718" actId="20577"/>
          <ac:spMkLst>
            <pc:docMk/>
            <pc:sldMk cId="3827600712" sldId="265"/>
            <ac:spMk id="2" creationId="{F966D4C0-E29D-432A-B955-1F670D81A81C}"/>
          </ac:spMkLst>
        </pc:spChg>
        <pc:spChg chg="mod">
          <ac:chgData name="Jingnan Xie" userId="5c2f28a1-79a3-4aeb-a5f1-26f53b743562" providerId="ADAL" clId="{62AB72AF-5021-4AE9-9254-240E780617DD}" dt="2021-02-28T19:09:48.638" v="698" actId="20577"/>
          <ac:spMkLst>
            <pc:docMk/>
            <pc:sldMk cId="3827600712" sldId="265"/>
            <ac:spMk id="3" creationId="{3FCDF4DA-5638-410C-998D-4FFDF95DB202}"/>
          </ac:spMkLst>
        </pc:spChg>
        <pc:picChg chg="add mod">
          <ac:chgData name="Jingnan Xie" userId="5c2f28a1-79a3-4aeb-a5f1-26f53b743562" providerId="ADAL" clId="{62AB72AF-5021-4AE9-9254-240E780617DD}" dt="2021-02-28T19:10:14.095" v="704" actId="1076"/>
          <ac:picMkLst>
            <pc:docMk/>
            <pc:sldMk cId="3827600712" sldId="265"/>
            <ac:picMk id="5" creationId="{D4730FB4-4E5A-4EB4-94F4-F234DE563581}"/>
          </ac:picMkLst>
        </pc:picChg>
      </pc:sldChg>
      <pc:sldChg chg="modSp new mod">
        <pc:chgData name="Jingnan Xie" userId="5c2f28a1-79a3-4aeb-a5f1-26f53b743562" providerId="ADAL" clId="{62AB72AF-5021-4AE9-9254-240E780617DD}" dt="2021-02-28T19:11:15.047" v="826" actId="20577"/>
        <pc:sldMkLst>
          <pc:docMk/>
          <pc:sldMk cId="4104763081" sldId="266"/>
        </pc:sldMkLst>
        <pc:spChg chg="mod">
          <ac:chgData name="Jingnan Xie" userId="5c2f28a1-79a3-4aeb-a5f1-26f53b743562" providerId="ADAL" clId="{62AB72AF-5021-4AE9-9254-240E780617DD}" dt="2021-02-28T19:10:43.425" v="724" actId="20577"/>
          <ac:spMkLst>
            <pc:docMk/>
            <pc:sldMk cId="4104763081" sldId="266"/>
            <ac:spMk id="2" creationId="{735E10A1-0518-4E0E-A283-6B9FFF3A2A90}"/>
          </ac:spMkLst>
        </pc:spChg>
        <pc:spChg chg="mod">
          <ac:chgData name="Jingnan Xie" userId="5c2f28a1-79a3-4aeb-a5f1-26f53b743562" providerId="ADAL" clId="{62AB72AF-5021-4AE9-9254-240E780617DD}" dt="2021-02-28T19:11:15.047" v="826" actId="20577"/>
          <ac:spMkLst>
            <pc:docMk/>
            <pc:sldMk cId="4104763081" sldId="266"/>
            <ac:spMk id="3" creationId="{F3B4BCD8-9074-40D6-BED9-0CF9DD9812F2}"/>
          </ac:spMkLst>
        </pc:spChg>
      </pc:sldChg>
      <pc:sldChg chg="addSp modSp new mod">
        <pc:chgData name="Jingnan Xie" userId="5c2f28a1-79a3-4aeb-a5f1-26f53b743562" providerId="ADAL" clId="{62AB72AF-5021-4AE9-9254-240E780617DD}" dt="2021-02-28T19:25:07.137" v="994" actId="1076"/>
        <pc:sldMkLst>
          <pc:docMk/>
          <pc:sldMk cId="3980008277" sldId="267"/>
        </pc:sldMkLst>
        <pc:spChg chg="mod">
          <ac:chgData name="Jingnan Xie" userId="5c2f28a1-79a3-4aeb-a5f1-26f53b743562" providerId="ADAL" clId="{62AB72AF-5021-4AE9-9254-240E780617DD}" dt="2021-02-28T19:19:39.718" v="844" actId="14100"/>
          <ac:spMkLst>
            <pc:docMk/>
            <pc:sldMk cId="3980008277" sldId="267"/>
            <ac:spMk id="2" creationId="{79AF2659-279A-40F1-8E6B-DF25411F7D0E}"/>
          </ac:spMkLst>
        </pc:spChg>
        <pc:spChg chg="mod">
          <ac:chgData name="Jingnan Xie" userId="5c2f28a1-79a3-4aeb-a5f1-26f53b743562" providerId="ADAL" clId="{62AB72AF-5021-4AE9-9254-240E780617DD}" dt="2021-02-28T19:24:47.846" v="992" actId="20577"/>
          <ac:spMkLst>
            <pc:docMk/>
            <pc:sldMk cId="3980008277" sldId="267"/>
            <ac:spMk id="3" creationId="{90EC12DF-FB2E-43DA-ACBE-0AD9B54524CD}"/>
          </ac:spMkLst>
        </pc:spChg>
        <pc:picChg chg="add mod">
          <ac:chgData name="Jingnan Xie" userId="5c2f28a1-79a3-4aeb-a5f1-26f53b743562" providerId="ADAL" clId="{62AB72AF-5021-4AE9-9254-240E780617DD}" dt="2021-02-28T19:25:07.137" v="994" actId="1076"/>
          <ac:picMkLst>
            <pc:docMk/>
            <pc:sldMk cId="3980008277" sldId="267"/>
            <ac:picMk id="5" creationId="{428A8C26-3C9A-44BE-900F-631255BEA37C}"/>
          </ac:picMkLst>
        </pc:picChg>
      </pc:sldChg>
      <pc:sldChg chg="addSp modSp new mod">
        <pc:chgData name="Jingnan Xie" userId="5c2f28a1-79a3-4aeb-a5f1-26f53b743562" providerId="ADAL" clId="{62AB72AF-5021-4AE9-9254-240E780617DD}" dt="2021-02-28T19:30:52.244" v="1266" actId="20577"/>
        <pc:sldMkLst>
          <pc:docMk/>
          <pc:sldMk cId="3042994275" sldId="268"/>
        </pc:sldMkLst>
        <pc:spChg chg="mod">
          <ac:chgData name="Jingnan Xie" userId="5c2f28a1-79a3-4aeb-a5f1-26f53b743562" providerId="ADAL" clId="{62AB72AF-5021-4AE9-9254-240E780617DD}" dt="2021-02-28T19:25:14.566" v="1011" actId="20577"/>
          <ac:spMkLst>
            <pc:docMk/>
            <pc:sldMk cId="3042994275" sldId="268"/>
            <ac:spMk id="2" creationId="{B0EA7BC1-3A5F-4CDB-AD9C-6F02FB33E52B}"/>
          </ac:spMkLst>
        </pc:spChg>
        <pc:spChg chg="mod">
          <ac:chgData name="Jingnan Xie" userId="5c2f28a1-79a3-4aeb-a5f1-26f53b743562" providerId="ADAL" clId="{62AB72AF-5021-4AE9-9254-240E780617DD}" dt="2021-02-28T19:30:52.244" v="1266" actId="20577"/>
          <ac:spMkLst>
            <pc:docMk/>
            <pc:sldMk cId="3042994275" sldId="268"/>
            <ac:spMk id="3" creationId="{2A63AACD-15C0-401F-BEC4-4859F1D3F650}"/>
          </ac:spMkLst>
        </pc:spChg>
        <pc:picChg chg="add mod">
          <ac:chgData name="Jingnan Xie" userId="5c2f28a1-79a3-4aeb-a5f1-26f53b743562" providerId="ADAL" clId="{62AB72AF-5021-4AE9-9254-240E780617DD}" dt="2021-02-28T19:26:49.702" v="1119" actId="1076"/>
          <ac:picMkLst>
            <pc:docMk/>
            <pc:sldMk cId="3042994275" sldId="268"/>
            <ac:picMk id="5" creationId="{010953A4-9F6D-458C-A49F-378C9CBAAF9B}"/>
          </ac:picMkLst>
        </pc:picChg>
      </pc:sldChg>
      <pc:sldChg chg="addSp modSp new mod">
        <pc:chgData name="Jingnan Xie" userId="5c2f28a1-79a3-4aeb-a5f1-26f53b743562" providerId="ADAL" clId="{62AB72AF-5021-4AE9-9254-240E780617DD}" dt="2021-02-28T19:44:53.578" v="1525" actId="1076"/>
        <pc:sldMkLst>
          <pc:docMk/>
          <pc:sldMk cId="1998800671" sldId="269"/>
        </pc:sldMkLst>
        <pc:spChg chg="mod">
          <ac:chgData name="Jingnan Xie" userId="5c2f28a1-79a3-4aeb-a5f1-26f53b743562" providerId="ADAL" clId="{62AB72AF-5021-4AE9-9254-240E780617DD}" dt="2021-02-28T19:42:54.348" v="1305" actId="14100"/>
          <ac:spMkLst>
            <pc:docMk/>
            <pc:sldMk cId="1998800671" sldId="269"/>
            <ac:spMk id="2" creationId="{B76644FA-EA06-4731-8936-4B9DE08AACC2}"/>
          </ac:spMkLst>
        </pc:spChg>
        <pc:spChg chg="mod">
          <ac:chgData name="Jingnan Xie" userId="5c2f28a1-79a3-4aeb-a5f1-26f53b743562" providerId="ADAL" clId="{62AB72AF-5021-4AE9-9254-240E780617DD}" dt="2021-02-28T19:44:16.354" v="1521" actId="20577"/>
          <ac:spMkLst>
            <pc:docMk/>
            <pc:sldMk cId="1998800671" sldId="269"/>
            <ac:spMk id="3" creationId="{60EA592F-AB3A-45BF-BCEF-7E7E1F0CAF66}"/>
          </ac:spMkLst>
        </pc:spChg>
        <pc:picChg chg="add mod">
          <ac:chgData name="Jingnan Xie" userId="5c2f28a1-79a3-4aeb-a5f1-26f53b743562" providerId="ADAL" clId="{62AB72AF-5021-4AE9-9254-240E780617DD}" dt="2021-02-28T19:44:19.832" v="1522" actId="1076"/>
          <ac:picMkLst>
            <pc:docMk/>
            <pc:sldMk cId="1998800671" sldId="269"/>
            <ac:picMk id="5" creationId="{A556F4B2-2CE7-4DF2-910A-B7E6263219BE}"/>
          </ac:picMkLst>
        </pc:picChg>
        <pc:picChg chg="add mod">
          <ac:chgData name="Jingnan Xie" userId="5c2f28a1-79a3-4aeb-a5f1-26f53b743562" providerId="ADAL" clId="{62AB72AF-5021-4AE9-9254-240E780617DD}" dt="2021-02-28T19:44:53.578" v="1525" actId="1076"/>
          <ac:picMkLst>
            <pc:docMk/>
            <pc:sldMk cId="1998800671" sldId="269"/>
            <ac:picMk id="7" creationId="{7E2D4CFB-5543-48E9-9A4D-1F5B49F2F612}"/>
          </ac:picMkLst>
        </pc:picChg>
      </pc:sldChg>
      <pc:sldChg chg="addSp delSp modSp new mod">
        <pc:chgData name="Jingnan Xie" userId="5c2f28a1-79a3-4aeb-a5f1-26f53b743562" providerId="ADAL" clId="{62AB72AF-5021-4AE9-9254-240E780617DD}" dt="2021-02-28T19:46:17.357" v="1569" actId="20577"/>
        <pc:sldMkLst>
          <pc:docMk/>
          <pc:sldMk cId="1276224931" sldId="270"/>
        </pc:sldMkLst>
        <pc:spChg chg="mod">
          <ac:chgData name="Jingnan Xie" userId="5c2f28a1-79a3-4aeb-a5f1-26f53b743562" providerId="ADAL" clId="{62AB72AF-5021-4AE9-9254-240E780617DD}" dt="2021-02-28T19:46:17.357" v="1569" actId="20577"/>
          <ac:spMkLst>
            <pc:docMk/>
            <pc:sldMk cId="1276224931" sldId="270"/>
            <ac:spMk id="2" creationId="{09A74CF1-2D3E-4030-B6DD-008A0703B43F}"/>
          </ac:spMkLst>
        </pc:spChg>
        <pc:spChg chg="del">
          <ac:chgData name="Jingnan Xie" userId="5c2f28a1-79a3-4aeb-a5f1-26f53b743562" providerId="ADAL" clId="{62AB72AF-5021-4AE9-9254-240E780617DD}" dt="2021-02-28T19:45:20.674" v="1547" actId="22"/>
          <ac:spMkLst>
            <pc:docMk/>
            <pc:sldMk cId="1276224931" sldId="270"/>
            <ac:spMk id="3" creationId="{F797D7C6-FD40-4C47-BDA8-68CBFEAE94C5}"/>
          </ac:spMkLst>
        </pc:spChg>
        <pc:picChg chg="add mod ord">
          <ac:chgData name="Jingnan Xie" userId="5c2f28a1-79a3-4aeb-a5f1-26f53b743562" providerId="ADAL" clId="{62AB72AF-5021-4AE9-9254-240E780617DD}" dt="2021-02-28T19:45:22.421" v="1548" actId="1076"/>
          <ac:picMkLst>
            <pc:docMk/>
            <pc:sldMk cId="1276224931" sldId="270"/>
            <ac:picMk id="5" creationId="{9C751DD7-D202-4B38-9299-A7CCB1AF5450}"/>
          </ac:picMkLst>
        </pc:picChg>
        <pc:picChg chg="add mod">
          <ac:chgData name="Jingnan Xie" userId="5c2f28a1-79a3-4aeb-a5f1-26f53b743562" providerId="ADAL" clId="{62AB72AF-5021-4AE9-9254-240E780617DD}" dt="2021-02-28T19:45:42.676" v="1553" actId="14100"/>
          <ac:picMkLst>
            <pc:docMk/>
            <pc:sldMk cId="1276224931" sldId="270"/>
            <ac:picMk id="7" creationId="{158EEBD7-1899-4D40-9331-ED8CDAB28BDE}"/>
          </ac:picMkLst>
        </pc:picChg>
      </pc:sldChg>
      <pc:sldChg chg="addSp delSp modSp new mod">
        <pc:chgData name="Jingnan Xie" userId="5c2f28a1-79a3-4aeb-a5f1-26f53b743562" providerId="ADAL" clId="{62AB72AF-5021-4AE9-9254-240E780617DD}" dt="2021-02-28T20:16:36.828" v="1638" actId="1076"/>
        <pc:sldMkLst>
          <pc:docMk/>
          <pc:sldMk cId="3113551378" sldId="271"/>
        </pc:sldMkLst>
        <pc:spChg chg="mod">
          <ac:chgData name="Jingnan Xie" userId="5c2f28a1-79a3-4aeb-a5f1-26f53b743562" providerId="ADAL" clId="{62AB72AF-5021-4AE9-9254-240E780617DD}" dt="2021-02-28T20:14:09.970" v="1627" actId="20577"/>
          <ac:spMkLst>
            <pc:docMk/>
            <pc:sldMk cId="3113551378" sldId="271"/>
            <ac:spMk id="2" creationId="{13C9E1EF-CA72-4E85-93C3-A6FD76AF5535}"/>
          </ac:spMkLst>
        </pc:spChg>
        <pc:spChg chg="del">
          <ac:chgData name="Jingnan Xie" userId="5c2f28a1-79a3-4aeb-a5f1-26f53b743562" providerId="ADAL" clId="{62AB72AF-5021-4AE9-9254-240E780617DD}" dt="2021-02-28T20:14:13.294" v="1628" actId="22"/>
          <ac:spMkLst>
            <pc:docMk/>
            <pc:sldMk cId="3113551378" sldId="271"/>
            <ac:spMk id="3" creationId="{373681EC-6FE5-4BC1-AADF-15E54D2AA02C}"/>
          </ac:spMkLst>
        </pc:spChg>
        <pc:spChg chg="add del mod">
          <ac:chgData name="Jingnan Xie" userId="5c2f28a1-79a3-4aeb-a5f1-26f53b743562" providerId="ADAL" clId="{62AB72AF-5021-4AE9-9254-240E780617DD}" dt="2021-02-28T20:16:30.094" v="1636" actId="22"/>
          <ac:spMkLst>
            <pc:docMk/>
            <pc:sldMk cId="3113551378" sldId="271"/>
            <ac:spMk id="7" creationId="{7A771386-9224-4404-B241-387F99F8A930}"/>
          </ac:spMkLst>
        </pc:spChg>
        <pc:picChg chg="add del mod ord">
          <ac:chgData name="Jingnan Xie" userId="5c2f28a1-79a3-4aeb-a5f1-26f53b743562" providerId="ADAL" clId="{62AB72AF-5021-4AE9-9254-240E780617DD}" dt="2021-02-28T20:15:44.856" v="1635" actId="478"/>
          <ac:picMkLst>
            <pc:docMk/>
            <pc:sldMk cId="3113551378" sldId="271"/>
            <ac:picMk id="5" creationId="{B210A234-1D8C-403F-97B7-FC033D649CA5}"/>
          </ac:picMkLst>
        </pc:picChg>
        <pc:picChg chg="add mod ord">
          <ac:chgData name="Jingnan Xie" userId="5c2f28a1-79a3-4aeb-a5f1-26f53b743562" providerId="ADAL" clId="{62AB72AF-5021-4AE9-9254-240E780617DD}" dt="2021-02-28T20:16:36.828" v="1638" actId="1076"/>
          <ac:picMkLst>
            <pc:docMk/>
            <pc:sldMk cId="3113551378" sldId="271"/>
            <ac:picMk id="9" creationId="{70EE1C8A-C357-4A7E-B9B1-A47A2184C596}"/>
          </ac:picMkLst>
        </pc:picChg>
      </pc:sldChg>
    </pc:docChg>
  </pc:docChgLst>
  <pc:docChgLst>
    <pc:chgData name="Jingnan Xie" userId="5c2f28a1-79a3-4aeb-a5f1-26f53b743562" providerId="ADAL" clId="{2E2DF8C6-3954-4ED0-838F-A39E33B7C4A6}"/>
    <pc:docChg chg="undo custSel addSld modSld">
      <pc:chgData name="Jingnan Xie" userId="5c2f28a1-79a3-4aeb-a5f1-26f53b743562" providerId="ADAL" clId="{2E2DF8C6-3954-4ED0-838F-A39E33B7C4A6}" dt="2021-02-28T18:09:18.210" v="218" actId="20577"/>
      <pc:docMkLst>
        <pc:docMk/>
      </pc:docMkLst>
      <pc:sldChg chg="modSp new mod">
        <pc:chgData name="Jingnan Xie" userId="5c2f28a1-79a3-4aeb-a5f1-26f53b743562" providerId="ADAL" clId="{2E2DF8C6-3954-4ED0-838F-A39E33B7C4A6}" dt="2021-02-28T17:46:44.469" v="10" actId="20577"/>
        <pc:sldMkLst>
          <pc:docMk/>
          <pc:sldMk cId="494047501" sldId="256"/>
        </pc:sldMkLst>
        <pc:spChg chg="mod">
          <ac:chgData name="Jingnan Xie" userId="5c2f28a1-79a3-4aeb-a5f1-26f53b743562" providerId="ADAL" clId="{2E2DF8C6-3954-4ED0-838F-A39E33B7C4A6}" dt="2021-02-28T17:46:38.603" v="2"/>
          <ac:spMkLst>
            <pc:docMk/>
            <pc:sldMk cId="494047501" sldId="256"/>
            <ac:spMk id="2" creationId="{F11D160E-EAF6-4F98-9C5F-7AA946063BC7}"/>
          </ac:spMkLst>
        </pc:spChg>
        <pc:spChg chg="mod">
          <ac:chgData name="Jingnan Xie" userId="5c2f28a1-79a3-4aeb-a5f1-26f53b743562" providerId="ADAL" clId="{2E2DF8C6-3954-4ED0-838F-A39E33B7C4A6}" dt="2021-02-28T17:46:44.469" v="10" actId="20577"/>
          <ac:spMkLst>
            <pc:docMk/>
            <pc:sldMk cId="494047501" sldId="256"/>
            <ac:spMk id="3" creationId="{296F130F-61A3-485B-B18B-86D77284A019}"/>
          </ac:spMkLst>
        </pc:spChg>
      </pc:sldChg>
      <pc:sldChg chg="addSp delSp modSp new mod">
        <pc:chgData name="Jingnan Xie" userId="5c2f28a1-79a3-4aeb-a5f1-26f53b743562" providerId="ADAL" clId="{2E2DF8C6-3954-4ED0-838F-A39E33B7C4A6}" dt="2021-02-28T17:48:20.806" v="20" actId="14100"/>
        <pc:sldMkLst>
          <pc:docMk/>
          <pc:sldMk cId="1980215848" sldId="257"/>
        </pc:sldMkLst>
        <pc:spChg chg="mod">
          <ac:chgData name="Jingnan Xie" userId="5c2f28a1-79a3-4aeb-a5f1-26f53b743562" providerId="ADAL" clId="{2E2DF8C6-3954-4ED0-838F-A39E33B7C4A6}" dt="2021-02-28T17:48:15.554" v="18" actId="14100"/>
          <ac:spMkLst>
            <pc:docMk/>
            <pc:sldMk cId="1980215848" sldId="257"/>
            <ac:spMk id="2" creationId="{F0E28C0E-71C5-4DFC-8DA1-BF38BBA1EC9C}"/>
          </ac:spMkLst>
        </pc:spChg>
        <pc:spChg chg="del">
          <ac:chgData name="Jingnan Xie" userId="5c2f28a1-79a3-4aeb-a5f1-26f53b743562" providerId="ADAL" clId="{2E2DF8C6-3954-4ED0-838F-A39E33B7C4A6}" dt="2021-02-28T17:47:59.554" v="12" actId="22"/>
          <ac:spMkLst>
            <pc:docMk/>
            <pc:sldMk cId="1980215848" sldId="257"/>
            <ac:spMk id="3" creationId="{311E60C3-A1DE-4BD6-9EEC-A5FED51632D6}"/>
          </ac:spMkLst>
        </pc:spChg>
        <pc:picChg chg="add mod ord">
          <ac:chgData name="Jingnan Xie" userId="5c2f28a1-79a3-4aeb-a5f1-26f53b743562" providerId="ADAL" clId="{2E2DF8C6-3954-4ED0-838F-A39E33B7C4A6}" dt="2021-02-28T17:48:20.806" v="20" actId="14100"/>
          <ac:picMkLst>
            <pc:docMk/>
            <pc:sldMk cId="1980215848" sldId="257"/>
            <ac:picMk id="5" creationId="{3F12BCF1-D65C-4BC3-B80B-0A6D18FF8101}"/>
          </ac:picMkLst>
        </pc:picChg>
      </pc:sldChg>
      <pc:sldChg chg="addSp delSp modSp new mod">
        <pc:chgData name="Jingnan Xie" userId="5c2f28a1-79a3-4aeb-a5f1-26f53b743562" providerId="ADAL" clId="{2E2DF8C6-3954-4ED0-838F-A39E33B7C4A6}" dt="2021-02-28T17:49:17.645" v="31" actId="14100"/>
        <pc:sldMkLst>
          <pc:docMk/>
          <pc:sldMk cId="740683687" sldId="258"/>
        </pc:sldMkLst>
        <pc:spChg chg="mod">
          <ac:chgData name="Jingnan Xie" userId="5c2f28a1-79a3-4aeb-a5f1-26f53b743562" providerId="ADAL" clId="{2E2DF8C6-3954-4ED0-838F-A39E33B7C4A6}" dt="2021-02-28T17:48:59.453" v="27" actId="14100"/>
          <ac:spMkLst>
            <pc:docMk/>
            <pc:sldMk cId="740683687" sldId="258"/>
            <ac:spMk id="2" creationId="{9DA4CF9E-0993-4B38-8509-89005ED2A761}"/>
          </ac:spMkLst>
        </pc:spChg>
        <pc:spChg chg="del">
          <ac:chgData name="Jingnan Xie" userId="5c2f28a1-79a3-4aeb-a5f1-26f53b743562" providerId="ADAL" clId="{2E2DF8C6-3954-4ED0-838F-A39E33B7C4A6}" dt="2021-02-28T17:49:11.179" v="28" actId="22"/>
          <ac:spMkLst>
            <pc:docMk/>
            <pc:sldMk cId="740683687" sldId="258"/>
            <ac:spMk id="3" creationId="{09C64D9C-20DA-45CE-A445-59C8AD7D1990}"/>
          </ac:spMkLst>
        </pc:spChg>
        <pc:picChg chg="add mod ord">
          <ac:chgData name="Jingnan Xie" userId="5c2f28a1-79a3-4aeb-a5f1-26f53b743562" providerId="ADAL" clId="{2E2DF8C6-3954-4ED0-838F-A39E33B7C4A6}" dt="2021-02-28T17:49:17.645" v="31" actId="14100"/>
          <ac:picMkLst>
            <pc:docMk/>
            <pc:sldMk cId="740683687" sldId="258"/>
            <ac:picMk id="5" creationId="{6897F1B1-81A9-47FB-A14D-CCB21CAF11CD}"/>
          </ac:picMkLst>
        </pc:picChg>
      </pc:sldChg>
      <pc:sldChg chg="modSp new mod">
        <pc:chgData name="Jingnan Xie" userId="5c2f28a1-79a3-4aeb-a5f1-26f53b743562" providerId="ADAL" clId="{2E2DF8C6-3954-4ED0-838F-A39E33B7C4A6}" dt="2021-02-28T17:49:48.709" v="38" actId="14100"/>
        <pc:sldMkLst>
          <pc:docMk/>
          <pc:sldMk cId="91092953" sldId="259"/>
        </pc:sldMkLst>
        <pc:spChg chg="mod">
          <ac:chgData name="Jingnan Xie" userId="5c2f28a1-79a3-4aeb-a5f1-26f53b743562" providerId="ADAL" clId="{2E2DF8C6-3954-4ED0-838F-A39E33B7C4A6}" dt="2021-02-28T17:49:33.963" v="34" actId="14100"/>
          <ac:spMkLst>
            <pc:docMk/>
            <pc:sldMk cId="91092953" sldId="259"/>
            <ac:spMk id="2" creationId="{500AB73A-78D5-470D-8EE8-7038695FBD35}"/>
          </ac:spMkLst>
        </pc:spChg>
        <pc:spChg chg="mod">
          <ac:chgData name="Jingnan Xie" userId="5c2f28a1-79a3-4aeb-a5f1-26f53b743562" providerId="ADAL" clId="{2E2DF8C6-3954-4ED0-838F-A39E33B7C4A6}" dt="2021-02-28T17:49:48.709" v="38" actId="14100"/>
          <ac:spMkLst>
            <pc:docMk/>
            <pc:sldMk cId="91092953" sldId="259"/>
            <ac:spMk id="3" creationId="{150F89B6-7364-483C-BB4A-F2480507182F}"/>
          </ac:spMkLst>
        </pc:spChg>
      </pc:sldChg>
      <pc:sldChg chg="addSp delSp modSp new mod">
        <pc:chgData name="Jingnan Xie" userId="5c2f28a1-79a3-4aeb-a5f1-26f53b743562" providerId="ADAL" clId="{2E2DF8C6-3954-4ED0-838F-A39E33B7C4A6}" dt="2021-02-28T18:00:31.395" v="58" actId="14100"/>
        <pc:sldMkLst>
          <pc:docMk/>
          <pc:sldMk cId="1395377769" sldId="260"/>
        </pc:sldMkLst>
        <pc:spChg chg="mod">
          <ac:chgData name="Jingnan Xie" userId="5c2f28a1-79a3-4aeb-a5f1-26f53b743562" providerId="ADAL" clId="{2E2DF8C6-3954-4ED0-838F-A39E33B7C4A6}" dt="2021-02-28T17:50:21.460" v="42" actId="27636"/>
          <ac:spMkLst>
            <pc:docMk/>
            <pc:sldMk cId="1395377769" sldId="260"/>
            <ac:spMk id="2" creationId="{7F2296E1-28E4-42E3-A238-5160F1C213F1}"/>
          </ac:spMkLst>
        </pc:spChg>
        <pc:spChg chg="del mod">
          <ac:chgData name="Jingnan Xie" userId="5c2f28a1-79a3-4aeb-a5f1-26f53b743562" providerId="ADAL" clId="{2E2DF8C6-3954-4ED0-838F-A39E33B7C4A6}" dt="2021-02-28T18:00:25.625" v="56" actId="22"/>
          <ac:spMkLst>
            <pc:docMk/>
            <pc:sldMk cId="1395377769" sldId="260"/>
            <ac:spMk id="3" creationId="{CC66168E-DC41-4432-A725-F15BD3C61F4D}"/>
          </ac:spMkLst>
        </pc:spChg>
        <pc:picChg chg="add mod ord">
          <ac:chgData name="Jingnan Xie" userId="5c2f28a1-79a3-4aeb-a5f1-26f53b743562" providerId="ADAL" clId="{2E2DF8C6-3954-4ED0-838F-A39E33B7C4A6}" dt="2021-02-28T18:00:31.395" v="58" actId="14100"/>
          <ac:picMkLst>
            <pc:docMk/>
            <pc:sldMk cId="1395377769" sldId="260"/>
            <ac:picMk id="5" creationId="{627ABB37-DCA7-45B0-969C-F772B5586F5E}"/>
          </ac:picMkLst>
        </pc:picChg>
      </pc:sldChg>
      <pc:sldChg chg="addSp delSp modSp new mod">
        <pc:chgData name="Jingnan Xie" userId="5c2f28a1-79a3-4aeb-a5f1-26f53b743562" providerId="ADAL" clId="{2E2DF8C6-3954-4ED0-838F-A39E33B7C4A6}" dt="2021-02-28T18:01:53.663" v="90" actId="14100"/>
        <pc:sldMkLst>
          <pc:docMk/>
          <pc:sldMk cId="2126229743" sldId="261"/>
        </pc:sldMkLst>
        <pc:spChg chg="mod">
          <ac:chgData name="Jingnan Xie" userId="5c2f28a1-79a3-4aeb-a5f1-26f53b743562" providerId="ADAL" clId="{2E2DF8C6-3954-4ED0-838F-A39E33B7C4A6}" dt="2021-02-28T18:00:56.453" v="87" actId="14100"/>
          <ac:spMkLst>
            <pc:docMk/>
            <pc:sldMk cId="2126229743" sldId="261"/>
            <ac:spMk id="2" creationId="{1B144EAD-9E45-4D71-A746-028E436A45DC}"/>
          </ac:spMkLst>
        </pc:spChg>
        <pc:spChg chg="del">
          <ac:chgData name="Jingnan Xie" userId="5c2f28a1-79a3-4aeb-a5f1-26f53b743562" providerId="ADAL" clId="{2E2DF8C6-3954-4ED0-838F-A39E33B7C4A6}" dt="2021-02-28T18:01:48.762" v="88" actId="22"/>
          <ac:spMkLst>
            <pc:docMk/>
            <pc:sldMk cId="2126229743" sldId="261"/>
            <ac:spMk id="3" creationId="{7E75030B-D6E6-4564-90A5-9CD5A7474029}"/>
          </ac:spMkLst>
        </pc:spChg>
        <pc:picChg chg="add mod ord">
          <ac:chgData name="Jingnan Xie" userId="5c2f28a1-79a3-4aeb-a5f1-26f53b743562" providerId="ADAL" clId="{2E2DF8C6-3954-4ED0-838F-A39E33B7C4A6}" dt="2021-02-28T18:01:53.663" v="90" actId="14100"/>
          <ac:picMkLst>
            <pc:docMk/>
            <pc:sldMk cId="2126229743" sldId="261"/>
            <ac:picMk id="5" creationId="{B780D5D7-B0A0-4A27-8A8E-F7B7E07CD860}"/>
          </ac:picMkLst>
        </pc:picChg>
      </pc:sldChg>
      <pc:sldChg chg="modSp new mod">
        <pc:chgData name="Jingnan Xie" userId="5c2f28a1-79a3-4aeb-a5f1-26f53b743562" providerId="ADAL" clId="{2E2DF8C6-3954-4ED0-838F-A39E33B7C4A6}" dt="2021-02-28T18:09:18.210" v="218" actId="20577"/>
        <pc:sldMkLst>
          <pc:docMk/>
          <pc:sldMk cId="2631816381" sldId="262"/>
        </pc:sldMkLst>
        <pc:spChg chg="mod">
          <ac:chgData name="Jingnan Xie" userId="5c2f28a1-79a3-4aeb-a5f1-26f53b743562" providerId="ADAL" clId="{2E2DF8C6-3954-4ED0-838F-A39E33B7C4A6}" dt="2021-02-28T18:02:50.733" v="148" actId="20577"/>
          <ac:spMkLst>
            <pc:docMk/>
            <pc:sldMk cId="2631816381" sldId="262"/>
            <ac:spMk id="2" creationId="{322AF886-34DF-420D-A317-09476CF82F0D}"/>
          </ac:spMkLst>
        </pc:spChg>
        <pc:spChg chg="mod">
          <ac:chgData name="Jingnan Xie" userId="5c2f28a1-79a3-4aeb-a5f1-26f53b743562" providerId="ADAL" clId="{2E2DF8C6-3954-4ED0-838F-A39E33B7C4A6}" dt="2021-02-28T18:09:18.210" v="218" actId="20577"/>
          <ac:spMkLst>
            <pc:docMk/>
            <pc:sldMk cId="2631816381" sldId="262"/>
            <ac:spMk id="3" creationId="{72C5C5B3-2DFA-4276-8B58-0626E22CD718}"/>
          </ac:spMkLst>
        </pc:spChg>
      </pc:sldChg>
    </pc:docChg>
  </pc:docChgLst>
  <pc:docChgLst>
    <pc:chgData name="Jingnan Xie" userId="5c2f28a1-79a3-4aeb-a5f1-26f53b743562" providerId="ADAL" clId="{8E900881-21AF-4B54-90F6-E81EA99BD1F9}"/>
    <pc:docChg chg="custSel delSld modSld">
      <pc:chgData name="Jingnan Xie" userId="5c2f28a1-79a3-4aeb-a5f1-26f53b743562" providerId="ADAL" clId="{8E900881-21AF-4B54-90F6-E81EA99BD1F9}" dt="2023-03-01T17:11:17.202" v="56" actId="47"/>
      <pc:docMkLst>
        <pc:docMk/>
      </pc:docMkLst>
      <pc:sldChg chg="modSp mod">
        <pc:chgData name="Jingnan Xie" userId="5c2f28a1-79a3-4aeb-a5f1-26f53b743562" providerId="ADAL" clId="{8E900881-21AF-4B54-90F6-E81EA99BD1F9}" dt="2023-02-17T15:33:13.427" v="35" actId="20577"/>
        <pc:sldMkLst>
          <pc:docMk/>
          <pc:sldMk cId="2631816381" sldId="262"/>
        </pc:sldMkLst>
        <pc:spChg chg="mod">
          <ac:chgData name="Jingnan Xie" userId="5c2f28a1-79a3-4aeb-a5f1-26f53b743562" providerId="ADAL" clId="{8E900881-21AF-4B54-90F6-E81EA99BD1F9}" dt="2023-02-17T15:33:13.427" v="35" actId="20577"/>
          <ac:spMkLst>
            <pc:docMk/>
            <pc:sldMk cId="2631816381" sldId="262"/>
            <ac:spMk id="3" creationId="{72C5C5B3-2DFA-4276-8B58-0626E22CD718}"/>
          </ac:spMkLst>
        </pc:spChg>
      </pc:sldChg>
      <pc:sldChg chg="modSp mod">
        <pc:chgData name="Jingnan Xie" userId="5c2f28a1-79a3-4aeb-a5f1-26f53b743562" providerId="ADAL" clId="{8E900881-21AF-4B54-90F6-E81EA99BD1F9}" dt="2023-02-17T15:35:18.511" v="40" actId="1076"/>
        <pc:sldMkLst>
          <pc:docMk/>
          <pc:sldMk cId="3827600712" sldId="265"/>
        </pc:sldMkLst>
        <pc:spChg chg="mod">
          <ac:chgData name="Jingnan Xie" userId="5c2f28a1-79a3-4aeb-a5f1-26f53b743562" providerId="ADAL" clId="{8E900881-21AF-4B54-90F6-E81EA99BD1F9}" dt="2023-02-17T15:34:58.638" v="39" actId="20577"/>
          <ac:spMkLst>
            <pc:docMk/>
            <pc:sldMk cId="3827600712" sldId="265"/>
            <ac:spMk id="3" creationId="{3FCDF4DA-5638-410C-998D-4FFDF95DB202}"/>
          </ac:spMkLst>
        </pc:spChg>
        <pc:picChg chg="mod">
          <ac:chgData name="Jingnan Xie" userId="5c2f28a1-79a3-4aeb-a5f1-26f53b743562" providerId="ADAL" clId="{8E900881-21AF-4B54-90F6-E81EA99BD1F9}" dt="2023-02-17T15:35:18.511" v="40" actId="1076"/>
          <ac:picMkLst>
            <pc:docMk/>
            <pc:sldMk cId="3827600712" sldId="265"/>
            <ac:picMk id="5" creationId="{D4730FB4-4E5A-4EB4-94F4-F234DE563581}"/>
          </ac:picMkLst>
        </pc:picChg>
      </pc:sldChg>
      <pc:sldChg chg="addSp delSp modSp mod">
        <pc:chgData name="Jingnan Xie" userId="5c2f28a1-79a3-4aeb-a5f1-26f53b743562" providerId="ADAL" clId="{8E900881-21AF-4B54-90F6-E81EA99BD1F9}" dt="2023-03-01T17:11:09.600" v="55" actId="1076"/>
        <pc:sldMkLst>
          <pc:docMk/>
          <pc:sldMk cId="3980008277" sldId="267"/>
        </pc:sldMkLst>
        <pc:spChg chg="mod">
          <ac:chgData name="Jingnan Xie" userId="5c2f28a1-79a3-4aeb-a5f1-26f53b743562" providerId="ADAL" clId="{8E900881-21AF-4B54-90F6-E81EA99BD1F9}" dt="2023-03-01T17:10:18.562" v="53" actId="20577"/>
          <ac:spMkLst>
            <pc:docMk/>
            <pc:sldMk cId="3980008277" sldId="267"/>
            <ac:spMk id="3" creationId="{90EC12DF-FB2E-43DA-ACBE-0AD9B54524CD}"/>
          </ac:spMkLst>
        </pc:spChg>
        <pc:picChg chg="del">
          <ac:chgData name="Jingnan Xie" userId="5c2f28a1-79a3-4aeb-a5f1-26f53b743562" providerId="ADAL" clId="{8E900881-21AF-4B54-90F6-E81EA99BD1F9}" dt="2023-03-01T17:10:14.372" v="41" actId="478"/>
          <ac:picMkLst>
            <pc:docMk/>
            <pc:sldMk cId="3980008277" sldId="267"/>
            <ac:picMk id="5" creationId="{428A8C26-3C9A-44BE-900F-631255BEA37C}"/>
          </ac:picMkLst>
        </pc:picChg>
        <pc:picChg chg="add mod">
          <ac:chgData name="Jingnan Xie" userId="5c2f28a1-79a3-4aeb-a5f1-26f53b743562" providerId="ADAL" clId="{8E900881-21AF-4B54-90F6-E81EA99BD1F9}" dt="2023-03-01T17:11:09.600" v="55" actId="1076"/>
          <ac:picMkLst>
            <pc:docMk/>
            <pc:sldMk cId="3980008277" sldId="267"/>
            <ac:picMk id="6" creationId="{226AEA04-A323-D8A1-591E-A93928B3D5D1}"/>
          </ac:picMkLst>
        </pc:picChg>
      </pc:sldChg>
      <pc:sldChg chg="del">
        <pc:chgData name="Jingnan Xie" userId="5c2f28a1-79a3-4aeb-a5f1-26f53b743562" providerId="ADAL" clId="{8E900881-21AF-4B54-90F6-E81EA99BD1F9}" dt="2023-03-01T17:11:17.202" v="56" actId="47"/>
        <pc:sldMkLst>
          <pc:docMk/>
          <pc:sldMk cId="3042994275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6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38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9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2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19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50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7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6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4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46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398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600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1151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39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904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4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4C771-AB66-46C0-B479-C907EBA8F7C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2B15156-AD73-445B-96BF-2E5608504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9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enterprisedb.com/downloads/postgres-postgresql-download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jdbc.postgresql.org/download/postgresql-42.2.19.jar" TargetMode="External"/><Relationship Id="rId2" Type="http://schemas.openxmlformats.org/officeDocument/2006/relationships/hyperlink" Target="https://jdbc.postgresql.org/download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D160E-EAF6-4F98-9C5F-7AA946063B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5400">
                <a:effectLst>
                  <a:outerShdw blurRad="38100" dist="38100" dir="2700000" algn="tl">
                    <a:srgbClr val="C0C0C0"/>
                  </a:outerShdw>
                </a:effectLst>
              </a:rPr>
              <a:t>Accessing SQL from  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Java and Application Development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F130F-61A3-485B-B18B-86D77284A0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Prof. X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47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28C0E-71C5-4DFC-8DA1-BF38BBA1E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0153"/>
          </a:xfrm>
        </p:spPr>
        <p:txBody>
          <a:bodyPr>
            <a:normAutofit fontScale="90000"/>
          </a:bodyPr>
          <a:lstStyle/>
          <a:p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Accessing SQL from a Programming Language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12BCF1-D65C-4BC3-B80B-0A6D18FF8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489435"/>
            <a:ext cx="8306410" cy="4057981"/>
          </a:xfrm>
        </p:spPr>
      </p:pic>
    </p:spTree>
    <p:extLst>
      <p:ext uri="{BB962C8B-B14F-4D97-AF65-F5344CB8AC3E}">
        <p14:creationId xmlns:p14="http://schemas.microsoft.com/office/powerpoint/2010/main" val="1980215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CF9E-0993-4B38-8509-89005ED2A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91830"/>
            <a:ext cx="8596668" cy="1216459"/>
          </a:xfrm>
        </p:spPr>
        <p:txBody>
          <a:bodyPr>
            <a:normAutofit/>
          </a:bodyPr>
          <a:lstStyle/>
          <a:p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Accessing SQL from a Programming Language (Cont.)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2FD51EF-FDE4-48AD-97BF-41BD2DE40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3975"/>
            <a:ext cx="8596668" cy="4397388"/>
          </a:xfrm>
        </p:spPr>
        <p:txBody>
          <a:bodyPr/>
          <a:lstStyle/>
          <a:p>
            <a:r>
              <a:rPr lang="en-US"/>
              <a:t>There are two approaches to access SQL from a general-purpose programming language:</a:t>
            </a:r>
          </a:p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5B6631-A23C-4326-8C2D-E8230933B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51" y="2377348"/>
            <a:ext cx="8801072" cy="26518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60DA9C-CF98-4D1B-A165-BB243981D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926" y="5229126"/>
            <a:ext cx="8466180" cy="70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83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AB73A-78D5-470D-8EE8-7038695FB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F89B6-7364-483C-BB4A-F24805071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4594"/>
            <a:ext cx="8596668" cy="4599061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JDBC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is a Java API for communicating with database systems supporting SQL.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JDBC supports a variety of features for querying and updating data, and for retrieving query results.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JDBC also supports metadata retrieval, such as querying about relations present in the database and the names and types of relation attributes.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Model for communicating with the database: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Open a connection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Create a </a:t>
            </a:r>
            <a:r>
              <a:rPr kumimoji="1" lang="ja-JP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“</a:t>
            </a:r>
            <a:r>
              <a:rPr kumimoji="1" lang="en-US" altLang="ja-JP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statement</a:t>
            </a:r>
            <a:r>
              <a:rPr kumimoji="1" lang="ja-JP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”</a:t>
            </a:r>
            <a:r>
              <a:rPr kumimoji="1" lang="en-US" altLang="ja-JP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 object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Execute queries using the statement object to send queries and fetch results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anose="020B0600070205080204" pitchFamily="34" charset="-128"/>
              </a:rPr>
              <a:t>Exception mechanism to handle errors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2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296E1-28E4-42E3-A238-5160F1C21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7604"/>
          </a:xfrm>
        </p:spPr>
        <p:txBody>
          <a:bodyPr>
            <a:normAutofit fontScale="90000"/>
          </a:bodyPr>
          <a:lstStyle/>
          <a:p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 Code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7ABB37-DCA7-45B0-969C-F772B5586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9924" y="1439641"/>
            <a:ext cx="9045386" cy="3346368"/>
          </a:xfrm>
        </p:spPr>
      </p:pic>
    </p:spTree>
    <p:extLst>
      <p:ext uri="{BB962C8B-B14F-4D97-AF65-F5344CB8AC3E}">
        <p14:creationId xmlns:p14="http://schemas.microsoft.com/office/powerpoint/2010/main" val="139537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44EAD-9E45-4D71-A746-028E436A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2272"/>
          </a:xfrm>
        </p:spPr>
        <p:txBody>
          <a:bodyPr/>
          <a:lstStyle/>
          <a:p>
            <a:r>
              <a:rPr lang="en-US"/>
              <a:t>JDBC Code (Cont.)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80D5D7-B0A0-4A27-8A8E-F7B7E07CD8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1693" y="1935350"/>
            <a:ext cx="8862954" cy="3813697"/>
          </a:xfrm>
        </p:spPr>
      </p:pic>
    </p:spTree>
    <p:extLst>
      <p:ext uri="{BB962C8B-B14F-4D97-AF65-F5344CB8AC3E}">
        <p14:creationId xmlns:p14="http://schemas.microsoft.com/office/powerpoint/2010/main" val="2126229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AF886-34DF-420D-A317-09476CF8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1728"/>
          </a:xfrm>
        </p:spPr>
        <p:txBody>
          <a:bodyPr/>
          <a:lstStyle/>
          <a:p>
            <a:r>
              <a:rPr lang="en-US"/>
              <a:t>Database-Driven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5C5B3-2DFA-4276-8B58-0626E22CD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6427"/>
            <a:ext cx="8596668" cy="4484936"/>
          </a:xfrm>
        </p:spPr>
        <p:txBody>
          <a:bodyPr/>
          <a:lstStyle/>
          <a:p>
            <a:r>
              <a:rPr lang="en-US"/>
              <a:t>Download and Install PostgreSQL (Optional for the Lab assignment) </a:t>
            </a:r>
            <a:r>
              <a:rPr lang="en-US">
                <a:hlinkClick r:id="rId2"/>
              </a:rPr>
              <a:t>https://www.enterprisedb.com/downloads/postgres-postgresql-downloads</a:t>
            </a:r>
            <a:endParaRPr lang="en-US"/>
          </a:p>
          <a:p>
            <a:r>
              <a:rPr lang="en-US"/>
              <a:t>Server: localhost</a:t>
            </a:r>
          </a:p>
          <a:p>
            <a:r>
              <a:rPr lang="en-US"/>
              <a:t>Port:     5432</a:t>
            </a:r>
          </a:p>
          <a:p>
            <a:r>
              <a:rPr lang="en-US"/>
              <a:t>Username: </a:t>
            </a:r>
            <a:r>
              <a:rPr lang="en-US" err="1"/>
              <a:t>postgres</a:t>
            </a:r>
            <a:endParaRPr lang="en-US"/>
          </a:p>
          <a:p>
            <a:r>
              <a:rPr lang="en-US"/>
              <a:t>Keep your password in mind and Do Not forget it</a:t>
            </a:r>
          </a:p>
          <a:p>
            <a:r>
              <a:rPr lang="en-US"/>
              <a:t>You can easily use </a:t>
            </a:r>
            <a:r>
              <a:rPr lang="en-US" err="1"/>
              <a:t>pgAdmin</a:t>
            </a:r>
            <a:r>
              <a:rPr lang="en-US"/>
              <a:t> to create a new database: application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4C1B2-2366-4B28-87C4-D1CBC42FF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334" y="4204390"/>
            <a:ext cx="3853960" cy="214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16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99107-DB62-45AF-80EB-1485B9B27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9262"/>
          </a:xfrm>
        </p:spPr>
        <p:txBody>
          <a:bodyPr/>
          <a:lstStyle/>
          <a:p>
            <a:r>
              <a:rPr lang="en-US"/>
              <a:t>Create database and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7E6D8-3D86-402A-BB88-107D40D35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8863"/>
            <a:ext cx="8596668" cy="4542500"/>
          </a:xfrm>
        </p:spPr>
        <p:txBody>
          <a:bodyPr/>
          <a:lstStyle/>
          <a:p>
            <a:r>
              <a:rPr lang="en-US"/>
              <a:t>You can create tables using </a:t>
            </a:r>
            <a:r>
              <a:rPr lang="en-US" err="1"/>
              <a:t>pgAdmin</a:t>
            </a:r>
            <a:r>
              <a:rPr lang="en-US"/>
              <a:t> OR SQL shell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ADBDD-CEE3-4B3B-825B-0794E36C6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252" y="1989055"/>
            <a:ext cx="4301805" cy="45424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9860AB-7E50-4D35-81C1-4A5811658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325" y="1989054"/>
            <a:ext cx="5083007" cy="366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480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C0118-7753-4C3E-AE9D-B7EB5685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9006"/>
          </a:xfrm>
        </p:spPr>
        <p:txBody>
          <a:bodyPr/>
          <a:lstStyle/>
          <a:p>
            <a:r>
              <a:rPr lang="en-US"/>
              <a:t>Create tables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A6FEC0-A67B-4CC4-980B-7403219410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377" y="1531045"/>
            <a:ext cx="4525727" cy="401034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BD8AF6-EFA5-40CC-9AAA-A186BF565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105" y="1699358"/>
            <a:ext cx="4866948" cy="384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92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6D4C0-E29D-432A-B955-1F670D81A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5567"/>
          </a:xfrm>
        </p:spPr>
        <p:txBody>
          <a:bodyPr/>
          <a:lstStyle/>
          <a:p>
            <a:r>
              <a:rPr lang="en-US"/>
              <a:t>JDBC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F4DA-5638-410C-998D-4FFDF95DB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0009"/>
            <a:ext cx="8596668" cy="4561354"/>
          </a:xfrm>
        </p:spPr>
        <p:txBody>
          <a:bodyPr/>
          <a:lstStyle/>
          <a:p>
            <a:r>
              <a:rPr lang="en-US"/>
              <a:t>Download PostgreSQL java Driver from</a:t>
            </a:r>
          </a:p>
          <a:p>
            <a:r>
              <a:rPr lang="en-US">
                <a:hlinkClick r:id="rId2"/>
              </a:rPr>
              <a:t>https://jdbc.postgresql.org/download/</a:t>
            </a:r>
            <a:endParaRPr lang="en-US"/>
          </a:p>
          <a:p>
            <a:r>
              <a:rPr lang="en-US">
                <a:hlinkClick r:id="rId3"/>
              </a:rPr>
              <a:t>https://jdbc.postgresql.org/download/postgresql-42.2.19.jar</a:t>
            </a:r>
            <a:endParaRPr lang="en-US"/>
          </a:p>
          <a:p>
            <a:r>
              <a:rPr lang="en-US"/>
              <a:t>Keep it, DO NOT discard</a:t>
            </a:r>
          </a:p>
          <a:p>
            <a:r>
              <a:rPr lang="en-US"/>
              <a:t>Open eclipse and create a new java project</a:t>
            </a:r>
          </a:p>
          <a:p>
            <a:r>
              <a:rPr lang="en-US"/>
              <a:t>Right click your project </a:t>
            </a:r>
            <a:r>
              <a:rPr lang="en-US">
                <a:sym typeface="Wingdings" panose="05000000000000000000" pitchFamily="2" charset="2"/>
              </a:rPr>
              <a:t> Build Path  Configure Build Path</a:t>
            </a:r>
          </a:p>
          <a:p>
            <a:r>
              <a:rPr lang="en-US">
                <a:sym typeface="Wingdings" panose="05000000000000000000" pitchFamily="2" charset="2"/>
              </a:rPr>
              <a:t>Add the driver to the library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730FB4-4E5A-4EB4-94F4-F234DE563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045" y="3760686"/>
            <a:ext cx="5440394" cy="29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00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E10A1-0518-4E0E-A283-6B9FFF3A2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JDBC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4BCD8-9074-40D6-BED9-0CF9DD981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/>
          <a:lstStyle/>
          <a:p>
            <a:r>
              <a:rPr lang="en-US"/>
              <a:t>Try the code I provided to connect the database</a:t>
            </a:r>
          </a:p>
          <a:p>
            <a:r>
              <a:rPr lang="en-US"/>
              <a:t>Make sure you use your own username and password</a:t>
            </a:r>
          </a:p>
        </p:txBody>
      </p:sp>
    </p:spTree>
    <p:extLst>
      <p:ext uri="{BB962C8B-B14F-4D97-AF65-F5344CB8AC3E}">
        <p14:creationId xmlns:p14="http://schemas.microsoft.com/office/powerpoint/2010/main" val="4104763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2659-279A-40F1-8E6B-DF25411F7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1455"/>
          </a:xfrm>
        </p:spPr>
        <p:txBody>
          <a:bodyPr/>
          <a:lstStyle/>
          <a:p>
            <a:r>
              <a:rPr lang="en-US"/>
              <a:t>GUI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C12DF-FB2E-43DA-ACBE-0AD9B5452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9149"/>
            <a:ext cx="8596668" cy="4582213"/>
          </a:xfrm>
        </p:spPr>
        <p:txBody>
          <a:bodyPr/>
          <a:lstStyle/>
          <a:p>
            <a:r>
              <a:rPr lang="en-US"/>
              <a:t>We need to install Swing to our eclipse</a:t>
            </a:r>
          </a:p>
          <a:p>
            <a:r>
              <a:rPr lang="en-US"/>
              <a:t>Open Eclipse </a:t>
            </a:r>
            <a:r>
              <a:rPr lang="en-US">
                <a:sym typeface="Wingdings" panose="05000000000000000000" pitchFamily="2" charset="2"/>
              </a:rPr>
              <a:t> Help  Install New Software</a:t>
            </a:r>
          </a:p>
          <a:p>
            <a:r>
              <a:rPr lang="en-US">
                <a:sym typeface="Wingdings" panose="05000000000000000000" pitchFamily="2" charset="2"/>
              </a:rPr>
              <a:t>Type https://download.eclipse.org/windowbuilder/lastgoodbuild/ </a:t>
            </a:r>
          </a:p>
          <a:p>
            <a:endParaRPr lang="en-US">
              <a:sym typeface="Wingdings" panose="05000000000000000000" pitchFamily="2" charset="2"/>
            </a:endParaRPr>
          </a:p>
          <a:p>
            <a:endParaRPr lang="en-US">
              <a:sym typeface="Wingdings" panose="05000000000000000000" pitchFamily="2" charset="2"/>
            </a:endParaRPr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6AEA04-A323-D8A1-591E-A93928B3D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89" y="2864234"/>
            <a:ext cx="8230313" cy="36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08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644FA-EA06-4731-8936-4B9DE08A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36396"/>
          </a:xfrm>
        </p:spPr>
        <p:txBody>
          <a:bodyPr/>
          <a:lstStyle/>
          <a:p>
            <a:r>
              <a:rPr lang="en-US"/>
              <a:t>Create a Login Window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A592F-AB3A-45BF-BCEF-7E7E1F0CA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5997"/>
            <a:ext cx="8596668" cy="4495366"/>
          </a:xfrm>
        </p:spPr>
        <p:txBody>
          <a:bodyPr/>
          <a:lstStyle/>
          <a:p>
            <a:r>
              <a:rPr lang="en-US"/>
              <a:t>Right click the project name </a:t>
            </a:r>
            <a:r>
              <a:rPr lang="en-US">
                <a:sym typeface="Wingdings" panose="05000000000000000000" pitchFamily="2" charset="2"/>
              </a:rPr>
              <a:t> New  Other…</a:t>
            </a:r>
          </a:p>
          <a:p>
            <a:r>
              <a:rPr lang="en-US" err="1">
                <a:sym typeface="Wingdings" panose="05000000000000000000" pitchFamily="2" charset="2"/>
              </a:rPr>
              <a:t>WindowBuilder</a:t>
            </a:r>
            <a:r>
              <a:rPr lang="en-US">
                <a:sym typeface="Wingdings" panose="05000000000000000000" pitchFamily="2" charset="2"/>
              </a:rPr>
              <a:t>  Swing Designer  Application Window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6F4B2-2CE7-4DF2-910A-B7E626321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083" y="2483794"/>
            <a:ext cx="5189670" cy="37646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2D4CFB-5543-48E9-9A4D-1F5B49F2F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131" y="2422828"/>
            <a:ext cx="5204911" cy="38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00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74CF1-2D3E-4030-B6DD-008A0703B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Mode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751DD7-D202-4B38-9299-A7CCB1AF5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6649" y="1664478"/>
            <a:ext cx="4059019" cy="388143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8EEBD7-1899-4D40-9331-ED8CDAB28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949" y="1664479"/>
            <a:ext cx="4893013" cy="395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24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E1EF-CA72-4E85-93C3-A6FD76AF5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 Statement and </a:t>
            </a:r>
            <a:r>
              <a:rPr lang="en-US" err="1"/>
              <a:t>ResultSet</a:t>
            </a:r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0EE1C8A-C357-4A7E-B9B1-A47A2184C5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740" y="1762731"/>
            <a:ext cx="7422523" cy="3332537"/>
          </a:xfrm>
        </p:spPr>
      </p:pic>
    </p:spTree>
    <p:extLst>
      <p:ext uri="{BB962C8B-B14F-4D97-AF65-F5344CB8AC3E}">
        <p14:creationId xmlns:p14="http://schemas.microsoft.com/office/powerpoint/2010/main" val="3113551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A026F-6941-4245-AA95-638A1D4F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24207"/>
            <a:ext cx="8596668" cy="791852"/>
          </a:xfrm>
        </p:spPr>
        <p:txBody>
          <a:bodyPr>
            <a:normAutofit fontScale="90000"/>
          </a:bodyPr>
          <a:lstStyle/>
          <a:p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Application Programs and User Interfaces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8285F-185B-4CA8-8D8D-37EB69E9B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6313"/>
            <a:ext cx="8596668" cy="4665049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Most database users do </a:t>
            </a:r>
            <a:r>
              <a:rPr kumimoji="1" lang="en-US" altLang="en-US" sz="17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not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use a query language like SQL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An application program acts as the intermediary between users and the database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Applications split into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front-end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middle layer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backend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Front-end: user interface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Forms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Graphical user interfaces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Many interfaces are Web-based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82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D939E-DA1B-49C4-B020-6C2D14C3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713"/>
          </a:xfrm>
        </p:spPr>
        <p:txBody>
          <a:bodyPr/>
          <a:lstStyle/>
          <a:p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Three-Layer Web Architecture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AC1D1F-2EBA-4E6B-B6F3-28CA77113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9227" y="1799133"/>
            <a:ext cx="6916364" cy="4175514"/>
          </a:xfrm>
        </p:spPr>
      </p:pic>
    </p:spTree>
    <p:extLst>
      <p:ext uri="{BB962C8B-B14F-4D97-AF65-F5344CB8AC3E}">
        <p14:creationId xmlns:p14="http://schemas.microsoft.com/office/powerpoint/2010/main" val="869549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F8876-C6A5-48A0-A0C1-AD0CFFB07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3950"/>
            <a:ext cx="8596668" cy="820132"/>
          </a:xfrm>
        </p:spPr>
        <p:txBody>
          <a:bodyPr/>
          <a:lstStyle/>
          <a:p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Web Servers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E0B36-57C5-4702-915B-3F4E68572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8596668" cy="458020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 Web server can easily serve as a front end to a variety of information services.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document name in a URL may identify an executable program, that, when run, generates a HTML document.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When an HTTP server receives a request for such a document, it executes the program, and sends back the HTML document that is generated.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The Web client can pass extra arguments with the name of the document.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To install a new service on the Web, one simply needs to create and install an executable that provides that service.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The Web browser provides a graphical user interface to the information service.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Common Gateway Interface (CGI): a standard interface between web and application server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80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F78BD-0756-44FE-B25C-24609500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5353"/>
            <a:ext cx="8596668" cy="838985"/>
          </a:xfrm>
        </p:spPr>
        <p:txBody>
          <a:bodyPr>
            <a:normAutofit/>
          </a:bodyPr>
          <a:lstStyle/>
          <a:p>
            <a:r>
              <a:rPr lang="en-US" altLang="en-US">
                <a:effectLst/>
              </a:rPr>
              <a:t>Application Architectures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1F6C8-5B74-491D-AC71-05B0C8DC7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4339"/>
            <a:ext cx="8596668" cy="4797024"/>
          </a:xfr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Application layers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Presentation or user interface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model-view-controller (MVC)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architecture</a:t>
            </a:r>
          </a:p>
          <a:p>
            <a:pPr marL="1428750" marR="0" lvl="3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model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: business logic</a:t>
            </a:r>
          </a:p>
          <a:p>
            <a:pPr marL="1428750" marR="0" lvl="3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view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: presentation of data, depends on display device</a:t>
            </a:r>
          </a:p>
          <a:p>
            <a:pPr marL="1428750" marR="0" lvl="3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controller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: receives events, executes actions, and returns a view to the user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business-logic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layer 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provides high level view of data and actions on data</a:t>
            </a:r>
          </a:p>
          <a:p>
            <a:pPr marL="1428750" marR="0" lvl="3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often using an object data model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hides details of data storage schema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data access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layer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interfaces between business logic layer and the underlying database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provides mapping from object model of business layer to relational model of database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85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F68D3-1033-4083-85AF-AB684E6BD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67645"/>
            <a:ext cx="8596668" cy="989815"/>
          </a:xfrm>
        </p:spPr>
        <p:txBody>
          <a:bodyPr/>
          <a:lstStyle/>
          <a:p>
            <a:r>
              <a:rPr lang="en-US" altLang="en-US">
                <a:effectLst/>
              </a:rPr>
              <a:t>Application Architecture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E68F38-DFE5-442F-A27A-91014AFDAE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7592" y="1357460"/>
            <a:ext cx="6096060" cy="4652350"/>
          </a:xfrm>
        </p:spPr>
      </p:pic>
    </p:spTree>
    <p:extLst>
      <p:ext uri="{BB962C8B-B14F-4D97-AF65-F5344CB8AC3E}">
        <p14:creationId xmlns:p14="http://schemas.microsoft.com/office/powerpoint/2010/main" val="3653901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45AA-B8F8-42A9-BF22-0D45F29DD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713"/>
          </a:xfrm>
        </p:spPr>
        <p:txBody>
          <a:bodyPr/>
          <a:lstStyle/>
          <a:p>
            <a:r>
              <a:rPr lang="en-US" altLang="en-US">
                <a:effectLst/>
              </a:rPr>
              <a:t>Business Logic Layer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31199-136C-4494-927D-736832FC8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8596668" cy="458020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Provides abstractions of entities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E.g., students, instructors, courses, </a:t>
            </a:r>
            <a:r>
              <a:rPr kumimoji="1" lang="en-US" altLang="en-US" sz="1700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etc</a:t>
            </a:r>
            <a:endParaRPr kumimoji="1" lang="en-US" altLang="en-US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ＭＳ Ｐゴシック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Enforces </a:t>
            </a: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business rules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for carrying out actions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E.g., student can enroll in a class only if she has completed </a:t>
            </a:r>
            <a:r>
              <a:rPr kumimoji="1" lang="en-US" altLang="en-US" sz="1700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prerequsites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, and has paid her tuition fees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Supports </a:t>
            </a: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workflows 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which define how a task involving multiple participants is to be carried out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E.g., how to process application by a student applying to a university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Sequence of steps to carry out task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Error handling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E.g. what to do if recommendation letters not received on time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28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374C2-B455-4DA3-9769-BB5A38D05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ffectLst/>
              </a:rPr>
              <a:t>Object-Relational Mapping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DE080-BEDF-474B-8E9D-38086AFD0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7461"/>
            <a:ext cx="8596668" cy="4683902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Allows application code to be written on top of object-oriented data model, while storing data in a traditional relational database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Alternative: implement object-oriented or object-relational database to store object model</a:t>
            </a:r>
          </a:p>
          <a:p>
            <a:pPr marL="1085850" marR="0" lvl="2" indent="-2286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Has not been commercially successful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Schema designer has to provide a mapping between object data and relational schema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E.g., Java class </a:t>
            </a:r>
            <a:r>
              <a:rPr kumimoji="1" lang="en-US" altLang="en-US" sz="17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Student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 mapped to relation </a:t>
            </a:r>
            <a:r>
              <a:rPr kumimoji="1" lang="en-US" altLang="en-US" sz="17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student, 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with corresponding mapping of attributes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An object can map to multiple tuples in multiple relations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Application opens a session, which connects to the database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Objects can be created and saved to the database using 	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None/>
              <a:tabLst/>
              <a:defRPr/>
            </a:pPr>
            <a:r>
              <a:rPr kumimoji="1" lang="en-US" altLang="en-US" sz="1700" kern="0">
                <a:solidFill>
                  <a:srgbClr val="000000"/>
                </a:solidFill>
                <a:latin typeface="Helvetica"/>
                <a:ea typeface="MS PGothic" panose="020B0600070205080204" pitchFamily="34" charset="-128"/>
              </a:rPr>
              <a:t>         </a:t>
            </a:r>
            <a:r>
              <a:rPr kumimoji="1" lang="en-US" altLang="en-US" sz="1700" b="0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session.save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(object)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Mapping used to create appropriate tuples in the database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Query can be run to retrieve objects satisfying specified predicates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45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D0A4B-6DF5-4E5B-85CB-7A277FE90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32" y="453705"/>
            <a:ext cx="8596668" cy="725865"/>
          </a:xfrm>
        </p:spPr>
        <p:txBody>
          <a:bodyPr>
            <a:normAutofit fontScale="90000"/>
          </a:bodyPr>
          <a:lstStyle/>
          <a:p>
            <a:r>
              <a:rPr lang="en-US" altLang="en-US" sz="3600">
                <a:effectLst/>
              </a:rPr>
              <a:t>Object-Relational Mapping and Hibernate (Cont.)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730FE-DAE8-4080-A0FE-855719CE0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96825"/>
            <a:ext cx="8596668" cy="4344537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</a:t>
            </a: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Hibernate</a:t>
            </a: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object-relational mapping system is widely used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Public domain system, runs on a variety of database systems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Supports a query language that can express complex queries involving joins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Translates queries into SQL queries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Allows relationships to be mapped to sets associated with objects</a:t>
            </a:r>
          </a:p>
          <a:p>
            <a:pPr marL="1085850" marR="0" lvl="2" indent="-2286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E.g., courses taken by a student can be a set in Student object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See book for Hibernate code example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The </a:t>
            </a:r>
            <a:r>
              <a:rPr kumimoji="1" lang="en-US" altLang="en-US" sz="1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Entity Data Model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 </a:t>
            </a: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MS PGothic" panose="020B0600070205080204" pitchFamily="34" charset="-128"/>
              </a:rPr>
              <a:t>developed by Microsoft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Provides an entity-relationship model directly to application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Maps data between entity data model and underlying storage, which can be relational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pitchFamily="34" charset="-128"/>
              </a:rPr>
              <a:t>Entity SQL language operates directly on Entity Data Model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215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955</Words>
  <Application>Microsoft Macintosh PowerPoint</Application>
  <PresentationFormat>Widescreen</PresentationFormat>
  <Paragraphs>116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Helvetica</vt:lpstr>
      <vt:lpstr>Trebuchet MS</vt:lpstr>
      <vt:lpstr>Wingdings</vt:lpstr>
      <vt:lpstr>Wingdings 3</vt:lpstr>
      <vt:lpstr>Facet</vt:lpstr>
      <vt:lpstr>Accessing SQL from  Java and Application Development</vt:lpstr>
      <vt:lpstr>Accessing SQL from a Programming Language</vt:lpstr>
      <vt:lpstr>Accessing SQL from a Programming Language (Cont.)</vt:lpstr>
      <vt:lpstr>JDBC</vt:lpstr>
      <vt:lpstr>JDBC Code</vt:lpstr>
      <vt:lpstr>JDBC Code (Cont.)</vt:lpstr>
      <vt:lpstr>Database-Driven Application</vt:lpstr>
      <vt:lpstr>Create database and tables</vt:lpstr>
      <vt:lpstr>Create tables</vt:lpstr>
      <vt:lpstr>JDBC</vt:lpstr>
      <vt:lpstr>JDBC</vt:lpstr>
      <vt:lpstr>GUI Applications</vt:lpstr>
      <vt:lpstr>Create a Login Window</vt:lpstr>
      <vt:lpstr>Design Mode</vt:lpstr>
      <vt:lpstr>Use Statement and ResultSet</vt:lpstr>
      <vt:lpstr>Application Programs and User Interfaces</vt:lpstr>
      <vt:lpstr>Three-Layer Web Architecture</vt:lpstr>
      <vt:lpstr>Web Servers</vt:lpstr>
      <vt:lpstr>Application Architectures</vt:lpstr>
      <vt:lpstr>Application Architecture</vt:lpstr>
      <vt:lpstr>Business Logic Layer</vt:lpstr>
      <vt:lpstr>Object-Relational Mapping</vt:lpstr>
      <vt:lpstr>Object-Relational Mapping and Hibernate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Accessing SQL from a Programming Language</dc:title>
  <dc:creator>Jingnan Xie</dc:creator>
  <cp:lastModifiedBy>Jingnan Xie</cp:lastModifiedBy>
  <cp:revision>1</cp:revision>
  <dcterms:created xsi:type="dcterms:W3CDTF">2021-02-28T17:45:36Z</dcterms:created>
  <dcterms:modified xsi:type="dcterms:W3CDTF">2025-10-08T18:23:56Z</dcterms:modified>
</cp:coreProperties>
</file>