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1F50A8-0DC6-C240-8C05-8F380E2B3345}" v="25" dt="2026-04-22T14:09:37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0"/>
    <p:restoredTop sz="77192"/>
  </p:normalViewPr>
  <p:slideViewPr>
    <p:cSldViewPr snapToGrid="0">
      <p:cViewPr varScale="1">
        <p:scale>
          <a:sx n="96" d="100"/>
          <a:sy n="96" d="100"/>
        </p:scale>
        <p:origin x="5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microsoft.com/office/2016/11/relationships/changesInfo" Target="changesInfos/changesInfo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9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gnan Xie" userId="5c2f28a1-79a3-4aeb-a5f1-26f53b743562" providerId="ADAL" clId="{99442E2A-D9CC-5B17-AA62-8A182CB6386A}"/>
    <pc:docChg chg="undo custSel addSld delSld modSld">
      <pc:chgData name="Jingnan Xie" userId="5c2f28a1-79a3-4aeb-a5f1-26f53b743562" providerId="ADAL" clId="{99442E2A-D9CC-5B17-AA62-8A182CB6386A}" dt="2026-04-22T14:38:47.167" v="1500" actId="14100"/>
      <pc:docMkLst>
        <pc:docMk/>
      </pc:docMkLst>
      <pc:sldChg chg="modSp mod">
        <pc:chgData name="Jingnan Xie" userId="5c2f28a1-79a3-4aeb-a5f1-26f53b743562" providerId="ADAL" clId="{99442E2A-D9CC-5B17-AA62-8A182CB6386A}" dt="2026-04-22T12:39:19.428" v="9" actId="20577"/>
        <pc:sldMkLst>
          <pc:docMk/>
          <pc:sldMk cId="1273249548" sldId="256"/>
        </pc:sldMkLst>
        <pc:spChg chg="mod">
          <ac:chgData name="Jingnan Xie" userId="5c2f28a1-79a3-4aeb-a5f1-26f53b743562" providerId="ADAL" clId="{99442E2A-D9CC-5B17-AA62-8A182CB6386A}" dt="2026-04-22T12:39:19.428" v="9" actId="20577"/>
          <ac:spMkLst>
            <pc:docMk/>
            <pc:sldMk cId="1273249548" sldId="256"/>
            <ac:spMk id="2" creationId="{E0B4CC46-F0B6-437D-B5F4-DD87E0FC9FEB}"/>
          </ac:spMkLst>
        </pc:spChg>
      </pc:sldChg>
      <pc:sldChg chg="modSp mod">
        <pc:chgData name="Jingnan Xie" userId="5c2f28a1-79a3-4aeb-a5f1-26f53b743562" providerId="ADAL" clId="{99442E2A-D9CC-5B17-AA62-8A182CB6386A}" dt="2026-04-22T12:57:53.815" v="78" actId="14100"/>
        <pc:sldMkLst>
          <pc:docMk/>
          <pc:sldMk cId="2291140107" sldId="257"/>
        </pc:sldMkLst>
        <pc:spChg chg="mod">
          <ac:chgData name="Jingnan Xie" userId="5c2f28a1-79a3-4aeb-a5f1-26f53b743562" providerId="ADAL" clId="{99442E2A-D9CC-5B17-AA62-8A182CB6386A}" dt="2026-04-22T12:57:53.815" v="78" actId="14100"/>
          <ac:spMkLst>
            <pc:docMk/>
            <pc:sldMk cId="2291140107" sldId="257"/>
            <ac:spMk id="3" creationId="{69304213-9804-4872-AA27-5A29E084C068}"/>
          </ac:spMkLst>
        </pc:spChg>
      </pc:sldChg>
      <pc:sldChg chg="addSp delSp modSp new mod">
        <pc:chgData name="Jingnan Xie" userId="5c2f28a1-79a3-4aeb-a5f1-26f53b743562" providerId="ADAL" clId="{99442E2A-D9CC-5B17-AA62-8A182CB6386A}" dt="2026-04-22T13:01:58.152" v="143" actId="1076"/>
        <pc:sldMkLst>
          <pc:docMk/>
          <pc:sldMk cId="915309573" sldId="258"/>
        </pc:sldMkLst>
        <pc:spChg chg="del">
          <ac:chgData name="Jingnan Xie" userId="5c2f28a1-79a3-4aeb-a5f1-26f53b743562" providerId="ADAL" clId="{99442E2A-D9CC-5B17-AA62-8A182CB6386A}" dt="2026-04-22T13:01:52.911" v="140" actId="478"/>
          <ac:spMkLst>
            <pc:docMk/>
            <pc:sldMk cId="915309573" sldId="258"/>
            <ac:spMk id="2" creationId="{C4DFBAE1-2B29-B6B9-7873-57249EECFF22}"/>
          </ac:spMkLst>
        </pc:spChg>
        <pc:spChg chg="del">
          <ac:chgData name="Jingnan Xie" userId="5c2f28a1-79a3-4aeb-a5f1-26f53b743562" providerId="ADAL" clId="{99442E2A-D9CC-5B17-AA62-8A182CB6386A}" dt="2026-04-22T13:01:48.402" v="137"/>
          <ac:spMkLst>
            <pc:docMk/>
            <pc:sldMk cId="915309573" sldId="258"/>
            <ac:spMk id="3" creationId="{49AD2FA8-F149-B59D-E4B7-6717DAD631BD}"/>
          </ac:spMkLst>
        </pc:spChg>
        <pc:picChg chg="add mod ord">
          <ac:chgData name="Jingnan Xie" userId="5c2f28a1-79a3-4aeb-a5f1-26f53b743562" providerId="ADAL" clId="{99442E2A-D9CC-5B17-AA62-8A182CB6386A}" dt="2026-04-22T13:01:58.152" v="143" actId="1076"/>
          <ac:picMkLst>
            <pc:docMk/>
            <pc:sldMk cId="915309573" sldId="258"/>
            <ac:picMk id="5" creationId="{0401BC1F-E47A-639A-30A8-25259EBF4F91}"/>
          </ac:picMkLst>
        </pc:picChg>
      </pc:sldChg>
      <pc:sldChg chg="del">
        <pc:chgData name="Jingnan Xie" userId="5c2f28a1-79a3-4aeb-a5f1-26f53b743562" providerId="ADAL" clId="{99442E2A-D9CC-5B17-AA62-8A182CB6386A}" dt="2026-04-22T13:01:17.778" v="79" actId="2696"/>
        <pc:sldMkLst>
          <pc:docMk/>
          <pc:sldMk cId="1205635958" sldId="258"/>
        </pc:sldMkLst>
      </pc:sldChg>
      <pc:sldChg chg="del">
        <pc:chgData name="Jingnan Xie" userId="5c2f28a1-79a3-4aeb-a5f1-26f53b743562" providerId="ADAL" clId="{99442E2A-D9CC-5B17-AA62-8A182CB6386A}" dt="2026-04-22T13:01:18.170" v="80" actId="2696"/>
        <pc:sldMkLst>
          <pc:docMk/>
          <pc:sldMk cId="1298971001" sldId="259"/>
        </pc:sldMkLst>
      </pc:sldChg>
      <pc:sldChg chg="addSp delSp modSp new mod">
        <pc:chgData name="Jingnan Xie" userId="5c2f28a1-79a3-4aeb-a5f1-26f53b743562" providerId="ADAL" clId="{99442E2A-D9CC-5B17-AA62-8A182CB6386A}" dt="2026-04-22T13:02:39.040" v="151" actId="14100"/>
        <pc:sldMkLst>
          <pc:docMk/>
          <pc:sldMk cId="2097688100" sldId="259"/>
        </pc:sldMkLst>
        <pc:spChg chg="del">
          <ac:chgData name="Jingnan Xie" userId="5c2f28a1-79a3-4aeb-a5f1-26f53b743562" providerId="ADAL" clId="{99442E2A-D9CC-5B17-AA62-8A182CB6386A}" dt="2026-04-22T13:02:34.517" v="149" actId="478"/>
          <ac:spMkLst>
            <pc:docMk/>
            <pc:sldMk cId="2097688100" sldId="259"/>
            <ac:spMk id="2" creationId="{801239CB-785E-7272-0E50-EC35BF6F3FA3}"/>
          </ac:spMkLst>
        </pc:spChg>
        <pc:spChg chg="del">
          <ac:chgData name="Jingnan Xie" userId="5c2f28a1-79a3-4aeb-a5f1-26f53b743562" providerId="ADAL" clId="{99442E2A-D9CC-5B17-AA62-8A182CB6386A}" dt="2026-04-22T13:02:32.451" v="146"/>
          <ac:spMkLst>
            <pc:docMk/>
            <pc:sldMk cId="2097688100" sldId="259"/>
            <ac:spMk id="3" creationId="{371D06F3-C899-75D8-A011-515355F8EF4B}"/>
          </ac:spMkLst>
        </pc:spChg>
        <pc:picChg chg="add mod ord">
          <ac:chgData name="Jingnan Xie" userId="5c2f28a1-79a3-4aeb-a5f1-26f53b743562" providerId="ADAL" clId="{99442E2A-D9CC-5B17-AA62-8A182CB6386A}" dt="2026-04-22T13:02:39.040" v="151" actId="14100"/>
          <ac:picMkLst>
            <pc:docMk/>
            <pc:sldMk cId="2097688100" sldId="259"/>
            <ac:picMk id="5" creationId="{12621789-58A2-B6E5-199F-FC5CB4768EC8}"/>
          </ac:picMkLst>
        </pc:picChg>
      </pc:sldChg>
      <pc:sldChg chg="del">
        <pc:chgData name="Jingnan Xie" userId="5c2f28a1-79a3-4aeb-a5f1-26f53b743562" providerId="ADAL" clId="{99442E2A-D9CC-5B17-AA62-8A182CB6386A}" dt="2026-04-22T13:01:18.368" v="81" actId="2696"/>
        <pc:sldMkLst>
          <pc:docMk/>
          <pc:sldMk cId="1896168523" sldId="260"/>
        </pc:sldMkLst>
      </pc:sldChg>
      <pc:sldChg chg="addSp delSp modSp new mod">
        <pc:chgData name="Jingnan Xie" userId="5c2f28a1-79a3-4aeb-a5f1-26f53b743562" providerId="ADAL" clId="{99442E2A-D9CC-5B17-AA62-8A182CB6386A}" dt="2026-04-22T13:03:04.164" v="159" actId="14100"/>
        <pc:sldMkLst>
          <pc:docMk/>
          <pc:sldMk cId="2421118555" sldId="260"/>
        </pc:sldMkLst>
        <pc:spChg chg="del">
          <ac:chgData name="Jingnan Xie" userId="5c2f28a1-79a3-4aeb-a5f1-26f53b743562" providerId="ADAL" clId="{99442E2A-D9CC-5B17-AA62-8A182CB6386A}" dt="2026-04-22T13:02:44.187" v="153" actId="478"/>
          <ac:spMkLst>
            <pc:docMk/>
            <pc:sldMk cId="2421118555" sldId="260"/>
            <ac:spMk id="2" creationId="{5667D9CE-480C-9654-62FE-8DA09D72B402}"/>
          </ac:spMkLst>
        </pc:spChg>
        <pc:spChg chg="del">
          <ac:chgData name="Jingnan Xie" userId="5c2f28a1-79a3-4aeb-a5f1-26f53b743562" providerId="ADAL" clId="{99442E2A-D9CC-5B17-AA62-8A182CB6386A}" dt="2026-04-22T13:03:00.069" v="155"/>
          <ac:spMkLst>
            <pc:docMk/>
            <pc:sldMk cId="2421118555" sldId="260"/>
            <ac:spMk id="3" creationId="{97FA2779-6C3C-17F7-65B0-33DF2EB58914}"/>
          </ac:spMkLst>
        </pc:spChg>
        <pc:picChg chg="add mod ord">
          <ac:chgData name="Jingnan Xie" userId="5c2f28a1-79a3-4aeb-a5f1-26f53b743562" providerId="ADAL" clId="{99442E2A-D9CC-5B17-AA62-8A182CB6386A}" dt="2026-04-22T13:03:04.164" v="159" actId="14100"/>
          <ac:picMkLst>
            <pc:docMk/>
            <pc:sldMk cId="2421118555" sldId="260"/>
            <ac:picMk id="5" creationId="{A45EB900-6CED-FE9E-0D9B-60199C2806CE}"/>
          </ac:picMkLst>
        </pc:picChg>
      </pc:sldChg>
      <pc:sldChg chg="del">
        <pc:chgData name="Jingnan Xie" userId="5c2f28a1-79a3-4aeb-a5f1-26f53b743562" providerId="ADAL" clId="{99442E2A-D9CC-5B17-AA62-8A182CB6386A}" dt="2026-04-22T13:01:18.551" v="82" actId="2696"/>
        <pc:sldMkLst>
          <pc:docMk/>
          <pc:sldMk cId="218263236" sldId="261"/>
        </pc:sldMkLst>
      </pc:sldChg>
      <pc:sldChg chg="addSp delSp modSp new mod">
        <pc:chgData name="Jingnan Xie" userId="5c2f28a1-79a3-4aeb-a5f1-26f53b743562" providerId="ADAL" clId="{99442E2A-D9CC-5B17-AA62-8A182CB6386A}" dt="2026-04-22T13:04:39.262" v="167" actId="14100"/>
        <pc:sldMkLst>
          <pc:docMk/>
          <pc:sldMk cId="4068924637" sldId="261"/>
        </pc:sldMkLst>
        <pc:spChg chg="del">
          <ac:chgData name="Jingnan Xie" userId="5c2f28a1-79a3-4aeb-a5f1-26f53b743562" providerId="ADAL" clId="{99442E2A-D9CC-5B17-AA62-8A182CB6386A}" dt="2026-04-22T13:04:24.140" v="161" actId="478"/>
          <ac:spMkLst>
            <pc:docMk/>
            <pc:sldMk cId="4068924637" sldId="261"/>
            <ac:spMk id="2" creationId="{AFBB83D1-3C1A-3216-29A7-54E735496747}"/>
          </ac:spMkLst>
        </pc:spChg>
        <pc:spChg chg="del">
          <ac:chgData name="Jingnan Xie" userId="5c2f28a1-79a3-4aeb-a5f1-26f53b743562" providerId="ADAL" clId="{99442E2A-D9CC-5B17-AA62-8A182CB6386A}" dt="2026-04-22T13:04:35.163" v="163"/>
          <ac:spMkLst>
            <pc:docMk/>
            <pc:sldMk cId="4068924637" sldId="261"/>
            <ac:spMk id="3" creationId="{2AB632A2-6383-3A23-9625-468B4FB49E4C}"/>
          </ac:spMkLst>
        </pc:spChg>
        <pc:picChg chg="add mod ord">
          <ac:chgData name="Jingnan Xie" userId="5c2f28a1-79a3-4aeb-a5f1-26f53b743562" providerId="ADAL" clId="{99442E2A-D9CC-5B17-AA62-8A182CB6386A}" dt="2026-04-22T13:04:39.262" v="167" actId="14100"/>
          <ac:picMkLst>
            <pc:docMk/>
            <pc:sldMk cId="4068924637" sldId="261"/>
            <ac:picMk id="5" creationId="{17D51BBE-1694-E73B-1C68-C594788DA0F7}"/>
          </ac:picMkLst>
        </pc:picChg>
      </pc:sldChg>
      <pc:sldChg chg="del">
        <pc:chgData name="Jingnan Xie" userId="5c2f28a1-79a3-4aeb-a5f1-26f53b743562" providerId="ADAL" clId="{99442E2A-D9CC-5B17-AA62-8A182CB6386A}" dt="2026-04-22T13:01:18.730" v="83" actId="2696"/>
        <pc:sldMkLst>
          <pc:docMk/>
          <pc:sldMk cId="673192332" sldId="262"/>
        </pc:sldMkLst>
      </pc:sldChg>
      <pc:sldChg chg="addSp delSp modSp new mod">
        <pc:chgData name="Jingnan Xie" userId="5c2f28a1-79a3-4aeb-a5f1-26f53b743562" providerId="ADAL" clId="{99442E2A-D9CC-5B17-AA62-8A182CB6386A}" dt="2026-04-22T13:05:27.417" v="175" actId="14100"/>
        <pc:sldMkLst>
          <pc:docMk/>
          <pc:sldMk cId="1785857227" sldId="262"/>
        </pc:sldMkLst>
        <pc:spChg chg="del">
          <ac:chgData name="Jingnan Xie" userId="5c2f28a1-79a3-4aeb-a5f1-26f53b743562" providerId="ADAL" clId="{99442E2A-D9CC-5B17-AA62-8A182CB6386A}" dt="2026-04-22T13:05:23.028" v="173" actId="478"/>
          <ac:spMkLst>
            <pc:docMk/>
            <pc:sldMk cId="1785857227" sldId="262"/>
            <ac:spMk id="2" creationId="{B5D09A7E-03FE-7EEA-8EBE-1838F66A3A91}"/>
          </ac:spMkLst>
        </pc:spChg>
        <pc:spChg chg="del">
          <ac:chgData name="Jingnan Xie" userId="5c2f28a1-79a3-4aeb-a5f1-26f53b743562" providerId="ADAL" clId="{99442E2A-D9CC-5B17-AA62-8A182CB6386A}" dt="2026-04-22T13:05:20.495" v="170"/>
          <ac:spMkLst>
            <pc:docMk/>
            <pc:sldMk cId="1785857227" sldId="262"/>
            <ac:spMk id="3" creationId="{762BC9D4-C625-BF29-AB1D-A19C9A2394E5}"/>
          </ac:spMkLst>
        </pc:spChg>
        <pc:picChg chg="add mod ord">
          <ac:chgData name="Jingnan Xie" userId="5c2f28a1-79a3-4aeb-a5f1-26f53b743562" providerId="ADAL" clId="{99442E2A-D9CC-5B17-AA62-8A182CB6386A}" dt="2026-04-22T13:05:27.417" v="175" actId="14100"/>
          <ac:picMkLst>
            <pc:docMk/>
            <pc:sldMk cId="1785857227" sldId="262"/>
            <ac:picMk id="5" creationId="{3AF7C528-BA46-68FD-EADF-B5712F5EF1C9}"/>
          </ac:picMkLst>
        </pc:picChg>
      </pc:sldChg>
      <pc:sldChg chg="del">
        <pc:chgData name="Jingnan Xie" userId="5c2f28a1-79a3-4aeb-a5f1-26f53b743562" providerId="ADAL" clId="{99442E2A-D9CC-5B17-AA62-8A182CB6386A}" dt="2026-04-22T13:01:18.923" v="84" actId="2696"/>
        <pc:sldMkLst>
          <pc:docMk/>
          <pc:sldMk cId="2593693524" sldId="263"/>
        </pc:sldMkLst>
      </pc:sldChg>
      <pc:sldChg chg="addSp delSp modSp new mod">
        <pc:chgData name="Jingnan Xie" userId="5c2f28a1-79a3-4aeb-a5f1-26f53b743562" providerId="ADAL" clId="{99442E2A-D9CC-5B17-AA62-8A182CB6386A}" dt="2026-04-22T13:05:57.487" v="185" actId="14100"/>
        <pc:sldMkLst>
          <pc:docMk/>
          <pc:sldMk cId="3455764920" sldId="263"/>
        </pc:sldMkLst>
        <pc:spChg chg="del mod">
          <ac:chgData name="Jingnan Xie" userId="5c2f28a1-79a3-4aeb-a5f1-26f53b743562" providerId="ADAL" clId="{99442E2A-D9CC-5B17-AA62-8A182CB6386A}" dt="2026-04-22T13:05:34.692" v="179" actId="478"/>
          <ac:spMkLst>
            <pc:docMk/>
            <pc:sldMk cId="3455764920" sldId="263"/>
            <ac:spMk id="2" creationId="{A089EBE7-A931-3EB4-980F-A8FF68B79910}"/>
          </ac:spMkLst>
        </pc:spChg>
        <pc:spChg chg="del">
          <ac:chgData name="Jingnan Xie" userId="5c2f28a1-79a3-4aeb-a5f1-26f53b743562" providerId="ADAL" clId="{99442E2A-D9CC-5B17-AA62-8A182CB6386A}" dt="2026-04-22T13:05:52.722" v="181"/>
          <ac:spMkLst>
            <pc:docMk/>
            <pc:sldMk cId="3455764920" sldId="263"/>
            <ac:spMk id="3" creationId="{45214E4B-46A4-A2C7-2A59-8BB5E0CC117B}"/>
          </ac:spMkLst>
        </pc:spChg>
        <pc:picChg chg="add mod ord">
          <ac:chgData name="Jingnan Xie" userId="5c2f28a1-79a3-4aeb-a5f1-26f53b743562" providerId="ADAL" clId="{99442E2A-D9CC-5B17-AA62-8A182CB6386A}" dt="2026-04-22T13:05:57.487" v="185" actId="14100"/>
          <ac:picMkLst>
            <pc:docMk/>
            <pc:sldMk cId="3455764920" sldId="263"/>
            <ac:picMk id="5" creationId="{B7369A27-DF95-1CE7-89C4-F716F0293A89}"/>
          </ac:picMkLst>
        </pc:picChg>
      </pc:sldChg>
      <pc:sldChg chg="addSp delSp modSp new mod modNotesTx">
        <pc:chgData name="Jingnan Xie" userId="5c2f28a1-79a3-4aeb-a5f1-26f53b743562" providerId="ADAL" clId="{99442E2A-D9CC-5B17-AA62-8A182CB6386A}" dt="2026-04-22T13:10:01.212" v="386" actId="20577"/>
        <pc:sldMkLst>
          <pc:docMk/>
          <pc:sldMk cId="1586612600" sldId="264"/>
        </pc:sldMkLst>
        <pc:spChg chg="del">
          <ac:chgData name="Jingnan Xie" userId="5c2f28a1-79a3-4aeb-a5f1-26f53b743562" providerId="ADAL" clId="{99442E2A-D9CC-5B17-AA62-8A182CB6386A}" dt="2026-04-22T13:06:03.869" v="187" actId="478"/>
          <ac:spMkLst>
            <pc:docMk/>
            <pc:sldMk cId="1586612600" sldId="264"/>
            <ac:spMk id="2" creationId="{0A619CE9-D728-E7F5-27A8-92E82F4C1C5F}"/>
          </ac:spMkLst>
        </pc:spChg>
        <pc:spChg chg="del">
          <ac:chgData name="Jingnan Xie" userId="5c2f28a1-79a3-4aeb-a5f1-26f53b743562" providerId="ADAL" clId="{99442E2A-D9CC-5B17-AA62-8A182CB6386A}" dt="2026-04-22T13:06:32.985" v="189"/>
          <ac:spMkLst>
            <pc:docMk/>
            <pc:sldMk cId="1586612600" sldId="264"/>
            <ac:spMk id="3" creationId="{BE6950BD-E30B-6737-99C0-32B5C52AAE8F}"/>
          </ac:spMkLst>
        </pc:spChg>
        <pc:picChg chg="add mod ord">
          <ac:chgData name="Jingnan Xie" userId="5c2f28a1-79a3-4aeb-a5f1-26f53b743562" providerId="ADAL" clId="{99442E2A-D9CC-5B17-AA62-8A182CB6386A}" dt="2026-04-22T13:06:37.032" v="193" actId="14100"/>
          <ac:picMkLst>
            <pc:docMk/>
            <pc:sldMk cId="1586612600" sldId="264"/>
            <ac:picMk id="5" creationId="{20113393-3C82-CC15-0341-17F9D7034B14}"/>
          </ac:picMkLst>
        </pc:picChg>
      </pc:sldChg>
      <pc:sldChg chg="del">
        <pc:chgData name="Jingnan Xie" userId="5c2f28a1-79a3-4aeb-a5f1-26f53b743562" providerId="ADAL" clId="{99442E2A-D9CC-5B17-AA62-8A182CB6386A}" dt="2026-04-22T13:01:19.087" v="85" actId="2696"/>
        <pc:sldMkLst>
          <pc:docMk/>
          <pc:sldMk cId="2104194415" sldId="264"/>
        </pc:sldMkLst>
      </pc:sldChg>
      <pc:sldChg chg="del">
        <pc:chgData name="Jingnan Xie" userId="5c2f28a1-79a3-4aeb-a5f1-26f53b743562" providerId="ADAL" clId="{99442E2A-D9CC-5B17-AA62-8A182CB6386A}" dt="2026-04-22T13:01:19.283" v="86" actId="2696"/>
        <pc:sldMkLst>
          <pc:docMk/>
          <pc:sldMk cId="625411693" sldId="265"/>
        </pc:sldMkLst>
      </pc:sldChg>
      <pc:sldChg chg="addSp delSp modSp new mod">
        <pc:chgData name="Jingnan Xie" userId="5c2f28a1-79a3-4aeb-a5f1-26f53b743562" providerId="ADAL" clId="{99442E2A-D9CC-5B17-AA62-8A182CB6386A}" dt="2026-04-22T13:10:29.420" v="394" actId="14100"/>
        <pc:sldMkLst>
          <pc:docMk/>
          <pc:sldMk cId="1258193875" sldId="265"/>
        </pc:sldMkLst>
        <pc:spChg chg="del">
          <ac:chgData name="Jingnan Xie" userId="5c2f28a1-79a3-4aeb-a5f1-26f53b743562" providerId="ADAL" clId="{99442E2A-D9CC-5B17-AA62-8A182CB6386A}" dt="2026-04-22T13:10:24.470" v="392" actId="478"/>
          <ac:spMkLst>
            <pc:docMk/>
            <pc:sldMk cId="1258193875" sldId="265"/>
            <ac:spMk id="2" creationId="{18BD0E2B-D196-96A9-52A6-7D756A9B9E72}"/>
          </ac:spMkLst>
        </pc:spChg>
        <pc:spChg chg="del">
          <ac:chgData name="Jingnan Xie" userId="5c2f28a1-79a3-4aeb-a5f1-26f53b743562" providerId="ADAL" clId="{99442E2A-D9CC-5B17-AA62-8A182CB6386A}" dt="2026-04-22T13:10:22.647" v="389"/>
          <ac:spMkLst>
            <pc:docMk/>
            <pc:sldMk cId="1258193875" sldId="265"/>
            <ac:spMk id="3" creationId="{306635AF-8955-3CE4-8477-5731E0545D86}"/>
          </ac:spMkLst>
        </pc:spChg>
        <pc:picChg chg="add mod ord">
          <ac:chgData name="Jingnan Xie" userId="5c2f28a1-79a3-4aeb-a5f1-26f53b743562" providerId="ADAL" clId="{99442E2A-D9CC-5B17-AA62-8A182CB6386A}" dt="2026-04-22T13:10:29.420" v="394" actId="14100"/>
          <ac:picMkLst>
            <pc:docMk/>
            <pc:sldMk cId="1258193875" sldId="265"/>
            <ac:picMk id="5" creationId="{3F129FF5-D77F-FC62-7E1A-1739C5A44979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3:10:54.247" v="402" actId="14100"/>
        <pc:sldMkLst>
          <pc:docMk/>
          <pc:sldMk cId="2118551264" sldId="266"/>
        </pc:sldMkLst>
        <pc:spChg chg="del">
          <ac:chgData name="Jingnan Xie" userId="5c2f28a1-79a3-4aeb-a5f1-26f53b743562" providerId="ADAL" clId="{99442E2A-D9CC-5B17-AA62-8A182CB6386A}" dt="2026-04-22T13:10:32.933" v="396" actId="478"/>
          <ac:spMkLst>
            <pc:docMk/>
            <pc:sldMk cId="2118551264" sldId="266"/>
            <ac:spMk id="2" creationId="{7698CD78-DED9-C732-90F4-0CF3DF3AB60F}"/>
          </ac:spMkLst>
        </pc:spChg>
        <pc:spChg chg="del">
          <ac:chgData name="Jingnan Xie" userId="5c2f28a1-79a3-4aeb-a5f1-26f53b743562" providerId="ADAL" clId="{99442E2A-D9CC-5B17-AA62-8A182CB6386A}" dt="2026-04-22T13:10:49.240" v="398"/>
          <ac:spMkLst>
            <pc:docMk/>
            <pc:sldMk cId="2118551264" sldId="266"/>
            <ac:spMk id="3" creationId="{0ED0E2BB-8543-8782-6FF2-A56E188E0B33}"/>
          </ac:spMkLst>
        </pc:spChg>
        <pc:picChg chg="add mod ord">
          <ac:chgData name="Jingnan Xie" userId="5c2f28a1-79a3-4aeb-a5f1-26f53b743562" providerId="ADAL" clId="{99442E2A-D9CC-5B17-AA62-8A182CB6386A}" dt="2026-04-22T13:10:54.247" v="402" actId="14100"/>
          <ac:picMkLst>
            <pc:docMk/>
            <pc:sldMk cId="2118551264" sldId="266"/>
            <ac:picMk id="5" creationId="{96189F98-D680-44B8-DB4B-751C487091E3}"/>
          </ac:picMkLst>
        </pc:picChg>
      </pc:sldChg>
      <pc:sldChg chg="del">
        <pc:chgData name="Jingnan Xie" userId="5c2f28a1-79a3-4aeb-a5f1-26f53b743562" providerId="ADAL" clId="{99442E2A-D9CC-5B17-AA62-8A182CB6386A}" dt="2026-04-22T13:01:19.448" v="87" actId="2696"/>
        <pc:sldMkLst>
          <pc:docMk/>
          <pc:sldMk cId="3829490908" sldId="266"/>
        </pc:sldMkLst>
      </pc:sldChg>
      <pc:sldChg chg="addSp delSp modSp new mod">
        <pc:chgData name="Jingnan Xie" userId="5c2f28a1-79a3-4aeb-a5f1-26f53b743562" providerId="ADAL" clId="{99442E2A-D9CC-5B17-AA62-8A182CB6386A}" dt="2026-04-22T13:11:28.201" v="410" actId="14100"/>
        <pc:sldMkLst>
          <pc:docMk/>
          <pc:sldMk cId="656812268" sldId="267"/>
        </pc:sldMkLst>
        <pc:spChg chg="del">
          <ac:chgData name="Jingnan Xie" userId="5c2f28a1-79a3-4aeb-a5f1-26f53b743562" providerId="ADAL" clId="{99442E2A-D9CC-5B17-AA62-8A182CB6386A}" dt="2026-04-22T13:11:01.070" v="404" actId="478"/>
          <ac:spMkLst>
            <pc:docMk/>
            <pc:sldMk cId="656812268" sldId="267"/>
            <ac:spMk id="2" creationId="{CC5DFAC6-1176-3C26-00E8-189E46D585E8}"/>
          </ac:spMkLst>
        </pc:spChg>
        <pc:spChg chg="del">
          <ac:chgData name="Jingnan Xie" userId="5c2f28a1-79a3-4aeb-a5f1-26f53b743562" providerId="ADAL" clId="{99442E2A-D9CC-5B17-AA62-8A182CB6386A}" dt="2026-04-22T13:11:23.146" v="406"/>
          <ac:spMkLst>
            <pc:docMk/>
            <pc:sldMk cId="656812268" sldId="267"/>
            <ac:spMk id="3" creationId="{24C0E8E4-22ED-9C91-11E9-81E8AE0C5DE3}"/>
          </ac:spMkLst>
        </pc:spChg>
        <pc:picChg chg="add mod ord">
          <ac:chgData name="Jingnan Xie" userId="5c2f28a1-79a3-4aeb-a5f1-26f53b743562" providerId="ADAL" clId="{99442E2A-D9CC-5B17-AA62-8A182CB6386A}" dt="2026-04-22T13:11:28.201" v="410" actId="14100"/>
          <ac:picMkLst>
            <pc:docMk/>
            <pc:sldMk cId="656812268" sldId="267"/>
            <ac:picMk id="5" creationId="{AC411892-6531-78D9-6101-0354DEDFFB6E}"/>
          </ac:picMkLst>
        </pc:picChg>
      </pc:sldChg>
      <pc:sldChg chg="del">
        <pc:chgData name="Jingnan Xie" userId="5c2f28a1-79a3-4aeb-a5f1-26f53b743562" providerId="ADAL" clId="{99442E2A-D9CC-5B17-AA62-8A182CB6386A}" dt="2026-04-22T13:01:19.634" v="88" actId="2696"/>
        <pc:sldMkLst>
          <pc:docMk/>
          <pc:sldMk cId="3307808268" sldId="267"/>
        </pc:sldMkLst>
      </pc:sldChg>
      <pc:sldChg chg="addSp delSp modSp new mod">
        <pc:chgData name="Jingnan Xie" userId="5c2f28a1-79a3-4aeb-a5f1-26f53b743562" providerId="ADAL" clId="{99442E2A-D9CC-5B17-AA62-8A182CB6386A}" dt="2026-04-22T13:12:19.835" v="419" actId="1076"/>
        <pc:sldMkLst>
          <pc:docMk/>
          <pc:sldMk cId="1525313284" sldId="268"/>
        </pc:sldMkLst>
        <pc:spChg chg="del">
          <ac:chgData name="Jingnan Xie" userId="5c2f28a1-79a3-4aeb-a5f1-26f53b743562" providerId="ADAL" clId="{99442E2A-D9CC-5B17-AA62-8A182CB6386A}" dt="2026-04-22T13:11:33.821" v="412" actId="478"/>
          <ac:spMkLst>
            <pc:docMk/>
            <pc:sldMk cId="1525313284" sldId="268"/>
            <ac:spMk id="2" creationId="{809A4D3A-1FCE-B1BD-FE83-EEC578E12420}"/>
          </ac:spMkLst>
        </pc:spChg>
        <pc:spChg chg="del">
          <ac:chgData name="Jingnan Xie" userId="5c2f28a1-79a3-4aeb-a5f1-26f53b743562" providerId="ADAL" clId="{99442E2A-D9CC-5B17-AA62-8A182CB6386A}" dt="2026-04-22T13:12:14.143" v="414"/>
          <ac:spMkLst>
            <pc:docMk/>
            <pc:sldMk cId="1525313284" sldId="268"/>
            <ac:spMk id="3" creationId="{4C3A5D97-F0A6-4C2F-053D-222A91B619FD}"/>
          </ac:spMkLst>
        </pc:spChg>
        <pc:picChg chg="add mod ord">
          <ac:chgData name="Jingnan Xie" userId="5c2f28a1-79a3-4aeb-a5f1-26f53b743562" providerId="ADAL" clId="{99442E2A-D9CC-5B17-AA62-8A182CB6386A}" dt="2026-04-22T13:12:19.835" v="419" actId="1076"/>
          <ac:picMkLst>
            <pc:docMk/>
            <pc:sldMk cId="1525313284" sldId="268"/>
            <ac:picMk id="5" creationId="{F5044181-AB19-48EF-04D0-B44F58085AF4}"/>
          </ac:picMkLst>
        </pc:picChg>
      </pc:sldChg>
      <pc:sldChg chg="del">
        <pc:chgData name="Jingnan Xie" userId="5c2f28a1-79a3-4aeb-a5f1-26f53b743562" providerId="ADAL" clId="{99442E2A-D9CC-5B17-AA62-8A182CB6386A}" dt="2026-04-22T13:01:19.829" v="89" actId="2696"/>
        <pc:sldMkLst>
          <pc:docMk/>
          <pc:sldMk cId="3692238150" sldId="268"/>
        </pc:sldMkLst>
      </pc:sldChg>
      <pc:sldChg chg="del">
        <pc:chgData name="Jingnan Xie" userId="5c2f28a1-79a3-4aeb-a5f1-26f53b743562" providerId="ADAL" clId="{99442E2A-D9CC-5B17-AA62-8A182CB6386A}" dt="2026-04-22T13:01:20.008" v="90" actId="2696"/>
        <pc:sldMkLst>
          <pc:docMk/>
          <pc:sldMk cId="17450908" sldId="269"/>
        </pc:sldMkLst>
      </pc:sldChg>
      <pc:sldChg chg="modSp new mod">
        <pc:chgData name="Jingnan Xie" userId="5c2f28a1-79a3-4aeb-a5f1-26f53b743562" providerId="ADAL" clId="{99442E2A-D9CC-5B17-AA62-8A182CB6386A}" dt="2026-04-22T13:19:42.201" v="465" actId="27636"/>
        <pc:sldMkLst>
          <pc:docMk/>
          <pc:sldMk cId="49362070" sldId="269"/>
        </pc:sldMkLst>
        <pc:spChg chg="mod">
          <ac:chgData name="Jingnan Xie" userId="5c2f28a1-79a3-4aeb-a5f1-26f53b743562" providerId="ADAL" clId="{99442E2A-D9CC-5B17-AA62-8A182CB6386A}" dt="2026-04-22T13:13:42.539" v="446" actId="20577"/>
          <ac:spMkLst>
            <pc:docMk/>
            <pc:sldMk cId="49362070" sldId="269"/>
            <ac:spMk id="2" creationId="{FA320900-C4CE-F30F-E85A-E07C22B7AAA9}"/>
          </ac:spMkLst>
        </pc:spChg>
        <pc:spChg chg="mod">
          <ac:chgData name="Jingnan Xie" userId="5c2f28a1-79a3-4aeb-a5f1-26f53b743562" providerId="ADAL" clId="{99442E2A-D9CC-5B17-AA62-8A182CB6386A}" dt="2026-04-22T13:19:42.201" v="465" actId="27636"/>
          <ac:spMkLst>
            <pc:docMk/>
            <pc:sldMk cId="49362070" sldId="269"/>
            <ac:spMk id="3" creationId="{94D4E98D-46BD-0D43-4C4A-037844E2BE02}"/>
          </ac:spMkLst>
        </pc:spChg>
      </pc:sldChg>
      <pc:sldChg chg="delSp new del mod">
        <pc:chgData name="Jingnan Xie" userId="5c2f28a1-79a3-4aeb-a5f1-26f53b743562" providerId="ADAL" clId="{99442E2A-D9CC-5B17-AA62-8A182CB6386A}" dt="2026-04-22T13:13:24.914" v="422" actId="2696"/>
        <pc:sldMkLst>
          <pc:docMk/>
          <pc:sldMk cId="2208035900" sldId="269"/>
        </pc:sldMkLst>
        <pc:spChg chg="del">
          <ac:chgData name="Jingnan Xie" userId="5c2f28a1-79a3-4aeb-a5f1-26f53b743562" providerId="ADAL" clId="{99442E2A-D9CC-5B17-AA62-8A182CB6386A}" dt="2026-04-22T13:12:45.757" v="421" actId="478"/>
          <ac:spMkLst>
            <pc:docMk/>
            <pc:sldMk cId="2208035900" sldId="269"/>
            <ac:spMk id="2" creationId="{CDD3115A-13F6-1C67-76FB-DB1F97A5D296}"/>
          </ac:spMkLst>
        </pc:spChg>
      </pc:sldChg>
      <pc:sldChg chg="modSp new mod">
        <pc:chgData name="Jingnan Xie" userId="5c2f28a1-79a3-4aeb-a5f1-26f53b743562" providerId="ADAL" clId="{99442E2A-D9CC-5B17-AA62-8A182CB6386A}" dt="2026-04-22T13:26:53.774" v="619" actId="255"/>
        <pc:sldMkLst>
          <pc:docMk/>
          <pc:sldMk cId="1651725857" sldId="270"/>
        </pc:sldMkLst>
        <pc:spChg chg="mod">
          <ac:chgData name="Jingnan Xie" userId="5c2f28a1-79a3-4aeb-a5f1-26f53b743562" providerId="ADAL" clId="{99442E2A-D9CC-5B17-AA62-8A182CB6386A}" dt="2026-04-22T13:21:48.141" v="485" actId="20577"/>
          <ac:spMkLst>
            <pc:docMk/>
            <pc:sldMk cId="1651725857" sldId="270"/>
            <ac:spMk id="2" creationId="{5AAEEF45-B419-EB21-2DE4-677EEAB4F672}"/>
          </ac:spMkLst>
        </pc:spChg>
        <pc:spChg chg="mod">
          <ac:chgData name="Jingnan Xie" userId="5c2f28a1-79a3-4aeb-a5f1-26f53b743562" providerId="ADAL" clId="{99442E2A-D9CC-5B17-AA62-8A182CB6386A}" dt="2026-04-22T13:26:53.774" v="619" actId="255"/>
          <ac:spMkLst>
            <pc:docMk/>
            <pc:sldMk cId="1651725857" sldId="270"/>
            <ac:spMk id="3" creationId="{08932991-1736-55E7-5A35-9F7A260DBFA9}"/>
          </ac:spMkLst>
        </pc:spChg>
      </pc:sldChg>
      <pc:sldChg chg="del">
        <pc:chgData name="Jingnan Xie" userId="5c2f28a1-79a3-4aeb-a5f1-26f53b743562" providerId="ADAL" clId="{99442E2A-D9CC-5B17-AA62-8A182CB6386A}" dt="2026-04-22T13:01:20.185" v="91" actId="2696"/>
        <pc:sldMkLst>
          <pc:docMk/>
          <pc:sldMk cId="4086812421" sldId="270"/>
        </pc:sldMkLst>
      </pc:sldChg>
      <pc:sldChg chg="del">
        <pc:chgData name="Jingnan Xie" userId="5c2f28a1-79a3-4aeb-a5f1-26f53b743562" providerId="ADAL" clId="{99442E2A-D9CC-5B17-AA62-8A182CB6386A}" dt="2026-04-22T13:01:20.372" v="92" actId="2696"/>
        <pc:sldMkLst>
          <pc:docMk/>
          <pc:sldMk cId="1139076585" sldId="271"/>
        </pc:sldMkLst>
      </pc:sldChg>
      <pc:sldChg chg="addSp delSp modSp new mod">
        <pc:chgData name="Jingnan Xie" userId="5c2f28a1-79a3-4aeb-a5f1-26f53b743562" providerId="ADAL" clId="{99442E2A-D9CC-5B17-AA62-8A182CB6386A}" dt="2026-04-22T13:27:22.364" v="627" actId="14100"/>
        <pc:sldMkLst>
          <pc:docMk/>
          <pc:sldMk cId="2415408294" sldId="271"/>
        </pc:sldMkLst>
        <pc:spChg chg="del">
          <ac:chgData name="Jingnan Xie" userId="5c2f28a1-79a3-4aeb-a5f1-26f53b743562" providerId="ADAL" clId="{99442E2A-D9CC-5B17-AA62-8A182CB6386A}" dt="2026-04-22T13:26:58.814" v="621" actId="478"/>
          <ac:spMkLst>
            <pc:docMk/>
            <pc:sldMk cId="2415408294" sldId="271"/>
            <ac:spMk id="2" creationId="{D682A2BE-6B25-CD24-E347-544959EA4684}"/>
          </ac:spMkLst>
        </pc:spChg>
        <pc:spChg chg="del">
          <ac:chgData name="Jingnan Xie" userId="5c2f28a1-79a3-4aeb-a5f1-26f53b743562" providerId="ADAL" clId="{99442E2A-D9CC-5B17-AA62-8A182CB6386A}" dt="2026-04-22T13:27:18.144" v="623"/>
          <ac:spMkLst>
            <pc:docMk/>
            <pc:sldMk cId="2415408294" sldId="271"/>
            <ac:spMk id="3" creationId="{55257765-3A1E-19BC-40C4-4B7ADE7037EB}"/>
          </ac:spMkLst>
        </pc:spChg>
        <pc:picChg chg="add mod ord">
          <ac:chgData name="Jingnan Xie" userId="5c2f28a1-79a3-4aeb-a5f1-26f53b743562" providerId="ADAL" clId="{99442E2A-D9CC-5B17-AA62-8A182CB6386A}" dt="2026-04-22T13:27:22.364" v="627" actId="14100"/>
          <ac:picMkLst>
            <pc:docMk/>
            <pc:sldMk cId="2415408294" sldId="271"/>
            <ac:picMk id="5" creationId="{26DAE547-955B-04BE-5645-4D6D3E0E294A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3:29:16.723" v="636" actId="14100"/>
        <pc:sldMkLst>
          <pc:docMk/>
          <pc:sldMk cId="102593464" sldId="272"/>
        </pc:sldMkLst>
        <pc:spChg chg="del">
          <ac:chgData name="Jingnan Xie" userId="5c2f28a1-79a3-4aeb-a5f1-26f53b743562" providerId="ADAL" clId="{99442E2A-D9CC-5B17-AA62-8A182CB6386A}" dt="2026-04-22T13:28:45.153" v="629" actId="478"/>
          <ac:spMkLst>
            <pc:docMk/>
            <pc:sldMk cId="102593464" sldId="272"/>
            <ac:spMk id="2" creationId="{6F2C2EB8-3B19-6C03-AD4F-93198BB2BA78}"/>
          </ac:spMkLst>
        </pc:spChg>
        <pc:spChg chg="del mod">
          <ac:chgData name="Jingnan Xie" userId="5c2f28a1-79a3-4aeb-a5f1-26f53b743562" providerId="ADAL" clId="{99442E2A-D9CC-5B17-AA62-8A182CB6386A}" dt="2026-04-22T13:29:13.016" v="632"/>
          <ac:spMkLst>
            <pc:docMk/>
            <pc:sldMk cId="102593464" sldId="272"/>
            <ac:spMk id="3" creationId="{2B4BB11F-0640-6383-0CDB-602F848910D1}"/>
          </ac:spMkLst>
        </pc:spChg>
        <pc:picChg chg="add mod ord">
          <ac:chgData name="Jingnan Xie" userId="5c2f28a1-79a3-4aeb-a5f1-26f53b743562" providerId="ADAL" clId="{99442E2A-D9CC-5B17-AA62-8A182CB6386A}" dt="2026-04-22T13:29:16.723" v="636" actId="14100"/>
          <ac:picMkLst>
            <pc:docMk/>
            <pc:sldMk cId="102593464" sldId="272"/>
            <ac:picMk id="5" creationId="{530B7163-7E2F-D689-BEE3-C6B263B7B8B5}"/>
          </ac:picMkLst>
        </pc:picChg>
      </pc:sldChg>
      <pc:sldChg chg="del">
        <pc:chgData name="Jingnan Xie" userId="5c2f28a1-79a3-4aeb-a5f1-26f53b743562" providerId="ADAL" clId="{99442E2A-D9CC-5B17-AA62-8A182CB6386A}" dt="2026-04-22T13:01:20.557" v="93" actId="2696"/>
        <pc:sldMkLst>
          <pc:docMk/>
          <pc:sldMk cId="610949472" sldId="272"/>
        </pc:sldMkLst>
      </pc:sldChg>
      <pc:sldChg chg="del">
        <pc:chgData name="Jingnan Xie" userId="5c2f28a1-79a3-4aeb-a5f1-26f53b743562" providerId="ADAL" clId="{99442E2A-D9CC-5B17-AA62-8A182CB6386A}" dt="2026-04-22T13:01:20.732" v="94" actId="2696"/>
        <pc:sldMkLst>
          <pc:docMk/>
          <pc:sldMk cId="995081626" sldId="273"/>
        </pc:sldMkLst>
      </pc:sldChg>
      <pc:sldChg chg="addSp delSp modSp new mod">
        <pc:chgData name="Jingnan Xie" userId="5c2f28a1-79a3-4aeb-a5f1-26f53b743562" providerId="ADAL" clId="{99442E2A-D9CC-5B17-AA62-8A182CB6386A}" dt="2026-04-22T13:29:53.523" v="644" actId="14100"/>
        <pc:sldMkLst>
          <pc:docMk/>
          <pc:sldMk cId="1036263822" sldId="273"/>
        </pc:sldMkLst>
        <pc:spChg chg="del">
          <ac:chgData name="Jingnan Xie" userId="5c2f28a1-79a3-4aeb-a5f1-26f53b743562" providerId="ADAL" clId="{99442E2A-D9CC-5B17-AA62-8A182CB6386A}" dt="2026-04-22T13:29:49.990" v="642" actId="478"/>
          <ac:spMkLst>
            <pc:docMk/>
            <pc:sldMk cId="1036263822" sldId="273"/>
            <ac:spMk id="2" creationId="{DF76740E-CD21-CF58-D370-0F7CBD46BDD1}"/>
          </ac:spMkLst>
        </pc:spChg>
        <pc:spChg chg="del">
          <ac:chgData name="Jingnan Xie" userId="5c2f28a1-79a3-4aeb-a5f1-26f53b743562" providerId="ADAL" clId="{99442E2A-D9CC-5B17-AA62-8A182CB6386A}" dt="2026-04-22T13:29:48.317" v="639"/>
          <ac:spMkLst>
            <pc:docMk/>
            <pc:sldMk cId="1036263822" sldId="273"/>
            <ac:spMk id="3" creationId="{5C07AE68-2B7F-6F52-C2A0-44C1475DEE01}"/>
          </ac:spMkLst>
        </pc:spChg>
        <pc:picChg chg="add mod ord">
          <ac:chgData name="Jingnan Xie" userId="5c2f28a1-79a3-4aeb-a5f1-26f53b743562" providerId="ADAL" clId="{99442E2A-D9CC-5B17-AA62-8A182CB6386A}" dt="2026-04-22T13:29:53.523" v="644" actId="14100"/>
          <ac:picMkLst>
            <pc:docMk/>
            <pc:sldMk cId="1036263822" sldId="273"/>
            <ac:picMk id="5" creationId="{89A84413-66AC-1024-0FFB-562B7695B5AA}"/>
          </ac:picMkLst>
        </pc:picChg>
      </pc:sldChg>
      <pc:sldChg chg="del">
        <pc:chgData name="Jingnan Xie" userId="5c2f28a1-79a3-4aeb-a5f1-26f53b743562" providerId="ADAL" clId="{99442E2A-D9CC-5B17-AA62-8A182CB6386A}" dt="2026-04-22T13:01:20.911" v="95" actId="2696"/>
        <pc:sldMkLst>
          <pc:docMk/>
          <pc:sldMk cId="3194800068" sldId="274"/>
        </pc:sldMkLst>
      </pc:sldChg>
      <pc:sldChg chg="addSp delSp modSp new mod">
        <pc:chgData name="Jingnan Xie" userId="5c2f28a1-79a3-4aeb-a5f1-26f53b743562" providerId="ADAL" clId="{99442E2A-D9CC-5B17-AA62-8A182CB6386A}" dt="2026-04-22T13:30:37.281" v="652" actId="14100"/>
        <pc:sldMkLst>
          <pc:docMk/>
          <pc:sldMk cId="3732619507" sldId="274"/>
        </pc:sldMkLst>
        <pc:spChg chg="del">
          <ac:chgData name="Jingnan Xie" userId="5c2f28a1-79a3-4aeb-a5f1-26f53b743562" providerId="ADAL" clId="{99442E2A-D9CC-5B17-AA62-8A182CB6386A}" dt="2026-04-22T13:30:31.823" v="650" actId="478"/>
          <ac:spMkLst>
            <pc:docMk/>
            <pc:sldMk cId="3732619507" sldId="274"/>
            <ac:spMk id="2" creationId="{A00CE971-54A2-604E-0A09-DA721E14517A}"/>
          </ac:spMkLst>
        </pc:spChg>
        <pc:spChg chg="del">
          <ac:chgData name="Jingnan Xie" userId="5c2f28a1-79a3-4aeb-a5f1-26f53b743562" providerId="ADAL" clId="{99442E2A-D9CC-5B17-AA62-8A182CB6386A}" dt="2026-04-22T13:30:29.911" v="647"/>
          <ac:spMkLst>
            <pc:docMk/>
            <pc:sldMk cId="3732619507" sldId="274"/>
            <ac:spMk id="3" creationId="{FCBBC2F1-DE17-8CAB-C80F-74B714EC2481}"/>
          </ac:spMkLst>
        </pc:spChg>
        <pc:picChg chg="add mod ord">
          <ac:chgData name="Jingnan Xie" userId="5c2f28a1-79a3-4aeb-a5f1-26f53b743562" providerId="ADAL" clId="{99442E2A-D9CC-5B17-AA62-8A182CB6386A}" dt="2026-04-22T13:30:37.281" v="652" actId="14100"/>
          <ac:picMkLst>
            <pc:docMk/>
            <pc:sldMk cId="3732619507" sldId="274"/>
            <ac:picMk id="5" creationId="{A1837B52-A68B-7FAF-0AC0-817189D11A1A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3:31:55.080" v="660" actId="14100"/>
        <pc:sldMkLst>
          <pc:docMk/>
          <pc:sldMk cId="621592018" sldId="275"/>
        </pc:sldMkLst>
        <pc:spChg chg="del">
          <ac:chgData name="Jingnan Xie" userId="5c2f28a1-79a3-4aeb-a5f1-26f53b743562" providerId="ADAL" clId="{99442E2A-D9CC-5B17-AA62-8A182CB6386A}" dt="2026-04-22T13:31:50.479" v="658" actId="478"/>
          <ac:spMkLst>
            <pc:docMk/>
            <pc:sldMk cId="621592018" sldId="275"/>
            <ac:spMk id="2" creationId="{50CB41C2-2612-AF54-E9D8-2BBBD6F31472}"/>
          </ac:spMkLst>
        </pc:spChg>
        <pc:spChg chg="del">
          <ac:chgData name="Jingnan Xie" userId="5c2f28a1-79a3-4aeb-a5f1-26f53b743562" providerId="ADAL" clId="{99442E2A-D9CC-5B17-AA62-8A182CB6386A}" dt="2026-04-22T13:31:49.042" v="655"/>
          <ac:spMkLst>
            <pc:docMk/>
            <pc:sldMk cId="621592018" sldId="275"/>
            <ac:spMk id="3" creationId="{C57AD58E-AA0C-88B9-79B1-B5F0EEF11710}"/>
          </ac:spMkLst>
        </pc:spChg>
        <pc:picChg chg="add mod ord">
          <ac:chgData name="Jingnan Xie" userId="5c2f28a1-79a3-4aeb-a5f1-26f53b743562" providerId="ADAL" clId="{99442E2A-D9CC-5B17-AA62-8A182CB6386A}" dt="2026-04-22T13:31:55.080" v="660" actId="14100"/>
          <ac:picMkLst>
            <pc:docMk/>
            <pc:sldMk cId="621592018" sldId="275"/>
            <ac:picMk id="5" creationId="{4BB71612-DEFA-90F1-4EEB-79CE6D55AF39}"/>
          </ac:picMkLst>
        </pc:picChg>
      </pc:sldChg>
      <pc:sldChg chg="del">
        <pc:chgData name="Jingnan Xie" userId="5c2f28a1-79a3-4aeb-a5f1-26f53b743562" providerId="ADAL" clId="{99442E2A-D9CC-5B17-AA62-8A182CB6386A}" dt="2026-04-22T13:01:21.075" v="96" actId="2696"/>
        <pc:sldMkLst>
          <pc:docMk/>
          <pc:sldMk cId="1861616312" sldId="275"/>
        </pc:sldMkLst>
      </pc:sldChg>
      <pc:sldChg chg="del">
        <pc:chgData name="Jingnan Xie" userId="5c2f28a1-79a3-4aeb-a5f1-26f53b743562" providerId="ADAL" clId="{99442E2A-D9CC-5B17-AA62-8A182CB6386A}" dt="2026-04-22T13:01:21.443" v="98" actId="2696"/>
        <pc:sldMkLst>
          <pc:docMk/>
          <pc:sldMk cId="646555619" sldId="276"/>
        </pc:sldMkLst>
      </pc:sldChg>
      <pc:sldChg chg="delSp modSp new mod">
        <pc:chgData name="Jingnan Xie" userId="5c2f28a1-79a3-4aeb-a5f1-26f53b743562" providerId="ADAL" clId="{99442E2A-D9CC-5B17-AA62-8A182CB6386A}" dt="2026-04-22T13:33:22.259" v="721" actId="115"/>
        <pc:sldMkLst>
          <pc:docMk/>
          <pc:sldMk cId="1729849339" sldId="276"/>
        </pc:sldMkLst>
        <pc:spChg chg="del">
          <ac:chgData name="Jingnan Xie" userId="5c2f28a1-79a3-4aeb-a5f1-26f53b743562" providerId="ADAL" clId="{99442E2A-D9CC-5B17-AA62-8A182CB6386A}" dt="2026-04-22T13:32:35.132" v="665" actId="478"/>
          <ac:spMkLst>
            <pc:docMk/>
            <pc:sldMk cId="1729849339" sldId="276"/>
            <ac:spMk id="2" creationId="{C176E3E7-5D9A-D62E-A1A3-800FD5024F31}"/>
          </ac:spMkLst>
        </pc:spChg>
        <pc:spChg chg="mod">
          <ac:chgData name="Jingnan Xie" userId="5c2f28a1-79a3-4aeb-a5f1-26f53b743562" providerId="ADAL" clId="{99442E2A-D9CC-5B17-AA62-8A182CB6386A}" dt="2026-04-22T13:33:22.259" v="721" actId="115"/>
          <ac:spMkLst>
            <pc:docMk/>
            <pc:sldMk cId="1729849339" sldId="276"/>
            <ac:spMk id="3" creationId="{6422C061-CCEC-FE53-B69F-B58A2850860A}"/>
          </ac:spMkLst>
        </pc:spChg>
      </pc:sldChg>
      <pc:sldChg chg="del">
        <pc:chgData name="Jingnan Xie" userId="5c2f28a1-79a3-4aeb-a5f1-26f53b743562" providerId="ADAL" clId="{99442E2A-D9CC-5B17-AA62-8A182CB6386A}" dt="2026-04-22T13:01:21.614" v="99" actId="2696"/>
        <pc:sldMkLst>
          <pc:docMk/>
          <pc:sldMk cId="1461541494" sldId="277"/>
        </pc:sldMkLst>
      </pc:sldChg>
      <pc:sldChg chg="addSp delSp modSp new mod">
        <pc:chgData name="Jingnan Xie" userId="5c2f28a1-79a3-4aeb-a5f1-26f53b743562" providerId="ADAL" clId="{99442E2A-D9CC-5B17-AA62-8A182CB6386A}" dt="2026-04-22T13:34:00.881" v="726" actId="14100"/>
        <pc:sldMkLst>
          <pc:docMk/>
          <pc:sldMk cId="4138183782" sldId="277"/>
        </pc:sldMkLst>
        <pc:spChg chg="del">
          <ac:chgData name="Jingnan Xie" userId="5c2f28a1-79a3-4aeb-a5f1-26f53b743562" providerId="ADAL" clId="{99442E2A-D9CC-5B17-AA62-8A182CB6386A}" dt="2026-04-22T13:33:57.217" v="724" actId="478"/>
          <ac:spMkLst>
            <pc:docMk/>
            <pc:sldMk cId="4138183782" sldId="277"/>
            <ac:spMk id="2" creationId="{25B4E7A0-0FA3-CD1E-B4DC-CE0372088141}"/>
          </ac:spMkLst>
        </pc:spChg>
        <pc:spChg chg="del">
          <ac:chgData name="Jingnan Xie" userId="5c2f28a1-79a3-4aeb-a5f1-26f53b743562" providerId="ADAL" clId="{99442E2A-D9CC-5B17-AA62-8A182CB6386A}" dt="2026-04-22T13:33:55.388" v="723"/>
          <ac:spMkLst>
            <pc:docMk/>
            <pc:sldMk cId="4138183782" sldId="277"/>
            <ac:spMk id="3" creationId="{D46395DC-82F0-C5B0-0CA3-FA896097ECEC}"/>
          </ac:spMkLst>
        </pc:spChg>
        <pc:picChg chg="add mod ord">
          <ac:chgData name="Jingnan Xie" userId="5c2f28a1-79a3-4aeb-a5f1-26f53b743562" providerId="ADAL" clId="{99442E2A-D9CC-5B17-AA62-8A182CB6386A}" dt="2026-04-22T13:34:00.881" v="726" actId="14100"/>
          <ac:picMkLst>
            <pc:docMk/>
            <pc:sldMk cId="4138183782" sldId="277"/>
            <ac:picMk id="5" creationId="{FD7E0216-A176-2089-6292-F6C75DFF7257}"/>
          </ac:picMkLst>
        </pc:picChg>
      </pc:sldChg>
      <pc:sldChg chg="del">
        <pc:chgData name="Jingnan Xie" userId="5c2f28a1-79a3-4aeb-a5f1-26f53b743562" providerId="ADAL" clId="{99442E2A-D9CC-5B17-AA62-8A182CB6386A}" dt="2026-04-22T13:01:21.797" v="100" actId="2696"/>
        <pc:sldMkLst>
          <pc:docMk/>
          <pc:sldMk cId="3012823656" sldId="278"/>
        </pc:sldMkLst>
      </pc:sldChg>
      <pc:sldChg chg="addSp delSp modSp new mod">
        <pc:chgData name="Jingnan Xie" userId="5c2f28a1-79a3-4aeb-a5f1-26f53b743562" providerId="ADAL" clId="{99442E2A-D9CC-5B17-AA62-8A182CB6386A}" dt="2026-04-22T13:34:26.896" v="734" actId="14100"/>
        <pc:sldMkLst>
          <pc:docMk/>
          <pc:sldMk cId="4126889870" sldId="278"/>
        </pc:sldMkLst>
        <pc:spChg chg="del mod">
          <ac:chgData name="Jingnan Xie" userId="5c2f28a1-79a3-4aeb-a5f1-26f53b743562" providerId="ADAL" clId="{99442E2A-D9CC-5B17-AA62-8A182CB6386A}" dt="2026-04-22T13:34:22.433" v="732" actId="478"/>
          <ac:spMkLst>
            <pc:docMk/>
            <pc:sldMk cId="4126889870" sldId="278"/>
            <ac:spMk id="2" creationId="{4EB22B45-FB41-56AB-A369-82C223C76F52}"/>
          </ac:spMkLst>
        </pc:spChg>
        <pc:spChg chg="del">
          <ac:chgData name="Jingnan Xie" userId="5c2f28a1-79a3-4aeb-a5f1-26f53b743562" providerId="ADAL" clId="{99442E2A-D9CC-5B17-AA62-8A182CB6386A}" dt="2026-04-22T13:34:20.043" v="729"/>
          <ac:spMkLst>
            <pc:docMk/>
            <pc:sldMk cId="4126889870" sldId="278"/>
            <ac:spMk id="3" creationId="{DCDBDCAA-70E9-3FDA-4407-9CC9CD103002}"/>
          </ac:spMkLst>
        </pc:spChg>
        <pc:picChg chg="add mod ord">
          <ac:chgData name="Jingnan Xie" userId="5c2f28a1-79a3-4aeb-a5f1-26f53b743562" providerId="ADAL" clId="{99442E2A-D9CC-5B17-AA62-8A182CB6386A}" dt="2026-04-22T13:34:26.896" v="734" actId="14100"/>
          <ac:picMkLst>
            <pc:docMk/>
            <pc:sldMk cId="4126889870" sldId="278"/>
            <ac:picMk id="5" creationId="{6DA84323-1719-4E6C-34E6-97CA1DC449FC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3:35:03.111" v="742" actId="14100"/>
        <pc:sldMkLst>
          <pc:docMk/>
          <pc:sldMk cId="7293077" sldId="279"/>
        </pc:sldMkLst>
        <pc:spChg chg="del">
          <ac:chgData name="Jingnan Xie" userId="5c2f28a1-79a3-4aeb-a5f1-26f53b743562" providerId="ADAL" clId="{99442E2A-D9CC-5B17-AA62-8A182CB6386A}" dt="2026-04-22T13:34:58.967" v="740" actId="478"/>
          <ac:spMkLst>
            <pc:docMk/>
            <pc:sldMk cId="7293077" sldId="279"/>
            <ac:spMk id="2" creationId="{7F9ABE78-EF04-03E4-A99C-B436429DCCF6}"/>
          </ac:spMkLst>
        </pc:spChg>
        <pc:spChg chg="del">
          <ac:chgData name="Jingnan Xie" userId="5c2f28a1-79a3-4aeb-a5f1-26f53b743562" providerId="ADAL" clId="{99442E2A-D9CC-5B17-AA62-8A182CB6386A}" dt="2026-04-22T13:34:56.695" v="737"/>
          <ac:spMkLst>
            <pc:docMk/>
            <pc:sldMk cId="7293077" sldId="279"/>
            <ac:spMk id="3" creationId="{77531258-E2FE-1905-8FB3-54EED1B88849}"/>
          </ac:spMkLst>
        </pc:spChg>
        <pc:picChg chg="add mod ord">
          <ac:chgData name="Jingnan Xie" userId="5c2f28a1-79a3-4aeb-a5f1-26f53b743562" providerId="ADAL" clId="{99442E2A-D9CC-5B17-AA62-8A182CB6386A}" dt="2026-04-22T13:35:03.111" v="742" actId="14100"/>
          <ac:picMkLst>
            <pc:docMk/>
            <pc:sldMk cId="7293077" sldId="279"/>
            <ac:picMk id="5" creationId="{FC122E17-837F-4298-A244-68FF6A9B1D20}"/>
          </ac:picMkLst>
        </pc:picChg>
      </pc:sldChg>
      <pc:sldChg chg="del">
        <pc:chgData name="Jingnan Xie" userId="5c2f28a1-79a3-4aeb-a5f1-26f53b743562" providerId="ADAL" clId="{99442E2A-D9CC-5B17-AA62-8A182CB6386A}" dt="2026-04-22T13:01:21.269" v="97" actId="2696"/>
        <pc:sldMkLst>
          <pc:docMk/>
          <pc:sldMk cId="3530767101" sldId="279"/>
        </pc:sldMkLst>
      </pc:sldChg>
      <pc:sldChg chg="addSp delSp modSp new mod">
        <pc:chgData name="Jingnan Xie" userId="5c2f28a1-79a3-4aeb-a5f1-26f53b743562" providerId="ADAL" clId="{99442E2A-D9CC-5B17-AA62-8A182CB6386A}" dt="2026-04-22T13:36:31.186" v="750" actId="14100"/>
        <pc:sldMkLst>
          <pc:docMk/>
          <pc:sldMk cId="257627092" sldId="280"/>
        </pc:sldMkLst>
        <pc:spChg chg="del">
          <ac:chgData name="Jingnan Xie" userId="5c2f28a1-79a3-4aeb-a5f1-26f53b743562" providerId="ADAL" clId="{99442E2A-D9CC-5B17-AA62-8A182CB6386A}" dt="2026-04-22T13:36:25.633" v="748" actId="478"/>
          <ac:spMkLst>
            <pc:docMk/>
            <pc:sldMk cId="257627092" sldId="280"/>
            <ac:spMk id="2" creationId="{BE4B06C3-7298-74F5-A4BA-E039107C4592}"/>
          </ac:spMkLst>
        </pc:spChg>
        <pc:spChg chg="del">
          <ac:chgData name="Jingnan Xie" userId="5c2f28a1-79a3-4aeb-a5f1-26f53b743562" providerId="ADAL" clId="{99442E2A-D9CC-5B17-AA62-8A182CB6386A}" dt="2026-04-22T13:36:23.428" v="745"/>
          <ac:spMkLst>
            <pc:docMk/>
            <pc:sldMk cId="257627092" sldId="280"/>
            <ac:spMk id="3" creationId="{18A1AB39-CE60-1E9F-3D64-F54003C2E5A3}"/>
          </ac:spMkLst>
        </pc:spChg>
        <pc:picChg chg="add mod ord">
          <ac:chgData name="Jingnan Xie" userId="5c2f28a1-79a3-4aeb-a5f1-26f53b743562" providerId="ADAL" clId="{99442E2A-D9CC-5B17-AA62-8A182CB6386A}" dt="2026-04-22T13:36:31.186" v="750" actId="14100"/>
          <ac:picMkLst>
            <pc:docMk/>
            <pc:sldMk cId="257627092" sldId="280"/>
            <ac:picMk id="5" creationId="{931B8741-B3D7-7DC0-DB13-4C1CA63531D8}"/>
          </ac:picMkLst>
        </pc:picChg>
      </pc:sldChg>
      <pc:sldChg chg="del">
        <pc:chgData name="Jingnan Xie" userId="5c2f28a1-79a3-4aeb-a5f1-26f53b743562" providerId="ADAL" clId="{99442E2A-D9CC-5B17-AA62-8A182CB6386A}" dt="2026-04-22T13:01:21.973" v="101" actId="2696"/>
        <pc:sldMkLst>
          <pc:docMk/>
          <pc:sldMk cId="3159851900" sldId="280"/>
        </pc:sldMkLst>
      </pc:sldChg>
      <pc:sldChg chg="addSp delSp modSp new mod">
        <pc:chgData name="Jingnan Xie" userId="5c2f28a1-79a3-4aeb-a5f1-26f53b743562" providerId="ADAL" clId="{99442E2A-D9CC-5B17-AA62-8A182CB6386A}" dt="2026-04-22T13:41:37.156" v="769" actId="1036"/>
        <pc:sldMkLst>
          <pc:docMk/>
          <pc:sldMk cId="2352244660" sldId="281"/>
        </pc:sldMkLst>
        <pc:spChg chg="del">
          <ac:chgData name="Jingnan Xie" userId="5c2f28a1-79a3-4aeb-a5f1-26f53b743562" providerId="ADAL" clId="{99442E2A-D9CC-5B17-AA62-8A182CB6386A}" dt="2026-04-22T13:37:31.795" v="756" actId="478"/>
          <ac:spMkLst>
            <pc:docMk/>
            <pc:sldMk cId="2352244660" sldId="281"/>
            <ac:spMk id="2" creationId="{5FAF0633-FABF-6F17-B4D0-FD6C7236D051}"/>
          </ac:spMkLst>
        </pc:spChg>
        <pc:spChg chg="del">
          <ac:chgData name="Jingnan Xie" userId="5c2f28a1-79a3-4aeb-a5f1-26f53b743562" providerId="ADAL" clId="{99442E2A-D9CC-5B17-AA62-8A182CB6386A}" dt="2026-04-22T13:37:29.133" v="753"/>
          <ac:spMkLst>
            <pc:docMk/>
            <pc:sldMk cId="2352244660" sldId="281"/>
            <ac:spMk id="3" creationId="{86BDD267-87B7-60E2-8523-7510DFAC51E2}"/>
          </ac:spMkLst>
        </pc:spChg>
        <pc:picChg chg="add mod ord">
          <ac:chgData name="Jingnan Xie" userId="5c2f28a1-79a3-4aeb-a5f1-26f53b743562" providerId="ADAL" clId="{99442E2A-D9CC-5B17-AA62-8A182CB6386A}" dt="2026-04-22T13:41:37.156" v="769" actId="1036"/>
          <ac:picMkLst>
            <pc:docMk/>
            <pc:sldMk cId="2352244660" sldId="281"/>
            <ac:picMk id="5" creationId="{A245EE2C-45A5-F052-2638-B24B1B9AE123}"/>
          </ac:picMkLst>
        </pc:picChg>
      </pc:sldChg>
      <pc:sldChg chg="del">
        <pc:chgData name="Jingnan Xie" userId="5c2f28a1-79a3-4aeb-a5f1-26f53b743562" providerId="ADAL" clId="{99442E2A-D9CC-5B17-AA62-8A182CB6386A}" dt="2026-04-22T13:01:22.142" v="102" actId="2696"/>
        <pc:sldMkLst>
          <pc:docMk/>
          <pc:sldMk cId="4191315227" sldId="281"/>
        </pc:sldMkLst>
      </pc:sldChg>
      <pc:sldChg chg="del">
        <pc:chgData name="Jingnan Xie" userId="5c2f28a1-79a3-4aeb-a5f1-26f53b743562" providerId="ADAL" clId="{99442E2A-D9CC-5B17-AA62-8A182CB6386A}" dt="2026-04-22T13:01:22.324" v="103" actId="2696"/>
        <pc:sldMkLst>
          <pc:docMk/>
          <pc:sldMk cId="5330938" sldId="282"/>
        </pc:sldMkLst>
      </pc:sldChg>
      <pc:sldChg chg="addSp delSp modSp new mod">
        <pc:chgData name="Jingnan Xie" userId="5c2f28a1-79a3-4aeb-a5f1-26f53b743562" providerId="ADAL" clId="{99442E2A-D9CC-5B17-AA62-8A182CB6386A}" dt="2026-04-22T13:41:20.794" v="766" actId="14100"/>
        <pc:sldMkLst>
          <pc:docMk/>
          <pc:sldMk cId="838471717" sldId="282"/>
        </pc:sldMkLst>
        <pc:spChg chg="del">
          <ac:chgData name="Jingnan Xie" userId="5c2f28a1-79a3-4aeb-a5f1-26f53b743562" providerId="ADAL" clId="{99442E2A-D9CC-5B17-AA62-8A182CB6386A}" dt="2026-04-22T13:37:44.478" v="760" actId="478"/>
          <ac:spMkLst>
            <pc:docMk/>
            <pc:sldMk cId="838471717" sldId="282"/>
            <ac:spMk id="2" creationId="{852B452C-3321-39CE-E866-61E3B526EE96}"/>
          </ac:spMkLst>
        </pc:spChg>
        <pc:spChg chg="del">
          <ac:chgData name="Jingnan Xie" userId="5c2f28a1-79a3-4aeb-a5f1-26f53b743562" providerId="ADAL" clId="{99442E2A-D9CC-5B17-AA62-8A182CB6386A}" dt="2026-04-22T13:41:13.533" v="762"/>
          <ac:spMkLst>
            <pc:docMk/>
            <pc:sldMk cId="838471717" sldId="282"/>
            <ac:spMk id="3" creationId="{A34B6ECC-AC12-75D3-2192-075427DAFDB9}"/>
          </ac:spMkLst>
        </pc:spChg>
        <pc:picChg chg="add mod ord">
          <ac:chgData name="Jingnan Xie" userId="5c2f28a1-79a3-4aeb-a5f1-26f53b743562" providerId="ADAL" clId="{99442E2A-D9CC-5B17-AA62-8A182CB6386A}" dt="2026-04-22T13:41:20.794" v="766" actId="14100"/>
          <ac:picMkLst>
            <pc:docMk/>
            <pc:sldMk cId="838471717" sldId="282"/>
            <ac:picMk id="5" creationId="{0BA7AB7E-661E-BF09-C0FD-05D825ED7CD9}"/>
          </ac:picMkLst>
        </pc:picChg>
      </pc:sldChg>
      <pc:sldChg chg="del">
        <pc:chgData name="Jingnan Xie" userId="5c2f28a1-79a3-4aeb-a5f1-26f53b743562" providerId="ADAL" clId="{99442E2A-D9CC-5B17-AA62-8A182CB6386A}" dt="2026-04-22T13:01:22.507" v="104" actId="2696"/>
        <pc:sldMkLst>
          <pc:docMk/>
          <pc:sldMk cId="279484115" sldId="283"/>
        </pc:sldMkLst>
      </pc:sldChg>
      <pc:sldChg chg="addSp delSp modSp new mod">
        <pc:chgData name="Jingnan Xie" userId="5c2f28a1-79a3-4aeb-a5f1-26f53b743562" providerId="ADAL" clId="{99442E2A-D9CC-5B17-AA62-8A182CB6386A}" dt="2026-04-22T13:42:30.614" v="779" actId="1076"/>
        <pc:sldMkLst>
          <pc:docMk/>
          <pc:sldMk cId="2574644058" sldId="283"/>
        </pc:sldMkLst>
        <pc:spChg chg="del">
          <ac:chgData name="Jingnan Xie" userId="5c2f28a1-79a3-4aeb-a5f1-26f53b743562" providerId="ADAL" clId="{99442E2A-D9CC-5B17-AA62-8A182CB6386A}" dt="2026-04-22T13:41:46.846" v="771" actId="478"/>
          <ac:spMkLst>
            <pc:docMk/>
            <pc:sldMk cId="2574644058" sldId="283"/>
            <ac:spMk id="2" creationId="{A3214FAD-F5EB-0070-3B74-4F6EEE4D0086}"/>
          </ac:spMkLst>
        </pc:spChg>
        <pc:spChg chg="del">
          <ac:chgData name="Jingnan Xie" userId="5c2f28a1-79a3-4aeb-a5f1-26f53b743562" providerId="ADAL" clId="{99442E2A-D9CC-5B17-AA62-8A182CB6386A}" dt="2026-04-22T13:42:12.506" v="773"/>
          <ac:spMkLst>
            <pc:docMk/>
            <pc:sldMk cId="2574644058" sldId="283"/>
            <ac:spMk id="3" creationId="{9157A45B-B39E-C0BA-B945-00A200A05A69}"/>
          </ac:spMkLst>
        </pc:spChg>
        <pc:picChg chg="add mod ord">
          <ac:chgData name="Jingnan Xie" userId="5c2f28a1-79a3-4aeb-a5f1-26f53b743562" providerId="ADAL" clId="{99442E2A-D9CC-5B17-AA62-8A182CB6386A}" dt="2026-04-22T13:42:30.614" v="779" actId="1076"/>
          <ac:picMkLst>
            <pc:docMk/>
            <pc:sldMk cId="2574644058" sldId="283"/>
            <ac:picMk id="5" creationId="{0925F3FB-E799-D7C2-1EEF-5F3C93B53572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3:43:16.225" v="790" actId="14100"/>
        <pc:sldMkLst>
          <pc:docMk/>
          <pc:sldMk cId="2204292600" sldId="284"/>
        </pc:sldMkLst>
        <pc:spChg chg="del">
          <ac:chgData name="Jingnan Xie" userId="5c2f28a1-79a3-4aeb-a5f1-26f53b743562" providerId="ADAL" clId="{99442E2A-D9CC-5B17-AA62-8A182CB6386A}" dt="2026-04-22T13:42:38.853" v="781" actId="478"/>
          <ac:spMkLst>
            <pc:docMk/>
            <pc:sldMk cId="2204292600" sldId="284"/>
            <ac:spMk id="2" creationId="{8CE1E284-1E5A-605B-DD6C-5AA9DD4EDF58}"/>
          </ac:spMkLst>
        </pc:spChg>
        <pc:spChg chg="del">
          <ac:chgData name="Jingnan Xie" userId="5c2f28a1-79a3-4aeb-a5f1-26f53b743562" providerId="ADAL" clId="{99442E2A-D9CC-5B17-AA62-8A182CB6386A}" dt="2026-04-22T13:42:57.352" v="783"/>
          <ac:spMkLst>
            <pc:docMk/>
            <pc:sldMk cId="2204292600" sldId="284"/>
            <ac:spMk id="3" creationId="{9DC08B00-8EF9-4FBD-8605-5EB140D71CBF}"/>
          </ac:spMkLst>
        </pc:spChg>
        <pc:picChg chg="add mod ord">
          <ac:chgData name="Jingnan Xie" userId="5c2f28a1-79a3-4aeb-a5f1-26f53b743562" providerId="ADAL" clId="{99442E2A-D9CC-5B17-AA62-8A182CB6386A}" dt="2026-04-22T13:43:16.225" v="790" actId="14100"/>
          <ac:picMkLst>
            <pc:docMk/>
            <pc:sldMk cId="2204292600" sldId="284"/>
            <ac:picMk id="5" creationId="{CCD6F4E7-4CF6-3624-FE77-43A64FFE4BF1}"/>
          </ac:picMkLst>
        </pc:picChg>
      </pc:sldChg>
      <pc:sldChg chg="del">
        <pc:chgData name="Jingnan Xie" userId="5c2f28a1-79a3-4aeb-a5f1-26f53b743562" providerId="ADAL" clId="{99442E2A-D9CC-5B17-AA62-8A182CB6386A}" dt="2026-04-22T13:01:22.698" v="105" actId="2696"/>
        <pc:sldMkLst>
          <pc:docMk/>
          <pc:sldMk cId="2682910837" sldId="284"/>
        </pc:sldMkLst>
      </pc:sldChg>
      <pc:sldChg chg="addSp delSp modSp new mod">
        <pc:chgData name="Jingnan Xie" userId="5c2f28a1-79a3-4aeb-a5f1-26f53b743562" providerId="ADAL" clId="{99442E2A-D9CC-5B17-AA62-8A182CB6386A}" dt="2026-04-22T13:44:53.933" v="807" actId="14100"/>
        <pc:sldMkLst>
          <pc:docMk/>
          <pc:sldMk cId="459416436" sldId="285"/>
        </pc:sldMkLst>
        <pc:spChg chg="del">
          <ac:chgData name="Jingnan Xie" userId="5c2f28a1-79a3-4aeb-a5f1-26f53b743562" providerId="ADAL" clId="{99442E2A-D9CC-5B17-AA62-8A182CB6386A}" dt="2026-04-22T13:44:21.013" v="796" actId="478"/>
          <ac:spMkLst>
            <pc:docMk/>
            <pc:sldMk cId="459416436" sldId="285"/>
            <ac:spMk id="2" creationId="{5CF05DD3-093C-280F-EA95-2DD401889F96}"/>
          </ac:spMkLst>
        </pc:spChg>
        <pc:spChg chg="del">
          <ac:chgData name="Jingnan Xie" userId="5c2f28a1-79a3-4aeb-a5f1-26f53b743562" providerId="ADAL" clId="{99442E2A-D9CC-5B17-AA62-8A182CB6386A}" dt="2026-04-22T13:44:19.010" v="793"/>
          <ac:spMkLst>
            <pc:docMk/>
            <pc:sldMk cId="459416436" sldId="285"/>
            <ac:spMk id="3" creationId="{C8A82E62-921B-27CF-88B3-8FD6823162B9}"/>
          </ac:spMkLst>
        </pc:spChg>
        <pc:picChg chg="add mod ord">
          <ac:chgData name="Jingnan Xie" userId="5c2f28a1-79a3-4aeb-a5f1-26f53b743562" providerId="ADAL" clId="{99442E2A-D9CC-5B17-AA62-8A182CB6386A}" dt="2026-04-22T13:44:53.933" v="807" actId="14100"/>
          <ac:picMkLst>
            <pc:docMk/>
            <pc:sldMk cId="459416436" sldId="285"/>
            <ac:picMk id="5" creationId="{98CF0D27-E08C-5A0B-3E77-F274B0267B74}"/>
          </ac:picMkLst>
        </pc:picChg>
      </pc:sldChg>
      <pc:sldChg chg="del">
        <pc:chgData name="Jingnan Xie" userId="5c2f28a1-79a3-4aeb-a5f1-26f53b743562" providerId="ADAL" clId="{99442E2A-D9CC-5B17-AA62-8A182CB6386A}" dt="2026-04-22T13:01:22.858" v="106" actId="2696"/>
        <pc:sldMkLst>
          <pc:docMk/>
          <pc:sldMk cId="1444042772" sldId="285"/>
        </pc:sldMkLst>
      </pc:sldChg>
      <pc:sldChg chg="addSp delSp modSp new mod">
        <pc:chgData name="Jingnan Xie" userId="5c2f28a1-79a3-4aeb-a5f1-26f53b743562" providerId="ADAL" clId="{99442E2A-D9CC-5B17-AA62-8A182CB6386A}" dt="2026-04-22T13:44:48.143" v="806" actId="14100"/>
        <pc:sldMkLst>
          <pc:docMk/>
          <pc:sldMk cId="637952615" sldId="286"/>
        </pc:sldMkLst>
        <pc:spChg chg="del">
          <ac:chgData name="Jingnan Xie" userId="5c2f28a1-79a3-4aeb-a5f1-26f53b743562" providerId="ADAL" clId="{99442E2A-D9CC-5B17-AA62-8A182CB6386A}" dt="2026-04-22T13:44:30.255" v="800" actId="478"/>
          <ac:spMkLst>
            <pc:docMk/>
            <pc:sldMk cId="637952615" sldId="286"/>
            <ac:spMk id="2" creationId="{A0359698-B8C6-7B4C-A031-9D6C03BF1881}"/>
          </ac:spMkLst>
        </pc:spChg>
        <pc:spChg chg="del">
          <ac:chgData name="Jingnan Xie" userId="5c2f28a1-79a3-4aeb-a5f1-26f53b743562" providerId="ADAL" clId="{99442E2A-D9CC-5B17-AA62-8A182CB6386A}" dt="2026-04-22T13:44:43.535" v="802"/>
          <ac:spMkLst>
            <pc:docMk/>
            <pc:sldMk cId="637952615" sldId="286"/>
            <ac:spMk id="3" creationId="{6355F511-2D4A-1C75-AE13-14B1C211044D}"/>
          </ac:spMkLst>
        </pc:spChg>
        <pc:picChg chg="add mod ord">
          <ac:chgData name="Jingnan Xie" userId="5c2f28a1-79a3-4aeb-a5f1-26f53b743562" providerId="ADAL" clId="{99442E2A-D9CC-5B17-AA62-8A182CB6386A}" dt="2026-04-22T13:44:48.143" v="806" actId="14100"/>
          <ac:picMkLst>
            <pc:docMk/>
            <pc:sldMk cId="637952615" sldId="286"/>
            <ac:picMk id="5" creationId="{A13104B3-18F4-300F-6EBC-2830E938B324}"/>
          </ac:picMkLst>
        </pc:picChg>
      </pc:sldChg>
      <pc:sldChg chg="del">
        <pc:chgData name="Jingnan Xie" userId="5c2f28a1-79a3-4aeb-a5f1-26f53b743562" providerId="ADAL" clId="{99442E2A-D9CC-5B17-AA62-8A182CB6386A}" dt="2026-04-22T13:01:23.028" v="107" actId="2696"/>
        <pc:sldMkLst>
          <pc:docMk/>
          <pc:sldMk cId="3746602803" sldId="286"/>
        </pc:sldMkLst>
      </pc:sldChg>
      <pc:sldChg chg="del">
        <pc:chgData name="Jingnan Xie" userId="5c2f28a1-79a3-4aeb-a5f1-26f53b743562" providerId="ADAL" clId="{99442E2A-D9CC-5B17-AA62-8A182CB6386A}" dt="2026-04-22T13:01:23.205" v="108" actId="2696"/>
        <pc:sldMkLst>
          <pc:docMk/>
          <pc:sldMk cId="539024810" sldId="287"/>
        </pc:sldMkLst>
      </pc:sldChg>
      <pc:sldChg chg="addSp delSp modSp new mod">
        <pc:chgData name="Jingnan Xie" userId="5c2f28a1-79a3-4aeb-a5f1-26f53b743562" providerId="ADAL" clId="{99442E2A-D9CC-5B17-AA62-8A182CB6386A}" dt="2026-04-22T13:46:27.182" v="815" actId="14100"/>
        <pc:sldMkLst>
          <pc:docMk/>
          <pc:sldMk cId="834128304" sldId="287"/>
        </pc:sldMkLst>
        <pc:spChg chg="del mod">
          <ac:chgData name="Jingnan Xie" userId="5c2f28a1-79a3-4aeb-a5f1-26f53b743562" providerId="ADAL" clId="{99442E2A-D9CC-5B17-AA62-8A182CB6386A}" dt="2026-04-22T13:46:22.728" v="813" actId="478"/>
          <ac:spMkLst>
            <pc:docMk/>
            <pc:sldMk cId="834128304" sldId="287"/>
            <ac:spMk id="2" creationId="{CCAE1FD5-1A60-5A03-EDEF-B86BF736FF47}"/>
          </ac:spMkLst>
        </pc:spChg>
        <pc:spChg chg="del">
          <ac:chgData name="Jingnan Xie" userId="5c2f28a1-79a3-4aeb-a5f1-26f53b743562" providerId="ADAL" clId="{99442E2A-D9CC-5B17-AA62-8A182CB6386A}" dt="2026-04-22T13:46:21.291" v="810"/>
          <ac:spMkLst>
            <pc:docMk/>
            <pc:sldMk cId="834128304" sldId="287"/>
            <ac:spMk id="3" creationId="{43D6C934-3505-1FC9-71D9-9878831E0526}"/>
          </ac:spMkLst>
        </pc:spChg>
        <pc:picChg chg="add mod ord">
          <ac:chgData name="Jingnan Xie" userId="5c2f28a1-79a3-4aeb-a5f1-26f53b743562" providerId="ADAL" clId="{99442E2A-D9CC-5B17-AA62-8A182CB6386A}" dt="2026-04-22T13:46:27.182" v="815" actId="14100"/>
          <ac:picMkLst>
            <pc:docMk/>
            <pc:sldMk cId="834128304" sldId="287"/>
            <ac:picMk id="5" creationId="{4221AD01-5FC9-B855-3F09-18A27D34DCCD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3:47:16.008" v="825" actId="14100"/>
        <pc:sldMkLst>
          <pc:docMk/>
          <pc:sldMk cId="2098322597" sldId="288"/>
        </pc:sldMkLst>
        <pc:spChg chg="del">
          <ac:chgData name="Jingnan Xie" userId="5c2f28a1-79a3-4aeb-a5f1-26f53b743562" providerId="ADAL" clId="{99442E2A-D9CC-5B17-AA62-8A182CB6386A}" dt="2026-04-22T13:46:31.488" v="817" actId="478"/>
          <ac:spMkLst>
            <pc:docMk/>
            <pc:sldMk cId="2098322597" sldId="288"/>
            <ac:spMk id="2" creationId="{441DE326-8C19-57F2-B481-1C26FB0D30C2}"/>
          </ac:spMkLst>
        </pc:spChg>
        <pc:spChg chg="del">
          <ac:chgData name="Jingnan Xie" userId="5c2f28a1-79a3-4aeb-a5f1-26f53b743562" providerId="ADAL" clId="{99442E2A-D9CC-5B17-AA62-8A182CB6386A}" dt="2026-04-22T13:47:06.211" v="819"/>
          <ac:spMkLst>
            <pc:docMk/>
            <pc:sldMk cId="2098322597" sldId="288"/>
            <ac:spMk id="3" creationId="{41B66EAB-1BD8-9A85-5B3A-A55FDAA37796}"/>
          </ac:spMkLst>
        </pc:spChg>
        <pc:picChg chg="add mod ord">
          <ac:chgData name="Jingnan Xie" userId="5c2f28a1-79a3-4aeb-a5f1-26f53b743562" providerId="ADAL" clId="{99442E2A-D9CC-5B17-AA62-8A182CB6386A}" dt="2026-04-22T13:47:16.008" v="825" actId="14100"/>
          <ac:picMkLst>
            <pc:docMk/>
            <pc:sldMk cId="2098322597" sldId="288"/>
            <ac:picMk id="5" creationId="{3B49BFDF-2627-F0BF-71C2-DAA4F4C66382}"/>
          </ac:picMkLst>
        </pc:picChg>
      </pc:sldChg>
      <pc:sldChg chg="del">
        <pc:chgData name="Jingnan Xie" userId="5c2f28a1-79a3-4aeb-a5f1-26f53b743562" providerId="ADAL" clId="{99442E2A-D9CC-5B17-AA62-8A182CB6386A}" dt="2026-04-22T13:01:23.387" v="109" actId="2696"/>
        <pc:sldMkLst>
          <pc:docMk/>
          <pc:sldMk cId="3518968333" sldId="288"/>
        </pc:sldMkLst>
      </pc:sldChg>
      <pc:sldChg chg="del">
        <pc:chgData name="Jingnan Xie" userId="5c2f28a1-79a3-4aeb-a5f1-26f53b743562" providerId="ADAL" clId="{99442E2A-D9CC-5B17-AA62-8A182CB6386A}" dt="2026-04-22T13:01:23.738" v="111" actId="2696"/>
        <pc:sldMkLst>
          <pc:docMk/>
          <pc:sldMk cId="307581667" sldId="289"/>
        </pc:sldMkLst>
      </pc:sldChg>
      <pc:sldChg chg="addSp delSp modSp new mod">
        <pc:chgData name="Jingnan Xie" userId="5c2f28a1-79a3-4aeb-a5f1-26f53b743562" providerId="ADAL" clId="{99442E2A-D9CC-5B17-AA62-8A182CB6386A}" dt="2026-04-22T13:48:00.404" v="833" actId="14100"/>
        <pc:sldMkLst>
          <pc:docMk/>
          <pc:sldMk cId="3351769107" sldId="289"/>
        </pc:sldMkLst>
        <pc:spChg chg="del">
          <ac:chgData name="Jingnan Xie" userId="5c2f28a1-79a3-4aeb-a5f1-26f53b743562" providerId="ADAL" clId="{99442E2A-D9CC-5B17-AA62-8A182CB6386A}" dt="2026-04-22T13:47:46.155" v="827" actId="478"/>
          <ac:spMkLst>
            <pc:docMk/>
            <pc:sldMk cId="3351769107" sldId="289"/>
            <ac:spMk id="2" creationId="{18872EE0-4764-0435-105C-09CD6F5F09D7}"/>
          </ac:spMkLst>
        </pc:spChg>
        <pc:spChg chg="del">
          <ac:chgData name="Jingnan Xie" userId="5c2f28a1-79a3-4aeb-a5f1-26f53b743562" providerId="ADAL" clId="{99442E2A-D9CC-5B17-AA62-8A182CB6386A}" dt="2026-04-22T13:47:56.906" v="829"/>
          <ac:spMkLst>
            <pc:docMk/>
            <pc:sldMk cId="3351769107" sldId="289"/>
            <ac:spMk id="3" creationId="{A7B89ADE-65AD-ACCB-E8D9-010EDC196208}"/>
          </ac:spMkLst>
        </pc:spChg>
        <pc:picChg chg="add mod ord">
          <ac:chgData name="Jingnan Xie" userId="5c2f28a1-79a3-4aeb-a5f1-26f53b743562" providerId="ADAL" clId="{99442E2A-D9CC-5B17-AA62-8A182CB6386A}" dt="2026-04-22T13:48:00.404" v="833" actId="14100"/>
          <ac:picMkLst>
            <pc:docMk/>
            <pc:sldMk cId="3351769107" sldId="289"/>
            <ac:picMk id="5" creationId="{66696F5C-DD76-4AEC-1E6F-FA881B3DAADE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3:49:09.325" v="853" actId="1036"/>
        <pc:sldMkLst>
          <pc:docMk/>
          <pc:sldMk cId="516121295" sldId="290"/>
        </pc:sldMkLst>
        <pc:spChg chg="del">
          <ac:chgData name="Jingnan Xie" userId="5c2f28a1-79a3-4aeb-a5f1-26f53b743562" providerId="ADAL" clId="{99442E2A-D9CC-5B17-AA62-8A182CB6386A}" dt="2026-04-22T13:48:21.328" v="839" actId="478"/>
          <ac:spMkLst>
            <pc:docMk/>
            <pc:sldMk cId="516121295" sldId="290"/>
            <ac:spMk id="2" creationId="{B291A9F8-1AF5-260F-D187-A92C70277021}"/>
          </ac:spMkLst>
        </pc:spChg>
        <pc:spChg chg="del">
          <ac:chgData name="Jingnan Xie" userId="5c2f28a1-79a3-4aeb-a5f1-26f53b743562" providerId="ADAL" clId="{99442E2A-D9CC-5B17-AA62-8A182CB6386A}" dt="2026-04-22T13:48:19.366" v="836"/>
          <ac:spMkLst>
            <pc:docMk/>
            <pc:sldMk cId="516121295" sldId="290"/>
            <ac:spMk id="3" creationId="{46F96C96-27E1-26A7-6BC9-F399F1EB2E1B}"/>
          </ac:spMkLst>
        </pc:spChg>
        <pc:picChg chg="add mod ord">
          <ac:chgData name="Jingnan Xie" userId="5c2f28a1-79a3-4aeb-a5f1-26f53b743562" providerId="ADAL" clId="{99442E2A-D9CC-5B17-AA62-8A182CB6386A}" dt="2026-04-22T13:49:09.325" v="853" actId="1036"/>
          <ac:picMkLst>
            <pc:docMk/>
            <pc:sldMk cId="516121295" sldId="290"/>
            <ac:picMk id="5" creationId="{113ACB1C-2657-7DA8-E77D-CD27BFB0CDFF}"/>
          </ac:picMkLst>
        </pc:picChg>
      </pc:sldChg>
      <pc:sldChg chg="del">
        <pc:chgData name="Jingnan Xie" userId="5c2f28a1-79a3-4aeb-a5f1-26f53b743562" providerId="ADAL" clId="{99442E2A-D9CC-5B17-AA62-8A182CB6386A}" dt="2026-04-22T13:01:23.557" v="110" actId="2696"/>
        <pc:sldMkLst>
          <pc:docMk/>
          <pc:sldMk cId="1387494429" sldId="290"/>
        </pc:sldMkLst>
      </pc:sldChg>
      <pc:sldChg chg="addSp delSp modSp new mod">
        <pc:chgData name="Jingnan Xie" userId="5c2f28a1-79a3-4aeb-a5f1-26f53b743562" providerId="ADAL" clId="{99442E2A-D9CC-5B17-AA62-8A182CB6386A}" dt="2026-04-22T13:49:16.154" v="854" actId="14100"/>
        <pc:sldMkLst>
          <pc:docMk/>
          <pc:sldMk cId="60928090" sldId="291"/>
        </pc:sldMkLst>
        <pc:spChg chg="del">
          <ac:chgData name="Jingnan Xie" userId="5c2f28a1-79a3-4aeb-a5f1-26f53b743562" providerId="ADAL" clId="{99442E2A-D9CC-5B17-AA62-8A182CB6386A}" dt="2026-04-22T13:48:48.333" v="847" actId="478"/>
          <ac:spMkLst>
            <pc:docMk/>
            <pc:sldMk cId="60928090" sldId="291"/>
            <ac:spMk id="2" creationId="{89FD18FB-D701-0034-A346-C24A5F4355E3}"/>
          </ac:spMkLst>
        </pc:spChg>
        <pc:spChg chg="del">
          <ac:chgData name="Jingnan Xie" userId="5c2f28a1-79a3-4aeb-a5f1-26f53b743562" providerId="ADAL" clId="{99442E2A-D9CC-5B17-AA62-8A182CB6386A}" dt="2026-04-22T13:48:46.415" v="844"/>
          <ac:spMkLst>
            <pc:docMk/>
            <pc:sldMk cId="60928090" sldId="291"/>
            <ac:spMk id="3" creationId="{600CA077-BEFD-4707-9352-FCEC8D903FD4}"/>
          </ac:spMkLst>
        </pc:spChg>
        <pc:picChg chg="add mod ord">
          <ac:chgData name="Jingnan Xie" userId="5c2f28a1-79a3-4aeb-a5f1-26f53b743562" providerId="ADAL" clId="{99442E2A-D9CC-5B17-AA62-8A182CB6386A}" dt="2026-04-22T13:49:16.154" v="854" actId="14100"/>
          <ac:picMkLst>
            <pc:docMk/>
            <pc:sldMk cId="60928090" sldId="291"/>
            <ac:picMk id="5" creationId="{5E807381-4716-A3D6-1F46-790AECAD71BC}"/>
          </ac:picMkLst>
        </pc:picChg>
      </pc:sldChg>
      <pc:sldChg chg="del">
        <pc:chgData name="Jingnan Xie" userId="5c2f28a1-79a3-4aeb-a5f1-26f53b743562" providerId="ADAL" clId="{99442E2A-D9CC-5B17-AA62-8A182CB6386A}" dt="2026-04-22T13:01:23.941" v="112" actId="2696"/>
        <pc:sldMkLst>
          <pc:docMk/>
          <pc:sldMk cId="2817238368" sldId="291"/>
        </pc:sldMkLst>
      </pc:sldChg>
      <pc:sldChg chg="del">
        <pc:chgData name="Jingnan Xie" userId="5c2f28a1-79a3-4aeb-a5f1-26f53b743562" providerId="ADAL" clId="{99442E2A-D9CC-5B17-AA62-8A182CB6386A}" dt="2026-04-22T13:01:24.199" v="113" actId="2696"/>
        <pc:sldMkLst>
          <pc:docMk/>
          <pc:sldMk cId="568895885" sldId="292"/>
        </pc:sldMkLst>
      </pc:sldChg>
      <pc:sldChg chg="addSp delSp modSp new mod">
        <pc:chgData name="Jingnan Xie" userId="5c2f28a1-79a3-4aeb-a5f1-26f53b743562" providerId="ADAL" clId="{99442E2A-D9CC-5B17-AA62-8A182CB6386A}" dt="2026-04-22T13:49:52.960" v="864" actId="14100"/>
        <pc:sldMkLst>
          <pc:docMk/>
          <pc:sldMk cId="2549245644" sldId="292"/>
        </pc:sldMkLst>
        <pc:spChg chg="del">
          <ac:chgData name="Jingnan Xie" userId="5c2f28a1-79a3-4aeb-a5f1-26f53b743562" providerId="ADAL" clId="{99442E2A-D9CC-5B17-AA62-8A182CB6386A}" dt="2026-04-22T13:49:22.172" v="856" actId="478"/>
          <ac:spMkLst>
            <pc:docMk/>
            <pc:sldMk cId="2549245644" sldId="292"/>
            <ac:spMk id="2" creationId="{751B4277-9332-9B6D-64CF-45A2DE9696FF}"/>
          </ac:spMkLst>
        </pc:spChg>
        <pc:spChg chg="del">
          <ac:chgData name="Jingnan Xie" userId="5c2f28a1-79a3-4aeb-a5f1-26f53b743562" providerId="ADAL" clId="{99442E2A-D9CC-5B17-AA62-8A182CB6386A}" dt="2026-04-22T13:49:45.204" v="858"/>
          <ac:spMkLst>
            <pc:docMk/>
            <pc:sldMk cId="2549245644" sldId="292"/>
            <ac:spMk id="3" creationId="{98C723BE-44D2-2C59-4E19-4802D1429129}"/>
          </ac:spMkLst>
        </pc:spChg>
        <pc:picChg chg="add mod ord">
          <ac:chgData name="Jingnan Xie" userId="5c2f28a1-79a3-4aeb-a5f1-26f53b743562" providerId="ADAL" clId="{99442E2A-D9CC-5B17-AA62-8A182CB6386A}" dt="2026-04-22T13:49:52.960" v="864" actId="14100"/>
          <ac:picMkLst>
            <pc:docMk/>
            <pc:sldMk cId="2549245644" sldId="292"/>
            <ac:picMk id="5" creationId="{5AB7A5F0-4124-5CFA-6012-7916801CF0BA}"/>
          </ac:picMkLst>
        </pc:picChg>
      </pc:sldChg>
      <pc:sldChg chg="del">
        <pc:chgData name="Jingnan Xie" userId="5c2f28a1-79a3-4aeb-a5f1-26f53b743562" providerId="ADAL" clId="{99442E2A-D9CC-5B17-AA62-8A182CB6386A}" dt="2026-04-22T13:01:24.492" v="114" actId="2696"/>
        <pc:sldMkLst>
          <pc:docMk/>
          <pc:sldMk cId="1087719341" sldId="293"/>
        </pc:sldMkLst>
      </pc:sldChg>
      <pc:sldChg chg="addSp delSp modSp new mod modNotesTx">
        <pc:chgData name="Jingnan Xie" userId="5c2f28a1-79a3-4aeb-a5f1-26f53b743562" providerId="ADAL" clId="{99442E2A-D9CC-5B17-AA62-8A182CB6386A}" dt="2026-04-22T13:50:27.850" v="906" actId="20577"/>
        <pc:sldMkLst>
          <pc:docMk/>
          <pc:sldMk cId="1968785923" sldId="293"/>
        </pc:sldMkLst>
        <pc:spChg chg="del">
          <ac:chgData name="Jingnan Xie" userId="5c2f28a1-79a3-4aeb-a5f1-26f53b743562" providerId="ADAL" clId="{99442E2A-D9CC-5B17-AA62-8A182CB6386A}" dt="2026-04-22T13:50:12.671" v="870" actId="478"/>
          <ac:spMkLst>
            <pc:docMk/>
            <pc:sldMk cId="1968785923" sldId="293"/>
            <ac:spMk id="2" creationId="{D18919D8-C969-BC6F-8ABB-A4063B700DAE}"/>
          </ac:spMkLst>
        </pc:spChg>
        <pc:spChg chg="del">
          <ac:chgData name="Jingnan Xie" userId="5c2f28a1-79a3-4aeb-a5f1-26f53b743562" providerId="ADAL" clId="{99442E2A-D9CC-5B17-AA62-8A182CB6386A}" dt="2026-04-22T13:50:10.993" v="867"/>
          <ac:spMkLst>
            <pc:docMk/>
            <pc:sldMk cId="1968785923" sldId="293"/>
            <ac:spMk id="3" creationId="{10088897-E56C-5361-BC42-3141EF230AE9}"/>
          </ac:spMkLst>
        </pc:spChg>
        <pc:picChg chg="add mod ord">
          <ac:chgData name="Jingnan Xie" userId="5c2f28a1-79a3-4aeb-a5f1-26f53b743562" providerId="ADAL" clId="{99442E2A-D9CC-5B17-AA62-8A182CB6386A}" dt="2026-04-22T13:50:16.878" v="872" actId="14100"/>
          <ac:picMkLst>
            <pc:docMk/>
            <pc:sldMk cId="1968785923" sldId="293"/>
            <ac:picMk id="5" creationId="{03C96638-8486-729D-87FC-286269712551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3:50:54.662" v="914" actId="14100"/>
        <pc:sldMkLst>
          <pc:docMk/>
          <pc:sldMk cId="848147657" sldId="294"/>
        </pc:sldMkLst>
        <pc:spChg chg="del">
          <ac:chgData name="Jingnan Xie" userId="5c2f28a1-79a3-4aeb-a5f1-26f53b743562" providerId="ADAL" clId="{99442E2A-D9CC-5B17-AA62-8A182CB6386A}" dt="2026-04-22T13:50:50.546" v="912" actId="478"/>
          <ac:spMkLst>
            <pc:docMk/>
            <pc:sldMk cId="848147657" sldId="294"/>
            <ac:spMk id="2" creationId="{CDEAF2B9-D91F-38DB-5C90-93180A876054}"/>
          </ac:spMkLst>
        </pc:spChg>
        <pc:spChg chg="del">
          <ac:chgData name="Jingnan Xie" userId="5c2f28a1-79a3-4aeb-a5f1-26f53b743562" providerId="ADAL" clId="{99442E2A-D9CC-5B17-AA62-8A182CB6386A}" dt="2026-04-22T13:50:49.094" v="909"/>
          <ac:spMkLst>
            <pc:docMk/>
            <pc:sldMk cId="848147657" sldId="294"/>
            <ac:spMk id="3" creationId="{C22F45FF-7AED-7D32-AFEF-30F814485726}"/>
          </ac:spMkLst>
        </pc:spChg>
        <pc:picChg chg="add mod ord">
          <ac:chgData name="Jingnan Xie" userId="5c2f28a1-79a3-4aeb-a5f1-26f53b743562" providerId="ADAL" clId="{99442E2A-D9CC-5B17-AA62-8A182CB6386A}" dt="2026-04-22T13:50:54.662" v="914" actId="14100"/>
          <ac:picMkLst>
            <pc:docMk/>
            <pc:sldMk cId="848147657" sldId="294"/>
            <ac:picMk id="5" creationId="{4B1862A6-422B-6F17-AEA4-2BD7DE14DD29}"/>
          </ac:picMkLst>
        </pc:picChg>
      </pc:sldChg>
      <pc:sldChg chg="del">
        <pc:chgData name="Jingnan Xie" userId="5c2f28a1-79a3-4aeb-a5f1-26f53b743562" providerId="ADAL" clId="{99442E2A-D9CC-5B17-AA62-8A182CB6386A}" dt="2026-04-22T13:01:24.702" v="115" actId="2696"/>
        <pc:sldMkLst>
          <pc:docMk/>
          <pc:sldMk cId="2881667491" sldId="294"/>
        </pc:sldMkLst>
      </pc:sldChg>
      <pc:sldChg chg="del">
        <pc:chgData name="Jingnan Xie" userId="5c2f28a1-79a3-4aeb-a5f1-26f53b743562" providerId="ADAL" clId="{99442E2A-D9CC-5B17-AA62-8A182CB6386A}" dt="2026-04-22T13:01:24.886" v="116" actId="2696"/>
        <pc:sldMkLst>
          <pc:docMk/>
          <pc:sldMk cId="398249693" sldId="295"/>
        </pc:sldMkLst>
      </pc:sldChg>
      <pc:sldChg chg="addSp delSp modSp new mod">
        <pc:chgData name="Jingnan Xie" userId="5c2f28a1-79a3-4aeb-a5f1-26f53b743562" providerId="ADAL" clId="{99442E2A-D9CC-5B17-AA62-8A182CB6386A}" dt="2026-04-22T13:51:36.086" v="922" actId="14100"/>
        <pc:sldMkLst>
          <pc:docMk/>
          <pc:sldMk cId="3486299680" sldId="295"/>
        </pc:sldMkLst>
        <pc:spChg chg="del">
          <ac:chgData name="Jingnan Xie" userId="5c2f28a1-79a3-4aeb-a5f1-26f53b743562" providerId="ADAL" clId="{99442E2A-D9CC-5B17-AA62-8A182CB6386A}" dt="2026-04-22T13:51:32.095" v="920" actId="478"/>
          <ac:spMkLst>
            <pc:docMk/>
            <pc:sldMk cId="3486299680" sldId="295"/>
            <ac:spMk id="2" creationId="{0BE81ECB-D6FF-CEAF-2FFC-20AB9709ED5D}"/>
          </ac:spMkLst>
        </pc:spChg>
        <pc:spChg chg="del">
          <ac:chgData name="Jingnan Xie" userId="5c2f28a1-79a3-4aeb-a5f1-26f53b743562" providerId="ADAL" clId="{99442E2A-D9CC-5B17-AA62-8A182CB6386A}" dt="2026-04-22T13:51:29.924" v="917"/>
          <ac:spMkLst>
            <pc:docMk/>
            <pc:sldMk cId="3486299680" sldId="295"/>
            <ac:spMk id="3" creationId="{4808C4F2-CAE8-7873-FAF2-C1F407C21ACB}"/>
          </ac:spMkLst>
        </pc:spChg>
        <pc:picChg chg="add mod ord">
          <ac:chgData name="Jingnan Xie" userId="5c2f28a1-79a3-4aeb-a5f1-26f53b743562" providerId="ADAL" clId="{99442E2A-D9CC-5B17-AA62-8A182CB6386A}" dt="2026-04-22T13:51:36.086" v="922" actId="14100"/>
          <ac:picMkLst>
            <pc:docMk/>
            <pc:sldMk cId="3486299680" sldId="295"/>
            <ac:picMk id="5" creationId="{36C0EDC0-1605-1A2C-C3D9-85F2B6749790}"/>
          </ac:picMkLst>
        </pc:picChg>
      </pc:sldChg>
      <pc:sldChg chg="del">
        <pc:chgData name="Jingnan Xie" userId="5c2f28a1-79a3-4aeb-a5f1-26f53b743562" providerId="ADAL" clId="{99442E2A-D9CC-5B17-AA62-8A182CB6386A}" dt="2026-04-22T13:01:25.123" v="117" actId="2696"/>
        <pc:sldMkLst>
          <pc:docMk/>
          <pc:sldMk cId="283710134" sldId="296"/>
        </pc:sldMkLst>
      </pc:sldChg>
      <pc:sldChg chg="addSp delSp modSp new mod">
        <pc:chgData name="Jingnan Xie" userId="5c2f28a1-79a3-4aeb-a5f1-26f53b743562" providerId="ADAL" clId="{99442E2A-D9CC-5B17-AA62-8A182CB6386A}" dt="2026-04-22T13:52:16.300" v="930" actId="14100"/>
        <pc:sldMkLst>
          <pc:docMk/>
          <pc:sldMk cId="2342556969" sldId="296"/>
        </pc:sldMkLst>
        <pc:spChg chg="del">
          <ac:chgData name="Jingnan Xie" userId="5c2f28a1-79a3-4aeb-a5f1-26f53b743562" providerId="ADAL" clId="{99442E2A-D9CC-5B17-AA62-8A182CB6386A}" dt="2026-04-22T13:52:12.802" v="928" actId="478"/>
          <ac:spMkLst>
            <pc:docMk/>
            <pc:sldMk cId="2342556969" sldId="296"/>
            <ac:spMk id="2" creationId="{3D3BBB32-8035-C088-BD25-907FAAA02070}"/>
          </ac:spMkLst>
        </pc:spChg>
        <pc:spChg chg="del">
          <ac:chgData name="Jingnan Xie" userId="5c2f28a1-79a3-4aeb-a5f1-26f53b743562" providerId="ADAL" clId="{99442E2A-D9CC-5B17-AA62-8A182CB6386A}" dt="2026-04-22T13:52:09.621" v="925"/>
          <ac:spMkLst>
            <pc:docMk/>
            <pc:sldMk cId="2342556969" sldId="296"/>
            <ac:spMk id="3" creationId="{C4196880-A55F-8408-D042-36263AE1E55F}"/>
          </ac:spMkLst>
        </pc:spChg>
        <pc:picChg chg="add mod ord">
          <ac:chgData name="Jingnan Xie" userId="5c2f28a1-79a3-4aeb-a5f1-26f53b743562" providerId="ADAL" clId="{99442E2A-D9CC-5B17-AA62-8A182CB6386A}" dt="2026-04-22T13:52:16.300" v="930" actId="14100"/>
          <ac:picMkLst>
            <pc:docMk/>
            <pc:sldMk cId="2342556969" sldId="296"/>
            <ac:picMk id="5" creationId="{64A13093-A7A7-9E35-BBD5-5CEB9EE15F39}"/>
          </ac:picMkLst>
        </pc:picChg>
      </pc:sldChg>
      <pc:sldChg chg="del">
        <pc:chgData name="Jingnan Xie" userId="5c2f28a1-79a3-4aeb-a5f1-26f53b743562" providerId="ADAL" clId="{99442E2A-D9CC-5B17-AA62-8A182CB6386A}" dt="2026-04-22T13:01:25.351" v="118" actId="2696"/>
        <pc:sldMkLst>
          <pc:docMk/>
          <pc:sldMk cId="2098493639" sldId="297"/>
        </pc:sldMkLst>
      </pc:sldChg>
      <pc:sldChg chg="addSp delSp modSp new mod">
        <pc:chgData name="Jingnan Xie" userId="5c2f28a1-79a3-4aeb-a5f1-26f53b743562" providerId="ADAL" clId="{99442E2A-D9CC-5B17-AA62-8A182CB6386A}" dt="2026-04-22T13:52:54.136" v="938" actId="14100"/>
        <pc:sldMkLst>
          <pc:docMk/>
          <pc:sldMk cId="3031411220" sldId="297"/>
        </pc:sldMkLst>
        <pc:spChg chg="del">
          <ac:chgData name="Jingnan Xie" userId="5c2f28a1-79a3-4aeb-a5f1-26f53b743562" providerId="ADAL" clId="{99442E2A-D9CC-5B17-AA62-8A182CB6386A}" dt="2026-04-22T13:52:50.229" v="936" actId="478"/>
          <ac:spMkLst>
            <pc:docMk/>
            <pc:sldMk cId="3031411220" sldId="297"/>
            <ac:spMk id="2" creationId="{D02D1A87-B74E-4CF6-1002-4C4F5A8EB90D}"/>
          </ac:spMkLst>
        </pc:spChg>
        <pc:spChg chg="del">
          <ac:chgData name="Jingnan Xie" userId="5c2f28a1-79a3-4aeb-a5f1-26f53b743562" providerId="ADAL" clId="{99442E2A-D9CC-5B17-AA62-8A182CB6386A}" dt="2026-04-22T13:52:48.442" v="933"/>
          <ac:spMkLst>
            <pc:docMk/>
            <pc:sldMk cId="3031411220" sldId="297"/>
            <ac:spMk id="3" creationId="{627E668A-A643-8017-5D71-17341BF22F0C}"/>
          </ac:spMkLst>
        </pc:spChg>
        <pc:picChg chg="add mod ord">
          <ac:chgData name="Jingnan Xie" userId="5c2f28a1-79a3-4aeb-a5f1-26f53b743562" providerId="ADAL" clId="{99442E2A-D9CC-5B17-AA62-8A182CB6386A}" dt="2026-04-22T13:52:54.136" v="938" actId="14100"/>
          <ac:picMkLst>
            <pc:docMk/>
            <pc:sldMk cId="3031411220" sldId="297"/>
            <ac:picMk id="5" creationId="{49592A1D-D59F-71DF-9468-20ACADDDFB6B}"/>
          </ac:picMkLst>
        </pc:picChg>
      </pc:sldChg>
      <pc:sldChg chg="del">
        <pc:chgData name="Jingnan Xie" userId="5c2f28a1-79a3-4aeb-a5f1-26f53b743562" providerId="ADAL" clId="{99442E2A-D9CC-5B17-AA62-8A182CB6386A}" dt="2026-04-22T13:01:25.571" v="119" actId="2696"/>
        <pc:sldMkLst>
          <pc:docMk/>
          <pc:sldMk cId="2460061655" sldId="298"/>
        </pc:sldMkLst>
      </pc:sldChg>
      <pc:sldChg chg="addSp delSp modSp new mod">
        <pc:chgData name="Jingnan Xie" userId="5c2f28a1-79a3-4aeb-a5f1-26f53b743562" providerId="ADAL" clId="{99442E2A-D9CC-5B17-AA62-8A182CB6386A}" dt="2026-04-22T13:53:38.138" v="951" actId="21"/>
        <pc:sldMkLst>
          <pc:docMk/>
          <pc:sldMk cId="3947482285" sldId="298"/>
        </pc:sldMkLst>
        <pc:spChg chg="del">
          <ac:chgData name="Jingnan Xie" userId="5c2f28a1-79a3-4aeb-a5f1-26f53b743562" providerId="ADAL" clId="{99442E2A-D9CC-5B17-AA62-8A182CB6386A}" dt="2026-04-22T13:53:13.238" v="944" actId="478"/>
          <ac:spMkLst>
            <pc:docMk/>
            <pc:sldMk cId="3947482285" sldId="298"/>
            <ac:spMk id="2" creationId="{6111908B-E8DB-4323-1FEE-7B9C15B752D7}"/>
          </ac:spMkLst>
        </pc:spChg>
        <pc:spChg chg="del">
          <ac:chgData name="Jingnan Xie" userId="5c2f28a1-79a3-4aeb-a5f1-26f53b743562" providerId="ADAL" clId="{99442E2A-D9CC-5B17-AA62-8A182CB6386A}" dt="2026-04-22T13:53:11.732" v="941"/>
          <ac:spMkLst>
            <pc:docMk/>
            <pc:sldMk cId="3947482285" sldId="298"/>
            <ac:spMk id="3" creationId="{51989383-A843-9607-34DE-2A61E7CA7EAF}"/>
          </ac:spMkLst>
        </pc:spChg>
        <pc:picChg chg="add mod ord">
          <ac:chgData name="Jingnan Xie" userId="5c2f28a1-79a3-4aeb-a5f1-26f53b743562" providerId="ADAL" clId="{99442E2A-D9CC-5B17-AA62-8A182CB6386A}" dt="2026-04-22T13:53:16.947" v="946" actId="14100"/>
          <ac:picMkLst>
            <pc:docMk/>
            <pc:sldMk cId="3947482285" sldId="298"/>
            <ac:picMk id="5" creationId="{096DD2E1-AD9D-0D97-EBC1-14429F77EAB6}"/>
          </ac:picMkLst>
        </pc:picChg>
        <pc:picChg chg="add del mod">
          <ac:chgData name="Jingnan Xie" userId="5c2f28a1-79a3-4aeb-a5f1-26f53b743562" providerId="ADAL" clId="{99442E2A-D9CC-5B17-AA62-8A182CB6386A}" dt="2026-04-22T13:53:38.138" v="951" actId="21"/>
          <ac:picMkLst>
            <pc:docMk/>
            <pc:sldMk cId="3947482285" sldId="298"/>
            <ac:picMk id="7" creationId="{372EA474-66FA-0436-B8CB-C4A4A0392A57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3:53:47.653" v="956" actId="14100"/>
        <pc:sldMkLst>
          <pc:docMk/>
          <pc:sldMk cId="1602465817" sldId="299"/>
        </pc:sldMkLst>
        <pc:spChg chg="del">
          <ac:chgData name="Jingnan Xie" userId="5c2f28a1-79a3-4aeb-a5f1-26f53b743562" providerId="ADAL" clId="{99442E2A-D9CC-5B17-AA62-8A182CB6386A}" dt="2026-04-22T13:53:43.703" v="954" actId="478"/>
          <ac:spMkLst>
            <pc:docMk/>
            <pc:sldMk cId="1602465817" sldId="299"/>
            <ac:spMk id="2" creationId="{5E3D144E-D1FE-7BA0-9DED-C5E32527ED14}"/>
          </ac:spMkLst>
        </pc:spChg>
        <pc:spChg chg="del">
          <ac:chgData name="Jingnan Xie" userId="5c2f28a1-79a3-4aeb-a5f1-26f53b743562" providerId="ADAL" clId="{99442E2A-D9CC-5B17-AA62-8A182CB6386A}" dt="2026-04-22T13:53:41.978" v="953"/>
          <ac:spMkLst>
            <pc:docMk/>
            <pc:sldMk cId="1602465817" sldId="299"/>
            <ac:spMk id="3" creationId="{693FD921-7658-62F5-0E39-12483EBE7EF0}"/>
          </ac:spMkLst>
        </pc:spChg>
        <pc:picChg chg="add mod">
          <ac:chgData name="Jingnan Xie" userId="5c2f28a1-79a3-4aeb-a5f1-26f53b743562" providerId="ADAL" clId="{99442E2A-D9CC-5B17-AA62-8A182CB6386A}" dt="2026-04-22T13:53:47.653" v="956" actId="14100"/>
          <ac:picMkLst>
            <pc:docMk/>
            <pc:sldMk cId="1602465817" sldId="299"/>
            <ac:picMk id="4" creationId="{56F66B5D-AA6C-509B-CFD2-3BE401C228CE}"/>
          </ac:picMkLst>
        </pc:picChg>
      </pc:sldChg>
      <pc:sldChg chg="del">
        <pc:chgData name="Jingnan Xie" userId="5c2f28a1-79a3-4aeb-a5f1-26f53b743562" providerId="ADAL" clId="{99442E2A-D9CC-5B17-AA62-8A182CB6386A}" dt="2026-04-22T13:01:25.766" v="120" actId="2696"/>
        <pc:sldMkLst>
          <pc:docMk/>
          <pc:sldMk cId="2441666231" sldId="299"/>
        </pc:sldMkLst>
      </pc:sldChg>
      <pc:sldChg chg="del">
        <pc:chgData name="Jingnan Xie" userId="5c2f28a1-79a3-4aeb-a5f1-26f53b743562" providerId="ADAL" clId="{99442E2A-D9CC-5B17-AA62-8A182CB6386A}" dt="2026-04-22T13:01:25.947" v="121" actId="2696"/>
        <pc:sldMkLst>
          <pc:docMk/>
          <pc:sldMk cId="2129742267" sldId="300"/>
        </pc:sldMkLst>
      </pc:sldChg>
      <pc:sldChg chg="modSp new mod">
        <pc:chgData name="Jingnan Xie" userId="5c2f28a1-79a3-4aeb-a5f1-26f53b743562" providerId="ADAL" clId="{99442E2A-D9CC-5B17-AA62-8A182CB6386A}" dt="2026-04-22T14:03:34.998" v="1107" actId="27636"/>
        <pc:sldMkLst>
          <pc:docMk/>
          <pc:sldMk cId="3703684331" sldId="300"/>
        </pc:sldMkLst>
        <pc:spChg chg="mod">
          <ac:chgData name="Jingnan Xie" userId="5c2f28a1-79a3-4aeb-a5f1-26f53b743562" providerId="ADAL" clId="{99442E2A-D9CC-5B17-AA62-8A182CB6386A}" dt="2026-04-22T13:58:36.125" v="958"/>
          <ac:spMkLst>
            <pc:docMk/>
            <pc:sldMk cId="3703684331" sldId="300"/>
            <ac:spMk id="2" creationId="{4C7EE7A6-D800-7CC7-CDAC-D7DACC3081EA}"/>
          </ac:spMkLst>
        </pc:spChg>
        <pc:spChg chg="mod">
          <ac:chgData name="Jingnan Xie" userId="5c2f28a1-79a3-4aeb-a5f1-26f53b743562" providerId="ADAL" clId="{99442E2A-D9CC-5B17-AA62-8A182CB6386A}" dt="2026-04-22T14:03:34.998" v="1107" actId="27636"/>
          <ac:spMkLst>
            <pc:docMk/>
            <pc:sldMk cId="3703684331" sldId="300"/>
            <ac:spMk id="3" creationId="{39D79EC0-D165-92E0-6ED8-7CF74C4587A8}"/>
          </ac:spMkLst>
        </pc:spChg>
      </pc:sldChg>
      <pc:sldChg chg="addSp delSp modSp new mod">
        <pc:chgData name="Jingnan Xie" userId="5c2f28a1-79a3-4aeb-a5f1-26f53b743562" providerId="ADAL" clId="{99442E2A-D9CC-5B17-AA62-8A182CB6386A}" dt="2026-04-22T14:02:56.228" v="1093" actId="14100"/>
        <pc:sldMkLst>
          <pc:docMk/>
          <pc:sldMk cId="31060302" sldId="301"/>
        </pc:sldMkLst>
        <pc:spChg chg="del">
          <ac:chgData name="Jingnan Xie" userId="5c2f28a1-79a3-4aeb-a5f1-26f53b743562" providerId="ADAL" clId="{99442E2A-D9CC-5B17-AA62-8A182CB6386A}" dt="2026-04-22T14:02:35.909" v="1087" actId="478"/>
          <ac:spMkLst>
            <pc:docMk/>
            <pc:sldMk cId="31060302" sldId="301"/>
            <ac:spMk id="2" creationId="{4E900474-B23B-5FB4-B06D-B6F862DA0086}"/>
          </ac:spMkLst>
        </pc:spChg>
        <pc:spChg chg="del">
          <ac:chgData name="Jingnan Xie" userId="5c2f28a1-79a3-4aeb-a5f1-26f53b743562" providerId="ADAL" clId="{99442E2A-D9CC-5B17-AA62-8A182CB6386A}" dt="2026-04-22T14:02:52.679" v="1089"/>
          <ac:spMkLst>
            <pc:docMk/>
            <pc:sldMk cId="31060302" sldId="301"/>
            <ac:spMk id="3" creationId="{13ACFB6A-BACD-9456-3DE5-C72E07F94D44}"/>
          </ac:spMkLst>
        </pc:spChg>
        <pc:picChg chg="add mod ord">
          <ac:chgData name="Jingnan Xie" userId="5c2f28a1-79a3-4aeb-a5f1-26f53b743562" providerId="ADAL" clId="{99442E2A-D9CC-5B17-AA62-8A182CB6386A}" dt="2026-04-22T14:02:56.228" v="1093" actId="14100"/>
          <ac:picMkLst>
            <pc:docMk/>
            <pc:sldMk cId="31060302" sldId="301"/>
            <ac:picMk id="5" creationId="{1B8B23C7-BAF2-72A6-247F-91269286331D}"/>
          </ac:picMkLst>
        </pc:picChg>
      </pc:sldChg>
      <pc:sldChg chg="del">
        <pc:chgData name="Jingnan Xie" userId="5c2f28a1-79a3-4aeb-a5f1-26f53b743562" providerId="ADAL" clId="{99442E2A-D9CC-5B17-AA62-8A182CB6386A}" dt="2026-04-22T13:01:26.135" v="122" actId="2696"/>
        <pc:sldMkLst>
          <pc:docMk/>
          <pc:sldMk cId="2509548317" sldId="301"/>
        </pc:sldMkLst>
      </pc:sldChg>
      <pc:sldChg chg="del">
        <pc:chgData name="Jingnan Xie" userId="5c2f28a1-79a3-4aeb-a5f1-26f53b743562" providerId="ADAL" clId="{99442E2A-D9CC-5B17-AA62-8A182CB6386A}" dt="2026-04-22T13:01:26.358" v="123" actId="2696"/>
        <pc:sldMkLst>
          <pc:docMk/>
          <pc:sldMk cId="1013809401" sldId="302"/>
        </pc:sldMkLst>
      </pc:sldChg>
      <pc:sldChg chg="addSp delSp modSp new mod">
        <pc:chgData name="Jingnan Xie" userId="5c2f28a1-79a3-4aeb-a5f1-26f53b743562" providerId="ADAL" clId="{99442E2A-D9CC-5B17-AA62-8A182CB6386A}" dt="2026-04-22T14:04:12.423" v="1115" actId="14100"/>
        <pc:sldMkLst>
          <pc:docMk/>
          <pc:sldMk cId="2433583551" sldId="302"/>
        </pc:sldMkLst>
        <pc:spChg chg="del">
          <ac:chgData name="Jingnan Xie" userId="5c2f28a1-79a3-4aeb-a5f1-26f53b743562" providerId="ADAL" clId="{99442E2A-D9CC-5B17-AA62-8A182CB6386A}" dt="2026-04-22T14:04:08.016" v="1113" actId="478"/>
          <ac:spMkLst>
            <pc:docMk/>
            <pc:sldMk cId="2433583551" sldId="302"/>
            <ac:spMk id="2" creationId="{73AF4E1E-14DA-422F-0F5E-FCE6F2F20CF1}"/>
          </ac:spMkLst>
        </pc:spChg>
        <pc:spChg chg="del">
          <ac:chgData name="Jingnan Xie" userId="5c2f28a1-79a3-4aeb-a5f1-26f53b743562" providerId="ADAL" clId="{99442E2A-D9CC-5B17-AA62-8A182CB6386A}" dt="2026-04-22T14:04:05.946" v="1110"/>
          <ac:spMkLst>
            <pc:docMk/>
            <pc:sldMk cId="2433583551" sldId="302"/>
            <ac:spMk id="3" creationId="{649FF523-E51C-E1E0-1AEA-1BCB3F8C01D9}"/>
          </ac:spMkLst>
        </pc:spChg>
        <pc:picChg chg="add mod ord">
          <ac:chgData name="Jingnan Xie" userId="5c2f28a1-79a3-4aeb-a5f1-26f53b743562" providerId="ADAL" clId="{99442E2A-D9CC-5B17-AA62-8A182CB6386A}" dt="2026-04-22T14:04:12.423" v="1115" actId="14100"/>
          <ac:picMkLst>
            <pc:docMk/>
            <pc:sldMk cId="2433583551" sldId="302"/>
            <ac:picMk id="5" creationId="{790870E7-DB2F-D95C-AD02-56D0573A3FEF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4:04:41.686" v="1123" actId="14100"/>
        <pc:sldMkLst>
          <pc:docMk/>
          <pc:sldMk cId="32113937" sldId="303"/>
        </pc:sldMkLst>
        <pc:spChg chg="del">
          <ac:chgData name="Jingnan Xie" userId="5c2f28a1-79a3-4aeb-a5f1-26f53b743562" providerId="ADAL" clId="{99442E2A-D9CC-5B17-AA62-8A182CB6386A}" dt="2026-04-22T14:04:38.293" v="1121" actId="478"/>
          <ac:spMkLst>
            <pc:docMk/>
            <pc:sldMk cId="32113937" sldId="303"/>
            <ac:spMk id="2" creationId="{DBE14278-4772-4AEC-CC2B-E12C1D0468B8}"/>
          </ac:spMkLst>
        </pc:spChg>
        <pc:spChg chg="del">
          <ac:chgData name="Jingnan Xie" userId="5c2f28a1-79a3-4aeb-a5f1-26f53b743562" providerId="ADAL" clId="{99442E2A-D9CC-5B17-AA62-8A182CB6386A}" dt="2026-04-22T14:04:36.791" v="1118"/>
          <ac:spMkLst>
            <pc:docMk/>
            <pc:sldMk cId="32113937" sldId="303"/>
            <ac:spMk id="3" creationId="{EF4EE56C-1E76-AF3A-557F-05A28F132830}"/>
          </ac:spMkLst>
        </pc:spChg>
        <pc:picChg chg="add mod ord">
          <ac:chgData name="Jingnan Xie" userId="5c2f28a1-79a3-4aeb-a5f1-26f53b743562" providerId="ADAL" clId="{99442E2A-D9CC-5B17-AA62-8A182CB6386A}" dt="2026-04-22T14:04:41.686" v="1123" actId="14100"/>
          <ac:picMkLst>
            <pc:docMk/>
            <pc:sldMk cId="32113937" sldId="303"/>
            <ac:picMk id="5" creationId="{A071C55A-2F34-3150-8E48-6066F95E594D}"/>
          </ac:picMkLst>
        </pc:picChg>
      </pc:sldChg>
      <pc:sldChg chg="del">
        <pc:chgData name="Jingnan Xie" userId="5c2f28a1-79a3-4aeb-a5f1-26f53b743562" providerId="ADAL" clId="{99442E2A-D9CC-5B17-AA62-8A182CB6386A}" dt="2026-04-22T13:01:26.542" v="124" actId="2696"/>
        <pc:sldMkLst>
          <pc:docMk/>
          <pc:sldMk cId="1036031789" sldId="303"/>
        </pc:sldMkLst>
      </pc:sldChg>
      <pc:sldChg chg="addSp delSp modSp new mod">
        <pc:chgData name="Jingnan Xie" userId="5c2f28a1-79a3-4aeb-a5f1-26f53b743562" providerId="ADAL" clId="{99442E2A-D9CC-5B17-AA62-8A182CB6386A}" dt="2026-04-22T14:05:07.759" v="1131" actId="14100"/>
        <pc:sldMkLst>
          <pc:docMk/>
          <pc:sldMk cId="2843878762" sldId="304"/>
        </pc:sldMkLst>
        <pc:spChg chg="del">
          <ac:chgData name="Jingnan Xie" userId="5c2f28a1-79a3-4aeb-a5f1-26f53b743562" providerId="ADAL" clId="{99442E2A-D9CC-5B17-AA62-8A182CB6386A}" dt="2026-04-22T14:05:03.829" v="1129" actId="478"/>
          <ac:spMkLst>
            <pc:docMk/>
            <pc:sldMk cId="2843878762" sldId="304"/>
            <ac:spMk id="2" creationId="{426D2E81-DA07-370D-5612-D77EF2577AA5}"/>
          </ac:spMkLst>
        </pc:spChg>
        <pc:spChg chg="del">
          <ac:chgData name="Jingnan Xie" userId="5c2f28a1-79a3-4aeb-a5f1-26f53b743562" providerId="ADAL" clId="{99442E2A-D9CC-5B17-AA62-8A182CB6386A}" dt="2026-04-22T14:05:02.161" v="1126"/>
          <ac:spMkLst>
            <pc:docMk/>
            <pc:sldMk cId="2843878762" sldId="304"/>
            <ac:spMk id="3" creationId="{930FC880-F8BD-C374-0FA9-D536570DAB5F}"/>
          </ac:spMkLst>
        </pc:spChg>
        <pc:picChg chg="add mod ord">
          <ac:chgData name="Jingnan Xie" userId="5c2f28a1-79a3-4aeb-a5f1-26f53b743562" providerId="ADAL" clId="{99442E2A-D9CC-5B17-AA62-8A182CB6386A}" dt="2026-04-22T14:05:07.759" v="1131" actId="14100"/>
          <ac:picMkLst>
            <pc:docMk/>
            <pc:sldMk cId="2843878762" sldId="304"/>
            <ac:picMk id="5" creationId="{94627ABA-079F-85A5-73F4-8AA98F969F9F}"/>
          </ac:picMkLst>
        </pc:picChg>
      </pc:sldChg>
      <pc:sldChg chg="del">
        <pc:chgData name="Jingnan Xie" userId="5c2f28a1-79a3-4aeb-a5f1-26f53b743562" providerId="ADAL" clId="{99442E2A-D9CC-5B17-AA62-8A182CB6386A}" dt="2026-04-22T13:01:26.720" v="125" actId="2696"/>
        <pc:sldMkLst>
          <pc:docMk/>
          <pc:sldMk cId="3401658975" sldId="304"/>
        </pc:sldMkLst>
      </pc:sldChg>
      <pc:sldChg chg="del">
        <pc:chgData name="Jingnan Xie" userId="5c2f28a1-79a3-4aeb-a5f1-26f53b743562" providerId="ADAL" clId="{99442E2A-D9CC-5B17-AA62-8A182CB6386A}" dt="2026-04-22T13:01:26.954" v="126" actId="2696"/>
        <pc:sldMkLst>
          <pc:docMk/>
          <pc:sldMk cId="1560767885" sldId="305"/>
        </pc:sldMkLst>
      </pc:sldChg>
      <pc:sldChg chg="addSp delSp modSp new mod">
        <pc:chgData name="Jingnan Xie" userId="5c2f28a1-79a3-4aeb-a5f1-26f53b743562" providerId="ADAL" clId="{99442E2A-D9CC-5B17-AA62-8A182CB6386A}" dt="2026-04-22T14:05:36.939" v="1141" actId="14100"/>
        <pc:sldMkLst>
          <pc:docMk/>
          <pc:sldMk cId="2249192287" sldId="305"/>
        </pc:sldMkLst>
        <pc:spChg chg="del">
          <ac:chgData name="Jingnan Xie" userId="5c2f28a1-79a3-4aeb-a5f1-26f53b743562" providerId="ADAL" clId="{99442E2A-D9CC-5B17-AA62-8A182CB6386A}" dt="2026-04-22T14:05:12.474" v="1133" actId="478"/>
          <ac:spMkLst>
            <pc:docMk/>
            <pc:sldMk cId="2249192287" sldId="305"/>
            <ac:spMk id="2" creationId="{AD7EB884-51DE-64CF-AF14-A2CD7ECF0BF7}"/>
          </ac:spMkLst>
        </pc:spChg>
        <pc:spChg chg="del">
          <ac:chgData name="Jingnan Xie" userId="5c2f28a1-79a3-4aeb-a5f1-26f53b743562" providerId="ADAL" clId="{99442E2A-D9CC-5B17-AA62-8A182CB6386A}" dt="2026-04-22T14:05:30.507" v="1135"/>
          <ac:spMkLst>
            <pc:docMk/>
            <pc:sldMk cId="2249192287" sldId="305"/>
            <ac:spMk id="3" creationId="{B93FEB64-1FE0-541C-B648-37A6772229D5}"/>
          </ac:spMkLst>
        </pc:spChg>
        <pc:picChg chg="add mod ord">
          <ac:chgData name="Jingnan Xie" userId="5c2f28a1-79a3-4aeb-a5f1-26f53b743562" providerId="ADAL" clId="{99442E2A-D9CC-5B17-AA62-8A182CB6386A}" dt="2026-04-22T14:05:36.939" v="1141" actId="14100"/>
          <ac:picMkLst>
            <pc:docMk/>
            <pc:sldMk cId="2249192287" sldId="305"/>
            <ac:picMk id="5" creationId="{9EB78C35-A05E-15F9-81FC-622A0F1EB751}"/>
          </ac:picMkLst>
        </pc:picChg>
      </pc:sldChg>
      <pc:sldChg chg="del">
        <pc:chgData name="Jingnan Xie" userId="5c2f28a1-79a3-4aeb-a5f1-26f53b743562" providerId="ADAL" clId="{99442E2A-D9CC-5B17-AA62-8A182CB6386A}" dt="2026-04-22T13:01:27.137" v="127" actId="2696"/>
        <pc:sldMkLst>
          <pc:docMk/>
          <pc:sldMk cId="507730626" sldId="306"/>
        </pc:sldMkLst>
      </pc:sldChg>
      <pc:sldChg chg="addSp delSp modSp new mod">
        <pc:chgData name="Jingnan Xie" userId="5c2f28a1-79a3-4aeb-a5f1-26f53b743562" providerId="ADAL" clId="{99442E2A-D9CC-5B17-AA62-8A182CB6386A}" dt="2026-04-22T14:06:47.891" v="1150" actId="14100"/>
        <pc:sldMkLst>
          <pc:docMk/>
          <pc:sldMk cId="2306834892" sldId="306"/>
        </pc:sldMkLst>
        <pc:spChg chg="del">
          <ac:chgData name="Jingnan Xie" userId="5c2f28a1-79a3-4aeb-a5f1-26f53b743562" providerId="ADAL" clId="{99442E2A-D9CC-5B17-AA62-8A182CB6386A}" dt="2026-04-22T14:05:44.463" v="1143" actId="478"/>
          <ac:spMkLst>
            <pc:docMk/>
            <pc:sldMk cId="2306834892" sldId="306"/>
            <ac:spMk id="2" creationId="{7078C99B-01C0-5EE7-8873-A9798FB614F2}"/>
          </ac:spMkLst>
        </pc:spChg>
        <pc:spChg chg="del mod">
          <ac:chgData name="Jingnan Xie" userId="5c2f28a1-79a3-4aeb-a5f1-26f53b743562" providerId="ADAL" clId="{99442E2A-D9CC-5B17-AA62-8A182CB6386A}" dt="2026-04-22T14:06:44.347" v="1146"/>
          <ac:spMkLst>
            <pc:docMk/>
            <pc:sldMk cId="2306834892" sldId="306"/>
            <ac:spMk id="3" creationId="{24F9AB23-E198-F9EA-FF06-6D4F479F3AD8}"/>
          </ac:spMkLst>
        </pc:spChg>
        <pc:picChg chg="add mod ord">
          <ac:chgData name="Jingnan Xie" userId="5c2f28a1-79a3-4aeb-a5f1-26f53b743562" providerId="ADAL" clId="{99442E2A-D9CC-5B17-AA62-8A182CB6386A}" dt="2026-04-22T14:06:47.891" v="1150" actId="14100"/>
          <ac:picMkLst>
            <pc:docMk/>
            <pc:sldMk cId="2306834892" sldId="306"/>
            <ac:picMk id="5" creationId="{D5ED9007-F596-5A46-8899-0AAA6D4378CE}"/>
          </ac:picMkLst>
        </pc:picChg>
      </pc:sldChg>
      <pc:sldChg chg="del">
        <pc:chgData name="Jingnan Xie" userId="5c2f28a1-79a3-4aeb-a5f1-26f53b743562" providerId="ADAL" clId="{99442E2A-D9CC-5B17-AA62-8A182CB6386A}" dt="2026-04-22T13:01:27.318" v="128" actId="2696"/>
        <pc:sldMkLst>
          <pc:docMk/>
          <pc:sldMk cId="1093791938" sldId="307"/>
        </pc:sldMkLst>
      </pc:sldChg>
      <pc:sldChg chg="addSp delSp modSp new mod">
        <pc:chgData name="Jingnan Xie" userId="5c2f28a1-79a3-4aeb-a5f1-26f53b743562" providerId="ADAL" clId="{99442E2A-D9CC-5B17-AA62-8A182CB6386A}" dt="2026-04-22T14:07:30.053" v="1158" actId="14100"/>
        <pc:sldMkLst>
          <pc:docMk/>
          <pc:sldMk cId="1647543139" sldId="307"/>
        </pc:sldMkLst>
        <pc:spChg chg="del">
          <ac:chgData name="Jingnan Xie" userId="5c2f28a1-79a3-4aeb-a5f1-26f53b743562" providerId="ADAL" clId="{99442E2A-D9CC-5B17-AA62-8A182CB6386A}" dt="2026-04-22T14:06:55.140" v="1152" actId="478"/>
          <ac:spMkLst>
            <pc:docMk/>
            <pc:sldMk cId="1647543139" sldId="307"/>
            <ac:spMk id="2" creationId="{7C897BA6-97AD-172F-2192-37E22D177DDD}"/>
          </ac:spMkLst>
        </pc:spChg>
        <pc:spChg chg="del">
          <ac:chgData name="Jingnan Xie" userId="5c2f28a1-79a3-4aeb-a5f1-26f53b743562" providerId="ADAL" clId="{99442E2A-D9CC-5B17-AA62-8A182CB6386A}" dt="2026-04-22T14:07:26.491" v="1154"/>
          <ac:spMkLst>
            <pc:docMk/>
            <pc:sldMk cId="1647543139" sldId="307"/>
            <ac:spMk id="3" creationId="{27212DB5-94C5-C9C8-7D23-0950881696CA}"/>
          </ac:spMkLst>
        </pc:spChg>
        <pc:picChg chg="add mod ord">
          <ac:chgData name="Jingnan Xie" userId="5c2f28a1-79a3-4aeb-a5f1-26f53b743562" providerId="ADAL" clId="{99442E2A-D9CC-5B17-AA62-8A182CB6386A}" dt="2026-04-22T14:07:30.053" v="1158" actId="14100"/>
          <ac:picMkLst>
            <pc:docMk/>
            <pc:sldMk cId="1647543139" sldId="307"/>
            <ac:picMk id="5" creationId="{35983CD8-D467-78AC-10C8-6335DCFDDEBC}"/>
          </ac:picMkLst>
        </pc:picChg>
      </pc:sldChg>
      <pc:sldChg chg="del">
        <pc:chgData name="Jingnan Xie" userId="5c2f28a1-79a3-4aeb-a5f1-26f53b743562" providerId="ADAL" clId="{99442E2A-D9CC-5B17-AA62-8A182CB6386A}" dt="2026-04-22T13:01:27.519" v="129" actId="2696"/>
        <pc:sldMkLst>
          <pc:docMk/>
          <pc:sldMk cId="1270068970" sldId="308"/>
        </pc:sldMkLst>
      </pc:sldChg>
      <pc:sldChg chg="addSp delSp modSp new mod">
        <pc:chgData name="Jingnan Xie" userId="5c2f28a1-79a3-4aeb-a5f1-26f53b743562" providerId="ADAL" clId="{99442E2A-D9CC-5B17-AA62-8A182CB6386A}" dt="2026-04-22T14:07:58.566" v="1169" actId="14100"/>
        <pc:sldMkLst>
          <pc:docMk/>
          <pc:sldMk cId="1653413509" sldId="308"/>
        </pc:sldMkLst>
        <pc:spChg chg="del">
          <ac:chgData name="Jingnan Xie" userId="5c2f28a1-79a3-4aeb-a5f1-26f53b743562" providerId="ADAL" clId="{99442E2A-D9CC-5B17-AA62-8A182CB6386A}" dt="2026-04-22T14:07:45.058" v="1164" actId="478"/>
          <ac:spMkLst>
            <pc:docMk/>
            <pc:sldMk cId="1653413509" sldId="308"/>
            <ac:spMk id="2" creationId="{E90B062A-30AA-2267-E8BF-462113AC932F}"/>
          </ac:spMkLst>
        </pc:spChg>
        <pc:spChg chg="del">
          <ac:chgData name="Jingnan Xie" userId="5c2f28a1-79a3-4aeb-a5f1-26f53b743562" providerId="ADAL" clId="{99442E2A-D9CC-5B17-AA62-8A182CB6386A}" dt="2026-04-22T14:07:43.028" v="1161"/>
          <ac:spMkLst>
            <pc:docMk/>
            <pc:sldMk cId="1653413509" sldId="308"/>
            <ac:spMk id="3" creationId="{B9E41E91-6FB0-972B-FB40-98E4506E1978}"/>
          </ac:spMkLst>
        </pc:spChg>
        <pc:picChg chg="add mod ord">
          <ac:chgData name="Jingnan Xie" userId="5c2f28a1-79a3-4aeb-a5f1-26f53b743562" providerId="ADAL" clId="{99442E2A-D9CC-5B17-AA62-8A182CB6386A}" dt="2026-04-22T14:07:58.566" v="1169" actId="14100"/>
          <ac:picMkLst>
            <pc:docMk/>
            <pc:sldMk cId="1653413509" sldId="308"/>
            <ac:picMk id="5" creationId="{23643F9F-EEBA-E46A-61B2-3F637E9873D8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4:08:24.366" v="1177" actId="14100"/>
        <pc:sldMkLst>
          <pc:docMk/>
          <pc:sldMk cId="2346565394" sldId="309"/>
        </pc:sldMkLst>
        <pc:spChg chg="del mod">
          <ac:chgData name="Jingnan Xie" userId="5c2f28a1-79a3-4aeb-a5f1-26f53b743562" providerId="ADAL" clId="{99442E2A-D9CC-5B17-AA62-8A182CB6386A}" dt="2026-04-22T14:08:19.911" v="1175" actId="478"/>
          <ac:spMkLst>
            <pc:docMk/>
            <pc:sldMk cId="2346565394" sldId="309"/>
            <ac:spMk id="2" creationId="{BF3C78B1-F157-AA92-FFDA-7CF698C6C0D8}"/>
          </ac:spMkLst>
        </pc:spChg>
        <pc:spChg chg="del">
          <ac:chgData name="Jingnan Xie" userId="5c2f28a1-79a3-4aeb-a5f1-26f53b743562" providerId="ADAL" clId="{99442E2A-D9CC-5B17-AA62-8A182CB6386A}" dt="2026-04-22T14:08:18.067" v="1172"/>
          <ac:spMkLst>
            <pc:docMk/>
            <pc:sldMk cId="2346565394" sldId="309"/>
            <ac:spMk id="3" creationId="{C4BD9C44-9185-E7E1-840F-3530158AC9F3}"/>
          </ac:spMkLst>
        </pc:spChg>
        <pc:picChg chg="add mod ord">
          <ac:chgData name="Jingnan Xie" userId="5c2f28a1-79a3-4aeb-a5f1-26f53b743562" providerId="ADAL" clId="{99442E2A-D9CC-5B17-AA62-8A182CB6386A}" dt="2026-04-22T14:08:24.366" v="1177" actId="14100"/>
          <ac:picMkLst>
            <pc:docMk/>
            <pc:sldMk cId="2346565394" sldId="309"/>
            <ac:picMk id="5" creationId="{032E7065-6532-D4AC-DA2B-923C69C08A12}"/>
          </ac:picMkLst>
        </pc:picChg>
      </pc:sldChg>
      <pc:sldChg chg="del">
        <pc:chgData name="Jingnan Xie" userId="5c2f28a1-79a3-4aeb-a5f1-26f53b743562" providerId="ADAL" clId="{99442E2A-D9CC-5B17-AA62-8A182CB6386A}" dt="2026-04-22T13:01:27.709" v="130" actId="2696"/>
        <pc:sldMkLst>
          <pc:docMk/>
          <pc:sldMk cId="3688313010" sldId="309"/>
        </pc:sldMkLst>
      </pc:sldChg>
      <pc:sldChg chg="addSp delSp modSp new mod">
        <pc:chgData name="Jingnan Xie" userId="5c2f28a1-79a3-4aeb-a5f1-26f53b743562" providerId="ADAL" clId="{99442E2A-D9CC-5B17-AA62-8A182CB6386A}" dt="2026-04-22T14:08:46.170" v="1185" actId="14100"/>
        <pc:sldMkLst>
          <pc:docMk/>
          <pc:sldMk cId="1708337983" sldId="310"/>
        </pc:sldMkLst>
        <pc:spChg chg="del">
          <ac:chgData name="Jingnan Xie" userId="5c2f28a1-79a3-4aeb-a5f1-26f53b743562" providerId="ADAL" clId="{99442E2A-D9CC-5B17-AA62-8A182CB6386A}" dt="2026-04-22T14:08:42.667" v="1183" actId="478"/>
          <ac:spMkLst>
            <pc:docMk/>
            <pc:sldMk cId="1708337983" sldId="310"/>
            <ac:spMk id="2" creationId="{E4EA4FBE-2CF2-A21B-C35B-942CD531E877}"/>
          </ac:spMkLst>
        </pc:spChg>
        <pc:spChg chg="del">
          <ac:chgData name="Jingnan Xie" userId="5c2f28a1-79a3-4aeb-a5f1-26f53b743562" providerId="ADAL" clId="{99442E2A-D9CC-5B17-AA62-8A182CB6386A}" dt="2026-04-22T14:08:40.963" v="1180"/>
          <ac:spMkLst>
            <pc:docMk/>
            <pc:sldMk cId="1708337983" sldId="310"/>
            <ac:spMk id="3" creationId="{7FA7F74E-6E6A-7013-255E-FA1FA1E4E05E}"/>
          </ac:spMkLst>
        </pc:spChg>
        <pc:picChg chg="add mod ord">
          <ac:chgData name="Jingnan Xie" userId="5c2f28a1-79a3-4aeb-a5f1-26f53b743562" providerId="ADAL" clId="{99442E2A-D9CC-5B17-AA62-8A182CB6386A}" dt="2026-04-22T14:08:46.170" v="1185" actId="14100"/>
          <ac:picMkLst>
            <pc:docMk/>
            <pc:sldMk cId="1708337983" sldId="310"/>
            <ac:picMk id="5" creationId="{30BCF3E2-740D-A014-1F7B-1DBAD06CDDA8}"/>
          </ac:picMkLst>
        </pc:picChg>
      </pc:sldChg>
      <pc:sldChg chg="del">
        <pc:chgData name="Jingnan Xie" userId="5c2f28a1-79a3-4aeb-a5f1-26f53b743562" providerId="ADAL" clId="{99442E2A-D9CC-5B17-AA62-8A182CB6386A}" dt="2026-04-22T13:01:27.902" v="131" actId="2696"/>
        <pc:sldMkLst>
          <pc:docMk/>
          <pc:sldMk cId="3785999828" sldId="311"/>
        </pc:sldMkLst>
      </pc:sldChg>
      <pc:sldChg chg="addSp delSp modSp new mod">
        <pc:chgData name="Jingnan Xie" userId="5c2f28a1-79a3-4aeb-a5f1-26f53b743562" providerId="ADAL" clId="{99442E2A-D9CC-5B17-AA62-8A182CB6386A}" dt="2026-04-22T14:09:30.887" v="1198" actId="21"/>
        <pc:sldMkLst>
          <pc:docMk/>
          <pc:sldMk cId="4160701118" sldId="311"/>
        </pc:sldMkLst>
        <pc:spChg chg="del">
          <ac:chgData name="Jingnan Xie" userId="5c2f28a1-79a3-4aeb-a5f1-26f53b743562" providerId="ADAL" clId="{99442E2A-D9CC-5B17-AA62-8A182CB6386A}" dt="2026-04-22T14:09:02.894" v="1191" actId="478"/>
          <ac:spMkLst>
            <pc:docMk/>
            <pc:sldMk cId="4160701118" sldId="311"/>
            <ac:spMk id="2" creationId="{8130DED6-4920-1769-E29C-BA57EDEDF4D6}"/>
          </ac:spMkLst>
        </pc:spChg>
        <pc:spChg chg="del">
          <ac:chgData name="Jingnan Xie" userId="5c2f28a1-79a3-4aeb-a5f1-26f53b743562" providerId="ADAL" clId="{99442E2A-D9CC-5B17-AA62-8A182CB6386A}" dt="2026-04-22T14:09:01.082" v="1188"/>
          <ac:spMkLst>
            <pc:docMk/>
            <pc:sldMk cId="4160701118" sldId="311"/>
            <ac:spMk id="3" creationId="{57B4B57D-205B-0996-21B2-DBE9794D67E4}"/>
          </ac:spMkLst>
        </pc:spChg>
        <pc:picChg chg="add mod ord">
          <ac:chgData name="Jingnan Xie" userId="5c2f28a1-79a3-4aeb-a5f1-26f53b743562" providerId="ADAL" clId="{99442E2A-D9CC-5B17-AA62-8A182CB6386A}" dt="2026-04-22T14:09:06.970" v="1193" actId="14100"/>
          <ac:picMkLst>
            <pc:docMk/>
            <pc:sldMk cId="4160701118" sldId="311"/>
            <ac:picMk id="5" creationId="{1B3DB3C2-F9E6-BB5C-E0D6-60197665FBE7}"/>
          </ac:picMkLst>
        </pc:picChg>
        <pc:picChg chg="add del mod">
          <ac:chgData name="Jingnan Xie" userId="5c2f28a1-79a3-4aeb-a5f1-26f53b743562" providerId="ADAL" clId="{99442E2A-D9CC-5B17-AA62-8A182CB6386A}" dt="2026-04-22T14:09:30.887" v="1198" actId="21"/>
          <ac:picMkLst>
            <pc:docMk/>
            <pc:sldMk cId="4160701118" sldId="311"/>
            <ac:picMk id="7" creationId="{D5BDB580-511B-1186-36BF-9097BFF7E5A4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4:09:41.403" v="1204" actId="1076"/>
        <pc:sldMkLst>
          <pc:docMk/>
          <pc:sldMk cId="2184688371" sldId="312"/>
        </pc:sldMkLst>
        <pc:spChg chg="del">
          <ac:chgData name="Jingnan Xie" userId="5c2f28a1-79a3-4aeb-a5f1-26f53b743562" providerId="ADAL" clId="{99442E2A-D9CC-5B17-AA62-8A182CB6386A}" dt="2026-04-22T14:09:35.029" v="1200" actId="478"/>
          <ac:spMkLst>
            <pc:docMk/>
            <pc:sldMk cId="2184688371" sldId="312"/>
            <ac:spMk id="2" creationId="{3C68F929-09EE-A67A-801B-E77FBDFE0056}"/>
          </ac:spMkLst>
        </pc:spChg>
        <pc:spChg chg="del">
          <ac:chgData name="Jingnan Xie" userId="5c2f28a1-79a3-4aeb-a5f1-26f53b743562" providerId="ADAL" clId="{99442E2A-D9CC-5B17-AA62-8A182CB6386A}" dt="2026-04-22T14:09:37.022" v="1201"/>
          <ac:spMkLst>
            <pc:docMk/>
            <pc:sldMk cId="2184688371" sldId="312"/>
            <ac:spMk id="3" creationId="{656E172F-5FA7-F3A4-7F1B-536643BD31EE}"/>
          </ac:spMkLst>
        </pc:spChg>
        <pc:picChg chg="add mod">
          <ac:chgData name="Jingnan Xie" userId="5c2f28a1-79a3-4aeb-a5f1-26f53b743562" providerId="ADAL" clId="{99442E2A-D9CC-5B17-AA62-8A182CB6386A}" dt="2026-04-22T14:09:41.403" v="1204" actId="1076"/>
          <ac:picMkLst>
            <pc:docMk/>
            <pc:sldMk cId="2184688371" sldId="312"/>
            <ac:picMk id="4" creationId="{4B966702-2B07-9CD4-4123-275666CFADC2}"/>
          </ac:picMkLst>
        </pc:picChg>
      </pc:sldChg>
      <pc:sldChg chg="del">
        <pc:chgData name="Jingnan Xie" userId="5c2f28a1-79a3-4aeb-a5f1-26f53b743562" providerId="ADAL" clId="{99442E2A-D9CC-5B17-AA62-8A182CB6386A}" dt="2026-04-22T13:01:28.076" v="132" actId="2696"/>
        <pc:sldMkLst>
          <pc:docMk/>
          <pc:sldMk cId="2517761091" sldId="312"/>
        </pc:sldMkLst>
      </pc:sldChg>
      <pc:sldChg chg="addSp delSp modSp new mod">
        <pc:chgData name="Jingnan Xie" userId="5c2f28a1-79a3-4aeb-a5f1-26f53b743562" providerId="ADAL" clId="{99442E2A-D9CC-5B17-AA62-8A182CB6386A}" dt="2026-04-22T14:10:11.952" v="1212" actId="14100"/>
        <pc:sldMkLst>
          <pc:docMk/>
          <pc:sldMk cId="1909338350" sldId="313"/>
        </pc:sldMkLst>
        <pc:spChg chg="del">
          <ac:chgData name="Jingnan Xie" userId="5c2f28a1-79a3-4aeb-a5f1-26f53b743562" providerId="ADAL" clId="{99442E2A-D9CC-5B17-AA62-8A182CB6386A}" dt="2026-04-22T14:10:08.316" v="1210" actId="478"/>
          <ac:spMkLst>
            <pc:docMk/>
            <pc:sldMk cId="1909338350" sldId="313"/>
            <ac:spMk id="2" creationId="{823656D2-9F49-E69E-53E4-8371C49599E7}"/>
          </ac:spMkLst>
        </pc:spChg>
        <pc:spChg chg="del">
          <ac:chgData name="Jingnan Xie" userId="5c2f28a1-79a3-4aeb-a5f1-26f53b743562" providerId="ADAL" clId="{99442E2A-D9CC-5B17-AA62-8A182CB6386A}" dt="2026-04-22T14:10:06.421" v="1207"/>
          <ac:spMkLst>
            <pc:docMk/>
            <pc:sldMk cId="1909338350" sldId="313"/>
            <ac:spMk id="3" creationId="{08DE51A2-463D-1622-B730-B45AD435351F}"/>
          </ac:spMkLst>
        </pc:spChg>
        <pc:picChg chg="add mod ord">
          <ac:chgData name="Jingnan Xie" userId="5c2f28a1-79a3-4aeb-a5f1-26f53b743562" providerId="ADAL" clId="{99442E2A-D9CC-5B17-AA62-8A182CB6386A}" dt="2026-04-22T14:10:11.952" v="1212" actId="14100"/>
          <ac:picMkLst>
            <pc:docMk/>
            <pc:sldMk cId="1909338350" sldId="313"/>
            <ac:picMk id="5" creationId="{661636C3-684F-3D11-FC47-3E94504321CE}"/>
          </ac:picMkLst>
        </pc:picChg>
      </pc:sldChg>
      <pc:sldChg chg="del">
        <pc:chgData name="Jingnan Xie" userId="5c2f28a1-79a3-4aeb-a5f1-26f53b743562" providerId="ADAL" clId="{99442E2A-D9CC-5B17-AA62-8A182CB6386A}" dt="2026-04-22T13:01:28.259" v="133" actId="2696"/>
        <pc:sldMkLst>
          <pc:docMk/>
          <pc:sldMk cId="2647100517" sldId="313"/>
        </pc:sldMkLst>
      </pc:sldChg>
      <pc:sldChg chg="del">
        <pc:chgData name="Jingnan Xie" userId="5c2f28a1-79a3-4aeb-a5f1-26f53b743562" providerId="ADAL" clId="{99442E2A-D9CC-5B17-AA62-8A182CB6386A}" dt="2026-04-22T13:01:29.287" v="134" actId="2696"/>
        <pc:sldMkLst>
          <pc:docMk/>
          <pc:sldMk cId="190620163" sldId="314"/>
        </pc:sldMkLst>
      </pc:sldChg>
      <pc:sldChg chg="addSp delSp modSp new mod modNotesTx">
        <pc:chgData name="Jingnan Xie" userId="5c2f28a1-79a3-4aeb-a5f1-26f53b743562" providerId="ADAL" clId="{99442E2A-D9CC-5B17-AA62-8A182CB6386A}" dt="2026-04-22T14:10:49.126" v="1268" actId="20577"/>
        <pc:sldMkLst>
          <pc:docMk/>
          <pc:sldMk cId="2484765914" sldId="314"/>
        </pc:sldMkLst>
        <pc:spChg chg="del">
          <ac:chgData name="Jingnan Xie" userId="5c2f28a1-79a3-4aeb-a5f1-26f53b743562" providerId="ADAL" clId="{99442E2A-D9CC-5B17-AA62-8A182CB6386A}" dt="2026-04-22T14:10:16.718" v="1214" actId="478"/>
          <ac:spMkLst>
            <pc:docMk/>
            <pc:sldMk cId="2484765914" sldId="314"/>
            <ac:spMk id="2" creationId="{4567DE4E-ED16-5F6C-6A18-9662DBFE144D}"/>
          </ac:spMkLst>
        </pc:spChg>
        <pc:spChg chg="del">
          <ac:chgData name="Jingnan Xie" userId="5c2f28a1-79a3-4aeb-a5f1-26f53b743562" providerId="ADAL" clId="{99442E2A-D9CC-5B17-AA62-8A182CB6386A}" dt="2026-04-22T14:10:33.728" v="1216"/>
          <ac:spMkLst>
            <pc:docMk/>
            <pc:sldMk cId="2484765914" sldId="314"/>
            <ac:spMk id="3" creationId="{034BFB7B-37B2-8CB8-8ED9-016763801073}"/>
          </ac:spMkLst>
        </pc:spChg>
        <pc:picChg chg="add mod ord">
          <ac:chgData name="Jingnan Xie" userId="5c2f28a1-79a3-4aeb-a5f1-26f53b743562" providerId="ADAL" clId="{99442E2A-D9CC-5B17-AA62-8A182CB6386A}" dt="2026-04-22T14:10:37.798" v="1220" actId="14100"/>
          <ac:picMkLst>
            <pc:docMk/>
            <pc:sldMk cId="2484765914" sldId="314"/>
            <ac:picMk id="5" creationId="{2B0F1CF9-E016-D292-C375-0393472C3525}"/>
          </ac:picMkLst>
        </pc:picChg>
      </pc:sldChg>
      <pc:sldChg chg="addSp delSp modSp new mod modNotes">
        <pc:chgData name="Jingnan Xie" userId="5c2f28a1-79a3-4aeb-a5f1-26f53b743562" providerId="ADAL" clId="{99442E2A-D9CC-5B17-AA62-8A182CB6386A}" dt="2026-04-22T14:11:18.566" v="1278" actId="14100"/>
        <pc:sldMkLst>
          <pc:docMk/>
          <pc:sldMk cId="2875728365" sldId="315"/>
        </pc:sldMkLst>
        <pc:spChg chg="del">
          <ac:chgData name="Jingnan Xie" userId="5c2f28a1-79a3-4aeb-a5f1-26f53b743562" providerId="ADAL" clId="{99442E2A-D9CC-5B17-AA62-8A182CB6386A}" dt="2026-04-22T14:11:09.332" v="1274" actId="478"/>
          <ac:spMkLst>
            <pc:docMk/>
            <pc:sldMk cId="2875728365" sldId="315"/>
            <ac:spMk id="2" creationId="{3B84B1C3-3ED1-41CC-4C78-E05C63C68CCB}"/>
          </ac:spMkLst>
        </pc:spChg>
        <pc:spChg chg="del">
          <ac:chgData name="Jingnan Xie" userId="5c2f28a1-79a3-4aeb-a5f1-26f53b743562" providerId="ADAL" clId="{99442E2A-D9CC-5B17-AA62-8A182CB6386A}" dt="2026-04-22T14:11:07.593" v="1271"/>
          <ac:spMkLst>
            <pc:docMk/>
            <pc:sldMk cId="2875728365" sldId="315"/>
            <ac:spMk id="3" creationId="{57C7E8FC-A7EC-4AFD-E19A-E57C846778F4}"/>
          </ac:spMkLst>
        </pc:spChg>
        <pc:picChg chg="add mod ord">
          <ac:chgData name="Jingnan Xie" userId="5c2f28a1-79a3-4aeb-a5f1-26f53b743562" providerId="ADAL" clId="{99442E2A-D9CC-5B17-AA62-8A182CB6386A}" dt="2026-04-22T14:11:18.566" v="1278" actId="14100"/>
          <ac:picMkLst>
            <pc:docMk/>
            <pc:sldMk cId="2875728365" sldId="315"/>
            <ac:picMk id="5" creationId="{15ADBE70-038A-FA01-1E48-6787081C5DE3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4:11:39.246" v="1286" actId="14100"/>
        <pc:sldMkLst>
          <pc:docMk/>
          <pc:sldMk cId="3899314567" sldId="316"/>
        </pc:sldMkLst>
        <pc:spChg chg="del">
          <ac:chgData name="Jingnan Xie" userId="5c2f28a1-79a3-4aeb-a5f1-26f53b743562" providerId="ADAL" clId="{99442E2A-D9CC-5B17-AA62-8A182CB6386A}" dt="2026-04-22T14:11:35.700" v="1284" actId="478"/>
          <ac:spMkLst>
            <pc:docMk/>
            <pc:sldMk cId="3899314567" sldId="316"/>
            <ac:spMk id="2" creationId="{E2D02305-2A99-A92F-EE03-05A1EBF16E75}"/>
          </ac:spMkLst>
        </pc:spChg>
        <pc:spChg chg="del">
          <ac:chgData name="Jingnan Xie" userId="5c2f28a1-79a3-4aeb-a5f1-26f53b743562" providerId="ADAL" clId="{99442E2A-D9CC-5B17-AA62-8A182CB6386A}" dt="2026-04-22T14:11:32.178" v="1281"/>
          <ac:spMkLst>
            <pc:docMk/>
            <pc:sldMk cId="3899314567" sldId="316"/>
            <ac:spMk id="3" creationId="{B14B75AF-6397-B235-EDBC-9B2FF521BC5C}"/>
          </ac:spMkLst>
        </pc:spChg>
        <pc:picChg chg="add mod ord">
          <ac:chgData name="Jingnan Xie" userId="5c2f28a1-79a3-4aeb-a5f1-26f53b743562" providerId="ADAL" clId="{99442E2A-D9CC-5B17-AA62-8A182CB6386A}" dt="2026-04-22T14:11:39.246" v="1286" actId="14100"/>
          <ac:picMkLst>
            <pc:docMk/>
            <pc:sldMk cId="3899314567" sldId="316"/>
            <ac:picMk id="5" creationId="{00ABA1C5-C323-BDBE-BEA3-9EC841CA856C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4:11:56.745" v="1294" actId="14100"/>
        <pc:sldMkLst>
          <pc:docMk/>
          <pc:sldMk cId="701086815" sldId="317"/>
        </pc:sldMkLst>
        <pc:spChg chg="del">
          <ac:chgData name="Jingnan Xie" userId="5c2f28a1-79a3-4aeb-a5f1-26f53b743562" providerId="ADAL" clId="{99442E2A-D9CC-5B17-AA62-8A182CB6386A}" dt="2026-04-22T14:11:53.492" v="1292" actId="478"/>
          <ac:spMkLst>
            <pc:docMk/>
            <pc:sldMk cId="701086815" sldId="317"/>
            <ac:spMk id="2" creationId="{DBE15F1A-FE62-E7B5-8949-87C4E002FCD1}"/>
          </ac:spMkLst>
        </pc:spChg>
        <pc:spChg chg="del">
          <ac:chgData name="Jingnan Xie" userId="5c2f28a1-79a3-4aeb-a5f1-26f53b743562" providerId="ADAL" clId="{99442E2A-D9CC-5B17-AA62-8A182CB6386A}" dt="2026-04-22T14:11:51.924" v="1289"/>
          <ac:spMkLst>
            <pc:docMk/>
            <pc:sldMk cId="701086815" sldId="317"/>
            <ac:spMk id="3" creationId="{F4141E1A-0008-098F-2F18-5412B7F11F35}"/>
          </ac:spMkLst>
        </pc:spChg>
        <pc:picChg chg="add mod ord">
          <ac:chgData name="Jingnan Xie" userId="5c2f28a1-79a3-4aeb-a5f1-26f53b743562" providerId="ADAL" clId="{99442E2A-D9CC-5B17-AA62-8A182CB6386A}" dt="2026-04-22T14:11:56.745" v="1294" actId="14100"/>
          <ac:picMkLst>
            <pc:docMk/>
            <pc:sldMk cId="701086815" sldId="317"/>
            <ac:picMk id="5" creationId="{FB5034D0-715F-61F2-457A-C482A06643E0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4:12:42.630" v="1302" actId="14100"/>
        <pc:sldMkLst>
          <pc:docMk/>
          <pc:sldMk cId="1364686464" sldId="318"/>
        </pc:sldMkLst>
        <pc:spChg chg="del">
          <ac:chgData name="Jingnan Xie" userId="5c2f28a1-79a3-4aeb-a5f1-26f53b743562" providerId="ADAL" clId="{99442E2A-D9CC-5B17-AA62-8A182CB6386A}" dt="2026-04-22T14:12:36.292" v="1300" actId="478"/>
          <ac:spMkLst>
            <pc:docMk/>
            <pc:sldMk cId="1364686464" sldId="318"/>
            <ac:spMk id="2" creationId="{DA7586EA-6075-627A-A607-B67063DFDF81}"/>
          </ac:spMkLst>
        </pc:spChg>
        <pc:spChg chg="del">
          <ac:chgData name="Jingnan Xie" userId="5c2f28a1-79a3-4aeb-a5f1-26f53b743562" providerId="ADAL" clId="{99442E2A-D9CC-5B17-AA62-8A182CB6386A}" dt="2026-04-22T14:12:34.355" v="1297"/>
          <ac:spMkLst>
            <pc:docMk/>
            <pc:sldMk cId="1364686464" sldId="318"/>
            <ac:spMk id="3" creationId="{0DA4883D-B797-8415-1B1C-316335150EDB}"/>
          </ac:spMkLst>
        </pc:spChg>
        <pc:picChg chg="add mod ord">
          <ac:chgData name="Jingnan Xie" userId="5c2f28a1-79a3-4aeb-a5f1-26f53b743562" providerId="ADAL" clId="{99442E2A-D9CC-5B17-AA62-8A182CB6386A}" dt="2026-04-22T14:12:42.630" v="1302" actId="14100"/>
          <ac:picMkLst>
            <pc:docMk/>
            <pc:sldMk cId="1364686464" sldId="318"/>
            <ac:picMk id="5" creationId="{4242A104-638B-A174-8836-4EFD622A307B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4:14:14.338" v="1311" actId="1076"/>
        <pc:sldMkLst>
          <pc:docMk/>
          <pc:sldMk cId="1950079036" sldId="319"/>
        </pc:sldMkLst>
        <pc:spChg chg="del">
          <ac:chgData name="Jingnan Xie" userId="5c2f28a1-79a3-4aeb-a5f1-26f53b743562" providerId="ADAL" clId="{99442E2A-D9CC-5B17-AA62-8A182CB6386A}" dt="2026-04-22T14:14:08.307" v="1308" actId="478"/>
          <ac:spMkLst>
            <pc:docMk/>
            <pc:sldMk cId="1950079036" sldId="319"/>
            <ac:spMk id="2" creationId="{A25E61E9-52FE-04CC-E48D-6A8658C3B001}"/>
          </ac:spMkLst>
        </pc:spChg>
        <pc:spChg chg="del">
          <ac:chgData name="Jingnan Xie" userId="5c2f28a1-79a3-4aeb-a5f1-26f53b743562" providerId="ADAL" clId="{99442E2A-D9CC-5B17-AA62-8A182CB6386A}" dt="2026-04-22T14:14:06.615" v="1305"/>
          <ac:spMkLst>
            <pc:docMk/>
            <pc:sldMk cId="1950079036" sldId="319"/>
            <ac:spMk id="3" creationId="{824B10A9-4289-5783-AC14-5EF0C189C289}"/>
          </ac:spMkLst>
        </pc:spChg>
        <pc:picChg chg="add mod ord">
          <ac:chgData name="Jingnan Xie" userId="5c2f28a1-79a3-4aeb-a5f1-26f53b743562" providerId="ADAL" clId="{99442E2A-D9CC-5B17-AA62-8A182CB6386A}" dt="2026-04-22T14:14:14.338" v="1311" actId="1076"/>
          <ac:picMkLst>
            <pc:docMk/>
            <pc:sldMk cId="1950079036" sldId="319"/>
            <ac:picMk id="5" creationId="{330F58D5-F5A6-BFA6-33D1-53710C5AA88C}"/>
          </ac:picMkLst>
        </pc:picChg>
      </pc:sldChg>
      <pc:sldChg chg="addSp delSp modSp new mod modNotesTx">
        <pc:chgData name="Jingnan Xie" userId="5c2f28a1-79a3-4aeb-a5f1-26f53b743562" providerId="ADAL" clId="{99442E2A-D9CC-5B17-AA62-8A182CB6386A}" dt="2026-04-22T14:14:49.044" v="1352" actId="20577"/>
        <pc:sldMkLst>
          <pc:docMk/>
          <pc:sldMk cId="3526248092" sldId="320"/>
        </pc:sldMkLst>
        <pc:spChg chg="del">
          <ac:chgData name="Jingnan Xie" userId="5c2f28a1-79a3-4aeb-a5f1-26f53b743562" providerId="ADAL" clId="{99442E2A-D9CC-5B17-AA62-8A182CB6386A}" dt="2026-04-22T14:14:36.992" v="1317" actId="478"/>
          <ac:spMkLst>
            <pc:docMk/>
            <pc:sldMk cId="3526248092" sldId="320"/>
            <ac:spMk id="2" creationId="{EC319A5A-ADEE-55F5-A3F9-8E9FF1C1285F}"/>
          </ac:spMkLst>
        </pc:spChg>
        <pc:spChg chg="del">
          <ac:chgData name="Jingnan Xie" userId="5c2f28a1-79a3-4aeb-a5f1-26f53b743562" providerId="ADAL" clId="{99442E2A-D9CC-5B17-AA62-8A182CB6386A}" dt="2026-04-22T14:14:33.704" v="1314"/>
          <ac:spMkLst>
            <pc:docMk/>
            <pc:sldMk cId="3526248092" sldId="320"/>
            <ac:spMk id="3" creationId="{E43DC930-3967-B5D9-C05D-2EBC4E562733}"/>
          </ac:spMkLst>
        </pc:spChg>
        <pc:picChg chg="add mod ord">
          <ac:chgData name="Jingnan Xie" userId="5c2f28a1-79a3-4aeb-a5f1-26f53b743562" providerId="ADAL" clId="{99442E2A-D9CC-5B17-AA62-8A182CB6386A}" dt="2026-04-22T14:14:40.639" v="1319" actId="14100"/>
          <ac:picMkLst>
            <pc:docMk/>
            <pc:sldMk cId="3526248092" sldId="320"/>
            <ac:picMk id="5" creationId="{D725FE17-C903-1ED2-0E94-C5B4254728B4}"/>
          </ac:picMkLst>
        </pc:picChg>
      </pc:sldChg>
      <pc:sldChg chg="addSp delSp modSp new mod modNotes">
        <pc:chgData name="Jingnan Xie" userId="5c2f28a1-79a3-4aeb-a5f1-26f53b743562" providerId="ADAL" clId="{99442E2A-D9CC-5B17-AA62-8A182CB6386A}" dt="2026-04-22T14:15:22.983" v="1360" actId="14100"/>
        <pc:sldMkLst>
          <pc:docMk/>
          <pc:sldMk cId="2667217626" sldId="321"/>
        </pc:sldMkLst>
        <pc:spChg chg="del">
          <ac:chgData name="Jingnan Xie" userId="5c2f28a1-79a3-4aeb-a5f1-26f53b743562" providerId="ADAL" clId="{99442E2A-D9CC-5B17-AA62-8A182CB6386A}" dt="2026-04-22T14:15:17.952" v="1358" actId="478"/>
          <ac:spMkLst>
            <pc:docMk/>
            <pc:sldMk cId="2667217626" sldId="321"/>
            <ac:spMk id="2" creationId="{D321E322-9C0F-5269-8A99-F9E8D1D2A240}"/>
          </ac:spMkLst>
        </pc:spChg>
        <pc:spChg chg="del">
          <ac:chgData name="Jingnan Xie" userId="5c2f28a1-79a3-4aeb-a5f1-26f53b743562" providerId="ADAL" clId="{99442E2A-D9CC-5B17-AA62-8A182CB6386A}" dt="2026-04-22T14:15:15.299" v="1355"/>
          <ac:spMkLst>
            <pc:docMk/>
            <pc:sldMk cId="2667217626" sldId="321"/>
            <ac:spMk id="3" creationId="{B4C153D6-3124-CEF4-1761-171232E2474B}"/>
          </ac:spMkLst>
        </pc:spChg>
        <pc:picChg chg="add mod ord">
          <ac:chgData name="Jingnan Xie" userId="5c2f28a1-79a3-4aeb-a5f1-26f53b743562" providerId="ADAL" clId="{99442E2A-D9CC-5B17-AA62-8A182CB6386A}" dt="2026-04-22T14:15:22.983" v="1360" actId="14100"/>
          <ac:picMkLst>
            <pc:docMk/>
            <pc:sldMk cId="2667217626" sldId="321"/>
            <ac:picMk id="5" creationId="{AD0AC207-0DAC-7BC7-E13B-184446D6FE00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4:15:48.735" v="1370" actId="14100"/>
        <pc:sldMkLst>
          <pc:docMk/>
          <pc:sldMk cId="2275835123" sldId="322"/>
        </pc:sldMkLst>
        <pc:spChg chg="del">
          <ac:chgData name="Jingnan Xie" userId="5c2f28a1-79a3-4aeb-a5f1-26f53b743562" providerId="ADAL" clId="{99442E2A-D9CC-5B17-AA62-8A182CB6386A}" dt="2026-04-22T14:15:41.939" v="1366" actId="478"/>
          <ac:spMkLst>
            <pc:docMk/>
            <pc:sldMk cId="2275835123" sldId="322"/>
            <ac:spMk id="2" creationId="{5509614A-81E9-6A36-9D7B-EBFA3B28F2C0}"/>
          </ac:spMkLst>
        </pc:spChg>
        <pc:spChg chg="del">
          <ac:chgData name="Jingnan Xie" userId="5c2f28a1-79a3-4aeb-a5f1-26f53b743562" providerId="ADAL" clId="{99442E2A-D9CC-5B17-AA62-8A182CB6386A}" dt="2026-04-22T14:15:39.690" v="1363"/>
          <ac:spMkLst>
            <pc:docMk/>
            <pc:sldMk cId="2275835123" sldId="322"/>
            <ac:spMk id="3" creationId="{7AE868A1-AB77-13F8-8FCD-CFB5FE3E11BF}"/>
          </ac:spMkLst>
        </pc:spChg>
        <pc:picChg chg="add mod ord">
          <ac:chgData name="Jingnan Xie" userId="5c2f28a1-79a3-4aeb-a5f1-26f53b743562" providerId="ADAL" clId="{99442E2A-D9CC-5B17-AA62-8A182CB6386A}" dt="2026-04-22T14:15:48.735" v="1370" actId="14100"/>
          <ac:picMkLst>
            <pc:docMk/>
            <pc:sldMk cId="2275835123" sldId="322"/>
            <ac:picMk id="5" creationId="{FCF9BAF6-E8F2-1C91-AF6E-C8CF22FAB5F8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4:16:24.513" v="1379" actId="1076"/>
        <pc:sldMkLst>
          <pc:docMk/>
          <pc:sldMk cId="1829236127" sldId="323"/>
        </pc:sldMkLst>
        <pc:spChg chg="del">
          <ac:chgData name="Jingnan Xie" userId="5c2f28a1-79a3-4aeb-a5f1-26f53b743562" providerId="ADAL" clId="{99442E2A-D9CC-5B17-AA62-8A182CB6386A}" dt="2026-04-22T14:16:18.432" v="1376" actId="478"/>
          <ac:spMkLst>
            <pc:docMk/>
            <pc:sldMk cId="1829236127" sldId="323"/>
            <ac:spMk id="2" creationId="{0C6CE703-D6AF-B6F4-5A3A-DA01897FE2BF}"/>
          </ac:spMkLst>
        </pc:spChg>
        <pc:spChg chg="del">
          <ac:chgData name="Jingnan Xie" userId="5c2f28a1-79a3-4aeb-a5f1-26f53b743562" providerId="ADAL" clId="{99442E2A-D9CC-5B17-AA62-8A182CB6386A}" dt="2026-04-22T14:16:16.666" v="1373"/>
          <ac:spMkLst>
            <pc:docMk/>
            <pc:sldMk cId="1829236127" sldId="323"/>
            <ac:spMk id="3" creationId="{274DAD9A-0EC0-9CE8-4250-3D8628F04F7D}"/>
          </ac:spMkLst>
        </pc:spChg>
        <pc:picChg chg="add mod ord">
          <ac:chgData name="Jingnan Xie" userId="5c2f28a1-79a3-4aeb-a5f1-26f53b743562" providerId="ADAL" clId="{99442E2A-D9CC-5B17-AA62-8A182CB6386A}" dt="2026-04-22T14:16:24.513" v="1379" actId="1076"/>
          <ac:picMkLst>
            <pc:docMk/>
            <pc:sldMk cId="1829236127" sldId="323"/>
            <ac:picMk id="5" creationId="{5A901821-5C60-D161-2AB7-255D07D28ED1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4:16:50.179" v="1388" actId="1076"/>
        <pc:sldMkLst>
          <pc:docMk/>
          <pc:sldMk cId="1995661519" sldId="324"/>
        </pc:sldMkLst>
        <pc:spChg chg="del">
          <ac:chgData name="Jingnan Xie" userId="5c2f28a1-79a3-4aeb-a5f1-26f53b743562" providerId="ADAL" clId="{99442E2A-D9CC-5B17-AA62-8A182CB6386A}" dt="2026-04-22T14:16:44.896" v="1385" actId="478"/>
          <ac:spMkLst>
            <pc:docMk/>
            <pc:sldMk cId="1995661519" sldId="324"/>
            <ac:spMk id="2" creationId="{D776E0AD-10F9-8442-CD9E-A5A8D3836B13}"/>
          </ac:spMkLst>
        </pc:spChg>
        <pc:spChg chg="del">
          <ac:chgData name="Jingnan Xie" userId="5c2f28a1-79a3-4aeb-a5f1-26f53b743562" providerId="ADAL" clId="{99442E2A-D9CC-5B17-AA62-8A182CB6386A}" dt="2026-04-22T14:16:43.262" v="1382"/>
          <ac:spMkLst>
            <pc:docMk/>
            <pc:sldMk cId="1995661519" sldId="324"/>
            <ac:spMk id="3" creationId="{E3D1F39B-6F18-405E-8489-27CFE5C7FB3C}"/>
          </ac:spMkLst>
        </pc:spChg>
        <pc:picChg chg="add mod ord">
          <ac:chgData name="Jingnan Xie" userId="5c2f28a1-79a3-4aeb-a5f1-26f53b743562" providerId="ADAL" clId="{99442E2A-D9CC-5B17-AA62-8A182CB6386A}" dt="2026-04-22T14:16:50.179" v="1388" actId="1076"/>
          <ac:picMkLst>
            <pc:docMk/>
            <pc:sldMk cId="1995661519" sldId="324"/>
            <ac:picMk id="5" creationId="{59B23147-2E6E-62CB-EC5B-D71B75E78A71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4:29:57.293" v="1396" actId="14100"/>
        <pc:sldMkLst>
          <pc:docMk/>
          <pc:sldMk cId="2270717511" sldId="325"/>
        </pc:sldMkLst>
        <pc:spChg chg="del">
          <ac:chgData name="Jingnan Xie" userId="5c2f28a1-79a3-4aeb-a5f1-26f53b743562" providerId="ADAL" clId="{99442E2A-D9CC-5B17-AA62-8A182CB6386A}" dt="2026-04-22T14:29:53.521" v="1394" actId="478"/>
          <ac:spMkLst>
            <pc:docMk/>
            <pc:sldMk cId="2270717511" sldId="325"/>
            <ac:spMk id="2" creationId="{44100A70-01D0-3AC5-548E-1F0981E6B609}"/>
          </ac:spMkLst>
        </pc:spChg>
        <pc:spChg chg="del">
          <ac:chgData name="Jingnan Xie" userId="5c2f28a1-79a3-4aeb-a5f1-26f53b743562" providerId="ADAL" clId="{99442E2A-D9CC-5B17-AA62-8A182CB6386A}" dt="2026-04-22T14:29:50.575" v="1391"/>
          <ac:spMkLst>
            <pc:docMk/>
            <pc:sldMk cId="2270717511" sldId="325"/>
            <ac:spMk id="3" creationId="{A5421E87-2F44-37AA-9EA0-D02C9C0203D7}"/>
          </ac:spMkLst>
        </pc:spChg>
        <pc:picChg chg="add mod ord">
          <ac:chgData name="Jingnan Xie" userId="5c2f28a1-79a3-4aeb-a5f1-26f53b743562" providerId="ADAL" clId="{99442E2A-D9CC-5B17-AA62-8A182CB6386A}" dt="2026-04-22T14:29:57.293" v="1396" actId="14100"/>
          <ac:picMkLst>
            <pc:docMk/>
            <pc:sldMk cId="2270717511" sldId="325"/>
            <ac:picMk id="5" creationId="{F540C444-CCF1-61D5-09D0-A4E6615D99B5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4:30:55.076" v="1404" actId="14100"/>
        <pc:sldMkLst>
          <pc:docMk/>
          <pc:sldMk cId="1778321769" sldId="326"/>
        </pc:sldMkLst>
        <pc:spChg chg="del">
          <ac:chgData name="Jingnan Xie" userId="5c2f28a1-79a3-4aeb-a5f1-26f53b743562" providerId="ADAL" clId="{99442E2A-D9CC-5B17-AA62-8A182CB6386A}" dt="2026-04-22T14:30:51.540" v="1402" actId="478"/>
          <ac:spMkLst>
            <pc:docMk/>
            <pc:sldMk cId="1778321769" sldId="326"/>
            <ac:spMk id="2" creationId="{9C6FF59D-2C88-4822-D75D-3DB38BD97107}"/>
          </ac:spMkLst>
        </pc:spChg>
        <pc:spChg chg="del">
          <ac:chgData name="Jingnan Xie" userId="5c2f28a1-79a3-4aeb-a5f1-26f53b743562" providerId="ADAL" clId="{99442E2A-D9CC-5B17-AA62-8A182CB6386A}" dt="2026-04-22T14:30:49.735" v="1399"/>
          <ac:spMkLst>
            <pc:docMk/>
            <pc:sldMk cId="1778321769" sldId="326"/>
            <ac:spMk id="3" creationId="{5A9D096E-BFAE-A495-509D-7995279ED0D9}"/>
          </ac:spMkLst>
        </pc:spChg>
        <pc:picChg chg="add mod ord">
          <ac:chgData name="Jingnan Xie" userId="5c2f28a1-79a3-4aeb-a5f1-26f53b743562" providerId="ADAL" clId="{99442E2A-D9CC-5B17-AA62-8A182CB6386A}" dt="2026-04-22T14:30:55.076" v="1404" actId="14100"/>
          <ac:picMkLst>
            <pc:docMk/>
            <pc:sldMk cId="1778321769" sldId="326"/>
            <ac:picMk id="5" creationId="{61DCD43B-099C-C7F4-854C-5BFB608BD1A2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4:31:39.695" v="1412" actId="14100"/>
        <pc:sldMkLst>
          <pc:docMk/>
          <pc:sldMk cId="395838333" sldId="327"/>
        </pc:sldMkLst>
        <pc:spChg chg="del">
          <ac:chgData name="Jingnan Xie" userId="5c2f28a1-79a3-4aeb-a5f1-26f53b743562" providerId="ADAL" clId="{99442E2A-D9CC-5B17-AA62-8A182CB6386A}" dt="2026-04-22T14:30:59.560" v="1406" actId="478"/>
          <ac:spMkLst>
            <pc:docMk/>
            <pc:sldMk cId="395838333" sldId="327"/>
            <ac:spMk id="2" creationId="{553A190D-C9B7-A39D-0B77-B550EED41EDE}"/>
          </ac:spMkLst>
        </pc:spChg>
        <pc:spChg chg="del">
          <ac:chgData name="Jingnan Xie" userId="5c2f28a1-79a3-4aeb-a5f1-26f53b743562" providerId="ADAL" clId="{99442E2A-D9CC-5B17-AA62-8A182CB6386A}" dt="2026-04-22T14:31:35.989" v="1408"/>
          <ac:spMkLst>
            <pc:docMk/>
            <pc:sldMk cId="395838333" sldId="327"/>
            <ac:spMk id="3" creationId="{3D73F34E-4E98-8716-6732-55E0E360A7A3}"/>
          </ac:spMkLst>
        </pc:spChg>
        <pc:picChg chg="add mod ord">
          <ac:chgData name="Jingnan Xie" userId="5c2f28a1-79a3-4aeb-a5f1-26f53b743562" providerId="ADAL" clId="{99442E2A-D9CC-5B17-AA62-8A182CB6386A}" dt="2026-04-22T14:31:39.695" v="1412" actId="14100"/>
          <ac:picMkLst>
            <pc:docMk/>
            <pc:sldMk cId="395838333" sldId="327"/>
            <ac:picMk id="5" creationId="{CC64EBB5-8180-2209-9336-BC5E323346CD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4:32:07.993" v="1420" actId="14100"/>
        <pc:sldMkLst>
          <pc:docMk/>
          <pc:sldMk cId="618660531" sldId="328"/>
        </pc:sldMkLst>
        <pc:spChg chg="del">
          <ac:chgData name="Jingnan Xie" userId="5c2f28a1-79a3-4aeb-a5f1-26f53b743562" providerId="ADAL" clId="{99442E2A-D9CC-5B17-AA62-8A182CB6386A}" dt="2026-04-22T14:31:44.525" v="1414" actId="478"/>
          <ac:spMkLst>
            <pc:docMk/>
            <pc:sldMk cId="618660531" sldId="328"/>
            <ac:spMk id="2" creationId="{9709B745-4E81-92AD-5027-E60A0A0C6A4E}"/>
          </ac:spMkLst>
        </pc:spChg>
        <pc:spChg chg="del">
          <ac:chgData name="Jingnan Xie" userId="5c2f28a1-79a3-4aeb-a5f1-26f53b743562" providerId="ADAL" clId="{99442E2A-D9CC-5B17-AA62-8A182CB6386A}" dt="2026-04-22T14:32:02.836" v="1416"/>
          <ac:spMkLst>
            <pc:docMk/>
            <pc:sldMk cId="618660531" sldId="328"/>
            <ac:spMk id="3" creationId="{08E968A5-28B6-33B9-39E3-B01CCC246D4F}"/>
          </ac:spMkLst>
        </pc:spChg>
        <pc:picChg chg="add mod ord">
          <ac:chgData name="Jingnan Xie" userId="5c2f28a1-79a3-4aeb-a5f1-26f53b743562" providerId="ADAL" clId="{99442E2A-D9CC-5B17-AA62-8A182CB6386A}" dt="2026-04-22T14:32:07.993" v="1420" actId="14100"/>
          <ac:picMkLst>
            <pc:docMk/>
            <pc:sldMk cId="618660531" sldId="328"/>
            <ac:picMk id="5" creationId="{376533D3-1E6C-EF11-0D0F-98FB170372C9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4:32:31.597" v="1428" actId="14100"/>
        <pc:sldMkLst>
          <pc:docMk/>
          <pc:sldMk cId="1600921003" sldId="329"/>
        </pc:sldMkLst>
        <pc:spChg chg="del">
          <ac:chgData name="Jingnan Xie" userId="5c2f28a1-79a3-4aeb-a5f1-26f53b743562" providerId="ADAL" clId="{99442E2A-D9CC-5B17-AA62-8A182CB6386A}" dt="2026-04-22T14:32:27.781" v="1426" actId="478"/>
          <ac:spMkLst>
            <pc:docMk/>
            <pc:sldMk cId="1600921003" sldId="329"/>
            <ac:spMk id="2" creationId="{CD32AC7B-E948-FCD9-AFEF-E6C4E754723C}"/>
          </ac:spMkLst>
        </pc:spChg>
        <pc:spChg chg="del">
          <ac:chgData name="Jingnan Xie" userId="5c2f28a1-79a3-4aeb-a5f1-26f53b743562" providerId="ADAL" clId="{99442E2A-D9CC-5B17-AA62-8A182CB6386A}" dt="2026-04-22T14:32:26.237" v="1423"/>
          <ac:spMkLst>
            <pc:docMk/>
            <pc:sldMk cId="1600921003" sldId="329"/>
            <ac:spMk id="3" creationId="{5E48366C-2103-0186-0A06-8DB1D17DEF34}"/>
          </ac:spMkLst>
        </pc:spChg>
        <pc:picChg chg="add mod ord">
          <ac:chgData name="Jingnan Xie" userId="5c2f28a1-79a3-4aeb-a5f1-26f53b743562" providerId="ADAL" clId="{99442E2A-D9CC-5B17-AA62-8A182CB6386A}" dt="2026-04-22T14:32:31.597" v="1428" actId="14100"/>
          <ac:picMkLst>
            <pc:docMk/>
            <pc:sldMk cId="1600921003" sldId="329"/>
            <ac:picMk id="5" creationId="{7A795880-F495-0ABF-C9E1-6E0FF00AD43A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4:33:56.170" v="1436" actId="14100"/>
        <pc:sldMkLst>
          <pc:docMk/>
          <pc:sldMk cId="718731834" sldId="330"/>
        </pc:sldMkLst>
        <pc:spChg chg="del">
          <ac:chgData name="Jingnan Xie" userId="5c2f28a1-79a3-4aeb-a5f1-26f53b743562" providerId="ADAL" clId="{99442E2A-D9CC-5B17-AA62-8A182CB6386A}" dt="2026-04-22T14:33:51.509" v="1434" actId="478"/>
          <ac:spMkLst>
            <pc:docMk/>
            <pc:sldMk cId="718731834" sldId="330"/>
            <ac:spMk id="2" creationId="{E698D9C4-6BC0-4DAB-F789-06A1643D0C68}"/>
          </ac:spMkLst>
        </pc:spChg>
        <pc:spChg chg="del">
          <ac:chgData name="Jingnan Xie" userId="5c2f28a1-79a3-4aeb-a5f1-26f53b743562" providerId="ADAL" clId="{99442E2A-D9CC-5B17-AA62-8A182CB6386A}" dt="2026-04-22T14:33:49.321" v="1431"/>
          <ac:spMkLst>
            <pc:docMk/>
            <pc:sldMk cId="718731834" sldId="330"/>
            <ac:spMk id="3" creationId="{DF4B947D-6345-852A-F5BC-5CBD12205CCA}"/>
          </ac:spMkLst>
        </pc:spChg>
        <pc:picChg chg="add mod ord">
          <ac:chgData name="Jingnan Xie" userId="5c2f28a1-79a3-4aeb-a5f1-26f53b743562" providerId="ADAL" clId="{99442E2A-D9CC-5B17-AA62-8A182CB6386A}" dt="2026-04-22T14:33:56.170" v="1436" actId="14100"/>
          <ac:picMkLst>
            <pc:docMk/>
            <pc:sldMk cId="718731834" sldId="330"/>
            <ac:picMk id="5" creationId="{2B0FB351-3DEB-BE08-06E2-4BC5B3A1EBF8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4:34:19.472" v="1444" actId="14100"/>
        <pc:sldMkLst>
          <pc:docMk/>
          <pc:sldMk cId="1092310723" sldId="331"/>
        </pc:sldMkLst>
        <pc:spChg chg="del">
          <ac:chgData name="Jingnan Xie" userId="5c2f28a1-79a3-4aeb-a5f1-26f53b743562" providerId="ADAL" clId="{99442E2A-D9CC-5B17-AA62-8A182CB6386A}" dt="2026-04-22T14:34:15.287" v="1442" actId="478"/>
          <ac:spMkLst>
            <pc:docMk/>
            <pc:sldMk cId="1092310723" sldId="331"/>
            <ac:spMk id="2" creationId="{B737C27B-29DF-C18E-5FB8-B315B00FA075}"/>
          </ac:spMkLst>
        </pc:spChg>
        <pc:spChg chg="del">
          <ac:chgData name="Jingnan Xie" userId="5c2f28a1-79a3-4aeb-a5f1-26f53b743562" providerId="ADAL" clId="{99442E2A-D9CC-5B17-AA62-8A182CB6386A}" dt="2026-04-22T14:34:12.954" v="1439"/>
          <ac:spMkLst>
            <pc:docMk/>
            <pc:sldMk cId="1092310723" sldId="331"/>
            <ac:spMk id="3" creationId="{53822B45-B482-7E1E-1C64-9E390A9E26EF}"/>
          </ac:spMkLst>
        </pc:spChg>
        <pc:picChg chg="add mod ord">
          <ac:chgData name="Jingnan Xie" userId="5c2f28a1-79a3-4aeb-a5f1-26f53b743562" providerId="ADAL" clId="{99442E2A-D9CC-5B17-AA62-8A182CB6386A}" dt="2026-04-22T14:34:19.472" v="1444" actId="14100"/>
          <ac:picMkLst>
            <pc:docMk/>
            <pc:sldMk cId="1092310723" sldId="331"/>
            <ac:picMk id="5" creationId="{A9042F43-1F13-E073-1416-E643AAA7E39E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4:34:53.197" v="1452" actId="14100"/>
        <pc:sldMkLst>
          <pc:docMk/>
          <pc:sldMk cId="977836821" sldId="332"/>
        </pc:sldMkLst>
        <pc:spChg chg="del">
          <ac:chgData name="Jingnan Xie" userId="5c2f28a1-79a3-4aeb-a5f1-26f53b743562" providerId="ADAL" clId="{99442E2A-D9CC-5B17-AA62-8A182CB6386A}" dt="2026-04-22T14:34:38.920" v="1446" actId="478"/>
          <ac:spMkLst>
            <pc:docMk/>
            <pc:sldMk cId="977836821" sldId="332"/>
            <ac:spMk id="2" creationId="{F2EB0585-7B8A-5A68-D3B6-B826FC817A65}"/>
          </ac:spMkLst>
        </pc:spChg>
        <pc:spChg chg="del">
          <ac:chgData name="Jingnan Xie" userId="5c2f28a1-79a3-4aeb-a5f1-26f53b743562" providerId="ADAL" clId="{99442E2A-D9CC-5B17-AA62-8A182CB6386A}" dt="2026-04-22T14:34:49.453" v="1448"/>
          <ac:spMkLst>
            <pc:docMk/>
            <pc:sldMk cId="977836821" sldId="332"/>
            <ac:spMk id="3" creationId="{236290B6-857C-DFE4-03D2-DB6FA025E968}"/>
          </ac:spMkLst>
        </pc:spChg>
        <pc:picChg chg="add mod ord">
          <ac:chgData name="Jingnan Xie" userId="5c2f28a1-79a3-4aeb-a5f1-26f53b743562" providerId="ADAL" clId="{99442E2A-D9CC-5B17-AA62-8A182CB6386A}" dt="2026-04-22T14:34:53.197" v="1452" actId="14100"/>
          <ac:picMkLst>
            <pc:docMk/>
            <pc:sldMk cId="977836821" sldId="332"/>
            <ac:picMk id="5" creationId="{6BD192E4-BF94-54D2-3256-383333669E93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4:35:38.087" v="1460" actId="14100"/>
        <pc:sldMkLst>
          <pc:docMk/>
          <pc:sldMk cId="2115881533" sldId="333"/>
        </pc:sldMkLst>
        <pc:spChg chg="del">
          <ac:chgData name="Jingnan Xie" userId="5c2f28a1-79a3-4aeb-a5f1-26f53b743562" providerId="ADAL" clId="{99442E2A-D9CC-5B17-AA62-8A182CB6386A}" dt="2026-04-22T14:35:34.403" v="1458" actId="478"/>
          <ac:spMkLst>
            <pc:docMk/>
            <pc:sldMk cId="2115881533" sldId="333"/>
            <ac:spMk id="2" creationId="{AD15B3E6-C9FE-9317-A2C3-4D53D6F1824C}"/>
          </ac:spMkLst>
        </pc:spChg>
        <pc:spChg chg="del">
          <ac:chgData name="Jingnan Xie" userId="5c2f28a1-79a3-4aeb-a5f1-26f53b743562" providerId="ADAL" clId="{99442E2A-D9CC-5B17-AA62-8A182CB6386A}" dt="2026-04-22T14:35:32.610" v="1455"/>
          <ac:spMkLst>
            <pc:docMk/>
            <pc:sldMk cId="2115881533" sldId="333"/>
            <ac:spMk id="3" creationId="{3C123F0A-1417-CA24-6458-21C76CB164FE}"/>
          </ac:spMkLst>
        </pc:spChg>
        <pc:picChg chg="add mod ord">
          <ac:chgData name="Jingnan Xie" userId="5c2f28a1-79a3-4aeb-a5f1-26f53b743562" providerId="ADAL" clId="{99442E2A-D9CC-5B17-AA62-8A182CB6386A}" dt="2026-04-22T14:35:38.087" v="1460" actId="14100"/>
          <ac:picMkLst>
            <pc:docMk/>
            <pc:sldMk cId="2115881533" sldId="333"/>
            <ac:picMk id="5" creationId="{A3ABAD99-A1E1-B664-3CCF-419F22B411AF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4:35:55.231" v="1468" actId="14100"/>
        <pc:sldMkLst>
          <pc:docMk/>
          <pc:sldMk cId="625586998" sldId="334"/>
        </pc:sldMkLst>
        <pc:spChg chg="del">
          <ac:chgData name="Jingnan Xie" userId="5c2f28a1-79a3-4aeb-a5f1-26f53b743562" providerId="ADAL" clId="{99442E2A-D9CC-5B17-AA62-8A182CB6386A}" dt="2026-04-22T14:35:41.921" v="1462" actId="478"/>
          <ac:spMkLst>
            <pc:docMk/>
            <pc:sldMk cId="625586998" sldId="334"/>
            <ac:spMk id="2" creationId="{CE28141C-A995-D0CF-4FDC-74094E92A7FA}"/>
          </ac:spMkLst>
        </pc:spChg>
        <pc:spChg chg="del">
          <ac:chgData name="Jingnan Xie" userId="5c2f28a1-79a3-4aeb-a5f1-26f53b743562" providerId="ADAL" clId="{99442E2A-D9CC-5B17-AA62-8A182CB6386A}" dt="2026-04-22T14:35:51.942" v="1464"/>
          <ac:spMkLst>
            <pc:docMk/>
            <pc:sldMk cId="625586998" sldId="334"/>
            <ac:spMk id="3" creationId="{5F9C9A69-57B4-A52E-ADF6-18A95C6352EC}"/>
          </ac:spMkLst>
        </pc:spChg>
        <pc:picChg chg="add mod ord">
          <ac:chgData name="Jingnan Xie" userId="5c2f28a1-79a3-4aeb-a5f1-26f53b743562" providerId="ADAL" clId="{99442E2A-D9CC-5B17-AA62-8A182CB6386A}" dt="2026-04-22T14:35:55.231" v="1468" actId="14100"/>
          <ac:picMkLst>
            <pc:docMk/>
            <pc:sldMk cId="625586998" sldId="334"/>
            <ac:picMk id="5" creationId="{91AE50B0-C3EB-8910-D9EA-FDA16FEDC2D7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4:36:49.142" v="1476" actId="14100"/>
        <pc:sldMkLst>
          <pc:docMk/>
          <pc:sldMk cId="2875229675" sldId="335"/>
        </pc:sldMkLst>
        <pc:spChg chg="del">
          <ac:chgData name="Jingnan Xie" userId="5c2f28a1-79a3-4aeb-a5f1-26f53b743562" providerId="ADAL" clId="{99442E2A-D9CC-5B17-AA62-8A182CB6386A}" dt="2026-04-22T14:36:41.939" v="1474" actId="478"/>
          <ac:spMkLst>
            <pc:docMk/>
            <pc:sldMk cId="2875229675" sldId="335"/>
            <ac:spMk id="2" creationId="{FCA5DC48-DAED-A221-0044-DDBFE93E5CCC}"/>
          </ac:spMkLst>
        </pc:spChg>
        <pc:spChg chg="del">
          <ac:chgData name="Jingnan Xie" userId="5c2f28a1-79a3-4aeb-a5f1-26f53b743562" providerId="ADAL" clId="{99442E2A-D9CC-5B17-AA62-8A182CB6386A}" dt="2026-04-22T14:36:38.121" v="1471"/>
          <ac:spMkLst>
            <pc:docMk/>
            <pc:sldMk cId="2875229675" sldId="335"/>
            <ac:spMk id="3" creationId="{1DEF070A-93F3-8285-F9D2-85FCA2C6CEEB}"/>
          </ac:spMkLst>
        </pc:spChg>
        <pc:picChg chg="add mod ord">
          <ac:chgData name="Jingnan Xie" userId="5c2f28a1-79a3-4aeb-a5f1-26f53b743562" providerId="ADAL" clId="{99442E2A-D9CC-5B17-AA62-8A182CB6386A}" dt="2026-04-22T14:36:49.142" v="1476" actId="14100"/>
          <ac:picMkLst>
            <pc:docMk/>
            <pc:sldMk cId="2875229675" sldId="335"/>
            <ac:picMk id="5" creationId="{351A6285-F48C-C8CC-D7DE-3CC2223BECE2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4:37:45.750" v="1484" actId="14100"/>
        <pc:sldMkLst>
          <pc:docMk/>
          <pc:sldMk cId="1363951008" sldId="336"/>
        </pc:sldMkLst>
        <pc:spChg chg="del">
          <ac:chgData name="Jingnan Xie" userId="5c2f28a1-79a3-4aeb-a5f1-26f53b743562" providerId="ADAL" clId="{99442E2A-D9CC-5B17-AA62-8A182CB6386A}" dt="2026-04-22T14:37:39.995" v="1482" actId="478"/>
          <ac:spMkLst>
            <pc:docMk/>
            <pc:sldMk cId="1363951008" sldId="336"/>
            <ac:spMk id="2" creationId="{5E32136B-FA83-A799-DD86-8587C93D813B}"/>
          </ac:spMkLst>
        </pc:spChg>
        <pc:spChg chg="del">
          <ac:chgData name="Jingnan Xie" userId="5c2f28a1-79a3-4aeb-a5f1-26f53b743562" providerId="ADAL" clId="{99442E2A-D9CC-5B17-AA62-8A182CB6386A}" dt="2026-04-22T14:37:37.748" v="1479"/>
          <ac:spMkLst>
            <pc:docMk/>
            <pc:sldMk cId="1363951008" sldId="336"/>
            <ac:spMk id="3" creationId="{F56A6DE9-7CD1-6D86-57EC-35F7C31ED339}"/>
          </ac:spMkLst>
        </pc:spChg>
        <pc:picChg chg="add mod ord">
          <ac:chgData name="Jingnan Xie" userId="5c2f28a1-79a3-4aeb-a5f1-26f53b743562" providerId="ADAL" clId="{99442E2A-D9CC-5B17-AA62-8A182CB6386A}" dt="2026-04-22T14:37:45.750" v="1484" actId="14100"/>
          <ac:picMkLst>
            <pc:docMk/>
            <pc:sldMk cId="1363951008" sldId="336"/>
            <ac:picMk id="5" creationId="{F7C9DD1B-C40E-F824-5239-174E718C8A73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4:38:27.080" v="1492" actId="14100"/>
        <pc:sldMkLst>
          <pc:docMk/>
          <pc:sldMk cId="1110015158" sldId="337"/>
        </pc:sldMkLst>
        <pc:spChg chg="del">
          <ac:chgData name="Jingnan Xie" userId="5c2f28a1-79a3-4aeb-a5f1-26f53b743562" providerId="ADAL" clId="{99442E2A-D9CC-5B17-AA62-8A182CB6386A}" dt="2026-04-22T14:38:23.249" v="1490" actId="478"/>
          <ac:spMkLst>
            <pc:docMk/>
            <pc:sldMk cId="1110015158" sldId="337"/>
            <ac:spMk id="2" creationId="{0829BD56-092F-4E1D-1DDF-224C00D5B983}"/>
          </ac:spMkLst>
        </pc:spChg>
        <pc:spChg chg="del">
          <ac:chgData name="Jingnan Xie" userId="5c2f28a1-79a3-4aeb-a5f1-26f53b743562" providerId="ADAL" clId="{99442E2A-D9CC-5B17-AA62-8A182CB6386A}" dt="2026-04-22T14:38:21.417" v="1487"/>
          <ac:spMkLst>
            <pc:docMk/>
            <pc:sldMk cId="1110015158" sldId="337"/>
            <ac:spMk id="3" creationId="{335EEBEB-1E8E-A5DE-93CA-7D785AF071FB}"/>
          </ac:spMkLst>
        </pc:spChg>
        <pc:picChg chg="add mod ord">
          <ac:chgData name="Jingnan Xie" userId="5c2f28a1-79a3-4aeb-a5f1-26f53b743562" providerId="ADAL" clId="{99442E2A-D9CC-5B17-AA62-8A182CB6386A}" dt="2026-04-22T14:38:27.080" v="1492" actId="14100"/>
          <ac:picMkLst>
            <pc:docMk/>
            <pc:sldMk cId="1110015158" sldId="337"/>
            <ac:picMk id="5" creationId="{0E0CB8CC-93D2-C641-87AF-051ED6A492A2}"/>
          </ac:picMkLst>
        </pc:picChg>
      </pc:sldChg>
      <pc:sldChg chg="addSp delSp modSp new mod">
        <pc:chgData name="Jingnan Xie" userId="5c2f28a1-79a3-4aeb-a5f1-26f53b743562" providerId="ADAL" clId="{99442E2A-D9CC-5B17-AA62-8A182CB6386A}" dt="2026-04-22T14:38:47.167" v="1500" actId="14100"/>
        <pc:sldMkLst>
          <pc:docMk/>
          <pc:sldMk cId="1517672299" sldId="338"/>
        </pc:sldMkLst>
        <pc:spChg chg="del">
          <ac:chgData name="Jingnan Xie" userId="5c2f28a1-79a3-4aeb-a5f1-26f53b743562" providerId="ADAL" clId="{99442E2A-D9CC-5B17-AA62-8A182CB6386A}" dt="2026-04-22T14:38:43.498" v="1498" actId="478"/>
          <ac:spMkLst>
            <pc:docMk/>
            <pc:sldMk cId="1517672299" sldId="338"/>
            <ac:spMk id="2" creationId="{72292D29-45A9-BCC1-D5BD-F87476D4878C}"/>
          </ac:spMkLst>
        </pc:spChg>
        <pc:spChg chg="del">
          <ac:chgData name="Jingnan Xie" userId="5c2f28a1-79a3-4aeb-a5f1-26f53b743562" providerId="ADAL" clId="{99442E2A-D9CC-5B17-AA62-8A182CB6386A}" dt="2026-04-22T14:38:41.763" v="1495"/>
          <ac:spMkLst>
            <pc:docMk/>
            <pc:sldMk cId="1517672299" sldId="338"/>
            <ac:spMk id="3" creationId="{8B66BB23-407A-38D4-B4A0-E7F79A4B36CB}"/>
          </ac:spMkLst>
        </pc:spChg>
        <pc:picChg chg="add mod ord">
          <ac:chgData name="Jingnan Xie" userId="5c2f28a1-79a3-4aeb-a5f1-26f53b743562" providerId="ADAL" clId="{99442E2A-D9CC-5B17-AA62-8A182CB6386A}" dt="2026-04-22T14:38:47.167" v="1500" actId="14100"/>
          <ac:picMkLst>
            <pc:docMk/>
            <pc:sldMk cId="1517672299" sldId="338"/>
            <ac:picMk id="5" creationId="{F8440EAA-9A0F-D96B-E795-1D4DDE3140F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BF642-00B8-514E-9F08-EA5E9EB36D43}" type="datetimeFigureOut">
              <a:rPr lang="en-US" smtClean="0"/>
              <a:t>4/22/26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2746E-D141-EB4A-8670-B2DA72C3B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Postings lists: theoretically, can be viewed as linked lists</a:t>
            </a:r>
            <a:br>
              <a:rPr lang="en-US" dirty="0"/>
            </a:br>
            <a:r>
              <a:rPr lang="en-US" dirty="0"/>
              <a:t>But in practice, real-world systems use a combination of Dynamic Arrays, Compressed Blocks, Skip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2746E-D141-EB4A-8670-B2DA72C3B0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94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Disk I/O is block-based (this is the key reason)</a:t>
            </a:r>
          </a:p>
          <a:p>
            <a:r>
              <a:rPr lang="en-US" dirty="0"/>
              <a:t>A disk read fetches a </a:t>
            </a:r>
            <a:r>
              <a:rPr lang="en-US" b="1" dirty="0"/>
              <a:t>whole block (page)</a:t>
            </a:r>
            <a:r>
              <a:rPr lang="en-US" dirty="0"/>
              <a:t> at once </a:t>
            </a:r>
          </a:p>
          <a:p>
            <a:r>
              <a:rPr lang="en-US" dirty="0"/>
              <a:t>Reading one record vs 100 records in the same block costs </a:t>
            </a:r>
            <a:r>
              <a:rPr lang="en-US" b="1" dirty="0"/>
              <a:t>almost the same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2746E-D141-EB4A-8670-B2DA72C3B0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2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50% of the tree is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2746E-D141-EB4A-8670-B2DA72C3B02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37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 to merge, what else should we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2746E-D141-EB4A-8670-B2DA72C3B02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88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2746E-D141-EB4A-8670-B2DA72C3B02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6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node maps to a disk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2746E-D141-EB4A-8670-B2DA72C3B02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54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2746E-D141-EB4A-8670-B2DA72C3B02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1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B3F1-DD4B-4854-8DF9-7E8505436D35}" type="datetimeFigureOut">
              <a:rPr lang="en-US" smtClean="0"/>
              <a:t>4/22/26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5456-D676-4949-8135-47C43D1F7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8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B3F1-DD4B-4854-8DF9-7E8505436D35}" type="datetimeFigureOut">
              <a:rPr lang="en-US" smtClean="0"/>
              <a:t>4/22/26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5456-D676-4949-8135-47C43D1F7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3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B3F1-DD4B-4854-8DF9-7E8505436D35}" type="datetimeFigureOut">
              <a:rPr lang="en-US" smtClean="0"/>
              <a:t>4/22/26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5456-D676-4949-8135-47C43D1F76A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0835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B3F1-DD4B-4854-8DF9-7E8505436D35}" type="datetimeFigureOut">
              <a:rPr lang="en-US" smtClean="0"/>
              <a:t>4/22/26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5456-D676-4949-8135-47C43D1F7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3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B3F1-DD4B-4854-8DF9-7E8505436D35}" type="datetimeFigureOut">
              <a:rPr lang="en-US" smtClean="0"/>
              <a:t>4/22/26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5456-D676-4949-8135-47C43D1F76A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4961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B3F1-DD4B-4854-8DF9-7E8505436D35}" type="datetimeFigureOut">
              <a:rPr lang="en-US" smtClean="0"/>
              <a:t>4/22/26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5456-D676-4949-8135-47C43D1F7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88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B3F1-DD4B-4854-8DF9-7E8505436D35}" type="datetimeFigureOut">
              <a:rPr lang="en-US" smtClean="0"/>
              <a:t>4/22/26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5456-D676-4949-8135-47C43D1F7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01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B3F1-DD4B-4854-8DF9-7E8505436D35}" type="datetimeFigureOut">
              <a:rPr lang="en-US" smtClean="0"/>
              <a:t>4/22/26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5456-D676-4949-8135-47C43D1F7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6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B3F1-DD4B-4854-8DF9-7E8505436D35}" type="datetimeFigureOut">
              <a:rPr lang="en-US" smtClean="0"/>
              <a:t>4/22/26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5456-D676-4949-8135-47C43D1F7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3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B3F1-DD4B-4854-8DF9-7E8505436D35}" type="datetimeFigureOut">
              <a:rPr lang="en-US" smtClean="0"/>
              <a:t>4/22/26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5456-D676-4949-8135-47C43D1F7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1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B3F1-DD4B-4854-8DF9-7E8505436D35}" type="datetimeFigureOut">
              <a:rPr lang="en-US" smtClean="0"/>
              <a:t>4/22/26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5456-D676-4949-8135-47C43D1F7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1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B3F1-DD4B-4854-8DF9-7E8505436D35}" type="datetimeFigureOut">
              <a:rPr lang="en-US" smtClean="0"/>
              <a:t>4/22/26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5456-D676-4949-8135-47C43D1F7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6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B3F1-DD4B-4854-8DF9-7E8505436D35}" type="datetimeFigureOut">
              <a:rPr lang="en-US" smtClean="0"/>
              <a:t>4/22/26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5456-D676-4949-8135-47C43D1F7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7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B3F1-DD4B-4854-8DF9-7E8505436D35}" type="datetimeFigureOut">
              <a:rPr lang="en-US" smtClean="0"/>
              <a:t>4/22/26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5456-D676-4949-8135-47C43D1F7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9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B3F1-DD4B-4854-8DF9-7E8505436D35}" type="datetimeFigureOut">
              <a:rPr lang="en-US" smtClean="0"/>
              <a:t>4/22/26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5456-D676-4949-8135-47C43D1F7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6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B3F1-DD4B-4854-8DF9-7E8505436D35}" type="datetimeFigureOut">
              <a:rPr lang="en-US" smtClean="0"/>
              <a:t>4/22/26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5456-D676-4949-8135-47C43D1F7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9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BB3F1-DD4B-4854-8DF9-7E8505436D35}" type="datetimeFigureOut">
              <a:rPr lang="en-US" smtClean="0"/>
              <a:t>4/22/26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9DD5456-D676-4949-8135-47C43D1F7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3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4CC46-F0B6-437D-B5F4-DD87E0FC9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Indexing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AF0808-9E06-43F9-AED3-C40D662D75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Prof. X</a:t>
            </a:r>
          </a:p>
        </p:txBody>
      </p:sp>
    </p:spTree>
    <p:extLst>
      <p:ext uri="{BB962C8B-B14F-4D97-AF65-F5344CB8AC3E}">
        <p14:creationId xmlns:p14="http://schemas.microsoft.com/office/powerpoint/2010/main" val="1273249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3F129FF5-D77F-FC62-7E1A-1739C5A44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3" y="716101"/>
            <a:ext cx="8412639" cy="425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93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graph&#10;&#10;AI-generated content may be incorrect.">
            <a:extLst>
              <a:ext uri="{FF2B5EF4-FFF2-40B4-BE49-F238E27FC236}">
                <a16:creationId xmlns:a16="http://schemas.microsoft.com/office/drawing/2014/main" id="{96189F98-D680-44B8-DB4B-751C48709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3" y="954640"/>
            <a:ext cx="7643852" cy="506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51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graph&#10;&#10;AI-generated content may be incorrect.">
            <a:extLst>
              <a:ext uri="{FF2B5EF4-FFF2-40B4-BE49-F238E27FC236}">
                <a16:creationId xmlns:a16="http://schemas.microsoft.com/office/drawing/2014/main" id="{AC411892-6531-78D9-6101-0354DEDFF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0" y="729354"/>
            <a:ext cx="8019213" cy="524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12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F5044181-AB19-48EF-04D0-B44F58085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27" y="752302"/>
            <a:ext cx="7714910" cy="53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13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20900-C4CE-F30F-E85A-E07C22B7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Index-Sequential (ISAM)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4E98D-46BD-0D43-4C4A-037844E2B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3757"/>
            <a:ext cx="8596668" cy="4943060"/>
          </a:xfrm>
        </p:spPr>
        <p:txBody>
          <a:bodyPr>
            <a:normAutofit/>
          </a:bodyPr>
          <a:lstStyle/>
          <a:p>
            <a:r>
              <a:rPr lang="en-US" sz="2400" dirty="0"/>
              <a:t>ISAM is a file organization method that combines </a:t>
            </a:r>
            <a:r>
              <a:rPr lang="en-US" sz="2400" b="1" dirty="0"/>
              <a:t>sequential storage</a:t>
            </a:r>
            <a:r>
              <a:rPr lang="en-US" sz="2400" dirty="0"/>
              <a:t> with a </a:t>
            </a:r>
            <a:r>
              <a:rPr lang="en-US" sz="2400" b="1" dirty="0"/>
              <a:t>separate index structure</a:t>
            </a:r>
            <a:r>
              <a:rPr lang="en-US" sz="2400" dirty="0"/>
              <a:t> to enable efficient data retrieval.</a:t>
            </a:r>
          </a:p>
          <a:p>
            <a:r>
              <a:rPr lang="en-US" sz="2400" dirty="0"/>
              <a:t>Data records are stored </a:t>
            </a:r>
            <a:r>
              <a:rPr lang="en-US" sz="2400" b="1" dirty="0"/>
              <a:t>in sorted order</a:t>
            </a:r>
            <a:r>
              <a:rPr lang="en-US" sz="2400" dirty="0"/>
              <a:t> on disk</a:t>
            </a:r>
          </a:p>
          <a:p>
            <a:r>
              <a:rPr lang="en-US" sz="2400" dirty="0"/>
              <a:t>A </a:t>
            </a:r>
            <a:r>
              <a:rPr lang="en-US" sz="2400" b="1" dirty="0"/>
              <a:t>primary index</a:t>
            </a:r>
            <a:r>
              <a:rPr lang="en-US" sz="2400" dirty="0"/>
              <a:t> maps key ranges → disk blocks</a:t>
            </a:r>
          </a:p>
          <a:p>
            <a:r>
              <a:rPr lang="en-US" sz="2400" dirty="0"/>
              <a:t>Enables both:</a:t>
            </a:r>
          </a:p>
          <a:p>
            <a:pPr lvl="1"/>
            <a:r>
              <a:rPr lang="en-US" sz="2000" b="1" dirty="0"/>
              <a:t>Fast random access</a:t>
            </a:r>
            <a:r>
              <a:rPr lang="en-US" sz="2000" dirty="0"/>
              <a:t> (via index) </a:t>
            </a:r>
          </a:p>
          <a:p>
            <a:pPr lvl="1"/>
            <a:r>
              <a:rPr lang="en-US" sz="2000" b="1" dirty="0"/>
              <a:t>Efficient sequential access</a:t>
            </a:r>
            <a:r>
              <a:rPr lang="en-US" sz="2000" dirty="0"/>
              <a:t> (ordered data)</a:t>
            </a:r>
          </a:p>
          <a:p>
            <a:r>
              <a:rPr lang="en-US" sz="2400" b="1" dirty="0"/>
              <a:t>Search Process</a:t>
            </a:r>
            <a:endParaRPr lang="en-US" sz="2400" dirty="0"/>
          </a:p>
          <a:p>
            <a:pPr lvl="1"/>
            <a:r>
              <a:rPr lang="en-US" sz="2000" dirty="0"/>
              <a:t>Use index to locate the correct block </a:t>
            </a:r>
          </a:p>
          <a:p>
            <a:pPr lvl="1"/>
            <a:r>
              <a:rPr lang="en-US" sz="2000" dirty="0"/>
              <a:t>Scan block sequentially to find the record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62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EEF45-B419-EB21-2DE4-677EEAB4F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ISAM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32991-1736-55E7-5A35-9F7A260DB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Static Indexing</a:t>
            </a:r>
          </a:p>
          <a:p>
            <a:r>
              <a:rPr lang="en-US" sz="2400" dirty="0"/>
              <a:t>New records (insertion) often </a:t>
            </a:r>
            <a:r>
              <a:rPr lang="en-US" sz="2400" b="1" dirty="0"/>
              <a:t>don’t fit in place</a:t>
            </a:r>
          </a:p>
          <a:p>
            <a:r>
              <a:rPr lang="en-US" sz="2400" dirty="0"/>
              <a:t>Deleted records (deletion) leave </a:t>
            </a:r>
            <a:r>
              <a:rPr lang="en-US" sz="2400" b="1" dirty="0"/>
              <a:t>holes</a:t>
            </a:r>
          </a:p>
          <a:p>
            <a:r>
              <a:rPr lang="en-US" sz="2400" dirty="0"/>
              <a:t>So ISAM is not good for frequent insertion or deletion</a:t>
            </a:r>
          </a:p>
          <a:p>
            <a:r>
              <a:rPr lang="en-US" altLang="en-US" sz="2400" dirty="0"/>
              <a:t>If index is too large, store it on disk and keep index-on-the-index </a:t>
            </a:r>
          </a:p>
          <a:p>
            <a:r>
              <a:rPr lang="en-US" altLang="en-US" sz="2400" dirty="0"/>
              <a:t>Usually two levels of indices, one first- level entry per disk block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25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mputer generated image of a student&#10;&#10;AI-generated content may be incorrect.">
            <a:extLst>
              <a:ext uri="{FF2B5EF4-FFF2-40B4-BE49-F238E27FC236}">
                <a16:creationId xmlns:a16="http://schemas.microsoft.com/office/drawing/2014/main" id="{26DAE547-955B-04BE-5645-4D6D3E0E2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45" y="822118"/>
            <a:ext cx="8100409" cy="524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08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30B7163-7E2F-D689-BEE3-C6B263B7B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86" y="716239"/>
            <a:ext cx="8221109" cy="527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3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9A84413-66AC-1024-0FFB-562B7695B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63" y="888379"/>
            <a:ext cx="8012878" cy="519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63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1837B52-A68B-7FAF-0AC0-817189D11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32" y="822119"/>
            <a:ext cx="7918060" cy="52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1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EB80E-6922-4810-A681-D98CF6618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1085"/>
            <a:ext cx="8596668" cy="763571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04213-9804-4872-AA27-5A29E084C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49795"/>
            <a:ext cx="8596668" cy="3691568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altLang="en-US" sz="2800" dirty="0">
                <a:latin typeface="Times" charset="0"/>
              </a:rPr>
              <a:t>Primary / Secondary Indices</a:t>
            </a:r>
          </a:p>
          <a:p>
            <a:pPr>
              <a:spcBef>
                <a:spcPts val="800"/>
              </a:spcBef>
            </a:pPr>
            <a:r>
              <a:rPr lang="en-US" altLang="en-US" sz="2800" dirty="0">
                <a:latin typeface="Times" charset="0"/>
              </a:rPr>
              <a:t>Index-sequential (ISAM)</a:t>
            </a:r>
          </a:p>
          <a:p>
            <a:pPr>
              <a:spcBef>
                <a:spcPts val="800"/>
              </a:spcBef>
            </a:pPr>
            <a:r>
              <a:rPr lang="en-US" altLang="en-US" sz="2800" dirty="0">
                <a:latin typeface="Times" charset="0"/>
              </a:rPr>
              <a:t>B - trees, B+ - trees, B* - trees</a:t>
            </a:r>
          </a:p>
        </p:txBody>
      </p:sp>
    </p:spTree>
    <p:extLst>
      <p:ext uri="{BB962C8B-B14F-4D97-AF65-F5344CB8AC3E}">
        <p14:creationId xmlns:p14="http://schemas.microsoft.com/office/powerpoint/2010/main" val="2291140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4BB71612-DEFA-90F1-4EEB-79CE6D55A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38" y="848623"/>
            <a:ext cx="8214591" cy="471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92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C061-CCEC-FE53-B69F-B58A28508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102770" cy="3880773"/>
          </a:xfrm>
        </p:spPr>
        <p:txBody>
          <a:bodyPr/>
          <a:lstStyle/>
          <a:p>
            <a:r>
              <a:rPr lang="en-US" altLang="en-US" sz="3200" dirty="0">
                <a:latin typeface="Times" charset="0"/>
              </a:rPr>
              <a:t>Indices (like ISAM) suffer in the presence of frequent updates</a:t>
            </a:r>
          </a:p>
          <a:p>
            <a:r>
              <a:rPr lang="en-US" altLang="en-US" sz="3200" dirty="0">
                <a:latin typeface="Times" charset="0"/>
              </a:rPr>
              <a:t>Alternative indexing structure: </a:t>
            </a:r>
            <a:r>
              <a:rPr lang="en-US" altLang="en-US" sz="3200" b="1" u="sng" dirty="0">
                <a:latin typeface="Times" charset="0"/>
              </a:rPr>
              <a:t>B – tree Families </a:t>
            </a:r>
            <a:r>
              <a:rPr lang="en-US" altLang="en-US" sz="3200" dirty="0">
                <a:latin typeface="Times" charset="0"/>
              </a:rPr>
              <a:t>(dynamic indexing)</a:t>
            </a:r>
            <a:endParaRPr lang="en-US" altLang="en-US" sz="3200" b="1" dirty="0">
              <a:latin typeface="Times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49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7E0216-A176-2089-6292-F6C75DFF7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73" y="875127"/>
            <a:ext cx="8390505" cy="51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83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tree&#10;&#10;AI-generated content may be incorrect.">
            <a:extLst>
              <a:ext uri="{FF2B5EF4-FFF2-40B4-BE49-F238E27FC236}">
                <a16:creationId xmlns:a16="http://schemas.microsoft.com/office/drawing/2014/main" id="{6DA84323-1719-4E6C-34E6-97CA1DC44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39" y="941388"/>
            <a:ext cx="7114354" cy="508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89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FC122E17-837F-4298-A244-68FF6A9B1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17" y="755858"/>
            <a:ext cx="7513318" cy="547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931B8741-B3D7-7DC0-DB13-4C1CA6353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70" y="1007649"/>
            <a:ext cx="8316638" cy="477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7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number&#10;&#10;AI-generated content may be incorrect.">
            <a:extLst>
              <a:ext uri="{FF2B5EF4-FFF2-40B4-BE49-F238E27FC236}">
                <a16:creationId xmlns:a16="http://schemas.microsoft.com/office/drawing/2014/main" id="{A245EE2C-45A5-F052-2638-B24B1B9AE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52" y="768626"/>
            <a:ext cx="7454249" cy="523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44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number&#10;&#10;AI-generated content may be incorrect.">
            <a:extLst>
              <a:ext uri="{FF2B5EF4-FFF2-40B4-BE49-F238E27FC236}">
                <a16:creationId xmlns:a16="http://schemas.microsoft.com/office/drawing/2014/main" id="{0BA7AB7E-661E-BF09-C0FD-05D825ED7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16" y="782362"/>
            <a:ext cx="7448387" cy="530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71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number&#10;&#10;AI-generated content may be incorrect.">
            <a:extLst>
              <a:ext uri="{FF2B5EF4-FFF2-40B4-BE49-F238E27FC236}">
                <a16:creationId xmlns:a16="http://schemas.microsoft.com/office/drawing/2014/main" id="{0925F3FB-E799-D7C2-1EEF-5F3C93B53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68" y="699255"/>
            <a:ext cx="7782676" cy="545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44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number of objects&#10;&#10;AI-generated content may be incorrect.">
            <a:extLst>
              <a:ext uri="{FF2B5EF4-FFF2-40B4-BE49-F238E27FC236}">
                <a16:creationId xmlns:a16="http://schemas.microsoft.com/office/drawing/2014/main" id="{CCD6F4E7-4CF6-3624-FE77-43A64FFE4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2" y="864368"/>
            <a:ext cx="7932061" cy="520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92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table&#10;&#10;AI-generated content may be incorrect.">
            <a:extLst>
              <a:ext uri="{FF2B5EF4-FFF2-40B4-BE49-F238E27FC236}">
                <a16:creationId xmlns:a16="http://schemas.microsoft.com/office/drawing/2014/main" id="{0401BC1F-E47A-639A-30A8-25259EBF4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53" y="1033537"/>
            <a:ext cx="7619728" cy="52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09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number of objects&#10;&#10;AI-generated content may be incorrect.">
            <a:extLst>
              <a:ext uri="{FF2B5EF4-FFF2-40B4-BE49-F238E27FC236}">
                <a16:creationId xmlns:a16="http://schemas.microsoft.com/office/drawing/2014/main" id="{98CF0D27-E08C-5A0B-3E77-F274B0267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92" y="875127"/>
            <a:ext cx="7316481" cy="50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16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number&#10;&#10;AI-generated content may be incorrect.">
            <a:extLst>
              <a:ext uri="{FF2B5EF4-FFF2-40B4-BE49-F238E27FC236}">
                <a16:creationId xmlns:a16="http://schemas.microsoft.com/office/drawing/2014/main" id="{A13104B3-18F4-300F-6EBC-2830E938B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98" y="676345"/>
            <a:ext cx="7711921" cy="528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52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4221AD01-5FC9-B855-3F09-18A27D34D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50" y="1140171"/>
            <a:ext cx="7848856" cy="44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28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tree&#10;&#10;AI-generated content may be incorrect.">
            <a:extLst>
              <a:ext uri="{FF2B5EF4-FFF2-40B4-BE49-F238E27FC236}">
                <a16:creationId xmlns:a16="http://schemas.microsoft.com/office/drawing/2014/main" id="{3B49BFDF-2627-F0BF-71C2-DAA4F4C66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65" y="1037225"/>
            <a:ext cx="6964819" cy="478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22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tree&#10;&#10;AI-generated content may be incorrect.">
            <a:extLst>
              <a:ext uri="{FF2B5EF4-FFF2-40B4-BE49-F238E27FC236}">
                <a16:creationId xmlns:a16="http://schemas.microsoft.com/office/drawing/2014/main" id="{66696F5C-DD76-4AEC-1E6F-FA881B3DA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59" y="1007649"/>
            <a:ext cx="7214967" cy="50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69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tree&#10;&#10;AI-generated content may be incorrect.">
            <a:extLst>
              <a:ext uri="{FF2B5EF4-FFF2-40B4-BE49-F238E27FC236}">
                <a16:creationId xmlns:a16="http://schemas.microsoft.com/office/drawing/2014/main" id="{113ACB1C-2657-7DA8-E77D-CD27BFB0C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68" y="692690"/>
            <a:ext cx="7792822" cy="549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21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tree&#10;&#10;AI-generated content may be incorrect.">
            <a:extLst>
              <a:ext uri="{FF2B5EF4-FFF2-40B4-BE49-F238E27FC236}">
                <a16:creationId xmlns:a16="http://schemas.microsoft.com/office/drawing/2014/main" id="{5E807381-4716-A3D6-1F46-790AECAD7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93" y="914884"/>
            <a:ext cx="7565980" cy="547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8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tree diagram&#10;&#10;AI-generated content may be incorrect.">
            <a:extLst>
              <a:ext uri="{FF2B5EF4-FFF2-40B4-BE49-F238E27FC236}">
                <a16:creationId xmlns:a16="http://schemas.microsoft.com/office/drawing/2014/main" id="{5AB7A5F0-4124-5CFA-6012-7916801CF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0" y="1109326"/>
            <a:ext cx="7579382" cy="498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45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tree&#10;&#10;AI-generated content may be incorrect.">
            <a:extLst>
              <a:ext uri="{FF2B5EF4-FFF2-40B4-BE49-F238E27FC236}">
                <a16:creationId xmlns:a16="http://schemas.microsoft.com/office/drawing/2014/main" id="{03C96638-8486-729D-87FC-286269712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23" y="1047405"/>
            <a:ext cx="7225685" cy="502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85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4B1862A6-422B-6F17-AEA4-2BD7DE14D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02" y="752082"/>
            <a:ext cx="9101848" cy="352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4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12621789-58A2-B6E5-199F-FC5CB4768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81" y="874049"/>
            <a:ext cx="7651645" cy="520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881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36C0EDC0-1605-1A2C-C3D9-85F2B6749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10" y="1140170"/>
            <a:ext cx="8472985" cy="512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996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text with black text&#10;&#10;AI-generated content may be incorrect.">
            <a:extLst>
              <a:ext uri="{FF2B5EF4-FFF2-40B4-BE49-F238E27FC236}">
                <a16:creationId xmlns:a16="http://schemas.microsoft.com/office/drawing/2014/main" id="{64A13093-A7A7-9E35-BBD5-5CEB9EE15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80" y="755857"/>
            <a:ext cx="7924443" cy="549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569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49592A1D-D59F-71DF-9468-20ACADDDF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24" y="689597"/>
            <a:ext cx="8778371" cy="484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112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tree&#10;&#10;AI-generated content may be incorrect.">
            <a:extLst>
              <a:ext uri="{FF2B5EF4-FFF2-40B4-BE49-F238E27FC236}">
                <a16:creationId xmlns:a16="http://schemas.microsoft.com/office/drawing/2014/main" id="{096DD2E1-AD9D-0D97-EBC1-14429F77E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31" y="848623"/>
            <a:ext cx="7609520" cy="528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822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diagram of a tree&#10;&#10;AI-generated content may be incorrect.">
            <a:extLst>
              <a:ext uri="{FF2B5EF4-FFF2-40B4-BE49-F238E27FC236}">
                <a16:creationId xmlns:a16="http://schemas.microsoft.com/office/drawing/2014/main" id="{56F66B5D-AA6C-509B-CFD2-3BE401C22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140" y="1166675"/>
            <a:ext cx="7285835" cy="512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658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EE7A6-D800-7CC7-CDAC-D7DACC30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" charset="0"/>
              </a:rPr>
              <a:t>B-trees – Deletion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79EC0-D165-92E0-6ED8-7CF74C458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latin typeface="Times" charset="0"/>
              </a:rPr>
              <a:t>Case1: delete a key at a leaf – no underflow</a:t>
            </a:r>
          </a:p>
          <a:p>
            <a:r>
              <a:rPr lang="en-US" altLang="en-US" sz="2400" dirty="0">
                <a:latin typeface="Times" charset="0"/>
              </a:rPr>
              <a:t>Case2: delete non-leaf key – find a ‘scapegoat’, reduce to leaf deletion</a:t>
            </a:r>
          </a:p>
          <a:p>
            <a:r>
              <a:rPr lang="en-US" altLang="en-US" sz="2400" dirty="0">
                <a:latin typeface="Times" charset="0"/>
              </a:rPr>
              <a:t>Case3: delete leaf-key; underflow, and ‘rich sibling’</a:t>
            </a:r>
          </a:p>
          <a:p>
            <a:r>
              <a:rPr lang="en-US" altLang="en-US" sz="2400" dirty="0">
                <a:latin typeface="Times" charset="0"/>
              </a:rPr>
              <a:t>Case4: delete leaf-key; underflow, and ‘poor sibling’</a:t>
            </a:r>
          </a:p>
          <a:p>
            <a:r>
              <a:rPr lang="en-US" altLang="en-US" sz="2400" dirty="0">
                <a:latin typeface="Times" charset="0"/>
              </a:rPr>
              <a:t>Scapegoat: </a:t>
            </a:r>
            <a:r>
              <a:rPr lang="en-US" sz="2400" b="1" dirty="0"/>
              <a:t>predecessor</a:t>
            </a:r>
            <a:r>
              <a:rPr lang="en-US" sz="2400" dirty="0"/>
              <a:t> or </a:t>
            </a:r>
            <a:r>
              <a:rPr lang="en-US" sz="2400" b="1" dirty="0"/>
              <a:t>successor of the non-leaf being deleted</a:t>
            </a:r>
            <a:endParaRPr lang="en-US" altLang="en-US" sz="2400" dirty="0">
              <a:latin typeface="Times" charset="0"/>
            </a:endParaRPr>
          </a:p>
          <a:p>
            <a:endParaRPr lang="en-US" altLang="en-US" dirty="0">
              <a:latin typeface="Times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6843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tree&#10;&#10;AI-generated content may be incorrect.">
            <a:extLst>
              <a:ext uri="{FF2B5EF4-FFF2-40B4-BE49-F238E27FC236}">
                <a16:creationId xmlns:a16="http://schemas.microsoft.com/office/drawing/2014/main" id="{1B8B23C7-BAF2-72A6-247F-912692863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91" y="1193179"/>
            <a:ext cx="6888739" cy="493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3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tree&#10;&#10;AI-generated content may be incorrect.">
            <a:extLst>
              <a:ext uri="{FF2B5EF4-FFF2-40B4-BE49-F238E27FC236}">
                <a16:creationId xmlns:a16="http://schemas.microsoft.com/office/drawing/2014/main" id="{790870E7-DB2F-D95C-AD02-56D0573A3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93" y="1100414"/>
            <a:ext cx="7332374" cy="512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835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tree&#10;&#10;AI-generated content may be incorrect.">
            <a:extLst>
              <a:ext uri="{FF2B5EF4-FFF2-40B4-BE49-F238E27FC236}">
                <a16:creationId xmlns:a16="http://schemas.microsoft.com/office/drawing/2014/main" id="{A071C55A-2F34-3150-8E48-6066F95E5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37" y="822118"/>
            <a:ext cx="7777437" cy="543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9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tree&#10;&#10;AI-generated content may be incorrect.">
            <a:extLst>
              <a:ext uri="{FF2B5EF4-FFF2-40B4-BE49-F238E27FC236}">
                <a16:creationId xmlns:a16="http://schemas.microsoft.com/office/drawing/2014/main" id="{94627ABA-079F-85A5-73F4-8AA98F969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29" y="1034153"/>
            <a:ext cx="7138134" cy="49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7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A45EB900-6CED-FE9E-0D9B-60199C280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67" y="969742"/>
            <a:ext cx="8044924" cy="53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185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9EB78C35-A05E-15F9-81FC-622A0F1EB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69" y="937833"/>
            <a:ext cx="7994307" cy="521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922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deletion&#10;&#10;AI-generated content may be incorrect.">
            <a:extLst>
              <a:ext uri="{FF2B5EF4-FFF2-40B4-BE49-F238E27FC236}">
                <a16:creationId xmlns:a16="http://schemas.microsoft.com/office/drawing/2014/main" id="{D5ED9007-F596-5A46-8899-0AAA6D437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12" y="794441"/>
            <a:ext cx="7465074" cy="519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348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diagram&#10;&#10;AI-generated content may be incorrect.">
            <a:extLst>
              <a:ext uri="{FF2B5EF4-FFF2-40B4-BE49-F238E27FC236}">
                <a16:creationId xmlns:a16="http://schemas.microsoft.com/office/drawing/2014/main" id="{35983CD8-D467-78AC-10C8-6335DCFDD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071" y="994397"/>
            <a:ext cx="7499907" cy="498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431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23643F9F-EEBA-E46A-61B2-3F637E987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92" y="967893"/>
            <a:ext cx="8422866" cy="437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135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deletion&#10;&#10;AI-generated content may be incorrect.">
            <a:extLst>
              <a:ext uri="{FF2B5EF4-FFF2-40B4-BE49-F238E27FC236}">
                <a16:creationId xmlns:a16="http://schemas.microsoft.com/office/drawing/2014/main" id="{032E7065-6532-D4AC-DA2B-923C69C08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89" y="1007649"/>
            <a:ext cx="7006038" cy="491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653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diagram&#10;&#10;AI-generated content may be incorrect.">
            <a:extLst>
              <a:ext uri="{FF2B5EF4-FFF2-40B4-BE49-F238E27FC236}">
                <a16:creationId xmlns:a16="http://schemas.microsoft.com/office/drawing/2014/main" id="{30BCF3E2-740D-A014-1F7B-1DBAD06CD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231" y="888379"/>
            <a:ext cx="7089346" cy="503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379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tree&#10;&#10;AI-generated content may be incorrect.">
            <a:extLst>
              <a:ext uri="{FF2B5EF4-FFF2-40B4-BE49-F238E27FC236}">
                <a16:creationId xmlns:a16="http://schemas.microsoft.com/office/drawing/2014/main" id="{1B3DB3C2-F9E6-BB5C-E0D6-60197665F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05" y="941388"/>
            <a:ext cx="7247965" cy="49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011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diagram of a tree&#10;&#10;AI-generated content may be incorrect.">
            <a:extLst>
              <a:ext uri="{FF2B5EF4-FFF2-40B4-BE49-F238E27FC236}">
                <a16:creationId xmlns:a16="http://schemas.microsoft.com/office/drawing/2014/main" id="{4B966702-2B07-9CD4-4123-275666CFA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795" y="884824"/>
            <a:ext cx="7121915" cy="508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883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diagram of a deletion&#10;&#10;AI-generated content may be incorrect.">
            <a:extLst>
              <a:ext uri="{FF2B5EF4-FFF2-40B4-BE49-F238E27FC236}">
                <a16:creationId xmlns:a16="http://schemas.microsoft.com/office/drawing/2014/main" id="{661636C3-684F-3D11-FC47-3E9450432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54" y="1020901"/>
            <a:ext cx="7055834" cy="494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383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tree&#10;&#10;AI-generated content may be incorrect.">
            <a:extLst>
              <a:ext uri="{FF2B5EF4-FFF2-40B4-BE49-F238E27FC236}">
                <a16:creationId xmlns:a16="http://schemas.microsoft.com/office/drawing/2014/main" id="{2B0F1CF9-E016-D292-C375-0393472C3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848" y="1020901"/>
            <a:ext cx="6849734" cy="484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65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text&#10;&#10;AI-generated content may be incorrect.">
            <a:extLst>
              <a:ext uri="{FF2B5EF4-FFF2-40B4-BE49-F238E27FC236}">
                <a16:creationId xmlns:a16="http://schemas.microsoft.com/office/drawing/2014/main" id="{17D51BBE-1694-E73B-1C68-C594788DA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84" y="1012272"/>
            <a:ext cx="8572850" cy="52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246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text&#10;&#10;AI-generated content may be incorrect.">
            <a:extLst>
              <a:ext uri="{FF2B5EF4-FFF2-40B4-BE49-F238E27FC236}">
                <a16:creationId xmlns:a16="http://schemas.microsoft.com/office/drawing/2014/main" id="{15ADBE70-038A-FA01-1E48-6787081C5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08" y="1037707"/>
            <a:ext cx="7244518" cy="450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283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tree&#10;&#10;AI-generated content may be incorrect.">
            <a:extLst>
              <a:ext uri="{FF2B5EF4-FFF2-40B4-BE49-F238E27FC236}">
                <a16:creationId xmlns:a16="http://schemas.microsoft.com/office/drawing/2014/main" id="{00ABA1C5-C323-BDBE-BEA3-9EC841CA8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35" y="1073910"/>
            <a:ext cx="6937439" cy="4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145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tree&#10;&#10;AI-generated content may be incorrect.">
            <a:extLst>
              <a:ext uri="{FF2B5EF4-FFF2-40B4-BE49-F238E27FC236}">
                <a16:creationId xmlns:a16="http://schemas.microsoft.com/office/drawing/2014/main" id="{FB5034D0-715F-61F2-457A-C482A0664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84" y="928136"/>
            <a:ext cx="6957494" cy="494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868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4242A104-638B-A174-8836-4EFD622A3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6" y="742605"/>
            <a:ext cx="7916596" cy="502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864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tree&#10;&#10;AI-generated content may be incorrect.">
            <a:extLst>
              <a:ext uri="{FF2B5EF4-FFF2-40B4-BE49-F238E27FC236}">
                <a16:creationId xmlns:a16="http://schemas.microsoft.com/office/drawing/2014/main" id="{330F58D5-F5A6-BFA6-33D1-53710C5AA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41" y="1060657"/>
            <a:ext cx="6854631" cy="508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790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diagram of a number&#10;&#10;AI-generated content may be incorrect.">
            <a:extLst>
              <a:ext uri="{FF2B5EF4-FFF2-40B4-BE49-F238E27FC236}">
                <a16:creationId xmlns:a16="http://schemas.microsoft.com/office/drawing/2014/main" id="{D725FE17-C903-1ED2-0E94-C5B425472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28" y="1166675"/>
            <a:ext cx="7281190" cy="502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480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tree&#10;&#10;AI-generated content may be incorrect.">
            <a:extLst>
              <a:ext uri="{FF2B5EF4-FFF2-40B4-BE49-F238E27FC236}">
                <a16:creationId xmlns:a16="http://schemas.microsoft.com/office/drawing/2014/main" id="{AD0AC207-0DAC-7BC7-E13B-184446D6F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94" y="742605"/>
            <a:ext cx="7139967" cy="530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176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tree&#10;&#10;AI-generated content may be incorrect.">
            <a:extLst>
              <a:ext uri="{FF2B5EF4-FFF2-40B4-BE49-F238E27FC236}">
                <a16:creationId xmlns:a16="http://schemas.microsoft.com/office/drawing/2014/main" id="{FCF9BAF6-E8F2-1C91-AF6E-C8CF22FAB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125" y="914883"/>
            <a:ext cx="7112044" cy="483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351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5A901821-5C60-D161-2AB7-255D07D28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49" y="1219683"/>
            <a:ext cx="8036802" cy="48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361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tree&#10;&#10;AI-generated content may be incorrect.">
            <a:extLst>
              <a:ext uri="{FF2B5EF4-FFF2-40B4-BE49-F238E27FC236}">
                <a16:creationId xmlns:a16="http://schemas.microsoft.com/office/drawing/2014/main" id="{59B23147-2E6E-62CB-EC5B-D71B75E78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16" y="845068"/>
            <a:ext cx="7417751" cy="516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61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table&#10;&#10;AI-generated content may be incorrect.">
            <a:extLst>
              <a:ext uri="{FF2B5EF4-FFF2-40B4-BE49-F238E27FC236}">
                <a16:creationId xmlns:a16="http://schemas.microsoft.com/office/drawing/2014/main" id="{3AF7C528-BA46-68FD-EADF-B5712F5EF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73" y="933367"/>
            <a:ext cx="8001155" cy="547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572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F540C444-CCF1-61D5-09D0-A4E6615D9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40" y="782362"/>
            <a:ext cx="7167579" cy="52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175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diagram&#10;&#10;AI-generated content may be incorrect.">
            <a:extLst>
              <a:ext uri="{FF2B5EF4-FFF2-40B4-BE49-F238E27FC236}">
                <a16:creationId xmlns:a16="http://schemas.microsoft.com/office/drawing/2014/main" id="{61DCD43B-099C-C7F4-854C-5BFB608BD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4" y="716101"/>
            <a:ext cx="8002697" cy="540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217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diagram&#10;&#10;AI-generated content may be incorrect.">
            <a:extLst>
              <a:ext uri="{FF2B5EF4-FFF2-40B4-BE49-F238E27FC236}">
                <a16:creationId xmlns:a16="http://schemas.microsoft.com/office/drawing/2014/main" id="{CC64EBB5-8180-2209-9336-BC5E32334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34" y="1034153"/>
            <a:ext cx="7271466" cy="499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83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tree&#10;&#10;AI-generated content may be incorrect.">
            <a:extLst>
              <a:ext uri="{FF2B5EF4-FFF2-40B4-BE49-F238E27FC236}">
                <a16:creationId xmlns:a16="http://schemas.microsoft.com/office/drawing/2014/main" id="{376533D3-1E6C-EF11-0D0F-98FB17037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42" y="967893"/>
            <a:ext cx="7311606" cy="554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605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diagram&#10;&#10;AI-generated content may be incorrect.">
            <a:extLst>
              <a:ext uri="{FF2B5EF4-FFF2-40B4-BE49-F238E27FC236}">
                <a16:creationId xmlns:a16="http://schemas.microsoft.com/office/drawing/2014/main" id="{7A795880-F495-0ABF-C9E1-6E0FF00AD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13" y="1087161"/>
            <a:ext cx="7198998" cy="486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210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diagram&#10;&#10;AI-generated content may be incorrect.">
            <a:extLst>
              <a:ext uri="{FF2B5EF4-FFF2-40B4-BE49-F238E27FC236}">
                <a16:creationId xmlns:a16="http://schemas.microsoft.com/office/drawing/2014/main" id="{2B0FB351-3DEB-BE08-06E2-4BC5B3A1E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06" y="1020901"/>
            <a:ext cx="7877591" cy="46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318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tree&#10;&#10;AI-generated content may be incorrect.">
            <a:extLst>
              <a:ext uri="{FF2B5EF4-FFF2-40B4-BE49-F238E27FC236}">
                <a16:creationId xmlns:a16="http://schemas.microsoft.com/office/drawing/2014/main" id="{A9042F43-1F13-E073-1416-E643AAA7E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76" y="1259440"/>
            <a:ext cx="7016554" cy="473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107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6BD192E4-BF94-54D2-3256-383333669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118" y="1166675"/>
            <a:ext cx="8179756" cy="50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368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tree&#10;&#10;AI-generated content may be incorrect.">
            <a:extLst>
              <a:ext uri="{FF2B5EF4-FFF2-40B4-BE49-F238E27FC236}">
                <a16:creationId xmlns:a16="http://schemas.microsoft.com/office/drawing/2014/main" id="{A3ABAD99-A1E1-B664-3CCF-419F22B41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85" y="994397"/>
            <a:ext cx="7274507" cy="510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815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diagram&#10;&#10;AI-generated content may be incorrect.">
            <a:extLst>
              <a:ext uri="{FF2B5EF4-FFF2-40B4-BE49-F238E27FC236}">
                <a16:creationId xmlns:a16="http://schemas.microsoft.com/office/drawing/2014/main" id="{91AE50B0-C3EB-8910-D9EA-FDA16FEDC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02" y="1073910"/>
            <a:ext cx="7332598" cy="488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86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data&#10;&#10;AI-generated content may be incorrect.">
            <a:extLst>
              <a:ext uri="{FF2B5EF4-FFF2-40B4-BE49-F238E27FC236}">
                <a16:creationId xmlns:a16="http://schemas.microsoft.com/office/drawing/2014/main" id="{B7369A27-DF95-1CE7-89C4-F716F0293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72" y="861178"/>
            <a:ext cx="7743978" cy="521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6492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diagram&#10;&#10;AI-generated content may be incorrect.">
            <a:extLst>
              <a:ext uri="{FF2B5EF4-FFF2-40B4-BE49-F238E27FC236}">
                <a16:creationId xmlns:a16="http://schemas.microsoft.com/office/drawing/2014/main" id="{351A6285-F48C-C8CC-D7DE-3CC2223BE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62" y="1488281"/>
            <a:ext cx="8176138" cy="49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2967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F7C9DD1B-C40E-F824-5239-174E718C8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67" y="1299197"/>
            <a:ext cx="8234436" cy="4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5100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0E0CB8CC-93D2-C641-87AF-051ED6A49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8" y="1073910"/>
            <a:ext cx="9121623" cy="47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151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F8440EAA-9A0F-D96B-E795-1D4DDE314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09" y="967892"/>
            <a:ext cx="8068093" cy="512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72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0113393-3C82-CC15-0341-17F9D7034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34" y="945399"/>
            <a:ext cx="7640209" cy="543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126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8dde695-4535-408a-8dbf-d6791aad1a12}" enabled="1" method="Standard" siteId="{92ec3794-b8f0-4f93-b733-7a30a8a2b51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1667</TotalTime>
  <Words>349</Words>
  <Application>Microsoft Macintosh PowerPoint</Application>
  <PresentationFormat>Widescreen</PresentationFormat>
  <Paragraphs>45</Paragraphs>
  <Slides>83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0" baseType="lpstr">
      <vt:lpstr>ＭＳ Ｐゴシック</vt:lpstr>
      <vt:lpstr>Aptos</vt:lpstr>
      <vt:lpstr>Arial</vt:lpstr>
      <vt:lpstr>Times</vt:lpstr>
      <vt:lpstr>Trebuchet MS</vt:lpstr>
      <vt:lpstr>Wingdings 3</vt:lpstr>
      <vt:lpstr>Facet</vt:lpstr>
      <vt:lpstr>Indexing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Index-Sequential (ISAM)</vt:lpstr>
      <vt:lpstr>Issues with ISAM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B-trees – Deletion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Normalization</dc:title>
  <dc:creator>Jingnan Xie</dc:creator>
  <cp:lastModifiedBy>Jingnan Xie</cp:lastModifiedBy>
  <cp:revision>4</cp:revision>
  <dcterms:created xsi:type="dcterms:W3CDTF">2021-03-11T16:38:55Z</dcterms:created>
  <dcterms:modified xsi:type="dcterms:W3CDTF">2026-04-22T14:38:52Z</dcterms:modified>
</cp:coreProperties>
</file>