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</p:sldMasterIdLst>
  <p:notesMasterIdLst>
    <p:notesMasterId r:id="rId19"/>
  </p:notesMasterIdLst>
  <p:sldIdLst>
    <p:sldId id="256" r:id="rId5"/>
    <p:sldId id="257" r:id="rId6"/>
    <p:sldId id="258" r:id="rId7"/>
    <p:sldId id="281" r:id="rId8"/>
    <p:sldId id="282" r:id="rId9"/>
    <p:sldId id="283" r:id="rId10"/>
    <p:sldId id="284" r:id="rId11"/>
    <p:sldId id="285" r:id="rId12"/>
    <p:sldId id="286" r:id="rId13"/>
    <p:sldId id="261" r:id="rId14"/>
    <p:sldId id="276" r:id="rId15"/>
    <p:sldId id="288" r:id="rId16"/>
    <p:sldId id="262" r:id="rId17"/>
    <p:sldId id="316" r:id="rId18"/>
  </p:sldIdLst>
  <p:sldSz cx="12192000" cy="6858000"/>
  <p:notesSz cx="6858000" cy="9144000"/>
  <p:embeddedFontLst>
    <p:embeddedFont>
      <p:font typeface="Cambria Math" panose="02040503050406030204" pitchFamily="18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1BAFEFB-4BE5-49D7-B708-8AC7759CBF7C}">
          <p14:sldIdLst>
            <p14:sldId id="256"/>
          </p14:sldIdLst>
        </p14:section>
        <p14:section name="Philosophical intro" id="{7F07E5D2-FC5A-47C0-9E17-B7FB5B43DF58}">
          <p14:sldIdLst>
            <p14:sldId id="257"/>
            <p14:sldId id="258"/>
          </p14:sldIdLst>
        </p14:section>
        <p14:section name="Multimodal" id="{9610108F-EBF7-40D0-A429-129A504E85DE}">
          <p14:sldIdLst>
            <p14:sldId id="281"/>
            <p14:sldId id="282"/>
            <p14:sldId id="283"/>
            <p14:sldId id="284"/>
            <p14:sldId id="285"/>
            <p14:sldId id="286"/>
          </p14:sldIdLst>
        </p14:section>
        <p14:section name="Modularity" id="{98C2D609-693B-4274-ACC9-AD8D0E3817A0}">
          <p14:sldIdLst>
            <p14:sldId id="261"/>
            <p14:sldId id="276"/>
            <p14:sldId id="288"/>
          </p14:sldIdLst>
        </p14:section>
        <p14:section name="Future research programme" id="{6261B075-8B12-4587-BFB2-6E0145AC03E5}">
          <p14:sldIdLst>
            <p14:sldId id="262"/>
          </p14:sldIdLst>
        </p14:section>
        <p14:section name="Thanks" id="{C2E6C151-451B-4F3F-AAC8-6A1596239FC0}">
          <p14:sldIdLst>
            <p14:sldId id="31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00000"/>
    <a:srgbClr val="9900CC"/>
    <a:srgbClr val="CC0099"/>
    <a:srgbClr val="1CB478"/>
    <a:srgbClr val="FF9900"/>
    <a:srgbClr val="7B68EE"/>
    <a:srgbClr val="7D1D9C"/>
    <a:srgbClr val="929292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E24964-8400-4D4C-96CF-57698660D05A}" v="5" dt="2025-12-12T17:31:52.3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395" autoAdjust="0"/>
  </p:normalViewPr>
  <p:slideViewPr>
    <p:cSldViewPr snapToGrid="0">
      <p:cViewPr varScale="1">
        <p:scale>
          <a:sx n="89" d="100"/>
          <a:sy n="89" d="100"/>
        </p:scale>
        <p:origin x="87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odman, Dan" userId="3856083d-7deb-434e-baee-35426c02f58e" providerId="ADAL" clId="{C70F9799-D15A-46D9-8413-58D4E5010E9D}"/>
    <pc:docChg chg="modSld">
      <pc:chgData name="Goodman, Dan" userId="3856083d-7deb-434e-baee-35426c02f58e" providerId="ADAL" clId="{C70F9799-D15A-46D9-8413-58D4E5010E9D}" dt="2025-12-03T11:53:50.204" v="289" actId="20577"/>
      <pc:docMkLst>
        <pc:docMk/>
      </pc:docMkLst>
      <pc:sldChg chg="modSp mod">
        <pc:chgData name="Goodman, Dan" userId="3856083d-7deb-434e-baee-35426c02f58e" providerId="ADAL" clId="{C70F9799-D15A-46D9-8413-58D4E5010E9D}" dt="2025-12-03T11:51:59.138" v="211" actId="20577"/>
        <pc:sldMkLst>
          <pc:docMk/>
          <pc:sldMk cId="2710781845" sldId="258"/>
        </pc:sldMkLst>
        <pc:spChg chg="mod">
          <ac:chgData name="Goodman, Dan" userId="3856083d-7deb-434e-baee-35426c02f58e" providerId="ADAL" clId="{C70F9799-D15A-46D9-8413-58D4E5010E9D}" dt="2025-12-03T11:51:59.138" v="211" actId="20577"/>
          <ac:spMkLst>
            <pc:docMk/>
            <pc:sldMk cId="2710781845" sldId="258"/>
            <ac:spMk id="3" creationId="{4749031C-D3BB-4066-E701-A6B07524D36C}"/>
          </ac:spMkLst>
        </pc:spChg>
      </pc:sldChg>
      <pc:sldChg chg="modSp mod">
        <pc:chgData name="Goodman, Dan" userId="3856083d-7deb-434e-baee-35426c02f58e" providerId="ADAL" clId="{C70F9799-D15A-46D9-8413-58D4E5010E9D}" dt="2025-12-03T11:53:50.204" v="289" actId="20577"/>
        <pc:sldMkLst>
          <pc:docMk/>
          <pc:sldMk cId="2583911405" sldId="262"/>
        </pc:sldMkLst>
        <pc:spChg chg="mod">
          <ac:chgData name="Goodman, Dan" userId="3856083d-7deb-434e-baee-35426c02f58e" providerId="ADAL" clId="{C70F9799-D15A-46D9-8413-58D4E5010E9D}" dt="2025-12-03T11:53:50.204" v="289" actId="20577"/>
          <ac:spMkLst>
            <pc:docMk/>
            <pc:sldMk cId="2583911405" sldId="262"/>
            <ac:spMk id="3" creationId="{E88D7F25-2FE0-AC89-A65E-005B13B371AC}"/>
          </ac:spMkLst>
        </pc:spChg>
      </pc:sldChg>
    </pc:docChg>
  </pc:docChgLst>
  <pc:docChgLst>
    <pc:chgData name="Goodman, Dan" userId="3856083d-7deb-434e-baee-35426c02f58e" providerId="ADAL" clId="{C97C92AB-C3B2-416F-B493-D5EF17F60F5A}"/>
    <pc:docChg chg="undo custSel addSld delSld modSld addSection modSection">
      <pc:chgData name="Goodman, Dan" userId="3856083d-7deb-434e-baee-35426c02f58e" providerId="ADAL" clId="{C97C92AB-C3B2-416F-B493-D5EF17F60F5A}" dt="2025-12-12T19:42:10.337" v="8545" actId="12"/>
      <pc:docMkLst>
        <pc:docMk/>
      </pc:docMkLst>
      <pc:sldChg chg="modSp mod">
        <pc:chgData name="Goodman, Dan" userId="3856083d-7deb-434e-baee-35426c02f58e" providerId="ADAL" clId="{C97C92AB-C3B2-416F-B493-D5EF17F60F5A}" dt="2025-12-02T17:49:10.918" v="80" actId="404"/>
        <pc:sldMkLst>
          <pc:docMk/>
          <pc:sldMk cId="304400715" sldId="256"/>
        </pc:sldMkLst>
        <pc:spChg chg="mod">
          <ac:chgData name="Goodman, Dan" userId="3856083d-7deb-434e-baee-35426c02f58e" providerId="ADAL" clId="{C97C92AB-C3B2-416F-B493-D5EF17F60F5A}" dt="2025-12-02T17:49:10.918" v="80" actId="404"/>
          <ac:spMkLst>
            <pc:docMk/>
            <pc:sldMk cId="304400715" sldId="256"/>
            <ac:spMk id="2" creationId="{600D58D3-021C-429A-BBEA-917A6E431D9B}"/>
          </ac:spMkLst>
        </pc:spChg>
      </pc:sldChg>
      <pc:sldChg chg="addSp modSp new mod addAnim delAnim modAnim">
        <pc:chgData name="Goodman, Dan" userId="3856083d-7deb-434e-baee-35426c02f58e" providerId="ADAL" clId="{C97C92AB-C3B2-416F-B493-D5EF17F60F5A}" dt="2025-12-12T18:19:15.132" v="6744" actId="207"/>
        <pc:sldMkLst>
          <pc:docMk/>
          <pc:sldMk cId="424261930" sldId="257"/>
        </pc:sldMkLst>
        <pc:spChg chg="mod">
          <ac:chgData name="Goodman, Dan" userId="3856083d-7deb-434e-baee-35426c02f58e" providerId="ADAL" clId="{C97C92AB-C3B2-416F-B493-D5EF17F60F5A}" dt="2025-12-04T13:54:03.075" v="1856" actId="20577"/>
          <ac:spMkLst>
            <pc:docMk/>
            <pc:sldMk cId="424261930" sldId="257"/>
            <ac:spMk id="2" creationId="{8BC10FAD-D40C-DE45-1165-E04D8BADEB46}"/>
          </ac:spMkLst>
        </pc:spChg>
        <pc:spChg chg="mod">
          <ac:chgData name="Goodman, Dan" userId="3856083d-7deb-434e-baee-35426c02f58e" providerId="ADAL" clId="{C97C92AB-C3B2-416F-B493-D5EF17F60F5A}" dt="2025-12-12T18:11:29.457" v="6642" actId="20577"/>
          <ac:spMkLst>
            <pc:docMk/>
            <pc:sldMk cId="424261930" sldId="257"/>
            <ac:spMk id="3" creationId="{66203BDB-AE3D-8EE7-0A43-2B6BDBED070E}"/>
          </ac:spMkLst>
        </pc:spChg>
        <pc:spChg chg="add mod">
          <ac:chgData name="Goodman, Dan" userId="3856083d-7deb-434e-baee-35426c02f58e" providerId="ADAL" clId="{C97C92AB-C3B2-416F-B493-D5EF17F60F5A}" dt="2025-12-12T18:08:40.554" v="6592" actId="164"/>
          <ac:spMkLst>
            <pc:docMk/>
            <pc:sldMk cId="424261930" sldId="257"/>
            <ac:spMk id="6" creationId="{C7545BE5-79FF-A223-CDCD-16B44AC7CBC9}"/>
          </ac:spMkLst>
        </pc:spChg>
        <pc:spChg chg="add mod">
          <ac:chgData name="Goodman, Dan" userId="3856083d-7deb-434e-baee-35426c02f58e" providerId="ADAL" clId="{C97C92AB-C3B2-416F-B493-D5EF17F60F5A}" dt="2025-12-12T18:19:11.625" v="6743" actId="207"/>
          <ac:spMkLst>
            <pc:docMk/>
            <pc:sldMk cId="424261930" sldId="257"/>
            <ac:spMk id="12" creationId="{BAE5282C-CB63-1BDE-35F5-C0BBDF38FB26}"/>
          </ac:spMkLst>
        </pc:spChg>
        <pc:spChg chg="add mod">
          <ac:chgData name="Goodman, Dan" userId="3856083d-7deb-434e-baee-35426c02f58e" providerId="ADAL" clId="{C97C92AB-C3B2-416F-B493-D5EF17F60F5A}" dt="2025-12-12T18:19:15.132" v="6744" actId="207"/>
          <ac:spMkLst>
            <pc:docMk/>
            <pc:sldMk cId="424261930" sldId="257"/>
            <ac:spMk id="13" creationId="{15D844D1-4CA4-7B10-6BC2-19CFAB2305FA}"/>
          </ac:spMkLst>
        </pc:spChg>
        <pc:grpChg chg="add mod">
          <ac:chgData name="Goodman, Dan" userId="3856083d-7deb-434e-baee-35426c02f58e" providerId="ADAL" clId="{C97C92AB-C3B2-416F-B493-D5EF17F60F5A}" dt="2025-12-12T18:14:18.290" v="6729" actId="1076"/>
          <ac:grpSpMkLst>
            <pc:docMk/>
            <pc:sldMk cId="424261930" sldId="257"/>
            <ac:grpSpMk id="7" creationId="{C7EC7081-A7A6-6C39-4A34-84B5DAA90459}"/>
          </ac:grpSpMkLst>
        </pc:grpChg>
        <pc:grpChg chg="add mod">
          <ac:chgData name="Goodman, Dan" userId="3856083d-7deb-434e-baee-35426c02f58e" providerId="ADAL" clId="{C97C92AB-C3B2-416F-B493-D5EF17F60F5A}" dt="2025-12-12T18:13:01.374" v="6721" actId="164"/>
          <ac:grpSpMkLst>
            <pc:docMk/>
            <pc:sldMk cId="424261930" sldId="257"/>
            <ac:grpSpMk id="14" creationId="{A6A5486F-1730-4E19-FFF6-967D9EA29514}"/>
          </ac:grpSpMkLst>
        </pc:grpChg>
        <pc:grpChg chg="add mod">
          <ac:chgData name="Goodman, Dan" userId="3856083d-7deb-434e-baee-35426c02f58e" providerId="ADAL" clId="{C97C92AB-C3B2-416F-B493-D5EF17F60F5A}" dt="2025-12-12T18:14:05.346" v="6726"/>
          <ac:grpSpMkLst>
            <pc:docMk/>
            <pc:sldMk cId="424261930" sldId="257"/>
            <ac:grpSpMk id="15" creationId="{73653161-65B8-9184-1FE4-38678C5BA62A}"/>
          </ac:grpSpMkLst>
        </pc:grpChg>
        <pc:picChg chg="add mod">
          <ac:chgData name="Goodman, Dan" userId="3856083d-7deb-434e-baee-35426c02f58e" providerId="ADAL" clId="{C97C92AB-C3B2-416F-B493-D5EF17F60F5A}" dt="2025-12-12T18:08:40.554" v="6592" actId="164"/>
          <ac:picMkLst>
            <pc:docMk/>
            <pc:sldMk cId="424261930" sldId="257"/>
            <ac:picMk id="5" creationId="{56D0D265-62B6-9D9A-C6BB-CABDE7770B39}"/>
          </ac:picMkLst>
        </pc:picChg>
        <pc:picChg chg="add mod">
          <ac:chgData name="Goodman, Dan" userId="3856083d-7deb-434e-baee-35426c02f58e" providerId="ADAL" clId="{C97C92AB-C3B2-416F-B493-D5EF17F60F5A}" dt="2025-12-12T18:13:01.374" v="6721" actId="164"/>
          <ac:picMkLst>
            <pc:docMk/>
            <pc:sldMk cId="424261930" sldId="257"/>
            <ac:picMk id="9" creationId="{3107BA99-1423-5079-9F57-73E731E90037}"/>
          </ac:picMkLst>
        </pc:picChg>
        <pc:picChg chg="add mod modCrop">
          <ac:chgData name="Goodman, Dan" userId="3856083d-7deb-434e-baee-35426c02f58e" providerId="ADAL" clId="{C97C92AB-C3B2-416F-B493-D5EF17F60F5A}" dt="2025-12-12T18:14:05.346" v="6726"/>
          <ac:picMkLst>
            <pc:docMk/>
            <pc:sldMk cId="424261930" sldId="257"/>
            <ac:picMk id="11" creationId="{AEF7A669-F902-11FD-F515-5876242B85B6}"/>
          </ac:picMkLst>
        </pc:picChg>
      </pc:sldChg>
      <pc:sldChg chg="addSp delSp modSp new mod addAnim delAnim modAnim">
        <pc:chgData name="Goodman, Dan" userId="3856083d-7deb-434e-baee-35426c02f58e" providerId="ADAL" clId="{C97C92AB-C3B2-416F-B493-D5EF17F60F5A}" dt="2025-12-12T19:35:33.441" v="8531" actId="207"/>
        <pc:sldMkLst>
          <pc:docMk/>
          <pc:sldMk cId="2710781845" sldId="258"/>
        </pc:sldMkLst>
        <pc:spChg chg="mod">
          <ac:chgData name="Goodman, Dan" userId="3856083d-7deb-434e-baee-35426c02f58e" providerId="ADAL" clId="{C97C92AB-C3B2-416F-B493-D5EF17F60F5A}" dt="2025-12-04T13:54:25.411" v="1896" actId="313"/>
          <ac:spMkLst>
            <pc:docMk/>
            <pc:sldMk cId="2710781845" sldId="258"/>
            <ac:spMk id="2" creationId="{581F4D49-FB33-0674-9F46-73A4573C502C}"/>
          </ac:spMkLst>
        </pc:spChg>
        <pc:spChg chg="mod">
          <ac:chgData name="Goodman, Dan" userId="3856083d-7deb-434e-baee-35426c02f58e" providerId="ADAL" clId="{C97C92AB-C3B2-416F-B493-D5EF17F60F5A}" dt="2025-12-12T18:30:10.307" v="6936" actId="20577"/>
          <ac:spMkLst>
            <pc:docMk/>
            <pc:sldMk cId="2710781845" sldId="258"/>
            <ac:spMk id="3" creationId="{4749031C-D3BB-4066-E701-A6B07524D36C}"/>
          </ac:spMkLst>
        </pc:spChg>
        <pc:spChg chg="add mod">
          <ac:chgData name="Goodman, Dan" userId="3856083d-7deb-434e-baee-35426c02f58e" providerId="ADAL" clId="{C97C92AB-C3B2-416F-B493-D5EF17F60F5A}" dt="2025-12-12T18:29:02.105" v="6932" actId="207"/>
          <ac:spMkLst>
            <pc:docMk/>
            <pc:sldMk cId="2710781845" sldId="258"/>
            <ac:spMk id="4" creationId="{E81439C2-6270-1802-213A-A8047A2E37AF}"/>
          </ac:spMkLst>
        </pc:spChg>
        <pc:spChg chg="add mod ord">
          <ac:chgData name="Goodman, Dan" userId="3856083d-7deb-434e-baee-35426c02f58e" providerId="ADAL" clId="{C97C92AB-C3B2-416F-B493-D5EF17F60F5A}" dt="2025-12-12T19:35:33.441" v="8531" actId="207"/>
          <ac:spMkLst>
            <pc:docMk/>
            <pc:sldMk cId="2710781845" sldId="258"/>
            <ac:spMk id="7" creationId="{69F7C8D2-5DFC-A387-E776-E3E42AAA3325}"/>
          </ac:spMkLst>
        </pc:spChg>
        <pc:picChg chg="add del mod ord modCrop">
          <ac:chgData name="Goodman, Dan" userId="3856083d-7deb-434e-baee-35426c02f58e" providerId="ADAL" clId="{C97C92AB-C3B2-416F-B493-D5EF17F60F5A}" dt="2025-12-12T19:34:13.868" v="8520" actId="478"/>
          <ac:picMkLst>
            <pc:docMk/>
            <pc:sldMk cId="2710781845" sldId="258"/>
            <ac:picMk id="6" creationId="{1F012E24-E4F6-E1F4-7921-106833755F01}"/>
          </ac:picMkLst>
        </pc:picChg>
        <pc:picChg chg="add mod ord modCrop">
          <ac:chgData name="Goodman, Dan" userId="3856083d-7deb-434e-baee-35426c02f58e" providerId="ADAL" clId="{C97C92AB-C3B2-416F-B493-D5EF17F60F5A}" dt="2025-12-12T19:34:45.952" v="8528" actId="167"/>
          <ac:picMkLst>
            <pc:docMk/>
            <pc:sldMk cId="2710781845" sldId="258"/>
            <ac:picMk id="9" creationId="{C6245DB0-9546-A9E3-77EF-5BF30D0165A3}"/>
          </ac:picMkLst>
        </pc:picChg>
      </pc:sldChg>
      <pc:sldChg chg="addSp delSp modSp new mod modAnim">
        <pc:chgData name="Goodman, Dan" userId="3856083d-7deb-434e-baee-35426c02f58e" providerId="ADAL" clId="{C97C92AB-C3B2-416F-B493-D5EF17F60F5A}" dt="2025-12-12T19:40:01.508" v="8544" actId="1036"/>
        <pc:sldMkLst>
          <pc:docMk/>
          <pc:sldMk cId="2960003565" sldId="261"/>
        </pc:sldMkLst>
        <pc:spChg chg="mod">
          <ac:chgData name="Goodman, Dan" userId="3856083d-7deb-434e-baee-35426c02f58e" providerId="ADAL" clId="{C97C92AB-C3B2-416F-B493-D5EF17F60F5A}" dt="2025-12-04T18:04:58.543" v="5459" actId="20577"/>
          <ac:spMkLst>
            <pc:docMk/>
            <pc:sldMk cId="2960003565" sldId="261"/>
            <ac:spMk id="2" creationId="{6145FEFD-10CA-4D2D-706E-633E1112E274}"/>
          </ac:spMkLst>
        </pc:spChg>
        <pc:spChg chg="mod">
          <ac:chgData name="Goodman, Dan" userId="3856083d-7deb-434e-baee-35426c02f58e" providerId="ADAL" clId="{C97C92AB-C3B2-416F-B493-D5EF17F60F5A}" dt="2025-12-04T18:05:00.336" v="5460"/>
          <ac:spMkLst>
            <pc:docMk/>
            <pc:sldMk cId="2960003565" sldId="261"/>
            <ac:spMk id="5" creationId="{86435652-3EFD-BF40-405E-4D981665D842}"/>
          </ac:spMkLst>
        </pc:spChg>
        <pc:spChg chg="mod">
          <ac:chgData name="Goodman, Dan" userId="3856083d-7deb-434e-baee-35426c02f58e" providerId="ADAL" clId="{C97C92AB-C3B2-416F-B493-D5EF17F60F5A}" dt="2025-12-04T18:05:00.336" v="5460"/>
          <ac:spMkLst>
            <pc:docMk/>
            <pc:sldMk cId="2960003565" sldId="261"/>
            <ac:spMk id="14" creationId="{D40DCC7E-E333-7957-646B-BEC86B418CA1}"/>
          </ac:spMkLst>
        </pc:spChg>
        <pc:spChg chg="mod">
          <ac:chgData name="Goodman, Dan" userId="3856083d-7deb-434e-baee-35426c02f58e" providerId="ADAL" clId="{C97C92AB-C3B2-416F-B493-D5EF17F60F5A}" dt="2025-12-04T18:05:00.336" v="5460"/>
          <ac:spMkLst>
            <pc:docMk/>
            <pc:sldMk cId="2960003565" sldId="261"/>
            <ac:spMk id="19" creationId="{1197289F-CEB0-CED0-D633-5F5FEA72B7C1}"/>
          </ac:spMkLst>
        </pc:spChg>
        <pc:spChg chg="add mod">
          <ac:chgData name="Goodman, Dan" userId="3856083d-7deb-434e-baee-35426c02f58e" providerId="ADAL" clId="{C97C92AB-C3B2-416F-B493-D5EF17F60F5A}" dt="2025-12-12T17:58:44.943" v="6289" actId="1076"/>
          <ac:spMkLst>
            <pc:docMk/>
            <pc:sldMk cId="2960003565" sldId="261"/>
            <ac:spMk id="20" creationId="{729D78DB-498B-8869-6363-8F526CD3F40F}"/>
          </ac:spMkLst>
        </pc:spChg>
        <pc:spChg chg="mod">
          <ac:chgData name="Goodman, Dan" userId="3856083d-7deb-434e-baee-35426c02f58e" providerId="ADAL" clId="{C97C92AB-C3B2-416F-B493-D5EF17F60F5A}" dt="2025-12-12T17:58:44.943" v="6289" actId="1076"/>
          <ac:spMkLst>
            <pc:docMk/>
            <pc:sldMk cId="2960003565" sldId="261"/>
            <ac:spMk id="21" creationId="{B941F73A-8100-E2E3-A177-E7ABE34465BE}"/>
          </ac:spMkLst>
        </pc:spChg>
        <pc:spChg chg="add mod">
          <ac:chgData name="Goodman, Dan" userId="3856083d-7deb-434e-baee-35426c02f58e" providerId="ADAL" clId="{C97C92AB-C3B2-416F-B493-D5EF17F60F5A}" dt="2025-12-04T18:05:00.336" v="5460"/>
          <ac:spMkLst>
            <pc:docMk/>
            <pc:sldMk cId="2960003565" sldId="261"/>
            <ac:spMk id="22" creationId="{CB703E05-7ACA-DA78-5B40-DEAE3F42132A}"/>
          </ac:spMkLst>
        </pc:spChg>
        <pc:spChg chg="mod">
          <ac:chgData name="Goodman, Dan" userId="3856083d-7deb-434e-baee-35426c02f58e" providerId="ADAL" clId="{C97C92AB-C3B2-416F-B493-D5EF17F60F5A}" dt="2025-12-04T18:05:00.336" v="5460"/>
          <ac:spMkLst>
            <pc:docMk/>
            <pc:sldMk cId="2960003565" sldId="261"/>
            <ac:spMk id="24" creationId="{C0DE805F-ED8E-09D1-9C10-01625A2BDB06}"/>
          </ac:spMkLst>
        </pc:spChg>
        <pc:spChg chg="add mod">
          <ac:chgData name="Goodman, Dan" userId="3856083d-7deb-434e-baee-35426c02f58e" providerId="ADAL" clId="{C97C92AB-C3B2-416F-B493-D5EF17F60F5A}" dt="2025-12-12T19:39:51.898" v="8541" actId="207"/>
          <ac:spMkLst>
            <pc:docMk/>
            <pc:sldMk cId="2960003565" sldId="261"/>
            <ac:spMk id="26" creationId="{FE2E3160-6AA0-07CF-3AA0-92A826C30C82}"/>
          </ac:spMkLst>
        </pc:spChg>
        <pc:spChg chg="mod">
          <ac:chgData name="Goodman, Dan" userId="3856083d-7deb-434e-baee-35426c02f58e" providerId="ADAL" clId="{C97C92AB-C3B2-416F-B493-D5EF17F60F5A}" dt="2025-12-12T19:39:44.016" v="8539" actId="207"/>
          <ac:spMkLst>
            <pc:docMk/>
            <pc:sldMk cId="2960003565" sldId="261"/>
            <ac:spMk id="27" creationId="{E4C69FD4-53F8-0863-E286-AED3821AE07E}"/>
          </ac:spMkLst>
        </pc:spChg>
        <pc:spChg chg="mod">
          <ac:chgData name="Goodman, Dan" userId="3856083d-7deb-434e-baee-35426c02f58e" providerId="ADAL" clId="{C97C92AB-C3B2-416F-B493-D5EF17F60F5A}" dt="2025-12-12T19:06:53.183" v="7264" actId="1076"/>
          <ac:spMkLst>
            <pc:docMk/>
            <pc:sldMk cId="2960003565" sldId="261"/>
            <ac:spMk id="28" creationId="{51104283-6BF2-CC55-B622-E13A809A5819}"/>
          </ac:spMkLst>
        </pc:spChg>
        <pc:spChg chg="add mod">
          <ac:chgData name="Goodman, Dan" userId="3856083d-7deb-434e-baee-35426c02f58e" providerId="ADAL" clId="{C97C92AB-C3B2-416F-B493-D5EF17F60F5A}" dt="2025-12-12T19:40:01.508" v="8544" actId="1036"/>
          <ac:spMkLst>
            <pc:docMk/>
            <pc:sldMk cId="2960003565" sldId="261"/>
            <ac:spMk id="40" creationId="{79619DDF-D53D-DA8C-8EF6-5BA3D4BD7AB4}"/>
          </ac:spMkLst>
        </pc:spChg>
        <pc:spChg chg="add mod">
          <ac:chgData name="Goodman, Dan" userId="3856083d-7deb-434e-baee-35426c02f58e" providerId="ADAL" clId="{C97C92AB-C3B2-416F-B493-D5EF17F60F5A}" dt="2025-12-12T19:40:01.508" v="8544" actId="1036"/>
          <ac:spMkLst>
            <pc:docMk/>
            <pc:sldMk cId="2960003565" sldId="261"/>
            <ac:spMk id="41" creationId="{369FEA69-069E-2BE2-D194-9D91E12E735F}"/>
          </ac:spMkLst>
        </pc:spChg>
        <pc:spChg chg="mod">
          <ac:chgData name="Goodman, Dan" userId="3856083d-7deb-434e-baee-35426c02f58e" providerId="ADAL" clId="{C97C92AB-C3B2-416F-B493-D5EF17F60F5A}" dt="2025-12-04T18:05:00.336" v="5460"/>
          <ac:spMkLst>
            <pc:docMk/>
            <pc:sldMk cId="2960003565" sldId="261"/>
            <ac:spMk id="43" creationId="{E3C34054-9133-E864-8DC3-10F51B0D9A5A}"/>
          </ac:spMkLst>
        </pc:spChg>
        <pc:spChg chg="add mod">
          <ac:chgData name="Goodman, Dan" userId="3856083d-7deb-434e-baee-35426c02f58e" providerId="ADAL" clId="{C97C92AB-C3B2-416F-B493-D5EF17F60F5A}" dt="2025-12-12T19:07:18.306" v="7300" actId="1076"/>
          <ac:spMkLst>
            <pc:docMk/>
            <pc:sldMk cId="2960003565" sldId="261"/>
            <ac:spMk id="48" creationId="{3697F3F6-BC7B-9635-F901-28A8A12E6C33}"/>
          </ac:spMkLst>
        </pc:spChg>
        <pc:spChg chg="add mod">
          <ac:chgData name="Goodman, Dan" userId="3856083d-7deb-434e-baee-35426c02f58e" providerId="ADAL" clId="{C97C92AB-C3B2-416F-B493-D5EF17F60F5A}" dt="2025-12-12T19:39:49.746" v="8540" actId="207"/>
          <ac:spMkLst>
            <pc:docMk/>
            <pc:sldMk cId="2960003565" sldId="261"/>
            <ac:spMk id="49" creationId="{B59E0EC3-FB04-8463-FBD6-8734352C918E}"/>
          </ac:spMkLst>
        </pc:spChg>
        <pc:grpChg chg="mod">
          <ac:chgData name="Goodman, Dan" userId="3856083d-7deb-434e-baee-35426c02f58e" providerId="ADAL" clId="{C97C92AB-C3B2-416F-B493-D5EF17F60F5A}" dt="2025-12-12T19:40:01.508" v="8544" actId="1036"/>
          <ac:grpSpMkLst>
            <pc:docMk/>
            <pc:sldMk cId="2960003565" sldId="261"/>
            <ac:grpSpMk id="29" creationId="{0C2C9793-BD4B-DBDD-041B-9E4716E226F5}"/>
          </ac:grpSpMkLst>
        </pc:grpChg>
        <pc:grpChg chg="mod">
          <ac:chgData name="Goodman, Dan" userId="3856083d-7deb-434e-baee-35426c02f58e" providerId="ADAL" clId="{C97C92AB-C3B2-416F-B493-D5EF17F60F5A}" dt="2025-12-12T19:40:01.508" v="8544" actId="1036"/>
          <ac:grpSpMkLst>
            <pc:docMk/>
            <pc:sldMk cId="2960003565" sldId="261"/>
            <ac:grpSpMk id="33" creationId="{5AB7D555-16B4-68D1-F057-3CC96A2B44F7}"/>
          </ac:grpSpMkLst>
        </pc:grpChg>
        <pc:grpChg chg="mod">
          <ac:chgData name="Goodman, Dan" userId="3856083d-7deb-434e-baee-35426c02f58e" providerId="ADAL" clId="{C97C92AB-C3B2-416F-B493-D5EF17F60F5A}" dt="2025-12-12T19:40:01.508" v="8544" actId="1036"/>
          <ac:grpSpMkLst>
            <pc:docMk/>
            <pc:sldMk cId="2960003565" sldId="261"/>
            <ac:grpSpMk id="42" creationId="{B87ADADB-AFBD-B9FA-DA04-C1630B2ACD8F}"/>
          </ac:grpSpMkLst>
        </pc:grpChg>
        <pc:grpChg chg="mod">
          <ac:chgData name="Goodman, Dan" userId="3856083d-7deb-434e-baee-35426c02f58e" providerId="ADAL" clId="{C97C92AB-C3B2-416F-B493-D5EF17F60F5A}" dt="2025-12-12T19:40:01.508" v="8544" actId="1036"/>
          <ac:grpSpMkLst>
            <pc:docMk/>
            <pc:sldMk cId="2960003565" sldId="261"/>
            <ac:grpSpMk id="45" creationId="{ED70859B-59BD-FCC5-F626-4D5930E86187}"/>
          </ac:grpSpMkLst>
        </pc:grpChg>
        <pc:cxnChg chg="mod">
          <ac:chgData name="Goodman, Dan" userId="3856083d-7deb-434e-baee-35426c02f58e" providerId="ADAL" clId="{C97C92AB-C3B2-416F-B493-D5EF17F60F5A}" dt="2025-12-12T17:58:59.204" v="6290" actId="14100"/>
          <ac:cxnSpMkLst>
            <pc:docMk/>
            <pc:sldMk cId="2960003565" sldId="261"/>
            <ac:cxnSpMk id="25" creationId="{E23E0C10-002E-5E38-7B90-3F6DCC7CC8FF}"/>
          </ac:cxnSpMkLst>
        </pc:cxnChg>
      </pc:sldChg>
      <pc:sldChg chg="addSp delSp modSp new mod addAnim delAnim modAnim">
        <pc:chgData name="Goodman, Dan" userId="3856083d-7deb-434e-baee-35426c02f58e" providerId="ADAL" clId="{C97C92AB-C3B2-416F-B493-D5EF17F60F5A}" dt="2025-12-12T19:42:10.337" v="8545" actId="12"/>
        <pc:sldMkLst>
          <pc:docMk/>
          <pc:sldMk cId="2583911405" sldId="262"/>
        </pc:sldMkLst>
        <pc:spChg chg="mod">
          <ac:chgData name="Goodman, Dan" userId="3856083d-7deb-434e-baee-35426c02f58e" providerId="ADAL" clId="{C97C92AB-C3B2-416F-B493-D5EF17F60F5A}" dt="2025-12-02T18:07:11.769" v="1746" actId="20577"/>
          <ac:spMkLst>
            <pc:docMk/>
            <pc:sldMk cId="2583911405" sldId="262"/>
            <ac:spMk id="2" creationId="{CA2EE798-5BCF-5A44-51E1-167D94F3DFB5}"/>
          </ac:spMkLst>
        </pc:spChg>
        <pc:spChg chg="mod">
          <ac:chgData name="Goodman, Dan" userId="3856083d-7deb-434e-baee-35426c02f58e" providerId="ADAL" clId="{C97C92AB-C3B2-416F-B493-D5EF17F60F5A}" dt="2025-12-12T19:42:10.337" v="8545" actId="12"/>
          <ac:spMkLst>
            <pc:docMk/>
            <pc:sldMk cId="2583911405" sldId="262"/>
            <ac:spMk id="3" creationId="{E88D7F25-2FE0-AC89-A65E-005B13B371AC}"/>
          </ac:spMkLst>
        </pc:spChg>
        <pc:spChg chg="add del mod">
          <ac:chgData name="Goodman, Dan" userId="3856083d-7deb-434e-baee-35426c02f58e" providerId="ADAL" clId="{C97C92AB-C3B2-416F-B493-D5EF17F60F5A}" dt="2025-12-12T19:19:02.949" v="7995" actId="478"/>
          <ac:spMkLst>
            <pc:docMk/>
            <pc:sldMk cId="2583911405" sldId="262"/>
            <ac:spMk id="6" creationId="{5F0E8103-464B-2AE6-31D4-5B3C561EE9C7}"/>
          </ac:spMkLst>
        </pc:spChg>
        <pc:picChg chg="add mod">
          <ac:chgData name="Goodman, Dan" userId="3856083d-7deb-434e-baee-35426c02f58e" providerId="ADAL" clId="{C97C92AB-C3B2-416F-B493-D5EF17F60F5A}" dt="2025-12-12T19:15:45.141" v="7926" actId="14100"/>
          <ac:picMkLst>
            <pc:docMk/>
            <pc:sldMk cId="2583911405" sldId="262"/>
            <ac:picMk id="4" creationId="{6F2504FA-9CD5-C67E-CDA5-A4A30F5FC7AC}"/>
          </ac:picMkLst>
        </pc:picChg>
        <pc:picChg chg="add mod">
          <ac:chgData name="Goodman, Dan" userId="3856083d-7deb-434e-baee-35426c02f58e" providerId="ADAL" clId="{C97C92AB-C3B2-416F-B493-D5EF17F60F5A}" dt="2025-12-12T19:18:15.103" v="7963" actId="14100"/>
          <ac:picMkLst>
            <pc:docMk/>
            <pc:sldMk cId="2583911405" sldId="262"/>
            <ac:picMk id="5" creationId="{DA642642-04A2-3B3C-7727-0F5B09E1D709}"/>
          </ac:picMkLst>
        </pc:picChg>
      </pc:sldChg>
      <pc:sldChg chg="addSp delSp modSp add mod addAnim delAnim modAnim">
        <pc:chgData name="Goodman, Dan" userId="3856083d-7deb-434e-baee-35426c02f58e" providerId="ADAL" clId="{C97C92AB-C3B2-416F-B493-D5EF17F60F5A}" dt="2025-12-12T19:01:27.049" v="7245"/>
        <pc:sldMkLst>
          <pc:docMk/>
          <pc:sldMk cId="2116374341" sldId="276"/>
        </pc:sldMkLst>
        <pc:spChg chg="mod">
          <ac:chgData name="Goodman, Dan" userId="3856083d-7deb-434e-baee-35426c02f58e" providerId="ADAL" clId="{C97C92AB-C3B2-416F-B493-D5EF17F60F5A}" dt="2025-12-12T17:58:17.426" v="6287" actId="313"/>
          <ac:spMkLst>
            <pc:docMk/>
            <pc:sldMk cId="2116374341" sldId="276"/>
            <ac:spMk id="2" creationId="{285A2811-F543-6AB0-BD55-900F28C55E3E}"/>
          </ac:spMkLst>
        </pc:spChg>
        <pc:spChg chg="mod">
          <ac:chgData name="Goodman, Dan" userId="3856083d-7deb-434e-baee-35426c02f58e" providerId="ADAL" clId="{C97C92AB-C3B2-416F-B493-D5EF17F60F5A}" dt="2025-12-12T17:30:04.603" v="5628" actId="20577"/>
          <ac:spMkLst>
            <pc:docMk/>
            <pc:sldMk cId="2116374341" sldId="276"/>
            <ac:spMk id="3" creationId="{689896BE-DC9C-187D-0956-AFB6FC7DC53C}"/>
          </ac:spMkLst>
        </pc:spChg>
        <pc:spChg chg="add mod">
          <ac:chgData name="Goodman, Dan" userId="3856083d-7deb-434e-baee-35426c02f58e" providerId="ADAL" clId="{C97C92AB-C3B2-416F-B493-D5EF17F60F5A}" dt="2025-12-04T18:14:19.529" v="5480" actId="1076"/>
          <ac:spMkLst>
            <pc:docMk/>
            <pc:sldMk cId="2116374341" sldId="276"/>
            <ac:spMk id="4" creationId="{932683A0-4826-CCDA-6801-D7C9BA8E615D}"/>
          </ac:spMkLst>
        </pc:spChg>
        <pc:spChg chg="add del">
          <ac:chgData name="Goodman, Dan" userId="3856083d-7deb-434e-baee-35426c02f58e" providerId="ADAL" clId="{C97C92AB-C3B2-416F-B493-D5EF17F60F5A}" dt="2025-12-12T17:30:46.519" v="5630" actId="478"/>
          <ac:spMkLst>
            <pc:docMk/>
            <pc:sldMk cId="2116374341" sldId="276"/>
            <ac:spMk id="8" creationId="{5FC1B826-6877-84AB-9E0C-26E37D200755}"/>
          </ac:spMkLst>
        </pc:spChg>
        <pc:spChg chg="add mod">
          <ac:chgData name="Goodman, Dan" userId="3856083d-7deb-434e-baee-35426c02f58e" providerId="ADAL" clId="{C97C92AB-C3B2-416F-B493-D5EF17F60F5A}" dt="2025-12-12T17:45:02.545" v="5892" actId="164"/>
          <ac:spMkLst>
            <pc:docMk/>
            <pc:sldMk cId="2116374341" sldId="276"/>
            <ac:spMk id="9" creationId="{B3121F5A-0987-B3F5-D06B-57F5B9060C49}"/>
          </ac:spMkLst>
        </pc:spChg>
        <pc:spChg chg="add mod">
          <ac:chgData name="Goodman, Dan" userId="3856083d-7deb-434e-baee-35426c02f58e" providerId="ADAL" clId="{C97C92AB-C3B2-416F-B493-D5EF17F60F5A}" dt="2025-12-12T17:45:02.545" v="5892" actId="164"/>
          <ac:spMkLst>
            <pc:docMk/>
            <pc:sldMk cId="2116374341" sldId="276"/>
            <ac:spMk id="10" creationId="{DBDB8DF2-246D-DAEE-579A-F3C9B1855A54}"/>
          </ac:spMkLst>
        </pc:spChg>
        <pc:spChg chg="add del">
          <ac:chgData name="Goodman, Dan" userId="3856083d-7deb-434e-baee-35426c02f58e" providerId="ADAL" clId="{C97C92AB-C3B2-416F-B493-D5EF17F60F5A}" dt="2025-12-12T17:34:48.640" v="5655" actId="478"/>
          <ac:spMkLst>
            <pc:docMk/>
            <pc:sldMk cId="2116374341" sldId="276"/>
            <ac:spMk id="12" creationId="{554BD2B3-90D8-1E2A-7C9A-A199A15A69D2}"/>
          </ac:spMkLst>
        </pc:spChg>
        <pc:spChg chg="add mod">
          <ac:chgData name="Goodman, Dan" userId="3856083d-7deb-434e-baee-35426c02f58e" providerId="ADAL" clId="{C97C92AB-C3B2-416F-B493-D5EF17F60F5A}" dt="2025-12-12T17:36:40.973" v="5677" actId="164"/>
          <ac:spMkLst>
            <pc:docMk/>
            <pc:sldMk cId="2116374341" sldId="276"/>
            <ac:spMk id="15" creationId="{03B66F52-043A-9552-4B11-2C793721DD26}"/>
          </ac:spMkLst>
        </pc:spChg>
        <pc:spChg chg="add mod">
          <ac:chgData name="Goodman, Dan" userId="3856083d-7deb-434e-baee-35426c02f58e" providerId="ADAL" clId="{C97C92AB-C3B2-416F-B493-D5EF17F60F5A}" dt="2025-12-12T17:36:40.973" v="5677" actId="164"/>
          <ac:spMkLst>
            <pc:docMk/>
            <pc:sldMk cId="2116374341" sldId="276"/>
            <ac:spMk id="16" creationId="{7B8CBBEA-0286-BE0E-5466-A5F3B5392A3C}"/>
          </ac:spMkLst>
        </pc:spChg>
        <pc:spChg chg="del">
          <ac:chgData name="Goodman, Dan" userId="3856083d-7deb-434e-baee-35426c02f58e" providerId="ADAL" clId="{C97C92AB-C3B2-416F-B493-D5EF17F60F5A}" dt="2025-12-12T17:29:48.119" v="5624" actId="478"/>
          <ac:spMkLst>
            <pc:docMk/>
            <pc:sldMk cId="2116374341" sldId="276"/>
            <ac:spMk id="22" creationId="{3887E5FD-6A79-E8DE-7883-4834F0C97C6F}"/>
          </ac:spMkLst>
        </pc:spChg>
        <pc:spChg chg="del">
          <ac:chgData name="Goodman, Dan" userId="3856083d-7deb-434e-baee-35426c02f58e" providerId="ADAL" clId="{C97C92AB-C3B2-416F-B493-D5EF17F60F5A}" dt="2025-12-12T17:29:50.946" v="5625" actId="478"/>
          <ac:spMkLst>
            <pc:docMk/>
            <pc:sldMk cId="2116374341" sldId="276"/>
            <ac:spMk id="23" creationId="{6B4BCB03-B323-5387-E9F5-EB3E58061900}"/>
          </ac:spMkLst>
        </pc:spChg>
        <pc:spChg chg="add del">
          <ac:chgData name="Goodman, Dan" userId="3856083d-7deb-434e-baee-35426c02f58e" providerId="ADAL" clId="{C97C92AB-C3B2-416F-B493-D5EF17F60F5A}" dt="2025-12-12T17:37:26.983" v="5709" actId="478"/>
          <ac:spMkLst>
            <pc:docMk/>
            <pc:sldMk cId="2116374341" sldId="276"/>
            <ac:spMk id="24" creationId="{05AEDEE1-6DB0-B461-31F0-55B2D2A3EFA6}"/>
          </ac:spMkLst>
        </pc:spChg>
        <pc:spChg chg="add mod">
          <ac:chgData name="Goodman, Dan" userId="3856083d-7deb-434e-baee-35426c02f58e" providerId="ADAL" clId="{C97C92AB-C3B2-416F-B493-D5EF17F60F5A}" dt="2025-12-12T17:45:02.545" v="5892" actId="164"/>
          <ac:spMkLst>
            <pc:docMk/>
            <pc:sldMk cId="2116374341" sldId="276"/>
            <ac:spMk id="29" creationId="{5B6CA878-B0B2-ADAD-81C3-15047E270CBB}"/>
          </ac:spMkLst>
        </pc:spChg>
        <pc:spChg chg="add del mod">
          <ac:chgData name="Goodman, Dan" userId="3856083d-7deb-434e-baee-35426c02f58e" providerId="ADAL" clId="{C97C92AB-C3B2-416F-B493-D5EF17F60F5A}" dt="2025-12-12T17:40:11.456" v="5779" actId="478"/>
          <ac:spMkLst>
            <pc:docMk/>
            <pc:sldMk cId="2116374341" sldId="276"/>
            <ac:spMk id="43" creationId="{29C458CD-B277-6B29-618F-E4ED4F99385F}"/>
          </ac:spMkLst>
        </pc:spChg>
        <pc:spChg chg="add mod">
          <ac:chgData name="Goodman, Dan" userId="3856083d-7deb-434e-baee-35426c02f58e" providerId="ADAL" clId="{C97C92AB-C3B2-416F-B493-D5EF17F60F5A}" dt="2025-12-12T17:45:02.545" v="5892" actId="164"/>
          <ac:spMkLst>
            <pc:docMk/>
            <pc:sldMk cId="2116374341" sldId="276"/>
            <ac:spMk id="44" creationId="{4D98E75E-DA52-BF99-92FB-E83FA557F72E}"/>
          </ac:spMkLst>
        </pc:spChg>
        <pc:spChg chg="add mod">
          <ac:chgData name="Goodman, Dan" userId="3856083d-7deb-434e-baee-35426c02f58e" providerId="ADAL" clId="{C97C92AB-C3B2-416F-B493-D5EF17F60F5A}" dt="2025-12-12T17:45:02.545" v="5892" actId="164"/>
          <ac:spMkLst>
            <pc:docMk/>
            <pc:sldMk cId="2116374341" sldId="276"/>
            <ac:spMk id="45" creationId="{465871B3-B16F-DF09-4941-9228FD5A6667}"/>
          </ac:spMkLst>
        </pc:spChg>
        <pc:spChg chg="add mod">
          <ac:chgData name="Goodman, Dan" userId="3856083d-7deb-434e-baee-35426c02f58e" providerId="ADAL" clId="{C97C92AB-C3B2-416F-B493-D5EF17F60F5A}" dt="2025-12-12T17:45:02.545" v="5892" actId="164"/>
          <ac:spMkLst>
            <pc:docMk/>
            <pc:sldMk cId="2116374341" sldId="276"/>
            <ac:spMk id="46" creationId="{E5027989-CB2F-ED8A-5916-A58E99BCF17D}"/>
          </ac:spMkLst>
        </pc:spChg>
        <pc:spChg chg="add mod">
          <ac:chgData name="Goodman, Dan" userId="3856083d-7deb-434e-baee-35426c02f58e" providerId="ADAL" clId="{C97C92AB-C3B2-416F-B493-D5EF17F60F5A}" dt="2025-12-12T17:44:35.081" v="5891" actId="207"/>
          <ac:spMkLst>
            <pc:docMk/>
            <pc:sldMk cId="2116374341" sldId="276"/>
            <ac:spMk id="49" creationId="{044CEC59-79D4-E06E-8B0C-2BE7C8A07D81}"/>
          </ac:spMkLst>
        </pc:spChg>
        <pc:grpChg chg="add mod">
          <ac:chgData name="Goodman, Dan" userId="3856083d-7deb-434e-baee-35426c02f58e" providerId="ADAL" clId="{C97C92AB-C3B2-416F-B493-D5EF17F60F5A}" dt="2025-12-12T17:45:02.545" v="5892" actId="164"/>
          <ac:grpSpMkLst>
            <pc:docMk/>
            <pc:sldMk cId="2116374341" sldId="276"/>
            <ac:grpSpMk id="20" creationId="{7AEA7EA4-C407-3134-5E0A-6168BA170778}"/>
          </ac:grpSpMkLst>
        </pc:grpChg>
        <pc:grpChg chg="mod">
          <ac:chgData name="Goodman, Dan" userId="3856083d-7deb-434e-baee-35426c02f58e" providerId="ADAL" clId="{C97C92AB-C3B2-416F-B493-D5EF17F60F5A}" dt="2025-12-12T17:38:10.473" v="5725" actId="1076"/>
          <ac:grpSpMkLst>
            <pc:docMk/>
            <pc:sldMk cId="2116374341" sldId="276"/>
            <ac:grpSpMk id="27" creationId="{D7A8EFE6-3BEB-0F16-BD8E-5BD6B09B4E77}"/>
          </ac:grpSpMkLst>
        </pc:grpChg>
        <pc:grpChg chg="del">
          <ac:chgData name="Goodman, Dan" userId="3856083d-7deb-434e-baee-35426c02f58e" providerId="ADAL" clId="{C97C92AB-C3B2-416F-B493-D5EF17F60F5A}" dt="2025-12-12T17:29:46.047" v="5623" actId="478"/>
          <ac:grpSpMkLst>
            <pc:docMk/>
            <pc:sldMk cId="2116374341" sldId="276"/>
            <ac:grpSpMk id="28" creationId="{AC0F509C-BCDC-0F1C-AA2B-EF67FF04AF43}"/>
          </ac:grpSpMkLst>
        </pc:grpChg>
        <pc:grpChg chg="add mod">
          <ac:chgData name="Goodman, Dan" userId="3856083d-7deb-434e-baee-35426c02f58e" providerId="ADAL" clId="{C97C92AB-C3B2-416F-B493-D5EF17F60F5A}" dt="2025-12-12T17:45:02.545" v="5892" actId="164"/>
          <ac:grpSpMkLst>
            <pc:docMk/>
            <pc:sldMk cId="2116374341" sldId="276"/>
            <ac:grpSpMk id="50" creationId="{74192C91-803E-BCB1-DAD4-8168CE0BB8D0}"/>
          </ac:grpSpMkLst>
        </pc:grpChg>
        <pc:picChg chg="mod">
          <ac:chgData name="Goodman, Dan" userId="3856083d-7deb-434e-baee-35426c02f58e" providerId="ADAL" clId="{C97C92AB-C3B2-416F-B493-D5EF17F60F5A}" dt="2025-12-04T18:13:40.769" v="5463" actId="14100"/>
          <ac:picMkLst>
            <pc:docMk/>
            <pc:sldMk cId="2116374341" sldId="276"/>
            <ac:picMk id="5" creationId="{1897B3E4-F5ED-6CE3-5D87-2E01FD6DED52}"/>
          </ac:picMkLst>
        </pc:picChg>
        <pc:picChg chg="add del mod">
          <ac:chgData name="Goodman, Dan" userId="3856083d-7deb-434e-baee-35426c02f58e" providerId="ADAL" clId="{C97C92AB-C3B2-416F-B493-D5EF17F60F5A}" dt="2025-12-12T17:36:40.973" v="5677" actId="164"/>
          <ac:picMkLst>
            <pc:docMk/>
            <pc:sldMk cId="2116374341" sldId="276"/>
            <ac:picMk id="14" creationId="{27751FEB-A135-9053-F19A-B9586EB9A2E0}"/>
          </ac:picMkLst>
        </pc:picChg>
        <pc:picChg chg="del">
          <ac:chgData name="Goodman, Dan" userId="3856083d-7deb-434e-baee-35426c02f58e" providerId="ADAL" clId="{C97C92AB-C3B2-416F-B493-D5EF17F60F5A}" dt="2025-12-12T17:29:42.221" v="5622" actId="478"/>
          <ac:picMkLst>
            <pc:docMk/>
            <pc:sldMk cId="2116374341" sldId="276"/>
            <ac:picMk id="21" creationId="{D08A558B-465C-75CB-655F-E8CD8217D326}"/>
          </ac:picMkLst>
        </pc:picChg>
        <pc:cxnChg chg="add mod">
          <ac:chgData name="Goodman, Dan" userId="3856083d-7deb-434e-baee-35426c02f58e" providerId="ADAL" clId="{C97C92AB-C3B2-416F-B493-D5EF17F60F5A}" dt="2025-12-12T17:39:31.651" v="5775" actId="692"/>
          <ac:cxnSpMkLst>
            <pc:docMk/>
            <pc:sldMk cId="2116374341" sldId="276"/>
            <ac:cxnSpMk id="31" creationId="{D9906362-7DDA-42A4-8472-0C45FF9BCC2B}"/>
          </ac:cxnSpMkLst>
        </pc:cxnChg>
        <pc:cxnChg chg="add mod">
          <ac:chgData name="Goodman, Dan" userId="3856083d-7deb-434e-baee-35426c02f58e" providerId="ADAL" clId="{C97C92AB-C3B2-416F-B493-D5EF17F60F5A}" dt="2025-12-12T17:45:02.545" v="5892" actId="164"/>
          <ac:cxnSpMkLst>
            <pc:docMk/>
            <pc:sldMk cId="2116374341" sldId="276"/>
            <ac:cxnSpMk id="33" creationId="{4F5570D8-B120-B0B5-C8AE-71FBAB29AD1B}"/>
          </ac:cxnSpMkLst>
        </pc:cxnChg>
        <pc:cxnChg chg="add mod">
          <ac:chgData name="Goodman, Dan" userId="3856083d-7deb-434e-baee-35426c02f58e" providerId="ADAL" clId="{C97C92AB-C3B2-416F-B493-D5EF17F60F5A}" dt="2025-12-12T17:45:02.545" v="5892" actId="164"/>
          <ac:cxnSpMkLst>
            <pc:docMk/>
            <pc:sldMk cId="2116374341" sldId="276"/>
            <ac:cxnSpMk id="35" creationId="{8AEC5E05-3479-B620-D8BD-DFC7260E09FE}"/>
          </ac:cxnSpMkLst>
        </pc:cxnChg>
        <pc:cxnChg chg="add mod">
          <ac:chgData name="Goodman, Dan" userId="3856083d-7deb-434e-baee-35426c02f58e" providerId="ADAL" clId="{C97C92AB-C3B2-416F-B493-D5EF17F60F5A}" dt="2025-12-12T17:42:30.201" v="5848" actId="14100"/>
          <ac:cxnSpMkLst>
            <pc:docMk/>
            <pc:sldMk cId="2116374341" sldId="276"/>
            <ac:cxnSpMk id="37" creationId="{89DA1E99-0643-EDFC-2B0F-62025BE42A6D}"/>
          </ac:cxnSpMkLst>
        </pc:cxnChg>
        <pc:cxnChg chg="add mod">
          <ac:chgData name="Goodman, Dan" userId="3856083d-7deb-434e-baee-35426c02f58e" providerId="ADAL" clId="{C97C92AB-C3B2-416F-B493-D5EF17F60F5A}" dt="2025-12-12T17:43:54.557" v="5885" actId="1038"/>
          <ac:cxnSpMkLst>
            <pc:docMk/>
            <pc:sldMk cId="2116374341" sldId="276"/>
            <ac:cxnSpMk id="42" creationId="{F30C954D-7321-7BEB-F95D-3D2BFAADF3B0}"/>
          </ac:cxnSpMkLst>
        </pc:cxnChg>
      </pc:sldChg>
      <pc:sldChg chg="addSp delSp modSp new mod addAnim delAnim modAnim">
        <pc:chgData name="Goodman, Dan" userId="3856083d-7deb-434e-baee-35426c02f58e" providerId="ADAL" clId="{C97C92AB-C3B2-416F-B493-D5EF17F60F5A}" dt="2025-12-12T18:44:20.594" v="7106" actId="1076"/>
        <pc:sldMkLst>
          <pc:docMk/>
          <pc:sldMk cId="559642957" sldId="281"/>
        </pc:sldMkLst>
        <pc:spChg chg="mod">
          <ac:chgData name="Goodman, Dan" userId="3856083d-7deb-434e-baee-35426c02f58e" providerId="ADAL" clId="{C97C92AB-C3B2-416F-B493-D5EF17F60F5A}" dt="2025-12-04T16:26:13.193" v="2675" actId="20577"/>
          <ac:spMkLst>
            <pc:docMk/>
            <pc:sldMk cId="559642957" sldId="281"/>
            <ac:spMk id="2" creationId="{6CB1D730-117D-C28E-A827-AF8BEB6EFC0B}"/>
          </ac:spMkLst>
        </pc:spChg>
        <pc:spChg chg="mod">
          <ac:chgData name="Goodman, Dan" userId="3856083d-7deb-434e-baee-35426c02f58e" providerId="ADAL" clId="{C97C92AB-C3B2-416F-B493-D5EF17F60F5A}" dt="2025-12-12T18:34:48.617" v="7018" actId="20577"/>
          <ac:spMkLst>
            <pc:docMk/>
            <pc:sldMk cId="559642957" sldId="281"/>
            <ac:spMk id="3" creationId="{851F8ADE-FE7D-09C6-3BC2-D6056180805C}"/>
          </ac:spMkLst>
        </pc:spChg>
        <pc:spChg chg="mod">
          <ac:chgData name="Goodman, Dan" userId="3856083d-7deb-434e-baee-35426c02f58e" providerId="ADAL" clId="{C97C92AB-C3B2-416F-B493-D5EF17F60F5A}" dt="2025-12-12T18:44:20.594" v="7106" actId="1076"/>
          <ac:spMkLst>
            <pc:docMk/>
            <pc:sldMk cId="559642957" sldId="281"/>
            <ac:spMk id="5" creationId="{21DA688E-3FEF-A199-FE2D-9D0D36D57029}"/>
          </ac:spMkLst>
        </pc:spChg>
        <pc:spChg chg="add mod">
          <ac:chgData name="Goodman, Dan" userId="3856083d-7deb-434e-baee-35426c02f58e" providerId="ADAL" clId="{C97C92AB-C3B2-416F-B493-D5EF17F60F5A}" dt="2025-12-12T18:40:14.372" v="7077" actId="164"/>
          <ac:spMkLst>
            <pc:docMk/>
            <pc:sldMk cId="559642957" sldId="281"/>
            <ac:spMk id="8" creationId="{15B379D5-8FFD-E824-26EA-ACC79138C2C4}"/>
          </ac:spMkLst>
        </pc:spChg>
        <pc:spChg chg="add del mod">
          <ac:chgData name="Goodman, Dan" userId="3856083d-7deb-434e-baee-35426c02f58e" providerId="ADAL" clId="{C97C92AB-C3B2-416F-B493-D5EF17F60F5A}" dt="2025-12-12T18:36:44.137" v="7039"/>
          <ac:spMkLst>
            <pc:docMk/>
            <pc:sldMk cId="559642957" sldId="281"/>
            <ac:spMk id="16" creationId="{13E7B6B4-2CFD-6668-6319-8AF1179EBED7}"/>
          </ac:spMkLst>
        </pc:spChg>
        <pc:spChg chg="add mod">
          <ac:chgData name="Goodman, Dan" userId="3856083d-7deb-434e-baee-35426c02f58e" providerId="ADAL" clId="{C97C92AB-C3B2-416F-B493-D5EF17F60F5A}" dt="2025-12-12T18:40:43.565" v="7078" actId="164"/>
          <ac:spMkLst>
            <pc:docMk/>
            <pc:sldMk cId="559642957" sldId="281"/>
            <ac:spMk id="18" creationId="{C4E4C8DC-4F20-C1F9-6D2C-1E4BA2862C34}"/>
          </ac:spMkLst>
        </pc:spChg>
        <pc:spChg chg="add mod">
          <ac:chgData name="Goodman, Dan" userId="3856083d-7deb-434e-baee-35426c02f58e" providerId="ADAL" clId="{C97C92AB-C3B2-416F-B493-D5EF17F60F5A}" dt="2025-12-12T18:40:43.565" v="7078" actId="164"/>
          <ac:spMkLst>
            <pc:docMk/>
            <pc:sldMk cId="559642957" sldId="281"/>
            <ac:spMk id="20" creationId="{D6D58CC4-18B7-BD4D-DCD9-E4DB74273E87}"/>
          </ac:spMkLst>
        </pc:spChg>
        <pc:spChg chg="add mod">
          <ac:chgData name="Goodman, Dan" userId="3856083d-7deb-434e-baee-35426c02f58e" providerId="ADAL" clId="{C97C92AB-C3B2-416F-B493-D5EF17F60F5A}" dt="2025-12-12T18:40:43.565" v="7078" actId="164"/>
          <ac:spMkLst>
            <pc:docMk/>
            <pc:sldMk cId="559642957" sldId="281"/>
            <ac:spMk id="24" creationId="{CE729846-DAF1-E721-A9B8-07E0A1BB8994}"/>
          </ac:spMkLst>
        </pc:spChg>
        <pc:spChg chg="add mod">
          <ac:chgData name="Goodman, Dan" userId="3856083d-7deb-434e-baee-35426c02f58e" providerId="ADAL" clId="{C97C92AB-C3B2-416F-B493-D5EF17F60F5A}" dt="2025-12-12T18:42:08.855" v="7090" actId="164"/>
          <ac:spMkLst>
            <pc:docMk/>
            <pc:sldMk cId="559642957" sldId="281"/>
            <ac:spMk id="30" creationId="{248E93D6-A2EF-F2A1-A72C-EA4BC7D363CB}"/>
          </ac:spMkLst>
        </pc:spChg>
        <pc:grpChg chg="add mod ord">
          <ac:chgData name="Goodman, Dan" userId="3856083d-7deb-434e-baee-35426c02f58e" providerId="ADAL" clId="{C97C92AB-C3B2-416F-B493-D5EF17F60F5A}" dt="2025-12-12T18:44:10.845" v="7104" actId="1076"/>
          <ac:grpSpMkLst>
            <pc:docMk/>
            <pc:sldMk cId="559642957" sldId="281"/>
            <ac:grpSpMk id="4" creationId="{E773AB1B-6986-8C4B-FCF2-36C15D417E0A}"/>
          </ac:grpSpMkLst>
        </pc:grpChg>
        <pc:grpChg chg="add mod">
          <ac:chgData name="Goodman, Dan" userId="3856083d-7deb-434e-baee-35426c02f58e" providerId="ADAL" clId="{C97C92AB-C3B2-416F-B493-D5EF17F60F5A}" dt="2025-12-12T18:40:14.372" v="7077" actId="164"/>
          <ac:grpSpMkLst>
            <pc:docMk/>
            <pc:sldMk cId="559642957" sldId="281"/>
            <ac:grpSpMk id="25" creationId="{9FAD6574-5DCD-2207-C121-032004AB7EBD}"/>
          </ac:grpSpMkLst>
        </pc:grpChg>
        <pc:grpChg chg="add mod">
          <ac:chgData name="Goodman, Dan" userId="3856083d-7deb-434e-baee-35426c02f58e" providerId="ADAL" clId="{C97C92AB-C3B2-416F-B493-D5EF17F60F5A}" dt="2025-12-12T18:40:43.565" v="7078" actId="164"/>
          <ac:grpSpMkLst>
            <pc:docMk/>
            <pc:sldMk cId="559642957" sldId="281"/>
            <ac:grpSpMk id="26" creationId="{784C0B7B-0061-C331-87BD-AA16BFE116DD}"/>
          </ac:grpSpMkLst>
        </pc:grpChg>
        <pc:grpChg chg="add mod">
          <ac:chgData name="Goodman, Dan" userId="3856083d-7deb-434e-baee-35426c02f58e" providerId="ADAL" clId="{C97C92AB-C3B2-416F-B493-D5EF17F60F5A}" dt="2025-12-12T18:42:08.855" v="7090" actId="164"/>
          <ac:grpSpMkLst>
            <pc:docMk/>
            <pc:sldMk cId="559642957" sldId="281"/>
            <ac:grpSpMk id="31" creationId="{B12E31DD-22B9-777B-0FBD-E5D11C443D16}"/>
          </ac:grpSpMkLst>
        </pc:grpChg>
        <pc:graphicFrameChg chg="add mod modGraphic">
          <ac:chgData name="Goodman, Dan" userId="3856083d-7deb-434e-baee-35426c02f58e" providerId="ADAL" clId="{C97C92AB-C3B2-416F-B493-D5EF17F60F5A}" dt="2025-12-12T18:39:33.697" v="7069" actId="572"/>
          <ac:graphicFrameMkLst>
            <pc:docMk/>
            <pc:sldMk cId="559642957" sldId="281"/>
            <ac:graphicFrameMk id="22" creationId="{8B87F062-2D06-3DA4-43D5-AA275DD9C3D6}"/>
          </ac:graphicFrameMkLst>
        </pc:graphicFrameChg>
        <pc:picChg chg="mod">
          <ac:chgData name="Goodman, Dan" userId="3856083d-7deb-434e-baee-35426c02f58e" providerId="ADAL" clId="{C97C92AB-C3B2-416F-B493-D5EF17F60F5A}" dt="2025-12-12T18:44:14.921" v="7105" actId="1076"/>
          <ac:picMkLst>
            <pc:docMk/>
            <pc:sldMk cId="559642957" sldId="281"/>
            <ac:picMk id="6" creationId="{34BF1489-4488-3B8B-9AA4-4FDAA8EA819B}"/>
          </ac:picMkLst>
        </pc:picChg>
        <pc:picChg chg="add mod">
          <ac:chgData name="Goodman, Dan" userId="3856083d-7deb-434e-baee-35426c02f58e" providerId="ADAL" clId="{C97C92AB-C3B2-416F-B493-D5EF17F60F5A}" dt="2025-12-12T18:40:14.372" v="7077" actId="164"/>
          <ac:picMkLst>
            <pc:docMk/>
            <pc:sldMk cId="559642957" sldId="281"/>
            <ac:picMk id="9" creationId="{7F52BD32-7054-45A4-8DD8-8DA73F21EFE8}"/>
          </ac:picMkLst>
        </pc:picChg>
        <pc:picChg chg="add mod">
          <ac:chgData name="Goodman, Dan" userId="3856083d-7deb-434e-baee-35426c02f58e" providerId="ADAL" clId="{C97C92AB-C3B2-416F-B493-D5EF17F60F5A}" dt="2025-12-12T18:36:06.836" v="7031"/>
          <ac:picMkLst>
            <pc:docMk/>
            <pc:sldMk cId="559642957" sldId="281"/>
            <ac:picMk id="10" creationId="{ED47E70C-815D-F682-67C7-10D1B16B46EC}"/>
          </ac:picMkLst>
        </pc:picChg>
        <pc:picChg chg="add mod">
          <ac:chgData name="Goodman, Dan" userId="3856083d-7deb-434e-baee-35426c02f58e" providerId="ADAL" clId="{C97C92AB-C3B2-416F-B493-D5EF17F60F5A}" dt="2025-12-12T18:36:06.836" v="7031"/>
          <ac:picMkLst>
            <pc:docMk/>
            <pc:sldMk cId="559642957" sldId="281"/>
            <ac:picMk id="11" creationId="{F9C8A2AE-BEB1-6AD3-9AFA-87D43800278F}"/>
          </ac:picMkLst>
        </pc:picChg>
        <pc:picChg chg="add mod">
          <ac:chgData name="Goodman, Dan" userId="3856083d-7deb-434e-baee-35426c02f58e" providerId="ADAL" clId="{C97C92AB-C3B2-416F-B493-D5EF17F60F5A}" dt="2025-12-12T18:40:43.565" v="7078" actId="164"/>
          <ac:picMkLst>
            <pc:docMk/>
            <pc:sldMk cId="559642957" sldId="281"/>
            <ac:picMk id="12" creationId="{5ACC727A-70AF-4E1F-A29A-1104FABE954C}"/>
          </ac:picMkLst>
        </pc:picChg>
        <pc:picChg chg="add mod">
          <ac:chgData name="Goodman, Dan" userId="3856083d-7deb-434e-baee-35426c02f58e" providerId="ADAL" clId="{C97C92AB-C3B2-416F-B493-D5EF17F60F5A}" dt="2025-12-12T18:40:43.565" v="7078" actId="164"/>
          <ac:picMkLst>
            <pc:docMk/>
            <pc:sldMk cId="559642957" sldId="281"/>
            <ac:picMk id="13" creationId="{FFD9803E-E481-0C7A-A50F-E100AA3393BA}"/>
          </ac:picMkLst>
        </pc:picChg>
        <pc:picChg chg="add mod">
          <ac:chgData name="Goodman, Dan" userId="3856083d-7deb-434e-baee-35426c02f58e" providerId="ADAL" clId="{C97C92AB-C3B2-416F-B493-D5EF17F60F5A}" dt="2025-12-12T18:42:08.855" v="7090" actId="164"/>
          <ac:picMkLst>
            <pc:docMk/>
            <pc:sldMk cId="559642957" sldId="281"/>
            <ac:picMk id="28" creationId="{DF2A1C56-2E18-64F3-AA3E-50BCF5B0C2BD}"/>
          </ac:picMkLst>
        </pc:picChg>
        <pc:cxnChg chg="add mod">
          <ac:chgData name="Goodman, Dan" userId="3856083d-7deb-434e-baee-35426c02f58e" providerId="ADAL" clId="{C97C92AB-C3B2-416F-B493-D5EF17F60F5A}" dt="2025-12-12T18:40:43.565" v="7078" actId="164"/>
          <ac:cxnSpMkLst>
            <pc:docMk/>
            <pc:sldMk cId="559642957" sldId="281"/>
            <ac:cxnSpMk id="15" creationId="{E797CC11-E49C-A4DA-6535-272150C21FA9}"/>
          </ac:cxnSpMkLst>
        </pc:cxnChg>
      </pc:sldChg>
      <pc:sldChg chg="addSp modSp new mod modAnim">
        <pc:chgData name="Goodman, Dan" userId="3856083d-7deb-434e-baee-35426c02f58e" providerId="ADAL" clId="{C97C92AB-C3B2-416F-B493-D5EF17F60F5A}" dt="2025-12-12T18:49:55.481" v="7123"/>
        <pc:sldMkLst>
          <pc:docMk/>
          <pc:sldMk cId="506807363" sldId="282"/>
        </pc:sldMkLst>
        <pc:spChg chg="mod">
          <ac:chgData name="Goodman, Dan" userId="3856083d-7deb-434e-baee-35426c02f58e" providerId="ADAL" clId="{C97C92AB-C3B2-416F-B493-D5EF17F60F5A}" dt="2025-12-04T16:50:14.306" v="3550" actId="20577"/>
          <ac:spMkLst>
            <pc:docMk/>
            <pc:sldMk cId="506807363" sldId="282"/>
            <ac:spMk id="2" creationId="{B242AC82-D53E-F0EB-BCF1-020AEBCCEC41}"/>
          </ac:spMkLst>
        </pc:spChg>
        <pc:spChg chg="mod">
          <ac:chgData name="Goodman, Dan" userId="3856083d-7deb-434e-baee-35426c02f58e" providerId="ADAL" clId="{C97C92AB-C3B2-416F-B493-D5EF17F60F5A}" dt="2025-12-04T17:05:55.518" v="3638" actId="14100"/>
          <ac:spMkLst>
            <pc:docMk/>
            <pc:sldMk cId="506807363" sldId="282"/>
            <ac:spMk id="3" creationId="{0A6F2DB5-6363-3589-983F-1CF60959B3BA}"/>
          </ac:spMkLst>
        </pc:spChg>
        <pc:spChg chg="add mod">
          <ac:chgData name="Goodman, Dan" userId="3856083d-7deb-434e-baee-35426c02f58e" providerId="ADAL" clId="{C97C92AB-C3B2-416F-B493-D5EF17F60F5A}" dt="2025-12-04T16:46:17.532" v="3265" actId="1076"/>
          <ac:spMkLst>
            <pc:docMk/>
            <pc:sldMk cId="506807363" sldId="282"/>
            <ac:spMk id="12" creationId="{E9482801-0A1D-4F60-0AB8-97F3D80D6FCB}"/>
          </ac:spMkLst>
        </pc:spChg>
        <pc:spChg chg="mod">
          <ac:chgData name="Goodman, Dan" userId="3856083d-7deb-434e-baee-35426c02f58e" providerId="ADAL" clId="{C97C92AB-C3B2-416F-B493-D5EF17F60F5A}" dt="2025-12-04T16:47:38.629" v="3471" actId="14100"/>
          <ac:spMkLst>
            <pc:docMk/>
            <pc:sldMk cId="506807363" sldId="282"/>
            <ac:spMk id="15" creationId="{AAF9F0C9-C5D6-4463-77F8-A6BD9C88EAF5}"/>
          </ac:spMkLst>
        </pc:spChg>
        <pc:spChg chg="add mod">
          <ac:chgData name="Goodman, Dan" userId="3856083d-7deb-434e-baee-35426c02f58e" providerId="ADAL" clId="{C97C92AB-C3B2-416F-B493-D5EF17F60F5A}" dt="2025-12-04T17:05:39.535" v="3634" actId="1076"/>
          <ac:spMkLst>
            <pc:docMk/>
            <pc:sldMk cId="506807363" sldId="282"/>
            <ac:spMk id="16" creationId="{FE4D7914-BD6D-4545-E04F-1E087A0E243E}"/>
          </ac:spMkLst>
        </pc:spChg>
        <pc:spChg chg="add mod">
          <ac:chgData name="Goodman, Dan" userId="3856083d-7deb-434e-baee-35426c02f58e" providerId="ADAL" clId="{C97C92AB-C3B2-416F-B493-D5EF17F60F5A}" dt="2025-12-04T16:49:33.198" v="3500" actId="1076"/>
          <ac:spMkLst>
            <pc:docMk/>
            <pc:sldMk cId="506807363" sldId="282"/>
            <ac:spMk id="18" creationId="{F711A8EA-B730-62C2-6005-26BA458442C5}"/>
          </ac:spMkLst>
        </pc:spChg>
        <pc:grpChg chg="add mod">
          <ac:chgData name="Goodman, Dan" userId="3856083d-7deb-434e-baee-35426c02f58e" providerId="ADAL" clId="{C97C92AB-C3B2-416F-B493-D5EF17F60F5A}" dt="2025-12-04T16:35:20.021" v="2899"/>
          <ac:grpSpMkLst>
            <pc:docMk/>
            <pc:sldMk cId="506807363" sldId="282"/>
            <ac:grpSpMk id="13" creationId="{112BC70A-BF58-2F39-5208-D190003D18A3}"/>
          </ac:grpSpMkLst>
        </pc:grpChg>
        <pc:grpChg chg="add mod">
          <ac:chgData name="Goodman, Dan" userId="3856083d-7deb-434e-baee-35426c02f58e" providerId="ADAL" clId="{C97C92AB-C3B2-416F-B493-D5EF17F60F5A}" dt="2025-12-12T18:49:15.702" v="7114" actId="164"/>
          <ac:grpSpMkLst>
            <pc:docMk/>
            <pc:sldMk cId="506807363" sldId="282"/>
            <ac:grpSpMk id="19" creationId="{B2D56003-01C3-912E-D14A-1AB7431D00ED}"/>
          </ac:grpSpMkLst>
        </pc:grpChg>
        <pc:picChg chg="add mod">
          <ac:chgData name="Goodman, Dan" userId="3856083d-7deb-434e-baee-35426c02f58e" providerId="ADAL" clId="{C97C92AB-C3B2-416F-B493-D5EF17F60F5A}" dt="2025-12-04T16:35:11.331" v="2898"/>
          <ac:picMkLst>
            <pc:docMk/>
            <pc:sldMk cId="506807363" sldId="282"/>
            <ac:picMk id="4" creationId="{DD897330-AEDD-2DDB-B236-48B9A0C993C8}"/>
          </ac:picMkLst>
        </pc:picChg>
        <pc:picChg chg="add mod">
          <ac:chgData name="Goodman, Dan" userId="3856083d-7deb-434e-baee-35426c02f58e" providerId="ADAL" clId="{C97C92AB-C3B2-416F-B493-D5EF17F60F5A}" dt="2025-12-12T18:49:15.702" v="7114" actId="164"/>
          <ac:picMkLst>
            <pc:docMk/>
            <pc:sldMk cId="506807363" sldId="282"/>
            <ac:picMk id="5" creationId="{8951EF4C-6A42-E435-58AE-2124958A75D2}"/>
          </ac:picMkLst>
        </pc:picChg>
        <pc:picChg chg="add mod">
          <ac:chgData name="Goodman, Dan" userId="3856083d-7deb-434e-baee-35426c02f58e" providerId="ADAL" clId="{C97C92AB-C3B2-416F-B493-D5EF17F60F5A}" dt="2025-12-12T18:49:15.702" v="7114" actId="164"/>
          <ac:picMkLst>
            <pc:docMk/>
            <pc:sldMk cId="506807363" sldId="282"/>
            <ac:picMk id="6" creationId="{BB41AE7D-1B75-9790-5BDC-9EE6B1CDDEA4}"/>
          </ac:picMkLst>
        </pc:picChg>
        <pc:picChg chg="add mod">
          <ac:chgData name="Goodman, Dan" userId="3856083d-7deb-434e-baee-35426c02f58e" providerId="ADAL" clId="{C97C92AB-C3B2-416F-B493-D5EF17F60F5A}" dt="2025-12-12T18:49:15.702" v="7114" actId="164"/>
          <ac:picMkLst>
            <pc:docMk/>
            <pc:sldMk cId="506807363" sldId="282"/>
            <ac:picMk id="7" creationId="{C2657D20-0C10-2513-9037-BBA9B9FB004E}"/>
          </ac:picMkLst>
        </pc:picChg>
        <pc:picChg chg="add mod">
          <ac:chgData name="Goodman, Dan" userId="3856083d-7deb-434e-baee-35426c02f58e" providerId="ADAL" clId="{C97C92AB-C3B2-416F-B493-D5EF17F60F5A}" dt="2025-12-12T18:49:15.702" v="7114" actId="164"/>
          <ac:picMkLst>
            <pc:docMk/>
            <pc:sldMk cId="506807363" sldId="282"/>
            <ac:picMk id="8" creationId="{D41B2C5E-5B1E-0AC1-755B-FDD98EDB7CD1}"/>
          </ac:picMkLst>
        </pc:picChg>
        <pc:picChg chg="add mod">
          <ac:chgData name="Goodman, Dan" userId="3856083d-7deb-434e-baee-35426c02f58e" providerId="ADAL" clId="{C97C92AB-C3B2-416F-B493-D5EF17F60F5A}" dt="2025-12-12T18:49:15.702" v="7114" actId="164"/>
          <ac:picMkLst>
            <pc:docMk/>
            <pc:sldMk cId="506807363" sldId="282"/>
            <ac:picMk id="9" creationId="{CAE23F9E-B92E-21E4-800E-97FDA645C036}"/>
          </ac:picMkLst>
        </pc:picChg>
        <pc:picChg chg="add mod">
          <ac:chgData name="Goodman, Dan" userId="3856083d-7deb-434e-baee-35426c02f58e" providerId="ADAL" clId="{C97C92AB-C3B2-416F-B493-D5EF17F60F5A}" dt="2025-12-12T18:49:15.702" v="7114" actId="164"/>
          <ac:picMkLst>
            <pc:docMk/>
            <pc:sldMk cId="506807363" sldId="282"/>
            <ac:picMk id="10" creationId="{E0C17E09-7481-04AB-2526-221A80B5C1D9}"/>
          </ac:picMkLst>
        </pc:picChg>
        <pc:picChg chg="add mod">
          <ac:chgData name="Goodman, Dan" userId="3856083d-7deb-434e-baee-35426c02f58e" providerId="ADAL" clId="{C97C92AB-C3B2-416F-B493-D5EF17F60F5A}" dt="2025-12-12T18:49:15.702" v="7114" actId="164"/>
          <ac:picMkLst>
            <pc:docMk/>
            <pc:sldMk cId="506807363" sldId="282"/>
            <ac:picMk id="11" creationId="{BE0B98E8-6958-ED02-D712-5F9A0CEE9989}"/>
          </ac:picMkLst>
        </pc:picChg>
        <pc:picChg chg="mod">
          <ac:chgData name="Goodman, Dan" userId="3856083d-7deb-434e-baee-35426c02f58e" providerId="ADAL" clId="{C97C92AB-C3B2-416F-B493-D5EF17F60F5A}" dt="2025-12-04T16:48:08.411" v="3473" actId="1076"/>
          <ac:picMkLst>
            <pc:docMk/>
            <pc:sldMk cId="506807363" sldId="282"/>
            <ac:picMk id="14" creationId="{E247ABB9-8794-1A08-1A14-72F920B6821E}"/>
          </ac:picMkLst>
        </pc:picChg>
        <pc:picChg chg="add mod">
          <ac:chgData name="Goodman, Dan" userId="3856083d-7deb-434e-baee-35426c02f58e" providerId="ADAL" clId="{C97C92AB-C3B2-416F-B493-D5EF17F60F5A}" dt="2025-12-04T16:49:28.610" v="3499" actId="14100"/>
          <ac:picMkLst>
            <pc:docMk/>
            <pc:sldMk cId="506807363" sldId="282"/>
            <ac:picMk id="17" creationId="{48157108-9D38-7E10-4BC4-CCB38D6F85E0}"/>
          </ac:picMkLst>
        </pc:picChg>
      </pc:sldChg>
      <pc:sldChg chg="addSp delSp modSp new mod addAnim delAnim modAnim">
        <pc:chgData name="Goodman, Dan" userId="3856083d-7deb-434e-baee-35426c02f58e" providerId="ADAL" clId="{C97C92AB-C3B2-416F-B493-D5EF17F60F5A}" dt="2025-12-12T18:50:55.125" v="7127"/>
        <pc:sldMkLst>
          <pc:docMk/>
          <pc:sldMk cId="1273651409" sldId="283"/>
        </pc:sldMkLst>
        <pc:spChg chg="mod">
          <ac:chgData name="Goodman, Dan" userId="3856083d-7deb-434e-baee-35426c02f58e" providerId="ADAL" clId="{C97C92AB-C3B2-416F-B493-D5EF17F60F5A}" dt="2025-12-04T16:50:23.018" v="3564" actId="20577"/>
          <ac:spMkLst>
            <pc:docMk/>
            <pc:sldMk cId="1273651409" sldId="283"/>
            <ac:spMk id="2" creationId="{5B7BBEF8-7FA1-7A7A-F0B0-2BB67E2A6A43}"/>
          </ac:spMkLst>
        </pc:spChg>
        <pc:spChg chg="add mod">
          <ac:chgData name="Goodman, Dan" userId="3856083d-7deb-434e-baee-35426c02f58e" providerId="ADAL" clId="{C97C92AB-C3B2-416F-B493-D5EF17F60F5A}" dt="2025-12-04T16:51:34.555" v="3589" actId="1076"/>
          <ac:spMkLst>
            <pc:docMk/>
            <pc:sldMk cId="1273651409" sldId="283"/>
            <ac:spMk id="5" creationId="{676A59C9-2AEA-7D95-2CE4-5C01ACA540BE}"/>
          </ac:spMkLst>
        </pc:spChg>
        <pc:spChg chg="mod">
          <ac:chgData name="Goodman, Dan" userId="3856083d-7deb-434e-baee-35426c02f58e" providerId="ADAL" clId="{C97C92AB-C3B2-416F-B493-D5EF17F60F5A}" dt="2025-12-04T16:54:46.789" v="3600" actId="207"/>
          <ac:spMkLst>
            <pc:docMk/>
            <pc:sldMk cId="1273651409" sldId="283"/>
            <ac:spMk id="9" creationId="{47A62F56-2D66-178A-34D3-96F67703B370}"/>
          </ac:spMkLst>
        </pc:spChg>
        <pc:spChg chg="mod">
          <ac:chgData name="Goodman, Dan" userId="3856083d-7deb-434e-baee-35426c02f58e" providerId="ADAL" clId="{C97C92AB-C3B2-416F-B493-D5EF17F60F5A}" dt="2025-12-04T16:54:46.789" v="3600" actId="207"/>
          <ac:spMkLst>
            <pc:docMk/>
            <pc:sldMk cId="1273651409" sldId="283"/>
            <ac:spMk id="10" creationId="{89E2E7EA-FDBE-B4FA-DACB-F8DFADAE4C28}"/>
          </ac:spMkLst>
        </pc:spChg>
        <pc:spChg chg="mod">
          <ac:chgData name="Goodman, Dan" userId="3856083d-7deb-434e-baee-35426c02f58e" providerId="ADAL" clId="{C97C92AB-C3B2-416F-B493-D5EF17F60F5A}" dt="2025-12-04T16:53:42.165" v="3596" actId="207"/>
          <ac:spMkLst>
            <pc:docMk/>
            <pc:sldMk cId="1273651409" sldId="283"/>
            <ac:spMk id="11" creationId="{1E496FF3-D1BF-F9B5-0849-534C07905F16}"/>
          </ac:spMkLst>
        </pc:spChg>
        <pc:spChg chg="mod">
          <ac:chgData name="Goodman, Dan" userId="3856083d-7deb-434e-baee-35426c02f58e" providerId="ADAL" clId="{C97C92AB-C3B2-416F-B493-D5EF17F60F5A}" dt="2025-12-04T16:53:42.165" v="3596" actId="207"/>
          <ac:spMkLst>
            <pc:docMk/>
            <pc:sldMk cId="1273651409" sldId="283"/>
            <ac:spMk id="12" creationId="{714EAAE2-696E-3401-9669-23B155B3663C}"/>
          </ac:spMkLst>
        </pc:spChg>
        <pc:spChg chg="mod">
          <ac:chgData name="Goodman, Dan" userId="3856083d-7deb-434e-baee-35426c02f58e" providerId="ADAL" clId="{C97C92AB-C3B2-416F-B493-D5EF17F60F5A}" dt="2025-12-04T16:53:42.165" v="3596" actId="207"/>
          <ac:spMkLst>
            <pc:docMk/>
            <pc:sldMk cId="1273651409" sldId="283"/>
            <ac:spMk id="13" creationId="{EEB3AD59-47F8-70E3-7D1F-F3C66D3C9B48}"/>
          </ac:spMkLst>
        </pc:spChg>
        <pc:spChg chg="mod">
          <ac:chgData name="Goodman, Dan" userId="3856083d-7deb-434e-baee-35426c02f58e" providerId="ADAL" clId="{C97C92AB-C3B2-416F-B493-D5EF17F60F5A}" dt="2025-12-04T16:53:49.267" v="3597" actId="207"/>
          <ac:spMkLst>
            <pc:docMk/>
            <pc:sldMk cId="1273651409" sldId="283"/>
            <ac:spMk id="14" creationId="{5C4EFE50-CC4F-AA28-F838-9916A084A532}"/>
          </ac:spMkLst>
        </pc:spChg>
        <pc:spChg chg="mod">
          <ac:chgData name="Goodman, Dan" userId="3856083d-7deb-434e-baee-35426c02f58e" providerId="ADAL" clId="{C97C92AB-C3B2-416F-B493-D5EF17F60F5A}" dt="2025-12-04T16:53:49.267" v="3597" actId="207"/>
          <ac:spMkLst>
            <pc:docMk/>
            <pc:sldMk cId="1273651409" sldId="283"/>
            <ac:spMk id="15" creationId="{979CD963-236B-88D8-D23B-DB6DE64696D5}"/>
          </ac:spMkLst>
        </pc:spChg>
        <pc:spChg chg="mod">
          <ac:chgData name="Goodman, Dan" userId="3856083d-7deb-434e-baee-35426c02f58e" providerId="ADAL" clId="{C97C92AB-C3B2-416F-B493-D5EF17F60F5A}" dt="2025-12-04T16:53:49.267" v="3597" actId="207"/>
          <ac:spMkLst>
            <pc:docMk/>
            <pc:sldMk cId="1273651409" sldId="283"/>
            <ac:spMk id="16" creationId="{6FE35C34-D278-154E-3D45-35BF4DB6E944}"/>
          </ac:spMkLst>
        </pc:spChg>
        <pc:spChg chg="mod">
          <ac:chgData name="Goodman, Dan" userId="3856083d-7deb-434e-baee-35426c02f58e" providerId="ADAL" clId="{C97C92AB-C3B2-416F-B493-D5EF17F60F5A}" dt="2025-12-04T16:53:49.267" v="3597" actId="207"/>
          <ac:spMkLst>
            <pc:docMk/>
            <pc:sldMk cId="1273651409" sldId="283"/>
            <ac:spMk id="17" creationId="{E8E24C69-9C37-64FD-F87D-82A5D09C14BA}"/>
          </ac:spMkLst>
        </pc:spChg>
        <pc:spChg chg="mod">
          <ac:chgData name="Goodman, Dan" userId="3856083d-7deb-434e-baee-35426c02f58e" providerId="ADAL" clId="{C97C92AB-C3B2-416F-B493-D5EF17F60F5A}" dt="2025-12-04T16:53:57.370" v="3598" actId="207"/>
          <ac:spMkLst>
            <pc:docMk/>
            <pc:sldMk cId="1273651409" sldId="283"/>
            <ac:spMk id="18" creationId="{AA0BAF10-3A21-2182-3089-706C94535F63}"/>
          </ac:spMkLst>
        </pc:spChg>
        <pc:spChg chg="mod">
          <ac:chgData name="Goodman, Dan" userId="3856083d-7deb-434e-baee-35426c02f58e" providerId="ADAL" clId="{C97C92AB-C3B2-416F-B493-D5EF17F60F5A}" dt="2025-12-04T16:54:46.789" v="3600" actId="207"/>
          <ac:spMkLst>
            <pc:docMk/>
            <pc:sldMk cId="1273651409" sldId="283"/>
            <ac:spMk id="27" creationId="{D3C0A917-3186-A375-95B2-8F9C9D1F26B3}"/>
          </ac:spMkLst>
        </pc:spChg>
        <pc:spChg chg="mod">
          <ac:chgData name="Goodman, Dan" userId="3856083d-7deb-434e-baee-35426c02f58e" providerId="ADAL" clId="{C97C92AB-C3B2-416F-B493-D5EF17F60F5A}" dt="2025-12-04T16:54:01.275" v="3599" actId="207"/>
          <ac:spMkLst>
            <pc:docMk/>
            <pc:sldMk cId="1273651409" sldId="283"/>
            <ac:spMk id="28" creationId="{3ECB20A8-2DCB-7D37-85D5-801A46B7FEC3}"/>
          </ac:spMkLst>
        </pc:spChg>
        <pc:spChg chg="mod">
          <ac:chgData name="Goodman, Dan" userId="3856083d-7deb-434e-baee-35426c02f58e" providerId="ADAL" clId="{C97C92AB-C3B2-416F-B493-D5EF17F60F5A}" dt="2025-12-04T16:52:24.025" v="3591"/>
          <ac:spMkLst>
            <pc:docMk/>
            <pc:sldMk cId="1273651409" sldId="283"/>
            <ac:spMk id="34" creationId="{E393B412-FD72-9D41-99EE-C798ECB80010}"/>
          </ac:spMkLst>
        </pc:spChg>
        <pc:spChg chg="mod">
          <ac:chgData name="Goodman, Dan" userId="3856083d-7deb-434e-baee-35426c02f58e" providerId="ADAL" clId="{C97C92AB-C3B2-416F-B493-D5EF17F60F5A}" dt="2025-12-04T16:52:24.025" v="3591"/>
          <ac:spMkLst>
            <pc:docMk/>
            <pc:sldMk cId="1273651409" sldId="283"/>
            <ac:spMk id="36" creationId="{0DA57D86-4E11-9CCB-240C-FDCC759E1F91}"/>
          </ac:spMkLst>
        </pc:spChg>
        <pc:spChg chg="mod">
          <ac:chgData name="Goodman, Dan" userId="3856083d-7deb-434e-baee-35426c02f58e" providerId="ADAL" clId="{C97C92AB-C3B2-416F-B493-D5EF17F60F5A}" dt="2025-12-04T16:55:54.152" v="3603" actId="207"/>
          <ac:spMkLst>
            <pc:docMk/>
            <pc:sldMk cId="1273651409" sldId="283"/>
            <ac:spMk id="37" creationId="{9FAEE032-2286-0011-E913-5EDCD530047E}"/>
          </ac:spMkLst>
        </pc:spChg>
        <pc:spChg chg="add mod">
          <ac:chgData name="Goodman, Dan" userId="3856083d-7deb-434e-baee-35426c02f58e" providerId="ADAL" clId="{C97C92AB-C3B2-416F-B493-D5EF17F60F5A}" dt="2025-12-04T17:07:58.408" v="3640" actId="1076"/>
          <ac:spMkLst>
            <pc:docMk/>
            <pc:sldMk cId="1273651409" sldId="283"/>
            <ac:spMk id="39" creationId="{3ECCA9EE-E053-8918-152C-DE36271EFCED}"/>
          </ac:spMkLst>
        </pc:spChg>
        <pc:spChg chg="add mod">
          <ac:chgData name="Goodman, Dan" userId="3856083d-7deb-434e-baee-35426c02f58e" providerId="ADAL" clId="{C97C92AB-C3B2-416F-B493-D5EF17F60F5A}" dt="2025-12-04T17:13:27.957" v="3871" actId="1076"/>
          <ac:spMkLst>
            <pc:docMk/>
            <pc:sldMk cId="1273651409" sldId="283"/>
            <ac:spMk id="40" creationId="{B056426C-BB5C-516A-F286-5A786351EDF4}"/>
          </ac:spMkLst>
        </pc:spChg>
        <pc:picChg chg="add mod modCrop">
          <ac:chgData name="Goodman, Dan" userId="3856083d-7deb-434e-baee-35426c02f58e" providerId="ADAL" clId="{C97C92AB-C3B2-416F-B493-D5EF17F60F5A}" dt="2025-12-04T16:51:13.563" v="3577" actId="14100"/>
          <ac:picMkLst>
            <pc:docMk/>
            <pc:sldMk cId="1273651409" sldId="283"/>
            <ac:picMk id="4" creationId="{F4081E25-589D-E320-50FB-873CC5165E01}"/>
          </ac:picMkLst>
        </pc:pic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19" creationId="{C22A7B3B-78D2-FA0F-8DCF-5A052F318E4C}"/>
          </ac:cxnSpMkLst>
        </pc:cxn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20" creationId="{A0A5D316-BD1A-6768-DF61-9754DD165841}"/>
          </ac:cxnSpMkLst>
        </pc:cxn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22" creationId="{1D74F273-B75A-C23D-BAEE-530B2A50C148}"/>
          </ac:cxnSpMkLst>
        </pc:cxn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23" creationId="{6B19B923-76B8-F432-DF3A-15105BBD1C8E}"/>
          </ac:cxnSpMkLst>
        </pc:cxn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24" creationId="{CC117476-7A80-0FEE-8D8D-2686D1DD74EE}"/>
          </ac:cxnSpMkLst>
        </pc:cxn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25" creationId="{10DB6DEA-A8AB-C1DD-26BB-590275DBCDA8}"/>
          </ac:cxnSpMkLst>
        </pc:cxn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26" creationId="{098F95C1-BD3D-4EAF-B911-63F12FF963D0}"/>
          </ac:cxnSpMkLst>
        </pc:cxn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29" creationId="{B91EEC40-FE1E-81AF-FD10-174B1DD24BE6}"/>
          </ac:cxnSpMkLst>
        </pc:cxn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30" creationId="{82ACCF40-D67A-B839-E430-61CC726FAB5B}"/>
          </ac:cxnSpMkLst>
        </pc:cxnChg>
        <pc:cxnChg chg="mod">
          <ac:chgData name="Goodman, Dan" userId="3856083d-7deb-434e-baee-35426c02f58e" providerId="ADAL" clId="{C97C92AB-C3B2-416F-B493-D5EF17F60F5A}" dt="2025-12-04T16:56:28.917" v="3604" actId="208"/>
          <ac:cxnSpMkLst>
            <pc:docMk/>
            <pc:sldMk cId="1273651409" sldId="283"/>
            <ac:cxnSpMk id="32" creationId="{583A1A6D-AA34-1452-AD90-27ED47BE572F}"/>
          </ac:cxnSpMkLst>
        </pc:cxnChg>
      </pc:sldChg>
      <pc:sldChg chg="addSp delSp modSp new mod addAnim delAnim modAnim">
        <pc:chgData name="Goodman, Dan" userId="3856083d-7deb-434e-baee-35426c02f58e" providerId="ADAL" clId="{C97C92AB-C3B2-416F-B493-D5EF17F60F5A}" dt="2025-12-12T18:54:40.101" v="7193"/>
        <pc:sldMkLst>
          <pc:docMk/>
          <pc:sldMk cId="1561450611" sldId="284"/>
        </pc:sldMkLst>
        <pc:spChg chg="mod">
          <ac:chgData name="Goodman, Dan" userId="3856083d-7deb-434e-baee-35426c02f58e" providerId="ADAL" clId="{C97C92AB-C3B2-416F-B493-D5EF17F60F5A}" dt="2025-12-04T17:16:01.419" v="3934" actId="20577"/>
          <ac:spMkLst>
            <pc:docMk/>
            <pc:sldMk cId="1561450611" sldId="284"/>
            <ac:spMk id="2" creationId="{B641BB39-D812-B202-39D8-031743D6CDFC}"/>
          </ac:spMkLst>
        </pc:spChg>
        <pc:spChg chg="add mod">
          <ac:chgData name="Goodman, Dan" userId="3856083d-7deb-434e-baee-35426c02f58e" providerId="ADAL" clId="{C97C92AB-C3B2-416F-B493-D5EF17F60F5A}" dt="2025-12-12T18:51:37.395" v="7128" actId="164"/>
          <ac:spMkLst>
            <pc:docMk/>
            <pc:sldMk cId="1561450611" sldId="284"/>
            <ac:spMk id="12" creationId="{4C18CDE7-235B-0CC6-97D3-AADBEF9E3ADF}"/>
          </ac:spMkLst>
        </pc:spChg>
        <pc:spChg chg="add mod">
          <ac:chgData name="Goodman, Dan" userId="3856083d-7deb-434e-baee-35426c02f58e" providerId="ADAL" clId="{C97C92AB-C3B2-416F-B493-D5EF17F60F5A}" dt="2025-12-12T18:51:52.013" v="7131" actId="164"/>
          <ac:spMkLst>
            <pc:docMk/>
            <pc:sldMk cId="1561450611" sldId="284"/>
            <ac:spMk id="13" creationId="{56555920-53CD-7597-41FC-F275E5DEB21D}"/>
          </ac:spMkLst>
        </pc:spChg>
        <pc:spChg chg="add mod ord">
          <ac:chgData name="Goodman, Dan" userId="3856083d-7deb-434e-baee-35426c02f58e" providerId="ADAL" clId="{C97C92AB-C3B2-416F-B493-D5EF17F60F5A}" dt="2025-12-12T18:51:37.395" v="7128" actId="164"/>
          <ac:spMkLst>
            <pc:docMk/>
            <pc:sldMk cId="1561450611" sldId="284"/>
            <ac:spMk id="14" creationId="{4C0D40E0-C53B-3D76-A037-A0B571EBE437}"/>
          </ac:spMkLst>
        </pc:spChg>
        <pc:spChg chg="add mod ord">
          <ac:chgData name="Goodman, Dan" userId="3856083d-7deb-434e-baee-35426c02f58e" providerId="ADAL" clId="{C97C92AB-C3B2-416F-B493-D5EF17F60F5A}" dt="2025-12-12T18:51:52.013" v="7131" actId="164"/>
          <ac:spMkLst>
            <pc:docMk/>
            <pc:sldMk cId="1561450611" sldId="284"/>
            <ac:spMk id="15" creationId="{B7035313-5646-EFA8-15B0-7C7DF52A3BF4}"/>
          </ac:spMkLst>
        </pc:spChg>
        <pc:spChg chg="add mod">
          <ac:chgData name="Goodman, Dan" userId="3856083d-7deb-434e-baee-35426c02f58e" providerId="ADAL" clId="{C97C92AB-C3B2-416F-B493-D5EF17F60F5A}" dt="2025-12-12T18:53:23.596" v="7152" actId="113"/>
          <ac:spMkLst>
            <pc:docMk/>
            <pc:sldMk cId="1561450611" sldId="284"/>
            <ac:spMk id="16" creationId="{6AD9A3E8-C4DF-0F34-6005-556F6C97728F}"/>
          </ac:spMkLst>
        </pc:spChg>
        <pc:spChg chg="add mod">
          <ac:chgData name="Goodman, Dan" userId="3856083d-7deb-434e-baee-35426c02f58e" providerId="ADAL" clId="{C97C92AB-C3B2-416F-B493-D5EF17F60F5A}" dt="2025-12-12T18:52:59.962" v="7143" actId="115"/>
          <ac:spMkLst>
            <pc:docMk/>
            <pc:sldMk cId="1561450611" sldId="284"/>
            <ac:spMk id="17" creationId="{55FEF740-7111-EA24-8B77-20BFF4CDD6EB}"/>
          </ac:spMkLst>
        </pc:spChg>
        <pc:spChg chg="add mod">
          <ac:chgData name="Goodman, Dan" userId="3856083d-7deb-434e-baee-35426c02f58e" providerId="ADAL" clId="{C97C92AB-C3B2-416F-B493-D5EF17F60F5A}" dt="2025-12-04T17:33:41.482" v="4510" actId="1076"/>
          <ac:spMkLst>
            <pc:docMk/>
            <pc:sldMk cId="1561450611" sldId="284"/>
            <ac:spMk id="19" creationId="{D9429A48-B5EA-0E86-28EC-631700E0DA28}"/>
          </ac:spMkLst>
        </pc:spChg>
        <pc:spChg chg="add mod">
          <ac:chgData name="Goodman, Dan" userId="3856083d-7deb-434e-baee-35426c02f58e" providerId="ADAL" clId="{C97C92AB-C3B2-416F-B493-D5EF17F60F5A}" dt="2025-12-04T17:33:58.586" v="4511" actId="1076"/>
          <ac:spMkLst>
            <pc:docMk/>
            <pc:sldMk cId="1561450611" sldId="284"/>
            <ac:spMk id="22" creationId="{6C91AA81-C151-C4B1-0E30-BE25426C9C77}"/>
          </ac:spMkLst>
        </pc:spChg>
        <pc:spChg chg="add mod">
          <ac:chgData name="Goodman, Dan" userId="3856083d-7deb-434e-baee-35426c02f58e" providerId="ADAL" clId="{C97C92AB-C3B2-416F-B493-D5EF17F60F5A}" dt="2025-12-12T18:54:31.483" v="7192" actId="1076"/>
          <ac:spMkLst>
            <pc:docMk/>
            <pc:sldMk cId="1561450611" sldId="284"/>
            <ac:spMk id="23" creationId="{DF62655E-27D6-2165-8001-D6714AC72FC3}"/>
          </ac:spMkLst>
        </pc:spChg>
        <pc:grpChg chg="add mod">
          <ac:chgData name="Goodman, Dan" userId="3856083d-7deb-434e-baee-35426c02f58e" providerId="ADAL" clId="{C97C92AB-C3B2-416F-B493-D5EF17F60F5A}" dt="2025-12-12T18:51:37.395" v="7128" actId="164"/>
          <ac:grpSpMkLst>
            <pc:docMk/>
            <pc:sldMk cId="1561450611" sldId="284"/>
            <ac:grpSpMk id="3" creationId="{DD098138-E93B-D6D7-26D5-CA3A66E97794}"/>
          </ac:grpSpMkLst>
        </pc:grpChg>
        <pc:grpChg chg="add mod">
          <ac:chgData name="Goodman, Dan" userId="3856083d-7deb-434e-baee-35426c02f58e" providerId="ADAL" clId="{C97C92AB-C3B2-416F-B493-D5EF17F60F5A}" dt="2025-12-12T18:51:52.013" v="7131" actId="164"/>
          <ac:grpSpMkLst>
            <pc:docMk/>
            <pc:sldMk cId="1561450611" sldId="284"/>
            <ac:grpSpMk id="7" creationId="{8D190DE9-42F4-3781-E6B7-7B756BA0DFDA}"/>
          </ac:grpSpMkLst>
        </pc:grpChg>
        <pc:grpChg chg="add mod">
          <ac:chgData name="Goodman, Dan" userId="3856083d-7deb-434e-baee-35426c02f58e" providerId="ADAL" clId="{C97C92AB-C3B2-416F-B493-D5EF17F60F5A}" dt="2025-12-12T18:52:05.453" v="7134" actId="164"/>
          <ac:grpSpMkLst>
            <pc:docMk/>
            <pc:sldMk cId="1561450611" sldId="284"/>
            <ac:grpSpMk id="8" creationId="{018D65FE-CAA1-C36A-484D-F33C84EB100E}"/>
          </ac:grpSpMkLst>
        </pc:grpChg>
        <pc:grpChg chg="add mod">
          <ac:chgData name="Goodman, Dan" userId="3856083d-7deb-434e-baee-35426c02f58e" providerId="ADAL" clId="{C97C92AB-C3B2-416F-B493-D5EF17F60F5A}" dt="2025-12-12T18:52:12.007" v="7137" actId="164"/>
          <ac:grpSpMkLst>
            <pc:docMk/>
            <pc:sldMk cId="1561450611" sldId="284"/>
            <ac:grpSpMk id="9" creationId="{05F2D740-DBAD-14BE-7355-C122EEBEF736}"/>
          </ac:grpSpMkLst>
        </pc:grpChg>
        <pc:picChg chg="add mod modCrop">
          <ac:chgData name="Goodman, Dan" userId="3856083d-7deb-434e-baee-35426c02f58e" providerId="ADAL" clId="{C97C92AB-C3B2-416F-B493-D5EF17F60F5A}" dt="2025-12-12T18:51:52.013" v="7131" actId="164"/>
          <ac:picMkLst>
            <pc:docMk/>
            <pc:sldMk cId="1561450611" sldId="284"/>
            <ac:picMk id="4" creationId="{7AE02426-114E-74B9-CFA9-EAC2F620D304}"/>
          </ac:picMkLst>
        </pc:picChg>
        <pc:picChg chg="add mod">
          <ac:chgData name="Goodman, Dan" userId="3856083d-7deb-434e-baee-35426c02f58e" providerId="ADAL" clId="{C97C92AB-C3B2-416F-B493-D5EF17F60F5A}" dt="2025-12-12T18:52:05.453" v="7134" actId="164"/>
          <ac:picMkLst>
            <pc:docMk/>
            <pc:sldMk cId="1561450611" sldId="284"/>
            <ac:picMk id="5" creationId="{11DBE770-9414-9250-9B33-EB141119451C}"/>
          </ac:picMkLst>
        </pc:picChg>
        <pc:picChg chg="add mod">
          <ac:chgData name="Goodman, Dan" userId="3856083d-7deb-434e-baee-35426c02f58e" providerId="ADAL" clId="{C97C92AB-C3B2-416F-B493-D5EF17F60F5A}" dt="2025-12-12T18:52:12.007" v="7137" actId="164"/>
          <ac:picMkLst>
            <pc:docMk/>
            <pc:sldMk cId="1561450611" sldId="284"/>
            <ac:picMk id="6" creationId="{8E364E8A-159F-578B-9E98-5EADCF1D89BC}"/>
          </ac:picMkLst>
        </pc:picChg>
        <pc:picChg chg="add mod modCrop">
          <ac:chgData name="Goodman, Dan" userId="3856083d-7deb-434e-baee-35426c02f58e" providerId="ADAL" clId="{C97C92AB-C3B2-416F-B493-D5EF17F60F5A}" dt="2025-12-12T18:51:37.395" v="7128" actId="164"/>
          <ac:picMkLst>
            <pc:docMk/>
            <pc:sldMk cId="1561450611" sldId="284"/>
            <ac:picMk id="11" creationId="{3E153E66-3CCD-41AE-6E88-B132D59718C5}"/>
          </ac:picMkLst>
        </pc:picChg>
        <pc:picChg chg="add mod">
          <ac:chgData name="Goodman, Dan" userId="3856083d-7deb-434e-baee-35426c02f58e" providerId="ADAL" clId="{C97C92AB-C3B2-416F-B493-D5EF17F60F5A}" dt="2025-12-04T17:28:59.907" v="4406"/>
          <ac:picMkLst>
            <pc:docMk/>
            <pc:sldMk cId="1561450611" sldId="284"/>
            <ac:picMk id="18" creationId="{2EB0EC61-ABDD-C810-80C8-D50FF30BC0F9}"/>
          </ac:picMkLst>
        </pc:picChg>
        <pc:picChg chg="add mod">
          <ac:chgData name="Goodman, Dan" userId="3856083d-7deb-434e-baee-35426c02f58e" providerId="ADAL" clId="{C97C92AB-C3B2-416F-B493-D5EF17F60F5A}" dt="2025-12-04T17:33:58.586" v="4511" actId="1076"/>
          <ac:picMkLst>
            <pc:docMk/>
            <pc:sldMk cId="1561450611" sldId="284"/>
            <ac:picMk id="21" creationId="{5ACDE7C0-06CB-45E5-D685-E432F9212AC8}"/>
          </ac:picMkLst>
        </pc:picChg>
      </pc:sldChg>
      <pc:sldChg chg="addSp delSp modSp new mod addAnim delAnim modAnim">
        <pc:chgData name="Goodman, Dan" userId="3856083d-7deb-434e-baee-35426c02f58e" providerId="ADAL" clId="{C97C92AB-C3B2-416F-B493-D5EF17F60F5A}" dt="2025-12-12T19:38:16.203" v="8538" actId="1076"/>
        <pc:sldMkLst>
          <pc:docMk/>
          <pc:sldMk cId="565485341" sldId="285"/>
        </pc:sldMkLst>
        <pc:spChg chg="mod">
          <ac:chgData name="Goodman, Dan" userId="3856083d-7deb-434e-baee-35426c02f58e" providerId="ADAL" clId="{C97C92AB-C3B2-416F-B493-D5EF17F60F5A}" dt="2025-12-04T17:38:24.434" v="4781" actId="20577"/>
          <ac:spMkLst>
            <pc:docMk/>
            <pc:sldMk cId="565485341" sldId="285"/>
            <ac:spMk id="2" creationId="{2AA67C15-7484-ECC1-C3D1-48B038E3A474}"/>
          </ac:spMkLst>
        </pc:spChg>
        <pc:spChg chg="add mod">
          <ac:chgData name="Goodman, Dan" userId="3856083d-7deb-434e-baee-35426c02f58e" providerId="ADAL" clId="{C97C92AB-C3B2-416F-B493-D5EF17F60F5A}" dt="2025-12-04T17:40:16.935" v="4809"/>
          <ac:spMkLst>
            <pc:docMk/>
            <pc:sldMk cId="565485341" sldId="285"/>
            <ac:spMk id="5" creationId="{80F82B19-1C36-BA72-A8DE-042F187AFEC0}"/>
          </ac:spMkLst>
        </pc:spChg>
        <pc:spChg chg="add mod">
          <ac:chgData name="Goodman, Dan" userId="3856083d-7deb-434e-baee-35426c02f58e" providerId="ADAL" clId="{C97C92AB-C3B2-416F-B493-D5EF17F60F5A}" dt="2025-12-12T19:37:50.587" v="8534" actId="1076"/>
          <ac:spMkLst>
            <pc:docMk/>
            <pc:sldMk cId="565485341" sldId="285"/>
            <ac:spMk id="11" creationId="{6161AC56-750B-AF66-8D30-DB91437B4A35}"/>
          </ac:spMkLst>
        </pc:spChg>
        <pc:grpChg chg="add mod">
          <ac:chgData name="Goodman, Dan" userId="3856083d-7deb-434e-baee-35426c02f58e" providerId="ADAL" clId="{C97C92AB-C3B2-416F-B493-D5EF17F60F5A}" dt="2025-12-12T19:38:02.135" v="8535" actId="1076"/>
          <ac:grpSpMkLst>
            <pc:docMk/>
            <pc:sldMk cId="565485341" sldId="285"/>
            <ac:grpSpMk id="3" creationId="{51A7C8D5-C05B-4C43-7FD3-6B870460CFC0}"/>
          </ac:grpSpMkLst>
        </pc:grpChg>
        <pc:picChg chg="add mod">
          <ac:chgData name="Goodman, Dan" userId="3856083d-7deb-434e-baee-35426c02f58e" providerId="ADAL" clId="{C97C92AB-C3B2-416F-B493-D5EF17F60F5A}" dt="2025-12-04T17:39:46.360" v="4783" actId="14100"/>
          <ac:picMkLst>
            <pc:docMk/>
            <pc:sldMk cId="565485341" sldId="285"/>
            <ac:picMk id="4" creationId="{749DDA85-5252-CBC9-DA99-11BB870CD7AC}"/>
          </ac:picMkLst>
        </pc:picChg>
        <pc:picChg chg="add mod">
          <ac:chgData name="Goodman, Dan" userId="3856083d-7deb-434e-baee-35426c02f58e" providerId="ADAL" clId="{C97C92AB-C3B2-416F-B493-D5EF17F60F5A}" dt="2025-12-04T17:50:19.734" v="4884" actId="1076"/>
          <ac:picMkLst>
            <pc:docMk/>
            <pc:sldMk cId="565485341" sldId="285"/>
            <ac:picMk id="7" creationId="{620B6B88-4FB2-50EB-6C9D-D84860BB2504}"/>
          </ac:picMkLst>
        </pc:picChg>
        <pc:picChg chg="add mod">
          <ac:chgData name="Goodman, Dan" userId="3856083d-7deb-434e-baee-35426c02f58e" providerId="ADAL" clId="{C97C92AB-C3B2-416F-B493-D5EF17F60F5A}" dt="2025-12-04T17:50:19.734" v="4884" actId="1076"/>
          <ac:picMkLst>
            <pc:docMk/>
            <pc:sldMk cId="565485341" sldId="285"/>
            <ac:picMk id="8" creationId="{FEC43452-21EF-F507-91FC-B867F137F4D9}"/>
          </ac:picMkLst>
        </pc:picChg>
        <pc:picChg chg="add mod">
          <ac:chgData name="Goodman, Dan" userId="3856083d-7deb-434e-baee-35426c02f58e" providerId="ADAL" clId="{C97C92AB-C3B2-416F-B493-D5EF17F60F5A}" dt="2025-12-12T19:37:43.734" v="8533" actId="1076"/>
          <ac:picMkLst>
            <pc:docMk/>
            <pc:sldMk cId="565485341" sldId="285"/>
            <ac:picMk id="9" creationId="{00C42318-71D3-2D9F-B8F4-37DCEF800BDD}"/>
          </ac:picMkLst>
        </pc:picChg>
        <pc:picChg chg="add mod ord modCrop">
          <ac:chgData name="Goodman, Dan" userId="3856083d-7deb-434e-baee-35426c02f58e" providerId="ADAL" clId="{C97C92AB-C3B2-416F-B493-D5EF17F60F5A}" dt="2025-12-12T19:38:16.203" v="8538" actId="1076"/>
          <ac:picMkLst>
            <pc:docMk/>
            <pc:sldMk cId="565485341" sldId="285"/>
            <ac:picMk id="10" creationId="{2704717A-A9A6-84D9-C3AB-0B080C8892C7}"/>
          </ac:picMkLst>
        </pc:picChg>
      </pc:sldChg>
      <pc:sldChg chg="addSp delSp modSp add mod addAnim delAnim modAnim">
        <pc:chgData name="Goodman, Dan" userId="3856083d-7deb-434e-baee-35426c02f58e" providerId="ADAL" clId="{C97C92AB-C3B2-416F-B493-D5EF17F60F5A}" dt="2025-12-12T19:00:20.996" v="7243" actId="1038"/>
        <pc:sldMkLst>
          <pc:docMk/>
          <pc:sldMk cId="848272321" sldId="286"/>
        </pc:sldMkLst>
        <pc:spChg chg="add del mod ord">
          <ac:chgData name="Goodman, Dan" userId="3856083d-7deb-434e-baee-35426c02f58e" providerId="ADAL" clId="{C97C92AB-C3B2-416F-B493-D5EF17F60F5A}" dt="2025-12-12T18:59:23.082" v="7231" actId="20577"/>
          <ac:spMkLst>
            <pc:docMk/>
            <pc:sldMk cId="848272321" sldId="286"/>
            <ac:spMk id="6" creationId="{DBB5F724-EB66-83F2-2A7B-6CEE2DB695E3}"/>
          </ac:spMkLst>
        </pc:spChg>
        <pc:picChg chg="add mod">
          <ac:chgData name="Goodman, Dan" userId="3856083d-7deb-434e-baee-35426c02f58e" providerId="ADAL" clId="{C97C92AB-C3B2-416F-B493-D5EF17F60F5A}" dt="2025-12-04T17:55:43.917" v="5368" actId="1076"/>
          <ac:picMkLst>
            <pc:docMk/>
            <pc:sldMk cId="848272321" sldId="286"/>
            <ac:picMk id="11" creationId="{05870EBF-D1C3-E3E2-7958-B773887A3D42}"/>
          </ac:picMkLst>
        </pc:picChg>
        <pc:picChg chg="add mod">
          <ac:chgData name="Goodman, Dan" userId="3856083d-7deb-434e-baee-35426c02f58e" providerId="ADAL" clId="{C97C92AB-C3B2-416F-B493-D5EF17F60F5A}" dt="2025-12-12T19:00:20.996" v="7243" actId="1038"/>
          <ac:picMkLst>
            <pc:docMk/>
            <pc:sldMk cId="848272321" sldId="286"/>
            <ac:picMk id="12" creationId="{F741495C-8F1B-1712-9902-E67F8BB02F45}"/>
          </ac:picMkLst>
        </pc:picChg>
        <pc:picChg chg="add mod">
          <ac:chgData name="Goodman, Dan" userId="3856083d-7deb-434e-baee-35426c02f58e" providerId="ADAL" clId="{C97C92AB-C3B2-416F-B493-D5EF17F60F5A}" dt="2025-12-04T17:56:50.212" v="5407" actId="1076"/>
          <ac:picMkLst>
            <pc:docMk/>
            <pc:sldMk cId="848272321" sldId="286"/>
            <ac:picMk id="13" creationId="{718EBCC9-963B-4A3F-B63E-37D4BD9DC6CB}"/>
          </ac:picMkLst>
        </pc:picChg>
        <pc:picChg chg="add mod">
          <ac:chgData name="Goodman, Dan" userId="3856083d-7deb-434e-baee-35426c02f58e" providerId="ADAL" clId="{C97C92AB-C3B2-416F-B493-D5EF17F60F5A}" dt="2025-12-04T17:58:33.722" v="5440" actId="14826"/>
          <ac:picMkLst>
            <pc:docMk/>
            <pc:sldMk cId="848272321" sldId="286"/>
            <ac:picMk id="14" creationId="{19D750EB-E959-4643-EF43-0889926261E0}"/>
          </ac:picMkLst>
        </pc:picChg>
      </pc:sldChg>
      <pc:sldChg chg="addSp modSp new del mod">
        <pc:chgData name="Goodman, Dan" userId="3856083d-7deb-434e-baee-35426c02f58e" providerId="ADAL" clId="{C97C92AB-C3B2-416F-B493-D5EF17F60F5A}" dt="2025-12-12T17:45:20.133" v="5893" actId="47"/>
        <pc:sldMkLst>
          <pc:docMk/>
          <pc:sldMk cId="3674553896" sldId="287"/>
        </pc:sldMkLst>
        <pc:spChg chg="add mod">
          <ac:chgData name="Goodman, Dan" userId="3856083d-7deb-434e-baee-35426c02f58e" providerId="ADAL" clId="{C97C92AB-C3B2-416F-B493-D5EF17F60F5A}" dt="2025-12-12T17:28:26.559" v="5619" actId="1076"/>
          <ac:spMkLst>
            <pc:docMk/>
            <pc:sldMk cId="3674553896" sldId="287"/>
            <ac:spMk id="5" creationId="{8A253095-C5BB-1D70-80BD-8CE7806E04B6}"/>
          </ac:spMkLst>
        </pc:spChg>
        <pc:picChg chg="add mod">
          <ac:chgData name="Goodman, Dan" userId="3856083d-7deb-434e-baee-35426c02f58e" providerId="ADAL" clId="{C97C92AB-C3B2-416F-B493-D5EF17F60F5A}" dt="2025-12-12T17:28:17.664" v="5618"/>
          <ac:picMkLst>
            <pc:docMk/>
            <pc:sldMk cId="3674553896" sldId="287"/>
            <ac:picMk id="4" creationId="{A2A7955F-519A-5E90-C73B-33E3D12B7835}"/>
          </ac:picMkLst>
        </pc:picChg>
      </pc:sldChg>
      <pc:sldChg chg="addSp delSp modSp add mod addAnim delAnim modAnim">
        <pc:chgData name="Goodman, Dan" userId="3856083d-7deb-434e-baee-35426c02f58e" providerId="ADAL" clId="{C97C92AB-C3B2-416F-B493-D5EF17F60F5A}" dt="2025-12-12T19:11:56.139" v="7671" actId="6549"/>
        <pc:sldMkLst>
          <pc:docMk/>
          <pc:sldMk cId="1548435921" sldId="288"/>
        </pc:sldMkLst>
        <pc:spChg chg="mod">
          <ac:chgData name="Goodman, Dan" userId="3856083d-7deb-434e-baee-35426c02f58e" providerId="ADAL" clId="{C97C92AB-C3B2-416F-B493-D5EF17F60F5A}" dt="2025-12-12T17:46:05.765" v="5916" actId="313"/>
          <ac:spMkLst>
            <pc:docMk/>
            <pc:sldMk cId="1548435921" sldId="288"/>
            <ac:spMk id="2" creationId="{CC030DEC-7CC3-3762-48EA-2A9FFFBB61D7}"/>
          </ac:spMkLst>
        </pc:spChg>
        <pc:spChg chg="mod">
          <ac:chgData name="Goodman, Dan" userId="3856083d-7deb-434e-baee-35426c02f58e" providerId="ADAL" clId="{C97C92AB-C3B2-416F-B493-D5EF17F60F5A}" dt="2025-12-12T19:11:56.139" v="7671" actId="6549"/>
          <ac:spMkLst>
            <pc:docMk/>
            <pc:sldMk cId="1548435921" sldId="288"/>
            <ac:spMk id="3" creationId="{852A842C-4D98-0045-9777-E7D1B9FFF7F0}"/>
          </ac:spMkLst>
        </pc:spChg>
        <pc:spChg chg="mod">
          <ac:chgData name="Goodman, Dan" userId="3856083d-7deb-434e-baee-35426c02f58e" providerId="ADAL" clId="{C97C92AB-C3B2-416F-B493-D5EF17F60F5A}" dt="2025-12-12T17:47:01.801" v="5937" actId="404"/>
          <ac:spMkLst>
            <pc:docMk/>
            <pc:sldMk cId="1548435921" sldId="288"/>
            <ac:spMk id="9" creationId="{2AD4EFBC-64BD-3E67-17D8-66674DACFA50}"/>
          </ac:spMkLst>
        </pc:spChg>
        <pc:spChg chg="mod">
          <ac:chgData name="Goodman, Dan" userId="3856083d-7deb-434e-baee-35426c02f58e" providerId="ADAL" clId="{C97C92AB-C3B2-416F-B493-D5EF17F60F5A}" dt="2025-12-12T17:47:01.801" v="5937" actId="404"/>
          <ac:spMkLst>
            <pc:docMk/>
            <pc:sldMk cId="1548435921" sldId="288"/>
            <ac:spMk id="10" creationId="{2D90490C-FE64-33DD-B5D4-27802E4FD71B}"/>
          </ac:spMkLst>
        </pc:spChg>
        <pc:spChg chg="mod">
          <ac:chgData name="Goodman, Dan" userId="3856083d-7deb-434e-baee-35426c02f58e" providerId="ADAL" clId="{C97C92AB-C3B2-416F-B493-D5EF17F60F5A}" dt="2025-12-12T17:47:01.801" v="5937" actId="404"/>
          <ac:spMkLst>
            <pc:docMk/>
            <pc:sldMk cId="1548435921" sldId="288"/>
            <ac:spMk id="14" creationId="{5104AB01-CA1E-2432-BBF0-760A47AA5CCA}"/>
          </ac:spMkLst>
        </pc:spChg>
        <pc:spChg chg="mod">
          <ac:chgData name="Goodman, Dan" userId="3856083d-7deb-434e-baee-35426c02f58e" providerId="ADAL" clId="{C97C92AB-C3B2-416F-B493-D5EF17F60F5A}" dt="2025-12-12T17:55:44.978" v="6095" actId="1076"/>
          <ac:spMkLst>
            <pc:docMk/>
            <pc:sldMk cId="1548435921" sldId="288"/>
            <ac:spMk id="22" creationId="{27FC7E9B-A59E-513F-30B1-7C98B0069112}"/>
          </ac:spMkLst>
        </pc:spChg>
        <pc:spChg chg="mod">
          <ac:chgData name="Goodman, Dan" userId="3856083d-7deb-434e-baee-35426c02f58e" providerId="ADAL" clId="{C97C92AB-C3B2-416F-B493-D5EF17F60F5A}" dt="2025-12-12T17:55:44.978" v="6095" actId="1076"/>
          <ac:spMkLst>
            <pc:docMk/>
            <pc:sldMk cId="1548435921" sldId="288"/>
            <ac:spMk id="23" creationId="{1AABD406-708A-F07F-B43F-D35C9B74E53E}"/>
          </ac:spMkLst>
        </pc:spChg>
        <pc:spChg chg="mod">
          <ac:chgData name="Goodman, Dan" userId="3856083d-7deb-434e-baee-35426c02f58e" providerId="ADAL" clId="{C97C92AB-C3B2-416F-B493-D5EF17F60F5A}" dt="2025-12-12T17:47:01.801" v="5937" actId="404"/>
          <ac:spMkLst>
            <pc:docMk/>
            <pc:sldMk cId="1548435921" sldId="288"/>
            <ac:spMk id="30" creationId="{70BA29A8-AFEB-3453-3200-F99A7AC29287}"/>
          </ac:spMkLst>
        </pc:spChg>
        <pc:spChg chg="mod">
          <ac:chgData name="Goodman, Dan" userId="3856083d-7deb-434e-baee-35426c02f58e" providerId="ADAL" clId="{C97C92AB-C3B2-416F-B493-D5EF17F60F5A}" dt="2025-12-12T17:47:01.801" v="5937" actId="404"/>
          <ac:spMkLst>
            <pc:docMk/>
            <pc:sldMk cId="1548435921" sldId="288"/>
            <ac:spMk id="31" creationId="{CAD12360-5ED6-F7C5-8176-182E35EE6FD0}"/>
          </ac:spMkLst>
        </pc:spChg>
        <pc:spChg chg="mod">
          <ac:chgData name="Goodman, Dan" userId="3856083d-7deb-434e-baee-35426c02f58e" providerId="ADAL" clId="{C97C92AB-C3B2-416F-B493-D5EF17F60F5A}" dt="2025-12-12T17:47:01.801" v="5937" actId="404"/>
          <ac:spMkLst>
            <pc:docMk/>
            <pc:sldMk cId="1548435921" sldId="288"/>
            <ac:spMk id="32" creationId="{2CFE0289-7828-C4E4-DDCB-893058CCC679}"/>
          </ac:spMkLst>
        </pc:spChg>
        <pc:spChg chg="mod">
          <ac:chgData name="Goodman, Dan" userId="3856083d-7deb-434e-baee-35426c02f58e" providerId="ADAL" clId="{C97C92AB-C3B2-416F-B493-D5EF17F60F5A}" dt="2025-12-12T17:47:01.801" v="5937" actId="404"/>
          <ac:spMkLst>
            <pc:docMk/>
            <pc:sldMk cId="1548435921" sldId="288"/>
            <ac:spMk id="34" creationId="{06880AB5-1AC6-8ACE-FE70-2E37420B6254}"/>
          </ac:spMkLst>
        </pc:spChg>
        <pc:spChg chg="mod">
          <ac:chgData name="Goodman, Dan" userId="3856083d-7deb-434e-baee-35426c02f58e" providerId="ADAL" clId="{C97C92AB-C3B2-416F-B493-D5EF17F60F5A}" dt="2025-12-12T17:47:01.801" v="5937" actId="404"/>
          <ac:spMkLst>
            <pc:docMk/>
            <pc:sldMk cId="1548435921" sldId="288"/>
            <ac:spMk id="35" creationId="{4E4F09C4-2356-CE53-E74D-01709EB720DA}"/>
          </ac:spMkLst>
        </pc:spChg>
        <pc:spChg chg="add mod">
          <ac:chgData name="Goodman, Dan" userId="3856083d-7deb-434e-baee-35426c02f58e" providerId="ADAL" clId="{C97C92AB-C3B2-416F-B493-D5EF17F60F5A}" dt="2025-12-12T17:52:39.863" v="6070" actId="1076"/>
          <ac:spMkLst>
            <pc:docMk/>
            <pc:sldMk cId="1548435921" sldId="288"/>
            <ac:spMk id="36" creationId="{AB385345-4E6C-CDD5-3759-58601EB95030}"/>
          </ac:spMkLst>
        </pc:spChg>
        <pc:spChg chg="add mod">
          <ac:chgData name="Goodman, Dan" userId="3856083d-7deb-434e-baee-35426c02f58e" providerId="ADAL" clId="{C97C92AB-C3B2-416F-B493-D5EF17F60F5A}" dt="2025-12-12T17:52:00.264" v="6020" actId="164"/>
          <ac:spMkLst>
            <pc:docMk/>
            <pc:sldMk cId="1548435921" sldId="288"/>
            <ac:spMk id="41" creationId="{8767EC95-CE45-96BF-11AF-A6098AE9A53F}"/>
          </ac:spMkLst>
        </pc:spChg>
        <pc:spChg chg="add mod">
          <ac:chgData name="Goodman, Dan" userId="3856083d-7deb-434e-baee-35426c02f58e" providerId="ADAL" clId="{C97C92AB-C3B2-416F-B493-D5EF17F60F5A}" dt="2025-12-12T17:52:00.264" v="6020" actId="164"/>
          <ac:spMkLst>
            <pc:docMk/>
            <pc:sldMk cId="1548435921" sldId="288"/>
            <ac:spMk id="42" creationId="{571A8431-9B69-97A4-D69A-C27AEB9395E1}"/>
          </ac:spMkLst>
        </pc:spChg>
        <pc:spChg chg="add mod">
          <ac:chgData name="Goodman, Dan" userId="3856083d-7deb-434e-baee-35426c02f58e" providerId="ADAL" clId="{C97C92AB-C3B2-416F-B493-D5EF17F60F5A}" dt="2025-12-12T17:52:00.264" v="6020" actId="164"/>
          <ac:spMkLst>
            <pc:docMk/>
            <pc:sldMk cId="1548435921" sldId="288"/>
            <ac:spMk id="43" creationId="{A4EEBEE4-9A1D-1E6A-CF6F-CD8B76A30024}"/>
          </ac:spMkLst>
        </pc:spChg>
        <pc:spChg chg="add mod">
          <ac:chgData name="Goodman, Dan" userId="3856083d-7deb-434e-baee-35426c02f58e" providerId="ADAL" clId="{C97C92AB-C3B2-416F-B493-D5EF17F60F5A}" dt="2025-12-12T17:55:12.079" v="6094" actId="164"/>
          <ac:spMkLst>
            <pc:docMk/>
            <pc:sldMk cId="1548435921" sldId="288"/>
            <ac:spMk id="45" creationId="{4C8555C2-C90A-1C0E-9D03-0B3026EA2129}"/>
          </ac:spMkLst>
        </pc:spChg>
        <pc:spChg chg="add mod">
          <ac:chgData name="Goodman, Dan" userId="3856083d-7deb-434e-baee-35426c02f58e" providerId="ADAL" clId="{C97C92AB-C3B2-416F-B493-D5EF17F60F5A}" dt="2025-12-12T17:55:07.871" v="6093" actId="164"/>
          <ac:spMkLst>
            <pc:docMk/>
            <pc:sldMk cId="1548435921" sldId="288"/>
            <ac:spMk id="46" creationId="{ADA76B0B-3C5B-B274-E72D-34641659FC97}"/>
          </ac:spMkLst>
        </pc:spChg>
        <pc:grpChg chg="mod">
          <ac:chgData name="Goodman, Dan" userId="3856083d-7deb-434e-baee-35426c02f58e" providerId="ADAL" clId="{C97C92AB-C3B2-416F-B493-D5EF17F60F5A}" dt="2025-12-12T17:47:13.759" v="5940" actId="1076"/>
          <ac:grpSpMkLst>
            <pc:docMk/>
            <pc:sldMk cId="1548435921" sldId="288"/>
            <ac:grpSpMk id="8" creationId="{7A12DA6E-2019-A82D-E067-B9B6C3322478}"/>
          </ac:grpSpMkLst>
        </pc:grpChg>
        <pc:grpChg chg="mod">
          <ac:chgData name="Goodman, Dan" userId="3856083d-7deb-434e-baee-35426c02f58e" providerId="ADAL" clId="{C97C92AB-C3B2-416F-B493-D5EF17F60F5A}" dt="2025-12-12T17:47:01.801" v="5937" actId="404"/>
          <ac:grpSpMkLst>
            <pc:docMk/>
            <pc:sldMk cId="1548435921" sldId="288"/>
            <ac:grpSpMk id="12" creationId="{850B4BEA-DEA3-02AB-0BE1-70BE5F1A49FB}"/>
          </ac:grpSpMkLst>
        </pc:grpChg>
        <pc:grpChg chg="del">
          <ac:chgData name="Goodman, Dan" userId="3856083d-7deb-434e-baee-35426c02f58e" providerId="ADAL" clId="{C97C92AB-C3B2-416F-B493-D5EF17F60F5A}" dt="2025-12-12T17:46:12.181" v="5917" actId="478"/>
          <ac:grpSpMkLst>
            <pc:docMk/>
            <pc:sldMk cId="1548435921" sldId="288"/>
            <ac:grpSpMk id="27" creationId="{5351AE42-11F9-E13A-6E43-0C4D60A83922}"/>
          </ac:grpSpMkLst>
        </pc:grpChg>
        <pc:grpChg chg="mod">
          <ac:chgData name="Goodman, Dan" userId="3856083d-7deb-434e-baee-35426c02f58e" providerId="ADAL" clId="{C97C92AB-C3B2-416F-B493-D5EF17F60F5A}" dt="2025-12-12T17:55:44.978" v="6095" actId="1076"/>
          <ac:grpSpMkLst>
            <pc:docMk/>
            <pc:sldMk cId="1548435921" sldId="288"/>
            <ac:grpSpMk id="28" creationId="{3E2951A1-7055-F77B-7E0D-546EB7475C42}"/>
          </ac:grpSpMkLst>
        </pc:grpChg>
        <pc:grpChg chg="add mod">
          <ac:chgData name="Goodman, Dan" userId="3856083d-7deb-434e-baee-35426c02f58e" providerId="ADAL" clId="{C97C92AB-C3B2-416F-B493-D5EF17F60F5A}" dt="2025-12-12T17:52:00.264" v="6020" actId="164"/>
          <ac:grpSpMkLst>
            <pc:docMk/>
            <pc:sldMk cId="1548435921" sldId="288"/>
            <ac:grpSpMk id="39" creationId="{C6CC3F61-CC7F-32DA-C350-4957153E8D5B}"/>
          </ac:grpSpMkLst>
        </pc:grpChg>
        <pc:grpChg chg="add mod">
          <ac:chgData name="Goodman, Dan" userId="3856083d-7deb-434e-baee-35426c02f58e" providerId="ADAL" clId="{C97C92AB-C3B2-416F-B493-D5EF17F60F5A}" dt="2025-12-12T17:52:00.264" v="6020" actId="164"/>
          <ac:grpSpMkLst>
            <pc:docMk/>
            <pc:sldMk cId="1548435921" sldId="288"/>
            <ac:grpSpMk id="44" creationId="{79C87B46-FE53-C6AD-8CB3-44DEF777259C}"/>
          </ac:grpSpMkLst>
        </pc:grpChg>
        <pc:grpChg chg="add mod">
          <ac:chgData name="Goodman, Dan" userId="3856083d-7deb-434e-baee-35426c02f58e" providerId="ADAL" clId="{C97C92AB-C3B2-416F-B493-D5EF17F60F5A}" dt="2025-12-12T17:55:07.871" v="6093" actId="164"/>
          <ac:grpSpMkLst>
            <pc:docMk/>
            <pc:sldMk cId="1548435921" sldId="288"/>
            <ac:grpSpMk id="56" creationId="{B3C6E783-8D11-B9EE-1455-D228941B7BDB}"/>
          </ac:grpSpMkLst>
        </pc:grpChg>
        <pc:grpChg chg="add mod">
          <ac:chgData name="Goodman, Dan" userId="3856083d-7deb-434e-baee-35426c02f58e" providerId="ADAL" clId="{C97C92AB-C3B2-416F-B493-D5EF17F60F5A}" dt="2025-12-12T17:55:12.079" v="6094" actId="164"/>
          <ac:grpSpMkLst>
            <pc:docMk/>
            <pc:sldMk cId="1548435921" sldId="288"/>
            <ac:grpSpMk id="57" creationId="{97DA17C8-D67F-C77B-304C-BE5A057E5D8B}"/>
          </ac:grpSpMkLst>
        </pc:grpChg>
        <pc:picChg chg="mod">
          <ac:chgData name="Goodman, Dan" userId="3856083d-7deb-434e-baee-35426c02f58e" providerId="ADAL" clId="{C97C92AB-C3B2-416F-B493-D5EF17F60F5A}" dt="2025-12-12T17:55:44.978" v="6095" actId="1076"/>
          <ac:picMkLst>
            <pc:docMk/>
            <pc:sldMk cId="1548435921" sldId="288"/>
            <ac:picMk id="21" creationId="{F077D467-FE08-7BEB-6392-29212DDE0D2D}"/>
          </ac:picMkLst>
        </pc:picChg>
        <pc:picChg chg="mod">
          <ac:chgData name="Goodman, Dan" userId="3856083d-7deb-434e-baee-35426c02f58e" providerId="ADAL" clId="{C97C92AB-C3B2-416F-B493-D5EF17F60F5A}" dt="2025-12-12T17:47:01.801" v="5937" actId="404"/>
          <ac:picMkLst>
            <pc:docMk/>
            <pc:sldMk cId="1548435921" sldId="288"/>
            <ac:picMk id="33" creationId="{845007DE-F064-CA53-B1E1-D0763EDC4914}"/>
          </ac:picMkLst>
        </pc:picChg>
        <pc:picChg chg="add mod modCrop">
          <ac:chgData name="Goodman, Dan" userId="3856083d-7deb-434e-baee-35426c02f58e" providerId="ADAL" clId="{C97C92AB-C3B2-416F-B493-D5EF17F60F5A}" dt="2025-12-12T17:50:16.095" v="5963" actId="164"/>
          <ac:picMkLst>
            <pc:docMk/>
            <pc:sldMk cId="1548435921" sldId="288"/>
            <ac:picMk id="37" creationId="{F1F2FB9B-66E6-A83A-0541-FC2369394F1D}"/>
          </ac:picMkLst>
        </pc:picChg>
        <pc:picChg chg="add mod modCrop">
          <ac:chgData name="Goodman, Dan" userId="3856083d-7deb-434e-baee-35426c02f58e" providerId="ADAL" clId="{C97C92AB-C3B2-416F-B493-D5EF17F60F5A}" dt="2025-12-12T17:50:16.095" v="5963" actId="164"/>
          <ac:picMkLst>
            <pc:docMk/>
            <pc:sldMk cId="1548435921" sldId="288"/>
            <ac:picMk id="38" creationId="{6BD58818-A869-8D63-546F-960172017D94}"/>
          </ac:picMkLst>
        </pc:picChg>
        <pc:picChg chg="add mod modCrop">
          <ac:chgData name="Goodman, Dan" userId="3856083d-7deb-434e-baee-35426c02f58e" providerId="ADAL" clId="{C97C92AB-C3B2-416F-B493-D5EF17F60F5A}" dt="2025-12-12T17:52:00.264" v="6020" actId="164"/>
          <ac:picMkLst>
            <pc:docMk/>
            <pc:sldMk cId="1548435921" sldId="288"/>
            <ac:picMk id="40" creationId="{A8B3A48E-F88C-129A-12C9-B0A8CEE1554A}"/>
          </ac:picMkLst>
        </pc:picChg>
        <pc:cxnChg chg="add mod">
          <ac:chgData name="Goodman, Dan" userId="3856083d-7deb-434e-baee-35426c02f58e" providerId="ADAL" clId="{C97C92AB-C3B2-416F-B493-D5EF17F60F5A}" dt="2025-12-12T17:55:12.079" v="6094" actId="164"/>
          <ac:cxnSpMkLst>
            <pc:docMk/>
            <pc:sldMk cId="1548435921" sldId="288"/>
            <ac:cxnSpMk id="48" creationId="{A0CE9D77-A83F-6E42-659A-836F18CA8C61}"/>
          </ac:cxnSpMkLst>
        </pc:cxnChg>
        <pc:cxnChg chg="add mod">
          <ac:chgData name="Goodman, Dan" userId="3856083d-7deb-434e-baee-35426c02f58e" providerId="ADAL" clId="{C97C92AB-C3B2-416F-B493-D5EF17F60F5A}" dt="2025-12-12T17:55:07.871" v="6093" actId="164"/>
          <ac:cxnSpMkLst>
            <pc:docMk/>
            <pc:sldMk cId="1548435921" sldId="288"/>
            <ac:cxnSpMk id="50" creationId="{4E65D04E-FCE3-4BCC-0395-E110D3D0337E}"/>
          </ac:cxnSpMkLst>
        </pc:cxnChg>
      </pc:sldChg>
      <pc:sldChg chg="addSp delSp modSp add mod">
        <pc:chgData name="Goodman, Dan" userId="3856083d-7deb-434e-baee-35426c02f58e" providerId="ADAL" clId="{C97C92AB-C3B2-416F-B493-D5EF17F60F5A}" dt="2025-12-12T19:27:21.125" v="8497" actId="1076"/>
        <pc:sldMkLst>
          <pc:docMk/>
          <pc:sldMk cId="2949611556" sldId="316"/>
        </pc:sldMkLst>
        <pc:spChg chg="add mod">
          <ac:chgData name="Goodman, Dan" userId="3856083d-7deb-434e-baee-35426c02f58e" providerId="ADAL" clId="{C97C92AB-C3B2-416F-B493-D5EF17F60F5A}" dt="2025-12-12T19:27:21.125" v="8497" actId="1076"/>
          <ac:spMkLst>
            <pc:docMk/>
            <pc:sldMk cId="2949611556" sldId="316"/>
            <ac:spMk id="3" creationId="{65E44444-454C-DA4A-EAFF-8778469D8932}"/>
          </ac:spMkLst>
        </pc:spChg>
        <pc:spChg chg="mod">
          <ac:chgData name="Goodman, Dan" userId="3856083d-7deb-434e-baee-35426c02f58e" providerId="ADAL" clId="{C97C92AB-C3B2-416F-B493-D5EF17F60F5A}" dt="2025-12-12T19:22:04.154" v="8096" actId="1076"/>
          <ac:spMkLst>
            <pc:docMk/>
            <pc:sldMk cId="2949611556" sldId="316"/>
            <ac:spMk id="5" creationId="{A4D14E85-5DC6-116D-A148-19D4AF146A60}"/>
          </ac:spMkLst>
        </pc:spChg>
        <pc:spChg chg="del">
          <ac:chgData name="Goodman, Dan" userId="3856083d-7deb-434e-baee-35426c02f58e" providerId="ADAL" clId="{C97C92AB-C3B2-416F-B493-D5EF17F60F5A}" dt="2025-12-12T19:21:44.237" v="8093" actId="478"/>
          <ac:spMkLst>
            <pc:docMk/>
            <pc:sldMk cId="2949611556" sldId="316"/>
            <ac:spMk id="7" creationId="{A94AC114-2571-8081-D13D-A734E81C2244}"/>
          </ac:spMkLst>
        </pc:spChg>
        <pc:spChg chg="mod">
          <ac:chgData name="Goodman, Dan" userId="3856083d-7deb-434e-baee-35426c02f58e" providerId="ADAL" clId="{C97C92AB-C3B2-416F-B493-D5EF17F60F5A}" dt="2025-12-12T19:22:04.154" v="8096" actId="1076"/>
          <ac:spMkLst>
            <pc:docMk/>
            <pc:sldMk cId="2949611556" sldId="316"/>
            <ac:spMk id="12" creationId="{4BB55E88-78BA-506D-8D19-ECA91CAFC22F}"/>
          </ac:spMkLst>
        </pc:spChg>
        <pc:spChg chg="del">
          <ac:chgData name="Goodman, Dan" userId="3856083d-7deb-434e-baee-35426c02f58e" providerId="ADAL" clId="{C97C92AB-C3B2-416F-B493-D5EF17F60F5A}" dt="2025-12-12T19:21:46.003" v="8094" actId="478"/>
          <ac:spMkLst>
            <pc:docMk/>
            <pc:sldMk cId="2949611556" sldId="316"/>
            <ac:spMk id="13" creationId="{39DF7FB3-C417-194E-C18C-38AC98F1FEAB}"/>
          </ac:spMkLst>
        </pc:spChg>
        <pc:spChg chg="mod">
          <ac:chgData name="Goodman, Dan" userId="3856083d-7deb-434e-baee-35426c02f58e" providerId="ADAL" clId="{C97C92AB-C3B2-416F-B493-D5EF17F60F5A}" dt="2025-12-12T19:22:04.154" v="8096" actId="1076"/>
          <ac:spMkLst>
            <pc:docMk/>
            <pc:sldMk cId="2949611556" sldId="316"/>
            <ac:spMk id="15" creationId="{1238B701-5A1A-EAB1-D9B2-98ACB4D2A6F5}"/>
          </ac:spMkLst>
        </pc:spChg>
        <pc:spChg chg="del">
          <ac:chgData name="Goodman, Dan" userId="3856083d-7deb-434e-baee-35426c02f58e" providerId="ADAL" clId="{C97C92AB-C3B2-416F-B493-D5EF17F60F5A}" dt="2025-12-12T19:21:47.449" v="8095" actId="478"/>
          <ac:spMkLst>
            <pc:docMk/>
            <pc:sldMk cId="2949611556" sldId="316"/>
            <ac:spMk id="16" creationId="{9AF10EF9-7C74-1B3B-0375-54DCD59F02D5}"/>
          </ac:spMkLst>
        </pc:spChg>
        <pc:picChg chg="mod">
          <ac:chgData name="Goodman, Dan" userId="3856083d-7deb-434e-baee-35426c02f58e" providerId="ADAL" clId="{C97C92AB-C3B2-416F-B493-D5EF17F60F5A}" dt="2025-12-12T19:22:04.154" v="8096" actId="1076"/>
          <ac:picMkLst>
            <pc:docMk/>
            <pc:sldMk cId="2949611556" sldId="316"/>
            <ac:picMk id="4" creationId="{6DEE4022-76F3-968F-8E5E-7AAB7A5FA5C8}"/>
          </ac:picMkLst>
        </pc:picChg>
        <pc:picChg chg="del">
          <ac:chgData name="Goodman, Dan" userId="3856083d-7deb-434e-baee-35426c02f58e" providerId="ADAL" clId="{C97C92AB-C3B2-416F-B493-D5EF17F60F5A}" dt="2025-12-12T19:21:44.237" v="8093" actId="478"/>
          <ac:picMkLst>
            <pc:docMk/>
            <pc:sldMk cId="2949611556" sldId="316"/>
            <ac:picMk id="6" creationId="{7FF0769A-65EB-EE49-9667-C40BA0E3884F}"/>
          </ac:picMkLst>
        </pc:picChg>
        <pc:picChg chg="mod">
          <ac:chgData name="Goodman, Dan" userId="3856083d-7deb-434e-baee-35426c02f58e" providerId="ADAL" clId="{C97C92AB-C3B2-416F-B493-D5EF17F60F5A}" dt="2025-12-12T19:22:04.154" v="8096" actId="1076"/>
          <ac:picMkLst>
            <pc:docMk/>
            <pc:sldMk cId="2949611556" sldId="316"/>
            <ac:picMk id="8" creationId="{C39DA5E7-9309-75CF-6DB3-203FD4F92199}"/>
          </ac:picMkLst>
        </pc:picChg>
        <pc:picChg chg="del">
          <ac:chgData name="Goodman, Dan" userId="3856083d-7deb-434e-baee-35426c02f58e" providerId="ADAL" clId="{C97C92AB-C3B2-416F-B493-D5EF17F60F5A}" dt="2025-12-12T19:21:44.237" v="8093" actId="478"/>
          <ac:picMkLst>
            <pc:docMk/>
            <pc:sldMk cId="2949611556" sldId="316"/>
            <ac:picMk id="10" creationId="{EC86B137-9305-CC15-8B88-468F0C378774}"/>
          </ac:picMkLst>
        </pc:picChg>
        <pc:picChg chg="mod">
          <ac:chgData name="Goodman, Dan" userId="3856083d-7deb-434e-baee-35426c02f58e" providerId="ADAL" clId="{C97C92AB-C3B2-416F-B493-D5EF17F60F5A}" dt="2025-12-12T19:22:04.154" v="8096" actId="1076"/>
          <ac:picMkLst>
            <pc:docMk/>
            <pc:sldMk cId="2949611556" sldId="316"/>
            <ac:picMk id="14" creationId="{AB31A600-C2F7-EFCF-DDCB-3E80C871F55E}"/>
          </ac:picMkLst>
        </pc:picChg>
        <pc:picChg chg="del">
          <ac:chgData name="Goodman, Dan" userId="3856083d-7deb-434e-baee-35426c02f58e" providerId="ADAL" clId="{C97C92AB-C3B2-416F-B493-D5EF17F60F5A}" dt="2025-12-12T19:21:44.237" v="8093" actId="478"/>
          <ac:picMkLst>
            <pc:docMk/>
            <pc:sldMk cId="2949611556" sldId="316"/>
            <ac:picMk id="18" creationId="{09F9F16C-60EE-D5E0-0712-25824ABA288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E6EB4-03A3-4C4A-B5B5-FE282E964C7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C7791-BCCC-4DAF-AEA8-66EE27DE67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412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C7791-BCCC-4DAF-AEA8-66EE27DE672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515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C7791-BCCC-4DAF-AEA8-66EE27DE672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675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Classic classification problem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What if we can factorise into two subproblems?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Resource costs are higher for left, so “dumb” compared to “smart”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But what if factorisation isn’t exact? Introduce error per trial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If resource cost is not an issue, then you should always be dumb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If resources are an issue, then if either error rate is small or number of resources required large, be smart instead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C7791-BCCC-4DAF-AEA8-66EE27DE672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345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3602038"/>
          </a:xfrm>
          <a:prstGeom prst="rect">
            <a:avLst/>
          </a:prstGeom>
          <a:solidFill>
            <a:srgbClr val="7B6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338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361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288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955221"/>
          </a:xfrm>
          <a:prstGeom prst="rect">
            <a:avLst/>
          </a:prstGeom>
          <a:solidFill>
            <a:srgbClr val="7B6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73" y="155122"/>
            <a:ext cx="11702143" cy="70212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373" y="1232807"/>
            <a:ext cx="11702143" cy="49441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0373" y="6356351"/>
            <a:ext cx="1513113" cy="365125"/>
          </a:xfrm>
        </p:spPr>
        <p:txBody>
          <a:bodyPr/>
          <a:lstStyle/>
          <a:p>
            <a:fld id="{B4F8C7A3-725D-4124-BBBD-1241BC874DE3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59429" y="6356352"/>
            <a:ext cx="854528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78886" y="6356350"/>
            <a:ext cx="1273629" cy="365125"/>
          </a:xfrm>
        </p:spPr>
        <p:txBody>
          <a:bodyPr/>
          <a:lstStyle/>
          <a:p>
            <a:fld id="{1F455D0C-05DE-4579-A44D-CFABC4712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4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2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02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6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3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00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1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402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7A08D-AAAD-4624-B12D-B2D2F6AF265E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20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0.png"/><Relationship Id="rId18" Type="http://schemas.openxmlformats.org/officeDocument/2006/relationships/image" Target="../media/image56.png"/><Relationship Id="rId3" Type="http://schemas.openxmlformats.org/officeDocument/2006/relationships/image" Target="../media/image300.png"/><Relationship Id="rId7" Type="http://schemas.openxmlformats.org/officeDocument/2006/relationships/image" Target="../media/image390.png"/><Relationship Id="rId12" Type="http://schemas.openxmlformats.org/officeDocument/2006/relationships/image" Target="../media/image120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110.png"/><Relationship Id="rId5" Type="http://schemas.openxmlformats.org/officeDocument/2006/relationships/image" Target="../media/image50.png"/><Relationship Id="rId15" Type="http://schemas.openxmlformats.org/officeDocument/2006/relationships/image" Target="../media/image53.png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Relationship Id="rId14" Type="http://schemas.openxmlformats.org/officeDocument/2006/relationships/image" Target="../media/image1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60.png"/><Relationship Id="rId3" Type="http://schemas.openxmlformats.org/officeDocument/2006/relationships/image" Target="../media/image6.pn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33.png"/><Relationship Id="rId7" Type="http://schemas.openxmlformats.org/officeDocument/2006/relationships/image" Target="../media/image2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2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D58D3-021C-429A-BBEA-917A6E431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59644"/>
            <a:ext cx="10363200" cy="3250319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Intelligence as resource efficiency</a:t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en-GB" sz="3600" dirty="0">
                <a:solidFill>
                  <a:schemeClr val="bg1"/>
                </a:solidFill>
              </a:rPr>
              <a:t>⚠️ WIP – thinking </a:t>
            </a:r>
            <a:r>
              <a:rPr lang="en-GB" sz="3600" dirty="0"/>
              <a:t>out loud ⚠️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B2EAAB-C982-419A-83C2-2AE7600566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ln>
            <a:noFill/>
          </a:ln>
        </p:spPr>
        <p:txBody>
          <a:bodyPr/>
          <a:lstStyle/>
          <a:p>
            <a:r>
              <a:rPr lang="en-GB" sz="4000" dirty="0"/>
              <a:t>Dan Goodman</a:t>
            </a:r>
          </a:p>
          <a:p>
            <a:r>
              <a:rPr lang="en-GB" dirty="0"/>
              <a:t>Imperial College London</a:t>
            </a:r>
          </a:p>
          <a:p>
            <a:r>
              <a:rPr lang="en-GB" sz="1800" dirty="0"/>
              <a:t>Department of Electrical and Electronic Engineering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08CAC22-ABA8-4D9B-A154-1C28BE9C7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015" y="5100490"/>
            <a:ext cx="2595904" cy="13563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CEF47F-23D5-455F-AC8D-1304CC3C9F52}"/>
              </a:ext>
            </a:extLst>
          </p:cNvPr>
          <p:cNvSpPr txBox="1"/>
          <p:nvPr/>
        </p:nvSpPr>
        <p:spPr>
          <a:xfrm>
            <a:off x="9772895" y="6456850"/>
            <a:ext cx="2160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neural-reckoning.org</a:t>
            </a:r>
          </a:p>
        </p:txBody>
      </p:sp>
      <p:pic>
        <p:nvPicPr>
          <p:cNvPr id="6" name="Picture 5" descr="A blue letters on a black background&#10;&#10;Description automatically generated">
            <a:extLst>
              <a:ext uri="{FF2B5EF4-FFF2-40B4-BE49-F238E27FC236}">
                <a16:creationId xmlns:a16="http://schemas.microsoft.com/office/drawing/2014/main" id="{B8BD8BF9-1270-409B-2623-688E48D171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99" y="5613399"/>
            <a:ext cx="3745527" cy="74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00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5FEFD-10CA-4D2D-706E-633E1112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2: Modularity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9DAE723-0C14-903A-8281-493AC6D353D6}"/>
              </a:ext>
            </a:extLst>
          </p:cNvPr>
          <p:cNvGrpSpPr/>
          <p:nvPr/>
        </p:nvGrpSpPr>
        <p:grpSpPr>
          <a:xfrm>
            <a:off x="1301676" y="1796532"/>
            <a:ext cx="3640818" cy="666974"/>
            <a:chOff x="1301676" y="1796532"/>
            <a:chExt cx="3640818" cy="66697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6435652-3EFD-BF40-405E-4D981665D842}"/>
                </a:ext>
              </a:extLst>
            </p:cNvPr>
            <p:cNvSpPr txBox="1"/>
            <p:nvPr/>
          </p:nvSpPr>
          <p:spPr>
            <a:xfrm>
              <a:off x="1301676" y="1929964"/>
              <a:ext cx="7393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Input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C13CCD4F-F28A-72C1-0171-B2C86527CC2B}"/>
                    </a:ext>
                  </a:extLst>
                </p:cNvPr>
                <p:cNvSpPr txBox="1"/>
                <p:nvPr/>
              </p:nvSpPr>
              <p:spPr>
                <a:xfrm>
                  <a:off x="4015574" y="1929964"/>
                  <a:ext cx="92692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2000" dirty="0"/>
                    <a:t>Class 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BF012EE-754A-B206-0D05-74226AF207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5574" y="1929964"/>
                  <a:ext cx="926920" cy="400110"/>
                </a:xfrm>
                <a:prstGeom prst="rect">
                  <a:avLst/>
                </a:prstGeom>
                <a:blipFill>
                  <a:blip r:embed="rId3"/>
                  <a:stretch>
                    <a:fillRect l="-7237" t="-9231" b="-2769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9F690F2-0F83-8172-D259-08B11BB92556}"/>
                </a:ext>
              </a:extLst>
            </p:cNvPr>
            <p:cNvCxnSpPr>
              <a:stCxn id="5" idx="3"/>
              <a:endCxn id="6" idx="1"/>
            </p:cNvCxnSpPr>
            <p:nvPr/>
          </p:nvCxnSpPr>
          <p:spPr>
            <a:xfrm>
              <a:off x="2040981" y="2130019"/>
              <a:ext cx="1974593" cy="0"/>
            </a:xfrm>
            <a:prstGeom prst="straightConnector1">
              <a:avLst/>
            </a:prstGeom>
            <a:ln w="1905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Cloud 7">
              <a:extLst>
                <a:ext uri="{FF2B5EF4-FFF2-40B4-BE49-F238E27FC236}">
                  <a16:creationId xmlns:a16="http://schemas.microsoft.com/office/drawing/2014/main" id="{DC4A1BCB-433C-3F1D-B000-F166427EB64F}"/>
                </a:ext>
              </a:extLst>
            </p:cNvPr>
            <p:cNvSpPr/>
            <p:nvPr/>
          </p:nvSpPr>
          <p:spPr>
            <a:xfrm>
              <a:off x="2528047" y="1796532"/>
              <a:ext cx="1000461" cy="666974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4F44ED-1B8F-80D1-DD20-1293479D8669}"/>
              </a:ext>
            </a:extLst>
          </p:cNvPr>
          <p:cNvGrpSpPr/>
          <p:nvPr/>
        </p:nvGrpSpPr>
        <p:grpSpPr>
          <a:xfrm>
            <a:off x="6348838" y="1363111"/>
            <a:ext cx="5622729" cy="1500505"/>
            <a:chOff x="6348838" y="1363111"/>
            <a:chExt cx="5622729" cy="150050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B2D2FA-EC8E-D95D-97C2-B678F5173077}"/>
                </a:ext>
              </a:extLst>
            </p:cNvPr>
            <p:cNvSpPr txBox="1"/>
            <p:nvPr/>
          </p:nvSpPr>
          <p:spPr>
            <a:xfrm>
              <a:off x="6348838" y="1929964"/>
              <a:ext cx="7393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Input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AE4CBB7-2D4B-9CB9-7EC3-E67A3181DF34}"/>
                    </a:ext>
                  </a:extLst>
                </p:cNvPr>
                <p:cNvSpPr txBox="1"/>
                <p:nvPr/>
              </p:nvSpPr>
              <p:spPr>
                <a:xfrm>
                  <a:off x="10070982" y="1934305"/>
                  <a:ext cx="190058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2000" dirty="0"/>
                    <a:t>Class 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A8705A8-A028-D649-6B9E-897A444CCE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0982" y="1934305"/>
                  <a:ext cx="1900585" cy="400110"/>
                </a:xfrm>
                <a:prstGeom prst="rect">
                  <a:avLst/>
                </a:prstGeom>
                <a:blipFill>
                  <a:blip r:embed="rId4"/>
                  <a:stretch>
                    <a:fillRect l="-3205" t="-7576" r="-641" b="-2575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2836D2F-5B42-269F-EA5D-39949D368E1B}"/>
                </a:ext>
              </a:extLst>
            </p:cNvPr>
            <p:cNvCxnSpPr>
              <a:cxnSpLocks/>
              <a:stCxn id="10" idx="3"/>
              <a:endCxn id="14" idx="1"/>
            </p:cNvCxnSpPr>
            <p:nvPr/>
          </p:nvCxnSpPr>
          <p:spPr>
            <a:xfrm flipV="1">
              <a:off x="7088143" y="1563166"/>
              <a:ext cx="1065714" cy="566853"/>
            </a:xfrm>
            <a:prstGeom prst="straightConnector1">
              <a:avLst/>
            </a:prstGeom>
            <a:ln w="1905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EFDD9D37-D87A-0A0A-1F9E-E623AE761523}"/>
                </a:ext>
              </a:extLst>
            </p:cNvPr>
            <p:cNvSpPr/>
            <p:nvPr/>
          </p:nvSpPr>
          <p:spPr>
            <a:xfrm>
              <a:off x="7363815" y="1629882"/>
              <a:ext cx="492366" cy="40011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40DCC7E-E333-7957-646B-BEC86B418CA1}"/>
                    </a:ext>
                  </a:extLst>
                </p:cNvPr>
                <p:cNvSpPr txBox="1"/>
                <p:nvPr/>
              </p:nvSpPr>
              <p:spPr>
                <a:xfrm>
                  <a:off x="8153857" y="1363111"/>
                  <a:ext cx="132177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2000" dirty="0"/>
                    <a:t>Property 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8ACB519-CE09-732A-EBDC-A293642983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3857" y="1363111"/>
                  <a:ext cx="1321772" cy="400110"/>
                </a:xfrm>
                <a:prstGeom prst="rect">
                  <a:avLst/>
                </a:prstGeom>
                <a:blipFill>
                  <a:blip r:embed="rId5"/>
                  <a:stretch>
                    <a:fillRect l="-5093" t="-9231" b="-2769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F18F69F-3D4D-E041-AC83-5E79D5CBFE0E}"/>
                    </a:ext>
                  </a:extLst>
                </p:cNvPr>
                <p:cNvSpPr txBox="1"/>
                <p:nvPr/>
              </p:nvSpPr>
              <p:spPr>
                <a:xfrm>
                  <a:off x="8153857" y="2463506"/>
                  <a:ext cx="132177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2000" dirty="0"/>
                    <a:t>Property 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D9BEDC6-7D3D-4E5B-40C6-A77730037C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3857" y="2463506"/>
                  <a:ext cx="1321772" cy="400110"/>
                </a:xfrm>
                <a:prstGeom prst="rect">
                  <a:avLst/>
                </a:prstGeom>
                <a:blipFill>
                  <a:blip r:embed="rId6"/>
                  <a:stretch>
                    <a:fillRect l="-5093" t="-7576" b="-2575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2F871FF-0150-9DC4-0F71-FFDD95ED3669}"/>
                </a:ext>
              </a:extLst>
            </p:cNvPr>
            <p:cNvCxnSpPr>
              <a:stCxn id="10" idx="3"/>
              <a:endCxn id="15" idx="1"/>
            </p:cNvCxnSpPr>
            <p:nvPr/>
          </p:nvCxnSpPr>
          <p:spPr>
            <a:xfrm>
              <a:off x="7088143" y="2130019"/>
              <a:ext cx="1065714" cy="533542"/>
            </a:xfrm>
            <a:prstGeom prst="straightConnector1">
              <a:avLst/>
            </a:prstGeom>
            <a:ln w="1905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0626A1-A169-FB2F-29BB-279B8C407256}"/>
                </a:ext>
              </a:extLst>
            </p:cNvPr>
            <p:cNvCxnSpPr>
              <a:stCxn id="14" idx="3"/>
              <a:endCxn id="11" idx="1"/>
            </p:cNvCxnSpPr>
            <p:nvPr/>
          </p:nvCxnSpPr>
          <p:spPr>
            <a:xfrm>
              <a:off x="9475629" y="1563166"/>
              <a:ext cx="595353" cy="571194"/>
            </a:xfrm>
            <a:prstGeom prst="line">
              <a:avLst/>
            </a:prstGeom>
            <a:ln w="1905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5AE860D-2AF3-7C9D-436C-A049A0F3524F}"/>
                </a:ext>
              </a:extLst>
            </p:cNvPr>
            <p:cNvCxnSpPr>
              <a:stCxn id="15" idx="3"/>
              <a:endCxn id="11" idx="1"/>
            </p:cNvCxnSpPr>
            <p:nvPr/>
          </p:nvCxnSpPr>
          <p:spPr>
            <a:xfrm flipV="1">
              <a:off x="9475629" y="2134360"/>
              <a:ext cx="595353" cy="529201"/>
            </a:xfrm>
            <a:prstGeom prst="line">
              <a:avLst/>
            </a:prstGeom>
            <a:ln w="1905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Cloud 18">
              <a:extLst>
                <a:ext uri="{FF2B5EF4-FFF2-40B4-BE49-F238E27FC236}">
                  <a16:creationId xmlns:a16="http://schemas.microsoft.com/office/drawing/2014/main" id="{1197289F-CEB0-CED0-D633-5F5FEA72B7C1}"/>
                </a:ext>
              </a:extLst>
            </p:cNvPr>
            <p:cNvSpPr/>
            <p:nvPr/>
          </p:nvSpPr>
          <p:spPr>
            <a:xfrm>
              <a:off x="7363815" y="2196735"/>
              <a:ext cx="492366" cy="40011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29D78DB-498B-8869-6363-8F526CD3F40F}"/>
              </a:ext>
            </a:extLst>
          </p:cNvPr>
          <p:cNvSpPr txBox="1"/>
          <p:nvPr/>
        </p:nvSpPr>
        <p:spPr>
          <a:xfrm>
            <a:off x="823973" y="112858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“Dumb”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41F73A-8100-E2E3-A177-E7ABE34465BE}"/>
              </a:ext>
            </a:extLst>
          </p:cNvPr>
          <p:cNvSpPr txBox="1"/>
          <p:nvPr/>
        </p:nvSpPr>
        <p:spPr>
          <a:xfrm>
            <a:off x="5875567" y="1121395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“Smart”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B703E05-7ACA-DA78-5B40-DEAE3F42132A}"/>
                  </a:ext>
                </a:extLst>
              </p:cNvPr>
              <p:cNvSpPr txBox="1"/>
              <p:nvPr/>
            </p:nvSpPr>
            <p:spPr>
              <a:xfrm>
                <a:off x="1545730" y="3143850"/>
                <a:ext cx="30045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000" dirty="0">
                    <a:solidFill>
                      <a:srgbClr val="C00000"/>
                    </a:solidFill>
                  </a:rPr>
                  <a:t>Resource cost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en-GB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GB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000" dirty="0">
                    <a:solidFill>
                      <a:srgbClr val="C00000"/>
                    </a:solidFill>
                  </a:rPr>
                  <a:t> per trial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B703E05-7ACA-DA78-5B40-DEAE3F4213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730" y="3143850"/>
                <a:ext cx="3004540" cy="400110"/>
              </a:xfrm>
              <a:prstGeom prst="rect">
                <a:avLst/>
              </a:prstGeom>
              <a:blipFill>
                <a:blip r:embed="rId7"/>
                <a:stretch>
                  <a:fillRect l="-2236" t="-9231" r="-1423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3B60F526-30EC-A17C-0659-7C25DA02C96D}"/>
              </a:ext>
            </a:extLst>
          </p:cNvPr>
          <p:cNvGrpSpPr/>
          <p:nvPr/>
        </p:nvGrpSpPr>
        <p:grpSpPr>
          <a:xfrm>
            <a:off x="9475629" y="1063123"/>
            <a:ext cx="2529472" cy="400110"/>
            <a:chOff x="9475629" y="1063123"/>
            <a:chExt cx="2529472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0DE805F-ED8E-09D1-9C10-01625A2BDB06}"/>
                    </a:ext>
                  </a:extLst>
                </p:cNvPr>
                <p:cNvSpPr txBox="1"/>
                <p:nvPr/>
              </p:nvSpPr>
              <p:spPr>
                <a:xfrm>
                  <a:off x="10070982" y="1063123"/>
                  <a:ext cx="193411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∈{</m:t>
                        </m:r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GB" sz="2000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46C8FF4F-EA9A-94DD-81A9-51D87331DC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0982" y="1063123"/>
                  <a:ext cx="1934119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1515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23E0C10-002E-5E38-7B90-3F6DCC7CC8FF}"/>
                </a:ext>
              </a:extLst>
            </p:cNvPr>
            <p:cNvCxnSpPr>
              <a:cxnSpLocks/>
              <a:endCxn id="24" idx="1"/>
            </p:cNvCxnSpPr>
            <p:nvPr/>
          </p:nvCxnSpPr>
          <p:spPr>
            <a:xfrm flipV="1">
              <a:off x="9475629" y="1263178"/>
              <a:ext cx="595353" cy="140752"/>
            </a:xfrm>
            <a:prstGeom prst="line">
              <a:avLst/>
            </a:prstGeom>
            <a:ln w="19050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E2E3160-6AA0-07CF-3AA0-92A826C30C82}"/>
                  </a:ext>
                </a:extLst>
              </p:cNvPr>
              <p:cNvSpPr txBox="1"/>
              <p:nvPr/>
            </p:nvSpPr>
            <p:spPr>
              <a:xfrm>
                <a:off x="7700494" y="3139509"/>
                <a:ext cx="28819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000" dirty="0">
                    <a:solidFill>
                      <a:srgbClr val="00B050"/>
                    </a:solidFill>
                  </a:rPr>
                  <a:t>Resource cost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𝑐𝑁</m:t>
                    </m:r>
                  </m:oMath>
                </a14:m>
                <a:r>
                  <a:rPr lang="en-GB" sz="2000" dirty="0">
                    <a:solidFill>
                      <a:srgbClr val="00B050"/>
                    </a:solidFill>
                  </a:rPr>
                  <a:t> per trial</a:t>
                </a: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E2E3160-6AA0-07CF-3AA0-92A826C30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494" y="3139509"/>
                <a:ext cx="2881943" cy="400110"/>
              </a:xfrm>
              <a:prstGeom prst="rect">
                <a:avLst/>
              </a:prstGeom>
              <a:blipFill>
                <a:blip r:embed="rId9"/>
                <a:stretch>
                  <a:fillRect l="-2114" t="-7576" r="-2114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E4C69FD4-53F8-0863-E286-AED3821AE07E}"/>
              </a:ext>
            </a:extLst>
          </p:cNvPr>
          <p:cNvSpPr txBox="1"/>
          <p:nvPr/>
        </p:nvSpPr>
        <p:spPr>
          <a:xfrm>
            <a:off x="2337767" y="3778835"/>
            <a:ext cx="1381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dirty="0">
                <a:solidFill>
                  <a:srgbClr val="00B050"/>
                </a:solidFill>
              </a:rPr>
              <a:t>Error cost 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104283-6BF2-CC55-B622-E13A809A5819}"/>
                  </a:ext>
                </a:extLst>
              </p:cNvPr>
              <p:cNvSpPr txBox="1"/>
              <p:nvPr/>
            </p:nvSpPr>
            <p:spPr>
              <a:xfrm>
                <a:off x="8010067" y="3778835"/>
                <a:ext cx="226279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000" dirty="0">
                    <a:solidFill>
                      <a:srgbClr val="C00000"/>
                    </a:solidFill>
                  </a:rPr>
                  <a:t>Error cost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GB" sz="2000" dirty="0">
                    <a:solidFill>
                      <a:srgbClr val="C00000"/>
                    </a:solidFill>
                  </a:rPr>
                  <a:t> per trial</a:t>
                </a: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104283-6BF2-CC55-B622-E13A809A5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0067" y="3778835"/>
                <a:ext cx="2262799" cy="400110"/>
              </a:xfrm>
              <a:prstGeom prst="rect">
                <a:avLst/>
              </a:prstGeom>
              <a:blipFill>
                <a:blip r:embed="rId10"/>
                <a:stretch>
                  <a:fillRect l="-2965" t="-9091" r="-1887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0C2C9793-BD4B-DBDD-041B-9E4716E226F5}"/>
              </a:ext>
            </a:extLst>
          </p:cNvPr>
          <p:cNvGrpSpPr/>
          <p:nvPr/>
        </p:nvGrpSpPr>
        <p:grpSpPr>
          <a:xfrm>
            <a:off x="1206337" y="4678706"/>
            <a:ext cx="3215054" cy="2182889"/>
            <a:chOff x="1206337" y="4646432"/>
            <a:chExt cx="3215054" cy="21828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9B3546F-A4B2-A0BD-777E-37EEF6301502}"/>
                </a:ext>
              </a:extLst>
            </p:cNvPr>
            <p:cNvSpPr/>
            <p:nvPr/>
          </p:nvSpPr>
          <p:spPr>
            <a:xfrm>
              <a:off x="1635160" y="4646432"/>
              <a:ext cx="2786231" cy="17212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2000" dirty="0"/>
                <a:t>Always be dumb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DB5CE03D-624B-C082-1622-30A0EE599639}"/>
                    </a:ext>
                  </a:extLst>
                </p:cNvPr>
                <p:cNvSpPr txBox="1"/>
                <p:nvPr/>
              </p:nvSpPr>
              <p:spPr>
                <a:xfrm>
                  <a:off x="1206337" y="5306989"/>
                  <a:ext cx="43620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F09BC80B-493F-81D7-DC59-1101089708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6337" y="5306989"/>
                  <a:ext cx="436209" cy="40011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FCA4B5F-67E3-4FB5-C6AE-B83581979C2A}"/>
                    </a:ext>
                  </a:extLst>
                </p:cNvPr>
                <p:cNvSpPr txBox="1"/>
                <p:nvPr/>
              </p:nvSpPr>
              <p:spPr>
                <a:xfrm>
                  <a:off x="2846598" y="6367656"/>
                  <a:ext cx="40280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F4A6E905-3450-101E-B95F-F8F93CD355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6598" y="6367656"/>
                  <a:ext cx="402803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AB7D555-16B4-68D1-F057-3CC96A2B44F7}"/>
              </a:ext>
            </a:extLst>
          </p:cNvPr>
          <p:cNvGrpSpPr/>
          <p:nvPr/>
        </p:nvGrpSpPr>
        <p:grpSpPr>
          <a:xfrm>
            <a:off x="7341786" y="4663969"/>
            <a:ext cx="3253060" cy="2184290"/>
            <a:chOff x="7341786" y="4631695"/>
            <a:chExt cx="3253060" cy="218429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2BBBFB6-FB02-E057-0817-A426948A0324}"/>
                </a:ext>
              </a:extLst>
            </p:cNvPr>
            <p:cNvSpPr/>
            <p:nvPr/>
          </p:nvSpPr>
          <p:spPr>
            <a:xfrm>
              <a:off x="7770609" y="4633096"/>
              <a:ext cx="2786231" cy="17212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1BAAC0F8-91DA-330A-C1EC-FB39B255D946}"/>
                    </a:ext>
                  </a:extLst>
                </p:cNvPr>
                <p:cNvSpPr txBox="1"/>
                <p:nvPr/>
              </p:nvSpPr>
              <p:spPr>
                <a:xfrm>
                  <a:off x="7341786" y="5293653"/>
                  <a:ext cx="43620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635C0B34-09C4-EBF1-61AC-4A8AA9CAF5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1786" y="5293653"/>
                  <a:ext cx="436209" cy="40011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82C5F85D-C709-D832-B255-8D2A2E78120B}"/>
                    </a:ext>
                  </a:extLst>
                </p:cNvPr>
                <p:cNvSpPr txBox="1"/>
                <p:nvPr/>
              </p:nvSpPr>
              <p:spPr>
                <a:xfrm>
                  <a:off x="8982047" y="6354320"/>
                  <a:ext cx="40280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265D6F2-F95A-03C6-7F1F-2327F5F883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2047" y="6354320"/>
                  <a:ext cx="402803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80DF263-09B7-50CB-C6ED-8246CC5526E1}"/>
                </a:ext>
              </a:extLst>
            </p:cNvPr>
            <p:cNvSpPr/>
            <p:nvPr/>
          </p:nvSpPr>
          <p:spPr>
            <a:xfrm>
              <a:off x="8685531" y="4631695"/>
              <a:ext cx="1872093" cy="1725613"/>
            </a:xfrm>
            <a:custGeom>
              <a:avLst/>
              <a:gdLst>
                <a:gd name="connsiteX0" fmla="*/ 0 w 1870075"/>
                <a:gd name="connsiteY0" fmla="*/ 1781175 h 1781599"/>
                <a:gd name="connsiteX1" fmla="*/ 527050 w 1870075"/>
                <a:gd name="connsiteY1" fmla="*/ 1489075 h 1781599"/>
                <a:gd name="connsiteX2" fmla="*/ 1870075 w 1870075"/>
                <a:gd name="connsiteY2" fmla="*/ 0 h 1781599"/>
                <a:gd name="connsiteX0" fmla="*/ 0 w 1870075"/>
                <a:gd name="connsiteY0" fmla="*/ 1781175 h 1781599"/>
                <a:gd name="connsiteX1" fmla="*/ 527050 w 1870075"/>
                <a:gd name="connsiteY1" fmla="*/ 1489075 h 1781599"/>
                <a:gd name="connsiteX2" fmla="*/ 1870075 w 1870075"/>
                <a:gd name="connsiteY2" fmla="*/ 0 h 1781599"/>
                <a:gd name="connsiteX0" fmla="*/ 0 w 1857375"/>
                <a:gd name="connsiteY0" fmla="*/ 1717675 h 1718099"/>
                <a:gd name="connsiteX1" fmla="*/ 527050 w 1857375"/>
                <a:gd name="connsiteY1" fmla="*/ 1425575 h 1718099"/>
                <a:gd name="connsiteX2" fmla="*/ 1857375 w 1857375"/>
                <a:gd name="connsiteY2" fmla="*/ 0 h 1718099"/>
                <a:gd name="connsiteX0" fmla="*/ 0 w 1866900"/>
                <a:gd name="connsiteY0" fmla="*/ 1727200 h 1727624"/>
                <a:gd name="connsiteX1" fmla="*/ 527050 w 1866900"/>
                <a:gd name="connsiteY1" fmla="*/ 1435100 h 1727624"/>
                <a:gd name="connsiteX2" fmla="*/ 1866900 w 1866900"/>
                <a:gd name="connsiteY2" fmla="*/ 0 h 1727624"/>
                <a:gd name="connsiteX0" fmla="*/ 0 w 1866900"/>
                <a:gd name="connsiteY0" fmla="*/ 1727200 h 1728424"/>
                <a:gd name="connsiteX1" fmla="*/ 568325 w 1866900"/>
                <a:gd name="connsiteY1" fmla="*/ 1454150 h 1728424"/>
                <a:gd name="connsiteX2" fmla="*/ 1866900 w 1866900"/>
                <a:gd name="connsiteY2" fmla="*/ 0 h 1728424"/>
                <a:gd name="connsiteX0" fmla="*/ 0 w 1866900"/>
                <a:gd name="connsiteY0" fmla="*/ 1727200 h 1727200"/>
                <a:gd name="connsiteX1" fmla="*/ 1866900 w 1866900"/>
                <a:gd name="connsiteY1" fmla="*/ 0 h 1727200"/>
                <a:gd name="connsiteX0" fmla="*/ 0 w 1866900"/>
                <a:gd name="connsiteY0" fmla="*/ 1727200 h 1727200"/>
                <a:gd name="connsiteX1" fmla="*/ 1866900 w 1866900"/>
                <a:gd name="connsiteY1" fmla="*/ 0 h 1727200"/>
                <a:gd name="connsiteX0" fmla="*/ 0 w 1866900"/>
                <a:gd name="connsiteY0" fmla="*/ 1727200 h 1727200"/>
                <a:gd name="connsiteX1" fmla="*/ 1866900 w 1866900"/>
                <a:gd name="connsiteY1" fmla="*/ 0 h 1727200"/>
                <a:gd name="connsiteX0" fmla="*/ 0 w 1866900"/>
                <a:gd name="connsiteY0" fmla="*/ 1727200 h 1727200"/>
                <a:gd name="connsiteX1" fmla="*/ 1866900 w 1866900"/>
                <a:gd name="connsiteY1" fmla="*/ 0 h 1727200"/>
                <a:gd name="connsiteX0" fmla="*/ 0 w 1866900"/>
                <a:gd name="connsiteY0" fmla="*/ 1727200 h 1727200"/>
                <a:gd name="connsiteX1" fmla="*/ 1701799 w 1866900"/>
                <a:gd name="connsiteY1" fmla="*/ 358775 h 1727200"/>
                <a:gd name="connsiteX2" fmla="*/ 1866900 w 1866900"/>
                <a:gd name="connsiteY2" fmla="*/ 0 h 1727200"/>
                <a:gd name="connsiteX0" fmla="*/ 0 w 1866900"/>
                <a:gd name="connsiteY0" fmla="*/ 1727200 h 1727200"/>
                <a:gd name="connsiteX1" fmla="*/ 1504949 w 1866900"/>
                <a:gd name="connsiteY1" fmla="*/ 584200 h 1727200"/>
                <a:gd name="connsiteX2" fmla="*/ 1866900 w 1866900"/>
                <a:gd name="connsiteY2" fmla="*/ 0 h 1727200"/>
                <a:gd name="connsiteX0" fmla="*/ 0 w 1866900"/>
                <a:gd name="connsiteY0" fmla="*/ 1727200 h 1727200"/>
                <a:gd name="connsiteX1" fmla="*/ 1219199 w 1866900"/>
                <a:gd name="connsiteY1" fmla="*/ 863600 h 1727200"/>
                <a:gd name="connsiteX2" fmla="*/ 1866900 w 1866900"/>
                <a:gd name="connsiteY2" fmla="*/ 0 h 1727200"/>
                <a:gd name="connsiteX0" fmla="*/ 0 w 1863725"/>
                <a:gd name="connsiteY0" fmla="*/ 863600 h 1266431"/>
                <a:gd name="connsiteX1" fmla="*/ 1219199 w 1863725"/>
                <a:gd name="connsiteY1" fmla="*/ 0 h 1266431"/>
                <a:gd name="connsiteX2" fmla="*/ 1863725 w 1863725"/>
                <a:gd name="connsiteY2" fmla="*/ 866775 h 1266431"/>
                <a:gd name="connsiteX0" fmla="*/ 0 w 1863725"/>
                <a:gd name="connsiteY0" fmla="*/ 863600 h 866775"/>
                <a:gd name="connsiteX1" fmla="*/ 1219199 w 1863725"/>
                <a:gd name="connsiteY1" fmla="*/ 0 h 866775"/>
                <a:gd name="connsiteX2" fmla="*/ 1863725 w 1863725"/>
                <a:gd name="connsiteY2" fmla="*/ 866775 h 866775"/>
                <a:gd name="connsiteX0" fmla="*/ 0 w 1863725"/>
                <a:gd name="connsiteY0" fmla="*/ 1720850 h 1724025"/>
                <a:gd name="connsiteX1" fmla="*/ 1863724 w 1863725"/>
                <a:gd name="connsiteY1" fmla="*/ 0 h 1724025"/>
                <a:gd name="connsiteX2" fmla="*/ 1863725 w 1863725"/>
                <a:gd name="connsiteY2" fmla="*/ 1724025 h 1724025"/>
                <a:gd name="connsiteX0" fmla="*/ 0 w 1863725"/>
                <a:gd name="connsiteY0" fmla="*/ 1720850 h 1724025"/>
                <a:gd name="connsiteX1" fmla="*/ 1863724 w 1863725"/>
                <a:gd name="connsiteY1" fmla="*/ 0 h 1724025"/>
                <a:gd name="connsiteX2" fmla="*/ 1863725 w 1863725"/>
                <a:gd name="connsiteY2" fmla="*/ 1724025 h 1724025"/>
                <a:gd name="connsiteX0" fmla="*/ 0 w 1866546"/>
                <a:gd name="connsiteY0" fmla="*/ 1720850 h 1724025"/>
                <a:gd name="connsiteX1" fmla="*/ 1863724 w 1866546"/>
                <a:gd name="connsiteY1" fmla="*/ 0 h 1724025"/>
                <a:gd name="connsiteX2" fmla="*/ 1863725 w 1866546"/>
                <a:gd name="connsiteY2" fmla="*/ 1724025 h 1724025"/>
                <a:gd name="connsiteX0" fmla="*/ 0 w 1866546"/>
                <a:gd name="connsiteY0" fmla="*/ 1720850 h 1724025"/>
                <a:gd name="connsiteX1" fmla="*/ 1863724 w 1866546"/>
                <a:gd name="connsiteY1" fmla="*/ 0 h 1724025"/>
                <a:gd name="connsiteX2" fmla="*/ 1863725 w 1866546"/>
                <a:gd name="connsiteY2" fmla="*/ 1724025 h 1724025"/>
                <a:gd name="connsiteX0" fmla="*/ 0 w 1866546"/>
                <a:gd name="connsiteY0" fmla="*/ 1720850 h 1724025"/>
                <a:gd name="connsiteX1" fmla="*/ 1863724 w 1866546"/>
                <a:gd name="connsiteY1" fmla="*/ 0 h 1724025"/>
                <a:gd name="connsiteX2" fmla="*/ 1863725 w 1866546"/>
                <a:gd name="connsiteY2" fmla="*/ 1724025 h 1724025"/>
                <a:gd name="connsiteX0" fmla="*/ 0 w 1866546"/>
                <a:gd name="connsiteY0" fmla="*/ 1720850 h 1724025"/>
                <a:gd name="connsiteX1" fmla="*/ 1863724 w 1866546"/>
                <a:gd name="connsiteY1" fmla="*/ 0 h 1724025"/>
                <a:gd name="connsiteX2" fmla="*/ 1863725 w 1866546"/>
                <a:gd name="connsiteY2" fmla="*/ 1724025 h 1724025"/>
                <a:gd name="connsiteX0" fmla="*/ 0 w 1868927"/>
                <a:gd name="connsiteY0" fmla="*/ 1727994 h 1727994"/>
                <a:gd name="connsiteX1" fmla="*/ 1866105 w 1868927"/>
                <a:gd name="connsiteY1" fmla="*/ 0 h 1727994"/>
                <a:gd name="connsiteX2" fmla="*/ 1866106 w 1868927"/>
                <a:gd name="connsiteY2" fmla="*/ 1724025 h 1727994"/>
                <a:gd name="connsiteX0" fmla="*/ 0 w 1871308"/>
                <a:gd name="connsiteY0" fmla="*/ 1725613 h 1725613"/>
                <a:gd name="connsiteX1" fmla="*/ 1868486 w 1871308"/>
                <a:gd name="connsiteY1" fmla="*/ 0 h 1725613"/>
                <a:gd name="connsiteX2" fmla="*/ 1868487 w 1871308"/>
                <a:gd name="connsiteY2" fmla="*/ 1724025 h 1725613"/>
                <a:gd name="connsiteX0" fmla="*/ 0 w 1872092"/>
                <a:gd name="connsiteY0" fmla="*/ 1725613 h 1725613"/>
                <a:gd name="connsiteX1" fmla="*/ 1868486 w 1872092"/>
                <a:gd name="connsiteY1" fmla="*/ 0 h 1725613"/>
                <a:gd name="connsiteX2" fmla="*/ 1870868 w 1872092"/>
                <a:gd name="connsiteY2" fmla="*/ 1712119 h 1725613"/>
                <a:gd name="connsiteX0" fmla="*/ 0 w 1872092"/>
                <a:gd name="connsiteY0" fmla="*/ 1725613 h 1725613"/>
                <a:gd name="connsiteX1" fmla="*/ 1868486 w 1872092"/>
                <a:gd name="connsiteY1" fmla="*/ 0 h 1725613"/>
                <a:gd name="connsiteX2" fmla="*/ 1870868 w 1872092"/>
                <a:gd name="connsiteY2" fmla="*/ 1695450 h 1725613"/>
                <a:gd name="connsiteX0" fmla="*/ 0 w 1872092"/>
                <a:gd name="connsiteY0" fmla="*/ 1725613 h 1726406"/>
                <a:gd name="connsiteX1" fmla="*/ 1868486 w 1872092"/>
                <a:gd name="connsiteY1" fmla="*/ 0 h 1726406"/>
                <a:gd name="connsiteX2" fmla="*/ 1870868 w 1872092"/>
                <a:gd name="connsiteY2" fmla="*/ 1726406 h 1726406"/>
                <a:gd name="connsiteX0" fmla="*/ 0 w 1873426"/>
                <a:gd name="connsiteY0" fmla="*/ 1725613 h 1725613"/>
                <a:gd name="connsiteX1" fmla="*/ 1868486 w 1873426"/>
                <a:gd name="connsiteY1" fmla="*/ 0 h 1725613"/>
                <a:gd name="connsiteX2" fmla="*/ 1873250 w 1873426"/>
                <a:gd name="connsiteY2" fmla="*/ 1712119 h 1725613"/>
                <a:gd name="connsiteX0" fmla="*/ 0 w 1871308"/>
                <a:gd name="connsiteY0" fmla="*/ 1725613 h 1725613"/>
                <a:gd name="connsiteX1" fmla="*/ 1868486 w 1871308"/>
                <a:gd name="connsiteY1" fmla="*/ 0 h 1725613"/>
                <a:gd name="connsiteX2" fmla="*/ 1868487 w 1871308"/>
                <a:gd name="connsiteY2" fmla="*/ 1719263 h 1725613"/>
                <a:gd name="connsiteX0" fmla="*/ 0 w 1871308"/>
                <a:gd name="connsiteY0" fmla="*/ 1725613 h 1725613"/>
                <a:gd name="connsiteX1" fmla="*/ 1868486 w 1871308"/>
                <a:gd name="connsiteY1" fmla="*/ 0 h 1725613"/>
                <a:gd name="connsiteX2" fmla="*/ 1868487 w 1871308"/>
                <a:gd name="connsiteY2" fmla="*/ 1719263 h 1725613"/>
                <a:gd name="connsiteX3" fmla="*/ 0 w 1871308"/>
                <a:gd name="connsiteY3" fmla="*/ 1725613 h 1725613"/>
                <a:gd name="connsiteX0" fmla="*/ 0 w 1872093"/>
                <a:gd name="connsiteY0" fmla="*/ 1725613 h 1725613"/>
                <a:gd name="connsiteX1" fmla="*/ 1868486 w 1872093"/>
                <a:gd name="connsiteY1" fmla="*/ 0 h 1725613"/>
                <a:gd name="connsiteX2" fmla="*/ 1870869 w 1872093"/>
                <a:gd name="connsiteY2" fmla="*/ 1721644 h 1725613"/>
                <a:gd name="connsiteX3" fmla="*/ 0 w 1872093"/>
                <a:gd name="connsiteY3" fmla="*/ 1725613 h 172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093" h="1725613">
                  <a:moveTo>
                    <a:pt x="0" y="1725613"/>
                  </a:moveTo>
                  <a:cubicBezTo>
                    <a:pt x="916516" y="1577446"/>
                    <a:pt x="1523470" y="932392"/>
                    <a:pt x="1868486" y="0"/>
                  </a:cubicBezTo>
                  <a:cubicBezTo>
                    <a:pt x="1874837" y="1030817"/>
                    <a:pt x="1870869" y="1046427"/>
                    <a:pt x="1870869" y="1721644"/>
                  </a:cubicBezTo>
                  <a:lnTo>
                    <a:pt x="0" y="172561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9C41F69-8AC5-BDD1-7E6D-C9DD1C6E5846}"/>
                </a:ext>
              </a:extLst>
            </p:cNvPr>
            <p:cNvSpPr txBox="1"/>
            <p:nvPr/>
          </p:nvSpPr>
          <p:spPr>
            <a:xfrm>
              <a:off x="9475629" y="5944803"/>
              <a:ext cx="11192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Be dumb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507EE76-62CB-36AC-C48A-EB1E7FC9B416}"/>
                </a:ext>
              </a:extLst>
            </p:cNvPr>
            <p:cNvSpPr txBox="1"/>
            <p:nvPr/>
          </p:nvSpPr>
          <p:spPr>
            <a:xfrm>
              <a:off x="8359618" y="5106934"/>
              <a:ext cx="11160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Be smart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9619DDF-D53D-DA8C-8EF6-5BA3D4BD7AB4}"/>
                  </a:ext>
                </a:extLst>
              </p:cNvPr>
              <p:cNvSpPr txBox="1"/>
              <p:nvPr/>
            </p:nvSpPr>
            <p:spPr>
              <a:xfrm>
                <a:off x="1808742" y="4308791"/>
                <a:ext cx="243906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000" dirty="0"/>
                  <a:t>If resource cost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GB" sz="2000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9619DDF-D53D-DA8C-8EF6-5BA3D4BD7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742" y="4308791"/>
                <a:ext cx="2439066" cy="400110"/>
              </a:xfrm>
              <a:prstGeom prst="rect">
                <a:avLst/>
              </a:prstGeom>
              <a:blipFill>
                <a:blip r:embed="rId15"/>
                <a:stretch>
                  <a:fillRect l="-2750"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9FEA69-069E-2BE2-D194-9D91E12E735F}"/>
                  </a:ext>
                </a:extLst>
              </p:cNvPr>
              <p:cNvSpPr txBox="1"/>
              <p:nvPr/>
            </p:nvSpPr>
            <p:spPr>
              <a:xfrm>
                <a:off x="7963915" y="4291932"/>
                <a:ext cx="243906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000" dirty="0"/>
                  <a:t>If resource cost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GB" sz="2000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9FEA69-069E-2BE2-D194-9D91E12E7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915" y="4291932"/>
                <a:ext cx="2439066" cy="400110"/>
              </a:xfrm>
              <a:prstGeom prst="rect">
                <a:avLst/>
              </a:prstGeom>
              <a:blipFill>
                <a:blip r:embed="rId16"/>
                <a:stretch>
                  <a:fillRect l="-2494"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B87ADADB-AFBD-B9FA-DA04-C1630B2ACD8F}"/>
              </a:ext>
            </a:extLst>
          </p:cNvPr>
          <p:cNvGrpSpPr/>
          <p:nvPr/>
        </p:nvGrpSpPr>
        <p:grpSpPr>
          <a:xfrm>
            <a:off x="3937299" y="4658385"/>
            <a:ext cx="2288232" cy="714709"/>
            <a:chOff x="3937299" y="4626111"/>
            <a:chExt cx="2288232" cy="71470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C34054-9133-E864-8DC3-10F51B0D9A5A}"/>
                </a:ext>
              </a:extLst>
            </p:cNvPr>
            <p:cNvSpPr txBox="1"/>
            <p:nvPr/>
          </p:nvSpPr>
          <p:spPr>
            <a:xfrm>
              <a:off x="4671579" y="4626111"/>
              <a:ext cx="15539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FF0000"/>
                  </a:solidFill>
                </a:rPr>
                <a:t>Industrial ML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64FB53D9-928B-46E3-E05F-CB43E5D66691}"/>
                </a:ext>
              </a:extLst>
            </p:cNvPr>
            <p:cNvCxnSpPr>
              <a:cxnSpLocks/>
              <a:stCxn id="43" idx="1"/>
            </p:cNvCxnSpPr>
            <p:nvPr/>
          </p:nvCxnSpPr>
          <p:spPr>
            <a:xfrm flipH="1">
              <a:off x="3937299" y="4826166"/>
              <a:ext cx="734280" cy="514654"/>
            </a:xfrm>
            <a:prstGeom prst="straightConnector1">
              <a:avLst/>
            </a:prstGeom>
            <a:ln w="1905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D70859B-59BD-FCC5-F626-4D5930E86187}"/>
              </a:ext>
            </a:extLst>
          </p:cNvPr>
          <p:cNvGrpSpPr/>
          <p:nvPr/>
        </p:nvGrpSpPr>
        <p:grpSpPr>
          <a:xfrm>
            <a:off x="4786010" y="5758200"/>
            <a:ext cx="2870168" cy="1015663"/>
            <a:chOff x="4830326" y="5693763"/>
            <a:chExt cx="2870168" cy="101566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C0EFDC2-2258-9298-F673-A5FB180ADF47}"/>
                </a:ext>
              </a:extLst>
            </p:cNvPr>
            <p:cNvSpPr txBox="1"/>
            <p:nvPr/>
          </p:nvSpPr>
          <p:spPr>
            <a:xfrm>
              <a:off x="4830326" y="5693763"/>
              <a:ext cx="217163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0070C0"/>
                  </a:solidFill>
                </a:rPr>
                <a:t>Brains:</a:t>
              </a:r>
            </a:p>
            <a:p>
              <a:r>
                <a:rPr lang="en-GB" sz="2000" dirty="0">
                  <a:solidFill>
                    <a:srgbClr val="0070C0"/>
                  </a:solidFill>
                </a:rPr>
                <a:t>Sometimes smart, sometimes dumb.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D8338224-48D6-B10A-7480-9D7BFC229733}"/>
                </a:ext>
              </a:extLst>
            </p:cNvPr>
            <p:cNvCxnSpPr>
              <a:cxnSpLocks/>
              <a:stCxn id="46" idx="3"/>
            </p:cNvCxnSpPr>
            <p:nvPr/>
          </p:nvCxnSpPr>
          <p:spPr>
            <a:xfrm flipV="1">
              <a:off x="7001965" y="5852160"/>
              <a:ext cx="698529" cy="349435"/>
            </a:xfrm>
            <a:prstGeom prst="straightConnector1">
              <a:avLst/>
            </a:prstGeom>
            <a:ln w="1905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697F3F6-BC7B-9635-F901-28A8A12E6C33}"/>
                  </a:ext>
                </a:extLst>
              </p:cNvPr>
              <p:cNvSpPr txBox="1"/>
              <p:nvPr/>
            </p:nvSpPr>
            <p:spPr>
              <a:xfrm>
                <a:off x="1127690" y="3461343"/>
                <a:ext cx="380116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000" dirty="0">
                    <a:solidFill>
                      <a:srgbClr val="C00000"/>
                    </a:solidFill>
                  </a:rPr>
                  <a:t>Needs to see every example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697F3F6-BC7B-9635-F901-28A8A12E6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690" y="3461343"/>
                <a:ext cx="3801169" cy="400110"/>
              </a:xfrm>
              <a:prstGeom prst="rect">
                <a:avLst/>
              </a:prstGeom>
              <a:blipFill>
                <a:blip r:embed="rId17"/>
                <a:stretch>
                  <a:fillRect l="-1763"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59E0EC3-FB04-8463-FBD6-8734352C918E}"/>
                  </a:ext>
                </a:extLst>
              </p:cNvPr>
              <p:cNvSpPr txBox="1"/>
              <p:nvPr/>
            </p:nvSpPr>
            <p:spPr>
              <a:xfrm>
                <a:off x="6441174" y="3461343"/>
                <a:ext cx="54005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000" dirty="0">
                    <a:solidFill>
                      <a:srgbClr val="00B050"/>
                    </a:solidFill>
                  </a:rPr>
                  <a:t>Needs to see every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000" dirty="0">
                    <a:solidFill>
                      <a:srgbClr val="00B050"/>
                    </a:solidFill>
                  </a:rPr>
                  <a:t> and every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sz="2000" dirty="0">
                    <a:solidFill>
                      <a:srgbClr val="00B050"/>
                    </a:solidFill>
                  </a:rPr>
                  <a:t> (generalisation)</a:t>
                </a: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59E0EC3-FB04-8463-FBD6-8734352C9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174" y="3461343"/>
                <a:ext cx="5400581" cy="400110"/>
              </a:xfrm>
              <a:prstGeom prst="rect">
                <a:avLst/>
              </a:prstGeom>
              <a:blipFill>
                <a:blip r:embed="rId18"/>
                <a:stretch>
                  <a:fillRect l="-1242" t="-9231" r="-226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000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6" grpId="0"/>
      <p:bldP spid="27" grpId="0"/>
      <p:bldP spid="28" grpId="0"/>
      <p:bldP spid="40" grpId="0"/>
      <p:bldP spid="41" grpId="0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1897B3E4-F5ED-6CE3-5D87-2E01FD6DE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0226" y="1"/>
            <a:ext cx="971774" cy="9717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5A2811-F543-6AB0-BD55-900F28C55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Trying to be “smart” with modules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896BE-DC9C-187D-0956-AFB6FC7DC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267" y="1199979"/>
            <a:ext cx="4877312" cy="4944156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Evidence:</a:t>
            </a:r>
          </a:p>
          <a:p>
            <a:pPr marL="0" indent="0">
              <a:buNone/>
            </a:pPr>
            <a:r>
              <a:rPr lang="en-GB" dirty="0"/>
              <a:t>Brain is “structurally modular”</a:t>
            </a:r>
          </a:p>
          <a:p>
            <a:pPr marL="0" indent="0">
              <a:buNone/>
            </a:pPr>
            <a:r>
              <a:rPr lang="en-GB" dirty="0"/>
              <a:t>Knocking out brain regions seems to lead to functional deficits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So… functional specialisations a </a:t>
            </a:r>
            <a:r>
              <a:rPr lang="en-GB" dirty="0">
                <a:solidFill>
                  <a:srgbClr val="0070C0"/>
                </a:solidFill>
              </a:rPr>
              <a:t>necessary consequence </a:t>
            </a:r>
            <a:r>
              <a:rPr lang="en-GB" dirty="0"/>
              <a:t>of structural modules?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tested this by training ANNs in a task designed to encourage specialisation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7A8EFE6-3BEB-0F16-BD8E-5BD6B09B4E77}"/>
              </a:ext>
            </a:extLst>
          </p:cNvPr>
          <p:cNvGrpSpPr/>
          <p:nvPr/>
        </p:nvGrpSpPr>
        <p:grpSpPr>
          <a:xfrm>
            <a:off x="5738973" y="1009530"/>
            <a:ext cx="5930757" cy="2940027"/>
            <a:chOff x="5738973" y="1009530"/>
            <a:chExt cx="5930757" cy="294002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62CCA12-E1D0-7EB8-BF9F-57B858EC172D}"/>
                </a:ext>
              </a:extLst>
            </p:cNvPr>
            <p:cNvCxnSpPr>
              <a:cxnSpLocks/>
            </p:cNvCxnSpPr>
            <p:nvPr/>
          </p:nvCxnSpPr>
          <p:spPr>
            <a:xfrm>
              <a:off x="7787811" y="2311685"/>
              <a:ext cx="1830058" cy="101542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BAD54E2-D4A5-C568-0427-3FCE2F75A5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45002" y="2812122"/>
              <a:ext cx="1768092" cy="51499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6" name="Picture 5" descr="A blue dots in a circle&#10;&#10;Description automatically generated">
              <a:extLst>
                <a:ext uri="{FF2B5EF4-FFF2-40B4-BE49-F238E27FC236}">
                  <a16:creationId xmlns:a16="http://schemas.microsoft.com/office/drawing/2014/main" id="{B3DBA35D-9F4D-5BCB-B7DE-642EE73A0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8973" y="1674687"/>
              <a:ext cx="2274870" cy="2274870"/>
            </a:xfrm>
            <a:prstGeom prst="rect">
              <a:avLst/>
            </a:prstGeom>
          </p:spPr>
        </p:pic>
        <p:pic>
          <p:nvPicPr>
            <p:cNvPr id="7" name="Picture 6" descr="A blue dots in a circle&#10;&#10;Description automatically generated">
              <a:extLst>
                <a:ext uri="{FF2B5EF4-FFF2-40B4-BE49-F238E27FC236}">
                  <a16:creationId xmlns:a16="http://schemas.microsoft.com/office/drawing/2014/main" id="{938EF2E5-978E-045D-37CF-7798CBAA1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4860" y="1674687"/>
              <a:ext cx="2274870" cy="227487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FBFCF5-6256-E88C-712B-98BDFB97A797}"/>
                </a:ext>
              </a:extLst>
            </p:cNvPr>
            <p:cNvSpPr txBox="1"/>
            <p:nvPr/>
          </p:nvSpPr>
          <p:spPr>
            <a:xfrm>
              <a:off x="5738973" y="1028916"/>
              <a:ext cx="19604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Within module:</a:t>
              </a:r>
            </a:p>
            <a:p>
              <a:pPr algn="l"/>
              <a:r>
                <a:rPr lang="en-GB" dirty="0"/>
                <a:t>Dense connections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B7D658-53A6-8B29-C733-EB34331916CA}"/>
                </a:ext>
              </a:extLst>
            </p:cNvPr>
            <p:cNvSpPr txBox="1"/>
            <p:nvPr/>
          </p:nvSpPr>
          <p:spPr>
            <a:xfrm>
              <a:off x="9513094" y="1009530"/>
              <a:ext cx="19604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Within module:</a:t>
              </a:r>
            </a:p>
            <a:p>
              <a:pPr algn="l"/>
              <a:r>
                <a:rPr lang="en-GB" dirty="0"/>
                <a:t>Dense connections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F4B6DF3-609E-5FC0-7D4F-75BF973057D2}"/>
                </a:ext>
              </a:extLst>
            </p:cNvPr>
            <p:cNvSpPr txBox="1"/>
            <p:nvPr/>
          </p:nvSpPr>
          <p:spPr>
            <a:xfrm>
              <a:off x="7699446" y="1587977"/>
              <a:ext cx="1994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Between modules:</a:t>
              </a:r>
            </a:p>
            <a:p>
              <a:pPr algn="l"/>
              <a:r>
                <a:rPr lang="en-GB" dirty="0"/>
                <a:t>Sparse connections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32683A0-4826-CCDA-6801-D7C9BA8E615D}"/>
              </a:ext>
            </a:extLst>
          </p:cNvPr>
          <p:cNvSpPr txBox="1"/>
          <p:nvPr/>
        </p:nvSpPr>
        <p:spPr>
          <a:xfrm>
            <a:off x="8203462" y="10758"/>
            <a:ext cx="2981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/>
              <a:t>Béna and Goodman (2025)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4192C91-803E-BCB1-DAD4-8168CE0BB8D0}"/>
              </a:ext>
            </a:extLst>
          </p:cNvPr>
          <p:cNvGrpSpPr/>
          <p:nvPr/>
        </p:nvGrpSpPr>
        <p:grpSpPr>
          <a:xfrm>
            <a:off x="5131522" y="4165173"/>
            <a:ext cx="6042801" cy="2507662"/>
            <a:chOff x="5131522" y="4165173"/>
            <a:chExt cx="6042801" cy="250766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3121F5A-0987-B3F5-D06B-57F5B9060C49}"/>
                </a:ext>
              </a:extLst>
            </p:cNvPr>
            <p:cNvSpPr/>
            <p:nvPr/>
          </p:nvSpPr>
          <p:spPr>
            <a:xfrm>
              <a:off x="7465562" y="4165173"/>
              <a:ext cx="1294634" cy="74227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</a:rPr>
                <a:t>RNN</a:t>
              </a:r>
              <a:r>
                <a:rPr lang="en-GB" sz="2000" baseline="-250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BDB8DF2-246D-DAEE-579A-F3C9B1855A54}"/>
                </a:ext>
              </a:extLst>
            </p:cNvPr>
            <p:cNvSpPr/>
            <p:nvPr/>
          </p:nvSpPr>
          <p:spPr>
            <a:xfrm>
              <a:off x="7465562" y="5930557"/>
              <a:ext cx="1294634" cy="74227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</a:rPr>
                <a:t>RNN</a:t>
              </a:r>
              <a:r>
                <a:rPr lang="en-GB" sz="2000" baseline="-25000" dirty="0">
                  <a:solidFill>
                    <a:schemeClr val="tx1"/>
                  </a:solidFill>
                </a:rPr>
                <a:t>2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AEA7EA4-C407-3134-5E0A-6168BA170778}"/>
                </a:ext>
              </a:extLst>
            </p:cNvPr>
            <p:cNvGrpSpPr/>
            <p:nvPr/>
          </p:nvGrpSpPr>
          <p:grpSpPr>
            <a:xfrm>
              <a:off x="5933434" y="4469633"/>
              <a:ext cx="914097" cy="1898744"/>
              <a:chOff x="5805112" y="4592295"/>
              <a:chExt cx="914097" cy="189874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27751FEB-A135-9053-F19A-B9586EB9A2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1098" t="5693" r="8503" b="3962"/>
              <a:stretch/>
            </p:blipFill>
            <p:spPr>
              <a:xfrm>
                <a:off x="5805112" y="4595328"/>
                <a:ext cx="914097" cy="1895711"/>
              </a:xfrm>
              <a:prstGeom prst="rect">
                <a:avLst/>
              </a:prstGeom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3B66F52-043A-9552-4B11-2C793721DD26}"/>
                  </a:ext>
                </a:extLst>
              </p:cNvPr>
              <p:cNvSpPr/>
              <p:nvPr/>
            </p:nvSpPr>
            <p:spPr>
              <a:xfrm>
                <a:off x="5843572" y="4592295"/>
                <a:ext cx="875637" cy="875637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B8CBBEA-0286-BE0E-5466-A5F3B5392A3C}"/>
                  </a:ext>
                </a:extLst>
              </p:cNvPr>
              <p:cNvSpPr/>
              <p:nvPr/>
            </p:nvSpPr>
            <p:spPr>
              <a:xfrm>
                <a:off x="5843572" y="5615401"/>
                <a:ext cx="875637" cy="875637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6CA878-B0B2-ADAD-81C3-15047E270CBB}"/>
                </a:ext>
              </a:extLst>
            </p:cNvPr>
            <p:cNvSpPr txBox="1"/>
            <p:nvPr/>
          </p:nvSpPr>
          <p:spPr>
            <a:xfrm>
              <a:off x="10106402" y="5182580"/>
              <a:ext cx="10679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Decision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9906362-7DDA-42A4-8472-0C45FF9BCC2B}"/>
                </a:ext>
              </a:extLst>
            </p:cNvPr>
            <p:cNvCxnSpPr>
              <a:stCxn id="15" idx="3"/>
              <a:endCxn id="9" idx="1"/>
            </p:cNvCxnSpPr>
            <p:nvPr/>
          </p:nvCxnSpPr>
          <p:spPr>
            <a:xfrm flipV="1">
              <a:off x="6847531" y="4536312"/>
              <a:ext cx="618031" cy="371140"/>
            </a:xfrm>
            <a:prstGeom prst="straightConnector1">
              <a:avLst/>
            </a:prstGeom>
            <a:ln w="19050">
              <a:headEnd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5570D8-B120-B0B5-C8AE-71FBAB29AD1B}"/>
                </a:ext>
              </a:extLst>
            </p:cNvPr>
            <p:cNvCxnSpPr>
              <a:stCxn id="16" idx="3"/>
              <a:endCxn id="10" idx="1"/>
            </p:cNvCxnSpPr>
            <p:nvPr/>
          </p:nvCxnSpPr>
          <p:spPr>
            <a:xfrm>
              <a:off x="6847531" y="5930558"/>
              <a:ext cx="618031" cy="371138"/>
            </a:xfrm>
            <a:prstGeom prst="straightConnector1">
              <a:avLst/>
            </a:prstGeom>
            <a:ln w="19050">
              <a:headEnd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AEC5E05-3479-B620-D8BD-DFC7260E09FE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8760196" y="4536312"/>
              <a:ext cx="1346206" cy="646267"/>
            </a:xfrm>
            <a:prstGeom prst="straightConnector1">
              <a:avLst/>
            </a:prstGeom>
            <a:ln w="19050">
              <a:headEnd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89DA1E99-0643-EDFC-2B0F-62025BE42A6D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 flipV="1">
              <a:off x="8760196" y="5582689"/>
              <a:ext cx="1346206" cy="719007"/>
            </a:xfrm>
            <a:prstGeom prst="straightConnector1">
              <a:avLst/>
            </a:prstGeom>
            <a:ln w="19050">
              <a:headEnd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F30C954D-7321-7BEB-F95D-3D2BFAADF3B0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>
            <a:xfrm>
              <a:off x="8112879" y="4907451"/>
              <a:ext cx="0" cy="1023106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D98E75E-DA52-BF99-92FB-E83FA557F72E}"/>
                </a:ext>
              </a:extLst>
            </p:cNvPr>
            <p:cNvSpPr txBox="1"/>
            <p:nvPr/>
          </p:nvSpPr>
          <p:spPr>
            <a:xfrm>
              <a:off x="5131522" y="4707396"/>
              <a:ext cx="7537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Digit</a:t>
              </a:r>
              <a:r>
                <a:rPr lang="en-GB" sz="2000" baseline="-25000" dirty="0"/>
                <a:t>1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65871B3-B16F-DF09-4941-9228FD5A6667}"/>
                </a:ext>
              </a:extLst>
            </p:cNvPr>
            <p:cNvSpPr txBox="1"/>
            <p:nvPr/>
          </p:nvSpPr>
          <p:spPr>
            <a:xfrm>
              <a:off x="5132294" y="5730502"/>
              <a:ext cx="7537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Digit</a:t>
              </a:r>
              <a:r>
                <a:rPr lang="en-GB" sz="2000" baseline="-25000" dirty="0"/>
                <a:t>2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5027989-CB2F-ED8A-5916-A58E99BCF17D}"/>
                    </a:ext>
                  </a:extLst>
                </p:cNvPr>
                <p:cNvSpPr txBox="1"/>
                <p:nvPr/>
              </p:nvSpPr>
              <p:spPr>
                <a:xfrm>
                  <a:off x="8063274" y="5182579"/>
                  <a:ext cx="12125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2000" dirty="0">
                      <a:solidFill>
                        <a:srgbClr val="C00000"/>
                      </a:solidFill>
                    </a:rPr>
                    <a:t>Sparsity 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a14:m>
                  <a:endParaRPr lang="en-GB" sz="2000" i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5027989-CB2F-ED8A-5916-A58E99BCF1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63274" y="5182579"/>
                  <a:ext cx="1212576" cy="400110"/>
                </a:xfrm>
                <a:prstGeom prst="rect">
                  <a:avLst/>
                </a:prstGeom>
                <a:blipFill>
                  <a:blip r:embed="rId5"/>
                  <a:stretch>
                    <a:fillRect l="-5528" t="-7576" b="-2575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44CEC59-79D4-E06E-8B0C-2BE7C8A07D81}"/>
                  </a:ext>
                </a:extLst>
              </p:cNvPr>
              <p:cNvSpPr txBox="1"/>
              <p:nvPr/>
            </p:nvSpPr>
            <p:spPr>
              <a:xfrm>
                <a:off x="9070953" y="6036844"/>
                <a:ext cx="3121047" cy="778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6">
                        <a:lumMod val="75000"/>
                      </a:schemeClr>
                    </a:solidFill>
                  </a:rPr>
                  <a:t>Target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sz="20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sz="200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GB" sz="20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2000" b="0" i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p"/>
                              </m:rPr>
                              <a:rPr lang="en-GB" sz="2000" b="0" i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GB" sz="20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GB" sz="20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%</m:t>
                            </m:r>
                            <m:sSub>
                              <m:sSubPr>
                                <m:ctrlP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20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  <m:e>
                            <m:sSub>
                              <m:sSubPr>
                                <m:ctrlPr>
                                  <a:rPr lang="en-GB" sz="200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20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2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2000" b="0" i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p"/>
                              </m:rPr>
                              <a:rPr lang="en-GB" sz="2000" i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GB" sz="2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GB" sz="20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20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GB" sz="2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%</m:t>
                            </m:r>
                            <m:sSub>
                              <m:sSubPr>
                                <m:ctrlPr>
                                  <a:rPr lang="en-GB" sz="20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20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2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sz="20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endParaRPr lang="en-GB" sz="20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44CEC59-79D4-E06E-8B0C-2BE7C8A07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0953" y="6036844"/>
                <a:ext cx="3121047" cy="778868"/>
              </a:xfrm>
              <a:prstGeom prst="rect">
                <a:avLst/>
              </a:prstGeom>
              <a:blipFill>
                <a:blip r:embed="rId6"/>
                <a:stretch>
                  <a:fillRect l="-19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37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8FEC9-D3B4-868C-D4F6-E18B1D747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F93DFA9-6705-9F5B-3E0D-286AE6DE6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0226" y="1"/>
            <a:ext cx="971774" cy="9717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030DEC-7CC3-3762-48EA-2A9FFFBB6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modules want to be “dumb”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A842C-4D98-0045-9777-E7D1B9FFF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267" y="1199979"/>
            <a:ext cx="6425806" cy="4944156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Trained modular ANNs in a task designed to encourage specialisation. Does it work?</a:t>
            </a:r>
          </a:p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</a:rPr>
              <a:t>Negative answer: not necessarily.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It emerges with tight resource constraints.</a:t>
            </a:r>
          </a:p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WIP-1: generalisation (yes!)</a:t>
            </a:r>
          </a:p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WIP-2: mathematical explanation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077D467-FE08-7BEB-6392-29212DDE0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23" y="4170319"/>
            <a:ext cx="2387650" cy="223524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7FC7E9B-A59E-513F-30B1-7C98B0069112}"/>
              </a:ext>
            </a:extLst>
          </p:cNvPr>
          <p:cNvSpPr txBox="1"/>
          <p:nvPr/>
        </p:nvSpPr>
        <p:spPr>
          <a:xfrm>
            <a:off x="642800" y="6405566"/>
            <a:ext cx="24123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dirty="0"/>
              <a:t>Structural modularity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ABD406-708A-F07F-B43F-D35C9B74E53E}"/>
              </a:ext>
            </a:extLst>
          </p:cNvPr>
          <p:cNvSpPr txBox="1"/>
          <p:nvPr/>
        </p:nvSpPr>
        <p:spPr>
          <a:xfrm rot="16200000">
            <a:off x="-564238" y="4965526"/>
            <a:ext cx="1613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dirty="0"/>
              <a:t>Specialisation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2951A1-7055-F77B-7E0D-546EB7475C42}"/>
              </a:ext>
            </a:extLst>
          </p:cNvPr>
          <p:cNvGrpSpPr/>
          <p:nvPr/>
        </p:nvGrpSpPr>
        <p:grpSpPr>
          <a:xfrm>
            <a:off x="2446877" y="4170319"/>
            <a:ext cx="2797140" cy="1973816"/>
            <a:chOff x="9394860" y="4026934"/>
            <a:chExt cx="2797140" cy="197381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DDC9EBF-6CCD-22E6-87C8-A90B6D21E8ED}"/>
                </a:ext>
              </a:extLst>
            </p:cNvPr>
            <p:cNvCxnSpPr/>
            <p:nvPr/>
          </p:nvCxnSpPr>
          <p:spPr>
            <a:xfrm flipV="1">
              <a:off x="9394860" y="4026934"/>
              <a:ext cx="0" cy="1973816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70F1BB-6CAB-1529-EE7B-54890181C6D3}"/>
                </a:ext>
              </a:extLst>
            </p:cNvPr>
            <p:cNvSpPr txBox="1"/>
            <p:nvPr/>
          </p:nvSpPr>
          <p:spPr>
            <a:xfrm>
              <a:off x="9751075" y="4649377"/>
              <a:ext cx="24409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FF0000"/>
                  </a:solidFill>
                </a:rPr>
                <a:t>Maximum modularity</a:t>
              </a:r>
            </a:p>
            <a:p>
              <a:pPr algn="l"/>
              <a:r>
                <a:rPr lang="en-GB" sz="2000" dirty="0">
                  <a:solidFill>
                    <a:srgbClr val="FF0000"/>
                  </a:solidFill>
                </a:rPr>
                <a:t>seen in brain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D73B89B-D387-9BEC-D6EA-94BDE5638F69}"/>
              </a:ext>
            </a:extLst>
          </p:cNvPr>
          <p:cNvSpPr txBox="1"/>
          <p:nvPr/>
        </p:nvSpPr>
        <p:spPr>
          <a:xfrm>
            <a:off x="8203462" y="10758"/>
            <a:ext cx="2981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/>
              <a:t>Béna and Goodman (2025)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12DA6E-2019-A82D-E067-B9B6C3322478}"/>
              </a:ext>
            </a:extLst>
          </p:cNvPr>
          <p:cNvGrpSpPr/>
          <p:nvPr/>
        </p:nvGrpSpPr>
        <p:grpSpPr>
          <a:xfrm>
            <a:off x="6148871" y="1053381"/>
            <a:ext cx="4822666" cy="1937076"/>
            <a:chOff x="5131522" y="4165173"/>
            <a:chExt cx="6243233" cy="250766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AD4EFBC-64BD-3E67-17D8-66674DACFA50}"/>
                </a:ext>
              </a:extLst>
            </p:cNvPr>
            <p:cNvSpPr/>
            <p:nvPr/>
          </p:nvSpPr>
          <p:spPr>
            <a:xfrm>
              <a:off x="7465562" y="4165173"/>
              <a:ext cx="1294634" cy="74227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RNN</a:t>
              </a:r>
              <a:r>
                <a:rPr lang="en-GB" baseline="-250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D90490C-FE64-33DD-B5D4-27802E4FD71B}"/>
                </a:ext>
              </a:extLst>
            </p:cNvPr>
            <p:cNvSpPr/>
            <p:nvPr/>
          </p:nvSpPr>
          <p:spPr>
            <a:xfrm>
              <a:off x="7465562" y="5930557"/>
              <a:ext cx="1294634" cy="74227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RNN</a:t>
              </a:r>
              <a:r>
                <a:rPr lang="en-GB" baseline="-25000" dirty="0">
                  <a:solidFill>
                    <a:schemeClr val="tx1"/>
                  </a:solidFill>
                </a:rPr>
                <a:t>2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50B4BEA-DEA3-02AB-0BE1-70BE5F1A49FB}"/>
                </a:ext>
              </a:extLst>
            </p:cNvPr>
            <p:cNvGrpSpPr/>
            <p:nvPr/>
          </p:nvGrpSpPr>
          <p:grpSpPr>
            <a:xfrm>
              <a:off x="5933434" y="4469633"/>
              <a:ext cx="914097" cy="1898744"/>
              <a:chOff x="5805112" y="4592295"/>
              <a:chExt cx="914097" cy="1898744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845007DE-F064-CA53-B1E1-D0763EDC49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1098" t="5693" r="8503" b="3962"/>
              <a:stretch/>
            </p:blipFill>
            <p:spPr>
              <a:xfrm>
                <a:off x="5805112" y="4595328"/>
                <a:ext cx="914097" cy="1895711"/>
              </a:xfrm>
              <a:prstGeom prst="rect">
                <a:avLst/>
              </a:prstGeom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06880AB5-1AC6-8ACE-FE70-2E37420B6254}"/>
                  </a:ext>
                </a:extLst>
              </p:cNvPr>
              <p:cNvSpPr/>
              <p:nvPr/>
            </p:nvSpPr>
            <p:spPr>
              <a:xfrm>
                <a:off x="5843572" y="4592295"/>
                <a:ext cx="875637" cy="875637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sz="160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E4F09C4-2356-CE53-E74D-01709EB720DA}"/>
                  </a:ext>
                </a:extLst>
              </p:cNvPr>
              <p:cNvSpPr/>
              <p:nvPr/>
            </p:nvSpPr>
            <p:spPr>
              <a:xfrm>
                <a:off x="5843572" y="5615401"/>
                <a:ext cx="875637" cy="875637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sz="160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04AB01-CA1E-2432-BBF0-760A47AA5CCA}"/>
                </a:ext>
              </a:extLst>
            </p:cNvPr>
            <p:cNvSpPr txBox="1"/>
            <p:nvPr/>
          </p:nvSpPr>
          <p:spPr>
            <a:xfrm>
              <a:off x="10106403" y="5182580"/>
              <a:ext cx="1268352" cy="478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Decision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2316868-4B79-67C9-DDD8-45032969A7A3}"/>
                </a:ext>
              </a:extLst>
            </p:cNvPr>
            <p:cNvCxnSpPr>
              <a:stCxn id="34" idx="3"/>
              <a:endCxn id="9" idx="1"/>
            </p:cNvCxnSpPr>
            <p:nvPr/>
          </p:nvCxnSpPr>
          <p:spPr>
            <a:xfrm flipV="1">
              <a:off x="6847531" y="4536312"/>
              <a:ext cx="618031" cy="371140"/>
            </a:xfrm>
            <a:prstGeom prst="straightConnector1">
              <a:avLst/>
            </a:prstGeom>
            <a:ln w="19050">
              <a:headEnd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5000AD9-232B-EF27-6FAF-CB89ACD3DFA8}"/>
                </a:ext>
              </a:extLst>
            </p:cNvPr>
            <p:cNvCxnSpPr>
              <a:stCxn id="35" idx="3"/>
              <a:endCxn id="10" idx="1"/>
            </p:cNvCxnSpPr>
            <p:nvPr/>
          </p:nvCxnSpPr>
          <p:spPr>
            <a:xfrm>
              <a:off x="6847531" y="5930558"/>
              <a:ext cx="618031" cy="371138"/>
            </a:xfrm>
            <a:prstGeom prst="straightConnector1">
              <a:avLst/>
            </a:prstGeom>
            <a:ln w="19050">
              <a:headEnd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3C831B1-73D2-3BDE-E32B-66F82D700C69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8760196" y="4536312"/>
              <a:ext cx="1346206" cy="646267"/>
            </a:xfrm>
            <a:prstGeom prst="straightConnector1">
              <a:avLst/>
            </a:prstGeom>
            <a:ln w="19050">
              <a:headEnd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20A91604-7FBC-E1CB-DFBB-364142BB4B47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 flipV="1">
              <a:off x="8760196" y="5582689"/>
              <a:ext cx="1346206" cy="719007"/>
            </a:xfrm>
            <a:prstGeom prst="straightConnector1">
              <a:avLst/>
            </a:prstGeom>
            <a:ln w="19050">
              <a:headEnd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75A3DBC-6A0C-85F1-50AC-AEDA10FC197A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>
            <a:xfrm>
              <a:off x="8112879" y="4907451"/>
              <a:ext cx="0" cy="1023106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0BA29A8-AFEB-3453-3200-F99A7AC29287}"/>
                </a:ext>
              </a:extLst>
            </p:cNvPr>
            <p:cNvSpPr txBox="1"/>
            <p:nvPr/>
          </p:nvSpPr>
          <p:spPr>
            <a:xfrm>
              <a:off x="5131522" y="4707396"/>
              <a:ext cx="903120" cy="478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Digit</a:t>
              </a:r>
              <a:r>
                <a:rPr lang="en-GB" baseline="-25000" dirty="0"/>
                <a:t>1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D12360-5ED6-F7C5-8176-182E35EE6FD0}"/>
                </a:ext>
              </a:extLst>
            </p:cNvPr>
            <p:cNvSpPr txBox="1"/>
            <p:nvPr/>
          </p:nvSpPr>
          <p:spPr>
            <a:xfrm>
              <a:off x="5132294" y="5730502"/>
              <a:ext cx="903120" cy="478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Digit</a:t>
              </a:r>
              <a:r>
                <a:rPr lang="en-GB" baseline="-25000" dirty="0"/>
                <a:t>2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CFE0289-7828-C4E4-DDCB-893058CCC679}"/>
                    </a:ext>
                  </a:extLst>
                </p:cNvPr>
                <p:cNvSpPr txBox="1"/>
                <p:nvPr/>
              </p:nvSpPr>
              <p:spPr>
                <a:xfrm>
                  <a:off x="8063274" y="5182578"/>
                  <a:ext cx="1432873" cy="4781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dirty="0">
                      <a:solidFill>
                        <a:srgbClr val="C00000"/>
                      </a:solidFill>
                    </a:rPr>
                    <a:t>Sparsity </a:t>
                  </a:r>
                  <a14:m>
                    <m:oMath xmlns:m="http://schemas.openxmlformats.org/officeDocument/2006/math">
                      <m:r>
                        <a:rPr lang="en-GB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a14:m>
                  <a:endParaRPr lang="en-GB" i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CFE0289-7828-C4E4-DDCB-893058CCC6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63274" y="5182578"/>
                  <a:ext cx="1432873" cy="478123"/>
                </a:xfrm>
                <a:prstGeom prst="rect">
                  <a:avLst/>
                </a:prstGeom>
                <a:blipFill>
                  <a:blip r:embed="rId5"/>
                  <a:stretch>
                    <a:fillRect l="-4396" t="-10000" b="-2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B385345-4E6C-CDD5-3759-58601EB95030}"/>
                  </a:ext>
                </a:extLst>
              </p:cNvPr>
              <p:cNvSpPr txBox="1"/>
              <p:nvPr/>
            </p:nvSpPr>
            <p:spPr>
              <a:xfrm>
                <a:off x="9520382" y="983059"/>
                <a:ext cx="2534540" cy="6415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solidFill>
                      <a:schemeClr val="accent6">
                        <a:lumMod val="75000"/>
                      </a:schemeClr>
                    </a:solidFill>
                  </a:rPr>
                  <a:t>Target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sz="16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sz="160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GB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1600" b="0" i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p"/>
                              </m:rPr>
                              <a:rPr lang="en-GB" sz="1600" b="0" i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GB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GB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%</m:t>
                            </m:r>
                            <m:sSub>
                              <m:sSubPr>
                                <m:ctrlP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  <m:e>
                            <m:sSub>
                              <m:sSubPr>
                                <m:ctrlPr>
                                  <a:rPr lang="en-GB" sz="160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16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1600" b="0" i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p"/>
                              </m:rPr>
                              <a:rPr lang="en-GB" sz="1600" i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GB" sz="16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GB" sz="16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16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GB" sz="16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%</m:t>
                            </m:r>
                            <m:sSub>
                              <m:sSubPr>
                                <m:ctrlPr>
                                  <a:rPr lang="en-GB" sz="16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sz="1600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16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endParaRPr lang="en-GB" sz="16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B385345-4E6C-CDD5-3759-58601EB95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0382" y="983059"/>
                <a:ext cx="2534540" cy="641586"/>
              </a:xfrm>
              <a:prstGeom prst="rect">
                <a:avLst/>
              </a:prstGeom>
              <a:blipFill>
                <a:blip r:embed="rId6"/>
                <a:stretch>
                  <a:fillRect l="-14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79C87B46-FE53-C6AD-8CB3-44DEF777259C}"/>
              </a:ext>
            </a:extLst>
          </p:cNvPr>
          <p:cNvGrpSpPr/>
          <p:nvPr/>
        </p:nvGrpSpPr>
        <p:grpSpPr>
          <a:xfrm>
            <a:off x="6867341" y="3619156"/>
            <a:ext cx="4318028" cy="3121757"/>
            <a:chOff x="6867341" y="3619156"/>
            <a:chExt cx="4318028" cy="3121757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6CC3F61-CC7F-32DA-C350-4957153E8D5B}"/>
                </a:ext>
              </a:extLst>
            </p:cNvPr>
            <p:cNvGrpSpPr/>
            <p:nvPr/>
          </p:nvGrpSpPr>
          <p:grpSpPr>
            <a:xfrm>
              <a:off x="7187928" y="3630587"/>
              <a:ext cx="2892421" cy="2783218"/>
              <a:chOff x="5257804" y="1626763"/>
              <a:chExt cx="2892421" cy="2783218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F1F2FB9B-66E6-A83A-0541-FC2369394F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2476" t="11392" r="50075" b="46886"/>
              <a:stretch>
                <a:fillRect/>
              </a:stretch>
            </p:blipFill>
            <p:spPr>
              <a:xfrm>
                <a:off x="5257804" y="1626763"/>
                <a:ext cx="2892421" cy="239882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6BD58818-A869-8D63-546F-960172017D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2334" t="93314" r="50218" b="1"/>
              <a:stretch>
                <a:fillRect/>
              </a:stretch>
            </p:blipFill>
            <p:spPr>
              <a:xfrm>
                <a:off x="5257804" y="4025588"/>
                <a:ext cx="2892421" cy="384393"/>
              </a:xfrm>
              <a:prstGeom prst="rect">
                <a:avLst/>
              </a:prstGeom>
            </p:spPr>
          </p:pic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A8B3A48E-F88C-129A-12C9-B0A8CEE15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88337" t="11392" b="46863"/>
            <a:stretch>
              <a:fillRect/>
            </a:stretch>
          </p:blipFill>
          <p:spPr>
            <a:xfrm>
              <a:off x="10126164" y="3619156"/>
              <a:ext cx="710990" cy="2400171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767EC95-CE45-96BF-11AF-A6098AE9A53F}"/>
                </a:ext>
              </a:extLst>
            </p:cNvPr>
            <p:cNvSpPr txBox="1"/>
            <p:nvPr/>
          </p:nvSpPr>
          <p:spPr>
            <a:xfrm rot="16200000">
              <a:off x="6224056" y="4629944"/>
              <a:ext cx="16866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Num synapses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1A8431-9B69-97A4-D69A-C27AEB9395E1}"/>
                </a:ext>
              </a:extLst>
            </p:cNvPr>
            <p:cNvSpPr txBox="1"/>
            <p:nvPr/>
          </p:nvSpPr>
          <p:spPr>
            <a:xfrm>
              <a:off x="8151475" y="6340803"/>
              <a:ext cx="16008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Num neurons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4EEBEE4-9A1D-1E6A-CF6F-CD8B76A30024}"/>
                </a:ext>
              </a:extLst>
            </p:cNvPr>
            <p:cNvSpPr txBox="1"/>
            <p:nvPr/>
          </p:nvSpPr>
          <p:spPr>
            <a:xfrm rot="5400000">
              <a:off x="10177240" y="4665210"/>
              <a:ext cx="16161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Specialisation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7DA17C8-D67F-C77B-304C-BE5A057E5D8B}"/>
              </a:ext>
            </a:extLst>
          </p:cNvPr>
          <p:cNvGrpSpPr/>
          <p:nvPr/>
        </p:nvGrpSpPr>
        <p:grpSpPr>
          <a:xfrm>
            <a:off x="5409641" y="5999432"/>
            <a:ext cx="2303486" cy="707886"/>
            <a:chOff x="5409641" y="5999432"/>
            <a:chExt cx="2303486" cy="70788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C8555C2-C90A-1C0E-9D03-0B3026EA2129}"/>
                </a:ext>
              </a:extLst>
            </p:cNvPr>
            <p:cNvSpPr txBox="1"/>
            <p:nvPr/>
          </p:nvSpPr>
          <p:spPr>
            <a:xfrm>
              <a:off x="5409641" y="5999432"/>
              <a:ext cx="212834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</a:rPr>
                <a:t>Few resources</a:t>
              </a:r>
            </a:p>
            <a:p>
              <a:pPr algn="ctr"/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</a:rPr>
                <a:t>High specialisation</a:t>
              </a: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A0CE9D77-A83F-6E42-659A-836F18CA8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47473" y="6059392"/>
              <a:ext cx="365654" cy="217790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3C6E783-8D11-B9EE-1455-D228941B7BDB}"/>
              </a:ext>
            </a:extLst>
          </p:cNvPr>
          <p:cNvGrpSpPr/>
          <p:nvPr/>
        </p:nvGrpSpPr>
        <p:grpSpPr>
          <a:xfrm>
            <a:off x="9844585" y="2576713"/>
            <a:ext cx="2281458" cy="1075977"/>
            <a:chOff x="9844585" y="2576713"/>
            <a:chExt cx="2281458" cy="107597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A76B0B-3C5B-B274-E72D-34641659FC97}"/>
                </a:ext>
              </a:extLst>
            </p:cNvPr>
            <p:cNvSpPr txBox="1"/>
            <p:nvPr/>
          </p:nvSpPr>
          <p:spPr>
            <a:xfrm>
              <a:off x="9844585" y="2576713"/>
              <a:ext cx="228145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</a:rPr>
                <a:t>Abundant resources</a:t>
              </a:r>
            </a:p>
            <a:p>
              <a:pPr algn="ctr"/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</a:rPr>
                <a:t>Low specialisation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4E65D04E-FCE3-4BCC-0395-E110D3D033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80349" y="3284599"/>
              <a:ext cx="45815" cy="368091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843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EE798-5BCF-5A44-51E1-167D94F3D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Programme for 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D7F25-2FE0-AC89-A65E-005B13B37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Low hanging fruit: </a:t>
            </a:r>
            <a:r>
              <a:rPr lang="en-GB" b="1" dirty="0"/>
              <a:t>build resource constraints into models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“Blood and modularity”</a:t>
            </a:r>
          </a:p>
          <a:p>
            <a:r>
              <a:rPr lang="en-GB" dirty="0"/>
              <a:t>Fix total blood / energy supply</a:t>
            </a:r>
          </a:p>
          <a:p>
            <a:r>
              <a:rPr lang="en-GB" dirty="0"/>
              <a:t>Do we get more modularity? (Seems like yes!)</a:t>
            </a:r>
          </a:p>
          <a:p>
            <a:r>
              <a:rPr lang="en-GB" dirty="0"/>
              <a:t>Do we get better generalisation? (WIP)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Is this useful for neuromorphic computing?</a:t>
            </a:r>
          </a:p>
          <a:p>
            <a:pPr marL="0" indent="0">
              <a:buNone/>
            </a:pPr>
            <a:r>
              <a:rPr lang="en-GB" dirty="0"/>
              <a:t>Biological features can improve accuracy </a:t>
            </a:r>
            <a:r>
              <a:rPr lang="en-GB" b="1" dirty="0"/>
              <a:t>and</a:t>
            </a:r>
            <a:r>
              <a:rPr lang="en-GB" dirty="0"/>
              <a:t> efficiency</a:t>
            </a:r>
          </a:p>
          <a:p>
            <a:r>
              <a:rPr lang="en-GB" dirty="0"/>
              <a:t>Neural heterogeneity 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(Perez-Nieves et al. 2021)</a:t>
            </a:r>
          </a:p>
          <a:p>
            <a:r>
              <a:rPr lang="en-GB" dirty="0"/>
              <a:t>Delays and quantisation 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(Sun et al. 2025ab)</a:t>
            </a:r>
          </a:p>
          <a:p>
            <a:r>
              <a:rPr lang="en-GB" dirty="0"/>
              <a:t>Neuromodulation 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(AlKilany and Goodman 2025)</a:t>
            </a:r>
          </a:p>
          <a:p>
            <a:pPr marL="0" indent="0"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For AI/ML people:</a:t>
            </a:r>
          </a:p>
          <a:p>
            <a:pPr marL="0" indent="0">
              <a:buNone/>
            </a:pPr>
            <a:r>
              <a:rPr lang="en-GB" dirty="0"/>
              <a:t>The resource constraints will come eventually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2504FA-9CD5-C67E-CDA5-A4A30F5FC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439" y="0"/>
            <a:ext cx="3488561" cy="3510570"/>
          </a:xfrm>
          <a:prstGeom prst="rect">
            <a:avLst/>
          </a:prstGeom>
        </p:spPr>
      </p:pic>
      <p:pic>
        <p:nvPicPr>
          <p:cNvPr id="5" name="Picture 4" descr="A blue rectangular object with a city in the background&#10;&#10;AI-generated content may be incorrect.">
            <a:extLst>
              <a:ext uri="{FF2B5EF4-FFF2-40B4-BE49-F238E27FC236}">
                <a16:creationId xmlns:a16="http://schemas.microsoft.com/office/drawing/2014/main" id="{DA642642-04A2-3B3C-7727-0F5B09E1D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901" y="3510570"/>
            <a:ext cx="4242099" cy="334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1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6EE17-E7D6-9888-AD63-5B78C64AB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EE4022-76F3-968F-8E5E-7AAB7A5FA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2959" y="1132623"/>
            <a:ext cx="1454149" cy="14541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D14E85-5DC6-116D-A148-19D4AF146A60}"/>
              </a:ext>
            </a:extLst>
          </p:cNvPr>
          <p:cNvSpPr txBox="1"/>
          <p:nvPr/>
        </p:nvSpPr>
        <p:spPr>
          <a:xfrm>
            <a:off x="9287108" y="1755775"/>
            <a:ext cx="2519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Gabriel Béna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PhD student 2021-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9DA5E7-9309-75CF-6DB3-203FD4F92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2959" y="2812739"/>
            <a:ext cx="1454149" cy="14541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B55E88-78BA-506D-8D19-ECA91CAFC22F}"/>
              </a:ext>
            </a:extLst>
          </p:cNvPr>
          <p:cNvSpPr txBox="1"/>
          <p:nvPr/>
        </p:nvSpPr>
        <p:spPr>
          <a:xfrm>
            <a:off x="9287108" y="3430982"/>
            <a:ext cx="29048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Marcus Ghosh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Postdoc fellow 2021-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B31A600-C2F7-EFCF-DDCB-3E80C871F5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5486"/>
          <a:stretch/>
        </p:blipFill>
        <p:spPr bwMode="auto">
          <a:xfrm>
            <a:off x="7832958" y="4492855"/>
            <a:ext cx="1454149" cy="157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238B701-5A1A-EAB1-D9B2-98ACB4D2A6F5}"/>
              </a:ext>
            </a:extLst>
          </p:cNvPr>
          <p:cNvSpPr txBox="1"/>
          <p:nvPr/>
        </p:nvSpPr>
        <p:spPr>
          <a:xfrm>
            <a:off x="9287107" y="5232630"/>
            <a:ext cx="29048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Swathi Anil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Visiting PhD (2024)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ACA63D-E7EA-7935-B008-9E579B41CE04}"/>
              </a:ext>
            </a:extLst>
          </p:cNvPr>
          <p:cNvSpPr txBox="1"/>
          <p:nvPr/>
        </p:nvSpPr>
        <p:spPr>
          <a:xfrm>
            <a:off x="0" y="637404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And </a:t>
            </a:r>
            <a:r>
              <a:rPr lang="en-GB" sz="2400" b="1" dirty="0">
                <a:solidFill>
                  <a:srgbClr val="7030A0"/>
                </a:solidFill>
              </a:rPr>
              <a:t>thank you</a:t>
            </a:r>
            <a:r>
              <a:rPr lang="en-GB" sz="2400" dirty="0"/>
              <a:t> for listening!</a:t>
            </a:r>
            <a:endParaRPr lang="en-GB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E44444-454C-DA4A-EAFF-8778469D8932}"/>
              </a:ext>
            </a:extLst>
          </p:cNvPr>
          <p:cNvSpPr txBox="1"/>
          <p:nvPr/>
        </p:nvSpPr>
        <p:spPr>
          <a:xfrm>
            <a:off x="385627" y="1230379"/>
            <a:ext cx="7164593" cy="477053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Recap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“Intelligence is the ability for an information processing system to adapt to its environment with insufficient knowledge and resources” (Pei Wang 1995)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Multimodal processing and neural architectures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Conclusions change for more complex environments.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Resource limitations are a major determining factor.</a:t>
            </a:r>
          </a:p>
          <a:p>
            <a:r>
              <a:rPr lang="en-GB" sz="2000" b="1" dirty="0">
                <a:solidFill>
                  <a:schemeClr val="tx1"/>
                </a:solidFill>
              </a:rPr>
              <a:t>Modularity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“Smart” solution more resource efficient and generalises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But at the cost of higher error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Can we train for this directly by limiting resources?</a:t>
            </a:r>
          </a:p>
          <a:p>
            <a:r>
              <a:rPr lang="en-GB" sz="2000" b="1" dirty="0">
                <a:solidFill>
                  <a:schemeClr val="tx1"/>
                </a:solidFill>
              </a:rPr>
              <a:t>Neuromorphic computing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Biological features can improve accuracy and efficiency</a:t>
            </a:r>
          </a:p>
        </p:txBody>
      </p:sp>
    </p:spTree>
    <p:extLst>
      <p:ext uri="{BB962C8B-B14F-4D97-AF65-F5344CB8AC3E}">
        <p14:creationId xmlns:p14="http://schemas.microsoft.com/office/powerpoint/2010/main" val="2949611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0FAD-D40C-DE45-1165-E04D8BADE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it mean to understand the brain?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03BDB-AE3D-8EE7-0A43-2B6BDBED0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Aim: understand the brain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dirty="0"/>
              <a:t>Requirement: study things only the brain can do</a:t>
            </a:r>
          </a:p>
          <a:p>
            <a:pPr marL="457200" lvl="1" indent="0">
              <a:buNone/>
            </a:pPr>
            <a:r>
              <a:rPr lang="en-GB" dirty="0"/>
              <a:t>Nontrivial – many ‘neuroscience’ studies don’t do this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dirty="0"/>
              <a:t>Let’s call the unique thing the brain does “intelligence”</a:t>
            </a:r>
          </a:p>
          <a:p>
            <a:pPr marL="457200" lvl="1" indent="0">
              <a:buNone/>
            </a:pPr>
            <a:r>
              <a:rPr lang="en-GB" dirty="0"/>
              <a:t>Dangerous, loaded term! Many definitions</a:t>
            </a:r>
          </a:p>
          <a:p>
            <a:pPr marL="457200" lvl="1" indent="0">
              <a:buNone/>
            </a:pPr>
            <a:r>
              <a:rPr lang="en-GB" dirty="0"/>
              <a:t>I don’t propose to find the ‘right’ definition</a:t>
            </a:r>
          </a:p>
          <a:p>
            <a:pPr marL="457200" lvl="1" indent="0">
              <a:buNone/>
            </a:pPr>
            <a:r>
              <a:rPr lang="en-GB" dirty="0"/>
              <a:t>I’m certainly not going to try to measure it!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dirty="0"/>
              <a:t>Working definition of “intelligence”</a:t>
            </a:r>
          </a:p>
          <a:p>
            <a:pPr marL="457200" lvl="1" indent="0">
              <a:buNone/>
            </a:pPr>
            <a:r>
              <a:rPr lang="en-GB" dirty="0"/>
              <a:t>Emerged as a result of our work</a:t>
            </a:r>
          </a:p>
          <a:p>
            <a:pPr marL="457200" lvl="1" indent="0">
              <a:buNone/>
            </a:pPr>
            <a:r>
              <a:rPr lang="en-GB" dirty="0"/>
              <a:t>Turns out to have already been discussed in the literature</a:t>
            </a:r>
          </a:p>
          <a:p>
            <a:pPr marL="457200" lvl="1" indent="0">
              <a:buNone/>
            </a:pPr>
            <a:r>
              <a:rPr lang="en-GB" dirty="0"/>
              <a:t>Useful for understanding my research</a:t>
            </a:r>
          </a:p>
          <a:p>
            <a:pPr marL="457200" lvl="1" indent="0">
              <a:buNone/>
            </a:pPr>
            <a:r>
              <a:rPr lang="en-GB" dirty="0"/>
              <a:t>Suggests a research programme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EC7081-A7A6-6C39-4A34-84B5DAA90459}"/>
              </a:ext>
            </a:extLst>
          </p:cNvPr>
          <p:cNvGrpSpPr/>
          <p:nvPr/>
        </p:nvGrpSpPr>
        <p:grpSpPr>
          <a:xfrm>
            <a:off x="7760242" y="3967856"/>
            <a:ext cx="3641015" cy="2796675"/>
            <a:chOff x="8193167" y="3197850"/>
            <a:chExt cx="3641015" cy="2796675"/>
          </a:xfrm>
        </p:grpSpPr>
        <p:pic>
          <p:nvPicPr>
            <p:cNvPr id="5" name="Picture 4" descr="A close-up of a person's head&#10;&#10;AI-generated content may be incorrect.">
              <a:extLst>
                <a:ext uri="{FF2B5EF4-FFF2-40B4-BE49-F238E27FC236}">
                  <a16:creationId xmlns:a16="http://schemas.microsoft.com/office/drawing/2014/main" id="{56D0D265-62B6-9D9A-C6BB-CABDE7770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3167" y="3197850"/>
              <a:ext cx="3641015" cy="242734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545BE5-79FF-A223-CDCD-16B44AC7CBC9}"/>
                </a:ext>
              </a:extLst>
            </p:cNvPr>
            <p:cNvSpPr txBox="1"/>
            <p:nvPr/>
          </p:nvSpPr>
          <p:spPr>
            <a:xfrm>
              <a:off x="8795231" y="5625193"/>
              <a:ext cx="24368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Phrenology head (1905)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A5486F-1730-4E19-FFF6-967D9EA29514}"/>
              </a:ext>
            </a:extLst>
          </p:cNvPr>
          <p:cNvGrpSpPr/>
          <p:nvPr/>
        </p:nvGrpSpPr>
        <p:grpSpPr>
          <a:xfrm>
            <a:off x="6494033" y="1076224"/>
            <a:ext cx="3145212" cy="1875573"/>
            <a:chOff x="6494033" y="1076224"/>
            <a:chExt cx="3145212" cy="1875573"/>
          </a:xfrm>
        </p:grpSpPr>
        <p:pic>
          <p:nvPicPr>
            <p:cNvPr id="9" name="Picture 8" descr="A mouse on a scale&#10;&#10;AI-generated content may be incorrect.">
              <a:extLst>
                <a:ext uri="{FF2B5EF4-FFF2-40B4-BE49-F238E27FC236}">
                  <a16:creationId xmlns:a16="http://schemas.microsoft.com/office/drawing/2014/main" id="{3107BA99-1423-5079-9F57-73E731E90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4033" y="1076224"/>
              <a:ext cx="2532419" cy="187557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E5282C-CB63-1BDE-35F5-C0BBDF38FB26}"/>
                </a:ext>
              </a:extLst>
            </p:cNvPr>
            <p:cNvSpPr txBox="1"/>
            <p:nvPr/>
          </p:nvSpPr>
          <p:spPr>
            <a:xfrm>
              <a:off x="7989559" y="1612969"/>
              <a:ext cx="164968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Has mouse</a:t>
              </a:r>
            </a:p>
            <a:p>
              <a:pPr algn="l"/>
              <a:r>
                <a:rPr lang="en-GB" sz="20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⇒</a:t>
              </a:r>
            </a:p>
            <a:p>
              <a:pPr algn="l"/>
              <a:r>
                <a:rPr lang="en-GB" sz="20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Must be neuroscience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653161-65B8-9184-1FE4-38678C5BA62A}"/>
              </a:ext>
            </a:extLst>
          </p:cNvPr>
          <p:cNvGrpSpPr/>
          <p:nvPr/>
        </p:nvGrpSpPr>
        <p:grpSpPr>
          <a:xfrm>
            <a:off x="8376084" y="1076224"/>
            <a:ext cx="3624710" cy="2615692"/>
            <a:chOff x="8376084" y="1076224"/>
            <a:chExt cx="3624710" cy="2615692"/>
          </a:xfrm>
        </p:grpSpPr>
        <p:pic>
          <p:nvPicPr>
            <p:cNvPr id="11" name="Picture 10" descr="A maze with a black line&#10;&#10;AI-generated content may be incorrect.">
              <a:extLst>
                <a:ext uri="{FF2B5EF4-FFF2-40B4-BE49-F238E27FC236}">
                  <a16:creationId xmlns:a16="http://schemas.microsoft.com/office/drawing/2014/main" id="{AEF7A669-F902-11FD-F515-5876242B8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66" r="16399"/>
            <a:stretch>
              <a:fillRect/>
            </a:stretch>
          </p:blipFill>
          <p:spPr>
            <a:xfrm>
              <a:off x="9816992" y="1076224"/>
              <a:ext cx="2183802" cy="22309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D844D1-4CA4-7B10-6BC2-19CFAB2305FA}"/>
                </a:ext>
              </a:extLst>
            </p:cNvPr>
            <p:cNvSpPr txBox="1"/>
            <p:nvPr/>
          </p:nvSpPr>
          <p:spPr>
            <a:xfrm>
              <a:off x="8376084" y="3291806"/>
              <a:ext cx="36247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Slime mould ⇒ not neuroscience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26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ird sitting on a branch&#10;&#10;AI-generated content may be incorrect.">
            <a:extLst>
              <a:ext uri="{FF2B5EF4-FFF2-40B4-BE49-F238E27FC236}">
                <a16:creationId xmlns:a16="http://schemas.microsoft.com/office/drawing/2014/main" id="{C6245DB0-9546-A9E3-77EF-5BF30D016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1"/>
          <a:stretch>
            <a:fillRect/>
          </a:stretch>
        </p:blipFill>
        <p:spPr>
          <a:xfrm>
            <a:off x="0" y="946673"/>
            <a:ext cx="12192000" cy="62130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F7C8D2-5DFC-A387-E776-E3E42AAA3325}"/>
              </a:ext>
            </a:extLst>
          </p:cNvPr>
          <p:cNvSpPr/>
          <p:nvPr/>
        </p:nvSpPr>
        <p:spPr>
          <a:xfrm>
            <a:off x="8156" y="946672"/>
            <a:ext cx="12183844" cy="6213069"/>
          </a:xfrm>
          <a:prstGeom prst="rect">
            <a:avLst/>
          </a:prstGeom>
          <a:solidFill>
            <a:srgbClr val="FFFFFF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1F4D49-FB33-0674-9F46-73A4573C5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“working definition” of intelligence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49031C-D3BB-4066-E701-A6B07524D3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0373" y="1232807"/>
                <a:ext cx="6677552" cy="494415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</a:t>
                </a:r>
                <a:r>
                  <a:rPr lang="en-US" i="1" dirty="0">
                    <a:solidFill>
                      <a:srgbClr val="7030A0"/>
                    </a:solidFill>
                  </a:rPr>
                  <a:t>Intelligence is the ability for an information processing system to adapt to its environment </a:t>
                </a:r>
                <a:r>
                  <a:rPr lang="en-US" b="1" i="1" dirty="0">
                    <a:solidFill>
                      <a:srgbClr val="7030A0"/>
                    </a:solidFill>
                  </a:rPr>
                  <a:t>with insufficient knowledge and resources</a:t>
                </a:r>
                <a:r>
                  <a:rPr lang="en-US" dirty="0"/>
                  <a:t>” </a:t>
                </a: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(Pei Wang 1995)</a:t>
                </a:r>
              </a:p>
              <a:p>
                <a:pPr marL="0" indent="0">
                  <a:buNone/>
                </a:pPr>
                <a:r>
                  <a:rPr lang="en-US" dirty="0"/>
                  <a:t>Modern update from training LLMs: knowledge </a:t>
                </a:r>
                <a:r>
                  <a:rPr lang="en-US" i="1" dirty="0"/>
                  <a:t>is</a:t>
                </a:r>
                <a:r>
                  <a:rPr lang="en-US" dirty="0"/>
                  <a:t> a resource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GB" b="1" dirty="0"/>
                  <a:t>From the point of view of an organism</a:t>
                </a:r>
              </a:p>
              <a:p>
                <a:pPr marL="0" indent="0">
                  <a:buNone/>
                </a:pPr>
                <a:r>
                  <a:rPr lang="en-GB" dirty="0"/>
                  <a:t>Unlimited resources: no need to interact with environment, no need for intelligence.</a:t>
                </a:r>
              </a:p>
              <a:p>
                <a:pPr marL="0" indent="0">
                  <a:buNone/>
                </a:pPr>
                <a:r>
                  <a:rPr lang="en-GB" dirty="0"/>
                  <a:t>Unlimited knowledge and computational power: easy to guarantee optimal choices.</a:t>
                </a:r>
              </a:p>
              <a:p>
                <a:pPr marL="0" indent="0">
                  <a:buNone/>
                </a:pPr>
                <a:endParaRPr lang="en-GB" sz="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selected</m:t>
                      </m:r>
                      <m:r>
                        <a:rPr lang="en-GB" b="0" i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choice</m:t>
                      </m:r>
                      <m:r>
                        <a:rPr lang="en-GB" b="0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b="0" i="1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possible</m:t>
                              </m:r>
                              <m:r>
                                <a:rPr lang="en-GB" b="0" i="0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choices</m:t>
                              </m:r>
                              <m:r>
                                <a:rPr lang="en-GB" b="0" i="0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b="0" i="1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lim>
                          </m:limLow>
                        </m:fName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reward</m:t>
                          </m:r>
                          <m:r>
                            <a:rPr lang="en-GB" b="0" i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b="0" i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given</m:t>
                          </m:r>
                          <m:r>
                            <a:rPr lang="en-GB" b="0" i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49031C-D3BB-4066-E701-A6B07524D3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0373" y="1232807"/>
                <a:ext cx="6677552" cy="4944156"/>
              </a:xfrm>
              <a:blipFill>
                <a:blip r:embed="rId3"/>
                <a:stretch>
                  <a:fillRect l="-1370" t="-1726" b="-115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1439C2-6270-1802-213A-A8047A2E37AF}"/>
              </a:ext>
            </a:extLst>
          </p:cNvPr>
          <p:cNvSpPr txBox="1">
            <a:spLocks/>
          </p:cNvSpPr>
          <p:nvPr/>
        </p:nvSpPr>
        <p:spPr>
          <a:xfrm>
            <a:off x="7272168" y="1232807"/>
            <a:ext cx="4669459" cy="49441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Things only get interesting when we impose limits.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Question becomes: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How can you approximate an ideal solution with a resource limited one?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>
                <a:solidFill>
                  <a:srgbClr val="0070C0"/>
                </a:solidFill>
              </a:rPr>
              <a:t>My aim for today is to convince you: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</a:rPr>
              <a:t>Not just idle philosophy, but a practical research programme for both neuroscience and AI</a:t>
            </a:r>
          </a:p>
        </p:txBody>
      </p:sp>
    </p:spTree>
    <p:extLst>
      <p:ext uri="{BB962C8B-B14F-4D97-AF65-F5344CB8AC3E}">
        <p14:creationId xmlns:p14="http://schemas.microsoft.com/office/powerpoint/2010/main" val="271078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uiExpand="1" build="p"/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773AB1B-6986-8C4B-FCF2-36C15D417E0A}"/>
              </a:ext>
            </a:extLst>
          </p:cNvPr>
          <p:cNvGrpSpPr/>
          <p:nvPr/>
        </p:nvGrpSpPr>
        <p:grpSpPr>
          <a:xfrm>
            <a:off x="8961526" y="3429000"/>
            <a:ext cx="3120357" cy="3436575"/>
            <a:chOff x="9001575" y="3729106"/>
            <a:chExt cx="3168122" cy="343070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DA688E-3FEF-A199-FE2D-9D0D36D57029}"/>
                </a:ext>
              </a:extLst>
            </p:cNvPr>
            <p:cNvSpPr txBox="1"/>
            <p:nvPr/>
          </p:nvSpPr>
          <p:spPr>
            <a:xfrm>
              <a:off x="10148566" y="6790475"/>
              <a:ext cx="20211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indent="0" algn="r">
                <a:buNone/>
              </a:pPr>
              <a:r>
                <a:rPr lang="en-GB" i="1" dirty="0">
                  <a:solidFill>
                    <a:schemeClr val="bg2">
                      <a:lumMod val="75000"/>
                    </a:schemeClr>
                  </a:solidFill>
                </a:rPr>
                <a:t>Stanford et al. 2005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4BF1489-4488-3B8B-9AA4-4FDAA8EA8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1575" y="3729106"/>
              <a:ext cx="3168122" cy="306251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B1D730-117D-C28E-A827-AF8BEB6EF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1: multimodal perception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1F8ADE-FE7D-09C6-3BC2-D6056180805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Aim is to illustrate two points:</a:t>
                </a:r>
              </a:p>
              <a:p>
                <a:pPr marL="457200" indent="-457200">
                  <a:buAutoNum type="arabicPeriod"/>
                </a:pPr>
                <a:r>
                  <a:rPr lang="en-GB" dirty="0"/>
                  <a:t>Conclusions change for more complex </a:t>
                </a:r>
                <a:r>
                  <a:rPr lang="en-GB" b="1" dirty="0"/>
                  <a:t>environments</a:t>
                </a:r>
                <a:r>
                  <a:rPr lang="en-GB" dirty="0"/>
                  <a:t>.</a:t>
                </a:r>
              </a:p>
              <a:p>
                <a:pPr marL="457200" indent="-457200">
                  <a:buAutoNum type="arabicPeriod"/>
                </a:pPr>
                <a:r>
                  <a:rPr lang="en-GB" b="1" dirty="0"/>
                  <a:t>Resource</a:t>
                </a:r>
                <a:r>
                  <a:rPr lang="en-GB" dirty="0"/>
                  <a:t> limitations are a major determining factor.</a:t>
                </a:r>
              </a:p>
              <a:p>
                <a:pPr marL="0" indent="0">
                  <a:buNone/>
                </a:pPr>
                <a:endParaRPr lang="en-GB" sz="800" dirty="0"/>
              </a:p>
              <a:p>
                <a:pPr marL="0" indent="0">
                  <a:buNone/>
                </a:pPr>
                <a:r>
                  <a:rPr lang="en-GB" b="1" dirty="0"/>
                  <a:t>Background: “Classical” theory of multimodal perception</a:t>
                </a:r>
              </a:p>
              <a:p>
                <a:pPr marL="0" indent="0">
                  <a:buNone/>
                </a:pPr>
                <a:r>
                  <a:rPr lang="en-GB" dirty="0"/>
                  <a:t>Want to estimate some </a:t>
                </a:r>
                <a:r>
                  <a:rPr lang="en-GB" dirty="0">
                    <a:solidFill>
                      <a:srgbClr val="FF0000"/>
                    </a:solidFill>
                  </a:rPr>
                  <a:t>property of the world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b="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GB" dirty="0"/>
                  <a:t>Given </a:t>
                </a:r>
                <a:r>
                  <a:rPr lang="en-GB" dirty="0">
                    <a:solidFill>
                      <a:srgbClr val="0070C0"/>
                    </a:solidFill>
                  </a:rPr>
                  <a:t>observations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dirty="0"/>
                  <a:t> in </a:t>
                </a:r>
                <a:r>
                  <a:rPr lang="en-GB" dirty="0">
                    <a:solidFill>
                      <a:srgbClr val="00B050"/>
                    </a:solidFill>
                  </a:rPr>
                  <a:t>channel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 at </a:t>
                </a:r>
                <a:r>
                  <a:rPr lang="en-GB" dirty="0">
                    <a:solidFill>
                      <a:srgbClr val="7030A0"/>
                    </a:solidFill>
                  </a:rPr>
                  <a:t>time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Assume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dirty="0"/>
                  <a:t> are conditionally independent given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</a:t>
                </a:r>
              </a:p>
              <a:p>
                <a:pPr marL="0" indent="0">
                  <a:buNone/>
                </a:pPr>
                <a:endParaRPr lang="en-GB" sz="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argmax</m:t>
                            </m:r>
                          </m:e>
                          <m:sub>
                            <m:r>
                              <a:rPr lang="en-GB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fName>
                      <m:e>
                        <m:func>
                          <m:funcPr>
                            <m:ctrlPr>
                              <a:rPr lang="en-GB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dirty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GB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a:rPr lang="en-GB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d>
                          </m:e>
                        </m:func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GB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GB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GB" b="0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argmax</m:t>
                                </m:r>
                              </m:e>
                              <m:sub>
                                <m:r>
                                  <a:rPr lang="en-GB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</m:fName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GB" b="0" i="1" dirty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GB" b="0" i="1" dirty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  <m:sup/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GB" b="0" i="1" dirty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GB" b="0" i="1" dirty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/>
                                  <m:e>
                                    <m:func>
                                      <m:funcPr>
                                        <m:ctrlPr>
                                          <a:rPr lang="en-GB" b="0" i="1" dirty="0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b="0" i="0" dirty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GB" b="0" i="1" dirty="0" smtClean="0">
                                            <a:latin typeface="Cambria Math" panose="02040503050406030204" pitchFamily="18" charset="0"/>
                                          </a:rPr>
                                          <m:t>𝑃</m:t>
                                        </m:r>
                                        <m:d>
                                          <m:dPr>
                                            <m:ctrlPr>
                                              <a:rPr lang="en-GB" b="0" i="1" dirty="0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GB" b="0" i="1" dirty="0" smtClean="0">
                                                    <a:solidFill>
                                                      <a:srgbClr val="0070C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GB" b="0" i="1" dirty="0" smtClean="0">
                                                    <a:solidFill>
                                                      <a:srgbClr val="0070C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GB" b="0" i="1" dirty="0" smtClean="0">
                                                    <a:solidFill>
                                                      <a:srgbClr val="00B05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𝑐</m:t>
                                                </m:r>
                                                <m:r>
                                                  <a:rPr lang="en-GB" b="0" i="1" dirty="0" smtClean="0">
                                                    <a:solidFill>
                                                      <a:srgbClr val="7030A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𝑡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GB" b="0" i="1" dirty="0" smtClean="0">
                                                <a:solidFill>
                                                  <a:srgbClr val="0070C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 </m:t>
                                            </m:r>
                                          </m:e>
                                          <m:e>
                                            <m:r>
                                              <a:rPr lang="en-GB" b="0" i="1" dirty="0" smtClean="0">
                                                <a:solidFill>
                                                  <a:srgbClr val="0070C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GB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e>
                                </m:nary>
                              </m:e>
                            </m:nary>
                          </m:e>
                        </m:func>
                      </m:e>
                    </m:func>
                  </m:oMath>
                </a14:m>
                <a:r>
                  <a:rPr lang="en-GB" dirty="0"/>
                  <a:t> </a:t>
                </a:r>
              </a:p>
              <a:p>
                <a:pPr marL="0" indent="0">
                  <a:buNone/>
                </a:pPr>
                <a:endParaRPr lang="en-GB" sz="800" dirty="0"/>
              </a:p>
              <a:p>
                <a:pPr marL="0" indent="0">
                  <a:buNone/>
                </a:pPr>
                <a:r>
                  <a:rPr lang="en-GB" dirty="0"/>
                  <a:t>Solution is linear and requires no cross-modal interactions</a:t>
                </a:r>
              </a:p>
              <a:p>
                <a:pPr marL="0" indent="0">
                  <a:buNone/>
                </a:pPr>
                <a:r>
                  <a:rPr lang="en-GB" dirty="0"/>
                  <a:t>So why are there multimodal areas with mostly nonlinear neurons?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1F8ADE-FE7D-09C6-3BC2-D605618080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833" t="-1726" b="-90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9FAD6574-5DCD-2207-C121-032004AB7EBD}"/>
              </a:ext>
            </a:extLst>
          </p:cNvPr>
          <p:cNvGrpSpPr/>
          <p:nvPr/>
        </p:nvGrpSpPr>
        <p:grpSpPr>
          <a:xfrm>
            <a:off x="7721881" y="1461765"/>
            <a:ext cx="1443951" cy="1415398"/>
            <a:chOff x="7721881" y="1461765"/>
            <a:chExt cx="1443951" cy="141539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5B379D5-8FFD-E824-26EA-ACC79138C2C4}"/>
                    </a:ext>
                  </a:extLst>
                </p:cNvPr>
                <p:cNvSpPr txBox="1"/>
                <p:nvPr/>
              </p:nvSpPr>
              <p:spPr>
                <a:xfrm>
                  <a:off x="8227809" y="1461765"/>
                  <a:ext cx="432097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5B379D5-8FFD-E824-26EA-ACC79138C2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7809" y="1461765"/>
                  <a:ext cx="432097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F52BD32-7054-45A4-8DD8-8DA73F21E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21881" y="1990761"/>
              <a:ext cx="1443951" cy="886402"/>
            </a:xfrm>
            <a:prstGeom prst="rect">
              <a:avLst/>
            </a:prstGeom>
          </p:spPr>
        </p:pic>
      </p:grp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8B87F062-2D06-3DA4-43D5-AA275DD9C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815973"/>
              </p:ext>
            </p:extLst>
          </p:nvPr>
        </p:nvGraphicFramePr>
        <p:xfrm>
          <a:off x="10521702" y="1595342"/>
          <a:ext cx="1462650" cy="13164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950">
                  <a:extLst>
                    <a:ext uri="{9D8B030D-6E8A-4147-A177-3AD203B41FA5}">
                      <a16:colId xmlns:a16="http://schemas.microsoft.com/office/drawing/2014/main" val="2044591320"/>
                    </a:ext>
                  </a:extLst>
                </a:gridCol>
                <a:gridCol w="208950">
                  <a:extLst>
                    <a:ext uri="{9D8B030D-6E8A-4147-A177-3AD203B41FA5}">
                      <a16:colId xmlns:a16="http://schemas.microsoft.com/office/drawing/2014/main" val="3284813668"/>
                    </a:ext>
                  </a:extLst>
                </a:gridCol>
                <a:gridCol w="208950">
                  <a:extLst>
                    <a:ext uri="{9D8B030D-6E8A-4147-A177-3AD203B41FA5}">
                      <a16:colId xmlns:a16="http://schemas.microsoft.com/office/drawing/2014/main" val="3492922132"/>
                    </a:ext>
                  </a:extLst>
                </a:gridCol>
                <a:gridCol w="208950">
                  <a:extLst>
                    <a:ext uri="{9D8B030D-6E8A-4147-A177-3AD203B41FA5}">
                      <a16:colId xmlns:a16="http://schemas.microsoft.com/office/drawing/2014/main" val="4279330485"/>
                    </a:ext>
                  </a:extLst>
                </a:gridCol>
                <a:gridCol w="208950">
                  <a:extLst>
                    <a:ext uri="{9D8B030D-6E8A-4147-A177-3AD203B41FA5}">
                      <a16:colId xmlns:a16="http://schemas.microsoft.com/office/drawing/2014/main" val="3860621545"/>
                    </a:ext>
                  </a:extLst>
                </a:gridCol>
                <a:gridCol w="208950">
                  <a:extLst>
                    <a:ext uri="{9D8B030D-6E8A-4147-A177-3AD203B41FA5}">
                      <a16:colId xmlns:a16="http://schemas.microsoft.com/office/drawing/2014/main" val="2088187779"/>
                    </a:ext>
                  </a:extLst>
                </a:gridCol>
                <a:gridCol w="208950">
                  <a:extLst>
                    <a:ext uri="{9D8B030D-6E8A-4147-A177-3AD203B41FA5}">
                      <a16:colId xmlns:a16="http://schemas.microsoft.com/office/drawing/2014/main" val="1235965070"/>
                    </a:ext>
                  </a:extLst>
                </a:gridCol>
              </a:tblGrid>
              <a:tr h="65823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226131"/>
                  </a:ext>
                </a:extLst>
              </a:tr>
              <a:tr h="65823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136642"/>
                  </a:ext>
                </a:extLst>
              </a:tr>
            </a:tbl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784C0B7B-0061-C331-87BD-AA16BFE116DD}"/>
              </a:ext>
            </a:extLst>
          </p:cNvPr>
          <p:cNvGrpSpPr/>
          <p:nvPr/>
        </p:nvGrpSpPr>
        <p:grpSpPr>
          <a:xfrm>
            <a:off x="9129139" y="960145"/>
            <a:ext cx="2813464" cy="2153686"/>
            <a:chOff x="9129139" y="960145"/>
            <a:chExt cx="2813464" cy="2153686"/>
          </a:xfrm>
        </p:grpSpPr>
        <p:pic>
          <p:nvPicPr>
            <p:cNvPr id="12" name="Graphic 11" descr="Ear outline">
              <a:extLst>
                <a:ext uri="{FF2B5EF4-FFF2-40B4-BE49-F238E27FC236}">
                  <a16:creationId xmlns:a16="http://schemas.microsoft.com/office/drawing/2014/main" id="{5ACC727A-70AF-4E1F-A29A-1104FABE9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590804" y="1488881"/>
              <a:ext cx="914400" cy="914400"/>
            </a:xfrm>
            <a:prstGeom prst="rect">
              <a:avLst/>
            </a:prstGeom>
          </p:spPr>
        </p:pic>
        <p:pic>
          <p:nvPicPr>
            <p:cNvPr id="13" name="Graphic 12" descr="Eye outline">
              <a:extLst>
                <a:ext uri="{FF2B5EF4-FFF2-40B4-BE49-F238E27FC236}">
                  <a16:creationId xmlns:a16="http://schemas.microsoft.com/office/drawing/2014/main" id="{FFD9803E-E481-0C7A-A50F-E100AA339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590804" y="2199431"/>
              <a:ext cx="914400" cy="914400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797CC11-E49C-A4DA-6535-272150C21FA9}"/>
                </a:ext>
              </a:extLst>
            </p:cNvPr>
            <p:cNvCxnSpPr>
              <a:cxnSpLocks/>
            </p:cNvCxnSpPr>
            <p:nvPr/>
          </p:nvCxnSpPr>
          <p:spPr>
            <a:xfrm>
              <a:off x="10505204" y="1355464"/>
              <a:ext cx="1437399" cy="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4E4C8DC-4F20-C1F9-6D2C-1E4BA2862C34}"/>
                    </a:ext>
                  </a:extLst>
                </p:cNvPr>
                <p:cNvSpPr txBox="1"/>
                <p:nvPr/>
              </p:nvSpPr>
              <p:spPr>
                <a:xfrm>
                  <a:off x="10716470" y="960145"/>
                  <a:ext cx="1074058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GB" sz="2400" dirty="0">
                      <a:solidFill>
                        <a:srgbClr val="7030A0"/>
                      </a:solidFill>
                    </a:rPr>
                    <a:t>time </a:t>
                  </a:r>
                  <a14:m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4E4C8DC-4F20-C1F9-6D2C-1E4BA2862C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16470" y="960145"/>
                  <a:ext cx="1074058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9091" t="-10667" b="-3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D58CC4-18B7-BD4D-DCD9-E4DB74273E87}"/>
                    </a:ext>
                  </a:extLst>
                </p:cNvPr>
                <p:cNvSpPr txBox="1"/>
                <p:nvPr/>
              </p:nvSpPr>
              <p:spPr>
                <a:xfrm rot="16200000">
                  <a:off x="8637996" y="2058943"/>
                  <a:ext cx="144395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GB" sz="2400" dirty="0">
                      <a:solidFill>
                        <a:srgbClr val="00B050"/>
                      </a:solidFill>
                    </a:rPr>
                    <a:t>channel </a:t>
                  </a:r>
                  <a14:m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D58CC4-18B7-BD4D-DCD9-E4DB74273E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8637996" y="2058943"/>
                  <a:ext cx="1443951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10667" r="-30667" b="-675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E729846-DAF1-E721-A9B8-07E0A1BB8994}"/>
                    </a:ext>
                  </a:extLst>
                </p:cNvPr>
                <p:cNvSpPr txBox="1"/>
                <p:nvPr/>
              </p:nvSpPr>
              <p:spPr>
                <a:xfrm>
                  <a:off x="10930176" y="1941616"/>
                  <a:ext cx="915294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24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GB" sz="2400" b="0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E729846-DAF1-E721-A9B8-07E0A1BB89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0176" y="1941616"/>
                  <a:ext cx="915294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12E31DD-22B9-777B-0FBD-E5D11C443D16}"/>
              </a:ext>
            </a:extLst>
          </p:cNvPr>
          <p:cNvGrpSpPr/>
          <p:nvPr/>
        </p:nvGrpSpPr>
        <p:grpSpPr>
          <a:xfrm>
            <a:off x="10837792" y="2525923"/>
            <a:ext cx="1384175" cy="914400"/>
            <a:chOff x="10837792" y="2525923"/>
            <a:chExt cx="1384175" cy="914400"/>
          </a:xfrm>
        </p:grpSpPr>
        <p:pic>
          <p:nvPicPr>
            <p:cNvPr id="28" name="Graphic 27" descr="Run with solid fill">
              <a:extLst>
                <a:ext uri="{FF2B5EF4-FFF2-40B4-BE49-F238E27FC236}">
                  <a16:creationId xmlns:a16="http://schemas.microsoft.com/office/drawing/2014/main" id="{DF2A1C56-2E18-64F3-AA3E-50BCF5B0C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1307567" y="2525923"/>
              <a:ext cx="914400" cy="91440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248E93D6-A2EF-F2A1-A72C-EA4BC7D363CB}"/>
                    </a:ext>
                  </a:extLst>
                </p:cNvPr>
                <p:cNvSpPr txBox="1"/>
                <p:nvPr/>
              </p:nvSpPr>
              <p:spPr>
                <a:xfrm>
                  <a:off x="10837792" y="2749555"/>
                  <a:ext cx="739226" cy="47711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248E93D6-A2EF-F2A1-A72C-EA4BC7D363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37792" y="2749555"/>
                  <a:ext cx="739226" cy="477118"/>
                </a:xfrm>
                <a:prstGeom prst="rect">
                  <a:avLst/>
                </a:prstGeom>
                <a:blipFill>
                  <a:blip r:embed="rId15"/>
                  <a:stretch>
                    <a:fillRect t="-3846" r="-413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5964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2AC82-D53E-F0EB-BCF1-020AEBCC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1: introduce cross-modal dependency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A6F2DB5-6363-3589-983F-1CF60959B3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3430" y="4467894"/>
                <a:ext cx="6728891" cy="239010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Solution is now </a:t>
                </a:r>
                <a:r>
                  <a:rPr lang="en-GB" b="1" dirty="0"/>
                  <a:t>not linear </a:t>
                </a:r>
                <a:r>
                  <a:rPr lang="en-GB" dirty="0"/>
                  <a:t>because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| </m:t>
                        </m:r>
                        <m:r>
                          <a:rPr lang="en-GB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≠</m:t>
                    </m:r>
                    <m:nary>
                      <m:naryPr>
                        <m:chr m:val="∏"/>
                        <m:supHide m:val="on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i="1" smtClean="0">
                            <a:solidFill>
                              <a:srgbClr val="1CB478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/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endChr m:val="|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GB" i="1" smtClean="0">
                                    <a:solidFill>
                                      <a:srgbClr val="1CB478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GB" dirty="0"/>
                  <a:t> </a:t>
                </a:r>
              </a:p>
              <a:p>
                <a:pPr marL="0" indent="0">
                  <a:buNone/>
                </a:pPr>
                <a:r>
                  <a:rPr lang="en-GB" dirty="0"/>
                  <a:t>So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endChr m:val="|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 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GB" b="0" i="1" smtClean="0">
                                <a:solidFill>
                                  <a:srgbClr val="1CB478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  <m:sup/>
                          <m:e>
                            <m:func>
                              <m:func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endChr m:val="|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b="1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GB" i="1" smtClean="0">
                                            <a:solidFill>
                                              <a:srgbClr val="1CB478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d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e>
                        </m:nary>
                      </m:e>
                    </m:func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But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endChr m:val="|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GB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func>
                              <m:func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endChr m:val="|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b="1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GB" b="0" i="1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d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e>
                        </m:nary>
                      </m:e>
                    </m:func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So still relatively easy to write down solution.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A6F2DB5-6363-3589-983F-1CF60959B3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3430" y="4467894"/>
                <a:ext cx="6728891" cy="2390106"/>
              </a:xfrm>
              <a:blipFill>
                <a:blip r:embed="rId3"/>
                <a:stretch>
                  <a:fillRect l="-1359" t="-7653" b="-127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phic 3" descr="Rat with solid fill">
            <a:extLst>
              <a:ext uri="{FF2B5EF4-FFF2-40B4-BE49-F238E27FC236}">
                <a16:creationId xmlns:a16="http://schemas.microsoft.com/office/drawing/2014/main" id="{DD897330-AEDD-2DDB-B236-48B9A0C99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7525" y="2508996"/>
            <a:ext cx="402928" cy="40292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2D56003-01C3-912E-D14A-1AB7431D00ED}"/>
              </a:ext>
            </a:extLst>
          </p:cNvPr>
          <p:cNvGrpSpPr/>
          <p:nvPr/>
        </p:nvGrpSpPr>
        <p:grpSpPr>
          <a:xfrm>
            <a:off x="579996" y="1235525"/>
            <a:ext cx="4051211" cy="1676404"/>
            <a:chOff x="579996" y="1235525"/>
            <a:chExt cx="4051211" cy="1676404"/>
          </a:xfrm>
        </p:grpSpPr>
        <p:pic>
          <p:nvPicPr>
            <p:cNvPr id="5" name="Graphic 4" descr="Deciduous tree with solid fill">
              <a:extLst>
                <a:ext uri="{FF2B5EF4-FFF2-40B4-BE49-F238E27FC236}">
                  <a16:creationId xmlns:a16="http://schemas.microsoft.com/office/drawing/2014/main" id="{8951EF4C-6A42-E435-58AE-2124958A7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9996" y="1235530"/>
              <a:ext cx="1676399" cy="1676399"/>
            </a:xfrm>
            <a:prstGeom prst="rect">
              <a:avLst/>
            </a:prstGeom>
          </p:spPr>
        </p:pic>
        <p:pic>
          <p:nvPicPr>
            <p:cNvPr id="6" name="Graphic 5" descr="Deciduous tree with solid fill">
              <a:extLst>
                <a:ext uri="{FF2B5EF4-FFF2-40B4-BE49-F238E27FC236}">
                  <a16:creationId xmlns:a16="http://schemas.microsoft.com/office/drawing/2014/main" id="{BB41AE7D-1B75-9790-5BDC-9EE6B1CDD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75798" y="1235530"/>
              <a:ext cx="1676399" cy="1676399"/>
            </a:xfrm>
            <a:prstGeom prst="rect">
              <a:avLst/>
            </a:prstGeom>
          </p:spPr>
        </p:pic>
        <p:pic>
          <p:nvPicPr>
            <p:cNvPr id="7" name="Graphic 6" descr="Deciduous tree with solid fill">
              <a:extLst>
                <a:ext uri="{FF2B5EF4-FFF2-40B4-BE49-F238E27FC236}">
                  <a16:creationId xmlns:a16="http://schemas.microsoft.com/office/drawing/2014/main" id="{C2657D20-0C10-2513-9037-BBA9B9FB0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371600" y="1235529"/>
              <a:ext cx="1676399" cy="1676399"/>
            </a:xfrm>
            <a:prstGeom prst="rect">
              <a:avLst/>
            </a:prstGeom>
          </p:spPr>
        </p:pic>
        <p:pic>
          <p:nvPicPr>
            <p:cNvPr id="8" name="Graphic 7" descr="Deciduous tree with solid fill">
              <a:extLst>
                <a:ext uri="{FF2B5EF4-FFF2-40B4-BE49-F238E27FC236}">
                  <a16:creationId xmlns:a16="http://schemas.microsoft.com/office/drawing/2014/main" id="{D41B2C5E-5B1E-0AC1-755B-FDD98EDB7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767402" y="1235528"/>
              <a:ext cx="1676399" cy="1676399"/>
            </a:xfrm>
            <a:prstGeom prst="rect">
              <a:avLst/>
            </a:prstGeom>
          </p:spPr>
        </p:pic>
        <p:pic>
          <p:nvPicPr>
            <p:cNvPr id="9" name="Graphic 8" descr="Deciduous tree with solid fill">
              <a:extLst>
                <a:ext uri="{FF2B5EF4-FFF2-40B4-BE49-F238E27FC236}">
                  <a16:creationId xmlns:a16="http://schemas.microsoft.com/office/drawing/2014/main" id="{CAE23F9E-B92E-21E4-800E-97FDA645C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163204" y="1235525"/>
              <a:ext cx="1676399" cy="1676399"/>
            </a:xfrm>
            <a:prstGeom prst="rect">
              <a:avLst/>
            </a:prstGeom>
          </p:spPr>
        </p:pic>
        <p:pic>
          <p:nvPicPr>
            <p:cNvPr id="10" name="Graphic 9" descr="Deciduous tree with solid fill">
              <a:extLst>
                <a:ext uri="{FF2B5EF4-FFF2-40B4-BE49-F238E27FC236}">
                  <a16:creationId xmlns:a16="http://schemas.microsoft.com/office/drawing/2014/main" id="{E0C17E09-7481-04AB-2526-221A80B5C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559006" y="1235527"/>
              <a:ext cx="1676399" cy="1676399"/>
            </a:xfrm>
            <a:prstGeom prst="rect">
              <a:avLst/>
            </a:prstGeom>
          </p:spPr>
        </p:pic>
        <p:pic>
          <p:nvPicPr>
            <p:cNvPr id="11" name="Graphic 10" descr="Deciduous tree with solid fill">
              <a:extLst>
                <a:ext uri="{FF2B5EF4-FFF2-40B4-BE49-F238E27FC236}">
                  <a16:creationId xmlns:a16="http://schemas.microsoft.com/office/drawing/2014/main" id="{BE0B98E8-6958-ED02-D712-5F9A0CEE9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954808" y="1235526"/>
              <a:ext cx="1676399" cy="1676399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9482801-0A1D-4F60-0AB8-97F3D80D6FCB}"/>
              </a:ext>
            </a:extLst>
          </p:cNvPr>
          <p:cNvSpPr txBox="1"/>
          <p:nvPr/>
        </p:nvSpPr>
        <p:spPr>
          <a:xfrm>
            <a:off x="5122264" y="1510131"/>
            <a:ext cx="62022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Classic multimodal task with one slight tweak:</a:t>
            </a:r>
          </a:p>
          <a:p>
            <a:pPr algn="l"/>
            <a:r>
              <a:rPr lang="en-GB" sz="2400" dirty="0"/>
              <a:t>Target emits signals at unknown times.</a:t>
            </a:r>
          </a:p>
          <a:p>
            <a:pPr algn="l"/>
            <a:r>
              <a:rPr lang="en-GB" sz="2400" dirty="0"/>
              <a:t>Creates a cross-channel conditional dependency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2BC70A-BF58-2F39-5208-D190003D18A3}"/>
              </a:ext>
            </a:extLst>
          </p:cNvPr>
          <p:cNvGrpSpPr/>
          <p:nvPr/>
        </p:nvGrpSpPr>
        <p:grpSpPr>
          <a:xfrm>
            <a:off x="6096001" y="3118359"/>
            <a:ext cx="5692570" cy="3739641"/>
            <a:chOff x="3536076" y="3118359"/>
            <a:chExt cx="5692570" cy="373964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247ABB9-8794-1A08-1A14-72F920B68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36569" y="4128102"/>
              <a:ext cx="2691584" cy="272989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F9F0C9-C5D6-4463-77F8-A6BD9C88EAF5}"/>
                </a:ext>
              </a:extLst>
            </p:cNvPr>
            <p:cNvSpPr txBox="1"/>
            <p:nvPr/>
          </p:nvSpPr>
          <p:spPr>
            <a:xfrm>
              <a:off x="3536076" y="3118359"/>
              <a:ext cx="56925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400" dirty="0"/>
                <a:t>Nonlinear multimodal area gives advantage.</a:t>
              </a:r>
            </a:p>
            <a:p>
              <a:pPr algn="l"/>
              <a:r>
                <a:rPr lang="en-GB" sz="2400" dirty="0"/>
                <a:t>Advantage larger for sparser signals.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E4D7914-BD6D-4545-E04F-1E087A0E243E}"/>
                  </a:ext>
                </a:extLst>
              </p:cNvPr>
              <p:cNvSpPr txBox="1"/>
              <p:nvPr/>
            </p:nvSpPr>
            <p:spPr>
              <a:xfrm>
                <a:off x="403430" y="3017624"/>
                <a:ext cx="5195945" cy="133652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Reminder: multimodal problem setting</a:t>
                </a:r>
              </a:p>
              <a:p>
                <a:r>
                  <a:rPr lang="en-GB" sz="2000" dirty="0"/>
                  <a:t>Want to estimate some </a:t>
                </a:r>
                <a:r>
                  <a:rPr lang="en-GB" sz="2000" dirty="0">
                    <a:solidFill>
                      <a:srgbClr val="FF0000"/>
                    </a:solidFill>
                  </a:rPr>
                  <a:t>property of the world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sz="2000" dirty="0">
                  <a:solidFill>
                    <a:srgbClr val="FF0000"/>
                  </a:solidFill>
                </a:endParaRPr>
              </a:p>
              <a:p>
                <a:r>
                  <a:rPr lang="en-GB" sz="2000" dirty="0"/>
                  <a:t>Given </a:t>
                </a:r>
                <a:r>
                  <a:rPr lang="en-GB" sz="2000" dirty="0">
                    <a:solidFill>
                      <a:srgbClr val="0070C0"/>
                    </a:solidFill>
                  </a:rPr>
                  <a:t>observations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sz="2000" dirty="0"/>
                  <a:t> in </a:t>
                </a:r>
                <a:r>
                  <a:rPr lang="en-GB" sz="2000" dirty="0">
                    <a:solidFill>
                      <a:srgbClr val="00B050"/>
                    </a:solidFill>
                  </a:rPr>
                  <a:t>channel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000" dirty="0"/>
                  <a:t> at </a:t>
                </a:r>
                <a:r>
                  <a:rPr lang="en-GB" sz="2000" dirty="0">
                    <a:solidFill>
                      <a:srgbClr val="7030A0"/>
                    </a:solidFill>
                  </a:rPr>
                  <a:t>time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2000" dirty="0"/>
              </a:p>
              <a:p>
                <a:r>
                  <a:rPr lang="en-GB" sz="2000" dirty="0"/>
                  <a:t>Solution is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GB" sz="2000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argmax</m:t>
                        </m:r>
                      </m:e>
                      <m:sub>
                        <m:r>
                          <a:rPr lang="en-GB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func>
                      <m:funcPr>
                        <m:ctrlPr>
                          <a:rPr lang="en-GB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 dirty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GB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GB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2000" b="1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E4D7914-BD6D-4545-E04F-1E087A0E2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30" y="3017624"/>
                <a:ext cx="5195945" cy="1336520"/>
              </a:xfrm>
              <a:prstGeom prst="rect">
                <a:avLst/>
              </a:prstGeom>
              <a:blipFill>
                <a:blip r:embed="rId13"/>
                <a:stretch>
                  <a:fillRect l="-1172" t="-2283" b="-73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8157108-9D38-7E10-4BC4-CCB38D6F85E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45460" y="1"/>
            <a:ext cx="952583" cy="952583"/>
          </a:xfrm>
          <a:prstGeom prst="rect">
            <a:avLst/>
          </a:prstGeom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711A8EA-B730-62C2-6005-26BA458442C5}"/>
              </a:ext>
            </a:extLst>
          </p:cNvPr>
          <p:cNvSpPr txBox="1"/>
          <p:nvPr/>
        </p:nvSpPr>
        <p:spPr>
          <a:xfrm>
            <a:off x="10134816" y="931275"/>
            <a:ext cx="21627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dirty="0"/>
              <a:t>Ghosh et al. (2024)</a:t>
            </a:r>
          </a:p>
        </p:txBody>
      </p:sp>
    </p:spTree>
    <p:extLst>
      <p:ext uri="{BB962C8B-B14F-4D97-AF65-F5344CB8AC3E}">
        <p14:creationId xmlns:p14="http://schemas.microsoft.com/office/powerpoint/2010/main" val="50680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87 -0.00093 L 0.21966 1.1111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 uiExpand="1" build="p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BEF8-7FA1-7A7A-F0B0-2BB67E2A6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2: introduce temporal dependency</a:t>
            </a:r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F4081E25-589D-E320-50FB-873CC5165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t="9233" r="6616" b="7798"/>
          <a:stretch>
            <a:fillRect/>
          </a:stretch>
        </p:blipFill>
        <p:spPr>
          <a:xfrm>
            <a:off x="11176176" y="1"/>
            <a:ext cx="1015824" cy="9897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6A59C9-2AEA-7D95-2CE4-5C01ACA540BE}"/>
              </a:ext>
            </a:extLst>
          </p:cNvPr>
          <p:cNvSpPr txBox="1"/>
          <p:nvPr/>
        </p:nvSpPr>
        <p:spPr>
          <a:xfrm>
            <a:off x="10371484" y="944771"/>
            <a:ext cx="1896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dirty="0"/>
              <a:t>Anil et al. (2024)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8EC7EAD-030D-B369-B0CC-A83C4E2709A8}"/>
              </a:ext>
            </a:extLst>
          </p:cNvPr>
          <p:cNvGrpSpPr/>
          <p:nvPr/>
        </p:nvGrpSpPr>
        <p:grpSpPr>
          <a:xfrm>
            <a:off x="28540" y="1071059"/>
            <a:ext cx="11473988" cy="3222695"/>
            <a:chOff x="28540" y="1071059"/>
            <a:chExt cx="11473988" cy="3222695"/>
          </a:xfrm>
        </p:grpSpPr>
        <p:pic>
          <p:nvPicPr>
            <p:cNvPr id="7" name="Graphic 6" descr="Ear outline">
              <a:extLst>
                <a:ext uri="{FF2B5EF4-FFF2-40B4-BE49-F238E27FC236}">
                  <a16:creationId xmlns:a16="http://schemas.microsoft.com/office/drawing/2014/main" id="{8C9CEB04-1A78-6D1A-EEF2-4CE15D1AD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374" y="2314156"/>
              <a:ext cx="914400" cy="914400"/>
            </a:xfrm>
            <a:prstGeom prst="rect">
              <a:avLst/>
            </a:prstGeom>
          </p:spPr>
        </p:pic>
        <p:pic>
          <p:nvPicPr>
            <p:cNvPr id="8" name="Graphic 7" descr="Eye outline">
              <a:extLst>
                <a:ext uri="{FF2B5EF4-FFF2-40B4-BE49-F238E27FC236}">
                  <a16:creationId xmlns:a16="http://schemas.microsoft.com/office/drawing/2014/main" id="{184FC805-D5E6-A2C3-4C03-CB7301CB1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5374" y="3024706"/>
              <a:ext cx="914400" cy="9144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7A62F56-2D66-178A-34D3-96F67703B370}"/>
                </a:ext>
              </a:extLst>
            </p:cNvPr>
            <p:cNvSpPr/>
            <p:nvPr/>
          </p:nvSpPr>
          <p:spPr>
            <a:xfrm>
              <a:off x="1487488" y="2598512"/>
              <a:ext cx="6480720" cy="3456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9E2E7EA-FDBE-B4FA-DACB-F8DFADAE4C28}"/>
                </a:ext>
              </a:extLst>
            </p:cNvPr>
            <p:cNvSpPr/>
            <p:nvPr/>
          </p:nvSpPr>
          <p:spPr>
            <a:xfrm>
              <a:off x="1487488" y="3309062"/>
              <a:ext cx="6480720" cy="3456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496FF3-D1BF-F9B5-0849-534C07905F16}"/>
                </a:ext>
              </a:extLst>
            </p:cNvPr>
            <p:cNvSpPr/>
            <p:nvPr/>
          </p:nvSpPr>
          <p:spPr>
            <a:xfrm>
              <a:off x="2207568" y="2598512"/>
              <a:ext cx="720078" cy="34568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14EAAE2-696E-3401-9669-23B155B3663C}"/>
                </a:ext>
              </a:extLst>
            </p:cNvPr>
            <p:cNvSpPr/>
            <p:nvPr/>
          </p:nvSpPr>
          <p:spPr>
            <a:xfrm>
              <a:off x="2207568" y="3309062"/>
              <a:ext cx="216023" cy="34568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B3AD59-47F8-70E3-7D1F-F3C66D3C9B48}"/>
                </a:ext>
              </a:extLst>
            </p:cNvPr>
            <p:cNvSpPr/>
            <p:nvPr/>
          </p:nvSpPr>
          <p:spPr>
            <a:xfrm>
              <a:off x="2465285" y="3309062"/>
              <a:ext cx="462358" cy="34568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C4EFE50-CC4F-AA28-F838-9916A084A532}"/>
                </a:ext>
              </a:extLst>
            </p:cNvPr>
            <p:cNvSpPr/>
            <p:nvPr/>
          </p:nvSpPr>
          <p:spPr>
            <a:xfrm>
              <a:off x="4218881" y="2598512"/>
              <a:ext cx="292941" cy="34568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79CD963-236B-88D8-D23B-DB6DE64696D5}"/>
                </a:ext>
              </a:extLst>
            </p:cNvPr>
            <p:cNvSpPr/>
            <p:nvPr/>
          </p:nvSpPr>
          <p:spPr>
            <a:xfrm>
              <a:off x="5375921" y="3309062"/>
              <a:ext cx="1152125" cy="34568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FE35C34-D278-154E-3D45-35BF4DB6E944}"/>
                </a:ext>
              </a:extLst>
            </p:cNvPr>
            <p:cNvSpPr/>
            <p:nvPr/>
          </p:nvSpPr>
          <p:spPr>
            <a:xfrm>
              <a:off x="5443014" y="2598512"/>
              <a:ext cx="797001" cy="34568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8E24C69-9C37-64FD-F87D-82A5D09C14BA}"/>
                </a:ext>
              </a:extLst>
            </p:cNvPr>
            <p:cNvSpPr/>
            <p:nvPr/>
          </p:nvSpPr>
          <p:spPr>
            <a:xfrm>
              <a:off x="6312024" y="2598512"/>
              <a:ext cx="221466" cy="34568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A0BAF10-3A21-2182-3089-706C94535F63}"/>
                </a:ext>
              </a:extLst>
            </p:cNvPr>
            <p:cNvSpPr/>
            <p:nvPr/>
          </p:nvSpPr>
          <p:spPr>
            <a:xfrm>
              <a:off x="7248128" y="3309062"/>
              <a:ext cx="144016" cy="34568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22A7B3B-78D2-FA0F-8DCF-5A052F318E4C}"/>
                </a:ext>
              </a:extLst>
            </p:cNvPr>
            <p:cNvCxnSpPr>
              <a:cxnSpLocks/>
            </p:cNvCxnSpPr>
            <p:nvPr/>
          </p:nvCxnSpPr>
          <p:spPr>
            <a:xfrm>
              <a:off x="2927648" y="1700808"/>
              <a:ext cx="0" cy="1953942"/>
            </a:xfrm>
            <a:prstGeom prst="line">
              <a:avLst/>
            </a:prstGeom>
            <a:ln w="28575">
              <a:solidFill>
                <a:srgbClr val="80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5D316-BD1A-6768-DF61-9754DD165841}"/>
                </a:ext>
              </a:extLst>
            </p:cNvPr>
            <p:cNvCxnSpPr>
              <a:cxnSpLocks/>
            </p:cNvCxnSpPr>
            <p:nvPr/>
          </p:nvCxnSpPr>
          <p:spPr>
            <a:xfrm>
              <a:off x="2207568" y="1700808"/>
              <a:ext cx="0" cy="1953942"/>
            </a:xfrm>
            <a:prstGeom prst="line">
              <a:avLst/>
            </a:prstGeom>
            <a:ln w="28575">
              <a:solidFill>
                <a:srgbClr val="80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979560E-6429-BA6B-1E03-07383743EF65}"/>
                </a:ext>
              </a:extLst>
            </p:cNvPr>
            <p:cNvCxnSpPr>
              <a:cxnSpLocks/>
            </p:cNvCxnSpPr>
            <p:nvPr/>
          </p:nvCxnSpPr>
          <p:spPr>
            <a:xfrm>
              <a:off x="4223792" y="1700808"/>
              <a:ext cx="0" cy="1953942"/>
            </a:xfrm>
            <a:prstGeom prst="line">
              <a:avLst/>
            </a:prstGeom>
            <a:ln w="28575">
              <a:solidFill>
                <a:srgbClr val="80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D74F273-B75A-C23D-BAEE-530B2A50C148}"/>
                </a:ext>
              </a:extLst>
            </p:cNvPr>
            <p:cNvCxnSpPr>
              <a:cxnSpLocks/>
            </p:cNvCxnSpPr>
            <p:nvPr/>
          </p:nvCxnSpPr>
          <p:spPr>
            <a:xfrm>
              <a:off x="4511824" y="1700808"/>
              <a:ext cx="0" cy="1953942"/>
            </a:xfrm>
            <a:prstGeom prst="line">
              <a:avLst/>
            </a:prstGeom>
            <a:ln w="28575">
              <a:solidFill>
                <a:srgbClr val="80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B19B923-76B8-F432-DF3A-15105BBD1C8E}"/>
                </a:ext>
              </a:extLst>
            </p:cNvPr>
            <p:cNvCxnSpPr>
              <a:cxnSpLocks/>
            </p:cNvCxnSpPr>
            <p:nvPr/>
          </p:nvCxnSpPr>
          <p:spPr>
            <a:xfrm>
              <a:off x="5375920" y="1700808"/>
              <a:ext cx="0" cy="1953942"/>
            </a:xfrm>
            <a:prstGeom prst="line">
              <a:avLst/>
            </a:prstGeom>
            <a:ln w="28575">
              <a:solidFill>
                <a:srgbClr val="80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C117476-7A80-0FEE-8D8D-2686D1DD74EE}"/>
                </a:ext>
              </a:extLst>
            </p:cNvPr>
            <p:cNvCxnSpPr>
              <a:cxnSpLocks/>
            </p:cNvCxnSpPr>
            <p:nvPr/>
          </p:nvCxnSpPr>
          <p:spPr>
            <a:xfrm>
              <a:off x="6528048" y="1700808"/>
              <a:ext cx="0" cy="1953942"/>
            </a:xfrm>
            <a:prstGeom prst="line">
              <a:avLst/>
            </a:prstGeom>
            <a:ln w="28575">
              <a:solidFill>
                <a:srgbClr val="80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0DB6DEA-A8AB-C1DD-26BB-590275DBCDA8}"/>
                </a:ext>
              </a:extLst>
            </p:cNvPr>
            <p:cNvCxnSpPr>
              <a:cxnSpLocks/>
            </p:cNvCxnSpPr>
            <p:nvPr/>
          </p:nvCxnSpPr>
          <p:spPr>
            <a:xfrm>
              <a:off x="7248128" y="1700808"/>
              <a:ext cx="0" cy="1953942"/>
            </a:xfrm>
            <a:prstGeom prst="line">
              <a:avLst/>
            </a:prstGeom>
            <a:ln w="28575">
              <a:solidFill>
                <a:srgbClr val="80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98F95C1-BD3D-4EAF-B911-63F12FF963D0}"/>
                </a:ext>
              </a:extLst>
            </p:cNvPr>
            <p:cNvCxnSpPr>
              <a:cxnSpLocks/>
            </p:cNvCxnSpPr>
            <p:nvPr/>
          </p:nvCxnSpPr>
          <p:spPr>
            <a:xfrm>
              <a:off x="7392144" y="1700808"/>
              <a:ext cx="0" cy="1953942"/>
            </a:xfrm>
            <a:prstGeom prst="line">
              <a:avLst/>
            </a:prstGeom>
            <a:ln w="28575">
              <a:solidFill>
                <a:srgbClr val="80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3C0A917-3186-A375-95B2-8F9C9D1F26B3}"/>
                </a:ext>
              </a:extLst>
            </p:cNvPr>
            <p:cNvSpPr/>
            <p:nvPr/>
          </p:nvSpPr>
          <p:spPr>
            <a:xfrm>
              <a:off x="9048330" y="2710024"/>
              <a:ext cx="360040" cy="3456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ECB20A8-2DCB-7D37-85D5-801A46B7FEC3}"/>
                </a:ext>
              </a:extLst>
            </p:cNvPr>
            <p:cNvSpPr/>
            <p:nvPr/>
          </p:nvSpPr>
          <p:spPr>
            <a:xfrm>
              <a:off x="9048330" y="3136218"/>
              <a:ext cx="360038" cy="34568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91EEC40-FE1E-81AF-FD10-174B1DD24BE6}"/>
                </a:ext>
              </a:extLst>
            </p:cNvPr>
            <p:cNvCxnSpPr/>
            <p:nvPr/>
          </p:nvCxnSpPr>
          <p:spPr>
            <a:xfrm>
              <a:off x="2207568" y="1628800"/>
              <a:ext cx="720075" cy="0"/>
            </a:xfrm>
            <a:prstGeom prst="straightConnector1">
              <a:avLst/>
            </a:prstGeom>
            <a:ln w="19050">
              <a:solidFill>
                <a:srgbClr val="80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2ACCF40-D67A-B839-E430-61CC726FAB5B}"/>
                </a:ext>
              </a:extLst>
            </p:cNvPr>
            <p:cNvCxnSpPr>
              <a:cxnSpLocks/>
            </p:cNvCxnSpPr>
            <p:nvPr/>
          </p:nvCxnSpPr>
          <p:spPr>
            <a:xfrm>
              <a:off x="4218881" y="1628800"/>
              <a:ext cx="292941" cy="0"/>
            </a:xfrm>
            <a:prstGeom prst="straightConnector1">
              <a:avLst/>
            </a:prstGeom>
            <a:ln w="19050">
              <a:solidFill>
                <a:srgbClr val="80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904FD062-0901-B3BC-85D4-298D3569ECF7}"/>
                </a:ext>
              </a:extLst>
            </p:cNvPr>
            <p:cNvCxnSpPr>
              <a:cxnSpLocks/>
            </p:cNvCxnSpPr>
            <p:nvPr/>
          </p:nvCxnSpPr>
          <p:spPr>
            <a:xfrm>
              <a:off x="5375920" y="1640260"/>
              <a:ext cx="1152126" cy="0"/>
            </a:xfrm>
            <a:prstGeom prst="straightConnector1">
              <a:avLst/>
            </a:prstGeom>
            <a:ln w="19050">
              <a:solidFill>
                <a:srgbClr val="80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583A1A6D-AA34-1452-AD90-27ED47BE572F}"/>
                </a:ext>
              </a:extLst>
            </p:cNvPr>
            <p:cNvCxnSpPr>
              <a:cxnSpLocks/>
            </p:cNvCxnSpPr>
            <p:nvPr/>
          </p:nvCxnSpPr>
          <p:spPr>
            <a:xfrm>
              <a:off x="7248128" y="1628800"/>
              <a:ext cx="144016" cy="0"/>
            </a:xfrm>
            <a:prstGeom prst="straightConnector1">
              <a:avLst/>
            </a:prstGeom>
            <a:ln w="19050">
              <a:solidFill>
                <a:srgbClr val="80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E30C49B-D10E-E42C-45A7-3D8EBAC9A13D}"/>
                </a:ext>
              </a:extLst>
            </p:cNvPr>
            <p:cNvSpPr txBox="1"/>
            <p:nvPr/>
          </p:nvSpPr>
          <p:spPr>
            <a:xfrm>
              <a:off x="9468894" y="2687717"/>
              <a:ext cx="20336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Background noise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393B412-FD72-9D41-99EE-C798ECB80010}"/>
                </a:ext>
              </a:extLst>
            </p:cNvPr>
            <p:cNvSpPr txBox="1"/>
            <p:nvPr/>
          </p:nvSpPr>
          <p:spPr>
            <a:xfrm>
              <a:off x="9475046" y="3109007"/>
              <a:ext cx="8002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/>
                <a:t>Signal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021C703C-C1B0-EB47-A243-0E2879EDDD95}"/>
                </a:ext>
              </a:extLst>
            </p:cNvPr>
            <p:cNvCxnSpPr/>
            <p:nvPr/>
          </p:nvCxnSpPr>
          <p:spPr>
            <a:xfrm>
              <a:off x="1487488" y="3940436"/>
              <a:ext cx="6480720" cy="0"/>
            </a:xfrm>
            <a:prstGeom prst="straightConnector1">
              <a:avLst/>
            </a:prstGeom>
            <a:ln w="1905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DA57D86-4E11-9CCB-240C-FDCC759E1F91}"/>
                </a:ext>
              </a:extLst>
            </p:cNvPr>
            <p:cNvSpPr txBox="1"/>
            <p:nvPr/>
          </p:nvSpPr>
          <p:spPr>
            <a:xfrm>
              <a:off x="4376630" y="3893644"/>
              <a:ext cx="7024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000" dirty="0">
                  <a:solidFill>
                    <a:schemeClr val="bg2">
                      <a:lumMod val="75000"/>
                    </a:schemeClr>
                  </a:solidFill>
                </a:rPr>
                <a:t>Time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FAEE032-2286-0011-E913-5EDCD530047E}"/>
                </a:ext>
              </a:extLst>
            </p:cNvPr>
            <p:cNvSpPr txBox="1"/>
            <p:nvPr/>
          </p:nvSpPr>
          <p:spPr>
            <a:xfrm>
              <a:off x="28540" y="1071059"/>
              <a:ext cx="97850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400" dirty="0"/>
                <a:t>Information is </a:t>
              </a:r>
              <a:r>
                <a:rPr lang="en-GB" sz="2400" b="1" dirty="0"/>
                <a:t>sparse</a:t>
              </a:r>
              <a:r>
                <a:rPr lang="en-GB" sz="2400" dirty="0"/>
                <a:t> but arrives in </a:t>
              </a:r>
              <a:r>
                <a:rPr lang="en-GB" sz="2400" dirty="0">
                  <a:solidFill>
                    <a:schemeClr val="accent4">
                      <a:lumMod val="75000"/>
                    </a:schemeClr>
                  </a:solidFill>
                </a:rPr>
                <a:t>bursts</a:t>
              </a:r>
              <a:r>
                <a:rPr lang="en-GB" sz="2400" dirty="0"/>
                <a:t> and is </a:t>
              </a:r>
              <a:r>
                <a:rPr lang="en-GB" sz="2400" dirty="0">
                  <a:solidFill>
                    <a:srgbClr val="800000"/>
                  </a:solidFill>
                </a:rPr>
                <a:t>correlated across modalities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ECCA9EE-E053-8918-152C-DE36271EFCED}"/>
                  </a:ext>
                </a:extLst>
              </p:cNvPr>
              <p:cNvSpPr txBox="1"/>
              <p:nvPr/>
            </p:nvSpPr>
            <p:spPr>
              <a:xfrm>
                <a:off x="247069" y="4867939"/>
                <a:ext cx="5195945" cy="133652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Reminder: multimodal problem setting</a:t>
                </a:r>
              </a:p>
              <a:p>
                <a:r>
                  <a:rPr lang="en-GB" sz="2000" dirty="0"/>
                  <a:t>Want to estimate some </a:t>
                </a:r>
                <a:r>
                  <a:rPr lang="en-GB" sz="2000" dirty="0">
                    <a:solidFill>
                      <a:srgbClr val="FF0000"/>
                    </a:solidFill>
                  </a:rPr>
                  <a:t>property of the world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sz="2000" dirty="0">
                  <a:solidFill>
                    <a:srgbClr val="FF0000"/>
                  </a:solidFill>
                </a:endParaRPr>
              </a:p>
              <a:p>
                <a:r>
                  <a:rPr lang="en-GB" sz="2000" dirty="0"/>
                  <a:t>Given </a:t>
                </a:r>
                <a:r>
                  <a:rPr lang="en-GB" sz="2000" dirty="0">
                    <a:solidFill>
                      <a:srgbClr val="0070C0"/>
                    </a:solidFill>
                  </a:rPr>
                  <a:t>observations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sz="2000" dirty="0"/>
                  <a:t> in </a:t>
                </a:r>
                <a:r>
                  <a:rPr lang="en-GB" sz="2000" dirty="0">
                    <a:solidFill>
                      <a:srgbClr val="00B050"/>
                    </a:solidFill>
                  </a:rPr>
                  <a:t>channel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000" dirty="0"/>
                  <a:t> at </a:t>
                </a:r>
                <a:r>
                  <a:rPr lang="en-GB" sz="2000" dirty="0">
                    <a:solidFill>
                      <a:srgbClr val="7030A0"/>
                    </a:solidFill>
                  </a:rPr>
                  <a:t>time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2000" dirty="0"/>
              </a:p>
              <a:p>
                <a:r>
                  <a:rPr lang="en-GB" sz="2000" dirty="0"/>
                  <a:t>Solution is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GB" sz="2000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argmax</m:t>
                        </m:r>
                      </m:e>
                      <m:sub>
                        <m:r>
                          <a:rPr lang="en-GB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func>
                      <m:funcPr>
                        <m:ctrlPr>
                          <a:rPr lang="en-GB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 dirty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GB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GB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2000" b="1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ECCA9EE-E053-8918-152C-DE36271EF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69" y="4867939"/>
                <a:ext cx="5195945" cy="1336520"/>
              </a:xfrm>
              <a:prstGeom prst="rect">
                <a:avLst/>
              </a:prstGeom>
              <a:blipFill>
                <a:blip r:embed="rId7"/>
                <a:stretch>
                  <a:fillRect l="-1291" t="-2740" b="-73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056426C-BB5C-516A-F286-5A786351EDF4}"/>
                  </a:ext>
                </a:extLst>
              </p:cNvPr>
              <p:cNvSpPr txBox="1"/>
              <p:nvPr/>
            </p:nvSpPr>
            <p:spPr>
              <a:xfrm>
                <a:off x="5841514" y="4282071"/>
                <a:ext cx="5968301" cy="2365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400" dirty="0"/>
                  <a:t>Now there is no nice analytic solution because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endChr m:val="|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GB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func>
                              <m:func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endChr m:val="|"/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2400" b="1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GB" sz="2400" i="1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d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e>
                        </m:nary>
                      </m:e>
                    </m:func>
                  </m:oMath>
                </a14:m>
                <a:r>
                  <a:rPr lang="en-GB" sz="2400" dirty="0"/>
                  <a:t>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😬 Solution looks like </a:t>
                </a:r>
                <a14:m>
                  <m:oMath xmlns:m="http://schemas.openxmlformats.org/officeDocument/2006/math">
                    <m:nary>
                      <m:naryPr>
                        <m:chr m:val="∭"/>
                        <m:limLoc m:val="undOvr"/>
                        <m:subHide m:val="on"/>
                        <m:supHide m:val="on"/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nary>
                          <m:naryPr>
                            <m:subHide m:val="on"/>
                            <m:supHide m:val="on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…</m:t>
                            </m:r>
                          </m:e>
                        </m:nary>
                      </m:e>
                    </m:nary>
                  </m:oMath>
                </a14:m>
                <a:endParaRPr lang="en-GB" sz="2400" dirty="0"/>
              </a:p>
              <a:p>
                <a:endParaRPr lang="en-GB" sz="2400" dirty="0"/>
              </a:p>
              <a:p>
                <a:pPr algn="l"/>
                <a:r>
                  <a:rPr lang="en-GB" sz="2400" dirty="0"/>
                  <a:t>So we approximate with neural networks…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056426C-BB5C-516A-F286-5A786351E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514" y="4282071"/>
                <a:ext cx="5968301" cy="2365456"/>
              </a:xfrm>
              <a:prstGeom prst="rect">
                <a:avLst/>
              </a:prstGeom>
              <a:blipFill>
                <a:blip r:embed="rId8"/>
                <a:stretch>
                  <a:fillRect l="-1532" t="-10052" r="-613" b="-128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65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1BB39-D812-B202-39D8-031743D6C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Neural network architecture = resources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098138-E93B-D6D7-26D5-CA3A66E97794}"/>
              </a:ext>
            </a:extLst>
          </p:cNvPr>
          <p:cNvGrpSpPr/>
          <p:nvPr/>
        </p:nvGrpSpPr>
        <p:grpSpPr>
          <a:xfrm>
            <a:off x="1" y="989703"/>
            <a:ext cx="4685544" cy="1435485"/>
            <a:chOff x="1" y="989703"/>
            <a:chExt cx="4685544" cy="143548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C0D40E0-C53B-3D76-A037-A0B571EBE437}"/>
                </a:ext>
              </a:extLst>
            </p:cNvPr>
            <p:cNvSpPr/>
            <p:nvPr/>
          </p:nvSpPr>
          <p:spPr>
            <a:xfrm>
              <a:off x="1" y="989703"/>
              <a:ext cx="4685544" cy="143548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Picture 10" descr="A diagram of a chemical structure&#10;&#10;AI-generated content may be incorrect.">
              <a:extLst>
                <a:ext uri="{FF2B5EF4-FFF2-40B4-BE49-F238E27FC236}">
                  <a16:creationId xmlns:a16="http://schemas.microsoft.com/office/drawing/2014/main" id="{3E153E66-3CCD-41AE-6E88-B132D5971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296"/>
            <a:stretch>
              <a:fillRect/>
            </a:stretch>
          </p:blipFill>
          <p:spPr>
            <a:xfrm>
              <a:off x="250373" y="1140208"/>
              <a:ext cx="1351378" cy="128498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C18CDE7-235B-0CC6-97D3-AADBEF9E3ADF}"/>
                    </a:ext>
                  </a:extLst>
                </p:cNvPr>
                <p:cNvSpPr txBox="1"/>
                <p:nvPr/>
              </p:nvSpPr>
              <p:spPr>
                <a:xfrm>
                  <a:off x="1601751" y="1052125"/>
                  <a:ext cx="3083793" cy="1323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2000" dirty="0"/>
                    <a:t>Classical multimodal setting</a:t>
                  </a:r>
                </a:p>
                <a:p>
                  <a:r>
                    <a:rPr lang="en-GB" sz="2000" dirty="0"/>
                    <a:t>Solution is linear in </a:t>
                  </a:r>
                  <a:r>
                    <a:rPr lang="en-GB" sz="2000" i="1" dirty="0">
                      <a:solidFill>
                        <a:srgbClr val="00B050"/>
                      </a:solidFill>
                    </a:rPr>
                    <a:t>c</a:t>
                  </a:r>
                  <a:r>
                    <a:rPr lang="en-GB" sz="2000" dirty="0"/>
                    <a:t>, </a:t>
                  </a:r>
                  <a:r>
                    <a:rPr lang="en-GB" sz="2000" i="1" dirty="0">
                      <a:solidFill>
                        <a:srgbClr val="7030A0"/>
                      </a:solidFill>
                    </a:rPr>
                    <a:t>t</a:t>
                  </a:r>
                  <a:endParaRPr lang="en-GB" sz="2000" i="1" dirty="0">
                    <a:solidFill>
                      <a:srgbClr val="7030A0"/>
                    </a:solidFill>
                    <a:latin typeface="Cambria Math" panose="02040503050406030204" pitchFamily="18" charset="0"/>
                  </a:endParaRPr>
                </a:p>
                <a:p>
                  <a14:m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GB" sz="20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GB" sz="20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20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/>
                            <m:e>
                              <m:func>
                                <m:funcPr>
                                  <m:ctrlPr>
                                    <a:rPr lang="en-GB" sz="2000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000" dirty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GB" sz="2000" i="1" dirty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GB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GB" sz="2000" i="1" dirty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sz="2000" i="1" dirty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GB" sz="2000" i="1" dirty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  <m:r>
                                            <a:rPr lang="en-GB" sz="2000" i="1" dirty="0">
                                              <a:solidFill>
                                                <a:srgbClr val="7030A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GB" sz="20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  <m:e>
                                      <m:r>
                                        <a:rPr lang="en-GB" sz="20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GB" sz="2000" i="1" dirty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nary>
                        </m:e>
                      </m:nary>
                    </m:oMath>
                  </a14:m>
                  <a:r>
                    <a:rPr lang="en-GB" sz="2000" dirty="0">
                      <a:solidFill>
                        <a:srgbClr val="FF0000"/>
                      </a:solidFill>
                    </a:rPr>
                    <a:t> </a:t>
                  </a:r>
                </a:p>
                <a:p>
                  <a:r>
                    <a:rPr lang="en-GB" sz="2000" b="1" dirty="0"/>
                    <a:t>6 parameters to learn</a:t>
                  </a: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C18CDE7-235B-0CC6-97D3-AADBEF9E3A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1751" y="1052125"/>
                  <a:ext cx="3083793" cy="1323439"/>
                </a:xfrm>
                <a:prstGeom prst="rect">
                  <a:avLst/>
                </a:prstGeom>
                <a:blipFill>
                  <a:blip r:embed="rId3"/>
                  <a:stretch>
                    <a:fillRect l="-12253" t="-2765" r="-988" b="-3179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D190DE9-42F4-3781-E6B7-7B756BA0DFDA}"/>
              </a:ext>
            </a:extLst>
          </p:cNvPr>
          <p:cNvGrpSpPr/>
          <p:nvPr/>
        </p:nvGrpSpPr>
        <p:grpSpPr>
          <a:xfrm>
            <a:off x="4793609" y="989702"/>
            <a:ext cx="4795427" cy="1435486"/>
            <a:chOff x="4793609" y="989702"/>
            <a:chExt cx="4795427" cy="143548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7035313-5646-EFA8-15B0-7C7DF52A3BF4}"/>
                </a:ext>
              </a:extLst>
            </p:cNvPr>
            <p:cNvSpPr/>
            <p:nvPr/>
          </p:nvSpPr>
          <p:spPr>
            <a:xfrm>
              <a:off x="4793609" y="989702"/>
              <a:ext cx="4795427" cy="143548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" name="Picture 3" descr="A diagram of a chemical structure&#10;&#10;AI-generated content may be incorrect.">
              <a:extLst>
                <a:ext uri="{FF2B5EF4-FFF2-40B4-BE49-F238E27FC236}">
                  <a16:creationId xmlns:a16="http://schemas.microsoft.com/office/drawing/2014/main" id="{7AE02426-114E-74B9-CFA9-EAC2F620D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70" r="56559"/>
            <a:stretch>
              <a:fillRect/>
            </a:stretch>
          </p:blipFill>
          <p:spPr>
            <a:xfrm>
              <a:off x="4935917" y="1097920"/>
              <a:ext cx="1887618" cy="127764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6555920-53CD-7597-41FC-F275E5DEB21D}"/>
                    </a:ext>
                  </a:extLst>
                </p:cNvPr>
                <p:cNvSpPr txBox="1"/>
                <p:nvPr/>
              </p:nvSpPr>
              <p:spPr>
                <a:xfrm>
                  <a:off x="6823535" y="1045725"/>
                  <a:ext cx="2765501" cy="1323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2000" dirty="0"/>
                    <a:t>Ghosh et al. (2024)</a:t>
                  </a:r>
                </a:p>
                <a:p>
                  <a:r>
                    <a:rPr lang="en-GB" sz="2000" dirty="0"/>
                    <a:t>Linear in </a:t>
                  </a:r>
                  <a:r>
                    <a:rPr lang="en-GB" sz="2000" i="1" dirty="0">
                      <a:solidFill>
                        <a:srgbClr val="7030A0"/>
                      </a:solidFill>
                    </a:rPr>
                    <a:t>t</a:t>
                  </a:r>
                  <a:r>
                    <a:rPr lang="en-GB" sz="2000" dirty="0"/>
                    <a:t>; nonlinear in </a:t>
                  </a:r>
                  <a:r>
                    <a:rPr lang="en-GB" sz="2000" i="1" dirty="0">
                      <a:solidFill>
                        <a:srgbClr val="00B050"/>
                      </a:solidFill>
                    </a:rPr>
                    <a:t>c</a:t>
                  </a:r>
                  <a:endParaRPr lang="en-GB" sz="2000" i="1" dirty="0">
                    <a:solidFill>
                      <a:srgbClr val="00B050"/>
                    </a:solidFill>
                    <a:latin typeface="Cambria Math" panose="02040503050406030204" pitchFamily="18" charset="0"/>
                  </a:endParaRPr>
                </a:p>
                <a:p>
                  <a14:m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GB" sz="20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en-GB" sz="20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000" dirty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GB" sz="2000" i="1" dirty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GB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20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b="1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GB" sz="2000" i="1" dirty="0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GB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  <m:e>
                                  <m:r>
                                    <a:rPr lang="en-GB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e>
                      </m:nary>
                    </m:oMath>
                  </a14:m>
                  <a:r>
                    <a:rPr lang="en-GB" sz="2000" dirty="0"/>
                    <a:t> </a:t>
                  </a:r>
                </a:p>
                <a:p>
                  <a:r>
                    <a:rPr lang="en-GB" sz="2000" b="1" dirty="0"/>
                    <a:t>9 parameters to learn</a:t>
                  </a: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6555920-53CD-7597-41FC-F275E5DEB2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3535" y="1045725"/>
                  <a:ext cx="2765501" cy="1323439"/>
                </a:xfrm>
                <a:prstGeom prst="rect">
                  <a:avLst/>
                </a:prstGeom>
                <a:blipFill>
                  <a:blip r:embed="rId4"/>
                  <a:stretch>
                    <a:fillRect l="-13436" t="-2765" r="-1322" b="-3179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18D65FE-CAA1-C36A-484D-F33C84EB100E}"/>
              </a:ext>
            </a:extLst>
          </p:cNvPr>
          <p:cNvGrpSpPr/>
          <p:nvPr/>
        </p:nvGrpSpPr>
        <p:grpSpPr>
          <a:xfrm>
            <a:off x="0" y="2964356"/>
            <a:ext cx="7766807" cy="1948551"/>
            <a:chOff x="0" y="2964356"/>
            <a:chExt cx="7766807" cy="1948551"/>
          </a:xfrm>
        </p:grpSpPr>
        <p:pic>
          <p:nvPicPr>
            <p:cNvPr id="5" name="Picture 4" descr="A diagram of a chemical structure&#10;&#10;AI-generated content may be incorrect.">
              <a:extLst>
                <a:ext uri="{FF2B5EF4-FFF2-40B4-BE49-F238E27FC236}">
                  <a16:creationId xmlns:a16="http://schemas.microsoft.com/office/drawing/2014/main" id="{11DBE770-9414-9250-9B33-EB1411194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73" r="24818"/>
            <a:stretch/>
          </p:blipFill>
          <p:spPr>
            <a:xfrm>
              <a:off x="0" y="2964356"/>
              <a:ext cx="3566177" cy="194855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D9A3E8-C4DF-0F34-6005-556F6C97728F}"/>
                </a:ext>
              </a:extLst>
            </p:cNvPr>
            <p:cNvSpPr txBox="1"/>
            <p:nvPr/>
          </p:nvSpPr>
          <p:spPr>
            <a:xfrm>
              <a:off x="3415936" y="3161472"/>
              <a:ext cx="4350871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400" u="sng" dirty="0"/>
                <a:t>Option 1:</a:t>
              </a:r>
            </a:p>
            <a:p>
              <a:pPr algn="l"/>
              <a:r>
                <a:rPr lang="en-GB" sz="2400" dirty="0"/>
                <a:t>Generalise nonlinear fusion</a:t>
              </a:r>
            </a:p>
            <a:p>
              <a:pPr algn="l"/>
              <a:r>
                <a:rPr lang="en-GB" sz="2400" dirty="0"/>
                <a:t>Add memory window of length w</a:t>
              </a:r>
            </a:p>
            <a:p>
              <a:pPr algn="l"/>
              <a:r>
                <a:rPr lang="en-GB" sz="2400" b="1" dirty="0"/>
                <a:t>81 to 729 parameters</a:t>
              </a:r>
              <a:r>
                <a:rPr lang="en-GB" sz="2400" dirty="0"/>
                <a:t> (w=2,3)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F2D740-DBAD-14BE-7355-C122EEBEF736}"/>
              </a:ext>
            </a:extLst>
          </p:cNvPr>
          <p:cNvGrpSpPr/>
          <p:nvPr/>
        </p:nvGrpSpPr>
        <p:grpSpPr>
          <a:xfrm>
            <a:off x="0" y="4912907"/>
            <a:ext cx="7309421" cy="1948551"/>
            <a:chOff x="0" y="4912907"/>
            <a:chExt cx="7309421" cy="1948551"/>
          </a:xfrm>
        </p:grpSpPr>
        <p:pic>
          <p:nvPicPr>
            <p:cNvPr id="6" name="Picture 5" descr="A diagram of a chemical structure&#10;&#10;AI-generated content may be incorrect.">
              <a:extLst>
                <a:ext uri="{FF2B5EF4-FFF2-40B4-BE49-F238E27FC236}">
                  <a16:creationId xmlns:a16="http://schemas.microsoft.com/office/drawing/2014/main" id="{8E364E8A-159F-578B-9E98-5EADCF1D8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115"/>
            <a:stretch/>
          </p:blipFill>
          <p:spPr>
            <a:xfrm>
              <a:off x="0" y="4912907"/>
              <a:ext cx="2764715" cy="194855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FEF740-7111-EA24-8B77-20BFF4CDD6EB}"/>
                </a:ext>
              </a:extLst>
            </p:cNvPr>
            <p:cNvSpPr txBox="1"/>
            <p:nvPr/>
          </p:nvSpPr>
          <p:spPr>
            <a:xfrm>
              <a:off x="2764715" y="5027445"/>
              <a:ext cx="4544706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400" u="sng" dirty="0"/>
                <a:t>Option 2:</a:t>
              </a:r>
            </a:p>
            <a:p>
              <a:pPr algn="l"/>
              <a:r>
                <a:rPr lang="en-GB" sz="2400" dirty="0"/>
                <a:t>Recurrent neural network</a:t>
              </a:r>
            </a:p>
            <a:p>
              <a:pPr algn="l"/>
              <a:r>
                <a:rPr lang="en-GB" sz="2400" dirty="0"/>
                <a:t>In principle, arbitrary long memory</a:t>
              </a:r>
            </a:p>
            <a:p>
              <a:pPr algn="l"/>
              <a:r>
                <a:rPr lang="en-GB" sz="2400" b="1" dirty="0"/>
                <a:t>10,903 parameters</a:t>
              </a:r>
            </a:p>
          </p:txBody>
        </p:sp>
      </p:grpSp>
      <p:pic>
        <p:nvPicPr>
          <p:cNvPr id="18" name="Picture 17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EB0EC61-ABDD-C810-80C8-D50FF30BC0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t="9233" r="6616" b="7798"/>
          <a:stretch>
            <a:fillRect/>
          </a:stretch>
        </p:blipFill>
        <p:spPr>
          <a:xfrm>
            <a:off x="11176176" y="1"/>
            <a:ext cx="1015824" cy="9897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9429A48-B5EA-0E86-28EC-631700E0DA28}"/>
              </a:ext>
            </a:extLst>
          </p:cNvPr>
          <p:cNvSpPr txBox="1"/>
          <p:nvPr/>
        </p:nvSpPr>
        <p:spPr>
          <a:xfrm>
            <a:off x="10295070" y="988766"/>
            <a:ext cx="1896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/>
              <a:t>Anil et al. (2024)</a:t>
            </a:r>
          </a:p>
        </p:txBody>
      </p:sp>
      <p:pic>
        <p:nvPicPr>
          <p:cNvPr id="21" name="Picture 20" descr="A graph showing the results of a train test&#10;&#10;AI-generated content may be incorrect.">
            <a:extLst>
              <a:ext uri="{FF2B5EF4-FFF2-40B4-BE49-F238E27FC236}">
                <a16:creationId xmlns:a16="http://schemas.microsoft.com/office/drawing/2014/main" id="{5ACDE7C0-06CB-45E5-D685-E432F9212A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048" y="2505035"/>
            <a:ext cx="4072896" cy="245693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C91AA81-C151-C4B1-0E30-BE25426C9C77}"/>
              </a:ext>
            </a:extLst>
          </p:cNvPr>
          <p:cNvSpPr txBox="1"/>
          <p:nvPr/>
        </p:nvSpPr>
        <p:spPr>
          <a:xfrm>
            <a:off x="8278486" y="4731132"/>
            <a:ext cx="3350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k = length of signal bursts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62655E-27D6-2165-8001-D6714AC72FC3}"/>
              </a:ext>
            </a:extLst>
          </p:cNvPr>
          <p:cNvSpPr txBox="1"/>
          <p:nvPr/>
        </p:nvSpPr>
        <p:spPr>
          <a:xfrm>
            <a:off x="7605077" y="5192797"/>
            <a:ext cx="4503156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en-GB" sz="2400" dirty="0"/>
              <a:t>RNN wins if unlimited resources</a:t>
            </a:r>
          </a:p>
          <a:p>
            <a:pPr marL="342900" indent="-342900" algn="l">
              <a:buFontTx/>
              <a:buChar char="-"/>
            </a:pPr>
            <a:r>
              <a:rPr lang="en-GB" sz="2400" dirty="0"/>
              <a:t>Params &amp; Compute</a:t>
            </a:r>
          </a:p>
          <a:p>
            <a:pPr marL="342900" indent="-342900" algn="l">
              <a:buFontTx/>
              <a:buChar char="-"/>
            </a:pPr>
            <a:r>
              <a:rPr lang="en-GB" sz="2400" dirty="0"/>
              <a:t>Knowledge (test in-distribution)</a:t>
            </a:r>
          </a:p>
          <a:p>
            <a:pPr algn="l"/>
            <a:r>
              <a:rPr lang="en-GB" sz="2400" dirty="0" err="1"/>
              <a:t>NLF</a:t>
            </a:r>
            <a:r>
              <a:rPr lang="en-GB" sz="2400" baseline="-25000" dirty="0" err="1"/>
              <a:t>w</a:t>
            </a:r>
            <a:r>
              <a:rPr lang="en-GB" sz="2400" dirty="0"/>
              <a:t> wins if resources limited</a:t>
            </a:r>
          </a:p>
        </p:txBody>
      </p:sp>
    </p:spTree>
    <p:extLst>
      <p:ext uri="{BB962C8B-B14F-4D97-AF65-F5344CB8AC3E}">
        <p14:creationId xmlns:p14="http://schemas.microsoft.com/office/powerpoint/2010/main" val="156145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2704717A-A9A6-84D9-C3AB-0B080C889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4"/>
          <a:stretch>
            <a:fillRect/>
          </a:stretch>
        </p:blipFill>
        <p:spPr>
          <a:xfrm>
            <a:off x="-1" y="4500047"/>
            <a:ext cx="12192000" cy="2357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67C15-7484-ECC1-C3D1-48B038E3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3: introduce </a:t>
            </a:r>
            <a:r>
              <a:rPr lang="en-GB" dirty="0" err="1"/>
              <a:t>spatio</a:t>
            </a:r>
            <a:r>
              <a:rPr lang="en-GB" dirty="0"/>
              <a:t>-temporal dependency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9DDA85-5252-CBC9-DA99-11BB870CD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9278" y="0"/>
            <a:ext cx="962721" cy="9627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F82B19-1C36-BA72-A8DE-042F187AFEC0}"/>
              </a:ext>
            </a:extLst>
          </p:cNvPr>
          <p:cNvSpPr txBox="1"/>
          <p:nvPr/>
        </p:nvSpPr>
        <p:spPr>
          <a:xfrm>
            <a:off x="8540038" y="988766"/>
            <a:ext cx="3651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/>
              <a:t>Ghosh and Goodman (2026? 🙏)</a:t>
            </a:r>
          </a:p>
        </p:txBody>
      </p:sp>
      <p:pic>
        <p:nvPicPr>
          <p:cNvPr id="7" name="Picture 6" descr="A maze with black text&#10;&#10;AI-generated content may be incorrect.">
            <a:extLst>
              <a:ext uri="{FF2B5EF4-FFF2-40B4-BE49-F238E27FC236}">
                <a16:creationId xmlns:a16="http://schemas.microsoft.com/office/drawing/2014/main" id="{620B6B88-4FB2-50EB-6C9D-D84860BB2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6103"/>
            <a:ext cx="1997975" cy="1995668"/>
          </a:xfrm>
          <a:prstGeom prst="rect">
            <a:avLst/>
          </a:prstGeom>
        </p:spPr>
      </p:pic>
      <p:pic>
        <p:nvPicPr>
          <p:cNvPr id="8" name="Content Placeholder 4" descr="A maze with a few holes&#10;&#10;AI-generated content may be incorrect.">
            <a:extLst>
              <a:ext uri="{FF2B5EF4-FFF2-40B4-BE49-F238E27FC236}">
                <a16:creationId xmlns:a16="http://schemas.microsoft.com/office/drawing/2014/main" id="{FEC43452-21EF-F507-91FC-B867F137F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19" y="962721"/>
            <a:ext cx="5123021" cy="3133218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1A7C8D5-C05B-4C43-7FD3-6B870460CFC0}"/>
              </a:ext>
            </a:extLst>
          </p:cNvPr>
          <p:cNvGrpSpPr/>
          <p:nvPr/>
        </p:nvGrpSpPr>
        <p:grpSpPr>
          <a:xfrm>
            <a:off x="7372143" y="1546103"/>
            <a:ext cx="4915769" cy="2921920"/>
            <a:chOff x="7372143" y="1308703"/>
            <a:chExt cx="4915769" cy="2921920"/>
          </a:xfrm>
        </p:grpSpPr>
        <p:pic>
          <p:nvPicPr>
            <p:cNvPr id="9" name="Content Placeholder 4" descr="A diagram of a diagram&#10;&#10;AI-generated content may be incorrect.">
              <a:extLst>
                <a:ext uri="{FF2B5EF4-FFF2-40B4-BE49-F238E27FC236}">
                  <a16:creationId xmlns:a16="http://schemas.microsoft.com/office/drawing/2014/main" id="{00C42318-71D3-2D9F-B8F4-37DCEF800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3656" y="1308703"/>
              <a:ext cx="3099737" cy="24704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61AC56-750B-AF66-8D30-DB91437B4A35}"/>
                </a:ext>
              </a:extLst>
            </p:cNvPr>
            <p:cNvSpPr txBox="1"/>
            <p:nvPr/>
          </p:nvSpPr>
          <p:spPr>
            <a:xfrm>
              <a:off x="7372143" y="3768958"/>
              <a:ext cx="49157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400" b="1" dirty="0"/>
                <a:t>“Partially recurrent neural networks”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548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5D019-DFCE-59CD-96FA-C8CBAF146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B5F724-EB66-83F2-2A7B-6CEE2DB69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Firmly in the zone of “resource limited”</a:t>
            </a:r>
          </a:p>
          <a:p>
            <a:pPr marL="0" indent="0">
              <a:buNone/>
            </a:pPr>
            <a:r>
              <a:rPr lang="en-GB" dirty="0"/>
              <a:t>Bigger is not necessarily better</a:t>
            </a:r>
          </a:p>
          <a:p>
            <a:pPr marL="0" indent="0">
              <a:buNone/>
            </a:pPr>
            <a:r>
              <a:rPr lang="en-GB" dirty="0"/>
              <a:t>Many networks perform as well as bigger ones</a:t>
            </a:r>
          </a:p>
          <a:p>
            <a:pPr marL="0" indent="0">
              <a:buNone/>
            </a:pPr>
            <a:r>
              <a:rPr lang="en-GB" dirty="0"/>
              <a:t>Sometimes better</a:t>
            </a:r>
          </a:p>
          <a:p>
            <a:pPr marL="0" indent="0">
              <a:buNone/>
            </a:pPr>
            <a:r>
              <a:rPr lang="en-GB" dirty="0"/>
              <a:t>And they can train faster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Brief mention of key finding of this paper:</a:t>
            </a:r>
          </a:p>
          <a:p>
            <a:r>
              <a:rPr lang="en-GB" dirty="0"/>
              <a:t>Architecture itself does not seem to be the key property</a:t>
            </a:r>
          </a:p>
          <a:p>
            <a:r>
              <a:rPr lang="en-GB" dirty="0"/>
              <a:t>“Computational traits” enabled by architectures</a:t>
            </a:r>
          </a:p>
          <a:p>
            <a:r>
              <a:rPr lang="en-GB" dirty="0"/>
              <a:t>Sensitivity trades off again memory</a:t>
            </a:r>
          </a:p>
          <a:p>
            <a:r>
              <a:rPr lang="en-GB" dirty="0"/>
              <a:t>Easy to measure these in NNs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DA4A5E-F8F6-D245-42F4-7830AA592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3: introduce </a:t>
            </a:r>
            <a:r>
              <a:rPr lang="en-GB" dirty="0" err="1"/>
              <a:t>spatio</a:t>
            </a:r>
            <a:r>
              <a:rPr lang="en-GB" dirty="0"/>
              <a:t>-temporal dependency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9297DE-264B-6A68-193D-A6B504ADD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278" y="0"/>
            <a:ext cx="962721" cy="9627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9BBDA7-220C-5B76-628F-B066DC3EA0F3}"/>
              </a:ext>
            </a:extLst>
          </p:cNvPr>
          <p:cNvSpPr txBox="1"/>
          <p:nvPr/>
        </p:nvSpPr>
        <p:spPr>
          <a:xfrm>
            <a:off x="8540038" y="988766"/>
            <a:ext cx="3651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/>
              <a:t>Ghosh and Goodman (2026? 🙏)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870EBF-D1C3-E3E2-7958-B773887A3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178" y="5396263"/>
            <a:ext cx="4154630" cy="1306615"/>
          </a:xfrm>
          <a:prstGeom prst="rect">
            <a:avLst/>
          </a:prstGeom>
        </p:spPr>
      </p:pic>
      <p:pic>
        <p:nvPicPr>
          <p:cNvPr id="12" name="Picture 11" descr="A diagram of a task and sensitivity&#10;&#10;AI-generated content may be incorrect.">
            <a:extLst>
              <a:ext uri="{FF2B5EF4-FFF2-40B4-BE49-F238E27FC236}">
                <a16:creationId xmlns:a16="http://schemas.microsoft.com/office/drawing/2014/main" id="{F741495C-8F1B-1712-9902-E67F8BB02F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819" y="4405729"/>
            <a:ext cx="2542390" cy="2430755"/>
          </a:xfrm>
          <a:prstGeom prst="rect">
            <a:avLst/>
          </a:prstGeom>
        </p:spPr>
      </p:pic>
      <p:pic>
        <p:nvPicPr>
          <p:cNvPr id="13" name="Content Placeholder 4" descr="A graph showing a number of dots&#10;&#10;AI-generated content may be incorrect.">
            <a:extLst>
              <a:ext uri="{FF2B5EF4-FFF2-40B4-BE49-F238E27FC236}">
                <a16:creationId xmlns:a16="http://schemas.microsoft.com/office/drawing/2014/main" id="{718EBCC9-963B-4A3F-B63E-37D4BD9DC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313" y="1577586"/>
            <a:ext cx="2751011" cy="26609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9D750EB-E959-4643-EF43-0889926261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0555" y="1520392"/>
            <a:ext cx="2681956" cy="266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7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Dan's Imperial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9050">
          <a:tailEnd type="triangle" w="lg" len="lg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2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Dan's Imperial Theme" id="{1E446DD1-5114-4E0D-97F9-E2C08BC92A25}" vid="{D46550DC-1CC9-4558-A13D-6059059470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1CC75529FAA34B987F048466488DEE" ma:contentTypeVersion="12" ma:contentTypeDescription="Create a new document." ma:contentTypeScope="" ma:versionID="5329aef109aa5aa9e3db0d24e7b9cff2">
  <xsd:schema xmlns:xsd="http://www.w3.org/2001/XMLSchema" xmlns:xs="http://www.w3.org/2001/XMLSchema" xmlns:p="http://schemas.microsoft.com/office/2006/metadata/properties" xmlns:ns3="aa581938-aaa6-48f1-a8e7-9621bfb675f9" xmlns:ns4="d8630c02-d2e0-4840-9905-f8c4ead66a0b" targetNamespace="http://schemas.microsoft.com/office/2006/metadata/properties" ma:root="true" ma:fieldsID="4e15df3176585f9f88ac5eabf5427fe6" ns3:_="" ns4:_="">
    <xsd:import namespace="aa581938-aaa6-48f1-a8e7-9621bfb675f9"/>
    <xsd:import namespace="d8630c02-d2e0-4840-9905-f8c4ead66a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81938-aaa6-48f1-a8e7-9621bfb675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30c02-d2e0-4840-9905-f8c4ead66a0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266F99-3D34-4DAB-8804-6766DB7E7E99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aa581938-aaa6-48f1-a8e7-9621bfb675f9"/>
    <ds:schemaRef ds:uri="http://schemas.microsoft.com/office/2006/metadata/properties"/>
    <ds:schemaRef ds:uri="http://purl.org/dc/terms/"/>
    <ds:schemaRef ds:uri="d8630c02-d2e0-4840-9905-f8c4ead66a0b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FD60540-4304-4942-BC3E-34C3695C95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581938-aaa6-48f1-a8e7-9621bfb675f9"/>
    <ds:schemaRef ds:uri="d8630c02-d2e0-4840-9905-f8c4ead66a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4181AB0-286B-4AD6-9BFC-9B94AE6758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2021 - WWN - Neural heterogeneity promotes robust learning</Template>
  <TotalTime>383</TotalTime>
  <Words>1309</Words>
  <Application>Microsoft Office PowerPoint</Application>
  <PresentationFormat>Widescreen</PresentationFormat>
  <Paragraphs>250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Cambria Math</vt:lpstr>
      <vt:lpstr>Arial</vt:lpstr>
      <vt:lpstr>Calibri Light</vt:lpstr>
      <vt:lpstr>Dan's Imperial Theme</vt:lpstr>
      <vt:lpstr>Intelligence as resource efficiency ⚠️ WIP – thinking out loud ⚠️</vt:lpstr>
      <vt:lpstr>What does it mean to understand the brain?</vt:lpstr>
      <vt:lpstr>A “working definition” of intelligence</vt:lpstr>
      <vt:lpstr>Case study 1: multimodal perception</vt:lpstr>
      <vt:lpstr>Step 1: introduce cross-modal dependency</vt:lpstr>
      <vt:lpstr>Step 2: introduce temporal dependency</vt:lpstr>
      <vt:lpstr>Neural network architecture = resources</vt:lpstr>
      <vt:lpstr>Step 3: introduce spatio-temporal dependency</vt:lpstr>
      <vt:lpstr>Step 3: introduce spatio-temporal dependency</vt:lpstr>
      <vt:lpstr>Case study 2: Modularity</vt:lpstr>
      <vt:lpstr>Trying to be “smart” with modules</vt:lpstr>
      <vt:lpstr>But modules want to be “dumb”</vt:lpstr>
      <vt:lpstr>Programme for the future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 “spiking” neural network and why should I care?</dc:title>
  <dc:creator>Goodman, Daniel F M</dc:creator>
  <cp:lastModifiedBy>Goodman, Dan</cp:lastModifiedBy>
  <cp:revision>5</cp:revision>
  <dcterms:created xsi:type="dcterms:W3CDTF">2022-01-18T14:59:46Z</dcterms:created>
  <dcterms:modified xsi:type="dcterms:W3CDTF">2025-12-12T19:43:07Z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0x010100091CC75529FAA34B987F048466488DEE</vt:lpwstr>
  </property>
</Properties>
</file>