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org&amp;utm_campaign=index&amp;utm_content=thumbnail&amp;_=20200908150407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4"/>
  </p:sldMasterIdLst>
  <p:notesMasterIdLst>
    <p:notesMasterId r:id="rId20"/>
  </p:notesMasterIdLst>
  <p:sldIdLst>
    <p:sldId id="256" r:id="rId5"/>
    <p:sldId id="297" r:id="rId6"/>
    <p:sldId id="298" r:id="rId7"/>
    <p:sldId id="299" r:id="rId8"/>
    <p:sldId id="283" r:id="rId9"/>
    <p:sldId id="300" r:id="rId10"/>
    <p:sldId id="301" r:id="rId11"/>
    <p:sldId id="292" r:id="rId12"/>
    <p:sldId id="293" r:id="rId13"/>
    <p:sldId id="294" r:id="rId14"/>
    <p:sldId id="295" r:id="rId15"/>
    <p:sldId id="296" r:id="rId16"/>
    <p:sldId id="302" r:id="rId17"/>
    <p:sldId id="303" r:id="rId18"/>
    <p:sldId id="304" r:id="rId19"/>
  </p:sldIdLst>
  <p:sldSz cx="12192000" cy="6858000"/>
  <p:notesSz cx="6858000" cy="9144000"/>
  <p:embeddedFontLst>
    <p:embeddedFont>
      <p:font typeface="Cambria Math" panose="02040503050406030204" pitchFamily="18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9C00"/>
    <a:srgbClr val="FF9900"/>
    <a:srgbClr val="143D8E"/>
    <a:srgbClr val="BB5465"/>
    <a:srgbClr val="C87584"/>
    <a:srgbClr val="BC5768"/>
    <a:srgbClr val="2BAE8A"/>
    <a:srgbClr val="FFFFFF"/>
    <a:srgbClr val="6AC5AC"/>
    <a:srgbClr val="003E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64FBC3-1221-497C-8E78-CFA98BF71C27}" v="159" dt="2026-09-28T13:02:46.2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5565" autoAdjust="0"/>
  </p:normalViewPr>
  <p:slideViewPr>
    <p:cSldViewPr snapToGrid="0">
      <p:cViewPr varScale="1">
        <p:scale>
          <a:sx n="73" d="100"/>
          <a:sy n="73" d="100"/>
        </p:scale>
        <p:origin x="252" y="2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odman, Dan" userId="3856083d-7deb-434e-baee-35426c02f58e" providerId="ADAL" clId="{C97C92AB-C3B2-416F-B493-D5EF17F60F5A}"/>
    <pc:docChg chg="undo custSel addSld delSld modSld sldOrd">
      <pc:chgData name="Goodman, Dan" userId="3856083d-7deb-434e-baee-35426c02f58e" providerId="ADAL" clId="{C97C92AB-C3B2-416F-B493-D5EF17F60F5A}" dt="2026-09-26T12:49:22.687" v="4433" actId="22"/>
      <pc:docMkLst>
        <pc:docMk/>
      </pc:docMkLst>
      <pc:sldChg chg="addSp modSp mod">
        <pc:chgData name="Goodman, Dan" userId="3856083d-7deb-434e-baee-35426c02f58e" providerId="ADAL" clId="{C97C92AB-C3B2-416F-B493-D5EF17F60F5A}" dt="2026-09-25T17:22:00.932" v="117"/>
        <pc:sldMkLst>
          <pc:docMk/>
          <pc:sldMk cId="304400715" sldId="256"/>
        </pc:sldMkLst>
        <pc:spChg chg="mod">
          <ac:chgData name="Goodman, Dan" userId="3856083d-7deb-434e-baee-35426c02f58e" providerId="ADAL" clId="{C97C92AB-C3B2-416F-B493-D5EF17F60F5A}" dt="2026-09-25T17:19:45.372" v="68" actId="20577"/>
          <ac:spMkLst>
            <pc:docMk/>
            <pc:sldMk cId="304400715" sldId="256"/>
            <ac:spMk id="2" creationId="{600D58D3-021C-429A-BBEA-917A6E431D9B}"/>
          </ac:spMkLst>
        </pc:spChg>
        <pc:spChg chg="add mod">
          <ac:chgData name="Goodman, Dan" userId="3856083d-7deb-434e-baee-35426c02f58e" providerId="ADAL" clId="{C97C92AB-C3B2-416F-B493-D5EF17F60F5A}" dt="2026-09-25T17:21:10.342" v="116" actId="1076"/>
          <ac:spMkLst>
            <pc:docMk/>
            <pc:sldMk cId="304400715" sldId="256"/>
            <ac:spMk id="7" creationId="{D88313B4-D284-9F22-2E0F-20F59370D0D8}"/>
          </ac:spMkLst>
        </pc:spChg>
        <pc:picChg chg="add mod">
          <ac:chgData name="Goodman, Dan" userId="3856083d-7deb-434e-baee-35426c02f58e" providerId="ADAL" clId="{C97C92AB-C3B2-416F-B493-D5EF17F60F5A}" dt="2026-09-25T17:22:00.932" v="117"/>
          <ac:picMkLst>
            <pc:docMk/>
            <pc:sldMk cId="304400715" sldId="256"/>
            <ac:picMk id="4" creationId="{30686E6F-014C-A0A4-0085-26FB4476B1DC}"/>
          </ac:picMkLst>
        </pc:picChg>
        <pc:picChg chg="add mod">
          <ac:chgData name="Goodman, Dan" userId="3856083d-7deb-434e-baee-35426c02f58e" providerId="ADAL" clId="{C97C92AB-C3B2-416F-B493-D5EF17F60F5A}" dt="2026-09-25T17:20:56.507" v="97" actId="1076"/>
          <ac:picMkLst>
            <pc:docMk/>
            <pc:sldMk cId="304400715" sldId="256"/>
            <ac:picMk id="8" creationId="{04B7B631-174B-2528-96C4-BF7B5E507299}"/>
          </ac:picMkLst>
        </pc:picChg>
      </pc:sldChg>
      <pc:sldChg chg="add ord">
        <pc:chgData name="Goodman, Dan" userId="3856083d-7deb-434e-baee-35426c02f58e" providerId="ADAL" clId="{C97C92AB-C3B2-416F-B493-D5EF17F60F5A}" dt="2026-09-26T12:20:42.852" v="3968"/>
        <pc:sldMkLst>
          <pc:docMk/>
          <pc:sldMk cId="299209430" sldId="283"/>
        </pc:sldMkLst>
      </pc:sldChg>
      <pc:sldChg chg="delSp modSp add mod">
        <pc:chgData name="Goodman, Dan" userId="3856083d-7deb-434e-baee-35426c02f58e" providerId="ADAL" clId="{C97C92AB-C3B2-416F-B493-D5EF17F60F5A}" dt="2026-09-26T12:35:58.277" v="4161" actId="1076"/>
        <pc:sldMkLst>
          <pc:docMk/>
          <pc:sldMk cId="3879979688" sldId="292"/>
        </pc:sldMkLst>
        <pc:spChg chg="mod">
          <ac:chgData name="Goodman, Dan" userId="3856083d-7deb-434e-baee-35426c02f58e" providerId="ADAL" clId="{C97C92AB-C3B2-416F-B493-D5EF17F60F5A}" dt="2026-09-26T12:35:27.850" v="4159" actId="20577"/>
          <ac:spMkLst>
            <pc:docMk/>
            <pc:sldMk cId="3879979688" sldId="292"/>
            <ac:spMk id="2" creationId="{FFE3A6F9-8862-2157-D135-890DAACA288E}"/>
          </ac:spMkLst>
        </pc:spChg>
        <pc:picChg chg="mod">
          <ac:chgData name="Goodman, Dan" userId="3856083d-7deb-434e-baee-35426c02f58e" providerId="ADAL" clId="{C97C92AB-C3B2-416F-B493-D5EF17F60F5A}" dt="2026-09-26T12:35:58.277" v="4161" actId="1076"/>
          <ac:picMkLst>
            <pc:docMk/>
            <pc:sldMk cId="3879979688" sldId="292"/>
            <ac:picMk id="5" creationId="{2516B91D-02B8-E64E-E7BA-CF4F3086473E}"/>
          </ac:picMkLst>
        </pc:picChg>
        <pc:picChg chg="mod">
          <ac:chgData name="Goodman, Dan" userId="3856083d-7deb-434e-baee-35426c02f58e" providerId="ADAL" clId="{C97C92AB-C3B2-416F-B493-D5EF17F60F5A}" dt="2026-09-26T12:35:58.277" v="4161" actId="1076"/>
          <ac:picMkLst>
            <pc:docMk/>
            <pc:sldMk cId="3879979688" sldId="292"/>
            <ac:picMk id="7" creationId="{EB4214BE-8A91-C554-0623-06D2294EDB70}"/>
          </ac:picMkLst>
        </pc:picChg>
      </pc:sldChg>
      <pc:sldChg chg="addSp delSp modSp add mod modAnim">
        <pc:chgData name="Goodman, Dan" userId="3856083d-7deb-434e-baee-35426c02f58e" providerId="ADAL" clId="{C97C92AB-C3B2-416F-B493-D5EF17F60F5A}" dt="2026-09-26T12:41:00.506" v="4275"/>
        <pc:sldMkLst>
          <pc:docMk/>
          <pc:sldMk cId="2156729757" sldId="293"/>
        </pc:sldMkLst>
        <pc:spChg chg="mod">
          <ac:chgData name="Goodman, Dan" userId="3856083d-7deb-434e-baee-35426c02f58e" providerId="ADAL" clId="{C97C92AB-C3B2-416F-B493-D5EF17F60F5A}" dt="2026-09-26T12:37:07.012" v="4174" actId="20577"/>
          <ac:spMkLst>
            <pc:docMk/>
            <pc:sldMk cId="2156729757" sldId="293"/>
            <ac:spMk id="2" creationId="{B632B7EE-A742-4677-933D-B40713F2A9B7}"/>
          </ac:spMkLst>
        </pc:spChg>
        <pc:spChg chg="add mod">
          <ac:chgData name="Goodman, Dan" userId="3856083d-7deb-434e-baee-35426c02f58e" providerId="ADAL" clId="{C97C92AB-C3B2-416F-B493-D5EF17F60F5A}" dt="2026-09-26T12:40:04.297" v="4228" actId="6549"/>
          <ac:spMkLst>
            <pc:docMk/>
            <pc:sldMk cId="2156729757" sldId="293"/>
            <ac:spMk id="4" creationId="{4A12A342-AF1C-E85A-066B-13FFFDE31702}"/>
          </ac:spMkLst>
        </pc:spChg>
        <pc:spChg chg="add mod ord">
          <ac:chgData name="Goodman, Dan" userId="3856083d-7deb-434e-baee-35426c02f58e" providerId="ADAL" clId="{C97C92AB-C3B2-416F-B493-D5EF17F60F5A}" dt="2026-09-26T12:40:01.847" v="4227" actId="6549"/>
          <ac:spMkLst>
            <pc:docMk/>
            <pc:sldMk cId="2156729757" sldId="293"/>
            <ac:spMk id="8" creationId="{58EF9F69-66EB-5BF5-C190-EB4E94E67289}"/>
          </ac:spMkLst>
        </pc:spChg>
        <pc:spChg chg="add mod">
          <ac:chgData name="Goodman, Dan" userId="3856083d-7deb-434e-baee-35426c02f58e" providerId="ADAL" clId="{C97C92AB-C3B2-416F-B493-D5EF17F60F5A}" dt="2026-09-26T12:38:21.743" v="4218" actId="207"/>
          <ac:spMkLst>
            <pc:docMk/>
            <pc:sldMk cId="2156729757" sldId="293"/>
            <ac:spMk id="9" creationId="{1F507BC0-366F-D4C6-49E2-29DE0D1FF0A5}"/>
          </ac:spMkLst>
        </pc:spChg>
        <pc:spChg chg="add mod">
          <ac:chgData name="Goodman, Dan" userId="3856083d-7deb-434e-baee-35426c02f58e" providerId="ADAL" clId="{C97C92AB-C3B2-416F-B493-D5EF17F60F5A}" dt="2026-09-26T12:40:58.654" v="4274" actId="164"/>
          <ac:spMkLst>
            <pc:docMk/>
            <pc:sldMk cId="2156729757" sldId="293"/>
            <ac:spMk id="13" creationId="{D0C107B2-2E9B-64AB-0941-5EF5026C338B}"/>
          </ac:spMkLst>
        </pc:spChg>
        <pc:grpChg chg="add mod">
          <ac:chgData name="Goodman, Dan" userId="3856083d-7deb-434e-baee-35426c02f58e" providerId="ADAL" clId="{C97C92AB-C3B2-416F-B493-D5EF17F60F5A}" dt="2026-09-26T12:40:58.654" v="4274" actId="164"/>
          <ac:grpSpMkLst>
            <pc:docMk/>
            <pc:sldMk cId="2156729757" sldId="293"/>
            <ac:grpSpMk id="16" creationId="{CCED95B6-F1D1-852E-A98D-BDB6C5CA7C14}"/>
          </ac:grpSpMkLst>
        </pc:grpChg>
        <pc:cxnChg chg="add mod">
          <ac:chgData name="Goodman, Dan" userId="3856083d-7deb-434e-baee-35426c02f58e" providerId="ADAL" clId="{C97C92AB-C3B2-416F-B493-D5EF17F60F5A}" dt="2026-09-26T12:39:27.492" v="4224" actId="14100"/>
          <ac:cxnSpMkLst>
            <pc:docMk/>
            <pc:sldMk cId="2156729757" sldId="293"/>
            <ac:cxnSpMk id="11" creationId="{CCEE5405-9420-C7F7-BA85-E9ED542F49C4}"/>
          </ac:cxnSpMkLst>
        </pc:cxnChg>
        <pc:cxnChg chg="add mod">
          <ac:chgData name="Goodman, Dan" userId="3856083d-7deb-434e-baee-35426c02f58e" providerId="ADAL" clId="{C97C92AB-C3B2-416F-B493-D5EF17F60F5A}" dt="2026-09-26T12:40:58.654" v="4274" actId="164"/>
          <ac:cxnSpMkLst>
            <pc:docMk/>
            <pc:sldMk cId="2156729757" sldId="293"/>
            <ac:cxnSpMk id="15" creationId="{CF5A0989-46D1-5FBF-076A-3B67CD7272D5}"/>
          </ac:cxnSpMkLst>
        </pc:cxnChg>
      </pc:sldChg>
      <pc:sldChg chg="addSp delSp modSp add mod modAnim">
        <pc:chgData name="Goodman, Dan" userId="3856083d-7deb-434e-baee-35426c02f58e" providerId="ADAL" clId="{C97C92AB-C3B2-416F-B493-D5EF17F60F5A}" dt="2026-09-26T12:45:26.780" v="4406"/>
        <pc:sldMkLst>
          <pc:docMk/>
          <pc:sldMk cId="2450476784" sldId="294"/>
        </pc:sldMkLst>
        <pc:spChg chg="add mod">
          <ac:chgData name="Goodman, Dan" userId="3856083d-7deb-434e-baee-35426c02f58e" providerId="ADAL" clId="{C97C92AB-C3B2-416F-B493-D5EF17F60F5A}" dt="2026-09-26T12:43:15.631" v="4303" actId="164"/>
          <ac:spMkLst>
            <pc:docMk/>
            <pc:sldMk cId="2450476784" sldId="294"/>
            <ac:spMk id="4" creationId="{C66A8C09-2F66-FD35-FC3D-2445009E50F5}"/>
          </ac:spMkLst>
        </pc:spChg>
        <pc:spChg chg="mod">
          <ac:chgData name="Goodman, Dan" userId="3856083d-7deb-434e-baee-35426c02f58e" providerId="ADAL" clId="{C97C92AB-C3B2-416F-B493-D5EF17F60F5A}" dt="2026-09-26T12:43:44.571" v="4354" actId="1076"/>
          <ac:spMkLst>
            <pc:docMk/>
            <pc:sldMk cId="2450476784" sldId="294"/>
            <ac:spMk id="11" creationId="{09F79E26-C32C-B23C-F583-23BEB24389F9}"/>
          </ac:spMkLst>
        </pc:spChg>
        <pc:spChg chg="add mod">
          <ac:chgData name="Goodman, Dan" userId="3856083d-7deb-434e-baee-35426c02f58e" providerId="ADAL" clId="{C97C92AB-C3B2-416F-B493-D5EF17F60F5A}" dt="2026-09-26T12:44:46.606" v="4404" actId="164"/>
          <ac:spMkLst>
            <pc:docMk/>
            <pc:sldMk cId="2450476784" sldId="294"/>
            <ac:spMk id="16" creationId="{493CE88C-CA30-2971-10E9-547A287D9298}"/>
          </ac:spMkLst>
        </pc:spChg>
        <pc:grpChg chg="add mod">
          <ac:chgData name="Goodman, Dan" userId="3856083d-7deb-434e-baee-35426c02f58e" providerId="ADAL" clId="{C97C92AB-C3B2-416F-B493-D5EF17F60F5A}" dt="2026-09-26T12:43:15.631" v="4303" actId="164"/>
          <ac:grpSpMkLst>
            <pc:docMk/>
            <pc:sldMk cId="2450476784" sldId="294"/>
            <ac:grpSpMk id="9" creationId="{EE71D567-ED82-C63D-F10D-32F1BFB632E7}"/>
          </ac:grpSpMkLst>
        </pc:grpChg>
        <pc:grpChg chg="add mod">
          <ac:chgData name="Goodman, Dan" userId="3856083d-7deb-434e-baee-35426c02f58e" providerId="ADAL" clId="{C97C92AB-C3B2-416F-B493-D5EF17F60F5A}" dt="2026-09-26T12:43:26.149" v="4306" actId="1076"/>
          <ac:grpSpMkLst>
            <pc:docMk/>
            <pc:sldMk cId="2450476784" sldId="294"/>
            <ac:grpSpMk id="10" creationId="{4DCD2196-94BB-80D2-2BE6-62EB6C60363D}"/>
          </ac:grpSpMkLst>
        </pc:grpChg>
        <pc:grpChg chg="add mod">
          <ac:chgData name="Goodman, Dan" userId="3856083d-7deb-434e-baee-35426c02f58e" providerId="ADAL" clId="{C97C92AB-C3B2-416F-B493-D5EF17F60F5A}" dt="2026-09-26T12:44:46.606" v="4404" actId="164"/>
          <ac:grpSpMkLst>
            <pc:docMk/>
            <pc:sldMk cId="2450476784" sldId="294"/>
            <ac:grpSpMk id="21" creationId="{03919EBE-0DCC-902A-F145-462B1A073EBF}"/>
          </ac:grpSpMkLst>
        </pc:grpChg>
        <pc:cxnChg chg="add mod">
          <ac:chgData name="Goodman, Dan" userId="3856083d-7deb-434e-baee-35426c02f58e" providerId="ADAL" clId="{C97C92AB-C3B2-416F-B493-D5EF17F60F5A}" dt="2026-09-26T12:43:15.631" v="4303" actId="164"/>
          <ac:cxnSpMkLst>
            <pc:docMk/>
            <pc:sldMk cId="2450476784" sldId="294"/>
            <ac:cxnSpMk id="8" creationId="{242F0C84-33C7-4887-A05A-CDC96E9E3B58}"/>
          </ac:cxnSpMkLst>
        </pc:cxnChg>
        <pc:cxnChg chg="mod">
          <ac:chgData name="Goodman, Dan" userId="3856083d-7deb-434e-baee-35426c02f58e" providerId="ADAL" clId="{C97C92AB-C3B2-416F-B493-D5EF17F60F5A}" dt="2026-09-26T12:43:52.660" v="4356" actId="14100"/>
          <ac:cxnSpMkLst>
            <pc:docMk/>
            <pc:sldMk cId="2450476784" sldId="294"/>
            <ac:cxnSpMk id="12" creationId="{1E95ED8A-034C-A84B-6D24-DFA7A41ECE5D}"/>
          </ac:cxnSpMkLst>
        </pc:cxnChg>
        <pc:cxnChg chg="add mod">
          <ac:chgData name="Goodman, Dan" userId="3856083d-7deb-434e-baee-35426c02f58e" providerId="ADAL" clId="{C97C92AB-C3B2-416F-B493-D5EF17F60F5A}" dt="2026-09-26T12:44:46.606" v="4404" actId="164"/>
          <ac:cxnSpMkLst>
            <pc:docMk/>
            <pc:sldMk cId="2450476784" sldId="294"/>
            <ac:cxnSpMk id="18" creationId="{EA6A02D4-A408-D979-5194-1D844D9500D6}"/>
          </ac:cxnSpMkLst>
        </pc:cxnChg>
      </pc:sldChg>
      <pc:sldChg chg="delSp modSp add mod">
        <pc:chgData name="Goodman, Dan" userId="3856083d-7deb-434e-baee-35426c02f58e" providerId="ADAL" clId="{C97C92AB-C3B2-416F-B493-D5EF17F60F5A}" dt="2026-09-26T12:46:49.426" v="4412" actId="1076"/>
        <pc:sldMkLst>
          <pc:docMk/>
          <pc:sldMk cId="1218658820" sldId="295"/>
        </pc:sldMkLst>
        <pc:spChg chg="mod">
          <ac:chgData name="Goodman, Dan" userId="3856083d-7deb-434e-baee-35426c02f58e" providerId="ADAL" clId="{C97C92AB-C3B2-416F-B493-D5EF17F60F5A}" dt="2026-09-26T12:46:49.426" v="4412" actId="1076"/>
          <ac:spMkLst>
            <pc:docMk/>
            <pc:sldMk cId="1218658820" sldId="295"/>
            <ac:spMk id="11" creationId="{5F5E76FB-3A03-78C0-F32D-925B7DCC2474}"/>
          </ac:spMkLst>
        </pc:spChg>
        <pc:cxnChg chg="mod">
          <ac:chgData name="Goodman, Dan" userId="3856083d-7deb-434e-baee-35426c02f58e" providerId="ADAL" clId="{C97C92AB-C3B2-416F-B493-D5EF17F60F5A}" dt="2026-09-26T12:46:44.740" v="4411" actId="208"/>
          <ac:cxnSpMkLst>
            <pc:docMk/>
            <pc:sldMk cId="1218658820" sldId="295"/>
            <ac:cxnSpMk id="13" creationId="{EE633BE2-080F-1F25-1298-A23AA28D88D7}"/>
          </ac:cxnSpMkLst>
        </pc:cxnChg>
      </pc:sldChg>
      <pc:sldChg chg="addSp delSp modSp new mod modClrScheme addAnim delAnim modAnim chgLayout">
        <pc:chgData name="Goodman, Dan" userId="3856083d-7deb-434e-baee-35426c02f58e" providerId="ADAL" clId="{C97C92AB-C3B2-416F-B493-D5EF17F60F5A}" dt="2026-09-25T18:12:10.811" v="2196"/>
        <pc:sldMkLst>
          <pc:docMk/>
          <pc:sldMk cId="3577624814" sldId="296"/>
        </pc:sldMkLst>
        <pc:spChg chg="add mod">
          <ac:chgData name="Goodman, Dan" userId="3856083d-7deb-434e-baee-35426c02f58e" providerId="ADAL" clId="{C97C92AB-C3B2-416F-B493-D5EF17F60F5A}" dt="2026-09-25T18:09:48.046" v="2149" actId="164"/>
          <ac:spMkLst>
            <pc:docMk/>
            <pc:sldMk cId="3577624814" sldId="296"/>
            <ac:spMk id="7" creationId="{396F8B39-BFDE-E28C-4530-4CCC377613F3}"/>
          </ac:spMkLst>
        </pc:spChg>
        <pc:spChg chg="add mod">
          <ac:chgData name="Goodman, Dan" userId="3856083d-7deb-434e-baee-35426c02f58e" providerId="ADAL" clId="{C97C92AB-C3B2-416F-B493-D5EF17F60F5A}" dt="2026-09-25T18:09:56.499" v="2151" actId="164"/>
          <ac:spMkLst>
            <pc:docMk/>
            <pc:sldMk cId="3577624814" sldId="296"/>
            <ac:spMk id="10" creationId="{37634CE6-A7F1-EE88-C0C9-036981D0A6F5}"/>
          </ac:spMkLst>
        </pc:spChg>
        <pc:spChg chg="add mod">
          <ac:chgData name="Goodman, Dan" userId="3856083d-7deb-434e-baee-35426c02f58e" providerId="ADAL" clId="{C97C92AB-C3B2-416F-B493-D5EF17F60F5A}" dt="2026-09-25T18:09:56.499" v="2151" actId="164"/>
          <ac:spMkLst>
            <pc:docMk/>
            <pc:sldMk cId="3577624814" sldId="296"/>
            <ac:spMk id="12" creationId="{02D4B84D-BF80-B0EC-D4DF-2BF88BBAAD0E}"/>
          </ac:spMkLst>
        </pc:spChg>
        <pc:spChg chg="add mod">
          <ac:chgData name="Goodman, Dan" userId="3856083d-7deb-434e-baee-35426c02f58e" providerId="ADAL" clId="{C97C92AB-C3B2-416F-B493-D5EF17F60F5A}" dt="2026-09-25T18:09:48.046" v="2149" actId="164"/>
          <ac:spMkLst>
            <pc:docMk/>
            <pc:sldMk cId="3577624814" sldId="296"/>
            <ac:spMk id="14" creationId="{2FCF5A1C-6CE8-3BF4-9E3F-D3A7DBE675FD}"/>
          </ac:spMkLst>
        </pc:spChg>
        <pc:spChg chg="add mod">
          <ac:chgData name="Goodman, Dan" userId="3856083d-7deb-434e-baee-35426c02f58e" providerId="ADAL" clId="{C97C92AB-C3B2-416F-B493-D5EF17F60F5A}" dt="2026-09-25T18:11:15.546" v="2162" actId="1076"/>
          <ac:spMkLst>
            <pc:docMk/>
            <pc:sldMk cId="3577624814" sldId="296"/>
            <ac:spMk id="15" creationId="{299E4D28-5E8F-7B11-3143-29CA44F5ECA7}"/>
          </ac:spMkLst>
        </pc:spChg>
        <pc:spChg chg="add mod">
          <ac:chgData name="Goodman, Dan" userId="3856083d-7deb-434e-baee-35426c02f58e" providerId="ADAL" clId="{C97C92AB-C3B2-416F-B493-D5EF17F60F5A}" dt="2026-09-25T18:10:26.789" v="2157" actId="20577"/>
          <ac:spMkLst>
            <pc:docMk/>
            <pc:sldMk cId="3577624814" sldId="296"/>
            <ac:spMk id="16" creationId="{86C24FE8-9614-2259-9894-0185A4F6425F}"/>
          </ac:spMkLst>
        </pc:spChg>
        <pc:spChg chg="add mod">
          <ac:chgData name="Goodman, Dan" userId="3856083d-7deb-434e-baee-35426c02f58e" providerId="ADAL" clId="{C97C92AB-C3B2-416F-B493-D5EF17F60F5A}" dt="2026-09-25T18:09:48.046" v="2149" actId="164"/>
          <ac:spMkLst>
            <pc:docMk/>
            <pc:sldMk cId="3577624814" sldId="296"/>
            <ac:spMk id="17" creationId="{6EFBE3FF-6747-EB05-D865-7F0552BC83F8}"/>
          </ac:spMkLst>
        </pc:spChg>
        <pc:spChg chg="add mod">
          <ac:chgData name="Goodman, Dan" userId="3856083d-7deb-434e-baee-35426c02f58e" providerId="ADAL" clId="{C97C92AB-C3B2-416F-B493-D5EF17F60F5A}" dt="2026-09-25T18:11:44.151" v="2189" actId="207"/>
          <ac:spMkLst>
            <pc:docMk/>
            <pc:sldMk cId="3577624814" sldId="296"/>
            <ac:spMk id="20" creationId="{1971EA60-78D6-DFB4-4DFB-13137BC59892}"/>
          </ac:spMkLst>
        </pc:spChg>
        <pc:grpChg chg="add mod">
          <ac:chgData name="Goodman, Dan" userId="3856083d-7deb-434e-baee-35426c02f58e" providerId="ADAL" clId="{C97C92AB-C3B2-416F-B493-D5EF17F60F5A}" dt="2026-09-25T18:09:48.046" v="2149" actId="164"/>
          <ac:grpSpMkLst>
            <pc:docMk/>
            <pc:sldMk cId="3577624814" sldId="296"/>
            <ac:grpSpMk id="18" creationId="{51E47278-DD43-21DA-68D1-40E0D781A39C}"/>
          </ac:grpSpMkLst>
        </pc:grpChg>
        <pc:grpChg chg="add mod">
          <ac:chgData name="Goodman, Dan" userId="3856083d-7deb-434e-baee-35426c02f58e" providerId="ADAL" clId="{C97C92AB-C3B2-416F-B493-D5EF17F60F5A}" dt="2026-09-25T18:11:12.759" v="2161" actId="1076"/>
          <ac:grpSpMkLst>
            <pc:docMk/>
            <pc:sldMk cId="3577624814" sldId="296"/>
            <ac:grpSpMk id="19" creationId="{B4399915-F0A0-966C-2DB0-C2E181B5B2C9}"/>
          </ac:grpSpMkLst>
        </pc:grpChg>
        <pc:picChg chg="add mod">
          <ac:chgData name="Goodman, Dan" userId="3856083d-7deb-434e-baee-35426c02f58e" providerId="ADAL" clId="{C97C92AB-C3B2-416F-B493-D5EF17F60F5A}" dt="2026-09-25T18:09:48.046" v="2149" actId="164"/>
          <ac:picMkLst>
            <pc:docMk/>
            <pc:sldMk cId="3577624814" sldId="296"/>
            <ac:picMk id="5" creationId="{05C61E2E-2B65-38F0-5EA9-3B53C8D1EBEA}"/>
          </ac:picMkLst>
        </pc:picChg>
        <pc:picChg chg="add mod">
          <ac:chgData name="Goodman, Dan" userId="3856083d-7deb-434e-baee-35426c02f58e" providerId="ADAL" clId="{C97C92AB-C3B2-416F-B493-D5EF17F60F5A}" dt="2026-09-25T18:09:48.046" v="2149" actId="164"/>
          <ac:picMkLst>
            <pc:docMk/>
            <pc:sldMk cId="3577624814" sldId="296"/>
            <ac:picMk id="9" creationId="{6B07EB0A-FE8A-FBEF-89F7-71320B9A1554}"/>
          </ac:picMkLst>
        </pc:picChg>
        <pc:picChg chg="add mod">
          <ac:chgData name="Goodman, Dan" userId="3856083d-7deb-434e-baee-35426c02f58e" providerId="ADAL" clId="{C97C92AB-C3B2-416F-B493-D5EF17F60F5A}" dt="2026-09-25T18:09:56.499" v="2151" actId="164"/>
          <ac:picMkLst>
            <pc:docMk/>
            <pc:sldMk cId="3577624814" sldId="296"/>
            <ac:picMk id="11" creationId="{2D0D257A-5FA3-00C3-4451-11F240129FFE}"/>
          </ac:picMkLst>
        </pc:picChg>
        <pc:picChg chg="add mod">
          <ac:chgData name="Goodman, Dan" userId="3856083d-7deb-434e-baee-35426c02f58e" providerId="ADAL" clId="{C97C92AB-C3B2-416F-B493-D5EF17F60F5A}" dt="2026-09-25T18:09:56.499" v="2151" actId="164"/>
          <ac:picMkLst>
            <pc:docMk/>
            <pc:sldMk cId="3577624814" sldId="296"/>
            <ac:picMk id="13" creationId="{E727E1F9-E7FA-DB8D-37C1-3DA9FAA5C30F}"/>
          </ac:picMkLst>
        </pc:picChg>
        <pc:cxnChg chg="add mod ord">
          <ac:chgData name="Goodman, Dan" userId="3856083d-7deb-434e-baee-35426c02f58e" providerId="ADAL" clId="{C97C92AB-C3B2-416F-B493-D5EF17F60F5A}" dt="2026-09-25T18:11:58.502" v="2192" actId="167"/>
          <ac:cxnSpMkLst>
            <pc:docMk/>
            <pc:sldMk cId="3577624814" sldId="296"/>
            <ac:cxnSpMk id="22" creationId="{A2CF69D7-75D3-80CD-2867-77FDFACC73B4}"/>
          </ac:cxnSpMkLst>
        </pc:cxnChg>
      </pc:sldChg>
      <pc:sldChg chg="addSp delSp modSp new mod modAnim">
        <pc:chgData name="Goodman, Dan" userId="3856083d-7deb-434e-baee-35426c02f58e" providerId="ADAL" clId="{C97C92AB-C3B2-416F-B493-D5EF17F60F5A}" dt="2026-09-26T12:12:00.985" v="3846" actId="1076"/>
        <pc:sldMkLst>
          <pc:docMk/>
          <pc:sldMk cId="865802901" sldId="297"/>
        </pc:sldMkLst>
        <pc:spChg chg="mod">
          <ac:chgData name="Goodman, Dan" userId="3856083d-7deb-434e-baee-35426c02f58e" providerId="ADAL" clId="{C97C92AB-C3B2-416F-B493-D5EF17F60F5A}" dt="2026-09-25T17:46:09.937" v="403" actId="20577"/>
          <ac:spMkLst>
            <pc:docMk/>
            <pc:sldMk cId="865802901" sldId="297"/>
            <ac:spMk id="2" creationId="{92343DDF-FB1D-1465-2C07-BE9244634845}"/>
          </ac:spMkLst>
        </pc:spChg>
        <pc:spChg chg="mod">
          <ac:chgData name="Goodman, Dan" userId="3856083d-7deb-434e-baee-35426c02f58e" providerId="ADAL" clId="{C97C92AB-C3B2-416F-B493-D5EF17F60F5A}" dt="2026-09-25T17:58:13.697" v="1564" actId="113"/>
          <ac:spMkLst>
            <pc:docMk/>
            <pc:sldMk cId="865802901" sldId="297"/>
            <ac:spMk id="3" creationId="{BE769BEE-2B57-A151-7000-7CA27E251CCB}"/>
          </ac:spMkLst>
        </pc:spChg>
        <pc:spChg chg="add mod">
          <ac:chgData name="Goodman, Dan" userId="3856083d-7deb-434e-baee-35426c02f58e" providerId="ADAL" clId="{C97C92AB-C3B2-416F-B493-D5EF17F60F5A}" dt="2026-09-25T17:56:17.764" v="1551" actId="207"/>
          <ac:spMkLst>
            <pc:docMk/>
            <pc:sldMk cId="865802901" sldId="297"/>
            <ac:spMk id="4" creationId="{E7190726-F9A1-CA81-25ED-3B03B165537C}"/>
          </ac:spMkLst>
        </pc:spChg>
        <pc:spChg chg="add mod">
          <ac:chgData name="Goodman, Dan" userId="3856083d-7deb-434e-baee-35426c02f58e" providerId="ADAL" clId="{C97C92AB-C3B2-416F-B493-D5EF17F60F5A}" dt="2026-09-26T12:10:43.467" v="3823" actId="164"/>
          <ac:spMkLst>
            <pc:docMk/>
            <pc:sldMk cId="865802901" sldId="297"/>
            <ac:spMk id="5" creationId="{F7A6E21C-02F6-7599-18D5-441992BCD80E}"/>
          </ac:spMkLst>
        </pc:spChg>
        <pc:spChg chg="add mod">
          <ac:chgData name="Goodman, Dan" userId="3856083d-7deb-434e-baee-35426c02f58e" providerId="ADAL" clId="{C97C92AB-C3B2-416F-B493-D5EF17F60F5A}" dt="2026-09-25T17:56:21.584" v="1552" actId="207"/>
          <ac:spMkLst>
            <pc:docMk/>
            <pc:sldMk cId="865802901" sldId="297"/>
            <ac:spMk id="6" creationId="{81E2EDC0-6EBC-210C-A669-55A64FA80FF8}"/>
          </ac:spMkLst>
        </pc:spChg>
        <pc:spChg chg="add mod">
          <ac:chgData name="Goodman, Dan" userId="3856083d-7deb-434e-baee-35426c02f58e" providerId="ADAL" clId="{C97C92AB-C3B2-416F-B493-D5EF17F60F5A}" dt="2026-09-26T12:11:20.827" v="3830" actId="1076"/>
          <ac:spMkLst>
            <pc:docMk/>
            <pc:sldMk cId="865802901" sldId="297"/>
            <ac:spMk id="7" creationId="{3B0565FE-D423-33B8-8072-1CB2C6F62FDF}"/>
          </ac:spMkLst>
        </pc:spChg>
        <pc:spChg chg="add mod">
          <ac:chgData name="Goodman, Dan" userId="3856083d-7deb-434e-baee-35426c02f58e" providerId="ADAL" clId="{C97C92AB-C3B2-416F-B493-D5EF17F60F5A}" dt="2026-09-25T17:56:25.794" v="1553" actId="207"/>
          <ac:spMkLst>
            <pc:docMk/>
            <pc:sldMk cId="865802901" sldId="297"/>
            <ac:spMk id="8" creationId="{4C1E8499-561A-3664-8A18-936DF8CB0470}"/>
          </ac:spMkLst>
        </pc:spChg>
        <pc:spChg chg="add mod">
          <ac:chgData name="Goodman, Dan" userId="3856083d-7deb-434e-baee-35426c02f58e" providerId="ADAL" clId="{C97C92AB-C3B2-416F-B493-D5EF17F60F5A}" dt="2026-09-25T17:56:48.782" v="1554" actId="207"/>
          <ac:spMkLst>
            <pc:docMk/>
            <pc:sldMk cId="865802901" sldId="297"/>
            <ac:spMk id="10" creationId="{741C5AD4-8EF7-C85D-E53A-D261753FE533}"/>
          </ac:spMkLst>
        </pc:spChg>
        <pc:spChg chg="add mod">
          <ac:chgData name="Goodman, Dan" userId="3856083d-7deb-434e-baee-35426c02f58e" providerId="ADAL" clId="{C97C92AB-C3B2-416F-B493-D5EF17F60F5A}" dt="2026-09-25T17:59:07.709" v="1570" actId="164"/>
          <ac:spMkLst>
            <pc:docMk/>
            <pc:sldMk cId="865802901" sldId="297"/>
            <ac:spMk id="14" creationId="{B33DADA4-384A-E111-B742-1B08D18A3CF8}"/>
          </ac:spMkLst>
        </pc:spChg>
        <pc:spChg chg="add mod">
          <ac:chgData name="Goodman, Dan" userId="3856083d-7deb-434e-baee-35426c02f58e" providerId="ADAL" clId="{C97C92AB-C3B2-416F-B493-D5EF17F60F5A}" dt="2026-09-26T12:12:00.985" v="3846" actId="1076"/>
          <ac:spMkLst>
            <pc:docMk/>
            <pc:sldMk cId="865802901" sldId="297"/>
            <ac:spMk id="20" creationId="{0FF298AE-EEBB-80A1-159F-F7E08B37DC20}"/>
          </ac:spMkLst>
        </pc:spChg>
        <pc:spChg chg="add mod">
          <ac:chgData name="Goodman, Dan" userId="3856083d-7deb-434e-baee-35426c02f58e" providerId="ADAL" clId="{C97C92AB-C3B2-416F-B493-D5EF17F60F5A}" dt="2026-09-25T17:59:21.413" v="1574" actId="164"/>
          <ac:spMkLst>
            <pc:docMk/>
            <pc:sldMk cId="865802901" sldId="297"/>
            <ac:spMk id="22" creationId="{FFB31079-4662-30C5-4855-502D51FC674A}"/>
          </ac:spMkLst>
        </pc:spChg>
        <pc:spChg chg="add mod">
          <ac:chgData name="Goodman, Dan" userId="3856083d-7deb-434e-baee-35426c02f58e" providerId="ADAL" clId="{C97C92AB-C3B2-416F-B493-D5EF17F60F5A}" dt="2026-09-25T18:03:07.676" v="1664" actId="1036"/>
          <ac:spMkLst>
            <pc:docMk/>
            <pc:sldMk cId="865802901" sldId="297"/>
            <ac:spMk id="29" creationId="{A18312C1-D20A-353C-D866-0F0929974220}"/>
          </ac:spMkLst>
        </pc:spChg>
        <pc:grpChg chg="add mod">
          <ac:chgData name="Goodman, Dan" userId="3856083d-7deb-434e-baee-35426c02f58e" providerId="ADAL" clId="{C97C92AB-C3B2-416F-B493-D5EF17F60F5A}" dt="2026-09-26T12:10:43.467" v="3823" actId="164"/>
          <ac:grpSpMkLst>
            <pc:docMk/>
            <pc:sldMk cId="865802901" sldId="297"/>
            <ac:grpSpMk id="9" creationId="{973D5715-441F-173F-0CF0-BEA5DF1A9E43}"/>
          </ac:grpSpMkLst>
        </pc:grpChg>
        <pc:grpChg chg="add mod">
          <ac:chgData name="Goodman, Dan" userId="3856083d-7deb-434e-baee-35426c02f58e" providerId="ADAL" clId="{C97C92AB-C3B2-416F-B493-D5EF17F60F5A}" dt="2026-09-25T17:59:07.709" v="1570" actId="164"/>
          <ac:grpSpMkLst>
            <pc:docMk/>
            <pc:sldMk cId="865802901" sldId="297"/>
            <ac:grpSpMk id="25" creationId="{BA5E56F7-2FE8-CC36-9772-8CCA7E39544B}"/>
          </ac:grpSpMkLst>
        </pc:grpChg>
        <pc:grpChg chg="add mod">
          <ac:chgData name="Goodman, Dan" userId="3856083d-7deb-434e-baee-35426c02f58e" providerId="ADAL" clId="{C97C92AB-C3B2-416F-B493-D5EF17F60F5A}" dt="2026-09-25T17:59:14.291" v="1572" actId="164"/>
          <ac:grpSpMkLst>
            <pc:docMk/>
            <pc:sldMk cId="865802901" sldId="297"/>
            <ac:grpSpMk id="26" creationId="{CDA335DE-2A10-057F-98A0-CB1740789267}"/>
          </ac:grpSpMkLst>
        </pc:grpChg>
        <pc:grpChg chg="add mod">
          <ac:chgData name="Goodman, Dan" userId="3856083d-7deb-434e-baee-35426c02f58e" providerId="ADAL" clId="{C97C92AB-C3B2-416F-B493-D5EF17F60F5A}" dt="2026-09-25T17:59:21.413" v="1574" actId="164"/>
          <ac:grpSpMkLst>
            <pc:docMk/>
            <pc:sldMk cId="865802901" sldId="297"/>
            <ac:grpSpMk id="27" creationId="{51FAC7AF-E8A6-F248-03C5-22D96187A883}"/>
          </ac:grpSpMkLst>
        </pc:grpChg>
        <pc:cxnChg chg="add mod">
          <ac:chgData name="Goodman, Dan" userId="3856083d-7deb-434e-baee-35426c02f58e" providerId="ADAL" clId="{C97C92AB-C3B2-416F-B493-D5EF17F60F5A}" dt="2026-09-25T17:59:07.709" v="1570" actId="164"/>
          <ac:cxnSpMkLst>
            <pc:docMk/>
            <pc:sldMk cId="865802901" sldId="297"/>
            <ac:cxnSpMk id="12" creationId="{7D6D0D8E-3A48-43F2-31EC-1CFD4A2C8675}"/>
          </ac:cxnSpMkLst>
        </pc:cxnChg>
        <pc:cxnChg chg="add mod">
          <ac:chgData name="Goodman, Dan" userId="3856083d-7deb-434e-baee-35426c02f58e" providerId="ADAL" clId="{C97C92AB-C3B2-416F-B493-D5EF17F60F5A}" dt="2026-09-25T17:59:14.291" v="1572" actId="164"/>
          <ac:cxnSpMkLst>
            <pc:docMk/>
            <pc:sldMk cId="865802901" sldId="297"/>
            <ac:cxnSpMk id="18" creationId="{D39A9A2E-A0AA-C453-B139-6900E5F4CCA2}"/>
          </ac:cxnSpMkLst>
        </pc:cxnChg>
        <pc:cxnChg chg="add mod">
          <ac:chgData name="Goodman, Dan" userId="3856083d-7deb-434e-baee-35426c02f58e" providerId="ADAL" clId="{C97C92AB-C3B2-416F-B493-D5EF17F60F5A}" dt="2026-09-25T17:59:21.413" v="1574" actId="164"/>
          <ac:cxnSpMkLst>
            <pc:docMk/>
            <pc:sldMk cId="865802901" sldId="297"/>
            <ac:cxnSpMk id="24" creationId="{509F2D77-C1E7-3B0A-5910-8F804A91808E}"/>
          </ac:cxnSpMkLst>
        </pc:cxnChg>
      </pc:sldChg>
      <pc:sldChg chg="addSp modSp new mod modAnim">
        <pc:chgData name="Goodman, Dan" userId="3856083d-7deb-434e-baee-35426c02f58e" providerId="ADAL" clId="{C97C92AB-C3B2-416F-B493-D5EF17F60F5A}" dt="2026-09-25T18:30:33.768" v="2908"/>
        <pc:sldMkLst>
          <pc:docMk/>
          <pc:sldMk cId="3785225446" sldId="298"/>
        </pc:sldMkLst>
        <pc:spChg chg="mod">
          <ac:chgData name="Goodman, Dan" userId="3856083d-7deb-434e-baee-35426c02f58e" providerId="ADAL" clId="{C97C92AB-C3B2-416F-B493-D5EF17F60F5A}" dt="2026-09-25T18:16:40.125" v="2234" actId="20577"/>
          <ac:spMkLst>
            <pc:docMk/>
            <pc:sldMk cId="3785225446" sldId="298"/>
            <ac:spMk id="2" creationId="{5D807C82-BE59-C9D0-1945-2E9405366536}"/>
          </ac:spMkLst>
        </pc:spChg>
        <pc:spChg chg="mod">
          <ac:chgData name="Goodman, Dan" userId="3856083d-7deb-434e-baee-35426c02f58e" providerId="ADAL" clId="{C97C92AB-C3B2-416F-B493-D5EF17F60F5A}" dt="2026-09-25T18:30:09.515" v="2901" actId="14100"/>
          <ac:spMkLst>
            <pc:docMk/>
            <pc:sldMk cId="3785225446" sldId="298"/>
            <ac:spMk id="3" creationId="{F77BC0B2-ADDC-4AA2-2A3F-E2AA33AA063D}"/>
          </ac:spMkLst>
        </pc:spChg>
        <pc:spChg chg="add mod ord">
          <ac:chgData name="Goodman, Dan" userId="3856083d-7deb-434e-baee-35426c02f58e" providerId="ADAL" clId="{C97C92AB-C3B2-416F-B493-D5EF17F60F5A}" dt="2026-09-25T18:28:47.675" v="2889" actId="166"/>
          <ac:spMkLst>
            <pc:docMk/>
            <pc:sldMk cId="3785225446" sldId="298"/>
            <ac:spMk id="5" creationId="{1207C770-1E4D-8041-CDE3-F04B4002AE5E}"/>
          </ac:spMkLst>
        </pc:spChg>
        <pc:spChg chg="add mod">
          <ac:chgData name="Goodman, Dan" userId="3856083d-7deb-434e-baee-35426c02f58e" providerId="ADAL" clId="{C97C92AB-C3B2-416F-B493-D5EF17F60F5A}" dt="2026-09-25T18:30:29.950" v="2906" actId="164"/>
          <ac:spMkLst>
            <pc:docMk/>
            <pc:sldMk cId="3785225446" sldId="298"/>
            <ac:spMk id="7" creationId="{4A1DC168-D6DA-0EC6-F89F-4281FA077939}"/>
          </ac:spMkLst>
        </pc:spChg>
        <pc:spChg chg="add mod ord">
          <ac:chgData name="Goodman, Dan" userId="3856083d-7deb-434e-baee-35426c02f58e" providerId="ADAL" clId="{C97C92AB-C3B2-416F-B493-D5EF17F60F5A}" dt="2026-09-25T18:24:54.681" v="2654" actId="1037"/>
          <ac:spMkLst>
            <pc:docMk/>
            <pc:sldMk cId="3785225446" sldId="298"/>
            <ac:spMk id="10" creationId="{5A03CB3D-4BE8-84F3-494E-EF014FD5E551}"/>
          </ac:spMkLst>
        </pc:spChg>
        <pc:spChg chg="add mod">
          <ac:chgData name="Goodman, Dan" userId="3856083d-7deb-434e-baee-35426c02f58e" providerId="ADAL" clId="{C97C92AB-C3B2-416F-B493-D5EF17F60F5A}" dt="2026-09-25T18:27:15.785" v="2706" actId="1076"/>
          <ac:spMkLst>
            <pc:docMk/>
            <pc:sldMk cId="3785225446" sldId="298"/>
            <ac:spMk id="11" creationId="{B54B45A7-0636-E84E-73D7-4F80085896CC}"/>
          </ac:spMkLst>
        </pc:spChg>
        <pc:spChg chg="add mod">
          <ac:chgData name="Goodman, Dan" userId="3856083d-7deb-434e-baee-35426c02f58e" providerId="ADAL" clId="{C97C92AB-C3B2-416F-B493-D5EF17F60F5A}" dt="2026-09-25T18:29:09.831" v="2898" actId="207"/>
          <ac:spMkLst>
            <pc:docMk/>
            <pc:sldMk cId="3785225446" sldId="298"/>
            <ac:spMk id="12" creationId="{40834CFB-39A0-17C0-DE87-AF0816BDDF85}"/>
          </ac:spMkLst>
        </pc:spChg>
        <pc:grpChg chg="add mod">
          <ac:chgData name="Goodman, Dan" userId="3856083d-7deb-434e-baee-35426c02f58e" providerId="ADAL" clId="{C97C92AB-C3B2-416F-B493-D5EF17F60F5A}" dt="2026-09-25T18:30:29.950" v="2906" actId="164"/>
          <ac:grpSpMkLst>
            <pc:docMk/>
            <pc:sldMk cId="3785225446" sldId="298"/>
            <ac:grpSpMk id="13" creationId="{DBF765B0-DFDC-0D03-D289-CFC762088DAA}"/>
          </ac:grpSpMkLst>
        </pc:grpChg>
        <pc:picChg chg="add mod ord">
          <ac:chgData name="Goodman, Dan" userId="3856083d-7deb-434e-baee-35426c02f58e" providerId="ADAL" clId="{C97C92AB-C3B2-416F-B493-D5EF17F60F5A}" dt="2026-09-25T18:30:29.950" v="2906" actId="164"/>
          <ac:picMkLst>
            <pc:docMk/>
            <pc:sldMk cId="3785225446" sldId="298"/>
            <ac:picMk id="4" creationId="{1FC60507-898C-9001-D3E6-43E6C9621E7D}"/>
          </ac:picMkLst>
        </pc:picChg>
        <pc:picChg chg="add mod ord">
          <ac:chgData name="Goodman, Dan" userId="3856083d-7deb-434e-baee-35426c02f58e" providerId="ADAL" clId="{C97C92AB-C3B2-416F-B493-D5EF17F60F5A}" dt="2026-09-25T18:20:21.793" v="2478" actId="167"/>
          <ac:picMkLst>
            <pc:docMk/>
            <pc:sldMk cId="3785225446" sldId="298"/>
            <ac:picMk id="6" creationId="{B1F1B1B9-856F-6D0B-E5D7-7D451869A3BD}"/>
          </ac:picMkLst>
        </pc:picChg>
        <pc:cxnChg chg="add mod">
          <ac:chgData name="Goodman, Dan" userId="3856083d-7deb-434e-baee-35426c02f58e" providerId="ADAL" clId="{C97C92AB-C3B2-416F-B493-D5EF17F60F5A}" dt="2026-09-25T18:30:29.950" v="2906" actId="164"/>
          <ac:cxnSpMkLst>
            <pc:docMk/>
            <pc:sldMk cId="3785225446" sldId="298"/>
            <ac:cxnSpMk id="9" creationId="{DA40A299-8B11-D348-7660-1F419CEF43EA}"/>
          </ac:cxnSpMkLst>
        </pc:cxnChg>
      </pc:sldChg>
      <pc:sldChg chg="addSp modSp new mod modAnim">
        <pc:chgData name="Goodman, Dan" userId="3856083d-7deb-434e-baee-35426c02f58e" providerId="ADAL" clId="{C97C92AB-C3B2-416F-B493-D5EF17F60F5A}" dt="2026-09-25T22:08:57.566" v="3581" actId="207"/>
        <pc:sldMkLst>
          <pc:docMk/>
          <pc:sldMk cId="1908541889" sldId="299"/>
        </pc:sldMkLst>
        <pc:spChg chg="mod">
          <ac:chgData name="Goodman, Dan" userId="3856083d-7deb-434e-baee-35426c02f58e" providerId="ADAL" clId="{C97C92AB-C3B2-416F-B493-D5EF17F60F5A}" dt="2026-09-25T22:07:44.052" v="3569" actId="20577"/>
          <ac:spMkLst>
            <pc:docMk/>
            <pc:sldMk cId="1908541889" sldId="299"/>
            <ac:spMk id="2" creationId="{F7912B00-09B8-5316-0D77-148EA47253DF}"/>
          </ac:spMkLst>
        </pc:spChg>
        <pc:spChg chg="mod">
          <ac:chgData name="Goodman, Dan" userId="3856083d-7deb-434e-baee-35426c02f58e" providerId="ADAL" clId="{C97C92AB-C3B2-416F-B493-D5EF17F60F5A}" dt="2026-09-25T22:08:57.566" v="3581" actId="207"/>
          <ac:spMkLst>
            <pc:docMk/>
            <pc:sldMk cId="1908541889" sldId="299"/>
            <ac:spMk id="3" creationId="{EE258599-D5D6-76B5-4D44-009DCFCD3ABE}"/>
          </ac:spMkLst>
        </pc:spChg>
        <pc:picChg chg="add mod">
          <ac:chgData name="Goodman, Dan" userId="3856083d-7deb-434e-baee-35426c02f58e" providerId="ADAL" clId="{C97C92AB-C3B2-416F-B493-D5EF17F60F5A}" dt="2026-09-25T22:05:35.175" v="3452" actId="1076"/>
          <ac:picMkLst>
            <pc:docMk/>
            <pc:sldMk cId="1908541889" sldId="299"/>
            <ac:picMk id="5" creationId="{68A0DBCC-17AA-1516-C3CB-07EA477F5C82}"/>
          </ac:picMkLst>
        </pc:picChg>
      </pc:sldChg>
      <pc:sldChg chg="addSp delSp modSp new mod modAnim">
        <pc:chgData name="Goodman, Dan" userId="3856083d-7deb-434e-baee-35426c02f58e" providerId="ADAL" clId="{C97C92AB-C3B2-416F-B493-D5EF17F60F5A}" dt="2026-09-26T12:22:55.214" v="3977" actId="22"/>
        <pc:sldMkLst>
          <pc:docMk/>
          <pc:sldMk cId="2472749779" sldId="300"/>
        </pc:sldMkLst>
        <pc:spChg chg="mod">
          <ac:chgData name="Goodman, Dan" userId="3856083d-7deb-434e-baee-35426c02f58e" providerId="ADAL" clId="{C97C92AB-C3B2-416F-B493-D5EF17F60F5A}" dt="2026-09-25T22:10:58.137" v="3592" actId="20577"/>
          <ac:spMkLst>
            <pc:docMk/>
            <pc:sldMk cId="2472749779" sldId="300"/>
            <ac:spMk id="2" creationId="{6E225EF4-DD01-CF36-A9DC-46FE348D1045}"/>
          </ac:spMkLst>
        </pc:spChg>
        <pc:spChg chg="add mod">
          <ac:chgData name="Goodman, Dan" userId="3856083d-7deb-434e-baee-35426c02f58e" providerId="ADAL" clId="{C97C92AB-C3B2-416F-B493-D5EF17F60F5A}" dt="2026-09-26T12:16:34.420" v="3890" actId="164"/>
          <ac:spMkLst>
            <pc:docMk/>
            <pc:sldMk cId="2472749779" sldId="300"/>
            <ac:spMk id="3" creationId="{C5D90B02-7CF8-F4B4-8A49-4D109AACEA43}"/>
          </ac:spMkLst>
        </pc:spChg>
        <pc:spChg chg="mod topLvl">
          <ac:chgData name="Goodman, Dan" userId="3856083d-7deb-434e-baee-35426c02f58e" providerId="ADAL" clId="{C97C92AB-C3B2-416F-B493-D5EF17F60F5A}" dt="2026-09-25T22:13:00.104" v="3668" actId="1076"/>
          <ac:spMkLst>
            <pc:docMk/>
            <pc:sldMk cId="2472749779" sldId="300"/>
            <ac:spMk id="6" creationId="{B0D572F0-0804-71EC-1B49-46DD86FE3BCF}"/>
          </ac:spMkLst>
        </pc:spChg>
        <pc:spChg chg="mod topLvl">
          <ac:chgData name="Goodman, Dan" userId="3856083d-7deb-434e-baee-35426c02f58e" providerId="ADAL" clId="{C97C92AB-C3B2-416F-B493-D5EF17F60F5A}" dt="2026-09-25T22:13:00.104" v="3668" actId="1076"/>
          <ac:spMkLst>
            <pc:docMk/>
            <pc:sldMk cId="2472749779" sldId="300"/>
            <ac:spMk id="7" creationId="{B85F2020-676B-6CF2-47CB-46341E6292D4}"/>
          </ac:spMkLst>
        </pc:spChg>
        <pc:spChg chg="mod topLvl">
          <ac:chgData name="Goodman, Dan" userId="3856083d-7deb-434e-baee-35426c02f58e" providerId="ADAL" clId="{C97C92AB-C3B2-416F-B493-D5EF17F60F5A}" dt="2026-09-25T22:13:00.104" v="3668" actId="1076"/>
          <ac:spMkLst>
            <pc:docMk/>
            <pc:sldMk cId="2472749779" sldId="300"/>
            <ac:spMk id="8" creationId="{9A4ACE76-650D-A6E0-3D14-3E1627D90D78}"/>
          </ac:spMkLst>
        </pc:spChg>
        <pc:spChg chg="add mod">
          <ac:chgData name="Goodman, Dan" userId="3856083d-7deb-434e-baee-35426c02f58e" providerId="ADAL" clId="{C97C92AB-C3B2-416F-B493-D5EF17F60F5A}" dt="2026-09-25T22:13:00.104" v="3668" actId="1076"/>
          <ac:spMkLst>
            <pc:docMk/>
            <pc:sldMk cId="2472749779" sldId="300"/>
            <ac:spMk id="9" creationId="{C5AEFE2D-33F3-1E64-F5C9-53B34BF1C6BA}"/>
          </ac:spMkLst>
        </pc:spChg>
        <pc:spChg chg="add mod">
          <ac:chgData name="Goodman, Dan" userId="3856083d-7deb-434e-baee-35426c02f58e" providerId="ADAL" clId="{C97C92AB-C3B2-416F-B493-D5EF17F60F5A}" dt="2026-09-25T22:13:00.104" v="3668" actId="1076"/>
          <ac:spMkLst>
            <pc:docMk/>
            <pc:sldMk cId="2472749779" sldId="300"/>
            <ac:spMk id="11" creationId="{A50C453C-DF7A-4C1A-7D06-51C77A7F7307}"/>
          </ac:spMkLst>
        </pc:spChg>
        <pc:spChg chg="add mod">
          <ac:chgData name="Goodman, Dan" userId="3856083d-7deb-434e-baee-35426c02f58e" providerId="ADAL" clId="{C97C92AB-C3B2-416F-B493-D5EF17F60F5A}" dt="2026-09-25T22:13:00.104" v="3668" actId="1076"/>
          <ac:spMkLst>
            <pc:docMk/>
            <pc:sldMk cId="2472749779" sldId="300"/>
            <ac:spMk id="13" creationId="{59DA39F3-93F2-9268-9B73-736DD067F2D3}"/>
          </ac:spMkLst>
        </pc:spChg>
        <pc:spChg chg="add mod">
          <ac:chgData name="Goodman, Dan" userId="3856083d-7deb-434e-baee-35426c02f58e" providerId="ADAL" clId="{C97C92AB-C3B2-416F-B493-D5EF17F60F5A}" dt="2026-09-25T22:14:27.025" v="3709" actId="164"/>
          <ac:spMkLst>
            <pc:docMk/>
            <pc:sldMk cId="2472749779" sldId="300"/>
            <ac:spMk id="14" creationId="{722A732E-E749-A99C-8D8E-A0358844406F}"/>
          </ac:spMkLst>
        </pc:spChg>
        <pc:spChg chg="add mod">
          <ac:chgData name="Goodman, Dan" userId="3856083d-7deb-434e-baee-35426c02f58e" providerId="ADAL" clId="{C97C92AB-C3B2-416F-B493-D5EF17F60F5A}" dt="2026-09-25T22:14:27.025" v="3709" actId="164"/>
          <ac:spMkLst>
            <pc:docMk/>
            <pc:sldMk cId="2472749779" sldId="300"/>
            <ac:spMk id="15" creationId="{9A8B0196-A5A5-0578-3C9A-2E64A7D87585}"/>
          </ac:spMkLst>
        </pc:spChg>
        <pc:spChg chg="mod">
          <ac:chgData name="Goodman, Dan" userId="3856083d-7deb-434e-baee-35426c02f58e" providerId="ADAL" clId="{C97C92AB-C3B2-416F-B493-D5EF17F60F5A}" dt="2026-09-26T12:18:21.969" v="3960" actId="20577"/>
          <ac:spMkLst>
            <pc:docMk/>
            <pc:sldMk cId="2472749779" sldId="300"/>
            <ac:spMk id="20" creationId="{FF906630-5042-338F-8975-053E54B5C4B4}"/>
          </ac:spMkLst>
        </pc:spChg>
        <pc:spChg chg="add mod">
          <ac:chgData name="Goodman, Dan" userId="3856083d-7deb-434e-baee-35426c02f58e" providerId="ADAL" clId="{C97C92AB-C3B2-416F-B493-D5EF17F60F5A}" dt="2026-09-26T12:17:14.486" v="3903" actId="20577"/>
          <ac:spMkLst>
            <pc:docMk/>
            <pc:sldMk cId="2472749779" sldId="300"/>
            <ac:spMk id="22" creationId="{09883A59-E2A7-0650-5D66-F65CCD3AA3A6}"/>
          </ac:spMkLst>
        </pc:spChg>
        <pc:grpChg chg="add mod">
          <ac:chgData name="Goodman, Dan" userId="3856083d-7deb-434e-baee-35426c02f58e" providerId="ADAL" clId="{C97C92AB-C3B2-416F-B493-D5EF17F60F5A}" dt="2026-09-25T22:14:27.025" v="3709" actId="164"/>
          <ac:grpSpMkLst>
            <pc:docMk/>
            <pc:sldMk cId="2472749779" sldId="300"/>
            <ac:grpSpMk id="16" creationId="{0BFAE496-E935-7DDF-EF7A-B2CC19511C8B}"/>
          </ac:grpSpMkLst>
        </pc:grpChg>
        <pc:grpChg chg="add mod">
          <ac:chgData name="Goodman, Dan" userId="3856083d-7deb-434e-baee-35426c02f58e" providerId="ADAL" clId="{C97C92AB-C3B2-416F-B493-D5EF17F60F5A}" dt="2026-09-26T12:16:34.420" v="3890" actId="164"/>
          <ac:grpSpMkLst>
            <pc:docMk/>
            <pc:sldMk cId="2472749779" sldId="300"/>
            <ac:grpSpMk id="17" creationId="{A10AAE61-2DD6-48CA-42DB-5AC55C22B778}"/>
          </ac:grpSpMkLst>
        </pc:grpChg>
        <pc:grpChg chg="add mod">
          <ac:chgData name="Goodman, Dan" userId="3856083d-7deb-434e-baee-35426c02f58e" providerId="ADAL" clId="{C97C92AB-C3B2-416F-B493-D5EF17F60F5A}" dt="2026-09-26T12:17:57.458" v="3905" actId="1076"/>
          <ac:grpSpMkLst>
            <pc:docMk/>
            <pc:sldMk cId="2472749779" sldId="300"/>
            <ac:grpSpMk id="19" creationId="{B0152E43-6515-773D-6C51-5D226B76B599}"/>
          </ac:grpSpMkLst>
        </pc:grpChg>
        <pc:grpChg chg="add mod">
          <ac:chgData name="Goodman, Dan" userId="3856083d-7deb-434e-baee-35426c02f58e" providerId="ADAL" clId="{C97C92AB-C3B2-416F-B493-D5EF17F60F5A}" dt="2026-09-25T22:15:55.181" v="3744" actId="164"/>
          <ac:grpSpMkLst>
            <pc:docMk/>
            <pc:sldMk cId="2472749779" sldId="300"/>
            <ac:grpSpMk id="23" creationId="{272F1621-F10E-9B6B-15F2-B6ECB9A04109}"/>
          </ac:grpSpMkLst>
        </pc:grpChg>
        <pc:picChg chg="mod topLvl">
          <ac:chgData name="Goodman, Dan" userId="3856083d-7deb-434e-baee-35426c02f58e" providerId="ADAL" clId="{C97C92AB-C3B2-416F-B493-D5EF17F60F5A}" dt="2026-09-25T22:13:33.959" v="3700" actId="1076"/>
          <ac:picMkLst>
            <pc:docMk/>
            <pc:sldMk cId="2472749779" sldId="300"/>
            <ac:picMk id="5" creationId="{0BE3C7EB-E19F-D9A6-03F8-5924ABA0BA5E}"/>
          </ac:picMkLst>
        </pc:picChg>
        <pc:cxnChg chg="add mod">
          <ac:chgData name="Goodman, Dan" userId="3856083d-7deb-434e-baee-35426c02f58e" providerId="ADAL" clId="{C97C92AB-C3B2-416F-B493-D5EF17F60F5A}" dt="2026-09-26T12:16:34.420" v="3890" actId="164"/>
          <ac:cxnSpMkLst>
            <pc:docMk/>
            <pc:sldMk cId="2472749779" sldId="300"/>
            <ac:cxnSpMk id="10" creationId="{FA291CA9-29F0-2CE9-09F5-4CBA25BA6056}"/>
          </ac:cxnSpMkLst>
        </pc:cxnChg>
        <pc:cxnChg chg="add mod">
          <ac:chgData name="Goodman, Dan" userId="3856083d-7deb-434e-baee-35426c02f58e" providerId="ADAL" clId="{C97C92AB-C3B2-416F-B493-D5EF17F60F5A}" dt="2026-09-25T22:15:55.181" v="3744" actId="164"/>
          <ac:cxnSpMkLst>
            <pc:docMk/>
            <pc:sldMk cId="2472749779" sldId="300"/>
            <ac:cxnSpMk id="18" creationId="{20CC99CA-7ADA-70BB-4C64-C1165C6F5D42}"/>
          </ac:cxnSpMkLst>
        </pc:cxnChg>
        <pc:cxnChg chg="add mod">
          <ac:chgData name="Goodman, Dan" userId="3856083d-7deb-434e-baee-35426c02f58e" providerId="ADAL" clId="{C97C92AB-C3B2-416F-B493-D5EF17F60F5A}" dt="2026-09-25T22:16:20.245" v="3746" actId="14100"/>
          <ac:cxnSpMkLst>
            <pc:docMk/>
            <pc:sldMk cId="2472749779" sldId="300"/>
            <ac:cxnSpMk id="21" creationId="{9877A016-28BE-7B35-56D5-3387FE2AFF1D}"/>
          </ac:cxnSpMkLst>
        </pc:cxnChg>
        <pc:cxnChg chg="mod">
          <ac:chgData name="Goodman, Dan" userId="3856083d-7deb-434e-baee-35426c02f58e" providerId="ADAL" clId="{C97C92AB-C3B2-416F-B493-D5EF17F60F5A}" dt="2026-09-26T12:18:10.235" v="3907" actId="14100"/>
          <ac:cxnSpMkLst>
            <pc:docMk/>
            <pc:sldMk cId="2472749779" sldId="300"/>
            <ac:cxnSpMk id="24" creationId="{7CBEF311-D85A-B366-DE0B-C5267516BC97}"/>
          </ac:cxnSpMkLst>
        </pc:cxnChg>
      </pc:sldChg>
      <pc:sldChg chg="addSp delSp modSp new mod addAnim delAnim modAnim">
        <pc:chgData name="Goodman, Dan" userId="3856083d-7deb-434e-baee-35426c02f58e" providerId="ADAL" clId="{C97C92AB-C3B2-416F-B493-D5EF17F60F5A}" dt="2026-09-26T12:33:58.597" v="4120"/>
        <pc:sldMkLst>
          <pc:docMk/>
          <pc:sldMk cId="2200487991" sldId="301"/>
        </pc:sldMkLst>
        <pc:spChg chg="mod">
          <ac:chgData name="Goodman, Dan" userId="3856083d-7deb-434e-baee-35426c02f58e" providerId="ADAL" clId="{C97C92AB-C3B2-416F-B493-D5EF17F60F5A}" dt="2026-09-26T12:23:59.101" v="4043" actId="20577"/>
          <ac:spMkLst>
            <pc:docMk/>
            <pc:sldMk cId="2200487991" sldId="301"/>
            <ac:spMk id="2" creationId="{7FFFBABF-C201-D89E-DDA9-845F842E1C8F}"/>
          </ac:spMkLst>
        </pc:spChg>
        <pc:spChg chg="mod topLvl">
          <ac:chgData name="Goodman, Dan" userId="3856083d-7deb-434e-baee-35426c02f58e" providerId="ADAL" clId="{C97C92AB-C3B2-416F-B493-D5EF17F60F5A}" dt="2026-09-26T12:31:56.785" v="4108" actId="165"/>
          <ac:spMkLst>
            <pc:docMk/>
            <pc:sldMk cId="2200487991" sldId="301"/>
            <ac:spMk id="6" creationId="{269558C7-DF28-217E-EC52-899CA2378BF2}"/>
          </ac:spMkLst>
        </pc:spChg>
        <pc:spChg chg="mod topLvl">
          <ac:chgData name="Goodman, Dan" userId="3856083d-7deb-434e-baee-35426c02f58e" providerId="ADAL" clId="{C97C92AB-C3B2-416F-B493-D5EF17F60F5A}" dt="2026-09-26T12:31:56.785" v="4108" actId="165"/>
          <ac:spMkLst>
            <pc:docMk/>
            <pc:sldMk cId="2200487991" sldId="301"/>
            <ac:spMk id="7" creationId="{1230D986-B76D-D46A-281E-1D77F67D29F1}"/>
          </ac:spMkLst>
        </pc:spChg>
        <pc:spChg chg="add mod">
          <ac:chgData name="Goodman, Dan" userId="3856083d-7deb-434e-baee-35426c02f58e" providerId="ADAL" clId="{C97C92AB-C3B2-416F-B493-D5EF17F60F5A}" dt="2026-09-26T12:31:13.424" v="4103" actId="164"/>
          <ac:spMkLst>
            <pc:docMk/>
            <pc:sldMk cId="2200487991" sldId="301"/>
            <ac:spMk id="9" creationId="{A992925F-71AA-A7AC-9F21-CF5974A95643}"/>
          </ac:spMkLst>
        </pc:spChg>
        <pc:spChg chg="mod topLvl">
          <ac:chgData name="Goodman, Dan" userId="3856083d-7deb-434e-baee-35426c02f58e" providerId="ADAL" clId="{C97C92AB-C3B2-416F-B493-D5EF17F60F5A}" dt="2026-09-26T12:32:29.273" v="4111" actId="165"/>
          <ac:spMkLst>
            <pc:docMk/>
            <pc:sldMk cId="2200487991" sldId="301"/>
            <ac:spMk id="13" creationId="{6769C7BC-817D-98DE-09CF-D5F2517D2D4A}"/>
          </ac:spMkLst>
        </pc:spChg>
        <pc:spChg chg="mod topLvl">
          <ac:chgData name="Goodman, Dan" userId="3856083d-7deb-434e-baee-35426c02f58e" providerId="ADAL" clId="{C97C92AB-C3B2-416F-B493-D5EF17F60F5A}" dt="2026-09-26T12:32:29.273" v="4111" actId="165"/>
          <ac:spMkLst>
            <pc:docMk/>
            <pc:sldMk cId="2200487991" sldId="301"/>
            <ac:spMk id="14" creationId="{00E92751-77F2-73CB-B80A-22495182D978}"/>
          </ac:spMkLst>
        </pc:spChg>
        <pc:grpChg chg="add mod">
          <ac:chgData name="Goodman, Dan" userId="3856083d-7deb-434e-baee-35426c02f58e" providerId="ADAL" clId="{C97C92AB-C3B2-416F-B493-D5EF17F60F5A}" dt="2026-09-26T12:31:13.424" v="4103" actId="164"/>
          <ac:grpSpMkLst>
            <pc:docMk/>
            <pc:sldMk cId="2200487991" sldId="301"/>
            <ac:grpSpMk id="10" creationId="{85E7D5B4-A2E3-060C-9A0C-5FC6F9487135}"/>
          </ac:grpSpMkLst>
        </pc:grpChg>
        <pc:picChg chg="mod topLvl modCrop">
          <ac:chgData name="Goodman, Dan" userId="3856083d-7deb-434e-baee-35426c02f58e" providerId="ADAL" clId="{C97C92AB-C3B2-416F-B493-D5EF17F60F5A}" dt="2026-09-26T12:32:13.231" v="4109" actId="732"/>
          <ac:picMkLst>
            <pc:docMk/>
            <pc:sldMk cId="2200487991" sldId="301"/>
            <ac:picMk id="5" creationId="{EC436C6D-B540-58F6-7DF5-D5A2FD875D81}"/>
          </ac:picMkLst>
        </pc:picChg>
        <pc:picChg chg="add mod">
          <ac:chgData name="Goodman, Dan" userId="3856083d-7deb-434e-baee-35426c02f58e" providerId="ADAL" clId="{C97C92AB-C3B2-416F-B493-D5EF17F60F5A}" dt="2026-09-26T12:31:13.424" v="4103" actId="164"/>
          <ac:picMkLst>
            <pc:docMk/>
            <pc:sldMk cId="2200487991" sldId="301"/>
            <ac:picMk id="8" creationId="{732E1248-1EB5-65A1-9312-5E2B2A140489}"/>
          </ac:picMkLst>
        </pc:picChg>
        <pc:picChg chg="mod topLvl modCrop">
          <ac:chgData name="Goodman, Dan" userId="3856083d-7deb-434e-baee-35426c02f58e" providerId="ADAL" clId="{C97C92AB-C3B2-416F-B493-D5EF17F60F5A}" dt="2026-09-26T12:32:29.273" v="4111" actId="165"/>
          <ac:picMkLst>
            <pc:docMk/>
            <pc:sldMk cId="2200487991" sldId="301"/>
            <ac:picMk id="12" creationId="{24B4161B-F534-69A1-10C2-BC2365D04C7D}"/>
          </ac:picMkLst>
        </pc:picChg>
        <pc:picChg chg="add mod">
          <ac:chgData name="Goodman, Dan" userId="3856083d-7deb-434e-baee-35426c02f58e" providerId="ADAL" clId="{C97C92AB-C3B2-416F-B493-D5EF17F60F5A}" dt="2026-09-26T12:33:51.311" v="4118" actId="1076"/>
          <ac:picMkLst>
            <pc:docMk/>
            <pc:sldMk cId="2200487991" sldId="301"/>
            <ac:picMk id="15" creationId="{40D3A53B-7A7A-4435-B5B6-B5086573AC5E}"/>
          </ac:picMkLst>
        </pc:picChg>
      </pc:sldChg>
      <pc:sldChg chg="addSp modSp new mod modClrScheme chgLayout">
        <pc:chgData name="Goodman, Dan" userId="3856083d-7deb-434e-baee-35426c02f58e" providerId="ADAL" clId="{C97C92AB-C3B2-416F-B493-D5EF17F60F5A}" dt="2026-09-26T12:47:50.654" v="4428" actId="20577"/>
        <pc:sldMkLst>
          <pc:docMk/>
          <pc:sldMk cId="3909743019" sldId="302"/>
        </pc:sldMkLst>
        <pc:spChg chg="add mod">
          <ac:chgData name="Goodman, Dan" userId="3856083d-7deb-434e-baee-35426c02f58e" providerId="ADAL" clId="{C97C92AB-C3B2-416F-B493-D5EF17F60F5A}" dt="2026-09-26T12:47:50.654" v="4428" actId="20577"/>
          <ac:spMkLst>
            <pc:docMk/>
            <pc:sldMk cId="3909743019" sldId="302"/>
            <ac:spMk id="2" creationId="{4EC259C5-F0B1-49B6-1738-22730AF960D6}"/>
          </ac:spMkLst>
        </pc:spChg>
        <pc:spChg chg="add mod">
          <ac:chgData name="Goodman, Dan" userId="3856083d-7deb-434e-baee-35426c02f58e" providerId="ADAL" clId="{C97C92AB-C3B2-416F-B493-D5EF17F60F5A}" dt="2026-09-26T12:47:48.222" v="4415" actId="700"/>
          <ac:spMkLst>
            <pc:docMk/>
            <pc:sldMk cId="3909743019" sldId="302"/>
            <ac:spMk id="3" creationId="{C2841A0C-0E9F-4210-C719-5AC883E68052}"/>
          </ac:spMkLst>
        </pc:spChg>
      </pc:sldChg>
      <pc:sldChg chg="addSp delSp new mod modClrScheme chgLayout">
        <pc:chgData name="Goodman, Dan" userId="3856083d-7deb-434e-baee-35426c02f58e" providerId="ADAL" clId="{C97C92AB-C3B2-416F-B493-D5EF17F60F5A}" dt="2026-09-26T12:47:57.857" v="4431" actId="22"/>
        <pc:sldMkLst>
          <pc:docMk/>
          <pc:sldMk cId="1179991019" sldId="303"/>
        </pc:sldMkLst>
        <pc:picChg chg="add">
          <ac:chgData name="Goodman, Dan" userId="3856083d-7deb-434e-baee-35426c02f58e" providerId="ADAL" clId="{C97C92AB-C3B2-416F-B493-D5EF17F60F5A}" dt="2026-09-26T12:47:57.857" v="4431" actId="22"/>
          <ac:picMkLst>
            <pc:docMk/>
            <pc:sldMk cId="1179991019" sldId="303"/>
            <ac:picMk id="5" creationId="{F1CEB20D-872E-1561-8E76-9ABC35F9C8EC}"/>
          </ac:picMkLst>
        </pc:picChg>
      </pc:sldChg>
      <pc:sldChg chg="addSp new mod">
        <pc:chgData name="Goodman, Dan" userId="3856083d-7deb-434e-baee-35426c02f58e" providerId="ADAL" clId="{C97C92AB-C3B2-416F-B493-D5EF17F60F5A}" dt="2026-09-26T12:49:22.687" v="4433" actId="22"/>
        <pc:sldMkLst>
          <pc:docMk/>
          <pc:sldMk cId="708634806" sldId="304"/>
        </pc:sldMkLst>
        <pc:picChg chg="add">
          <ac:chgData name="Goodman, Dan" userId="3856083d-7deb-434e-baee-35426c02f58e" providerId="ADAL" clId="{C97C92AB-C3B2-416F-B493-D5EF17F60F5A}" dt="2026-09-26T12:49:22.687" v="4433" actId="22"/>
          <ac:picMkLst>
            <pc:docMk/>
            <pc:sldMk cId="708634806" sldId="304"/>
            <ac:picMk id="3" creationId="{0991DFBA-B52C-4657-54E1-98B92DEED675}"/>
          </ac:picMkLst>
        </pc:picChg>
      </pc:sldChg>
    </pc:docChg>
  </pc:docChgLst>
  <pc:docChgLst>
    <pc:chgData name="Goodman, Dan" userId="3856083d-7deb-434e-baee-35426c02f58e" providerId="ADAL" clId="{6CA0AD20-ACA0-437E-B0BB-1AEF1DB2AC9B}"/>
    <pc:docChg chg="undo custSel modSld">
      <pc:chgData name="Goodman, Dan" userId="3856083d-7deb-434e-baee-35426c02f58e" providerId="ADAL" clId="{6CA0AD20-ACA0-437E-B0BB-1AEF1DB2AC9B}" dt="2026-09-28T13:03:48.198" v="258" actId="1036"/>
      <pc:docMkLst>
        <pc:docMk/>
      </pc:docMkLst>
      <pc:sldChg chg="addSp delSp modSp mod modAnim">
        <pc:chgData name="Goodman, Dan" userId="3856083d-7deb-434e-baee-35426c02f58e" providerId="ADAL" clId="{6CA0AD20-ACA0-437E-B0BB-1AEF1DB2AC9B}" dt="2026-09-28T13:03:48.198" v="258" actId="1036"/>
        <pc:sldMkLst>
          <pc:docMk/>
          <pc:sldMk cId="865802901" sldId="297"/>
        </pc:sldMkLst>
        <pc:spChg chg="mod">
          <ac:chgData name="Goodman, Dan" userId="3856083d-7deb-434e-baee-35426c02f58e" providerId="ADAL" clId="{6CA0AD20-ACA0-437E-B0BB-1AEF1DB2AC9B}" dt="2026-09-27T14:49:02.047" v="76" actId="20577"/>
          <ac:spMkLst>
            <pc:docMk/>
            <pc:sldMk cId="865802901" sldId="297"/>
            <ac:spMk id="3" creationId="{BE769BEE-2B57-A151-7000-7CA27E251CCB}"/>
          </ac:spMkLst>
        </pc:spChg>
        <pc:spChg chg="mod">
          <ac:chgData name="Goodman, Dan" userId="3856083d-7deb-434e-baee-35426c02f58e" providerId="ADAL" clId="{6CA0AD20-ACA0-437E-B0BB-1AEF1DB2AC9B}" dt="2026-09-27T14:45:39.666" v="59" actId="1076"/>
          <ac:spMkLst>
            <pc:docMk/>
            <pc:sldMk cId="865802901" sldId="297"/>
            <ac:spMk id="7" creationId="{3B0565FE-D423-33B8-8072-1CB2C6F62FDF}"/>
          </ac:spMkLst>
        </pc:spChg>
        <pc:spChg chg="add mod">
          <ac:chgData name="Goodman, Dan" userId="3856083d-7deb-434e-baee-35426c02f58e" providerId="ADAL" clId="{6CA0AD20-ACA0-437E-B0BB-1AEF1DB2AC9B}" dt="2026-09-28T13:03:48.198" v="258" actId="1036"/>
          <ac:spMkLst>
            <pc:docMk/>
            <pc:sldMk cId="865802901" sldId="297"/>
            <ac:spMk id="11" creationId="{24A54BE1-021B-32F7-5ED1-EED124FB38C2}"/>
          </ac:spMkLst>
        </pc:spChg>
        <pc:spChg chg="mod">
          <ac:chgData name="Goodman, Dan" userId="3856083d-7deb-434e-baee-35426c02f58e" providerId="ADAL" clId="{6CA0AD20-ACA0-437E-B0BB-1AEF1DB2AC9B}" dt="2026-09-27T14:47:41.847" v="67"/>
          <ac:spMkLst>
            <pc:docMk/>
            <pc:sldMk cId="865802901" sldId="297"/>
            <ac:spMk id="22" creationId="{FFB31079-4662-30C5-4855-502D51FC674A}"/>
          </ac:spMkLst>
        </pc:spChg>
        <pc:inkChg chg="add del">
          <ac:chgData name="Goodman, Dan" userId="3856083d-7deb-434e-baee-35426c02f58e" providerId="ADAL" clId="{6CA0AD20-ACA0-437E-B0BB-1AEF1DB2AC9B}" dt="2026-09-27T14:40:16.416" v="1" actId="9405"/>
          <ac:inkMkLst>
            <pc:docMk/>
            <pc:sldMk cId="865802901" sldId="297"/>
            <ac:inkMk id="11" creationId="{7A17DECD-993E-C498-A1CD-9504A240D46E}"/>
          </ac:inkMkLst>
        </pc:inkChg>
      </pc:sldChg>
      <pc:sldChg chg="addSp modSp mod addAnim delAnim modAnim">
        <pc:chgData name="Goodman, Dan" userId="3856083d-7deb-434e-baee-35426c02f58e" providerId="ADAL" clId="{6CA0AD20-ACA0-437E-B0BB-1AEF1DB2AC9B}" dt="2026-09-27T15:30:11.988" v="157" actId="1076"/>
        <pc:sldMkLst>
          <pc:docMk/>
          <pc:sldMk cId="3785225446" sldId="298"/>
        </pc:sldMkLst>
        <pc:spChg chg="add mod">
          <ac:chgData name="Goodman, Dan" userId="3856083d-7deb-434e-baee-35426c02f58e" providerId="ADAL" clId="{6CA0AD20-ACA0-437E-B0BB-1AEF1DB2AC9B}" dt="2026-09-27T15:30:11.988" v="157" actId="1076"/>
          <ac:spMkLst>
            <pc:docMk/>
            <pc:sldMk cId="3785225446" sldId="298"/>
            <ac:spMk id="8" creationId="{A09A850B-84EC-9C9B-90B8-D74ABEB7E3AE}"/>
          </ac:spMkLst>
        </pc:spChg>
      </pc:sldChg>
      <pc:sldChg chg="modSp">
        <pc:chgData name="Goodman, Dan" userId="3856083d-7deb-434e-baee-35426c02f58e" providerId="ADAL" clId="{6CA0AD20-ACA0-437E-B0BB-1AEF1DB2AC9B}" dt="2026-09-27T14:54:15.018" v="156" actId="207"/>
        <pc:sldMkLst>
          <pc:docMk/>
          <pc:sldMk cId="1908541889" sldId="299"/>
        </pc:sldMkLst>
        <pc:spChg chg="mod">
          <ac:chgData name="Goodman, Dan" userId="3856083d-7deb-434e-baee-35426c02f58e" providerId="ADAL" clId="{6CA0AD20-ACA0-437E-B0BB-1AEF1DB2AC9B}" dt="2026-09-27T14:54:15.018" v="156" actId="207"/>
          <ac:spMkLst>
            <pc:docMk/>
            <pc:sldMk cId="1908541889" sldId="299"/>
            <ac:spMk id="3" creationId="{EE258599-D5D6-76B5-4D44-009DCFCD3AB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AE6EB4-03A3-4C4A-B5B5-FE282E964C74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DC7791-BCCC-4DAF-AEA8-66EE27DE67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412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C7791-BCCC-4DAF-AEA8-66EE27DE672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515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C7791-BCCC-4DAF-AEA8-66EE27DE672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360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C7791-BCCC-4DAF-AEA8-66EE27DE672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4211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C7791-BCCC-4DAF-AEA8-66EE27DE672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37487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I’m going to play audio clips and show you what happens to the neurons’ parameters by the modulator network.</a:t>
            </a:r>
          </a:p>
          <a:p>
            <a:endParaRPr lang="en-GB" dirty="0"/>
          </a:p>
          <a:p>
            <a:r>
              <a:rPr lang="en-GB" dirty="0"/>
              <a:t>On the left is the unmodulated…</a:t>
            </a:r>
          </a:p>
          <a:p>
            <a:r>
              <a:rPr lang="en-GB" dirty="0"/>
              <a:t>On right is the modulated…</a:t>
            </a:r>
          </a:p>
          <a:p>
            <a:r>
              <a:rPr lang="en-GB" dirty="0"/>
              <a:t>We are </a:t>
            </a:r>
            <a:r>
              <a:rPr lang="en-GB" dirty="0" err="1"/>
              <a:t>gonna</a:t>
            </a:r>
            <a:r>
              <a:rPr lang="en-GB" dirty="0"/>
              <a:t> see a different type of parameter displayed on each clip. So reset etc</a:t>
            </a:r>
          </a:p>
          <a:p>
            <a:endParaRPr lang="en-US" dirty="0"/>
          </a:p>
          <a:p>
            <a:r>
              <a:rPr lang="en-US" dirty="0"/>
              <a:t>These parameters are trained to try and identify which words are being spoken.</a:t>
            </a:r>
          </a:p>
          <a:p>
            <a:endParaRPr lang="en-US" dirty="0"/>
          </a:p>
          <a:p>
            <a:r>
              <a:rPr lang="en-US" dirty="0"/>
              <a:t>As we can see, the modulator changes the parameters of the spiking neurons in interesting, non uniform ways.</a:t>
            </a:r>
          </a:p>
          <a:p>
            <a:endParaRPr lang="en-US" dirty="0"/>
          </a:p>
          <a:p>
            <a:r>
              <a:rPr lang="en-US" dirty="0"/>
              <a:t>Linker: And now lets see if this helps it do any better in terms of performance…</a:t>
            </a:r>
          </a:p>
        </p:txBody>
      </p:sp>
    </p:spTree>
    <p:extLst>
      <p:ext uri="{BB962C8B-B14F-4D97-AF65-F5344CB8AC3E}">
        <p14:creationId xmlns:p14="http://schemas.microsoft.com/office/powerpoint/2010/main" val="9293256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DC7791-BCCC-4DAF-AEA8-66EE27DE672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2775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3602038"/>
          </a:xfrm>
          <a:prstGeom prst="rect">
            <a:avLst/>
          </a:prstGeom>
          <a:solidFill>
            <a:srgbClr val="7B68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3380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7A08D-AAAD-4624-B12D-B2D2F6AF265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33C1-B32F-4C66-A8A7-26891A6CF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361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955221"/>
          </a:xfrm>
          <a:prstGeom prst="rect">
            <a:avLst/>
          </a:prstGeom>
          <a:solidFill>
            <a:srgbClr val="7B68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373" y="155122"/>
            <a:ext cx="11702143" cy="702128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373" y="1232807"/>
            <a:ext cx="11702143" cy="4944156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50373" y="6356351"/>
            <a:ext cx="1513113" cy="365125"/>
          </a:xfrm>
        </p:spPr>
        <p:txBody>
          <a:bodyPr/>
          <a:lstStyle/>
          <a:p>
            <a:fld id="{B4F8C7A3-725D-4124-BBBD-1241BC874DE3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59429" y="6356352"/>
            <a:ext cx="8545287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78886" y="6356350"/>
            <a:ext cx="1273629" cy="365125"/>
          </a:xfrm>
        </p:spPr>
        <p:txBody>
          <a:bodyPr/>
          <a:lstStyle/>
          <a:p>
            <a:fld id="{1F455D0C-05DE-4579-A44D-CFABC4712E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642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7A08D-AAAD-4624-B12D-B2D2F6AF265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33C1-B32F-4C66-A8A7-26891A6CF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2686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7A08D-AAAD-4624-B12D-B2D2F6AF265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33C1-B32F-4C66-A8A7-26891A6CF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023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7A08D-AAAD-4624-B12D-B2D2F6AF265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33C1-B32F-4C66-A8A7-26891A6CF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62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7A08D-AAAD-4624-B12D-B2D2F6AF265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33C1-B32F-4C66-A8A7-26891A6CF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32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7A08D-AAAD-4624-B12D-B2D2F6AF265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33C1-B32F-4C66-A8A7-26891A6CF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007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7A08D-AAAD-4624-B12D-B2D2F6AF265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33C1-B32F-4C66-A8A7-26891A6CF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16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7A08D-AAAD-4624-B12D-B2D2F6AF265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33C1-B32F-4C66-A8A7-26891A6CF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402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7A08D-AAAD-4624-B12D-B2D2F6AF265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33C1-B32F-4C66-A8A7-26891A6CF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288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7A08D-AAAD-4624-B12D-B2D2F6AF265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C33C1-B32F-4C66-A8A7-26891A6CF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3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">
    <p:bg>
      <p:bgPr>
        <a:solidFill>
          <a:srgbClr val="0711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39728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940">
                <a:solidFill>
                  <a:srgbClr val="7E8FA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66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97A08D-AAAD-4624-B12D-B2D2F6AF265E}" type="datetimeFigureOut">
              <a:rPr lang="en-GB" smtClean="0"/>
              <a:t>28/09/2026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C33C1-B32F-4C66-A8A7-26891A6CFEB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8207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org&amp;utm_campaign=index&amp;utm_content=thumbnail&amp;_=20200908150407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D58D3-021C-429A-BBEA-917A6E431D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259644"/>
            <a:ext cx="10363200" cy="3250319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Learning to use neuromodulation for efficient sensory processing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B2EAAB-C982-419A-83C2-2AE7600566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ln>
            <a:noFill/>
          </a:ln>
        </p:spPr>
        <p:txBody>
          <a:bodyPr/>
          <a:lstStyle/>
          <a:p>
            <a:r>
              <a:rPr lang="en-GB" sz="4000" dirty="0"/>
              <a:t>Dan Goodman</a:t>
            </a:r>
          </a:p>
          <a:p>
            <a:r>
              <a:rPr lang="en-GB" dirty="0"/>
              <a:t>Imperial College London</a:t>
            </a:r>
          </a:p>
          <a:p>
            <a:r>
              <a:rPr lang="en-GB" sz="1800" dirty="0"/>
              <a:t>Department of Electrical and Electronic Engineering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008CAC22-ABA8-4D9B-A154-1C28BE9C7C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015" y="5100490"/>
            <a:ext cx="2595904" cy="13563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CCEF47F-23D5-455F-AC8D-1304CC3C9F52}"/>
              </a:ext>
            </a:extLst>
          </p:cNvPr>
          <p:cNvSpPr txBox="1"/>
          <p:nvPr/>
        </p:nvSpPr>
        <p:spPr>
          <a:xfrm>
            <a:off x="9772895" y="6456850"/>
            <a:ext cx="21601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neural-reckoning.org</a:t>
            </a:r>
          </a:p>
        </p:txBody>
      </p:sp>
      <p:pic>
        <p:nvPicPr>
          <p:cNvPr id="6" name="Picture 5" descr="A blue letters on a black background&#10;&#10;Description automatically generated">
            <a:extLst>
              <a:ext uri="{FF2B5EF4-FFF2-40B4-BE49-F238E27FC236}">
                <a16:creationId xmlns:a16="http://schemas.microsoft.com/office/drawing/2014/main" id="{B8BD8BF9-1270-409B-2623-688E48D171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699" y="5613399"/>
            <a:ext cx="3745527" cy="7414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686E6F-014C-A0A4-0085-26FB4476B1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76260" y="1"/>
            <a:ext cx="1757510" cy="17575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8313B4-D284-9F22-2E0F-20F59370D0D8}"/>
              </a:ext>
            </a:extLst>
          </p:cNvPr>
          <p:cNvSpPr txBox="1"/>
          <p:nvPr/>
        </p:nvSpPr>
        <p:spPr>
          <a:xfrm>
            <a:off x="4889222" y="59589"/>
            <a:ext cx="3786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000" dirty="0">
                <a:solidFill>
                  <a:schemeClr val="bg1"/>
                </a:solidFill>
              </a:rPr>
              <a:t>Abdal AlKilany and Goodman 2026</a:t>
            </a:r>
          </a:p>
        </p:txBody>
      </p:sp>
      <p:pic>
        <p:nvPicPr>
          <p:cNvPr id="8" name="Picture 7" descr="https://neural-reckoning.org/pub_neuromodulation_enhances_sensory-qrcode.png">
            <a:extLst>
              <a:ext uri="{FF2B5EF4-FFF2-40B4-BE49-F238E27FC236}">
                <a16:creationId xmlns:a16="http://schemas.microsoft.com/office/drawing/2014/main" id="{04B7B631-174B-2528-96C4-BF7B5E5072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4490" y="0"/>
            <a:ext cx="1757510" cy="175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0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43DDF-FB1D-1465-2C07-BE9244634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Philosophical intro: what can we learn from neural models?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69BEE-2B57-A151-7000-7CA27E251C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Worth asking this question because everyone sees it differently</a:t>
            </a:r>
          </a:p>
          <a:p>
            <a:pPr marL="0" indent="0">
              <a:buNone/>
            </a:pPr>
            <a:r>
              <a:rPr lang="en-GB" dirty="0"/>
              <a:t>Plus, we’ll be talking about this later in the Discussion</a:t>
            </a:r>
          </a:p>
          <a:p>
            <a:pPr marL="0" indent="0">
              <a:buNone/>
            </a:pPr>
            <a:r>
              <a:rPr lang="en-GB" dirty="0"/>
              <a:t>I’m interested in understanding “intelligence”, not just the brain (</a:t>
            </a:r>
            <a:r>
              <a:rPr lang="en-GB" dirty="0">
                <a:solidFill>
                  <a:srgbClr val="FF9900"/>
                </a:solidFill>
              </a:rPr>
              <a:t>multiply realisable</a:t>
            </a:r>
            <a:r>
              <a:rPr lang="en-GB" dirty="0"/>
              <a:t>)</a:t>
            </a:r>
          </a:p>
          <a:p>
            <a:pPr marL="0" indent="0">
              <a:buNone/>
            </a:pPr>
            <a:r>
              <a:rPr lang="en-GB" dirty="0"/>
              <a:t>This opens up many questions that might not obviously interest neuroscientists</a:t>
            </a:r>
          </a:p>
          <a:p>
            <a:pPr marL="0" indent="0">
              <a:buNone/>
            </a:pPr>
            <a:r>
              <a:rPr lang="en-GB" dirty="0"/>
              <a:t>But they should!</a:t>
            </a:r>
          </a:p>
          <a:p>
            <a:pPr marL="0" indent="0">
              <a:buNone/>
            </a:pPr>
            <a:r>
              <a:rPr lang="en-GB" b="1" dirty="0"/>
              <a:t>We can’t understand the brain’s unique solution to “intelligence” without understanding a bit about the </a:t>
            </a:r>
            <a:r>
              <a:rPr lang="en-GB" b="1" dirty="0">
                <a:solidFill>
                  <a:srgbClr val="FF9900"/>
                </a:solidFill>
              </a:rPr>
              <a:t>space of possible alternative solutions</a:t>
            </a:r>
          </a:p>
          <a:p>
            <a:pPr marL="0" indent="0">
              <a:buNone/>
            </a:pPr>
            <a:r>
              <a:rPr lang="en-GB" dirty="0"/>
              <a:t>My limited approach to neural models: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190726-F9A1-CA81-25ED-3B03B165537C}"/>
              </a:ext>
            </a:extLst>
          </p:cNvPr>
          <p:cNvSpPr txBox="1"/>
          <p:nvPr/>
        </p:nvSpPr>
        <p:spPr>
          <a:xfrm>
            <a:off x="250373" y="4787900"/>
            <a:ext cx="3065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Baseline neuron model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E2EDC0-6EBC-210C-A669-55A64FA80FF8}"/>
              </a:ext>
            </a:extLst>
          </p:cNvPr>
          <p:cNvSpPr txBox="1"/>
          <p:nvPr/>
        </p:nvSpPr>
        <p:spPr>
          <a:xfrm>
            <a:off x="4655253" y="4787898"/>
            <a:ext cx="28814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+ Bio-inspired feature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1E8499-561A-3664-8A18-936DF8CB0470}"/>
              </a:ext>
            </a:extLst>
          </p:cNvPr>
          <p:cNvSpPr txBox="1"/>
          <p:nvPr/>
        </p:nvSpPr>
        <p:spPr>
          <a:xfrm>
            <a:off x="7982338" y="4787899"/>
            <a:ext cx="3959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= New computational capacity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1C5AD4-8EF7-C85D-E53A-D261753FE533}"/>
              </a:ext>
            </a:extLst>
          </p:cNvPr>
          <p:cNvSpPr txBox="1"/>
          <p:nvPr/>
        </p:nvSpPr>
        <p:spPr>
          <a:xfrm>
            <a:off x="2756707" y="5394287"/>
            <a:ext cx="23492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>
                <a:solidFill>
                  <a:schemeClr val="accent2">
                    <a:lumMod val="75000"/>
                  </a:schemeClr>
                </a:solidFill>
              </a:rPr>
              <a:t>Biological neuron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A5E56F7-2FE8-CC36-9772-8CCA7E39544B}"/>
              </a:ext>
            </a:extLst>
          </p:cNvPr>
          <p:cNvGrpSpPr/>
          <p:nvPr/>
        </p:nvGrpSpPr>
        <p:grpSpPr>
          <a:xfrm>
            <a:off x="703550" y="5249564"/>
            <a:ext cx="2158779" cy="1265717"/>
            <a:chOff x="703550" y="5249564"/>
            <a:chExt cx="2158779" cy="1265717"/>
          </a:xfrm>
        </p:grpSpPr>
        <p:cxnSp>
          <p:nvCxnSpPr>
            <p:cNvPr id="12" name="Connector: Elbow 11">
              <a:extLst>
                <a:ext uri="{FF2B5EF4-FFF2-40B4-BE49-F238E27FC236}">
                  <a16:creationId xmlns:a16="http://schemas.microsoft.com/office/drawing/2014/main" id="{7D6D0D8E-3A48-43F2-31EC-1CFD4A2C8675}"/>
                </a:ext>
              </a:extLst>
            </p:cNvPr>
            <p:cNvCxnSpPr>
              <a:stCxn id="4" idx="2"/>
              <a:endCxn id="10" idx="1"/>
            </p:cNvCxnSpPr>
            <p:nvPr/>
          </p:nvCxnSpPr>
          <p:spPr>
            <a:xfrm rot="16200000" flipH="1">
              <a:off x="2082046" y="4950458"/>
              <a:ext cx="375555" cy="973767"/>
            </a:xfrm>
            <a:prstGeom prst="bentConnector2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33DADA4-384A-E111-B742-1B08D18A3CF8}"/>
                </a:ext>
              </a:extLst>
            </p:cNvPr>
            <p:cNvSpPr txBox="1"/>
            <p:nvPr/>
          </p:nvSpPr>
          <p:spPr>
            <a:xfrm>
              <a:off x="703550" y="5684284"/>
              <a:ext cx="215877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2400" dirty="0">
                  <a:solidFill>
                    <a:srgbClr val="00B050"/>
                  </a:solidFill>
                </a:rPr>
                <a:t>Experimentally validated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DA335DE-2A10-057F-98A0-CB1740789267}"/>
              </a:ext>
            </a:extLst>
          </p:cNvPr>
          <p:cNvGrpSpPr/>
          <p:nvPr/>
        </p:nvGrpSpPr>
        <p:grpSpPr>
          <a:xfrm>
            <a:off x="5068790" y="5249562"/>
            <a:ext cx="3440322" cy="1575885"/>
            <a:chOff x="5068790" y="5249562"/>
            <a:chExt cx="3440322" cy="1575885"/>
          </a:xfrm>
        </p:grpSpPr>
        <p:cxnSp>
          <p:nvCxnSpPr>
            <p:cNvPr id="18" name="Connector: Elbow 17">
              <a:extLst>
                <a:ext uri="{FF2B5EF4-FFF2-40B4-BE49-F238E27FC236}">
                  <a16:creationId xmlns:a16="http://schemas.microsoft.com/office/drawing/2014/main" id="{D39A9A2E-A0AA-C453-B139-6900E5F4CCA2}"/>
                </a:ext>
              </a:extLst>
            </p:cNvPr>
            <p:cNvCxnSpPr>
              <a:stCxn id="6" idx="2"/>
              <a:endCxn id="10" idx="3"/>
            </p:cNvCxnSpPr>
            <p:nvPr/>
          </p:nvCxnSpPr>
          <p:spPr>
            <a:xfrm rot="5400000">
              <a:off x="5413192" y="4942311"/>
              <a:ext cx="375557" cy="990060"/>
            </a:xfrm>
            <a:prstGeom prst="bentConnector2">
              <a:avLst/>
            </a:prstGeom>
            <a:ln w="19050">
              <a:solidFill>
                <a:srgbClr val="00B05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FF298AE-EEBB-80A1-159F-F7E08B37DC20}"/>
                </a:ext>
              </a:extLst>
            </p:cNvPr>
            <p:cNvSpPr txBox="1"/>
            <p:nvPr/>
          </p:nvSpPr>
          <p:spPr>
            <a:xfrm>
              <a:off x="5068790" y="5625118"/>
              <a:ext cx="34403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2400" dirty="0">
                  <a:solidFill>
                    <a:srgbClr val="00B050"/>
                  </a:solidFill>
                </a:rPr>
                <a:t>Known to exist in brain, mechanism and function not fully understood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1FAC7AF-E8A6-F248-03C5-22D96187A883}"/>
              </a:ext>
            </a:extLst>
          </p:cNvPr>
          <p:cNvGrpSpPr/>
          <p:nvPr/>
        </p:nvGrpSpPr>
        <p:grpSpPr>
          <a:xfrm>
            <a:off x="8471962" y="5249564"/>
            <a:ext cx="2980039" cy="1575883"/>
            <a:chOff x="8471962" y="5249564"/>
            <a:chExt cx="2980039" cy="157588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FB31079-4662-30C5-4855-502D51FC674A}"/>
                </a:ext>
              </a:extLst>
            </p:cNvPr>
            <p:cNvSpPr txBox="1"/>
            <p:nvPr/>
          </p:nvSpPr>
          <p:spPr>
            <a:xfrm>
              <a:off x="8471962" y="5625118"/>
              <a:ext cx="298003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7030A0"/>
                  </a:solidFill>
                </a:rPr>
                <a:t>Hypothesis for mechanism-function link in brain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09F2D77-C1E7-3B0A-5910-8F804A91808E}"/>
                </a:ext>
              </a:extLst>
            </p:cNvPr>
            <p:cNvCxnSpPr>
              <a:stCxn id="8" idx="2"/>
              <a:endCxn id="22" idx="0"/>
            </p:cNvCxnSpPr>
            <p:nvPr/>
          </p:nvCxnSpPr>
          <p:spPr>
            <a:xfrm flipH="1">
              <a:off x="9961982" y="5249564"/>
              <a:ext cx="1" cy="375554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A18312C1-D20A-353C-D866-0F0929974220}"/>
              </a:ext>
            </a:extLst>
          </p:cNvPr>
          <p:cNvSpPr txBox="1"/>
          <p:nvPr/>
        </p:nvSpPr>
        <p:spPr>
          <a:xfrm>
            <a:off x="6892348" y="3812488"/>
            <a:ext cx="5241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>
                <a:solidFill>
                  <a:srgbClr val="C00000"/>
                </a:solidFill>
              </a:rPr>
              <a:t>- not just about fitting or predicting data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73D5715-441F-173F-0CF0-BEA5DF1A9E43}"/>
              </a:ext>
            </a:extLst>
          </p:cNvPr>
          <p:cNvGrpSpPr/>
          <p:nvPr/>
        </p:nvGrpSpPr>
        <p:grpSpPr>
          <a:xfrm>
            <a:off x="138896" y="4330970"/>
            <a:ext cx="11994695" cy="918591"/>
            <a:chOff x="138896" y="4330970"/>
            <a:chExt cx="11994695" cy="91859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7A6E21C-02F6-7599-18D5-441992BCD80E}"/>
                </a:ext>
              </a:extLst>
            </p:cNvPr>
            <p:cNvSpPr/>
            <p:nvPr/>
          </p:nvSpPr>
          <p:spPr>
            <a:xfrm>
              <a:off x="138896" y="4787898"/>
              <a:ext cx="11898775" cy="461663"/>
            </a:xfrm>
            <a:prstGeom prst="rect">
              <a:avLst/>
            </a:prstGeom>
            <a:noFill/>
            <a:ln w="19050">
              <a:solidFill>
                <a:srgbClr val="0070C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0565FE-D423-33B8-8072-1CB2C6F62FDF}"/>
                </a:ext>
              </a:extLst>
            </p:cNvPr>
            <p:cNvSpPr txBox="1"/>
            <p:nvPr/>
          </p:nvSpPr>
          <p:spPr>
            <a:xfrm>
              <a:off x="5229265" y="4330970"/>
              <a:ext cx="690432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2000" i="1" dirty="0">
                  <a:solidFill>
                    <a:srgbClr val="0070C0"/>
                  </a:solidFill>
                </a:rPr>
                <a:t>pure theory, comparison across realisations, no fitting/prediction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4A54BE1-021B-32F7-5ED1-EED124FB38C2}"/>
              </a:ext>
            </a:extLst>
          </p:cNvPr>
          <p:cNvSpPr txBox="1"/>
          <p:nvPr/>
        </p:nvSpPr>
        <p:spPr>
          <a:xfrm>
            <a:off x="8295677" y="953253"/>
            <a:ext cx="3896323" cy="1200329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pPr algn="l"/>
            <a:r>
              <a:rPr lang="en-GB" sz="2400" b="1" dirty="0"/>
              <a:t>Last minute addition:</a:t>
            </a:r>
          </a:p>
          <a:p>
            <a:pPr algn="l"/>
            <a:r>
              <a:rPr lang="en-GB" sz="2400" dirty="0"/>
              <a:t>ALL parameters solve the task</a:t>
            </a:r>
          </a:p>
          <a:p>
            <a:pPr algn="l"/>
            <a:r>
              <a:rPr lang="en-GB" sz="2400" dirty="0"/>
              <a:t>Many (partially) match data</a:t>
            </a:r>
          </a:p>
        </p:txBody>
      </p:sp>
    </p:spTree>
    <p:extLst>
      <p:ext uri="{BB962C8B-B14F-4D97-AF65-F5344CB8AC3E}">
        <p14:creationId xmlns:p14="http://schemas.microsoft.com/office/powerpoint/2010/main" val="865802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6" grpId="0"/>
      <p:bldP spid="8" grpId="0"/>
      <p:bldP spid="10" grpId="0"/>
      <p:bldP spid="29" grpId="0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F1B1B9-856F-6D0B-E5D7-7D451869A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99" y="3759263"/>
            <a:ext cx="3278037" cy="2171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807C82-BE59-C9D0-1945-2E9405366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neuromodulation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7BC0B2-ADDC-4AA2-2A3F-E2AA33AA0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3" y="1232807"/>
            <a:ext cx="11702143" cy="1015831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Following the formula on the previous slide, the approach will be this:</a:t>
            </a:r>
          </a:p>
          <a:p>
            <a:pPr marL="0" indent="0">
              <a:buNone/>
            </a:pPr>
            <a:r>
              <a:rPr lang="en-GB" dirty="0">
                <a:solidFill>
                  <a:srgbClr val="003E83"/>
                </a:solidFill>
              </a:rPr>
              <a:t>Baseline LIF model</a:t>
            </a:r>
            <a:r>
              <a:rPr lang="en-GB" dirty="0"/>
              <a:t> + </a:t>
            </a:r>
            <a:r>
              <a:rPr lang="en-GB" dirty="0">
                <a:solidFill>
                  <a:srgbClr val="6AC5AC"/>
                </a:solidFill>
              </a:rPr>
              <a:t>Abstract model of neuromodulation </a:t>
            </a:r>
            <a:r>
              <a:rPr lang="en-GB" dirty="0"/>
              <a:t>= Lots of nice things (you’ll see)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BF765B0-DFDC-0D03-D289-CFC762088DAA}"/>
              </a:ext>
            </a:extLst>
          </p:cNvPr>
          <p:cNvGrpSpPr/>
          <p:nvPr/>
        </p:nvGrpSpPr>
        <p:grpSpPr>
          <a:xfrm>
            <a:off x="2933700" y="2540564"/>
            <a:ext cx="9029705" cy="3745256"/>
            <a:chOff x="2933700" y="2540564"/>
            <a:chExt cx="9029705" cy="374525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A1DC168-D6DA-0EC6-F89F-4281FA077939}"/>
                </a:ext>
              </a:extLst>
            </p:cNvPr>
            <p:cNvSpPr txBox="1"/>
            <p:nvPr/>
          </p:nvSpPr>
          <p:spPr>
            <a:xfrm>
              <a:off x="9568198" y="3149913"/>
              <a:ext cx="239520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2400" dirty="0"/>
                <a:t>Linear readout</a:t>
              </a:r>
            </a:p>
            <a:p>
              <a:pPr algn="l"/>
              <a:r>
                <a:rPr lang="en-GB" sz="2400" dirty="0"/>
                <a:t>Classification task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DA40A299-8B11-D348-7660-1F419CEF43EA}"/>
                </a:ext>
              </a:extLst>
            </p:cNvPr>
            <p:cNvCxnSpPr>
              <a:endCxn id="7" idx="1"/>
            </p:cNvCxnSpPr>
            <p:nvPr/>
          </p:nvCxnSpPr>
          <p:spPr>
            <a:xfrm flipV="1">
              <a:off x="9144000" y="3565412"/>
              <a:ext cx="424198" cy="3288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FC60507-898C-9001-D3E6-43E6C9621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33700" y="2540564"/>
              <a:ext cx="6096000" cy="3745256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A03CB3D-4BE8-84F3-494E-EF014FD5E551}"/>
              </a:ext>
            </a:extLst>
          </p:cNvPr>
          <p:cNvSpPr txBox="1"/>
          <p:nvPr/>
        </p:nvSpPr>
        <p:spPr>
          <a:xfrm>
            <a:off x="494048" y="4845113"/>
            <a:ext cx="4239046" cy="1569660"/>
          </a:xfrm>
          <a:prstGeom prst="rect">
            <a:avLst/>
          </a:prstGeom>
          <a:solidFill>
            <a:srgbClr val="FFFFFF">
              <a:alpha val="76863"/>
            </a:srgbClr>
          </a:solidFill>
        </p:spPr>
        <p:txBody>
          <a:bodyPr wrap="none" rtlCol="0">
            <a:spAutoFit/>
          </a:bodyPr>
          <a:lstStyle/>
          <a:p>
            <a:pPr algn="l"/>
            <a:r>
              <a:rPr lang="en-GB" sz="2400" dirty="0">
                <a:solidFill>
                  <a:srgbClr val="E49C00"/>
                </a:solidFill>
              </a:rPr>
              <a:t>Spikes as input to modulator</a:t>
            </a:r>
          </a:p>
          <a:p>
            <a:pPr algn="l"/>
            <a:r>
              <a:rPr lang="en-GB" sz="2400" dirty="0">
                <a:solidFill>
                  <a:srgbClr val="E49C00"/>
                </a:solidFill>
              </a:rPr>
              <a:t>Can turn each connection on/off</a:t>
            </a:r>
          </a:p>
          <a:p>
            <a:pPr algn="l"/>
            <a:r>
              <a:rPr lang="en-GB" sz="2400" dirty="0">
                <a:solidFill>
                  <a:srgbClr val="E49C00"/>
                </a:solidFill>
              </a:rPr>
              <a:t>Can introduce bottlenecks</a:t>
            </a:r>
          </a:p>
          <a:p>
            <a:pPr algn="l"/>
            <a:r>
              <a:rPr lang="en-GB" sz="2400" dirty="0">
                <a:solidFill>
                  <a:srgbClr val="E49C00"/>
                </a:solidFill>
              </a:rPr>
              <a:t>Can compress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54B45A7-0636-E84E-73D7-4F80085896CC}"/>
              </a:ext>
            </a:extLst>
          </p:cNvPr>
          <p:cNvSpPr txBox="1"/>
          <p:nvPr/>
        </p:nvSpPr>
        <p:spPr>
          <a:xfrm>
            <a:off x="6578600" y="5673408"/>
            <a:ext cx="33084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>
                <a:solidFill>
                  <a:srgbClr val="2BAE8A"/>
                </a:solidFill>
              </a:rPr>
              <a:t>Modulator can be either: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BAE8A"/>
                </a:solidFill>
              </a:rPr>
              <a:t>MLP (an ANN)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2BAE8A"/>
                </a:solidFill>
              </a:rPr>
              <a:t>SNN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834CFB-39A0-17C0-DE87-AF0816BDDF85}"/>
              </a:ext>
            </a:extLst>
          </p:cNvPr>
          <p:cNvSpPr txBox="1"/>
          <p:nvPr/>
        </p:nvSpPr>
        <p:spPr>
          <a:xfrm>
            <a:off x="7681821" y="4469975"/>
            <a:ext cx="4661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400" dirty="0">
                <a:solidFill>
                  <a:srgbClr val="BB5465"/>
                </a:solidFill>
              </a:rPr>
              <a:t>Changes parameters of LIF neurons</a:t>
            </a:r>
          </a:p>
          <a:p>
            <a:pPr algn="l"/>
            <a:r>
              <a:rPr lang="en-GB" sz="2400" dirty="0">
                <a:solidFill>
                  <a:srgbClr val="BB5465"/>
                </a:solidFill>
              </a:rPr>
              <a:t>Can model neurotransmitter release and diffusion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07C770-1E4D-8041-CDE3-F04B4002AE5E}"/>
              </a:ext>
            </a:extLst>
          </p:cNvPr>
          <p:cNvSpPr txBox="1"/>
          <p:nvPr/>
        </p:nvSpPr>
        <p:spPr>
          <a:xfrm>
            <a:off x="239484" y="2549749"/>
            <a:ext cx="33778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>
                <a:solidFill>
                  <a:srgbClr val="A94196"/>
                </a:solidFill>
              </a:rPr>
              <a:t>Spike-coded sensory data</a:t>
            </a:r>
          </a:p>
          <a:p>
            <a:pPr algn="l"/>
            <a:r>
              <a:rPr lang="en-GB" sz="2400" dirty="0">
                <a:solidFill>
                  <a:srgbClr val="A94196"/>
                </a:solidFill>
              </a:rPr>
              <a:t>Auditory: SHD, SSC</a:t>
            </a:r>
          </a:p>
          <a:p>
            <a:pPr algn="l"/>
            <a:r>
              <a:rPr lang="en-GB" sz="2400" dirty="0">
                <a:solidFill>
                  <a:srgbClr val="A94196"/>
                </a:solidFill>
              </a:rPr>
              <a:t>Visual: DVS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9A850B-84EC-9C9B-90B8-D74ABEB7E3AE}"/>
              </a:ext>
            </a:extLst>
          </p:cNvPr>
          <p:cNvSpPr txBox="1"/>
          <p:nvPr/>
        </p:nvSpPr>
        <p:spPr>
          <a:xfrm>
            <a:off x="5465136" y="2309731"/>
            <a:ext cx="5363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>
                <a:solidFill>
                  <a:srgbClr val="143D8E"/>
                </a:solidFill>
              </a:rPr>
              <a:t>Recurrent SNN trained with surrogate GD</a:t>
            </a:r>
          </a:p>
        </p:txBody>
      </p:sp>
    </p:spTree>
    <p:extLst>
      <p:ext uri="{BB962C8B-B14F-4D97-AF65-F5344CB8AC3E}">
        <p14:creationId xmlns:p14="http://schemas.microsoft.com/office/powerpoint/2010/main" val="378522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" grpId="0" animBg="1"/>
      <p:bldP spid="11" grpId="0"/>
      <p:bldP spid="12" grpId="0"/>
      <p:bldP spid="5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12B00-09B8-5316-0D77-148EA4725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equations slide (feel free to doze if it’s not your thing)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258599-D5D6-76B5-4D44-009DCFCD3A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b="1" dirty="0">
                    <a:solidFill>
                      <a:srgbClr val="7030A0"/>
                    </a:solidFill>
                  </a:rPr>
                  <a:t>Simplest version</a:t>
                </a:r>
              </a:p>
              <a:p>
                <a:pPr marL="0" indent="0">
                  <a:buNone/>
                </a:pPr>
                <a:r>
                  <a:rPr lang="en-GB" dirty="0"/>
                  <a:t>Output of the ANN modulator network is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targeting parameter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b="0" dirty="0"/>
              </a:p>
              <a:p>
                <a:pPr marL="0" indent="0">
                  <a:buNone/>
                </a:pPr>
                <a:r>
                  <a:rPr lang="en-GB" dirty="0">
                    <a:solidFill>
                      <a:srgbClr val="0070C0"/>
                    </a:solidFill>
                  </a:rPr>
                  <a:t>Substitution rule</a:t>
                </a:r>
                <a:r>
                  <a:rPr lang="en-GB" dirty="0"/>
                  <a:t>: replace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>
                    <a:solidFill>
                      <a:srgbClr val="0070C0"/>
                    </a:solidFill>
                  </a:rPr>
                  <a:t>Addition rule</a:t>
                </a:r>
                <a:r>
                  <a:rPr lang="en-GB" dirty="0"/>
                  <a:t>: replace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Output of the SNN modulator network is a spike with weight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GB" dirty="0"/>
                  <a:t> targeting parameter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>
                    <a:solidFill>
                      <a:srgbClr val="0070C0"/>
                    </a:solidFill>
                  </a:rPr>
                  <a:t>SNN addition rule</a:t>
                </a:r>
                <a:r>
                  <a:rPr lang="en-GB" dirty="0"/>
                  <a:t>: replace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GB" b="0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GB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In every case, one output for each target neuron and parameter, or group these effects</a:t>
                </a:r>
              </a:p>
              <a:p>
                <a:pPr marL="0" indent="0">
                  <a:buNone/>
                </a:pPr>
                <a:r>
                  <a:rPr lang="en-GB" b="1" dirty="0">
                    <a:solidFill>
                      <a:srgbClr val="7030A0"/>
                    </a:solidFill>
                  </a:rPr>
                  <a:t>Most general version </a:t>
                </a:r>
                <a:r>
                  <a:rPr lang="en-GB" dirty="0">
                    <a:solidFill>
                      <a:srgbClr val="7030A0"/>
                    </a:solidFill>
                  </a:rPr>
                  <a:t>(won’t go into detail)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E258599-D5D6-76B5-4D44-009DCFCD3A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81" t="-17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68A0DBCC-17AA-1516-C3CB-07EA477F5C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76" y="4822582"/>
            <a:ext cx="10032848" cy="203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54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neuron_modulation_preview_4">
            <a:hlinkClick r:id="" action="ppaction://media"/>
            <a:extLst>
              <a:ext uri="{FF2B5EF4-FFF2-40B4-BE49-F238E27FC236}">
                <a16:creationId xmlns:a16="http://schemas.microsoft.com/office/drawing/2014/main" id="{D743125A-6D04-738B-CA38-37673543EA7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3" y="317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09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225EF4-DD01-CF36-A9DC-46FE348D1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 works!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E3C7EB-E19F-D9A6-03F8-5924ABA0BA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944" b="1"/>
          <a:stretch>
            <a:fillRect/>
          </a:stretch>
        </p:blipFill>
        <p:spPr>
          <a:xfrm>
            <a:off x="0" y="2088547"/>
            <a:ext cx="12192000" cy="42638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0D572F0-0804-71EC-1B49-46DD86FE3BCF}"/>
              </a:ext>
            </a:extLst>
          </p:cNvPr>
          <p:cNvSpPr/>
          <p:nvPr/>
        </p:nvSpPr>
        <p:spPr>
          <a:xfrm>
            <a:off x="6340389" y="2088547"/>
            <a:ext cx="624292" cy="8183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5F2020-676B-6CF2-47CB-46341E6292D4}"/>
              </a:ext>
            </a:extLst>
          </p:cNvPr>
          <p:cNvSpPr/>
          <p:nvPr/>
        </p:nvSpPr>
        <p:spPr>
          <a:xfrm>
            <a:off x="10331913" y="2088547"/>
            <a:ext cx="624292" cy="8183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4ACE76-650D-A6E0-3D14-3E1627D90D78}"/>
              </a:ext>
            </a:extLst>
          </p:cNvPr>
          <p:cNvSpPr/>
          <p:nvPr/>
        </p:nvSpPr>
        <p:spPr>
          <a:xfrm>
            <a:off x="2233756" y="2088547"/>
            <a:ext cx="624292" cy="8183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AEFE2D-33F3-1E64-F5C9-53B34BF1C6BA}"/>
              </a:ext>
            </a:extLst>
          </p:cNvPr>
          <p:cNvSpPr txBox="1"/>
          <p:nvPr/>
        </p:nvSpPr>
        <p:spPr>
          <a:xfrm>
            <a:off x="1422838" y="1667801"/>
            <a:ext cx="2246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/>
              <a:t>Clean audio SHD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50C453C-DF7A-4C1A-7D06-51C77A7F7307}"/>
              </a:ext>
            </a:extLst>
          </p:cNvPr>
          <p:cNvSpPr txBox="1"/>
          <p:nvPr/>
        </p:nvSpPr>
        <p:spPr>
          <a:xfrm>
            <a:off x="5573938" y="1678924"/>
            <a:ext cx="21571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/>
              <a:t>Noisy audio SSC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DA39F3-93F2-9268-9B73-736DD067F2D3}"/>
              </a:ext>
            </a:extLst>
          </p:cNvPr>
          <p:cNvSpPr txBox="1"/>
          <p:nvPr/>
        </p:nvSpPr>
        <p:spPr>
          <a:xfrm>
            <a:off x="9210545" y="1667800"/>
            <a:ext cx="28545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/>
              <a:t>Video DVS-GESTURES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BFAE496-E935-7DDF-EF7A-B2CC19511C8B}"/>
              </a:ext>
            </a:extLst>
          </p:cNvPr>
          <p:cNvGrpSpPr/>
          <p:nvPr/>
        </p:nvGrpSpPr>
        <p:grpSpPr>
          <a:xfrm>
            <a:off x="250373" y="5497157"/>
            <a:ext cx="3777188" cy="1839557"/>
            <a:chOff x="250373" y="5497157"/>
            <a:chExt cx="3777188" cy="183955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22A732E-E749-A99C-8D8E-A0358844406F}"/>
                </a:ext>
              </a:extLst>
            </p:cNvPr>
            <p:cNvSpPr txBox="1"/>
            <p:nvPr/>
          </p:nvSpPr>
          <p:spPr>
            <a:xfrm>
              <a:off x="250373" y="6352391"/>
              <a:ext cx="37771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2400" dirty="0">
                  <a:solidFill>
                    <a:srgbClr val="FF0000"/>
                  </a:solidFill>
                </a:rPr>
                <a:t>Baseline (unmodulated SNN)</a:t>
              </a:r>
            </a:p>
          </p:txBody>
        </p:sp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9A8B0196-A5A5-0578-3C9A-2E64A7D87585}"/>
                </a:ext>
              </a:extLst>
            </p:cNvPr>
            <p:cNvSpPr/>
            <p:nvPr/>
          </p:nvSpPr>
          <p:spPr>
            <a:xfrm rot="16200000">
              <a:off x="150515" y="5809037"/>
              <a:ext cx="1839557" cy="1215797"/>
            </a:xfrm>
            <a:prstGeom prst="arc">
              <a:avLst/>
            </a:prstGeom>
            <a:ln w="1905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FF0000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72F1621-F10E-9B6B-15F2-B6ECB9A04109}"/>
              </a:ext>
            </a:extLst>
          </p:cNvPr>
          <p:cNvGrpSpPr/>
          <p:nvPr/>
        </p:nvGrpSpPr>
        <p:grpSpPr>
          <a:xfrm>
            <a:off x="0" y="984232"/>
            <a:ext cx="2705228" cy="4426864"/>
            <a:chOff x="0" y="984232"/>
            <a:chExt cx="2705228" cy="4426864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0CC99CA-7ADA-70BB-4C64-C1165C6F5D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14909" y="2528047"/>
              <a:ext cx="0" cy="2883049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877A016-28BE-7B35-56D5-3387FE2AFF1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31520" y="1815229"/>
              <a:ext cx="691318" cy="1842371"/>
            </a:xfrm>
            <a:prstGeom prst="line">
              <a:avLst/>
            </a:prstGeom>
            <a:ln w="1905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9883A59-E2A7-0650-5D66-F65CCD3AA3A6}"/>
                </a:ext>
              </a:extLst>
            </p:cNvPr>
            <p:cNvSpPr txBox="1"/>
            <p:nvPr/>
          </p:nvSpPr>
          <p:spPr>
            <a:xfrm>
              <a:off x="0" y="984232"/>
              <a:ext cx="270522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2400" dirty="0">
                  <a:solidFill>
                    <a:srgbClr val="FF0000"/>
                  </a:solidFill>
                </a:rPr>
                <a:t>Modulation</a:t>
              </a:r>
            </a:p>
            <a:p>
              <a:pPr algn="l"/>
              <a:r>
                <a:rPr lang="en-GB" sz="2400" dirty="0">
                  <a:solidFill>
                    <a:srgbClr val="FF0000"/>
                  </a:solidFill>
                </a:rPr>
                <a:t>Improvement ~12%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10AAE61-2DD6-48CA-42DB-5AC55C22B778}"/>
              </a:ext>
            </a:extLst>
          </p:cNvPr>
          <p:cNvGrpSpPr/>
          <p:nvPr/>
        </p:nvGrpSpPr>
        <p:grpSpPr>
          <a:xfrm>
            <a:off x="3668966" y="6134582"/>
            <a:ext cx="5802593" cy="679474"/>
            <a:chOff x="3668966" y="6134582"/>
            <a:chExt cx="5802593" cy="67947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5D90B02-7CF8-F4B4-8A49-4D109AACEA43}"/>
                </a:ext>
              </a:extLst>
            </p:cNvPr>
            <p:cNvSpPr txBox="1"/>
            <p:nvPr/>
          </p:nvSpPr>
          <p:spPr>
            <a:xfrm>
              <a:off x="4398632" y="6352391"/>
              <a:ext cx="50729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2400" dirty="0">
                  <a:solidFill>
                    <a:srgbClr val="FF0000"/>
                  </a:solidFill>
                </a:rPr>
                <a:t>How often the parameters are updated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A291CA9-29F0-2CE9-09F5-4CBA25BA6056}"/>
                </a:ext>
              </a:extLst>
            </p:cNvPr>
            <p:cNvCxnSpPr>
              <a:cxnSpLocks/>
              <a:stCxn id="3" idx="1"/>
            </p:cNvCxnSpPr>
            <p:nvPr/>
          </p:nvCxnSpPr>
          <p:spPr>
            <a:xfrm flipH="1" flipV="1">
              <a:off x="3668966" y="6134582"/>
              <a:ext cx="729666" cy="44864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0152E43-6515-773D-6C51-5D226B76B599}"/>
              </a:ext>
            </a:extLst>
          </p:cNvPr>
          <p:cNvGrpSpPr/>
          <p:nvPr/>
        </p:nvGrpSpPr>
        <p:grpSpPr>
          <a:xfrm>
            <a:off x="3750197" y="1118916"/>
            <a:ext cx="7892338" cy="3743450"/>
            <a:chOff x="3980071" y="6352391"/>
            <a:chExt cx="7892338" cy="374345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F906630-5042-338F-8975-053E54B5C4B4}"/>
                </a:ext>
              </a:extLst>
            </p:cNvPr>
            <p:cNvSpPr txBox="1"/>
            <p:nvPr/>
          </p:nvSpPr>
          <p:spPr>
            <a:xfrm>
              <a:off x="4398632" y="6352391"/>
              <a:ext cx="74737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2400" dirty="0">
                  <a:solidFill>
                    <a:srgbClr val="FF0000"/>
                  </a:solidFill>
                </a:rPr>
                <a:t>Optimal non-modulated SNN performance (large network)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7CBEF311-D85A-B366-DE0B-C5267516BC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80071" y="6799364"/>
              <a:ext cx="486921" cy="3296477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7274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FBABF-C201-D89E-DDA9-845F842E1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More challenging version: speech in noise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436C6D-B540-58F6-7DF5-D5A2FD875D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0000"/>
          <a:stretch>
            <a:fillRect/>
          </a:stretch>
        </p:blipFill>
        <p:spPr>
          <a:xfrm>
            <a:off x="1066800" y="2819704"/>
            <a:ext cx="5029199" cy="403829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69558C7-DF28-217E-EC52-899CA2378BF2}"/>
              </a:ext>
            </a:extLst>
          </p:cNvPr>
          <p:cNvSpPr/>
          <p:nvPr/>
        </p:nvSpPr>
        <p:spPr>
          <a:xfrm>
            <a:off x="1435447" y="2969769"/>
            <a:ext cx="258326" cy="331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30D986-B76D-D46A-281E-1D77F67D29F1}"/>
              </a:ext>
            </a:extLst>
          </p:cNvPr>
          <p:cNvSpPr/>
          <p:nvPr/>
        </p:nvSpPr>
        <p:spPr>
          <a:xfrm>
            <a:off x="6406961" y="2969769"/>
            <a:ext cx="258326" cy="331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5E7D5B4-A2E3-060C-9A0C-5FC6F9487135}"/>
              </a:ext>
            </a:extLst>
          </p:cNvPr>
          <p:cNvGrpSpPr/>
          <p:nvPr/>
        </p:nvGrpSpPr>
        <p:grpSpPr>
          <a:xfrm>
            <a:off x="-1" y="1007315"/>
            <a:ext cx="6096000" cy="2128203"/>
            <a:chOff x="-1" y="1007315"/>
            <a:chExt cx="6096000" cy="212820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32E1248-1EB5-65A1-9312-5E2B2A140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1348015"/>
              <a:ext cx="6096000" cy="178750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992925F-71AA-A7AC-9F21-CF5974A95643}"/>
                </a:ext>
              </a:extLst>
            </p:cNvPr>
            <p:cNvSpPr txBox="1"/>
            <p:nvPr/>
          </p:nvSpPr>
          <p:spPr>
            <a:xfrm>
              <a:off x="86469" y="1007315"/>
              <a:ext cx="60095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2400" dirty="0"/>
                <a:t>Sinusoidally amplitude modulated (SAM) noise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4B4161B-F534-69A1-10C2-BC2365D04C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6095999" y="2819704"/>
            <a:ext cx="5029200" cy="40382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769C7BC-817D-98DE-09CF-D5F2517D2D4A}"/>
              </a:ext>
            </a:extLst>
          </p:cNvPr>
          <p:cNvSpPr/>
          <p:nvPr/>
        </p:nvSpPr>
        <p:spPr>
          <a:xfrm>
            <a:off x="1435447" y="2969769"/>
            <a:ext cx="258326" cy="331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0E92751-77F2-73CB-B80A-22495182D978}"/>
              </a:ext>
            </a:extLst>
          </p:cNvPr>
          <p:cNvSpPr/>
          <p:nvPr/>
        </p:nvSpPr>
        <p:spPr>
          <a:xfrm>
            <a:off x="6406961" y="2969769"/>
            <a:ext cx="258326" cy="3314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File:Café de Flore, Paris 25 September 2019 02.jpg">
            <a:extLst>
              <a:ext uri="{FF2B5EF4-FFF2-40B4-BE49-F238E27FC236}">
                <a16:creationId xmlns:a16="http://schemas.microsoft.com/office/drawing/2014/main" id="{40D3A53B-7A7A-4435-B5B6-B5086573AC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7153" y="1102101"/>
            <a:ext cx="3050126" cy="2033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8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3A6F9-8862-2157-D135-890DAACA2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Learns dynamic gain control strategy (“listening in the dips”)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16B91D-02B8-E64E-E7BA-CF4F30864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41" y="2127393"/>
            <a:ext cx="5391902" cy="39915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4214BE-8A91-C554-0623-06D2294ED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8868" y="2127393"/>
            <a:ext cx="5580446" cy="3742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97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2B7EE-A742-4677-933D-B40713F2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Temporal diffusion can help performance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C0E49E-61ED-B15B-6814-105F994873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4792"/>
          <a:stretch>
            <a:fillRect/>
          </a:stretch>
        </p:blipFill>
        <p:spPr>
          <a:xfrm>
            <a:off x="0" y="1369688"/>
            <a:ext cx="4292600" cy="46703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ACDE812-E6A5-F7B4-E967-0A33CD3CA0D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208"/>
          <a:stretch>
            <a:fillRect/>
          </a:stretch>
        </p:blipFill>
        <p:spPr>
          <a:xfrm>
            <a:off x="4292600" y="1438129"/>
            <a:ext cx="7899400" cy="46703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12A342-AF1C-E85A-066B-13FFFDE31702}"/>
              </a:ext>
            </a:extLst>
          </p:cNvPr>
          <p:cNvSpPr txBox="1"/>
          <p:nvPr/>
        </p:nvSpPr>
        <p:spPr>
          <a:xfrm>
            <a:off x="4118979" y="5578416"/>
            <a:ext cx="25601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>
                <a:solidFill>
                  <a:srgbClr val="FF0000"/>
                </a:solidFill>
              </a:rPr>
              <a:t>Instant modulation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507BC0-366F-D4C6-49E2-29DE0D1FF0A5}"/>
              </a:ext>
            </a:extLst>
          </p:cNvPr>
          <p:cNvSpPr/>
          <p:nvPr/>
        </p:nvSpPr>
        <p:spPr>
          <a:xfrm>
            <a:off x="4398380" y="1438129"/>
            <a:ext cx="335666" cy="3906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EF9F69-66EB-5BF5-C190-EB4E94E67289}"/>
              </a:ext>
            </a:extLst>
          </p:cNvPr>
          <p:cNvSpPr txBox="1"/>
          <p:nvPr/>
        </p:nvSpPr>
        <p:spPr>
          <a:xfrm>
            <a:off x="4118979" y="1597967"/>
            <a:ext cx="22885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>
                <a:solidFill>
                  <a:srgbClr val="FF0000"/>
                </a:solidFill>
              </a:rPr>
              <a:t>Slow modulation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CEE5405-9420-C7F7-BA85-E9ED542F49C4}"/>
              </a:ext>
            </a:extLst>
          </p:cNvPr>
          <p:cNvCxnSpPr>
            <a:cxnSpLocks/>
          </p:cNvCxnSpPr>
          <p:nvPr/>
        </p:nvCxnSpPr>
        <p:spPr>
          <a:xfrm flipV="1">
            <a:off x="5058137" y="2059632"/>
            <a:ext cx="0" cy="351878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CED95B6-F1D1-852E-A98D-BDB6C5CA7C14}"/>
              </a:ext>
            </a:extLst>
          </p:cNvPr>
          <p:cNvGrpSpPr/>
          <p:nvPr/>
        </p:nvGrpSpPr>
        <p:grpSpPr>
          <a:xfrm>
            <a:off x="1097186" y="2592729"/>
            <a:ext cx="2812646" cy="1791074"/>
            <a:chOff x="1097186" y="2592729"/>
            <a:chExt cx="2812646" cy="179107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0C107B2-2E9B-64AB-0941-5EF5026C338B}"/>
                </a:ext>
              </a:extLst>
            </p:cNvPr>
            <p:cNvSpPr txBox="1"/>
            <p:nvPr/>
          </p:nvSpPr>
          <p:spPr>
            <a:xfrm>
              <a:off x="1097186" y="3552806"/>
              <a:ext cx="281264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2400" dirty="0">
                  <a:solidFill>
                    <a:srgbClr val="FF0000"/>
                  </a:solidFill>
                </a:rPr>
                <a:t>Optimal modulation speed is slow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CF5A0989-46D1-5FBF-076A-3B67CD7272D5}"/>
                </a:ext>
              </a:extLst>
            </p:cNvPr>
            <p:cNvCxnSpPr/>
            <p:nvPr/>
          </p:nvCxnSpPr>
          <p:spPr>
            <a:xfrm flipV="1">
              <a:off x="2500132" y="2592729"/>
              <a:ext cx="208344" cy="92597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56729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2BBB5-B668-994D-A3F9-3F924FFF7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small number of neuromodulator types is best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78E14D-92DB-25F7-897A-113609257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990" y="2064270"/>
            <a:ext cx="4862766" cy="35609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98FB000-EE25-83D3-E77C-C9534BE55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675" y="1860873"/>
            <a:ext cx="5756841" cy="396771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EE71D567-ED82-C63D-F10D-32F1BFB632E7}"/>
              </a:ext>
            </a:extLst>
          </p:cNvPr>
          <p:cNvGrpSpPr/>
          <p:nvPr/>
        </p:nvGrpSpPr>
        <p:grpSpPr>
          <a:xfrm>
            <a:off x="9664861" y="1229927"/>
            <a:ext cx="2154821" cy="2392949"/>
            <a:chOff x="9664861" y="1229927"/>
            <a:chExt cx="2154821" cy="239294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66A8C09-2F66-FD35-FC3D-2445009E50F5}"/>
                </a:ext>
              </a:extLst>
            </p:cNvPr>
            <p:cNvSpPr txBox="1"/>
            <p:nvPr/>
          </p:nvSpPr>
          <p:spPr>
            <a:xfrm>
              <a:off x="9664861" y="1229927"/>
              <a:ext cx="21548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2400" dirty="0">
                  <a:solidFill>
                    <a:srgbClr val="FF0000"/>
                  </a:solidFill>
                </a:rPr>
                <a:t>Previous results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42F0C84-33C7-4887-A05A-CDC96E9E3B58}"/>
                </a:ext>
              </a:extLst>
            </p:cNvPr>
            <p:cNvCxnSpPr>
              <a:stCxn id="4" idx="2"/>
            </p:cNvCxnSpPr>
            <p:nvPr/>
          </p:nvCxnSpPr>
          <p:spPr>
            <a:xfrm flipH="1">
              <a:off x="9803757" y="1691592"/>
              <a:ext cx="938515" cy="193128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oval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DCD2196-94BB-80D2-2BE6-62EB6C60363D}"/>
              </a:ext>
            </a:extLst>
          </p:cNvPr>
          <p:cNvGrpSpPr/>
          <p:nvPr/>
        </p:nvGrpSpPr>
        <p:grpSpPr>
          <a:xfrm>
            <a:off x="4130232" y="3622876"/>
            <a:ext cx="3682679" cy="3080002"/>
            <a:chOff x="6146157" y="3622876"/>
            <a:chExt cx="3682679" cy="308000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9F79E26-C32C-B23C-F583-23BEB24389F9}"/>
                </a:ext>
              </a:extLst>
            </p:cNvPr>
            <p:cNvSpPr txBox="1"/>
            <p:nvPr/>
          </p:nvSpPr>
          <p:spPr>
            <a:xfrm>
              <a:off x="6146157" y="5133218"/>
              <a:ext cx="28261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2400" dirty="0">
                  <a:solidFill>
                    <a:srgbClr val="FF0000"/>
                  </a:solidFill>
                </a:rPr>
                <a:t>Optimal performance with fewer modulator types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E95ED8A-034C-A84B-6D24-DFA7A41ECE5D}"/>
                </a:ext>
              </a:extLst>
            </p:cNvPr>
            <p:cNvCxnSpPr>
              <a:cxnSpLocks/>
              <a:stCxn id="11" idx="0"/>
            </p:cNvCxnSpPr>
            <p:nvPr/>
          </p:nvCxnSpPr>
          <p:spPr>
            <a:xfrm flipV="1">
              <a:off x="7559234" y="3622876"/>
              <a:ext cx="2269602" cy="1510342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oval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3919EBE-0DCC-902A-F145-462B1A073EBF}"/>
              </a:ext>
            </a:extLst>
          </p:cNvPr>
          <p:cNvGrpSpPr/>
          <p:nvPr/>
        </p:nvGrpSpPr>
        <p:grpSpPr>
          <a:xfrm>
            <a:off x="6678110" y="5324354"/>
            <a:ext cx="5418471" cy="1367470"/>
            <a:chOff x="6678110" y="5324354"/>
            <a:chExt cx="5418471" cy="136747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93CE88C-CA30-2971-10E9-547A287D9298}"/>
                </a:ext>
              </a:extLst>
            </p:cNvPr>
            <p:cNvSpPr txBox="1"/>
            <p:nvPr/>
          </p:nvSpPr>
          <p:spPr>
            <a:xfrm>
              <a:off x="6678110" y="6230159"/>
              <a:ext cx="54184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2400" dirty="0">
                  <a:solidFill>
                    <a:srgbClr val="FF0000"/>
                  </a:solidFill>
                </a:rPr>
                <a:t>Number of spiking neuron parameters = 5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EA6A02D4-A408-D979-5194-1D844D9500D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012101" y="5324354"/>
              <a:ext cx="1713053" cy="90580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5047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28D26-FA84-1201-DFAC-4C0AAA692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use many fewer spikes (lower energy cost)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7E4BEC-BB44-D161-DFE9-30F55319C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49540"/>
            <a:ext cx="7117848" cy="41439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F901FB-A6A0-6447-F55F-394F50D59A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2718" y="1632908"/>
            <a:ext cx="4039164" cy="414395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6CD5EF-3DF9-00EB-58F0-808B3C0985C9}"/>
              </a:ext>
            </a:extLst>
          </p:cNvPr>
          <p:cNvSpPr txBox="1"/>
          <p:nvPr/>
        </p:nvSpPr>
        <p:spPr>
          <a:xfrm>
            <a:off x="3558924" y="4076700"/>
            <a:ext cx="1904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>
                <a:solidFill>
                  <a:schemeClr val="accent5">
                    <a:lumMod val="75000"/>
                  </a:schemeClr>
                </a:solidFill>
              </a:rPr>
              <a:t>Unmodulated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4899CA-DD31-4B94-26B5-E4DE8F032381}"/>
              </a:ext>
            </a:extLst>
          </p:cNvPr>
          <p:cNvSpPr txBox="1"/>
          <p:nvPr/>
        </p:nvSpPr>
        <p:spPr>
          <a:xfrm>
            <a:off x="3978024" y="2319635"/>
            <a:ext cx="15634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GB" sz="2400" dirty="0">
                <a:solidFill>
                  <a:srgbClr val="C00000"/>
                </a:solidFill>
              </a:rPr>
              <a:t>Modulated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6F1F80B-84E9-7421-4D53-F9BE4963215F}"/>
              </a:ext>
            </a:extLst>
          </p:cNvPr>
          <p:cNvGrpSpPr/>
          <p:nvPr/>
        </p:nvGrpSpPr>
        <p:grpSpPr>
          <a:xfrm>
            <a:off x="8194816" y="4940300"/>
            <a:ext cx="3997184" cy="1298226"/>
            <a:chOff x="8194816" y="4940300"/>
            <a:chExt cx="3997184" cy="129822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F5E76FB-3A03-78C0-F32D-925B7DCC2474}"/>
                </a:ext>
              </a:extLst>
            </p:cNvPr>
            <p:cNvSpPr txBox="1"/>
            <p:nvPr/>
          </p:nvSpPr>
          <p:spPr>
            <a:xfrm>
              <a:off x="8194816" y="5776861"/>
              <a:ext cx="39971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2400" dirty="0">
                  <a:solidFill>
                    <a:srgbClr val="FF0000"/>
                  </a:solidFill>
                </a:rPr>
                <a:t>Wasted neurons (never active)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E633BE2-080F-1F25-1298-A23AA28D88D7}"/>
                </a:ext>
              </a:extLst>
            </p:cNvPr>
            <p:cNvCxnSpPr/>
            <p:nvPr/>
          </p:nvCxnSpPr>
          <p:spPr>
            <a:xfrm flipH="1" flipV="1">
              <a:off x="8483600" y="4940300"/>
              <a:ext cx="406400" cy="83656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865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2CF69D7-75D3-80CD-2867-77FDFACC73B4}"/>
              </a:ext>
            </a:extLst>
          </p:cNvPr>
          <p:cNvCxnSpPr>
            <a:cxnSpLocks/>
          </p:cNvCxnSpPr>
          <p:nvPr/>
        </p:nvCxnSpPr>
        <p:spPr>
          <a:xfrm>
            <a:off x="-215900" y="4609582"/>
            <a:ext cx="12674600" cy="0"/>
          </a:xfrm>
          <a:prstGeom prst="line">
            <a:avLst/>
          </a:prstGeom>
          <a:ln w="19050"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4399915-F0A0-966C-2DB0-C2E181B5B2C9}"/>
              </a:ext>
            </a:extLst>
          </p:cNvPr>
          <p:cNvGrpSpPr/>
          <p:nvPr/>
        </p:nvGrpSpPr>
        <p:grpSpPr>
          <a:xfrm>
            <a:off x="436893" y="4840415"/>
            <a:ext cx="11755107" cy="1938992"/>
            <a:chOff x="436893" y="4135248"/>
            <a:chExt cx="11755107" cy="193899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7634CE6-A7F1-EE88-C0C9-036981D0A6F5}"/>
                </a:ext>
              </a:extLst>
            </p:cNvPr>
            <p:cNvSpPr txBox="1"/>
            <p:nvPr/>
          </p:nvSpPr>
          <p:spPr>
            <a:xfrm>
              <a:off x="2194403" y="4135248"/>
              <a:ext cx="3901597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/>
                <a:t>Yishu Zhang </a:t>
              </a:r>
            </a:p>
            <a:p>
              <a:r>
                <a:rPr lang="en-GB" sz="2000" dirty="0"/>
                <a:t>P1-44 (first floor)</a:t>
              </a:r>
            </a:p>
            <a:p>
              <a:r>
                <a:rPr lang="en-GB" sz="2000" dirty="0"/>
                <a:t>Tue 16:30-18:00</a:t>
              </a:r>
            </a:p>
            <a:p>
              <a:r>
                <a:rPr lang="en-GB" sz="2000" b="1" dirty="0"/>
                <a:t>Do heterogeneous brains remember better?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2D0D257A-5FA3-00C3-4451-11F240129F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6893" y="4180116"/>
              <a:ext cx="1757510" cy="175751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2D4B84D-BF80-B0EC-D4DF-2BF88BBAAD0E}"/>
                </a:ext>
              </a:extLst>
            </p:cNvPr>
            <p:cNvSpPr txBox="1"/>
            <p:nvPr/>
          </p:nvSpPr>
          <p:spPr>
            <a:xfrm>
              <a:off x="7572051" y="4135248"/>
              <a:ext cx="4619949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dirty="0"/>
                <a:t>Nicolas Dundov</a:t>
              </a:r>
            </a:p>
            <a:p>
              <a:r>
                <a:rPr lang="en-GB" sz="2000" dirty="0"/>
                <a:t>P4-38 (first floor)</a:t>
              </a:r>
            </a:p>
            <a:p>
              <a:r>
                <a:rPr lang="en-GB" sz="2000" dirty="0"/>
                <a:t>Wed 14:00-15:30</a:t>
              </a:r>
            </a:p>
            <a:p>
              <a:r>
                <a:rPr lang="en-GB" sz="2000" b="1" dirty="0"/>
                <a:t>Blood and modularity: a brain-inspired approach to functional disentangled neural representations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727E1F9-E7FA-DB8D-37C1-3DA9FAA5C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99009" y="4139184"/>
              <a:ext cx="1773042" cy="1773042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299E4D28-5E8F-7B11-3143-29CA44F5ECA7}"/>
              </a:ext>
            </a:extLst>
          </p:cNvPr>
          <p:cNvSpPr txBox="1"/>
          <p:nvPr/>
        </p:nvSpPr>
        <p:spPr>
          <a:xfrm>
            <a:off x="8403094" y="3532721"/>
            <a:ext cx="295786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And thanks to you!</a:t>
            </a:r>
          </a:p>
          <a:p>
            <a:pPr algn="ctr"/>
            <a:r>
              <a:rPr lang="en-GB" sz="2800" dirty="0"/>
              <a:t>❤️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C24FE8-9614-2259-9894-0185A4F6425F}"/>
              </a:ext>
            </a:extLst>
          </p:cNvPr>
          <p:cNvSpPr txBox="1"/>
          <p:nvPr/>
        </p:nvSpPr>
        <p:spPr>
          <a:xfrm>
            <a:off x="236367" y="155122"/>
            <a:ext cx="5377034" cy="37856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GB" sz="2400" b="1" dirty="0"/>
              <a:t>Conclusions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/>
              <a:t>Can add neuromodulation to SNNs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/>
              <a:t>Easy to implement and train (GitHub code with tutorials)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/>
              <a:t>Improves performance, parameter efficient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/>
              <a:t>Allows strong spike regularisations (useful for neuromorphic)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dirty="0"/>
              <a:t>Generate hypotheses for biological brains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51E47278-DD43-21DA-68D1-40E0D781A39C}"/>
              </a:ext>
            </a:extLst>
          </p:cNvPr>
          <p:cNvGrpSpPr/>
          <p:nvPr/>
        </p:nvGrpSpPr>
        <p:grpSpPr>
          <a:xfrm>
            <a:off x="5799008" y="0"/>
            <a:ext cx="6392992" cy="3902054"/>
            <a:chOff x="5799008" y="0"/>
            <a:chExt cx="6392992" cy="390205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5C61E2E-2B65-38F0-5EA9-3B53C8D1EB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99009" y="2144544"/>
              <a:ext cx="1757510" cy="175751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6F8B39-BFDE-E28C-4530-4CCC377613F3}"/>
                </a:ext>
              </a:extLst>
            </p:cNvPr>
            <p:cNvSpPr txBox="1"/>
            <p:nvPr/>
          </p:nvSpPr>
          <p:spPr>
            <a:xfrm>
              <a:off x="7557599" y="2144543"/>
              <a:ext cx="2171172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2000" dirty="0"/>
                <a:t>Abdal AlKilany</a:t>
              </a:r>
            </a:p>
            <a:p>
              <a:pPr algn="l"/>
              <a:r>
                <a:rPr lang="en-GB" sz="2000" dirty="0"/>
                <a:t>P4-3 (ground floor)</a:t>
              </a:r>
            </a:p>
            <a:p>
              <a:pPr algn="l"/>
              <a:r>
                <a:rPr lang="en-GB" sz="2000" dirty="0"/>
                <a:t>Wed 14:00-15:30</a:t>
              </a:r>
            </a:p>
            <a:p>
              <a:pPr algn="l"/>
              <a:endParaRPr lang="en-GB" sz="2000" dirty="0"/>
            </a:p>
          </p:txBody>
        </p:sp>
        <p:pic>
          <p:nvPicPr>
            <p:cNvPr id="9" name="Picture 8" descr="https://neural-reckoning.org/pub_neuromodulation_enhances_sensory-qrcode.png">
              <a:extLst>
                <a:ext uri="{FF2B5EF4-FFF2-40B4-BE49-F238E27FC236}">
                  <a16:creationId xmlns:a16="http://schemas.microsoft.com/office/drawing/2014/main" id="{6B07EB0A-FE8A-FBEF-89F7-71320B9A1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434490" y="0"/>
              <a:ext cx="1757510" cy="1757510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FCF5A1C-6CE8-3BF4-9E3F-D3A7DBE675FD}"/>
                </a:ext>
              </a:extLst>
            </p:cNvPr>
            <p:cNvSpPr txBox="1"/>
            <p:nvPr/>
          </p:nvSpPr>
          <p:spPr>
            <a:xfrm>
              <a:off x="7596341" y="0"/>
              <a:ext cx="28381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dirty="0"/>
                <a:t>AlKilany and Goodman 2026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EFBE3FF-6747-EB05-D865-7F0552BC83F8}"/>
                </a:ext>
              </a:extLst>
            </p:cNvPr>
            <p:cNvSpPr txBox="1"/>
            <p:nvPr/>
          </p:nvSpPr>
          <p:spPr>
            <a:xfrm>
              <a:off x="5799008" y="1445749"/>
              <a:ext cx="143180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 sz="2400" b="1" dirty="0"/>
                <a:t>Thanks to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1971EA60-78D6-DFB4-4DFB-13137BC59892}"/>
              </a:ext>
            </a:extLst>
          </p:cNvPr>
          <p:cNvSpPr txBox="1"/>
          <p:nvPr/>
        </p:nvSpPr>
        <p:spPr>
          <a:xfrm>
            <a:off x="4560192" y="4378750"/>
            <a:ext cx="238238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l"/>
            <a:r>
              <a:rPr lang="en-GB" sz="2400" dirty="0"/>
              <a:t>Lab poster advert</a:t>
            </a:r>
          </a:p>
        </p:txBody>
      </p:sp>
    </p:spTree>
    <p:extLst>
      <p:ext uri="{BB962C8B-B14F-4D97-AF65-F5344CB8AC3E}">
        <p14:creationId xmlns:p14="http://schemas.microsoft.com/office/powerpoint/2010/main" val="3577624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uiExpand="1" build="p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C259C5-F0B1-49B6-1738-22730AF96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Backup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841A0C-0E9F-4210-C719-5AC883E680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743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CEB20D-872E-1561-8E76-9ABC35F9C8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8786" y="1237944"/>
            <a:ext cx="4134427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9910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91DFBA-B52C-4657-54E1-98B92DEED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755" y="361522"/>
            <a:ext cx="10850489" cy="6134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34806"/>
      </p:ext>
    </p:extLst>
  </p:cSld>
  <p:clrMapOvr>
    <a:masterClrMapping/>
  </p:clrMapOvr>
</p:sld>
</file>

<file path=ppt/theme/theme1.xml><?xml version="1.0" encoding="utf-8"?>
<a:theme xmlns:a="http://schemas.openxmlformats.org/drawingml/2006/main" name="Dan's Imperial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9050">
          <a:tailEnd type="triangle" w="lg" len="lg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Dan's Imperial Theme" id="{1E446DD1-5114-4E0D-97F9-E2C08BC92A25}" vid="{D46550DC-1CC9-4558-A13D-60590594704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1CC75529FAA34B987F048466488DEE" ma:contentTypeVersion="12" ma:contentTypeDescription="Create a new document." ma:contentTypeScope="" ma:versionID="5329aef109aa5aa9e3db0d24e7b9cff2">
  <xsd:schema xmlns:xsd="http://www.w3.org/2001/XMLSchema" xmlns:xs="http://www.w3.org/2001/XMLSchema" xmlns:p="http://schemas.microsoft.com/office/2006/metadata/properties" xmlns:ns3="aa581938-aaa6-48f1-a8e7-9621bfb675f9" xmlns:ns4="d8630c02-d2e0-4840-9905-f8c4ead66a0b" targetNamespace="http://schemas.microsoft.com/office/2006/metadata/properties" ma:root="true" ma:fieldsID="4e15df3176585f9f88ac5eabf5427fe6" ns3:_="" ns4:_="">
    <xsd:import namespace="aa581938-aaa6-48f1-a8e7-9621bfb675f9"/>
    <xsd:import namespace="d8630c02-d2e0-4840-9905-f8c4ead66a0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581938-aaa6-48f1-a8e7-9621bfb675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630c02-d2e0-4840-9905-f8c4ead66a0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FD60540-4304-4942-BC3E-34C3695C95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581938-aaa6-48f1-a8e7-9621bfb675f9"/>
    <ds:schemaRef ds:uri="d8630c02-d2e0-4840-9905-f8c4ead66a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4181AB0-286B-4AD6-9BFC-9B94AE6758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266F99-3D34-4DAB-8804-6766DB7E7E99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aa581938-aaa6-48f1-a8e7-9621bfb675f9"/>
    <ds:schemaRef ds:uri="http://schemas.microsoft.com/office/2006/metadata/properties"/>
    <ds:schemaRef ds:uri="http://purl.org/dc/terms/"/>
    <ds:schemaRef ds:uri="d8630c02-d2e0-4840-9905-f8c4ead66a0b"/>
    <ds:schemaRef ds:uri="http://purl.org/dc/dcmitype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2021 - WWN - Neural heterogeneity promotes robust learning</Template>
  <TotalTime>0</TotalTime>
  <Words>693</Words>
  <Application>Microsoft Office PowerPoint</Application>
  <PresentationFormat>Widescreen</PresentationFormat>
  <Paragraphs>116</Paragraphs>
  <Slides>15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Cambria Math</vt:lpstr>
      <vt:lpstr>Calibri</vt:lpstr>
      <vt:lpstr>Aptos</vt:lpstr>
      <vt:lpstr>Calibri Light</vt:lpstr>
      <vt:lpstr>Dan's Imperial Theme</vt:lpstr>
      <vt:lpstr>Learning to use neuromodulation for efficient sensory processing</vt:lpstr>
      <vt:lpstr>Philosophical intro: what can we learn from neural models?</vt:lpstr>
      <vt:lpstr>The neuromodulation model</vt:lpstr>
      <vt:lpstr>The equations slide (feel free to doze if it’s not your thing)</vt:lpstr>
      <vt:lpstr>PowerPoint Presentation</vt:lpstr>
      <vt:lpstr>It works!</vt:lpstr>
      <vt:lpstr>More challenging version: speech in noise</vt:lpstr>
      <vt:lpstr>Learns dynamic gain control strategy (“listening in the dips”)</vt:lpstr>
      <vt:lpstr>Temporal diffusion can help performance</vt:lpstr>
      <vt:lpstr>A small number of neuromodulator types is best</vt:lpstr>
      <vt:lpstr>Can use many fewer spikes (lower energy cost)</vt:lpstr>
      <vt:lpstr>PowerPoint Presentation</vt:lpstr>
      <vt:lpstr>Backup slides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“spiking” neural network and why should I care?</dc:title>
  <dc:creator>Goodman, Daniel F M</dc:creator>
  <cp:lastModifiedBy>Goodman, Dan</cp:lastModifiedBy>
  <cp:revision>5</cp:revision>
  <dcterms:created xsi:type="dcterms:W3CDTF">2022-01-18T14:59:46Z</dcterms:created>
  <dcterms:modified xsi:type="dcterms:W3CDTF">2026-09-28T13:03:53Z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0x010100091CC75529FAA34B987F048466488DEE</vt:lpwstr>
  </property>
</Properties>
</file>