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4"/>
  </p:sldMasterIdLst>
  <p:notesMasterIdLst>
    <p:notesMasterId r:id="rId13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12192000" cy="6858000"/>
  <p:notesSz cx="6858000" cy="9144000"/>
  <p:embeddedFontLst>
    <p:embeddedFont>
      <p:font typeface="Cambria Math" panose="02040503050406030204" pitchFamily="18" charset="0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8CDC"/>
    <a:srgbClr val="FF9900"/>
    <a:srgbClr val="7B68EE"/>
    <a:srgbClr val="7D1D9C"/>
    <a:srgbClr val="1CB478"/>
    <a:srgbClr val="929292"/>
    <a:srgbClr val="FFFFFF"/>
    <a:srgbClr val="000080"/>
    <a:srgbClr val="0000CD"/>
    <a:srgbClr val="3B71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DDA8DF-3A5D-46AE-AD23-3CB0A8471CB5}" v="539" dt="2026-04-22T21:27:56.378"/>
    <p1510:client id="{7804244C-15B9-43D0-B860-B26CEE9CD0FC}" v="3" dt="2026-04-23T12:54:32.12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0395" autoAdjust="0"/>
  </p:normalViewPr>
  <p:slideViewPr>
    <p:cSldViewPr snapToGrid="0">
      <p:cViewPr varScale="1">
        <p:scale>
          <a:sx n="77" d="100"/>
          <a:sy n="77" d="100"/>
        </p:scale>
        <p:origin x="114" y="5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8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1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odman, Dan" userId="3856083d-7deb-434e-baee-35426c02f58e" providerId="ADAL" clId="{C70F9799-D15A-46D9-8413-58D4E5010E9D}"/>
    <pc:docChg chg="undo custSel addSld modSld">
      <pc:chgData name="Goodman, Dan" userId="3856083d-7deb-434e-baee-35426c02f58e" providerId="ADAL" clId="{C70F9799-D15A-46D9-8413-58D4E5010E9D}" dt="2026-04-22T21:27:56.378" v="6235" actId="207"/>
      <pc:docMkLst>
        <pc:docMk/>
      </pc:docMkLst>
      <pc:sldChg chg="addSp modSp new mod addAnim delAnim modAnim">
        <pc:chgData name="Goodman, Dan" userId="3856083d-7deb-434e-baee-35426c02f58e" providerId="ADAL" clId="{C70F9799-D15A-46D9-8413-58D4E5010E9D}" dt="2026-04-22T18:39:52.247" v="719" actId="113"/>
        <pc:sldMkLst>
          <pc:docMk/>
          <pc:sldMk cId="1820069750" sldId="257"/>
        </pc:sldMkLst>
        <pc:spChg chg="mod">
          <ac:chgData name="Goodman, Dan" userId="3856083d-7deb-434e-baee-35426c02f58e" providerId="ADAL" clId="{C70F9799-D15A-46D9-8413-58D4E5010E9D}" dt="2026-04-22T18:16:27.148" v="7" actId="20577"/>
          <ac:spMkLst>
            <pc:docMk/>
            <pc:sldMk cId="1820069750" sldId="257"/>
            <ac:spMk id="2" creationId="{CECB1B97-CF85-40DB-7F85-0E9C0CCFFEB6}"/>
          </ac:spMkLst>
        </pc:spChg>
        <pc:spChg chg="mod">
          <ac:chgData name="Goodman, Dan" userId="3856083d-7deb-434e-baee-35426c02f58e" providerId="ADAL" clId="{C70F9799-D15A-46D9-8413-58D4E5010E9D}" dt="2026-04-22T18:39:52.247" v="719" actId="113"/>
          <ac:spMkLst>
            <pc:docMk/>
            <pc:sldMk cId="1820069750" sldId="257"/>
            <ac:spMk id="3" creationId="{AFA69D5E-7545-16AC-311C-92EF161B36EE}"/>
          </ac:spMkLst>
        </pc:spChg>
        <pc:spChg chg="add mod">
          <ac:chgData name="Goodman, Dan" userId="3856083d-7deb-434e-baee-35426c02f58e" providerId="ADAL" clId="{C70F9799-D15A-46D9-8413-58D4E5010E9D}" dt="2026-04-22T18:22:56.334" v="235" actId="14100"/>
          <ac:spMkLst>
            <pc:docMk/>
            <pc:sldMk cId="1820069750" sldId="257"/>
            <ac:spMk id="4" creationId="{2747C80D-9100-805C-7A31-F03EB174BE0C}"/>
          </ac:spMkLst>
        </pc:spChg>
        <pc:spChg chg="add mod">
          <ac:chgData name="Goodman, Dan" userId="3856083d-7deb-434e-baee-35426c02f58e" providerId="ADAL" clId="{C70F9799-D15A-46D9-8413-58D4E5010E9D}" dt="2026-04-22T18:22:52.159" v="234" actId="14100"/>
          <ac:spMkLst>
            <pc:docMk/>
            <pc:sldMk cId="1820069750" sldId="257"/>
            <ac:spMk id="5" creationId="{62F5C681-09D3-60D8-93C8-A8411E2D39D2}"/>
          </ac:spMkLst>
        </pc:spChg>
        <pc:picChg chg="add mod">
          <ac:chgData name="Goodman, Dan" userId="3856083d-7deb-434e-baee-35426c02f58e" providerId="ADAL" clId="{C70F9799-D15A-46D9-8413-58D4E5010E9D}" dt="2026-04-22T18:39:12.455" v="716" actId="1076"/>
          <ac:picMkLst>
            <pc:docMk/>
            <pc:sldMk cId="1820069750" sldId="257"/>
            <ac:picMk id="7" creationId="{0F6B05DD-2C7F-DC0B-B053-087129601628}"/>
          </ac:picMkLst>
        </pc:picChg>
        <pc:picChg chg="add mod">
          <ac:chgData name="Goodman, Dan" userId="3856083d-7deb-434e-baee-35426c02f58e" providerId="ADAL" clId="{C70F9799-D15A-46D9-8413-58D4E5010E9D}" dt="2026-04-22T18:22:35.733" v="233" actId="1076"/>
          <ac:picMkLst>
            <pc:docMk/>
            <pc:sldMk cId="1820069750" sldId="257"/>
            <ac:picMk id="1026" creationId="{AFDDAAE6-BD8E-34FA-DCDE-8767AC392C41}"/>
          </ac:picMkLst>
        </pc:picChg>
      </pc:sldChg>
      <pc:sldChg chg="addSp delSp modSp new mod modAnim">
        <pc:chgData name="Goodman, Dan" userId="3856083d-7deb-434e-baee-35426c02f58e" providerId="ADAL" clId="{C70F9799-D15A-46D9-8413-58D4E5010E9D}" dt="2026-04-22T18:40:24.375" v="723"/>
        <pc:sldMkLst>
          <pc:docMk/>
          <pc:sldMk cId="3287206827" sldId="258"/>
        </pc:sldMkLst>
        <pc:spChg chg="mod">
          <ac:chgData name="Goodman, Dan" userId="3856083d-7deb-434e-baee-35426c02f58e" providerId="ADAL" clId="{C70F9799-D15A-46D9-8413-58D4E5010E9D}" dt="2026-04-22T18:32:44.324" v="624" actId="20577"/>
          <ac:spMkLst>
            <pc:docMk/>
            <pc:sldMk cId="3287206827" sldId="258"/>
            <ac:spMk id="2" creationId="{408426F3-FECD-A3D0-C6BE-B9ECE729D71E}"/>
          </ac:spMkLst>
        </pc:spChg>
        <pc:spChg chg="del">
          <ac:chgData name="Goodman, Dan" userId="3856083d-7deb-434e-baee-35426c02f58e" providerId="ADAL" clId="{C70F9799-D15A-46D9-8413-58D4E5010E9D}" dt="2026-04-22T18:33:22.843" v="625" actId="478"/>
          <ac:spMkLst>
            <pc:docMk/>
            <pc:sldMk cId="3287206827" sldId="258"/>
            <ac:spMk id="3" creationId="{3CEF6014-A346-736D-CC60-0D6FDFD5E6B2}"/>
          </ac:spMkLst>
        </pc:spChg>
        <pc:spChg chg="add">
          <ac:chgData name="Goodman, Dan" userId="3856083d-7deb-434e-baee-35426c02f58e" providerId="ADAL" clId="{C70F9799-D15A-46D9-8413-58D4E5010E9D}" dt="2026-04-22T18:34:25.804" v="626"/>
          <ac:spMkLst>
            <pc:docMk/>
            <pc:sldMk cId="3287206827" sldId="258"/>
            <ac:spMk id="4" creationId="{410F9E92-2260-4594-CBD0-CC168CE88794}"/>
          </ac:spMkLst>
        </pc:spChg>
        <pc:spChg chg="add mod">
          <ac:chgData name="Goodman, Dan" userId="3856083d-7deb-434e-baee-35426c02f58e" providerId="ADAL" clId="{C70F9799-D15A-46D9-8413-58D4E5010E9D}" dt="2026-04-22T18:35:18.922" v="654" actId="20577"/>
          <ac:spMkLst>
            <pc:docMk/>
            <pc:sldMk cId="3287206827" sldId="258"/>
            <ac:spMk id="9" creationId="{86A1F439-1583-DE8E-EBD7-6262E570535F}"/>
          </ac:spMkLst>
        </pc:spChg>
        <pc:spChg chg="add mod">
          <ac:chgData name="Goodman, Dan" userId="3856083d-7deb-434e-baee-35426c02f58e" providerId="ADAL" clId="{C70F9799-D15A-46D9-8413-58D4E5010E9D}" dt="2026-04-22T18:37:26.990" v="706" actId="1076"/>
          <ac:spMkLst>
            <pc:docMk/>
            <pc:sldMk cId="3287206827" sldId="258"/>
            <ac:spMk id="10" creationId="{B668E02E-3FC2-13E7-F77E-5D40520FA39D}"/>
          </ac:spMkLst>
        </pc:spChg>
        <pc:picChg chg="add del">
          <ac:chgData name="Goodman, Dan" userId="3856083d-7deb-434e-baee-35426c02f58e" providerId="ADAL" clId="{C70F9799-D15A-46D9-8413-58D4E5010E9D}" dt="2026-04-22T18:34:37.676" v="628" actId="478"/>
          <ac:picMkLst>
            <pc:docMk/>
            <pc:sldMk cId="3287206827" sldId="258"/>
            <ac:picMk id="6" creationId="{6CFB24B2-A803-AD90-36B6-0E208B24CC00}"/>
          </ac:picMkLst>
        </pc:picChg>
        <pc:picChg chg="add mod">
          <ac:chgData name="Goodman, Dan" userId="3856083d-7deb-434e-baee-35426c02f58e" providerId="ADAL" clId="{C70F9799-D15A-46D9-8413-58D4E5010E9D}" dt="2026-04-22T18:34:50.995" v="631" actId="1076"/>
          <ac:picMkLst>
            <pc:docMk/>
            <pc:sldMk cId="3287206827" sldId="258"/>
            <ac:picMk id="8" creationId="{D386B7A6-93EF-5E3E-9F4B-6D50A307833A}"/>
          </ac:picMkLst>
        </pc:picChg>
        <pc:picChg chg="add mod">
          <ac:chgData name="Goodman, Dan" userId="3856083d-7deb-434e-baee-35426c02f58e" providerId="ADAL" clId="{C70F9799-D15A-46D9-8413-58D4E5010E9D}" dt="2026-04-22T18:36:57.639" v="657" actId="1076"/>
          <ac:picMkLst>
            <pc:docMk/>
            <pc:sldMk cId="3287206827" sldId="258"/>
            <ac:picMk id="2052" creationId="{FEE0252E-92CC-6FD2-2A79-9A1E9C1C4916}"/>
          </ac:picMkLst>
        </pc:picChg>
      </pc:sldChg>
      <pc:sldChg chg="addSp delSp modSp new mod addAnim delAnim modAnim">
        <pc:chgData name="Goodman, Dan" userId="3856083d-7deb-434e-baee-35426c02f58e" providerId="ADAL" clId="{C70F9799-D15A-46D9-8413-58D4E5010E9D}" dt="2026-04-22T20:06:52.616" v="2712" actId="207"/>
        <pc:sldMkLst>
          <pc:docMk/>
          <pc:sldMk cId="4225620062" sldId="259"/>
        </pc:sldMkLst>
        <pc:spChg chg="mod">
          <ac:chgData name="Goodman, Dan" userId="3856083d-7deb-434e-baee-35426c02f58e" providerId="ADAL" clId="{C70F9799-D15A-46D9-8413-58D4E5010E9D}" dt="2026-04-22T19:15:06.978" v="774" actId="20577"/>
          <ac:spMkLst>
            <pc:docMk/>
            <pc:sldMk cId="4225620062" sldId="259"/>
            <ac:spMk id="2" creationId="{027270D1-691D-2A54-2C0A-BED5476EB069}"/>
          </ac:spMkLst>
        </pc:spChg>
        <pc:spChg chg="add del mod">
          <ac:chgData name="Goodman, Dan" userId="3856083d-7deb-434e-baee-35426c02f58e" providerId="ADAL" clId="{C70F9799-D15A-46D9-8413-58D4E5010E9D}" dt="2026-04-22T20:06:52.616" v="2712" actId="207"/>
          <ac:spMkLst>
            <pc:docMk/>
            <pc:sldMk cId="4225620062" sldId="259"/>
            <ac:spMk id="3" creationId="{5173FB47-B5AC-CE9C-5CFD-1B58A560D506}"/>
          </ac:spMkLst>
        </pc:spChg>
        <pc:spChg chg="mod">
          <ac:chgData name="Goodman, Dan" userId="3856083d-7deb-434e-baee-35426c02f58e" providerId="ADAL" clId="{C70F9799-D15A-46D9-8413-58D4E5010E9D}" dt="2026-04-22T19:18:52.154" v="929"/>
          <ac:spMkLst>
            <pc:docMk/>
            <pc:sldMk cId="4225620062" sldId="259"/>
            <ac:spMk id="6" creationId="{B6C0010F-9F65-3A5C-FB8B-0BA64D8C4C70}"/>
          </ac:spMkLst>
        </pc:spChg>
        <pc:spChg chg="mod">
          <ac:chgData name="Goodman, Dan" userId="3856083d-7deb-434e-baee-35426c02f58e" providerId="ADAL" clId="{C70F9799-D15A-46D9-8413-58D4E5010E9D}" dt="2026-04-22T19:18:57.130" v="930"/>
          <ac:spMkLst>
            <pc:docMk/>
            <pc:sldMk cId="4225620062" sldId="259"/>
            <ac:spMk id="9" creationId="{69A240AC-1CCD-D227-9582-CD69113BBDE3}"/>
          </ac:spMkLst>
        </pc:spChg>
        <pc:spChg chg="add mod">
          <ac:chgData name="Goodman, Dan" userId="3856083d-7deb-434e-baee-35426c02f58e" providerId="ADAL" clId="{C70F9799-D15A-46D9-8413-58D4E5010E9D}" dt="2026-04-22T19:25:50.933" v="1355" actId="1076"/>
          <ac:spMkLst>
            <pc:docMk/>
            <pc:sldMk cId="4225620062" sldId="259"/>
            <ac:spMk id="10" creationId="{34E13953-94F2-B91F-7E9D-2D628155C226}"/>
          </ac:spMkLst>
        </pc:spChg>
        <pc:spChg chg="add del mod topLvl">
          <ac:chgData name="Goodman, Dan" userId="3856083d-7deb-434e-baee-35426c02f58e" providerId="ADAL" clId="{C70F9799-D15A-46D9-8413-58D4E5010E9D}" dt="2026-04-22T19:45:41.335" v="1748" actId="478"/>
          <ac:spMkLst>
            <pc:docMk/>
            <pc:sldMk cId="4225620062" sldId="259"/>
            <ac:spMk id="12" creationId="{8626190E-42CE-A58C-9055-9E51F4EF88E5}"/>
          </ac:spMkLst>
        </pc:spChg>
        <pc:grpChg chg="add mod">
          <ac:chgData name="Goodman, Dan" userId="3856083d-7deb-434e-baee-35426c02f58e" providerId="ADAL" clId="{C70F9799-D15A-46D9-8413-58D4E5010E9D}" dt="2026-04-22T19:18:52.154" v="929"/>
          <ac:grpSpMkLst>
            <pc:docMk/>
            <pc:sldMk cId="4225620062" sldId="259"/>
            <ac:grpSpMk id="4" creationId="{DB187E01-604E-5E35-1198-E52D82C77739}"/>
          </ac:grpSpMkLst>
        </pc:grpChg>
        <pc:grpChg chg="add mod">
          <ac:chgData name="Goodman, Dan" userId="3856083d-7deb-434e-baee-35426c02f58e" providerId="ADAL" clId="{C70F9799-D15A-46D9-8413-58D4E5010E9D}" dt="2026-04-22T19:18:57.130" v="930"/>
          <ac:grpSpMkLst>
            <pc:docMk/>
            <pc:sldMk cId="4225620062" sldId="259"/>
            <ac:grpSpMk id="7" creationId="{552D8C18-EA85-BAB9-AB57-F6731C37AEF8}"/>
          </ac:grpSpMkLst>
        </pc:grpChg>
        <pc:grpChg chg="add del mod">
          <ac:chgData name="Goodman, Dan" userId="3856083d-7deb-434e-baee-35426c02f58e" providerId="ADAL" clId="{C70F9799-D15A-46D9-8413-58D4E5010E9D}" dt="2026-04-22T19:45:41.335" v="1748" actId="478"/>
          <ac:grpSpMkLst>
            <pc:docMk/>
            <pc:sldMk cId="4225620062" sldId="259"/>
            <ac:grpSpMk id="13" creationId="{D4C3F6CC-152C-BC85-2704-79BB97F0CE35}"/>
          </ac:grpSpMkLst>
        </pc:grpChg>
        <pc:picChg chg="mod">
          <ac:chgData name="Goodman, Dan" userId="3856083d-7deb-434e-baee-35426c02f58e" providerId="ADAL" clId="{C70F9799-D15A-46D9-8413-58D4E5010E9D}" dt="2026-04-22T19:18:52.154" v="929"/>
          <ac:picMkLst>
            <pc:docMk/>
            <pc:sldMk cId="4225620062" sldId="259"/>
            <ac:picMk id="5" creationId="{D9BF537D-DEC5-D2BF-1AB8-06767CA35014}"/>
          </ac:picMkLst>
        </pc:picChg>
        <pc:picChg chg="mod">
          <ac:chgData name="Goodman, Dan" userId="3856083d-7deb-434e-baee-35426c02f58e" providerId="ADAL" clId="{C70F9799-D15A-46D9-8413-58D4E5010E9D}" dt="2026-04-22T19:18:57.130" v="930"/>
          <ac:picMkLst>
            <pc:docMk/>
            <pc:sldMk cId="4225620062" sldId="259"/>
            <ac:picMk id="8" creationId="{5425D747-6FF8-D6A1-23A0-5EA4C207E6D9}"/>
          </ac:picMkLst>
        </pc:picChg>
        <pc:picChg chg="add mod topLvl">
          <ac:chgData name="Goodman, Dan" userId="3856083d-7deb-434e-baee-35426c02f58e" providerId="ADAL" clId="{C70F9799-D15A-46D9-8413-58D4E5010E9D}" dt="2026-04-22T19:45:45.754" v="1749" actId="1076"/>
          <ac:picMkLst>
            <pc:docMk/>
            <pc:sldMk cId="4225620062" sldId="259"/>
            <ac:picMk id="11" creationId="{228AD01C-5B23-CBE6-644C-528DBF89FE12}"/>
          </ac:picMkLst>
        </pc:picChg>
      </pc:sldChg>
      <pc:sldChg chg="addSp delSp modSp new mod addAnim delAnim modAnim">
        <pc:chgData name="Goodman, Dan" userId="3856083d-7deb-434e-baee-35426c02f58e" providerId="ADAL" clId="{C70F9799-D15A-46D9-8413-58D4E5010E9D}" dt="2026-04-22T20:09:59.143" v="2730" actId="1076"/>
        <pc:sldMkLst>
          <pc:docMk/>
          <pc:sldMk cId="25938026" sldId="260"/>
        </pc:sldMkLst>
        <pc:spChg chg="mod">
          <ac:chgData name="Goodman, Dan" userId="3856083d-7deb-434e-baee-35426c02f58e" providerId="ADAL" clId="{C70F9799-D15A-46D9-8413-58D4E5010E9D}" dt="2026-04-22T19:48:20.528" v="1789" actId="20577"/>
          <ac:spMkLst>
            <pc:docMk/>
            <pc:sldMk cId="25938026" sldId="260"/>
            <ac:spMk id="2" creationId="{029DDDE7-390B-A70D-5C37-EBCC78389BD3}"/>
          </ac:spMkLst>
        </pc:spChg>
        <pc:spChg chg="mod">
          <ac:chgData name="Goodman, Dan" userId="3856083d-7deb-434e-baee-35426c02f58e" providerId="ADAL" clId="{C70F9799-D15A-46D9-8413-58D4E5010E9D}" dt="2026-04-22T20:09:55.455" v="2729" actId="207"/>
          <ac:spMkLst>
            <pc:docMk/>
            <pc:sldMk cId="25938026" sldId="260"/>
            <ac:spMk id="3" creationId="{A0CCE03B-B210-B257-8521-5ADD1F535064}"/>
          </ac:spMkLst>
        </pc:spChg>
        <pc:spChg chg="add del">
          <ac:chgData name="Goodman, Dan" userId="3856083d-7deb-434e-baee-35426c02f58e" providerId="ADAL" clId="{C70F9799-D15A-46D9-8413-58D4E5010E9D}" dt="2026-04-22T19:59:33.107" v="2555" actId="22"/>
          <ac:spMkLst>
            <pc:docMk/>
            <pc:sldMk cId="25938026" sldId="260"/>
            <ac:spMk id="6" creationId="{FA34FFFD-EE0D-7328-DAD8-3529481E1F2E}"/>
          </ac:spMkLst>
        </pc:spChg>
        <pc:spChg chg="add del mod">
          <ac:chgData name="Goodman, Dan" userId="3856083d-7deb-434e-baee-35426c02f58e" providerId="ADAL" clId="{C70F9799-D15A-46D9-8413-58D4E5010E9D}" dt="2026-04-22T20:03:17.565" v="2683" actId="478"/>
          <ac:spMkLst>
            <pc:docMk/>
            <pc:sldMk cId="25938026" sldId="260"/>
            <ac:spMk id="10" creationId="{3B3846A9-836F-81A7-3107-A2A4CFA69E94}"/>
          </ac:spMkLst>
        </pc:spChg>
        <pc:spChg chg="add mod">
          <ac:chgData name="Goodman, Dan" userId="3856083d-7deb-434e-baee-35426c02f58e" providerId="ADAL" clId="{C70F9799-D15A-46D9-8413-58D4E5010E9D}" dt="2026-04-22T20:09:59.143" v="2730" actId="1076"/>
          <ac:spMkLst>
            <pc:docMk/>
            <pc:sldMk cId="25938026" sldId="260"/>
            <ac:spMk id="11" creationId="{30DEF4C4-565B-BFB4-BE6F-16A06C9B8080}"/>
          </ac:spMkLst>
        </pc:spChg>
        <pc:picChg chg="add mod">
          <ac:chgData name="Goodman, Dan" userId="3856083d-7deb-434e-baee-35426c02f58e" providerId="ADAL" clId="{C70F9799-D15A-46D9-8413-58D4E5010E9D}" dt="2026-04-22T19:59:30.653" v="2553" actId="1076"/>
          <ac:picMkLst>
            <pc:docMk/>
            <pc:sldMk cId="25938026" sldId="260"/>
            <ac:picMk id="4" creationId="{EB88B585-A0D1-B173-9427-F3F947B93EDB}"/>
          </ac:picMkLst>
        </pc:picChg>
        <pc:picChg chg="add mod">
          <ac:chgData name="Goodman, Dan" userId="3856083d-7deb-434e-baee-35426c02f58e" providerId="ADAL" clId="{C70F9799-D15A-46D9-8413-58D4E5010E9D}" dt="2026-04-22T20:00:13.142" v="2558" actId="1076"/>
          <ac:picMkLst>
            <pc:docMk/>
            <pc:sldMk cId="25938026" sldId="260"/>
            <ac:picMk id="8" creationId="{C48B230F-24B9-6852-4E99-3EA83FC1B414}"/>
          </ac:picMkLst>
        </pc:picChg>
        <pc:picChg chg="add mod">
          <ac:chgData name="Goodman, Dan" userId="3856083d-7deb-434e-baee-35426c02f58e" providerId="ADAL" clId="{C70F9799-D15A-46D9-8413-58D4E5010E9D}" dt="2026-04-22T20:04:44.174" v="2706" actId="1076"/>
          <ac:picMkLst>
            <pc:docMk/>
            <pc:sldMk cId="25938026" sldId="260"/>
            <ac:picMk id="9" creationId="{B999AE22-B369-098B-1BBB-A980ABE44B66}"/>
          </ac:picMkLst>
        </pc:picChg>
      </pc:sldChg>
      <pc:sldChg chg="addSp modSp new mod addAnim delAnim modAnim">
        <pc:chgData name="Goodman, Dan" userId="3856083d-7deb-434e-baee-35426c02f58e" providerId="ADAL" clId="{C70F9799-D15A-46D9-8413-58D4E5010E9D}" dt="2026-04-22T21:27:56.378" v="6235" actId="207"/>
        <pc:sldMkLst>
          <pc:docMk/>
          <pc:sldMk cId="1557280530" sldId="261"/>
        </pc:sldMkLst>
        <pc:spChg chg="mod">
          <ac:chgData name="Goodman, Dan" userId="3856083d-7deb-434e-baee-35426c02f58e" providerId="ADAL" clId="{C70F9799-D15A-46D9-8413-58D4E5010E9D}" dt="2026-04-22T20:10:49.997" v="2772" actId="20577"/>
          <ac:spMkLst>
            <pc:docMk/>
            <pc:sldMk cId="1557280530" sldId="261"/>
            <ac:spMk id="2" creationId="{73929B56-8427-D136-0C6B-A823CF8F2C69}"/>
          </ac:spMkLst>
        </pc:spChg>
        <pc:spChg chg="mod">
          <ac:chgData name="Goodman, Dan" userId="3856083d-7deb-434e-baee-35426c02f58e" providerId="ADAL" clId="{C70F9799-D15A-46D9-8413-58D4E5010E9D}" dt="2026-04-22T21:27:56.378" v="6235" actId="207"/>
          <ac:spMkLst>
            <pc:docMk/>
            <pc:sldMk cId="1557280530" sldId="261"/>
            <ac:spMk id="3" creationId="{31A35C5A-CCDA-7FC6-EE0F-260A9E7F0B9A}"/>
          </ac:spMkLst>
        </pc:spChg>
        <pc:spChg chg="add mod">
          <ac:chgData name="Goodman, Dan" userId="3856083d-7deb-434e-baee-35426c02f58e" providerId="ADAL" clId="{C70F9799-D15A-46D9-8413-58D4E5010E9D}" dt="2026-04-22T20:20:19.474" v="3470" actId="164"/>
          <ac:spMkLst>
            <pc:docMk/>
            <pc:sldMk cId="1557280530" sldId="261"/>
            <ac:spMk id="6" creationId="{27A8C074-68A3-882D-567C-C5160944B5A3}"/>
          </ac:spMkLst>
        </pc:spChg>
        <pc:grpChg chg="add mod">
          <ac:chgData name="Goodman, Dan" userId="3856083d-7deb-434e-baee-35426c02f58e" providerId="ADAL" clId="{C70F9799-D15A-46D9-8413-58D4E5010E9D}" dt="2026-04-22T20:20:19.474" v="3470" actId="164"/>
          <ac:grpSpMkLst>
            <pc:docMk/>
            <pc:sldMk cId="1557280530" sldId="261"/>
            <ac:grpSpMk id="7" creationId="{A974AC38-5C18-FC8F-9E55-4EC8957029AA}"/>
          </ac:grpSpMkLst>
        </pc:grpChg>
        <pc:picChg chg="add mod">
          <ac:chgData name="Goodman, Dan" userId="3856083d-7deb-434e-baee-35426c02f58e" providerId="ADAL" clId="{C70F9799-D15A-46D9-8413-58D4E5010E9D}" dt="2026-04-22T20:20:19.474" v="3470" actId="164"/>
          <ac:picMkLst>
            <pc:docMk/>
            <pc:sldMk cId="1557280530" sldId="261"/>
            <ac:picMk id="5" creationId="{055EEFF6-B3B7-74FB-E7F4-0C70728ED2F4}"/>
          </ac:picMkLst>
        </pc:picChg>
      </pc:sldChg>
      <pc:sldChg chg="addSp modSp new mod addAnim delAnim modAnim">
        <pc:chgData name="Goodman, Dan" userId="3856083d-7deb-434e-baee-35426c02f58e" providerId="ADAL" clId="{C70F9799-D15A-46D9-8413-58D4E5010E9D}" dt="2026-04-22T21:26:39.249" v="6233" actId="6549"/>
        <pc:sldMkLst>
          <pc:docMk/>
          <pc:sldMk cId="22453605" sldId="262"/>
        </pc:sldMkLst>
        <pc:spChg chg="mod">
          <ac:chgData name="Goodman, Dan" userId="3856083d-7deb-434e-baee-35426c02f58e" providerId="ADAL" clId="{C70F9799-D15A-46D9-8413-58D4E5010E9D}" dt="2026-04-22T20:22:01.759" v="3567" actId="20577"/>
          <ac:spMkLst>
            <pc:docMk/>
            <pc:sldMk cId="22453605" sldId="262"/>
            <ac:spMk id="2" creationId="{9587631F-0310-E600-130E-22E6852EF31A}"/>
          </ac:spMkLst>
        </pc:spChg>
        <pc:spChg chg="mod">
          <ac:chgData name="Goodman, Dan" userId="3856083d-7deb-434e-baee-35426c02f58e" providerId="ADAL" clId="{C70F9799-D15A-46D9-8413-58D4E5010E9D}" dt="2026-04-22T21:26:39.249" v="6233" actId="6549"/>
          <ac:spMkLst>
            <pc:docMk/>
            <pc:sldMk cId="22453605" sldId="262"/>
            <ac:spMk id="3" creationId="{F57D8FA4-7FAE-8BD0-B4FB-945AF8B2D2CC}"/>
          </ac:spMkLst>
        </pc:spChg>
        <pc:spChg chg="add">
          <ac:chgData name="Goodman, Dan" userId="3856083d-7deb-434e-baee-35426c02f58e" providerId="ADAL" clId="{C70F9799-D15A-46D9-8413-58D4E5010E9D}" dt="2026-04-22T20:23:00.385" v="3569"/>
          <ac:spMkLst>
            <pc:docMk/>
            <pc:sldMk cId="22453605" sldId="262"/>
            <ac:spMk id="4" creationId="{2FF9E526-1FB9-C116-F719-A9E6F236222A}"/>
          </ac:spMkLst>
        </pc:spChg>
        <pc:picChg chg="add mod">
          <ac:chgData name="Goodman, Dan" userId="3856083d-7deb-434e-baee-35426c02f58e" providerId="ADAL" clId="{C70F9799-D15A-46D9-8413-58D4E5010E9D}" dt="2026-04-22T20:23:17.778" v="3572" actId="14100"/>
          <ac:picMkLst>
            <pc:docMk/>
            <pc:sldMk cId="22453605" sldId="262"/>
            <ac:picMk id="6" creationId="{816201AF-C091-820E-DC61-269860296C07}"/>
          </ac:picMkLst>
        </pc:picChg>
      </pc:sldChg>
      <pc:sldChg chg="addSp modSp new mod modAnim modNotesTx">
        <pc:chgData name="Goodman, Dan" userId="3856083d-7deb-434e-baee-35426c02f58e" providerId="ADAL" clId="{C70F9799-D15A-46D9-8413-58D4E5010E9D}" dt="2026-04-22T21:25:10.645" v="6181" actId="167"/>
        <pc:sldMkLst>
          <pc:docMk/>
          <pc:sldMk cId="3987096244" sldId="263"/>
        </pc:sldMkLst>
        <pc:spChg chg="mod">
          <ac:chgData name="Goodman, Dan" userId="3856083d-7deb-434e-baee-35426c02f58e" providerId="ADAL" clId="{C70F9799-D15A-46D9-8413-58D4E5010E9D}" dt="2026-04-22T20:37:19.845" v="4541" actId="20577"/>
          <ac:spMkLst>
            <pc:docMk/>
            <pc:sldMk cId="3987096244" sldId="263"/>
            <ac:spMk id="2" creationId="{32CCCD94-7B28-6541-EDE0-58FB2DE1D08D}"/>
          </ac:spMkLst>
        </pc:spChg>
        <pc:spChg chg="mod">
          <ac:chgData name="Goodman, Dan" userId="3856083d-7deb-434e-baee-35426c02f58e" providerId="ADAL" clId="{C70F9799-D15A-46D9-8413-58D4E5010E9D}" dt="2026-04-22T21:24:21.731" v="6176" actId="207"/>
          <ac:spMkLst>
            <pc:docMk/>
            <pc:sldMk cId="3987096244" sldId="263"/>
            <ac:spMk id="3" creationId="{7061C356-B00A-A5B3-84BE-699993DDDD84}"/>
          </ac:spMkLst>
        </pc:spChg>
        <pc:spChg chg="add mod">
          <ac:chgData name="Goodman, Dan" userId="3856083d-7deb-434e-baee-35426c02f58e" providerId="ADAL" clId="{C70F9799-D15A-46D9-8413-58D4E5010E9D}" dt="2026-04-22T21:19:48.869" v="5898" actId="1076"/>
          <ac:spMkLst>
            <pc:docMk/>
            <pc:sldMk cId="3987096244" sldId="263"/>
            <ac:spMk id="5" creationId="{4EE18A69-8F98-E97E-24EA-FBB03BF3F856}"/>
          </ac:spMkLst>
        </pc:spChg>
        <pc:spChg chg="add mod ord">
          <ac:chgData name="Goodman, Dan" userId="3856083d-7deb-434e-baee-35426c02f58e" providerId="ADAL" clId="{C70F9799-D15A-46D9-8413-58D4E5010E9D}" dt="2026-04-22T21:25:10.645" v="6181" actId="167"/>
          <ac:spMkLst>
            <pc:docMk/>
            <pc:sldMk cId="3987096244" sldId="263"/>
            <ac:spMk id="6" creationId="{ABB143D3-1F86-6880-9111-5F095152B2DD}"/>
          </ac:spMkLst>
        </pc:spChg>
      </pc:sldChg>
    </pc:docChg>
  </pc:docChgLst>
  <pc:docChgLst>
    <pc:chgData name="Goodman, Dan" userId="3856083d-7deb-434e-baee-35426c02f58e" providerId="ADAL" clId="{C97C92AB-C3B2-416F-B493-D5EF17F60F5A}"/>
    <pc:docChg chg="modSld">
      <pc:chgData name="Goodman, Dan" userId="3856083d-7deb-434e-baee-35426c02f58e" providerId="ADAL" clId="{C97C92AB-C3B2-416F-B493-D5EF17F60F5A}" dt="2026-04-21T17:09:35.401" v="0"/>
      <pc:docMkLst>
        <pc:docMk/>
      </pc:docMkLst>
      <pc:sldChg chg="modSp">
        <pc:chgData name="Goodman, Dan" userId="3856083d-7deb-434e-baee-35426c02f58e" providerId="ADAL" clId="{C97C92AB-C3B2-416F-B493-D5EF17F60F5A}" dt="2026-04-21T17:09:35.401" v="0"/>
        <pc:sldMkLst>
          <pc:docMk/>
          <pc:sldMk cId="304400715" sldId="256"/>
        </pc:sldMkLst>
        <pc:spChg chg="mod">
          <ac:chgData name="Goodman, Dan" userId="3856083d-7deb-434e-baee-35426c02f58e" providerId="ADAL" clId="{C97C92AB-C3B2-416F-B493-D5EF17F60F5A}" dt="2026-04-21T17:09:35.401" v="0"/>
          <ac:spMkLst>
            <pc:docMk/>
            <pc:sldMk cId="304400715" sldId="256"/>
            <ac:spMk id="2" creationId="{600D58D3-021C-429A-BBEA-917A6E431D9B}"/>
          </ac:spMkLst>
        </pc:spChg>
      </pc:sldChg>
    </pc:docChg>
  </pc:docChgLst>
  <pc:docChgLst>
    <pc:chgData name="Goodman, Dan" userId="3856083d-7deb-434e-baee-35426c02f58e" providerId="ADAL" clId="{6CA0AD20-ACA0-437E-B0BB-1AEF1DB2AC9B}"/>
    <pc:docChg chg="custSel modSld modShowInfo">
      <pc:chgData name="Goodman, Dan" userId="3856083d-7deb-434e-baee-35426c02f58e" providerId="ADAL" clId="{6CA0AD20-ACA0-437E-B0BB-1AEF1DB2AC9B}" dt="2026-04-23T14:39:00.921" v="8" actId="2744"/>
      <pc:docMkLst>
        <pc:docMk/>
      </pc:docMkLst>
      <pc:sldChg chg="addSp modSp mod modAnim">
        <pc:chgData name="Goodman, Dan" userId="3856083d-7deb-434e-baee-35426c02f58e" providerId="ADAL" clId="{6CA0AD20-ACA0-437E-B0BB-1AEF1DB2AC9B}" dt="2026-04-23T12:54:10.417" v="4"/>
        <pc:sldMkLst>
          <pc:docMk/>
          <pc:sldMk cId="22453605" sldId="262"/>
        </pc:sldMkLst>
        <pc:spChg chg="mod">
          <ac:chgData name="Goodman, Dan" userId="3856083d-7deb-434e-baee-35426c02f58e" providerId="ADAL" clId="{6CA0AD20-ACA0-437E-B0BB-1AEF1DB2AC9B}" dt="2026-04-23T12:53:42.155" v="0" actId="20577"/>
          <ac:spMkLst>
            <pc:docMk/>
            <pc:sldMk cId="22453605" sldId="262"/>
            <ac:spMk id="3" creationId="{F57D8FA4-7FAE-8BD0-B4FB-945AF8B2D2CC}"/>
          </ac:spMkLst>
        </pc:spChg>
        <pc:spChg chg="add mod">
          <ac:chgData name="Goodman, Dan" userId="3856083d-7deb-434e-baee-35426c02f58e" providerId="ADAL" clId="{6CA0AD20-ACA0-437E-B0BB-1AEF1DB2AC9B}" dt="2026-04-23T12:53:55.515" v="3" actId="1076"/>
          <ac:spMkLst>
            <pc:docMk/>
            <pc:sldMk cId="22453605" sldId="262"/>
            <ac:spMk id="5" creationId="{4F7C76BC-99DB-ABAE-37E9-92B4062F0D93}"/>
          </ac:spMkLst>
        </pc:spChg>
      </pc:sldChg>
      <pc:sldChg chg="addAnim delAnim modAnim">
        <pc:chgData name="Goodman, Dan" userId="3856083d-7deb-434e-baee-35426c02f58e" providerId="ADAL" clId="{6CA0AD20-ACA0-437E-B0BB-1AEF1DB2AC9B}" dt="2026-04-23T12:54:35.818" v="6"/>
        <pc:sldMkLst>
          <pc:docMk/>
          <pc:sldMk cId="3987096244" sldId="26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AE6EB4-03A3-4C4A-B5B5-FE282E964C74}" type="datetimeFigureOut">
              <a:rPr lang="en-GB" smtClean="0"/>
              <a:t>23/04/2026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DC7791-BCCC-4DAF-AEA8-66EE27DE67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34128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DC7791-BCCC-4DAF-AEA8-66EE27DE672F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55158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Challenge 1 - problems that are too easy</a:t>
            </a:r>
          </a:p>
          <a:p>
            <a:r>
              <a:rPr lang="en-GB"/>
              <a:t>Challenge 2 - concepts don't scale</a:t>
            </a:r>
          </a:p>
          <a:p>
            <a:r>
              <a:rPr lang="en-GB"/>
              <a:t>Challenge 3 - understanding is unstable</a:t>
            </a:r>
          </a:p>
          <a:p>
            <a:r>
              <a:rPr lang="en-GB"/>
              <a:t>Challenge 4 - doing theory and experiment together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DC7791-BCCC-4DAF-AEA8-66EE27DE672F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9197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3602038"/>
          </a:xfrm>
          <a:prstGeom prst="rect">
            <a:avLst/>
          </a:prstGeom>
          <a:solidFill>
            <a:srgbClr val="7B68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733800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7A08D-AAAD-4624-B12D-B2D2F6AF265E}" type="datetimeFigureOut">
              <a:rPr lang="en-GB" smtClean="0"/>
              <a:t>23/04/2026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C33C1-B32F-4C66-A8A7-26891A6CFE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5361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7A08D-AAAD-4624-B12D-B2D2F6AF265E}" type="datetimeFigureOut">
              <a:rPr lang="en-GB" smtClean="0"/>
              <a:t>23/04/2026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C33C1-B32F-4C66-A8A7-26891A6CFE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1288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7A08D-AAAD-4624-B12D-B2D2F6AF265E}" type="datetimeFigureOut">
              <a:rPr lang="en-GB" smtClean="0"/>
              <a:t>23/04/2026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C33C1-B32F-4C66-A8A7-26891A6CFE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03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955221"/>
          </a:xfrm>
          <a:prstGeom prst="rect">
            <a:avLst/>
          </a:prstGeom>
          <a:solidFill>
            <a:srgbClr val="7B68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373" y="155122"/>
            <a:ext cx="11702143" cy="702128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373" y="1232807"/>
            <a:ext cx="11702143" cy="4944156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50373" y="6356351"/>
            <a:ext cx="1513113" cy="365125"/>
          </a:xfrm>
        </p:spPr>
        <p:txBody>
          <a:bodyPr/>
          <a:lstStyle/>
          <a:p>
            <a:fld id="{B4F8C7A3-725D-4124-BBBD-1241BC874DE3}" type="datetimeFigureOut">
              <a:rPr lang="en-GB" smtClean="0"/>
              <a:t>23/04/2026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59429" y="6356352"/>
            <a:ext cx="8545287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78886" y="6356350"/>
            <a:ext cx="1273629" cy="365125"/>
          </a:xfrm>
        </p:spPr>
        <p:txBody>
          <a:bodyPr/>
          <a:lstStyle/>
          <a:p>
            <a:fld id="{1F455D0C-05DE-4579-A44D-CFABC4712E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642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7A08D-AAAD-4624-B12D-B2D2F6AF265E}" type="datetimeFigureOut">
              <a:rPr lang="en-GB" smtClean="0"/>
              <a:t>23/04/2026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C33C1-B32F-4C66-A8A7-26891A6CFE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5268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7A08D-AAAD-4624-B12D-B2D2F6AF265E}" type="datetimeFigureOut">
              <a:rPr lang="en-GB" smtClean="0"/>
              <a:t>23/04/2026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C33C1-B32F-4C66-A8A7-26891A6CFE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2023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7A08D-AAAD-4624-B12D-B2D2F6AF265E}" type="datetimeFigureOut">
              <a:rPr lang="en-GB" smtClean="0"/>
              <a:t>23/04/2026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C33C1-B32F-4C66-A8A7-26891A6CFE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062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7A08D-AAAD-4624-B12D-B2D2F6AF265E}" type="datetimeFigureOut">
              <a:rPr lang="en-GB" smtClean="0"/>
              <a:t>23/04/2026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C33C1-B32F-4C66-A8A7-26891A6CFE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5320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7A08D-AAAD-4624-B12D-B2D2F6AF265E}" type="datetimeFigureOut">
              <a:rPr lang="en-GB" smtClean="0"/>
              <a:t>23/04/2026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C33C1-B32F-4C66-A8A7-26891A6CFE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5007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7A08D-AAAD-4624-B12D-B2D2F6AF265E}" type="datetimeFigureOut">
              <a:rPr lang="en-GB" smtClean="0"/>
              <a:t>23/04/2026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C33C1-B32F-4C66-A8A7-26891A6CFE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616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7A08D-AAAD-4624-B12D-B2D2F6AF265E}" type="datetimeFigureOut">
              <a:rPr lang="en-GB" smtClean="0"/>
              <a:t>23/04/2026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C33C1-B32F-4C66-A8A7-26891A6CFE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2402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7A08D-AAAD-4624-B12D-B2D2F6AF265E}" type="datetimeFigureOut">
              <a:rPr lang="en-GB" smtClean="0"/>
              <a:t>23/04/2026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1C33C1-B32F-4C66-A8A7-26891A6CFE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8207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0D58D3-021C-429A-BBEA-917A6E431D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59644"/>
            <a:ext cx="10363200" cy="3250319"/>
          </a:xfrm>
        </p:spPr>
        <p:txBody>
          <a:bodyPr>
            <a:normAutofit/>
          </a:bodyPr>
          <a:lstStyle/>
          <a:p>
            <a:r>
              <a:rPr lang="en-US" b="1"/>
              <a:t>Theoretical and experimental challenges in understanding the brain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B2EAAB-C982-419A-83C2-2AE7600566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ln>
            <a:noFill/>
          </a:ln>
        </p:spPr>
        <p:txBody>
          <a:bodyPr/>
          <a:lstStyle/>
          <a:p>
            <a:r>
              <a:rPr lang="en-GB" sz="4000" dirty="0"/>
              <a:t>Dan Goodman</a:t>
            </a:r>
          </a:p>
          <a:p>
            <a:r>
              <a:rPr lang="en-GB" dirty="0"/>
              <a:t>Imperial College London</a:t>
            </a:r>
          </a:p>
          <a:p>
            <a:r>
              <a:rPr lang="en-GB" sz="1800" dirty="0"/>
              <a:t>Department of Electrical and Electronic Engineering</a:t>
            </a: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008CAC22-ABA8-4D9B-A154-1C28BE9C7C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5015" y="5100490"/>
            <a:ext cx="2595904" cy="135636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CCEF47F-23D5-455F-AC8D-1304CC3C9F52}"/>
              </a:ext>
            </a:extLst>
          </p:cNvPr>
          <p:cNvSpPr txBox="1"/>
          <p:nvPr/>
        </p:nvSpPr>
        <p:spPr>
          <a:xfrm>
            <a:off x="9772895" y="6456850"/>
            <a:ext cx="2160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neural-reckoning.org</a:t>
            </a:r>
          </a:p>
        </p:txBody>
      </p:sp>
      <p:pic>
        <p:nvPicPr>
          <p:cNvPr id="6" name="Picture 5" descr="A blue letters on a black background&#10;&#10;Description automatically generated">
            <a:extLst>
              <a:ext uri="{FF2B5EF4-FFF2-40B4-BE49-F238E27FC236}">
                <a16:creationId xmlns:a16="http://schemas.microsoft.com/office/drawing/2014/main" id="{B8BD8BF9-1270-409B-2623-688E48D171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99" y="5613399"/>
            <a:ext cx="3745527" cy="741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00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CB1B97-CF85-40DB-7F85-0E9C0CCFF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A69D5E-7545-16AC-311C-92EF161B36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374" y="3429000"/>
            <a:ext cx="11702142" cy="3273878"/>
          </a:xfrm>
        </p:spPr>
        <p:txBody>
          <a:bodyPr/>
          <a:lstStyle/>
          <a:p>
            <a:pPr marL="0" indent="0">
              <a:buNone/>
            </a:pPr>
            <a:r>
              <a:rPr lang="en-GB"/>
              <a:t>💡TLDR: </a:t>
            </a:r>
            <a:r>
              <a:rPr lang="en-GB" b="1">
                <a:solidFill>
                  <a:srgbClr val="0070C0"/>
                </a:solidFill>
              </a:rPr>
              <a:t>yes, but not if we keep doing neuroscience the way we are now</a:t>
            </a:r>
            <a:r>
              <a:rPr lang="en-GB"/>
              <a:t>.</a:t>
            </a:r>
          </a:p>
          <a:p>
            <a:pPr marL="0" indent="0">
              <a:buNone/>
            </a:pPr>
            <a:r>
              <a:rPr lang="en-GB"/>
              <a:t>				</a:t>
            </a:r>
          </a:p>
          <a:p>
            <a:pPr marL="0" indent="0">
              <a:buNone/>
            </a:pPr>
            <a:r>
              <a:rPr lang="en-GB"/>
              <a:t>Specifically:</a:t>
            </a:r>
          </a:p>
          <a:p>
            <a:pPr marL="0" indent="0">
              <a:buNone/>
            </a:pPr>
            <a:r>
              <a:rPr lang="en-GB"/>
              <a:t>Challenges in understanding whole brains</a:t>
            </a:r>
          </a:p>
          <a:p>
            <a:pPr marL="0" indent="0">
              <a:buNone/>
            </a:pPr>
            <a:r>
              <a:rPr lang="en-GB"/>
              <a:t>Why current methods may not meet these challenges</a:t>
            </a:r>
          </a:p>
          <a:p>
            <a:pPr marL="0" indent="0">
              <a:buNone/>
            </a:pPr>
            <a:endParaRPr lang="en-GB"/>
          </a:p>
          <a:p>
            <a:pPr marL="0" indent="0" algn="r">
              <a:buNone/>
            </a:pPr>
            <a:r>
              <a:rPr lang="en-GB"/>
              <a:t>Can I dig myself out of this hole? Let's see. 😅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FDDAAE6-BD8E-34FA-DCDE-8767AC392C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02" t="31269" r="6890" b="12918"/>
          <a:stretch>
            <a:fillRect/>
          </a:stretch>
        </p:blipFill>
        <p:spPr bwMode="auto">
          <a:xfrm flipH="1">
            <a:off x="373503" y="1303207"/>
            <a:ext cx="1797017" cy="184017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hought Bubble: Cloud 3">
            <a:extLst>
              <a:ext uri="{FF2B5EF4-FFF2-40B4-BE49-F238E27FC236}">
                <a16:creationId xmlns:a16="http://schemas.microsoft.com/office/drawing/2014/main" id="{2747C80D-9100-805C-7A31-F03EB174BE0C}"/>
              </a:ext>
            </a:extLst>
          </p:cNvPr>
          <p:cNvSpPr/>
          <p:nvPr/>
        </p:nvSpPr>
        <p:spPr>
          <a:xfrm>
            <a:off x="2540832" y="1379095"/>
            <a:ext cx="4616971" cy="1603948"/>
          </a:xfrm>
          <a:prstGeom prst="cloudCallout">
            <a:avLst>
              <a:gd name="adj1" fmla="val -54301"/>
              <a:gd name="adj2" fmla="val -43575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/>
              <a:t>I'm introducing the panel discussion on "Will we ever understand the whole brain?"</a:t>
            </a:r>
          </a:p>
        </p:txBody>
      </p:sp>
      <p:sp>
        <p:nvSpPr>
          <p:cNvPr id="5" name="Thought Bubble: Cloud 4">
            <a:extLst>
              <a:ext uri="{FF2B5EF4-FFF2-40B4-BE49-F238E27FC236}">
                <a16:creationId xmlns:a16="http://schemas.microsoft.com/office/drawing/2014/main" id="{62F5C681-09D3-60D8-93C8-A8411E2D39D2}"/>
              </a:ext>
            </a:extLst>
          </p:cNvPr>
          <p:cNvSpPr/>
          <p:nvPr/>
        </p:nvSpPr>
        <p:spPr>
          <a:xfrm>
            <a:off x="7517567" y="1341151"/>
            <a:ext cx="3575151" cy="1603948"/>
          </a:xfrm>
          <a:prstGeom prst="cloudCallout">
            <a:avLst>
              <a:gd name="adj1" fmla="val -54301"/>
              <a:gd name="adj2" fmla="val -43575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/>
              <a:t>So I have to say something at least moderately controversial...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F6B05DD-2C7F-DC0B-B053-0871296016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6589" y="4273660"/>
            <a:ext cx="2636129" cy="158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069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426F3-FECD-A3D0-C6BE-B9ECE729D7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Uncontroversial (?): we're not there yet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386B7A6-93EF-5E3E-9F4B-6D50A30783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373" y="1843791"/>
            <a:ext cx="5199438" cy="370257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6A1F439-1583-DE8E-EBD7-6262E570535F}"/>
              </a:ext>
            </a:extLst>
          </p:cNvPr>
          <p:cNvSpPr txBox="1"/>
          <p:nvPr/>
        </p:nvSpPr>
        <p:spPr>
          <a:xfrm>
            <a:off x="2068643" y="5546361"/>
            <a:ext cx="14854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000"/>
              <a:t>C. elegans</a:t>
            </a:r>
          </a:p>
          <a:p>
            <a:pPr algn="l"/>
            <a:r>
              <a:rPr lang="en-GB" sz="2000"/>
              <a:t>302 neurons</a:t>
            </a:r>
            <a:endParaRPr lang="en-GB" sz="2000" dirty="0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FEE0252E-92CC-6FD2-2A79-9A1E9C1C49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7901" y="1888331"/>
            <a:ext cx="3359121" cy="308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668E02E-3FC2-13E7-F77E-5D40520FA39D}"/>
                  </a:ext>
                </a:extLst>
              </p:cNvPr>
              <p:cNvSpPr txBox="1"/>
              <p:nvPr/>
            </p:nvSpPr>
            <p:spPr>
              <a:xfrm>
                <a:off x="7599528" y="5553856"/>
                <a:ext cx="409586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GB" sz="2000"/>
                  <a:t>Paramecium, the "swimming neuron"</a:t>
                </a:r>
              </a:p>
              <a:p>
                <a:pPr algn="l"/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GB" sz="2000"/>
                  <a:t> neuron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668E02E-3FC2-13E7-F77E-5D40520FA3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9528" y="5553856"/>
                <a:ext cx="4095865" cy="707886"/>
              </a:xfrm>
              <a:prstGeom prst="rect">
                <a:avLst/>
              </a:prstGeom>
              <a:blipFill>
                <a:blip r:embed="rId4"/>
                <a:stretch>
                  <a:fillRect l="-1637" t="-4310" r="-1042" b="-146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7206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270D1-691D-2A54-2C0A-BED5476EB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Challenge 1: we take on problems that are too easy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173FB47-B5AC-CE9C-5CFD-1B58A560D50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50373" y="1232807"/>
                <a:ext cx="11088187" cy="4944156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GB"/>
                  <a:t>Aim: understand the brain</a:t>
                </a:r>
              </a:p>
              <a:p>
                <a:pPr marL="0" indent="0">
                  <a:buNone/>
                </a:pPr>
                <a:r>
                  <a:rPr lang="en-GB"/>
                  <a:t>So we should study the unique property of the brain</a:t>
                </a:r>
                <a:br>
                  <a:rPr lang="en-GB"/>
                </a:br>
                <a:r>
                  <a:rPr lang="en-GB"/>
                  <a:t>(⚠️let's call this "intelligence" ⚠️)</a:t>
                </a:r>
              </a:p>
              <a:p>
                <a:pPr marL="0" indent="0">
                  <a:buNone/>
                </a:pPr>
                <a:r>
                  <a:rPr lang="en-GB"/>
                  <a:t>This means solving challenging tasks in realistic and</a:t>
                </a:r>
                <a:br>
                  <a:rPr lang="en-GB"/>
                </a:br>
                <a:r>
                  <a:rPr lang="en-GB"/>
                  <a:t>dynamic environments</a:t>
                </a:r>
              </a:p>
              <a:p>
                <a:pPr marL="0" indent="0">
                  <a:buNone/>
                </a:pPr>
                <a:r>
                  <a:rPr lang="en-GB">
                    <a:solidFill>
                      <a:srgbClr val="C00000"/>
                    </a:solidFill>
                  </a:rPr>
                  <a:t>But that's not what we do</a:t>
                </a:r>
              </a:p>
              <a:p>
                <a:pPr marL="0" indent="0">
                  <a:buNone/>
                </a:pPr>
                <a:r>
                  <a:rPr lang="en-GB"/>
                  <a:t>Experimental tasks that require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GB"/>
                  <a:t> neurons</a:t>
                </a:r>
              </a:p>
              <a:p>
                <a:pPr marL="0" indent="0">
                  <a:buNone/>
                </a:pPr>
                <a:r>
                  <a:rPr lang="en-GB"/>
                  <a:t>In theory work too!</a:t>
                </a:r>
              </a:p>
              <a:p>
                <a:r>
                  <a:rPr lang="en-GB"/>
                  <a:t>Yang et al. (2019) dataset of 20 cognitive tasks can be solved by a handful of disconnected neurons (Khona et al. 2023).</a:t>
                </a:r>
              </a:p>
              <a:p>
                <a:r>
                  <a:rPr lang="en-GB"/>
                  <a:t>Binz et al. (2025) used a 70 bn parameter model to solve text-based psychophysics</a:t>
                </a:r>
              </a:p>
              <a:p>
                <a:pPr marL="0" indent="0">
                  <a:buNone/>
                </a:pPr>
                <a:r>
                  <a:rPr lang="en-GB"/>
                  <a:t>Classic "multimodal" tasks can be solved without a multimodal area (Ghosh et al. 2024)</a:t>
                </a:r>
              </a:p>
              <a:p>
                <a:pPr marL="0" indent="0">
                  <a:buNone/>
                </a:pPr>
                <a:endParaRPr lang="en-GB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173FB47-B5AC-CE9C-5CFD-1B58A560D50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0373" y="1232807"/>
                <a:ext cx="11088187" cy="4944156"/>
              </a:xfrm>
              <a:blipFill>
                <a:blip r:embed="rId2"/>
                <a:stretch>
                  <a:fillRect l="-825" t="-1726" b="-50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>
            <a:extLst>
              <a:ext uri="{FF2B5EF4-FFF2-40B4-BE49-F238E27FC236}">
                <a16:creationId xmlns:a16="http://schemas.microsoft.com/office/drawing/2014/main" id="{DB187E01-604E-5E35-1198-E52D82C77739}"/>
              </a:ext>
            </a:extLst>
          </p:cNvPr>
          <p:cNvGrpSpPr/>
          <p:nvPr/>
        </p:nvGrpSpPr>
        <p:grpSpPr>
          <a:xfrm>
            <a:off x="6494033" y="1076224"/>
            <a:ext cx="3145212" cy="1875573"/>
            <a:chOff x="6494033" y="1076224"/>
            <a:chExt cx="3145212" cy="1875573"/>
          </a:xfrm>
        </p:grpSpPr>
        <p:pic>
          <p:nvPicPr>
            <p:cNvPr id="5" name="Picture 4" descr="A mouse on a scale&#10;&#10;AI-generated content may be incorrect.">
              <a:extLst>
                <a:ext uri="{FF2B5EF4-FFF2-40B4-BE49-F238E27FC236}">
                  <a16:creationId xmlns:a16="http://schemas.microsoft.com/office/drawing/2014/main" id="{D9BF537D-DEC5-D2BF-1AB8-06767CA3501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94033" y="1076224"/>
              <a:ext cx="2532419" cy="1875573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6C0010F-9F65-3A5C-FB8B-0BA64D8C4C70}"/>
                </a:ext>
              </a:extLst>
            </p:cNvPr>
            <p:cNvSpPr txBox="1"/>
            <p:nvPr/>
          </p:nvSpPr>
          <p:spPr>
            <a:xfrm>
              <a:off x="7989559" y="1612969"/>
              <a:ext cx="164968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GB" sz="2000" dirty="0">
                  <a:solidFill>
                    <a:schemeClr val="accent5">
                      <a:lumMod val="60000"/>
                      <a:lumOff val="40000"/>
                    </a:schemeClr>
                  </a:solidFill>
                </a:rPr>
                <a:t>Has mouse</a:t>
              </a:r>
            </a:p>
            <a:p>
              <a:pPr algn="l"/>
              <a:r>
                <a:rPr lang="en-GB" sz="2000" dirty="0">
                  <a:solidFill>
                    <a:schemeClr val="accent5">
                      <a:lumMod val="60000"/>
                      <a:lumOff val="40000"/>
                    </a:schemeClr>
                  </a:solidFill>
                </a:rPr>
                <a:t>⇒</a:t>
              </a:r>
            </a:p>
            <a:p>
              <a:pPr algn="l"/>
              <a:r>
                <a:rPr lang="en-GB" sz="2000" dirty="0">
                  <a:solidFill>
                    <a:schemeClr val="accent5">
                      <a:lumMod val="60000"/>
                      <a:lumOff val="40000"/>
                    </a:schemeClr>
                  </a:solidFill>
                </a:rPr>
                <a:t>Must be neuroscience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552D8C18-EA85-BAB9-AB57-F6731C37AEF8}"/>
              </a:ext>
            </a:extLst>
          </p:cNvPr>
          <p:cNvGrpSpPr/>
          <p:nvPr/>
        </p:nvGrpSpPr>
        <p:grpSpPr>
          <a:xfrm>
            <a:off x="8376084" y="1076224"/>
            <a:ext cx="3624710" cy="2615692"/>
            <a:chOff x="8376084" y="1076224"/>
            <a:chExt cx="3624710" cy="2615692"/>
          </a:xfrm>
        </p:grpSpPr>
        <p:pic>
          <p:nvPicPr>
            <p:cNvPr id="8" name="Picture 7" descr="A maze with a black line&#10;&#10;AI-generated content may be incorrect.">
              <a:extLst>
                <a:ext uri="{FF2B5EF4-FFF2-40B4-BE49-F238E27FC236}">
                  <a16:creationId xmlns:a16="http://schemas.microsoft.com/office/drawing/2014/main" id="{5425D747-6FF8-D6A1-23A0-5EA4C207E6D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266" r="16399"/>
            <a:stretch>
              <a:fillRect/>
            </a:stretch>
          </p:blipFill>
          <p:spPr>
            <a:xfrm>
              <a:off x="9816992" y="1076224"/>
              <a:ext cx="2183802" cy="2230971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9A240AC-1CCD-D227-9582-CD69113BBDE3}"/>
                </a:ext>
              </a:extLst>
            </p:cNvPr>
            <p:cNvSpPr txBox="1"/>
            <p:nvPr/>
          </p:nvSpPr>
          <p:spPr>
            <a:xfrm>
              <a:off x="8376084" y="3291806"/>
              <a:ext cx="36247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>
                  <a:solidFill>
                    <a:schemeClr val="accent5">
                      <a:lumMod val="60000"/>
                      <a:lumOff val="40000"/>
                    </a:schemeClr>
                  </a:solidFill>
                </a:rPr>
                <a:t>Slime mould ⇒ not neuroscience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34E13953-94F2-B91F-7E9D-2D628155C226}"/>
              </a:ext>
            </a:extLst>
          </p:cNvPr>
          <p:cNvSpPr txBox="1"/>
          <p:nvPr/>
        </p:nvSpPr>
        <p:spPr>
          <a:xfrm>
            <a:off x="0" y="648866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Recommended: "To understand decision-making, we need to truly challenge lab animals" (Chandrasekaran, The Transmitter)</a:t>
            </a:r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28AD01C-5B23-CBE6-644C-528DBF89FE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93386" y="5522777"/>
            <a:ext cx="952583" cy="952583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25620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DDDE7-390B-A70D-5C37-EBCC78389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Challenge 2: our concepts don't scale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CCE03B-B210-B257-8521-5ADD1F5350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/>
              <a:t>An old favourite: "</a:t>
            </a:r>
            <a:r>
              <a:rPr lang="en-GB">
                <a:solidFill>
                  <a:srgbClr val="7030A0"/>
                </a:solidFill>
              </a:rPr>
              <a:t>What I cannot create, I do not understand</a:t>
            </a:r>
            <a:r>
              <a:rPr lang="en-GB"/>
              <a:t>." (Feynman)</a:t>
            </a:r>
          </a:p>
          <a:p>
            <a:pPr marL="0" indent="0">
              <a:buNone/>
            </a:pPr>
            <a:r>
              <a:rPr lang="en-GB">
                <a:solidFill>
                  <a:srgbClr val="0070C0"/>
                </a:solidFill>
              </a:rPr>
              <a:t>Two main routes at the moment towards understanding "intelligence":</a:t>
            </a:r>
          </a:p>
          <a:p>
            <a:pPr marL="457200" indent="-457200">
              <a:buFont typeface="+mj-lt"/>
              <a:buAutoNum type="arabicPeriod"/>
            </a:pPr>
            <a:r>
              <a:rPr lang="en-GB"/>
              <a:t>Machine learning / artificial intelligence</a:t>
            </a:r>
          </a:p>
          <a:p>
            <a:pPr marL="457200" indent="-457200">
              <a:buFont typeface="+mj-lt"/>
              <a:buAutoNum type="arabicPeriod"/>
            </a:pPr>
            <a:r>
              <a:rPr lang="en-GB"/>
              <a:t>Neuroscience</a:t>
            </a:r>
          </a:p>
          <a:p>
            <a:pPr marL="0" indent="0">
              <a:buNone/>
            </a:pPr>
            <a:r>
              <a:rPr lang="en-GB">
                <a:solidFill>
                  <a:srgbClr val="0070C0"/>
                </a:solidFill>
              </a:rPr>
              <a:t>Can these achieve Feynman's criteria? </a:t>
            </a:r>
            <a:r>
              <a:rPr lang="en-GB">
                <a:solidFill>
                  <a:srgbClr val="C00000"/>
                </a:solidFill>
              </a:rPr>
              <a:t>No!</a:t>
            </a:r>
          </a:p>
          <a:p>
            <a:pPr marL="457200" indent="-457200">
              <a:buFont typeface="+mj-lt"/>
              <a:buAutoNum type="arabicPeriod"/>
            </a:pPr>
            <a:r>
              <a:rPr lang="en-GB"/>
              <a:t>Current ML requires too much data, compute, energy</a:t>
            </a:r>
            <a:br>
              <a:rPr lang="en-GB"/>
            </a:br>
            <a:r>
              <a:rPr lang="en-GB"/>
              <a:t>This limits scaling in terms of performance </a:t>
            </a:r>
            <a:r>
              <a:rPr lang="en-GB" i="1"/>
              <a:t>and </a:t>
            </a:r>
            <a:r>
              <a:rPr lang="en-GB"/>
              <a:t>understanding</a:t>
            </a:r>
          </a:p>
          <a:p>
            <a:pPr marL="457200" indent="-457200">
              <a:buFont typeface="+mj-lt"/>
              <a:buAutoNum type="arabicPeriod"/>
            </a:pPr>
            <a:r>
              <a:rPr lang="en-GB"/>
              <a:t>More "brain-like" models don't scale in terms of performance</a:t>
            </a:r>
          </a:p>
          <a:p>
            <a:pPr marL="0" indent="0">
              <a:buNone/>
            </a:pPr>
            <a:r>
              <a:rPr lang="en-GB">
                <a:solidFill>
                  <a:schemeClr val="accent6">
                    <a:lumMod val="50000"/>
                  </a:schemeClr>
                </a:solidFill>
              </a:rPr>
              <a:t>If the brain were modular, that would give us a route</a:t>
            </a:r>
          </a:p>
          <a:p>
            <a:pPr marL="0" indent="0">
              <a:buNone/>
            </a:pPr>
            <a:r>
              <a:rPr lang="en-GB">
                <a:solidFill>
                  <a:srgbClr val="C00000"/>
                </a:solidFill>
              </a:rPr>
              <a:t>But these modules appear to be entangled</a:t>
            </a:r>
          </a:p>
          <a:p>
            <a:pPr marL="0" indent="0">
              <a:buNone/>
            </a:pPr>
            <a:r>
              <a:rPr lang="en-GB">
                <a:solidFill>
                  <a:srgbClr val="C00000"/>
                </a:solidFill>
              </a:rPr>
              <a:t>Disentangling is challenging (Béna and Goodman 2025)</a:t>
            </a:r>
          </a:p>
          <a:p>
            <a:pPr marL="0" indent="0">
              <a:buNone/>
            </a:pPr>
            <a:r>
              <a:rPr lang="en-GB">
                <a:solidFill>
                  <a:srgbClr val="C00000"/>
                </a:solidFill>
              </a:rPr>
              <a:t>And maybe misguided ("Everything is everywhere" Hayden et al. 2025)</a:t>
            </a:r>
          </a:p>
        </p:txBody>
      </p:sp>
      <p:pic>
        <p:nvPicPr>
          <p:cNvPr id="4" name="Picture 3" descr="A blue rectangular object with a city in the background&#10;&#10;AI-generated content may be incorrect.">
            <a:extLst>
              <a:ext uri="{FF2B5EF4-FFF2-40B4-BE49-F238E27FC236}">
                <a16:creationId xmlns:a16="http://schemas.microsoft.com/office/drawing/2014/main" id="{EB88B585-A0D1-B173-9427-F3F947B93E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8360" y="1917990"/>
            <a:ext cx="2453640" cy="193616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48B230F-24B9-6852-4E99-3EA83FC1B4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6682" y="3854151"/>
            <a:ext cx="2315318" cy="3003849"/>
          </a:xfrm>
          <a:prstGeom prst="rect">
            <a:avLst/>
          </a:prstGeom>
        </p:spPr>
      </p:pic>
      <p:pic>
        <p:nvPicPr>
          <p:cNvPr id="9" name="Picture 8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B999AE22-B369-098B-1BBB-A980ABE44B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7624" y="5205189"/>
            <a:ext cx="971774" cy="97177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0DEF4C4-565B-BFB4-BE6F-16A06C9B8080}"/>
              </a:ext>
            </a:extLst>
          </p:cNvPr>
          <p:cNvSpPr/>
          <p:nvPr/>
        </p:nvSpPr>
        <p:spPr>
          <a:xfrm>
            <a:off x="5128262" y="3055620"/>
            <a:ext cx="586740" cy="373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38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929B56-8427-D136-0C6B-A823CF8F2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Challenge 3: our understanding is unstable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A35C5A-CCDA-7FC6-EE0F-260A9E7F0B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373" y="1232807"/>
            <a:ext cx="10371907" cy="4944156"/>
          </a:xfrm>
        </p:spPr>
        <p:txBody>
          <a:bodyPr/>
          <a:lstStyle/>
          <a:p>
            <a:pPr marL="0" indent="0">
              <a:buNone/>
            </a:pPr>
            <a:r>
              <a:rPr lang="en-GB"/>
              <a:t>To build understanding of a whole brain, we need solid foundations.</a:t>
            </a:r>
          </a:p>
          <a:p>
            <a:pPr marL="0" indent="0">
              <a:buNone/>
            </a:pPr>
            <a:r>
              <a:rPr lang="en-GB"/>
              <a:t>Our basic understanding keeps getting challenged:</a:t>
            </a:r>
          </a:p>
          <a:p>
            <a:r>
              <a:rPr lang="en-GB"/>
              <a:t>Synaptic turnover </a:t>
            </a:r>
            <a:r>
              <a:rPr lang="en-GB">
                <a:solidFill>
                  <a:schemeClr val="bg1">
                    <a:lumMod val="75000"/>
                  </a:schemeClr>
                </a:solidFill>
              </a:rPr>
              <a:t>(many papers)</a:t>
            </a:r>
          </a:p>
          <a:p>
            <a:r>
              <a:rPr lang="en-GB"/>
              <a:t>Representational drift </a:t>
            </a:r>
            <a:r>
              <a:rPr lang="en-GB">
                <a:solidFill>
                  <a:schemeClr val="bg1">
                    <a:lumMod val="75000"/>
                  </a:schemeClr>
                </a:solidFill>
              </a:rPr>
              <a:t>(many papers)</a:t>
            </a:r>
            <a:endParaRPr lang="en-GB"/>
          </a:p>
          <a:p>
            <a:r>
              <a:rPr lang="en-GB"/>
              <a:t>"mRNA trafficking in the nervous system" (Fila et al. 2021)</a:t>
            </a:r>
          </a:p>
          <a:p>
            <a:pPr marL="0" indent="0">
              <a:spcBef>
                <a:spcPts val="2400"/>
              </a:spcBef>
              <a:spcAft>
                <a:spcPts val="1800"/>
              </a:spcAft>
              <a:buNone/>
            </a:pPr>
            <a:r>
              <a:rPr lang="en-GB">
                <a:solidFill>
                  <a:schemeClr val="accent6">
                    <a:lumMod val="75000"/>
                  </a:schemeClr>
                </a:solidFill>
              </a:rPr>
              <a:t>I'm not complaining, this makes neuroscience fun!</a:t>
            </a:r>
          </a:p>
          <a:p>
            <a:pPr marL="0" indent="0">
              <a:buNone/>
            </a:pPr>
            <a:r>
              <a:rPr lang="en-GB">
                <a:solidFill>
                  <a:srgbClr val="7030A0"/>
                </a:solidFill>
              </a:rPr>
              <a:t>On a more personal note:</a:t>
            </a:r>
          </a:p>
          <a:p>
            <a:r>
              <a:rPr lang="en-GB">
                <a:solidFill>
                  <a:srgbClr val="7030A0"/>
                </a:solidFill>
              </a:rPr>
              <a:t>When I started in neuroscience (~2007) I was drawn into the question of whether or not the brain used spike times or only rates</a:t>
            </a:r>
          </a:p>
          <a:p>
            <a:r>
              <a:rPr lang="en-GB">
                <a:solidFill>
                  <a:srgbClr val="7030A0"/>
                </a:solidFill>
              </a:rPr>
              <a:t>This question was already old then</a:t>
            </a:r>
          </a:p>
          <a:p>
            <a:r>
              <a:rPr lang="en-GB">
                <a:solidFill>
                  <a:srgbClr val="7030A0"/>
                </a:solidFill>
              </a:rPr>
              <a:t>We are no closer to an answer to this question now</a:t>
            </a:r>
          </a:p>
          <a:p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974AC38-5C18-FC8F-9E55-4EC8957029AA}"/>
              </a:ext>
            </a:extLst>
          </p:cNvPr>
          <p:cNvGrpSpPr/>
          <p:nvPr/>
        </p:nvGrpSpPr>
        <p:grpSpPr>
          <a:xfrm>
            <a:off x="8938260" y="3003845"/>
            <a:ext cx="3003367" cy="3320755"/>
            <a:chOff x="8938260" y="3003845"/>
            <a:chExt cx="3003367" cy="332075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55EEFF6-B3B7-74FB-E7F4-0C70728ED2F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671786" y="4762695"/>
              <a:ext cx="1269841" cy="1561905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6" name="Thought Bubble: Cloud 5">
              <a:extLst>
                <a:ext uri="{FF2B5EF4-FFF2-40B4-BE49-F238E27FC236}">
                  <a16:creationId xmlns:a16="http://schemas.microsoft.com/office/drawing/2014/main" id="{27A8C074-68A3-882D-567C-C5160944B5A3}"/>
                </a:ext>
              </a:extLst>
            </p:cNvPr>
            <p:cNvSpPr/>
            <p:nvPr/>
          </p:nvSpPr>
          <p:spPr>
            <a:xfrm>
              <a:off x="8938260" y="3003845"/>
              <a:ext cx="2750820" cy="1402080"/>
            </a:xfrm>
            <a:prstGeom prst="cloudCallout">
              <a:avLst>
                <a:gd name="adj1" fmla="val 36508"/>
                <a:gd name="adj2" fmla="val 63044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/>
                <a:t>Spikes?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57280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7631F-0310-E600-130E-22E6852EF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Challenge 4: doing theory and experiment together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7D8FA4-7FAE-8BD0-B4FB-945AF8B2D2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374" y="1232807"/>
            <a:ext cx="7596978" cy="4944156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Claim: we can't understand the brain by doing just experiments or just theory</a:t>
            </a:r>
          </a:p>
          <a:p>
            <a:pPr marL="0" indent="0">
              <a:buNone/>
            </a:pPr>
            <a:r>
              <a:rPr lang="en-GB" dirty="0"/>
              <a:t>In principle not controversial, but in practice: 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</a:rPr>
              <a:t>(here goes)</a:t>
            </a:r>
          </a:p>
          <a:p>
            <a:pPr marL="0" indent="0">
              <a:buNone/>
            </a:pPr>
            <a:r>
              <a:rPr lang="en-GB" dirty="0">
                <a:solidFill>
                  <a:srgbClr val="C00000"/>
                </a:solidFill>
              </a:rPr>
              <a:t>Most experimental and computational studies do not engage with the complexities of the other one</a:t>
            </a:r>
          </a:p>
          <a:p>
            <a:pPr marL="0" indent="0">
              <a:buNone/>
            </a:pPr>
            <a:r>
              <a:rPr lang="en-GB" dirty="0">
                <a:solidFill>
                  <a:srgbClr val="C00000"/>
                </a:solidFill>
              </a:rPr>
              <a:t>Experiments based on intuitive computational thinking</a:t>
            </a:r>
          </a:p>
          <a:p>
            <a:pPr marL="0" indent="0">
              <a:buNone/>
            </a:pPr>
            <a:r>
              <a:rPr lang="en-GB" dirty="0">
                <a:solidFill>
                  <a:srgbClr val="C00000"/>
                </a:solidFill>
              </a:rPr>
              <a:t>Computational studies that don't explore parameter spaces</a:t>
            </a:r>
          </a:p>
          <a:p>
            <a:pPr marL="0" indent="0">
              <a:buNone/>
            </a:pPr>
            <a:r>
              <a:rPr lang="en-GB" b="1" dirty="0">
                <a:solidFill>
                  <a:srgbClr val="0070C0"/>
                </a:solidFill>
              </a:rPr>
              <a:t>Why do we do this?</a:t>
            </a:r>
          </a:p>
          <a:p>
            <a:pPr marL="0" indent="0">
              <a:buNone/>
            </a:pPr>
            <a:r>
              <a:rPr lang="en-GB" dirty="0"/>
              <a:t>Causal reasoning with complex nonlinear models is hard!</a:t>
            </a:r>
          </a:p>
          <a:p>
            <a:pPr marL="0" indent="0">
              <a:buNone/>
            </a:pPr>
            <a:r>
              <a:rPr lang="en-GB" dirty="0"/>
              <a:t>Career incentives to not engage with this: simple stories sell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16201AF-C091-820E-DC61-269860296C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6030" y="951874"/>
            <a:ext cx="4165969" cy="59061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F7C76BC-99DB-ABAE-37E9-92B4062F0D93}"/>
              </a:ext>
            </a:extLst>
          </p:cNvPr>
          <p:cNvSpPr txBox="1"/>
          <p:nvPr/>
        </p:nvSpPr>
        <p:spPr>
          <a:xfrm>
            <a:off x="1930030" y="6208163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Advert: Come to our Crick/Imperial seminar series and help us figure this out! (free food! 🥳🎉🪅)</a:t>
            </a:r>
          </a:p>
        </p:txBody>
      </p:sp>
    </p:spTree>
    <p:extLst>
      <p:ext uri="{BB962C8B-B14F-4D97-AF65-F5344CB8AC3E}">
        <p14:creationId xmlns:p14="http://schemas.microsoft.com/office/powerpoint/2010/main" val="22453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BB143D3-1F86-6880-9111-5F095152B2DD}"/>
              </a:ext>
            </a:extLst>
          </p:cNvPr>
          <p:cNvSpPr/>
          <p:nvPr/>
        </p:nvSpPr>
        <p:spPr>
          <a:xfrm>
            <a:off x="0" y="5651292"/>
            <a:ext cx="12192000" cy="120670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CCCD94-7B28-6541-EDE0-58FB2DE1D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So why the optimism?                                          (note: last slide!)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61C356-B00A-A5B3-84BE-699993DDDD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>
                <a:solidFill>
                  <a:schemeClr val="accent6">
                    <a:lumMod val="75000"/>
                  </a:schemeClr>
                </a:solidFill>
              </a:rPr>
              <a:t>The challenges I've raised can be addressed and they are being addressed</a:t>
            </a:r>
          </a:p>
          <a:p>
            <a:pPr marL="0" indent="0">
              <a:buNone/>
            </a:pPr>
            <a:r>
              <a:rPr lang="en-GB"/>
              <a:t>What does it mean to "understand" the brain?</a:t>
            </a:r>
          </a:p>
          <a:p>
            <a:r>
              <a:rPr lang="en-GB"/>
              <a:t>Prediction?</a:t>
            </a:r>
          </a:p>
          <a:p>
            <a:r>
              <a:rPr lang="en-GB"/>
              <a:t>Treat medical conditions?</a:t>
            </a:r>
          </a:p>
          <a:p>
            <a:pPr marL="0" indent="0">
              <a:buNone/>
            </a:pPr>
            <a:r>
              <a:rPr lang="en-GB">
                <a:solidFill>
                  <a:srgbClr val="0070C0"/>
                </a:solidFill>
              </a:rPr>
              <a:t>My take: we will find answers to this question and this is part of neuroscience.</a:t>
            </a:r>
          </a:p>
          <a:p>
            <a:pPr marL="0" indent="0">
              <a:buNone/>
            </a:pPr>
            <a:r>
              <a:rPr lang="en-GB"/>
              <a:t>I'll finish by sticking my neck out and providing my probably wrong answer</a:t>
            </a:r>
          </a:p>
          <a:p>
            <a:pPr marL="0" indent="0">
              <a:buNone/>
            </a:pPr>
            <a:r>
              <a:rPr lang="en-GB">
                <a:solidFill>
                  <a:srgbClr val="7030A0"/>
                </a:solidFill>
              </a:rPr>
              <a:t>Aim: a step towards "understanding" that respects these challenges</a:t>
            </a:r>
          </a:p>
          <a:p>
            <a:pPr marL="0" indent="0">
              <a:buNone/>
            </a:pPr>
            <a:r>
              <a:rPr lang="en-GB">
                <a:solidFill>
                  <a:srgbClr val="7030A0"/>
                </a:solidFill>
              </a:rPr>
              <a:t>My approach: deeply explore theoretical models</a:t>
            </a:r>
            <a:r>
              <a:rPr lang="en-GB" baseline="30000">
                <a:solidFill>
                  <a:srgbClr val="BA8CDC"/>
                </a:solidFill>
              </a:rPr>
              <a:t>3</a:t>
            </a:r>
            <a:r>
              <a:rPr lang="en-GB">
                <a:solidFill>
                  <a:srgbClr val="7030A0"/>
                </a:solidFill>
              </a:rPr>
              <a:t> to show what biological mechanisms can contribute to</a:t>
            </a:r>
            <a:r>
              <a:rPr lang="en-GB" baseline="30000">
                <a:solidFill>
                  <a:srgbClr val="BA8CDC"/>
                </a:solidFill>
              </a:rPr>
              <a:t>2</a:t>
            </a:r>
            <a:r>
              <a:rPr lang="en-GB">
                <a:solidFill>
                  <a:srgbClr val="BA8CDC"/>
                </a:solidFill>
              </a:rPr>
              <a:t> </a:t>
            </a:r>
            <a:r>
              <a:rPr lang="en-GB">
                <a:solidFill>
                  <a:srgbClr val="7030A0"/>
                </a:solidFill>
              </a:rPr>
              <a:t>relevant hard computational functions</a:t>
            </a:r>
            <a:r>
              <a:rPr lang="en-GB" baseline="30000">
                <a:solidFill>
                  <a:srgbClr val="BA8CDC"/>
                </a:solidFill>
              </a:rPr>
              <a:t>1</a:t>
            </a:r>
            <a:r>
              <a:rPr lang="en-GB">
                <a:solidFill>
                  <a:srgbClr val="BA8CDC"/>
                </a:solidFill>
              </a:rPr>
              <a:t> </a:t>
            </a:r>
            <a:r>
              <a:rPr lang="en-GB">
                <a:solidFill>
                  <a:srgbClr val="7030A0"/>
                </a:solidFill>
              </a:rPr>
              <a:t>under what conditions</a:t>
            </a:r>
          </a:p>
          <a:p>
            <a:pPr marL="0" indent="0">
              <a:buNone/>
            </a:pPr>
            <a:r>
              <a:rPr lang="en-GB">
                <a:solidFill>
                  <a:srgbClr val="7030A0"/>
                </a:solidFill>
              </a:rPr>
              <a:t>Current: neuromodulation, energy supply, heterogeneity - biological questions not AI</a:t>
            </a:r>
            <a:r>
              <a:rPr lang="en-GB" baseline="30000">
                <a:solidFill>
                  <a:srgbClr val="BA8CDC"/>
                </a:solidFill>
              </a:rPr>
              <a:t>4</a:t>
            </a:r>
          </a:p>
          <a:p>
            <a:pPr marL="0" indent="0">
              <a:buNone/>
            </a:pPr>
            <a:r>
              <a:rPr lang="en-GB"/>
              <a:t>Conclusion: we can understand the brain, but we need to think about what that understanding could look like, take on the hard challenges and address career incentives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E18A69-8F98-E97E-24EA-FBB03BF3F856}"/>
              </a:ext>
            </a:extLst>
          </p:cNvPr>
          <p:cNvSpPr txBox="1"/>
          <p:nvPr/>
        </p:nvSpPr>
        <p:spPr>
          <a:xfrm>
            <a:off x="4045471" y="2139370"/>
            <a:ext cx="6097248" cy="8853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Build AI?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Read / write thoughts from the brain?</a:t>
            </a:r>
          </a:p>
        </p:txBody>
      </p:sp>
    </p:spTree>
    <p:extLst>
      <p:ext uri="{BB962C8B-B14F-4D97-AF65-F5344CB8AC3E}">
        <p14:creationId xmlns:p14="http://schemas.microsoft.com/office/powerpoint/2010/main" val="3987096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 uiExpand="1" build="p"/>
      <p:bldP spid="5" grpId="0" uiExpand="1" build="p"/>
    </p:bldLst>
  </p:timing>
</p:sld>
</file>

<file path=ppt/theme/theme1.xml><?xml version="1.0" encoding="utf-8"?>
<a:theme xmlns:a="http://schemas.openxmlformats.org/drawingml/2006/main" name="Dan's Imperial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19050">
          <a:tailEnd type="triangle" w="lg" len="lg"/>
        </a:ln>
      </a:spPr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sz="2000"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Dan's Imperial Theme" id="{1E446DD1-5114-4E0D-97F9-E2C08BC92A25}" vid="{D46550DC-1CC9-4558-A13D-60590594704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1CC75529FAA34B987F048466488DEE" ma:contentTypeVersion="12" ma:contentTypeDescription="Create a new document." ma:contentTypeScope="" ma:versionID="5329aef109aa5aa9e3db0d24e7b9cff2">
  <xsd:schema xmlns:xsd="http://www.w3.org/2001/XMLSchema" xmlns:xs="http://www.w3.org/2001/XMLSchema" xmlns:p="http://schemas.microsoft.com/office/2006/metadata/properties" xmlns:ns3="aa581938-aaa6-48f1-a8e7-9621bfb675f9" xmlns:ns4="d8630c02-d2e0-4840-9905-f8c4ead66a0b" targetNamespace="http://schemas.microsoft.com/office/2006/metadata/properties" ma:root="true" ma:fieldsID="4e15df3176585f9f88ac5eabf5427fe6" ns3:_="" ns4:_="">
    <xsd:import namespace="aa581938-aaa6-48f1-a8e7-9621bfb675f9"/>
    <xsd:import namespace="d8630c02-d2e0-4840-9905-f8c4ead66a0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581938-aaa6-48f1-a8e7-9621bfb675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630c02-d2e0-4840-9905-f8c4ead66a0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FD60540-4304-4942-BC3E-34C3695C95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a581938-aaa6-48f1-a8e7-9621bfb675f9"/>
    <ds:schemaRef ds:uri="d8630c02-d2e0-4840-9905-f8c4ead66a0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4266F99-3D34-4DAB-8804-6766DB7E7E99}">
  <ds:schemaRefs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aa581938-aaa6-48f1-a8e7-9621bfb675f9"/>
    <ds:schemaRef ds:uri="http://schemas.microsoft.com/office/2006/metadata/properties"/>
    <ds:schemaRef ds:uri="http://purl.org/dc/terms/"/>
    <ds:schemaRef ds:uri="d8630c02-d2e0-4840-9905-f8c4ead66a0b"/>
    <ds:schemaRef ds:uri="http://purl.org/dc/dcmitype/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04181AB0-286B-4AD6-9BFC-9B94AE67581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2021 - WWN - Neural heterogeneity promotes robust learning</Template>
  <TotalTime>0</TotalTime>
  <Words>819</Words>
  <Application>Microsoft Office PowerPoint</Application>
  <PresentationFormat>Widescreen</PresentationFormat>
  <Paragraphs>88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 Light</vt:lpstr>
      <vt:lpstr>Cambria Math</vt:lpstr>
      <vt:lpstr>Calibri</vt:lpstr>
      <vt:lpstr>Dan's Imperial Theme</vt:lpstr>
      <vt:lpstr>Theoretical and experimental challenges in understanding the brain</vt:lpstr>
      <vt:lpstr>Outline</vt:lpstr>
      <vt:lpstr>Uncontroversial (?): we're not there yet</vt:lpstr>
      <vt:lpstr>Challenge 1: we take on problems that are too easy</vt:lpstr>
      <vt:lpstr>Challenge 2: our concepts don't scale</vt:lpstr>
      <vt:lpstr>Challenge 3: our understanding is unstable</vt:lpstr>
      <vt:lpstr>Challenge 4: doing theory and experiment together</vt:lpstr>
      <vt:lpstr>So why the optimism?                                          (note: last slide!)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is a “spiking” neural network and why should I care?</dc:title>
  <dc:creator>Goodman, Daniel F M</dc:creator>
  <cp:lastModifiedBy>Goodman, Dan</cp:lastModifiedBy>
  <cp:revision>5</cp:revision>
  <dcterms:created xsi:type="dcterms:W3CDTF">2022-01-18T14:59:46Z</dcterms:created>
  <dcterms:modified xsi:type="dcterms:W3CDTF">2026-04-23T14:39:12Z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0x010100091CC75529FAA34B987F048466488DEE</vt:lpwstr>
  </property>
</Properties>
</file>