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00000"/>
            <a:ext cx="110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>
                <a:solidFill>
                  <a:srgbClr val="6AA329"/>
                </a:solidFill>
              </a:rPr>
              <a:t>Neurodesk colour palette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0000" y="800000"/>
            <a:ext cx="11000000" cy="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4F7B38"/>
                </a:solidFill>
              </a:rPr>
              <a:t>Hex is canonical. github.com/neurodesk/media  ·  CC BY 4.0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00000" y="1500000"/>
            <a:ext cx="1700000" cy="1250000"/>
          </a:xfrm>
          <a:prstGeom prst="roundRect">
            <a:avLst/>
          </a:prstGeom>
          <a:solidFill>
            <a:srgbClr val="6AA329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600000" y="28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Seafoam green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000" y="30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#6aa329
106, 163, 41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430000" y="1500000"/>
            <a:ext cx="1700000" cy="1250000"/>
          </a:xfrm>
          <a:prstGeom prst="roundRect">
            <a:avLst/>
          </a:prstGeom>
          <a:solidFill>
            <a:srgbClr val="101806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2430000" y="28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Logo ink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0000" y="30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#101806
16, 24, 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0000" y="1500000"/>
            <a:ext cx="1700000" cy="1250000"/>
          </a:xfrm>
          <a:prstGeom prst="roundRect">
            <a:avLst/>
          </a:prstGeom>
          <a:solidFill>
            <a:srgbClr val="0C0E0A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4260000" y="28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Black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60000" y="30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#0c0e0a
12, 14, 10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90000" y="1500000"/>
            <a:ext cx="1700000" cy="1250000"/>
          </a:xfrm>
          <a:prstGeom prst="roundRect">
            <a:avLst/>
          </a:prstGeom>
          <a:solidFill>
            <a:srgbClr val="161C10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6090000" y="28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Darkest green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0000" y="30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#161c10
22, 28, 16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20000" y="1500000"/>
            <a:ext cx="1700000" cy="1250000"/>
          </a:xfrm>
          <a:prstGeom prst="roundRect">
            <a:avLst/>
          </a:prstGeom>
          <a:solidFill>
            <a:srgbClr val="1E2A16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7920000" y="28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Muted olive green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20000" y="30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#1e2a16
30, 42, 22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750000" y="1500000"/>
            <a:ext cx="1700000" cy="1250000"/>
          </a:xfrm>
          <a:prstGeom prst="roundRect">
            <a:avLst/>
          </a:prstGeom>
          <a:solidFill>
            <a:srgbClr val="4F7B38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9750000" y="28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Dark olive green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750000" y="30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#4f7b38
79, 123, 56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00000" y="3400000"/>
            <a:ext cx="1700000" cy="1250000"/>
          </a:xfrm>
          <a:prstGeom prst="roundRect">
            <a:avLst/>
          </a:prstGeom>
          <a:solidFill>
            <a:srgbClr val="B7D886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600000" y="47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Light green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0000" y="49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#b7d886
183, 216, 134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30000" y="3400000"/>
            <a:ext cx="1700000" cy="1250000"/>
          </a:xfrm>
          <a:prstGeom prst="roundRect">
            <a:avLst/>
          </a:prstGeom>
          <a:solidFill>
            <a:srgbClr val="D3E7B6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TextBox 25"/>
          <p:cNvSpPr txBox="1"/>
          <p:nvPr/>
        </p:nvSpPr>
        <p:spPr>
          <a:xfrm>
            <a:off x="2430000" y="47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Lighter green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30000" y="49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#d3e7b6
211, 231, 182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60000" y="3400000"/>
            <a:ext cx="1700000" cy="1250000"/>
          </a:xfrm>
          <a:prstGeom prst="roundRect">
            <a:avLst/>
          </a:prstGeom>
          <a:solidFill>
            <a:srgbClr val="E6F1D6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TextBox 28"/>
          <p:cNvSpPr txBox="1"/>
          <p:nvPr/>
        </p:nvSpPr>
        <p:spPr>
          <a:xfrm>
            <a:off x="4260000" y="47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Verdant haze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60000" y="49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#e6f1d6
230, 241, 214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90000" y="3400000"/>
            <a:ext cx="1700000" cy="1250000"/>
          </a:xfrm>
          <a:prstGeom prst="roundRect">
            <a:avLst/>
          </a:prstGeom>
          <a:solidFill>
            <a:srgbClr val="F0F7E7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TextBox 31"/>
          <p:cNvSpPr txBox="1"/>
          <p:nvPr/>
        </p:nvSpPr>
        <p:spPr>
          <a:xfrm>
            <a:off x="6090000" y="47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Pale lime green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90000" y="49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#f0f7e7
240, 247, 231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920000" y="3400000"/>
            <a:ext cx="1700000" cy="12500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CCC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5" name="TextBox 34"/>
          <p:cNvSpPr txBox="1"/>
          <p:nvPr/>
        </p:nvSpPr>
        <p:spPr>
          <a:xfrm>
            <a:off x="7920000" y="471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0C0E0A"/>
                </a:solidFill>
              </a:rPr>
              <a:t>White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20000" y="4990000"/>
            <a:ext cx="17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4F7B38"/>
                </a:solidFill>
              </a:rPr>
              <a:t>#ffffff
255, 255, 255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