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42803763" cy="30275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49EC79-9375-A046-A7D5-D9DE3E898F1D}" v="23" dt="2025-05-27T05:56:52.1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85"/>
    <p:restoredTop sz="88492"/>
  </p:normalViewPr>
  <p:slideViewPr>
    <p:cSldViewPr snapToGrid="0">
      <p:cViewPr>
        <p:scale>
          <a:sx n="25" d="100"/>
          <a:sy n="25" d="100"/>
        </p:scale>
        <p:origin x="1648" y="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70FF6C-D44E-2546-B897-821952095E45}" type="datetimeFigureOut">
              <a:rPr lang="en-AU" smtClean="0"/>
              <a:t>27/5/2025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143000"/>
            <a:ext cx="43624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371380-B279-0148-969A-C848466E6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8400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47775" y="1143000"/>
            <a:ext cx="43624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371380-B279-0148-969A-C848466E6217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8912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10283" y="4954766"/>
            <a:ext cx="36383199" cy="10540259"/>
          </a:xfrm>
        </p:spPr>
        <p:txBody>
          <a:bodyPr anchor="b"/>
          <a:lstStyle>
            <a:lvl1pPr algn="ctr">
              <a:defRPr sz="2808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50472" y="15901498"/>
            <a:ext cx="32102822" cy="7309499"/>
          </a:xfrm>
        </p:spPr>
        <p:txBody>
          <a:bodyPr/>
          <a:lstStyle>
            <a:lvl1pPr marL="0" indent="0" algn="ctr">
              <a:buNone/>
              <a:defRPr sz="11235"/>
            </a:lvl1pPr>
            <a:lvl2pPr marL="2140247" indent="0" algn="ctr">
              <a:buNone/>
              <a:defRPr sz="9362"/>
            </a:lvl2pPr>
            <a:lvl3pPr marL="4280495" indent="0" algn="ctr">
              <a:buNone/>
              <a:defRPr sz="8426"/>
            </a:lvl3pPr>
            <a:lvl4pPr marL="6420741" indent="0" algn="ctr">
              <a:buNone/>
              <a:defRPr sz="7489"/>
            </a:lvl4pPr>
            <a:lvl5pPr marL="8560989" indent="0" algn="ctr">
              <a:buNone/>
              <a:defRPr sz="7489"/>
            </a:lvl5pPr>
            <a:lvl6pPr marL="10701236" indent="0" algn="ctr">
              <a:buNone/>
              <a:defRPr sz="7489"/>
            </a:lvl6pPr>
            <a:lvl7pPr marL="12841483" indent="0" algn="ctr">
              <a:buNone/>
              <a:defRPr sz="7489"/>
            </a:lvl7pPr>
            <a:lvl8pPr marL="14981732" indent="0" algn="ctr">
              <a:buNone/>
              <a:defRPr sz="7489"/>
            </a:lvl8pPr>
            <a:lvl9pPr marL="17121979" indent="0" algn="ctr">
              <a:buNone/>
              <a:defRPr sz="7489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5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62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0470" y="7547788"/>
            <a:ext cx="36918245" cy="12593645"/>
          </a:xfrm>
        </p:spPr>
        <p:txBody>
          <a:bodyPr anchor="b"/>
          <a:lstStyle>
            <a:lvl1pPr>
              <a:defRPr sz="2808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0470" y="20260575"/>
            <a:ext cx="36918245" cy="6622701"/>
          </a:xfrm>
        </p:spPr>
        <p:txBody>
          <a:bodyPr/>
          <a:lstStyle>
            <a:lvl1pPr marL="0" indent="0">
              <a:buNone/>
              <a:defRPr sz="11235">
                <a:solidFill>
                  <a:schemeClr val="tx1">
                    <a:tint val="82000"/>
                  </a:schemeClr>
                </a:solidFill>
              </a:defRPr>
            </a:lvl1pPr>
            <a:lvl2pPr marL="2140247" indent="0">
              <a:buNone/>
              <a:defRPr sz="9362">
                <a:solidFill>
                  <a:schemeClr val="tx1">
                    <a:tint val="82000"/>
                  </a:schemeClr>
                </a:solidFill>
              </a:defRPr>
            </a:lvl2pPr>
            <a:lvl3pPr marL="4280495" indent="0">
              <a:buNone/>
              <a:defRPr sz="8426">
                <a:solidFill>
                  <a:schemeClr val="tx1">
                    <a:tint val="82000"/>
                  </a:schemeClr>
                </a:solidFill>
              </a:defRPr>
            </a:lvl3pPr>
            <a:lvl4pPr marL="6420741" indent="0">
              <a:buNone/>
              <a:defRPr sz="7489">
                <a:solidFill>
                  <a:schemeClr val="tx1">
                    <a:tint val="82000"/>
                  </a:schemeClr>
                </a:solidFill>
              </a:defRPr>
            </a:lvl4pPr>
            <a:lvl5pPr marL="8560989" indent="0">
              <a:buNone/>
              <a:defRPr sz="7489">
                <a:solidFill>
                  <a:schemeClr val="tx1">
                    <a:tint val="82000"/>
                  </a:schemeClr>
                </a:solidFill>
              </a:defRPr>
            </a:lvl5pPr>
            <a:lvl6pPr marL="10701236" indent="0">
              <a:buNone/>
              <a:defRPr sz="7489">
                <a:solidFill>
                  <a:schemeClr val="tx1">
                    <a:tint val="82000"/>
                  </a:schemeClr>
                </a:solidFill>
              </a:defRPr>
            </a:lvl6pPr>
            <a:lvl7pPr marL="12841483" indent="0">
              <a:buNone/>
              <a:defRPr sz="7489">
                <a:solidFill>
                  <a:schemeClr val="tx1">
                    <a:tint val="82000"/>
                  </a:schemeClr>
                </a:solidFill>
              </a:defRPr>
            </a:lvl7pPr>
            <a:lvl8pPr marL="14981732" indent="0">
              <a:buNone/>
              <a:defRPr sz="7489">
                <a:solidFill>
                  <a:schemeClr val="tx1">
                    <a:tint val="82000"/>
                  </a:schemeClr>
                </a:solidFill>
              </a:defRPr>
            </a:lvl8pPr>
            <a:lvl9pPr marL="17121979" indent="0">
              <a:buNone/>
              <a:defRPr sz="7489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995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42759" y="8059374"/>
            <a:ext cx="18191600" cy="192093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69405" y="8059374"/>
            <a:ext cx="18191600" cy="192093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152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6" y="1611882"/>
            <a:ext cx="36918245" cy="585180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8339" y="7421634"/>
            <a:ext cx="18107995" cy="3637228"/>
          </a:xfrm>
        </p:spPr>
        <p:txBody>
          <a:bodyPr anchor="b"/>
          <a:lstStyle>
            <a:lvl1pPr marL="0" indent="0">
              <a:buNone/>
              <a:defRPr sz="11235" b="1"/>
            </a:lvl1pPr>
            <a:lvl2pPr marL="2140247" indent="0">
              <a:buNone/>
              <a:defRPr sz="9362" b="1"/>
            </a:lvl2pPr>
            <a:lvl3pPr marL="4280495" indent="0">
              <a:buNone/>
              <a:defRPr sz="8426" b="1"/>
            </a:lvl3pPr>
            <a:lvl4pPr marL="6420741" indent="0">
              <a:buNone/>
              <a:defRPr sz="7489" b="1"/>
            </a:lvl4pPr>
            <a:lvl5pPr marL="8560989" indent="0">
              <a:buNone/>
              <a:defRPr sz="7489" b="1"/>
            </a:lvl5pPr>
            <a:lvl6pPr marL="10701236" indent="0">
              <a:buNone/>
              <a:defRPr sz="7489" b="1"/>
            </a:lvl6pPr>
            <a:lvl7pPr marL="12841483" indent="0">
              <a:buNone/>
              <a:defRPr sz="7489" b="1"/>
            </a:lvl7pPr>
            <a:lvl8pPr marL="14981732" indent="0">
              <a:buNone/>
              <a:defRPr sz="7489" b="1"/>
            </a:lvl8pPr>
            <a:lvl9pPr marL="17121979" indent="0">
              <a:buNone/>
              <a:defRPr sz="748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48339" y="11058862"/>
            <a:ext cx="18107995" cy="162659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669410" y="7421634"/>
            <a:ext cx="18197174" cy="3637228"/>
          </a:xfrm>
        </p:spPr>
        <p:txBody>
          <a:bodyPr anchor="b"/>
          <a:lstStyle>
            <a:lvl1pPr marL="0" indent="0">
              <a:buNone/>
              <a:defRPr sz="11235" b="1"/>
            </a:lvl1pPr>
            <a:lvl2pPr marL="2140247" indent="0">
              <a:buNone/>
              <a:defRPr sz="9362" b="1"/>
            </a:lvl2pPr>
            <a:lvl3pPr marL="4280495" indent="0">
              <a:buNone/>
              <a:defRPr sz="8426" b="1"/>
            </a:lvl3pPr>
            <a:lvl4pPr marL="6420741" indent="0">
              <a:buNone/>
              <a:defRPr sz="7489" b="1"/>
            </a:lvl4pPr>
            <a:lvl5pPr marL="8560989" indent="0">
              <a:buNone/>
              <a:defRPr sz="7489" b="1"/>
            </a:lvl5pPr>
            <a:lvl6pPr marL="10701236" indent="0">
              <a:buNone/>
              <a:defRPr sz="7489" b="1"/>
            </a:lvl6pPr>
            <a:lvl7pPr marL="12841483" indent="0">
              <a:buNone/>
              <a:defRPr sz="7489" b="1"/>
            </a:lvl7pPr>
            <a:lvl8pPr marL="14981732" indent="0">
              <a:buNone/>
              <a:defRPr sz="7489" b="1"/>
            </a:lvl8pPr>
            <a:lvl9pPr marL="17121979" indent="0">
              <a:buNone/>
              <a:defRPr sz="748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669410" y="11058862"/>
            <a:ext cx="18197174" cy="162659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606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912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557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2018349"/>
            <a:ext cx="13805327" cy="7064216"/>
          </a:xfrm>
        </p:spPr>
        <p:txBody>
          <a:bodyPr anchor="b"/>
          <a:lstStyle>
            <a:lvl1pPr>
              <a:defRPr sz="1497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97175" y="4359077"/>
            <a:ext cx="21669406" cy="21515024"/>
          </a:xfrm>
        </p:spPr>
        <p:txBody>
          <a:bodyPr/>
          <a:lstStyle>
            <a:lvl1pPr>
              <a:defRPr sz="14979"/>
            </a:lvl1pPr>
            <a:lvl2pPr>
              <a:defRPr sz="13108"/>
            </a:lvl2pPr>
            <a:lvl3pPr>
              <a:defRPr sz="11235"/>
            </a:lvl3pPr>
            <a:lvl4pPr>
              <a:defRPr sz="9362"/>
            </a:lvl4pPr>
            <a:lvl5pPr>
              <a:defRPr sz="9362"/>
            </a:lvl5pPr>
            <a:lvl6pPr>
              <a:defRPr sz="9362"/>
            </a:lvl6pPr>
            <a:lvl7pPr>
              <a:defRPr sz="9362"/>
            </a:lvl7pPr>
            <a:lvl8pPr>
              <a:defRPr sz="9362"/>
            </a:lvl8pPr>
            <a:lvl9pPr>
              <a:defRPr sz="936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34" y="9082564"/>
            <a:ext cx="13805327" cy="16826573"/>
          </a:xfrm>
        </p:spPr>
        <p:txBody>
          <a:bodyPr/>
          <a:lstStyle>
            <a:lvl1pPr marL="0" indent="0">
              <a:buNone/>
              <a:defRPr sz="7489"/>
            </a:lvl1pPr>
            <a:lvl2pPr marL="2140247" indent="0">
              <a:buNone/>
              <a:defRPr sz="6554"/>
            </a:lvl2pPr>
            <a:lvl3pPr marL="4280495" indent="0">
              <a:buNone/>
              <a:defRPr sz="5617"/>
            </a:lvl3pPr>
            <a:lvl4pPr marL="6420741" indent="0">
              <a:buNone/>
              <a:defRPr sz="4681"/>
            </a:lvl4pPr>
            <a:lvl5pPr marL="8560989" indent="0">
              <a:buNone/>
              <a:defRPr sz="4681"/>
            </a:lvl5pPr>
            <a:lvl6pPr marL="10701236" indent="0">
              <a:buNone/>
              <a:defRPr sz="4681"/>
            </a:lvl6pPr>
            <a:lvl7pPr marL="12841483" indent="0">
              <a:buNone/>
              <a:defRPr sz="4681"/>
            </a:lvl7pPr>
            <a:lvl8pPr marL="14981732" indent="0">
              <a:buNone/>
              <a:defRPr sz="4681"/>
            </a:lvl8pPr>
            <a:lvl9pPr marL="17121979" indent="0">
              <a:buNone/>
              <a:defRPr sz="46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820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2018349"/>
            <a:ext cx="13805327" cy="7064216"/>
          </a:xfrm>
        </p:spPr>
        <p:txBody>
          <a:bodyPr anchor="b"/>
          <a:lstStyle>
            <a:lvl1pPr>
              <a:defRPr sz="1497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197175" y="4359077"/>
            <a:ext cx="21669406" cy="21515024"/>
          </a:xfrm>
        </p:spPr>
        <p:txBody>
          <a:bodyPr anchor="t"/>
          <a:lstStyle>
            <a:lvl1pPr marL="0" indent="0">
              <a:buNone/>
              <a:defRPr sz="14979"/>
            </a:lvl1pPr>
            <a:lvl2pPr marL="2140247" indent="0">
              <a:buNone/>
              <a:defRPr sz="13108"/>
            </a:lvl2pPr>
            <a:lvl3pPr marL="4280495" indent="0">
              <a:buNone/>
              <a:defRPr sz="11235"/>
            </a:lvl3pPr>
            <a:lvl4pPr marL="6420741" indent="0">
              <a:buNone/>
              <a:defRPr sz="9362"/>
            </a:lvl4pPr>
            <a:lvl5pPr marL="8560989" indent="0">
              <a:buNone/>
              <a:defRPr sz="9362"/>
            </a:lvl5pPr>
            <a:lvl6pPr marL="10701236" indent="0">
              <a:buNone/>
              <a:defRPr sz="9362"/>
            </a:lvl6pPr>
            <a:lvl7pPr marL="12841483" indent="0">
              <a:buNone/>
              <a:defRPr sz="9362"/>
            </a:lvl7pPr>
            <a:lvl8pPr marL="14981732" indent="0">
              <a:buNone/>
              <a:defRPr sz="9362"/>
            </a:lvl8pPr>
            <a:lvl9pPr marL="17121979" indent="0">
              <a:buNone/>
              <a:defRPr sz="9362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34" y="9082564"/>
            <a:ext cx="13805327" cy="16826573"/>
          </a:xfrm>
        </p:spPr>
        <p:txBody>
          <a:bodyPr/>
          <a:lstStyle>
            <a:lvl1pPr marL="0" indent="0">
              <a:buNone/>
              <a:defRPr sz="7489"/>
            </a:lvl1pPr>
            <a:lvl2pPr marL="2140247" indent="0">
              <a:buNone/>
              <a:defRPr sz="6554"/>
            </a:lvl2pPr>
            <a:lvl3pPr marL="4280495" indent="0">
              <a:buNone/>
              <a:defRPr sz="5617"/>
            </a:lvl3pPr>
            <a:lvl4pPr marL="6420741" indent="0">
              <a:buNone/>
              <a:defRPr sz="4681"/>
            </a:lvl4pPr>
            <a:lvl5pPr marL="8560989" indent="0">
              <a:buNone/>
              <a:defRPr sz="4681"/>
            </a:lvl5pPr>
            <a:lvl6pPr marL="10701236" indent="0">
              <a:buNone/>
              <a:defRPr sz="4681"/>
            </a:lvl6pPr>
            <a:lvl7pPr marL="12841483" indent="0">
              <a:buNone/>
              <a:defRPr sz="4681"/>
            </a:lvl7pPr>
            <a:lvl8pPr marL="14981732" indent="0">
              <a:buNone/>
              <a:defRPr sz="4681"/>
            </a:lvl8pPr>
            <a:lvl9pPr marL="17121979" indent="0">
              <a:buNone/>
              <a:defRPr sz="468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817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991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0631446" y="1611875"/>
            <a:ext cx="9229562" cy="256568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42762" y="1611875"/>
            <a:ext cx="27153637" cy="256568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102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42760" y="1611882"/>
            <a:ext cx="36918245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2760" y="8059374"/>
            <a:ext cx="36918245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42760" y="28060643"/>
            <a:ext cx="9630847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617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555CBF-DF49-C848-92BB-D26742402914}" type="datetimeFigureOut">
              <a:rPr lang="en-US" smtClean="0"/>
              <a:t>5/27/25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178748" y="28060643"/>
            <a:ext cx="14446270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617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230158" y="28060643"/>
            <a:ext cx="9630847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17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CE615A-2A41-CF4C-8C0B-76394A5D91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543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280495" rtl="0" eaLnBrk="1" latinLnBrk="0" hangingPunct="1">
        <a:lnSpc>
          <a:spcPct val="90000"/>
        </a:lnSpc>
        <a:spcBef>
          <a:spcPct val="0"/>
        </a:spcBef>
        <a:buNone/>
        <a:defRPr sz="20597" kern="1200">
          <a:solidFill>
            <a:schemeClr val="tx1"/>
          </a:solidFill>
          <a:latin typeface="Montserrat" pitchFamily="2" charset="77"/>
          <a:ea typeface="+mj-ea"/>
          <a:cs typeface="+mj-cs"/>
        </a:defRPr>
      </a:lvl1pPr>
    </p:titleStyle>
    <p:bodyStyle>
      <a:lvl1pPr marL="1070123" indent="-1070123" algn="l" defTabSz="4280495" rtl="0" eaLnBrk="1" latinLnBrk="0" hangingPunct="1">
        <a:lnSpc>
          <a:spcPct val="90000"/>
        </a:lnSpc>
        <a:spcBef>
          <a:spcPts val="4681"/>
        </a:spcBef>
        <a:buFont typeface="Arial" panose="020B0604020202020204" pitchFamily="34" charset="0"/>
        <a:buChar char="•"/>
        <a:defRPr sz="13108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  <a:lvl2pPr marL="3210371" indent="-1070123" algn="l" defTabSz="4280495" rtl="0" eaLnBrk="1" latinLnBrk="0" hangingPunct="1">
        <a:lnSpc>
          <a:spcPct val="90000"/>
        </a:lnSpc>
        <a:spcBef>
          <a:spcPts val="2340"/>
        </a:spcBef>
        <a:buFont typeface="Arial" panose="020B0604020202020204" pitchFamily="34" charset="0"/>
        <a:buChar char="•"/>
        <a:defRPr sz="11235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5350618" indent="-1070123" algn="l" defTabSz="4280495" rtl="0" eaLnBrk="1" latinLnBrk="0" hangingPunct="1">
        <a:lnSpc>
          <a:spcPct val="90000"/>
        </a:lnSpc>
        <a:spcBef>
          <a:spcPts val="2340"/>
        </a:spcBef>
        <a:buFont typeface="Arial" panose="020B0604020202020204" pitchFamily="34" charset="0"/>
        <a:buChar char="•"/>
        <a:defRPr sz="9362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7490865" indent="-1070123" algn="l" defTabSz="4280495" rtl="0" eaLnBrk="1" latinLnBrk="0" hangingPunct="1">
        <a:lnSpc>
          <a:spcPct val="90000"/>
        </a:lnSpc>
        <a:spcBef>
          <a:spcPts val="2340"/>
        </a:spcBef>
        <a:buFont typeface="Arial" panose="020B0604020202020204" pitchFamily="34" charset="0"/>
        <a:buChar char="•"/>
        <a:defRPr sz="8426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9631113" indent="-1070123" algn="l" defTabSz="4280495" rtl="0" eaLnBrk="1" latinLnBrk="0" hangingPunct="1">
        <a:lnSpc>
          <a:spcPct val="90000"/>
        </a:lnSpc>
        <a:spcBef>
          <a:spcPts val="2340"/>
        </a:spcBef>
        <a:buFont typeface="Arial" panose="020B0604020202020204" pitchFamily="34" charset="0"/>
        <a:buChar char="•"/>
        <a:defRPr sz="8426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11771359" indent="-1070123" algn="l" defTabSz="4280495" rtl="0" eaLnBrk="1" latinLnBrk="0" hangingPunct="1">
        <a:lnSpc>
          <a:spcPct val="90000"/>
        </a:lnSpc>
        <a:spcBef>
          <a:spcPts val="2340"/>
        </a:spcBef>
        <a:buFont typeface="Arial" panose="020B0604020202020204" pitchFamily="34" charset="0"/>
        <a:buChar char="•"/>
        <a:defRPr sz="8426" kern="1200">
          <a:solidFill>
            <a:schemeClr val="tx1"/>
          </a:solidFill>
          <a:latin typeface="+mn-lt"/>
          <a:ea typeface="+mn-ea"/>
          <a:cs typeface="+mn-cs"/>
        </a:defRPr>
      </a:lvl6pPr>
      <a:lvl7pPr marL="13911608" indent="-1070123" algn="l" defTabSz="4280495" rtl="0" eaLnBrk="1" latinLnBrk="0" hangingPunct="1">
        <a:lnSpc>
          <a:spcPct val="90000"/>
        </a:lnSpc>
        <a:spcBef>
          <a:spcPts val="2340"/>
        </a:spcBef>
        <a:buFont typeface="Arial" panose="020B0604020202020204" pitchFamily="34" charset="0"/>
        <a:buChar char="•"/>
        <a:defRPr sz="8426" kern="1200">
          <a:solidFill>
            <a:schemeClr val="tx1"/>
          </a:solidFill>
          <a:latin typeface="+mn-lt"/>
          <a:ea typeface="+mn-ea"/>
          <a:cs typeface="+mn-cs"/>
        </a:defRPr>
      </a:lvl7pPr>
      <a:lvl8pPr marL="16051855" indent="-1070123" algn="l" defTabSz="4280495" rtl="0" eaLnBrk="1" latinLnBrk="0" hangingPunct="1">
        <a:lnSpc>
          <a:spcPct val="90000"/>
        </a:lnSpc>
        <a:spcBef>
          <a:spcPts val="2340"/>
        </a:spcBef>
        <a:buFont typeface="Arial" panose="020B0604020202020204" pitchFamily="34" charset="0"/>
        <a:buChar char="•"/>
        <a:defRPr sz="8426" kern="1200">
          <a:solidFill>
            <a:schemeClr val="tx1"/>
          </a:solidFill>
          <a:latin typeface="+mn-lt"/>
          <a:ea typeface="+mn-ea"/>
          <a:cs typeface="+mn-cs"/>
        </a:defRPr>
      </a:lvl8pPr>
      <a:lvl9pPr marL="18192102" indent="-1070123" algn="l" defTabSz="4280495" rtl="0" eaLnBrk="1" latinLnBrk="0" hangingPunct="1">
        <a:lnSpc>
          <a:spcPct val="90000"/>
        </a:lnSpc>
        <a:spcBef>
          <a:spcPts val="2340"/>
        </a:spcBef>
        <a:buFont typeface="Arial" panose="020B0604020202020204" pitchFamily="34" charset="0"/>
        <a:buChar char="•"/>
        <a:defRPr sz="84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280495" rtl="0" eaLnBrk="1" latinLnBrk="0" hangingPunct="1">
        <a:defRPr sz="8426" kern="1200">
          <a:solidFill>
            <a:schemeClr val="tx1"/>
          </a:solidFill>
          <a:latin typeface="+mn-lt"/>
          <a:ea typeface="+mn-ea"/>
          <a:cs typeface="+mn-cs"/>
        </a:defRPr>
      </a:lvl1pPr>
      <a:lvl2pPr marL="2140247" algn="l" defTabSz="4280495" rtl="0" eaLnBrk="1" latinLnBrk="0" hangingPunct="1">
        <a:defRPr sz="8426" kern="1200">
          <a:solidFill>
            <a:schemeClr val="tx1"/>
          </a:solidFill>
          <a:latin typeface="+mn-lt"/>
          <a:ea typeface="+mn-ea"/>
          <a:cs typeface="+mn-cs"/>
        </a:defRPr>
      </a:lvl2pPr>
      <a:lvl3pPr marL="4280495" algn="l" defTabSz="4280495" rtl="0" eaLnBrk="1" latinLnBrk="0" hangingPunct="1">
        <a:defRPr sz="8426" kern="1200">
          <a:solidFill>
            <a:schemeClr val="tx1"/>
          </a:solidFill>
          <a:latin typeface="+mn-lt"/>
          <a:ea typeface="+mn-ea"/>
          <a:cs typeface="+mn-cs"/>
        </a:defRPr>
      </a:lvl3pPr>
      <a:lvl4pPr marL="6420741" algn="l" defTabSz="4280495" rtl="0" eaLnBrk="1" latinLnBrk="0" hangingPunct="1">
        <a:defRPr sz="8426" kern="1200">
          <a:solidFill>
            <a:schemeClr val="tx1"/>
          </a:solidFill>
          <a:latin typeface="+mn-lt"/>
          <a:ea typeface="+mn-ea"/>
          <a:cs typeface="+mn-cs"/>
        </a:defRPr>
      </a:lvl4pPr>
      <a:lvl5pPr marL="8560989" algn="l" defTabSz="4280495" rtl="0" eaLnBrk="1" latinLnBrk="0" hangingPunct="1">
        <a:defRPr sz="8426" kern="1200">
          <a:solidFill>
            <a:schemeClr val="tx1"/>
          </a:solidFill>
          <a:latin typeface="+mn-lt"/>
          <a:ea typeface="+mn-ea"/>
          <a:cs typeface="+mn-cs"/>
        </a:defRPr>
      </a:lvl5pPr>
      <a:lvl6pPr marL="10701236" algn="l" defTabSz="4280495" rtl="0" eaLnBrk="1" latinLnBrk="0" hangingPunct="1">
        <a:defRPr sz="8426" kern="1200">
          <a:solidFill>
            <a:schemeClr val="tx1"/>
          </a:solidFill>
          <a:latin typeface="+mn-lt"/>
          <a:ea typeface="+mn-ea"/>
          <a:cs typeface="+mn-cs"/>
        </a:defRPr>
      </a:lvl6pPr>
      <a:lvl7pPr marL="12841483" algn="l" defTabSz="4280495" rtl="0" eaLnBrk="1" latinLnBrk="0" hangingPunct="1">
        <a:defRPr sz="8426" kern="1200">
          <a:solidFill>
            <a:schemeClr val="tx1"/>
          </a:solidFill>
          <a:latin typeface="+mn-lt"/>
          <a:ea typeface="+mn-ea"/>
          <a:cs typeface="+mn-cs"/>
        </a:defRPr>
      </a:lvl7pPr>
      <a:lvl8pPr marL="14981732" algn="l" defTabSz="4280495" rtl="0" eaLnBrk="1" latinLnBrk="0" hangingPunct="1">
        <a:defRPr sz="8426" kern="1200">
          <a:solidFill>
            <a:schemeClr val="tx1"/>
          </a:solidFill>
          <a:latin typeface="+mn-lt"/>
          <a:ea typeface="+mn-ea"/>
          <a:cs typeface="+mn-cs"/>
        </a:defRPr>
      </a:lvl8pPr>
      <a:lvl9pPr marL="17121979" algn="l" defTabSz="4280495" rtl="0" eaLnBrk="1" latinLnBrk="0" hangingPunct="1">
        <a:defRPr sz="842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5.emf"/><Relationship Id="rId4" Type="http://schemas.openxmlformats.org/officeDocument/2006/relationships/image" Target="../media/image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0963176-2F88-C3AC-D25A-9FCFDEE7965C}"/>
              </a:ext>
            </a:extLst>
          </p:cNvPr>
          <p:cNvSpPr>
            <a:spLocks/>
          </p:cNvSpPr>
          <p:nvPr/>
        </p:nvSpPr>
        <p:spPr>
          <a:xfrm>
            <a:off x="295447" y="435606"/>
            <a:ext cx="42212868" cy="558309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524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27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DA5A99D-BC10-ED98-8F76-37794ACD0D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04703" y="1143933"/>
            <a:ext cx="33794356" cy="2065277"/>
          </a:xfrm>
        </p:spPr>
        <p:txBody>
          <a:bodyPr anchor="t">
            <a:normAutofit/>
          </a:bodyPr>
          <a:lstStyle/>
          <a:p>
            <a:r>
              <a:rPr lang="en-AU" sz="12408" dirty="0"/>
              <a:t>Title goes here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2F4B7DD0-300C-90D2-7A66-6C2D9CA188C7}"/>
              </a:ext>
            </a:extLst>
          </p:cNvPr>
          <p:cNvSpPr txBox="1"/>
          <p:nvPr/>
        </p:nvSpPr>
        <p:spPr>
          <a:xfrm>
            <a:off x="3675547" y="3636856"/>
            <a:ext cx="35452668" cy="18376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defPPr>
              <a:defRPr kern="1200"/>
            </a:defPPr>
            <a:lvl1pPr marL="0" marR="0" indent="0" algn="l" defTabSz="376108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6000" kern="1200" baseline="0">
                <a:solidFill>
                  <a:schemeClr val="tx2"/>
                </a:solidFill>
                <a:latin typeface="Franklin Gothic Heavy" pitchFamily="34" charset="0"/>
                <a:ea typeface="+mn-ea"/>
                <a:cs typeface="+mn-cs"/>
              </a:defRPr>
            </a:lvl1pPr>
            <a:lvl2pPr marL="1880543" indent="0" algn="l" defTabSz="3761086" rtl="0" eaLnBrk="1" latinLnBrk="0" hangingPunct="1">
              <a:spcBef>
                <a:spcPct val="20000"/>
              </a:spcBef>
              <a:buFontTx/>
              <a:buNone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761086" indent="0" algn="l" defTabSz="3761086" rtl="0" eaLnBrk="1" latinLnBrk="0" hangingPunct="1">
              <a:spcBef>
                <a:spcPct val="20000"/>
              </a:spcBef>
              <a:buFontTx/>
              <a:buNone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41629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522172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2988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3531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4074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4617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5428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Add Author Names and Information</a:t>
            </a:r>
          </a:p>
          <a:p>
            <a:pPr algn="ctr">
              <a:defRPr/>
            </a:pPr>
            <a:r>
              <a:rPr lang="en-US" sz="5428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Include University or Department Names if Needed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B444A76-AC28-CC22-629E-936645135436}"/>
              </a:ext>
            </a:extLst>
          </p:cNvPr>
          <p:cNvSpPr>
            <a:spLocks/>
          </p:cNvSpPr>
          <p:nvPr/>
        </p:nvSpPr>
        <p:spPr>
          <a:xfrm>
            <a:off x="970731" y="7083545"/>
            <a:ext cx="19709990" cy="4530043"/>
          </a:xfrm>
          <a:prstGeom prst="roundRect">
            <a:avLst>
              <a:gd name="adj" fmla="val 5803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27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B5A788D-11AE-77FA-BC79-367B023277B2}"/>
              </a:ext>
            </a:extLst>
          </p:cNvPr>
          <p:cNvSpPr>
            <a:spLocks/>
          </p:cNvSpPr>
          <p:nvPr/>
        </p:nvSpPr>
        <p:spPr>
          <a:xfrm>
            <a:off x="22813027" y="7153506"/>
            <a:ext cx="19482942" cy="4530043"/>
          </a:xfrm>
          <a:prstGeom prst="roundRect">
            <a:avLst>
              <a:gd name="adj" fmla="val 5803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27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7766D22-DCD4-A84E-98BE-BDDE3EA8CB8B}"/>
              </a:ext>
            </a:extLst>
          </p:cNvPr>
          <p:cNvSpPr/>
          <p:nvPr/>
        </p:nvSpPr>
        <p:spPr>
          <a:xfrm>
            <a:off x="295446" y="6441384"/>
            <a:ext cx="5941595" cy="12683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169" dirty="0">
                <a:latin typeface="Montserrat" pitchFamily="2" charset="77"/>
              </a:rPr>
              <a:t>INTRODUCTION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0089994D-C30D-3CDB-5FD0-1CD1DEA93587}"/>
              </a:ext>
            </a:extLst>
          </p:cNvPr>
          <p:cNvSpPr/>
          <p:nvPr/>
        </p:nvSpPr>
        <p:spPr>
          <a:xfrm>
            <a:off x="22079666" y="6441384"/>
            <a:ext cx="5941595" cy="12683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169" dirty="0">
                <a:latin typeface="Montserrat" pitchFamily="2" charset="77"/>
              </a:rPr>
              <a:t>METHODS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5475A937-75AB-BD33-5781-599CB8914BCC}"/>
              </a:ext>
            </a:extLst>
          </p:cNvPr>
          <p:cNvSpPr>
            <a:spLocks/>
          </p:cNvSpPr>
          <p:nvPr/>
        </p:nvSpPr>
        <p:spPr>
          <a:xfrm>
            <a:off x="970732" y="12605686"/>
            <a:ext cx="41050391" cy="8802737"/>
          </a:xfrm>
          <a:prstGeom prst="roundRect">
            <a:avLst>
              <a:gd name="adj" fmla="val 5803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27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75D5154-55A6-B5E7-F61C-62DE92E8D7D5}"/>
              </a:ext>
            </a:extLst>
          </p:cNvPr>
          <p:cNvSpPr/>
          <p:nvPr/>
        </p:nvSpPr>
        <p:spPr>
          <a:xfrm>
            <a:off x="295449" y="12061512"/>
            <a:ext cx="5941595" cy="12683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169" dirty="0">
                <a:latin typeface="Montserrat" pitchFamily="2" charset="77"/>
              </a:rPr>
              <a:t>RESULTS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F9B9BD23-0A46-18E4-EDED-53D45AAB7E22}"/>
              </a:ext>
            </a:extLst>
          </p:cNvPr>
          <p:cNvSpPr>
            <a:spLocks/>
          </p:cNvSpPr>
          <p:nvPr/>
        </p:nvSpPr>
        <p:spPr>
          <a:xfrm>
            <a:off x="970726" y="22270182"/>
            <a:ext cx="28708429" cy="5467849"/>
          </a:xfrm>
          <a:prstGeom prst="roundRect">
            <a:avLst>
              <a:gd name="adj" fmla="val 5803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27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A6808477-1287-94DA-235E-7FE04B832333}"/>
              </a:ext>
            </a:extLst>
          </p:cNvPr>
          <p:cNvSpPr/>
          <p:nvPr/>
        </p:nvSpPr>
        <p:spPr>
          <a:xfrm>
            <a:off x="295441" y="21726009"/>
            <a:ext cx="5941595" cy="12683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169" dirty="0">
                <a:latin typeface="Montserrat" pitchFamily="2" charset="77"/>
              </a:rPr>
              <a:t>DISCUSSION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927B9BB-04DA-0B2D-A352-B421917B6F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20861" y="840396"/>
            <a:ext cx="5007913" cy="4737627"/>
          </a:xfrm>
          <a:prstGeom prst="rect">
            <a:avLst/>
          </a:prstGeom>
        </p:spPr>
      </p:pic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584FAEFE-32F5-461C-4CE2-6B73A5B34CB0}"/>
              </a:ext>
            </a:extLst>
          </p:cNvPr>
          <p:cNvSpPr>
            <a:spLocks/>
          </p:cNvSpPr>
          <p:nvPr/>
        </p:nvSpPr>
        <p:spPr>
          <a:xfrm>
            <a:off x="31029726" y="22270182"/>
            <a:ext cx="10991390" cy="5467849"/>
          </a:xfrm>
          <a:prstGeom prst="roundRect">
            <a:avLst>
              <a:gd name="adj" fmla="val 5803"/>
            </a:avLst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27" dirty="0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05B7222-1760-EAB3-111F-7D10B000E50B}"/>
              </a:ext>
            </a:extLst>
          </p:cNvPr>
          <p:cNvSpPr/>
          <p:nvPr/>
        </p:nvSpPr>
        <p:spPr>
          <a:xfrm>
            <a:off x="30354442" y="21726009"/>
            <a:ext cx="5941595" cy="126839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169" dirty="0">
                <a:latin typeface="Montserrat" pitchFamily="2" charset="77"/>
              </a:rPr>
              <a:t>CONCLUSION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2DB9218A-E0EE-426D-5817-D6D9AD8E7F33}"/>
              </a:ext>
            </a:extLst>
          </p:cNvPr>
          <p:cNvSpPr/>
          <p:nvPr/>
        </p:nvSpPr>
        <p:spPr>
          <a:xfrm>
            <a:off x="570299" y="28147819"/>
            <a:ext cx="41725670" cy="172538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2585" dirty="0">
                <a:latin typeface="Montserrat" pitchFamily="2" charset="77"/>
              </a:rPr>
              <a:t>REFERENCES: </a:t>
            </a:r>
          </a:p>
          <a:p>
            <a:endParaRPr lang="en-AU" sz="2585" dirty="0">
              <a:latin typeface="Montserrat" pitchFamily="2" charset="77"/>
            </a:endParaRPr>
          </a:p>
          <a:p>
            <a:pPr algn="ctr"/>
            <a:r>
              <a:rPr lang="en-AU" sz="2585" dirty="0">
                <a:latin typeface="Montserrat" pitchFamily="2" charset="77"/>
              </a:rPr>
              <a:t>ACKNOWLEDGMENTS: 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83D0B853-9F00-BEF5-C9BA-C8F179849EE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5057" y="28332966"/>
            <a:ext cx="5644972" cy="148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47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A121C0DF-6186-65AD-806E-17C76AF855B6}"/>
              </a:ext>
            </a:extLst>
          </p:cNvPr>
          <p:cNvSpPr/>
          <p:nvPr/>
        </p:nvSpPr>
        <p:spPr>
          <a:xfrm>
            <a:off x="295445" y="5353325"/>
            <a:ext cx="11167635" cy="11141193"/>
          </a:xfrm>
          <a:prstGeom prst="rect">
            <a:avLst/>
          </a:prstGeom>
          <a:solidFill>
            <a:schemeClr val="bg1">
              <a:lumMod val="95000"/>
              <a:alpha val="25199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200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0AA6BA6-2021-C604-9B01-AA2FC67B090A}"/>
              </a:ext>
            </a:extLst>
          </p:cNvPr>
          <p:cNvSpPr/>
          <p:nvPr/>
        </p:nvSpPr>
        <p:spPr>
          <a:xfrm>
            <a:off x="31406984" y="5353324"/>
            <a:ext cx="11167635" cy="11141193"/>
          </a:xfrm>
          <a:prstGeom prst="rect">
            <a:avLst/>
          </a:prstGeom>
          <a:solidFill>
            <a:schemeClr val="bg1">
              <a:lumMod val="95000"/>
              <a:alpha val="25199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2000"/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1321057A-1C45-F7AC-E3DE-13D354457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9174"/>
          <a:stretch>
            <a:fillRect/>
          </a:stretch>
        </p:blipFill>
        <p:spPr>
          <a:xfrm>
            <a:off x="-1" y="22770135"/>
            <a:ext cx="42803763" cy="7688109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30CA350D-0112-C56D-02C6-63619C0E41EF}"/>
              </a:ext>
            </a:extLst>
          </p:cNvPr>
          <p:cNvSpPr txBox="1">
            <a:spLocks/>
          </p:cNvSpPr>
          <p:nvPr/>
        </p:nvSpPr>
        <p:spPr>
          <a:xfrm>
            <a:off x="4504703" y="214865"/>
            <a:ext cx="33794356" cy="2065277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331195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5937" kern="1200">
                <a:solidFill>
                  <a:schemeClr val="tx1"/>
                </a:solidFill>
                <a:latin typeface="Montserrat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AU" sz="12408" dirty="0"/>
              <a:t>Title goes here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C3B7F416-0D5F-6944-018E-AE762927D46F}"/>
              </a:ext>
            </a:extLst>
          </p:cNvPr>
          <p:cNvSpPr txBox="1"/>
          <p:nvPr/>
        </p:nvSpPr>
        <p:spPr>
          <a:xfrm>
            <a:off x="3675547" y="2707786"/>
            <a:ext cx="35452668" cy="18376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defPPr>
              <a:defRPr kern="1200"/>
            </a:defPPr>
            <a:lvl1pPr marL="0" marR="0" indent="0" algn="l" defTabSz="376108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6000" kern="1200" baseline="0">
                <a:solidFill>
                  <a:schemeClr val="tx2"/>
                </a:solidFill>
                <a:latin typeface="Franklin Gothic Heavy" pitchFamily="34" charset="0"/>
                <a:ea typeface="+mn-ea"/>
                <a:cs typeface="+mn-cs"/>
              </a:defRPr>
            </a:lvl1pPr>
            <a:lvl2pPr marL="1880543" indent="0" algn="l" defTabSz="3761086" rtl="0" eaLnBrk="1" latinLnBrk="0" hangingPunct="1">
              <a:spcBef>
                <a:spcPct val="20000"/>
              </a:spcBef>
              <a:buFontTx/>
              <a:buNone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761086" indent="0" algn="l" defTabSz="3761086" rtl="0" eaLnBrk="1" latinLnBrk="0" hangingPunct="1">
              <a:spcBef>
                <a:spcPct val="20000"/>
              </a:spcBef>
              <a:buFontTx/>
              <a:buNone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41629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522172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2988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3531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4074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4617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5428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Add Author Names and Information</a:t>
            </a:r>
          </a:p>
          <a:p>
            <a:pPr algn="ctr">
              <a:defRPr/>
            </a:pPr>
            <a:r>
              <a:rPr lang="en-US" sz="5428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Include University or Department Names if Needed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B6C3CB9-04FA-8810-27C5-6ECFC137844C}"/>
              </a:ext>
            </a:extLst>
          </p:cNvPr>
          <p:cNvCxnSpPr>
            <a:cxnSpLocks/>
          </p:cNvCxnSpPr>
          <p:nvPr/>
        </p:nvCxnSpPr>
        <p:spPr>
          <a:xfrm>
            <a:off x="7342021" y="4780200"/>
            <a:ext cx="28119723" cy="0"/>
          </a:xfrm>
          <a:prstGeom prst="line">
            <a:avLst/>
          </a:prstGeom>
          <a:ln w="762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B8DD80E3-B7DA-17FF-C579-091515D44D39}"/>
              </a:ext>
            </a:extLst>
          </p:cNvPr>
          <p:cNvSpPr/>
          <p:nvPr/>
        </p:nvSpPr>
        <p:spPr>
          <a:xfrm>
            <a:off x="245718" y="16896984"/>
            <a:ext cx="11167635" cy="11141193"/>
          </a:xfrm>
          <a:prstGeom prst="rect">
            <a:avLst/>
          </a:prstGeom>
          <a:solidFill>
            <a:schemeClr val="bg1">
              <a:lumMod val="95000"/>
              <a:alpha val="25199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20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5D79E39-D625-9A9B-4D3F-1230E7CD5A33}"/>
              </a:ext>
            </a:extLst>
          </p:cNvPr>
          <p:cNvSpPr/>
          <p:nvPr/>
        </p:nvSpPr>
        <p:spPr>
          <a:xfrm>
            <a:off x="31406984" y="16896984"/>
            <a:ext cx="11167635" cy="11141193"/>
          </a:xfrm>
          <a:prstGeom prst="rect">
            <a:avLst/>
          </a:prstGeom>
          <a:solidFill>
            <a:schemeClr val="bg1">
              <a:lumMod val="95000"/>
              <a:alpha val="25199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200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2538D8B-6707-2820-6DDE-9C46C0A1840C}"/>
              </a:ext>
            </a:extLst>
          </p:cNvPr>
          <p:cNvSpPr/>
          <p:nvPr/>
        </p:nvSpPr>
        <p:spPr>
          <a:xfrm>
            <a:off x="12817854" y="5353323"/>
            <a:ext cx="17201205" cy="22750471"/>
          </a:xfrm>
          <a:prstGeom prst="rect">
            <a:avLst/>
          </a:prstGeom>
          <a:solidFill>
            <a:schemeClr val="bg1">
              <a:lumMod val="95000"/>
              <a:alpha val="25199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20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9CBA17-5400-444C-2ACC-89DC2DF06DAD}"/>
              </a:ext>
            </a:extLst>
          </p:cNvPr>
          <p:cNvSpPr/>
          <p:nvPr/>
        </p:nvSpPr>
        <p:spPr>
          <a:xfrm>
            <a:off x="262294" y="5353325"/>
            <a:ext cx="11200785" cy="12000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169" dirty="0">
                <a:latin typeface="Montserrat" pitchFamily="2" charset="77"/>
              </a:rPr>
              <a:t>INTRODUCTION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6210FF-9DFF-F869-F51E-933BB70F2EBB}"/>
              </a:ext>
            </a:extLst>
          </p:cNvPr>
          <p:cNvSpPr/>
          <p:nvPr/>
        </p:nvSpPr>
        <p:spPr>
          <a:xfrm>
            <a:off x="229143" y="16896984"/>
            <a:ext cx="11200785" cy="12000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169" dirty="0">
                <a:latin typeface="Montserrat" pitchFamily="2" charset="77"/>
              </a:rPr>
              <a:t>METHODS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5F5F2E5-0E91-D45B-1B67-BBA93379CF43}"/>
              </a:ext>
            </a:extLst>
          </p:cNvPr>
          <p:cNvSpPr/>
          <p:nvPr/>
        </p:nvSpPr>
        <p:spPr>
          <a:xfrm>
            <a:off x="12817854" y="5353325"/>
            <a:ext cx="17201205" cy="12000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169" dirty="0">
                <a:latin typeface="Montserrat" pitchFamily="2" charset="77"/>
              </a:rPr>
              <a:t>RESULTS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0C2DDFA-AAE8-E3B4-55FB-B1D5D56C9845}"/>
              </a:ext>
            </a:extLst>
          </p:cNvPr>
          <p:cNvSpPr/>
          <p:nvPr/>
        </p:nvSpPr>
        <p:spPr>
          <a:xfrm>
            <a:off x="31373834" y="5353325"/>
            <a:ext cx="11200785" cy="12000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169" dirty="0">
                <a:latin typeface="Montserrat" pitchFamily="2" charset="77"/>
              </a:rPr>
              <a:t>DISCUSSION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032C2EF-0472-0EBC-4C53-F251E5D34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90801" y="211578"/>
            <a:ext cx="5009659" cy="473927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B060564C-EF4C-D682-D935-68146BA98981}"/>
              </a:ext>
            </a:extLst>
          </p:cNvPr>
          <p:cNvSpPr/>
          <p:nvPr/>
        </p:nvSpPr>
        <p:spPr>
          <a:xfrm>
            <a:off x="31373834" y="16896984"/>
            <a:ext cx="11200785" cy="120008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5169" dirty="0">
                <a:latin typeface="Montserrat" pitchFamily="2" charset="77"/>
              </a:rPr>
              <a:t>CONCLUSION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6E7B660-E824-0B29-74E7-6CE752F544AD}"/>
              </a:ext>
            </a:extLst>
          </p:cNvPr>
          <p:cNvSpPr/>
          <p:nvPr/>
        </p:nvSpPr>
        <p:spPr>
          <a:xfrm>
            <a:off x="295445" y="28418326"/>
            <a:ext cx="42279174" cy="17253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2585" dirty="0">
                <a:solidFill>
                  <a:schemeClr val="tx1"/>
                </a:solidFill>
                <a:latin typeface="Montserrat" pitchFamily="2" charset="77"/>
              </a:rPr>
              <a:t>REFERENCES: </a:t>
            </a:r>
          </a:p>
          <a:p>
            <a:endParaRPr lang="en-AU" sz="2585" dirty="0">
              <a:solidFill>
                <a:schemeClr val="tx1"/>
              </a:solidFill>
              <a:latin typeface="Montserrat" pitchFamily="2" charset="77"/>
            </a:endParaRPr>
          </a:p>
          <a:p>
            <a:pPr algn="ctr"/>
            <a:r>
              <a:rPr lang="en-AU" sz="2585" dirty="0">
                <a:solidFill>
                  <a:schemeClr val="tx1"/>
                </a:solidFill>
                <a:latin typeface="Montserrat" pitchFamily="2" charset="77"/>
              </a:rPr>
              <a:t>ACKNOWLEDGMENTS: 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EF34796F-CC1E-699B-2550-5960B974559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83804" y="28540966"/>
            <a:ext cx="5644972" cy="148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820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56172-320A-7DB1-E633-60533F79E2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89AA43-D14A-D944-51D2-441255EEA138}"/>
              </a:ext>
            </a:extLst>
          </p:cNvPr>
          <p:cNvSpPr>
            <a:spLocks/>
          </p:cNvSpPr>
          <p:nvPr/>
        </p:nvSpPr>
        <p:spPr>
          <a:xfrm>
            <a:off x="295445" y="398917"/>
            <a:ext cx="42212868" cy="5588391"/>
          </a:xfrm>
          <a:prstGeom prst="rect">
            <a:avLst/>
          </a:prstGeom>
          <a:solidFill>
            <a:schemeClr val="accent1"/>
          </a:solidFill>
          <a:ln w="1524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27" dirty="0"/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41449C81-1F2E-D162-395F-6CBF68ABC1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19174"/>
          <a:stretch>
            <a:fillRect/>
          </a:stretch>
        </p:blipFill>
        <p:spPr>
          <a:xfrm>
            <a:off x="0" y="22587104"/>
            <a:ext cx="42803763" cy="7688109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C093916F-2761-52B8-CC62-4F48B324E4B2}"/>
              </a:ext>
            </a:extLst>
          </p:cNvPr>
          <p:cNvSpPr txBox="1">
            <a:spLocks/>
          </p:cNvSpPr>
          <p:nvPr/>
        </p:nvSpPr>
        <p:spPr>
          <a:xfrm>
            <a:off x="4504701" y="844632"/>
            <a:ext cx="33794356" cy="2065277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331195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5937" kern="1200">
                <a:solidFill>
                  <a:schemeClr val="tx1"/>
                </a:solidFill>
                <a:latin typeface="Montserrat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AU" sz="12408" dirty="0"/>
              <a:t>Title goes here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21971E68-FED9-7EF0-D260-F78172D51F1B}"/>
              </a:ext>
            </a:extLst>
          </p:cNvPr>
          <p:cNvSpPr txBox="1"/>
          <p:nvPr/>
        </p:nvSpPr>
        <p:spPr>
          <a:xfrm>
            <a:off x="3675545" y="3337553"/>
            <a:ext cx="35452668" cy="18376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defPPr>
              <a:defRPr kern="1200"/>
            </a:defPPr>
            <a:lvl1pPr marL="0" marR="0" indent="0" algn="l" defTabSz="376108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6000" kern="1200" baseline="0">
                <a:solidFill>
                  <a:schemeClr val="tx2"/>
                </a:solidFill>
                <a:latin typeface="Franklin Gothic Heavy" pitchFamily="34" charset="0"/>
                <a:ea typeface="+mn-ea"/>
                <a:cs typeface="+mn-cs"/>
              </a:defRPr>
            </a:lvl1pPr>
            <a:lvl2pPr marL="1880543" indent="0" algn="l" defTabSz="3761086" rtl="0" eaLnBrk="1" latinLnBrk="0" hangingPunct="1">
              <a:spcBef>
                <a:spcPct val="20000"/>
              </a:spcBef>
              <a:buFontTx/>
              <a:buNone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761086" indent="0" algn="l" defTabSz="3761086" rtl="0" eaLnBrk="1" latinLnBrk="0" hangingPunct="1">
              <a:spcBef>
                <a:spcPct val="20000"/>
              </a:spcBef>
              <a:buFontTx/>
              <a:buNone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41629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522172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2988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3531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4074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4617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5428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Add Author Names and Information</a:t>
            </a:r>
          </a:p>
          <a:p>
            <a:pPr algn="ctr">
              <a:defRPr/>
            </a:pPr>
            <a:r>
              <a:rPr lang="en-US" sz="5428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Include University or Department Names if Needed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C826D5-BEDC-69D1-2C86-891A4548F533}"/>
              </a:ext>
            </a:extLst>
          </p:cNvPr>
          <p:cNvSpPr/>
          <p:nvPr/>
        </p:nvSpPr>
        <p:spPr>
          <a:xfrm>
            <a:off x="295444" y="6705730"/>
            <a:ext cx="11200785" cy="1268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38628" indent="-738628">
              <a:buClr>
                <a:schemeClr val="accent1"/>
              </a:buClr>
              <a:buSzPct val="115000"/>
              <a:buFont typeface="Wingdings" pitchFamily="2" charset="2"/>
              <a:buChar char="§"/>
            </a:pPr>
            <a:r>
              <a:rPr lang="en-AU" sz="5169" b="1" dirty="0">
                <a:solidFill>
                  <a:schemeClr val="accent1"/>
                </a:solidFill>
                <a:latin typeface="Montserrat" pitchFamily="2" charset="77"/>
              </a:rPr>
              <a:t>INTRODUCTION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D9226D-DB1B-30CF-4A22-5FED912F0E9C}"/>
              </a:ext>
            </a:extLst>
          </p:cNvPr>
          <p:cNvSpPr/>
          <p:nvPr/>
        </p:nvSpPr>
        <p:spPr>
          <a:xfrm>
            <a:off x="295446" y="17437080"/>
            <a:ext cx="11200785" cy="1268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38628" indent="-738628">
              <a:buClr>
                <a:schemeClr val="accent1"/>
              </a:buClr>
              <a:buSzPct val="115000"/>
              <a:buFont typeface="Wingdings" pitchFamily="2" charset="2"/>
              <a:buChar char="§"/>
            </a:pPr>
            <a:r>
              <a:rPr lang="en-AU" sz="5169" b="1" dirty="0">
                <a:solidFill>
                  <a:schemeClr val="accent1"/>
                </a:solidFill>
                <a:latin typeface="Montserrat" pitchFamily="2" charset="77"/>
              </a:rPr>
              <a:t>METHODS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8A63346-8097-83DE-DB46-5AF00ABDBB7B}"/>
              </a:ext>
            </a:extLst>
          </p:cNvPr>
          <p:cNvSpPr/>
          <p:nvPr/>
        </p:nvSpPr>
        <p:spPr>
          <a:xfrm>
            <a:off x="13001289" y="6724650"/>
            <a:ext cx="16801177" cy="1268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38628" indent="-738628">
              <a:buClr>
                <a:schemeClr val="accent1"/>
              </a:buClr>
              <a:buSzPct val="115000"/>
              <a:buFont typeface="Wingdings" pitchFamily="2" charset="2"/>
              <a:buChar char="§"/>
            </a:pPr>
            <a:r>
              <a:rPr lang="en-AU" sz="5169" b="1" dirty="0">
                <a:solidFill>
                  <a:schemeClr val="accent1"/>
                </a:solidFill>
                <a:latin typeface="Montserrat" pitchFamily="2" charset="77"/>
              </a:rPr>
              <a:t>RESULTS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92D4C53-A819-446D-DC65-98EA27951862}"/>
              </a:ext>
            </a:extLst>
          </p:cNvPr>
          <p:cNvSpPr/>
          <p:nvPr/>
        </p:nvSpPr>
        <p:spPr>
          <a:xfrm>
            <a:off x="31307528" y="6705730"/>
            <a:ext cx="11200785" cy="1268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38628" indent="-738628">
              <a:buClr>
                <a:schemeClr val="accent1"/>
              </a:buClr>
              <a:buSzPct val="115000"/>
              <a:buFont typeface="Wingdings" pitchFamily="2" charset="2"/>
              <a:buChar char="§"/>
            </a:pPr>
            <a:r>
              <a:rPr lang="en-AU" sz="5169" b="1" dirty="0">
                <a:solidFill>
                  <a:schemeClr val="accent1"/>
                </a:solidFill>
                <a:latin typeface="Montserrat" pitchFamily="2" charset="77"/>
              </a:rPr>
              <a:t>DISCUSSION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D52075F-BD78-2738-3BF2-660ED0FBE1A4}"/>
              </a:ext>
            </a:extLst>
          </p:cNvPr>
          <p:cNvSpPr/>
          <p:nvPr/>
        </p:nvSpPr>
        <p:spPr>
          <a:xfrm>
            <a:off x="31307530" y="17437080"/>
            <a:ext cx="11200785" cy="1268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38628" indent="-738628">
              <a:buClr>
                <a:schemeClr val="accent1"/>
              </a:buClr>
              <a:buSzPct val="115000"/>
              <a:buFont typeface="Wingdings" pitchFamily="2" charset="2"/>
              <a:buChar char="§"/>
            </a:pPr>
            <a:r>
              <a:rPr lang="en-AU" sz="5169" b="1" dirty="0">
                <a:solidFill>
                  <a:schemeClr val="accent1"/>
                </a:solidFill>
                <a:latin typeface="Montserrat" pitchFamily="2" charset="77"/>
              </a:rPr>
              <a:t>CONCLUSION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6667AD3-FFBF-768A-D3B6-7926CF878512}"/>
              </a:ext>
            </a:extLst>
          </p:cNvPr>
          <p:cNvSpPr/>
          <p:nvPr/>
        </p:nvSpPr>
        <p:spPr>
          <a:xfrm>
            <a:off x="295445" y="28326393"/>
            <a:ext cx="41725670" cy="172538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AU" sz="2585" dirty="0">
                <a:solidFill>
                  <a:schemeClr val="tx1"/>
                </a:solidFill>
                <a:latin typeface="Montserrat" pitchFamily="2" charset="77"/>
              </a:rPr>
              <a:t>REFERENCES: </a:t>
            </a:r>
          </a:p>
          <a:p>
            <a:endParaRPr lang="en-AU" sz="2585" dirty="0">
              <a:solidFill>
                <a:schemeClr val="tx1"/>
              </a:solidFill>
              <a:latin typeface="Montserrat" pitchFamily="2" charset="77"/>
            </a:endParaRPr>
          </a:p>
          <a:p>
            <a:pPr algn="ctr"/>
            <a:r>
              <a:rPr lang="en-AU" sz="2585" dirty="0">
                <a:solidFill>
                  <a:schemeClr val="tx1"/>
                </a:solidFill>
                <a:latin typeface="Montserrat" pitchFamily="2" charset="77"/>
              </a:rPr>
              <a:t>ACKNOWLEDGMENTS: 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8131D10-D521-43FF-27EA-0231B9675251}"/>
              </a:ext>
            </a:extLst>
          </p:cNvPr>
          <p:cNvCxnSpPr>
            <a:cxnSpLocks/>
          </p:cNvCxnSpPr>
          <p:nvPr/>
        </p:nvCxnSpPr>
        <p:spPr>
          <a:xfrm>
            <a:off x="7342019" y="5409967"/>
            <a:ext cx="28119723" cy="0"/>
          </a:xfrm>
          <a:prstGeom prst="line">
            <a:avLst/>
          </a:prstGeom>
          <a:ln w="762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4" name="Picture 23">
            <a:extLst>
              <a:ext uri="{FF2B5EF4-FFF2-40B4-BE49-F238E27FC236}">
                <a16:creationId xmlns:a16="http://schemas.microsoft.com/office/drawing/2014/main" id="{B271751D-9F25-F2B4-BD1F-4F0798BF7A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07921" y="674713"/>
            <a:ext cx="4920853" cy="473525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0FBDF64-5654-E329-6212-6578F5C2966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83805" y="28449033"/>
            <a:ext cx="5644972" cy="148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94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 NEURODESK">
      <a:dk1>
        <a:srgbClr val="0B0E09"/>
      </a:dk1>
      <a:lt1>
        <a:srgbClr val="FFFFFF"/>
      </a:lt1>
      <a:dk2>
        <a:srgbClr val="264553"/>
      </a:dk2>
      <a:lt2>
        <a:srgbClr val="E8E8E8"/>
      </a:lt2>
      <a:accent1>
        <a:srgbClr val="4F7B37"/>
      </a:accent1>
      <a:accent2>
        <a:srgbClr val="EFF7E6"/>
      </a:accent2>
      <a:accent3>
        <a:srgbClr val="E66F50"/>
      </a:accent3>
      <a:accent4>
        <a:srgbClr val="D3E6B6"/>
      </a:accent4>
      <a:accent5>
        <a:srgbClr val="CA044D"/>
      </a:accent5>
      <a:accent6>
        <a:srgbClr val="7B3293"/>
      </a:accent6>
      <a:hlink>
        <a:srgbClr val="151C0F"/>
      </a:hlink>
      <a:folHlink>
        <a:srgbClr val="4C2B36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20250515-Neurodesk-horizontal-poster" id="{C2128471-A575-9946-B54A-160EA5BA96EA}" vid="{2D48604F-12C6-D441-B997-BDB7EB95F4F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389</TotalTime>
  <Words>73</Words>
  <Application>Microsoft Macintosh PowerPoint</Application>
  <PresentationFormat>Custom</PresentationFormat>
  <Paragraphs>34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Arial</vt:lpstr>
      <vt:lpstr>Montserrat</vt:lpstr>
      <vt:lpstr>Verdana</vt:lpstr>
      <vt:lpstr>Wingdings</vt:lpstr>
      <vt:lpstr>Office Theme</vt:lpstr>
      <vt:lpstr>Title goes here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Michele Masson-Trottier</dc:creator>
  <cp:lastModifiedBy>Michèle Masson-Trottier</cp:lastModifiedBy>
  <cp:revision>3</cp:revision>
  <dcterms:created xsi:type="dcterms:W3CDTF">2025-05-21T02:13:07Z</dcterms:created>
  <dcterms:modified xsi:type="dcterms:W3CDTF">2025-05-27T05:58:19Z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f488380-630a-4f55-a077-a19445e3f360_Enabled">
    <vt:lpwstr>true</vt:lpwstr>
  </property>
  <property fmtid="{D5CDD505-2E9C-101B-9397-08002B2CF9AE}" pid="3" name="MSIP_Label_0f488380-630a-4f55-a077-a19445e3f360_SetDate">
    <vt:lpwstr>2025-05-21T03:33:02Z</vt:lpwstr>
  </property>
  <property fmtid="{D5CDD505-2E9C-101B-9397-08002B2CF9AE}" pid="4" name="MSIP_Label_0f488380-630a-4f55-a077-a19445e3f360_Method">
    <vt:lpwstr>Standard</vt:lpwstr>
  </property>
  <property fmtid="{D5CDD505-2E9C-101B-9397-08002B2CF9AE}" pid="5" name="MSIP_Label_0f488380-630a-4f55-a077-a19445e3f360_Name">
    <vt:lpwstr>OFFICIAL - INTERNAL</vt:lpwstr>
  </property>
  <property fmtid="{D5CDD505-2E9C-101B-9397-08002B2CF9AE}" pid="6" name="MSIP_Label_0f488380-630a-4f55-a077-a19445e3f360_SiteId">
    <vt:lpwstr>b6e377cf-9db3-46cb-91a2-fad9605bb15c</vt:lpwstr>
  </property>
  <property fmtid="{D5CDD505-2E9C-101B-9397-08002B2CF9AE}" pid="7" name="MSIP_Label_0f488380-630a-4f55-a077-a19445e3f360_ActionId">
    <vt:lpwstr>2bfe7a7c-baf4-42b4-9c53-e72b078784b0</vt:lpwstr>
  </property>
  <property fmtid="{D5CDD505-2E9C-101B-9397-08002B2CF9AE}" pid="8" name="MSIP_Label_0f488380-630a-4f55-a077-a19445e3f360_ContentBits">
    <vt:lpwstr>0</vt:lpwstr>
  </property>
  <property fmtid="{D5CDD505-2E9C-101B-9397-08002B2CF9AE}" pid="9" name="MSIP_Label_0f488380-630a-4f55-a077-a19445e3f360_Tag">
    <vt:lpwstr>50, 3, 0, 1</vt:lpwstr>
  </property>
</Properties>
</file>