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24"/>
    <p:restoredTop sz="94711"/>
  </p:normalViewPr>
  <p:slideViewPr>
    <p:cSldViewPr snapToGrid="0">
      <p:cViewPr>
        <p:scale>
          <a:sx n="30" d="100"/>
          <a:sy n="30" d="100"/>
        </p:scale>
        <p:origin x="3440" y="-4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èle Masson-Trottier" userId="bc3d7ddc-f412-41df-99b8-b627034430b3" providerId="ADAL" clId="{ED5B1E13-05E4-C442-94B5-A0CF7F29F81B}"/>
    <pc:docChg chg="undo redo custSel modSld modMainMaster">
      <pc:chgData name="Michèle Masson-Trottier" userId="bc3d7ddc-f412-41df-99b8-b627034430b3" providerId="ADAL" clId="{ED5B1E13-05E4-C442-94B5-A0CF7F29F81B}" dt="2025-05-27T04:49:28.315" v="259" actId="2085"/>
      <pc:docMkLst>
        <pc:docMk/>
      </pc:docMkLst>
      <pc:sldChg chg="addSp delSp modSp mod">
        <pc:chgData name="Michèle Masson-Trottier" userId="bc3d7ddc-f412-41df-99b8-b627034430b3" providerId="ADAL" clId="{ED5B1E13-05E4-C442-94B5-A0CF7F29F81B}" dt="2025-05-27T04:46:32.491" v="114" actId="14100"/>
        <pc:sldMkLst>
          <pc:docMk/>
          <pc:sldMk cId="2369147115" sldId="256"/>
        </pc:sldMkLst>
        <pc:spChg chg="mod">
          <ac:chgData name="Michèle Masson-Trottier" userId="bc3d7ddc-f412-41df-99b8-b627034430b3" providerId="ADAL" clId="{ED5B1E13-05E4-C442-94B5-A0CF7F29F81B}" dt="2025-05-27T04:45:29.665" v="27" actId="1076"/>
          <ac:spMkLst>
            <pc:docMk/>
            <pc:sldMk cId="2369147115" sldId="256"/>
            <ac:spMk id="4" creationId="{20963176-2F88-C3AC-D25A-9FCFDEE7965C}"/>
          </ac:spMkLst>
        </pc:spChg>
        <pc:spChg chg="mod">
          <ac:chgData name="Michèle Masson-Trottier" userId="bc3d7ddc-f412-41df-99b8-b627034430b3" providerId="ADAL" clId="{ED5B1E13-05E4-C442-94B5-A0CF7F29F81B}" dt="2025-05-27T04:45:29.665" v="27" actId="1076"/>
          <ac:spMkLst>
            <pc:docMk/>
            <pc:sldMk cId="2369147115" sldId="256"/>
            <ac:spMk id="5" creationId="{ADA5A99D-BC10-ED98-8F76-37794ACD0DE7}"/>
          </ac:spMkLst>
        </pc:spChg>
        <pc:spChg chg="mod">
          <ac:chgData name="Michèle Masson-Trottier" userId="bc3d7ddc-f412-41df-99b8-b627034430b3" providerId="ADAL" clId="{ED5B1E13-05E4-C442-94B5-A0CF7F29F81B}" dt="2025-05-27T04:45:29.665" v="27" actId="1076"/>
          <ac:spMkLst>
            <pc:docMk/>
            <pc:sldMk cId="2369147115" sldId="256"/>
            <ac:spMk id="7" creationId="{2F4B7DD0-300C-90D2-7A66-6C2D9CA188C7}"/>
          </ac:spMkLst>
        </pc:spChg>
        <pc:spChg chg="mod">
          <ac:chgData name="Michèle Masson-Trottier" userId="bc3d7ddc-f412-41df-99b8-b627034430b3" providerId="ADAL" clId="{ED5B1E13-05E4-C442-94B5-A0CF7F29F81B}" dt="2025-05-27T04:46:19.688" v="110" actId="14100"/>
          <ac:spMkLst>
            <pc:docMk/>
            <pc:sldMk cId="2369147115" sldId="256"/>
            <ac:spMk id="8" creationId="{3B444A76-AC28-CC22-629E-936645135436}"/>
          </ac:spMkLst>
        </pc:spChg>
        <pc:spChg chg="mod">
          <ac:chgData name="Michèle Masson-Trottier" userId="bc3d7ddc-f412-41df-99b8-b627034430b3" providerId="ADAL" clId="{ED5B1E13-05E4-C442-94B5-A0CF7F29F81B}" dt="2025-05-27T04:46:22.167" v="111" actId="14100"/>
          <ac:spMkLst>
            <pc:docMk/>
            <pc:sldMk cId="2369147115" sldId="256"/>
            <ac:spMk id="10" creationId="{CB5A788D-11AE-77FA-BC79-367B023277B2}"/>
          </ac:spMkLst>
        </pc:spChg>
        <pc:spChg chg="mod">
          <ac:chgData name="Michèle Masson-Trottier" userId="bc3d7ddc-f412-41df-99b8-b627034430b3" providerId="ADAL" clId="{ED5B1E13-05E4-C442-94B5-A0CF7F29F81B}" dt="2025-05-27T04:45:54.417" v="69" actId="1035"/>
          <ac:spMkLst>
            <pc:docMk/>
            <pc:sldMk cId="2369147115" sldId="256"/>
            <ac:spMk id="11" creationId="{D7766D22-DCD4-A84E-98BE-BDDE3EA8CB8B}"/>
          </ac:spMkLst>
        </pc:spChg>
        <pc:spChg chg="mod">
          <ac:chgData name="Michèle Masson-Trottier" userId="bc3d7ddc-f412-41df-99b8-b627034430b3" providerId="ADAL" clId="{ED5B1E13-05E4-C442-94B5-A0CF7F29F81B}" dt="2025-05-27T04:45:54.417" v="69" actId="1035"/>
          <ac:spMkLst>
            <pc:docMk/>
            <pc:sldMk cId="2369147115" sldId="256"/>
            <ac:spMk id="12" creationId="{0089994D-C30D-3CDB-5FD0-1CD1DEA93587}"/>
          </ac:spMkLst>
        </pc:spChg>
        <pc:spChg chg="mod">
          <ac:chgData name="Michèle Masson-Trottier" userId="bc3d7ddc-f412-41df-99b8-b627034430b3" providerId="ADAL" clId="{ED5B1E13-05E4-C442-94B5-A0CF7F29F81B}" dt="2025-05-27T04:46:26.525" v="112" actId="14100"/>
          <ac:spMkLst>
            <pc:docMk/>
            <pc:sldMk cId="2369147115" sldId="256"/>
            <ac:spMk id="13" creationId="{5475A937-75AB-BD33-5781-599CB8914BCC}"/>
          </ac:spMkLst>
        </pc:spChg>
        <pc:spChg chg="mod">
          <ac:chgData name="Michèle Masson-Trottier" userId="bc3d7ddc-f412-41df-99b8-b627034430b3" providerId="ADAL" clId="{ED5B1E13-05E4-C442-94B5-A0CF7F29F81B}" dt="2025-05-27T04:46:15.838" v="109" actId="1036"/>
          <ac:spMkLst>
            <pc:docMk/>
            <pc:sldMk cId="2369147115" sldId="256"/>
            <ac:spMk id="14" creationId="{E75D5154-55A6-B5E7-F61C-62DE92E8D7D5}"/>
          </ac:spMkLst>
        </pc:spChg>
        <pc:spChg chg="mod">
          <ac:chgData name="Michèle Masson-Trottier" userId="bc3d7ddc-f412-41df-99b8-b627034430b3" providerId="ADAL" clId="{ED5B1E13-05E4-C442-94B5-A0CF7F29F81B}" dt="2025-05-27T04:46:32.491" v="114" actId="14100"/>
          <ac:spMkLst>
            <pc:docMk/>
            <pc:sldMk cId="2369147115" sldId="256"/>
            <ac:spMk id="15" creationId="{F9B9BD23-0A46-18E4-EDED-53D45AAB7E22}"/>
          </ac:spMkLst>
        </pc:spChg>
        <pc:spChg chg="mod">
          <ac:chgData name="Michèle Masson-Trottier" userId="bc3d7ddc-f412-41df-99b8-b627034430b3" providerId="ADAL" clId="{ED5B1E13-05E4-C442-94B5-A0CF7F29F81B}" dt="2025-05-27T04:46:29.920" v="113" actId="14100"/>
          <ac:spMkLst>
            <pc:docMk/>
            <pc:sldMk cId="2369147115" sldId="256"/>
            <ac:spMk id="23" creationId="{584FAEFE-32F5-461C-4CE2-6B73A5B34CB0}"/>
          </ac:spMkLst>
        </pc:spChg>
        <pc:spChg chg="mod">
          <ac:chgData name="Michèle Masson-Trottier" userId="bc3d7ddc-f412-41df-99b8-b627034430b3" providerId="ADAL" clId="{ED5B1E13-05E4-C442-94B5-A0CF7F29F81B}" dt="2025-05-27T04:44:44.538" v="19" actId="1076"/>
          <ac:spMkLst>
            <pc:docMk/>
            <pc:sldMk cId="2369147115" sldId="256"/>
            <ac:spMk id="25" creationId="{2DB9218A-E0EE-426D-5817-D6D9AD8E7F33}"/>
          </ac:spMkLst>
        </pc:spChg>
        <pc:picChg chg="add mod">
          <ac:chgData name="Michèle Masson-Trottier" userId="bc3d7ddc-f412-41df-99b8-b627034430b3" providerId="ADAL" clId="{ED5B1E13-05E4-C442-94B5-A0CF7F29F81B}" dt="2025-05-27T04:45:19.239" v="26" actId="1076"/>
          <ac:picMkLst>
            <pc:docMk/>
            <pc:sldMk cId="2369147115" sldId="256"/>
            <ac:picMk id="2" creationId="{B31F7CD8-93AA-0DD3-28CD-CCA87ECC08E8}"/>
          </ac:picMkLst>
        </pc:picChg>
        <pc:picChg chg="add del mod">
          <ac:chgData name="Michèle Masson-Trottier" userId="bc3d7ddc-f412-41df-99b8-b627034430b3" providerId="ADAL" clId="{ED5B1E13-05E4-C442-94B5-A0CF7F29F81B}" dt="2025-05-27T04:44:49.999" v="21" actId="478"/>
          <ac:picMkLst>
            <pc:docMk/>
            <pc:sldMk cId="2369147115" sldId="256"/>
            <ac:picMk id="3" creationId="{A5A3AD54-9F9B-E52F-2E79-946C4A44A83D}"/>
          </ac:picMkLst>
        </pc:picChg>
        <pc:picChg chg="mod">
          <ac:chgData name="Michèle Masson-Trottier" userId="bc3d7ddc-f412-41df-99b8-b627034430b3" providerId="ADAL" clId="{ED5B1E13-05E4-C442-94B5-A0CF7F29F81B}" dt="2025-05-27T04:45:29.665" v="27" actId="1076"/>
          <ac:picMkLst>
            <pc:docMk/>
            <pc:sldMk cId="2369147115" sldId="256"/>
            <ac:picMk id="21" creationId="{4927B9BB-04DA-0B2D-A352-B421917B6FF5}"/>
          </ac:picMkLst>
        </pc:picChg>
      </pc:sldChg>
      <pc:sldChg chg="addSp delSp modSp mod">
        <pc:chgData name="Michèle Masson-Trottier" userId="bc3d7ddc-f412-41df-99b8-b627034430b3" providerId="ADAL" clId="{ED5B1E13-05E4-C442-94B5-A0CF7F29F81B}" dt="2025-05-27T04:48:25.046" v="226" actId="14100"/>
        <pc:sldMkLst>
          <pc:docMk/>
          <pc:sldMk cId="1431820037" sldId="257"/>
        </pc:sldMkLst>
        <pc:spChg chg="mod">
          <ac:chgData name="Michèle Masson-Trottier" userId="bc3d7ddc-f412-41df-99b8-b627034430b3" providerId="ADAL" clId="{ED5B1E13-05E4-C442-94B5-A0CF7F29F81B}" dt="2025-05-27T04:46:44.261" v="146" actId="1035"/>
          <ac:spMkLst>
            <pc:docMk/>
            <pc:sldMk cId="1431820037" sldId="257"/>
            <ac:spMk id="6" creationId="{30CA350D-0112-C56D-02C6-63619C0E41EF}"/>
          </ac:spMkLst>
        </pc:spChg>
        <pc:spChg chg="mod">
          <ac:chgData name="Michèle Masson-Trottier" userId="bc3d7ddc-f412-41df-99b8-b627034430b3" providerId="ADAL" clId="{ED5B1E13-05E4-C442-94B5-A0CF7F29F81B}" dt="2025-05-27T04:46:44.261" v="146" actId="1035"/>
          <ac:spMkLst>
            <pc:docMk/>
            <pc:sldMk cId="1431820037" sldId="257"/>
            <ac:spMk id="7" creationId="{C3B7F416-0D5F-6944-018E-AE762927D46F}"/>
          </ac:spMkLst>
        </pc:spChg>
        <pc:spChg chg="mod">
          <ac:chgData name="Michèle Masson-Trottier" userId="bc3d7ddc-f412-41df-99b8-b627034430b3" providerId="ADAL" clId="{ED5B1E13-05E4-C442-94B5-A0CF7F29F81B}" dt="2025-05-27T04:48:19.789" v="225" actId="2085"/>
          <ac:spMkLst>
            <pc:docMk/>
            <pc:sldMk cId="1431820037" sldId="257"/>
            <ac:spMk id="10" creationId="{DC9CBA17-5400-444C-2ACC-89DC2DF06DAD}"/>
          </ac:spMkLst>
        </pc:spChg>
        <pc:spChg chg="mod">
          <ac:chgData name="Michèle Masson-Trottier" userId="bc3d7ddc-f412-41df-99b8-b627034430b3" providerId="ADAL" clId="{ED5B1E13-05E4-C442-94B5-A0CF7F29F81B}" dt="2025-05-27T04:48:19.789" v="225" actId="2085"/>
          <ac:spMkLst>
            <pc:docMk/>
            <pc:sldMk cId="1431820037" sldId="257"/>
            <ac:spMk id="11" creationId="{296210FF-9DFF-F869-F51E-933BB70F2EBB}"/>
          </ac:spMkLst>
        </pc:spChg>
        <pc:spChg chg="mod">
          <ac:chgData name="Michèle Masson-Trottier" userId="bc3d7ddc-f412-41df-99b8-b627034430b3" providerId="ADAL" clId="{ED5B1E13-05E4-C442-94B5-A0CF7F29F81B}" dt="2025-05-27T04:48:25.046" v="226" actId="14100"/>
          <ac:spMkLst>
            <pc:docMk/>
            <pc:sldMk cId="1431820037" sldId="257"/>
            <ac:spMk id="13" creationId="{75F5F2E5-0E91-D45B-1B67-BBA93379CF43}"/>
          </ac:spMkLst>
        </pc:spChg>
        <pc:spChg chg="mod">
          <ac:chgData name="Michèle Masson-Trottier" userId="bc3d7ddc-f412-41df-99b8-b627034430b3" providerId="ADAL" clId="{ED5B1E13-05E4-C442-94B5-A0CF7F29F81B}" dt="2025-05-27T04:48:19.789" v="225" actId="2085"/>
          <ac:spMkLst>
            <pc:docMk/>
            <pc:sldMk cId="1431820037" sldId="257"/>
            <ac:spMk id="15" creationId="{00C2DDFA-AAE8-E3B4-55FB-B1D5D56C9845}"/>
          </ac:spMkLst>
        </pc:spChg>
        <pc:spChg chg="mod">
          <ac:chgData name="Michèle Masson-Trottier" userId="bc3d7ddc-f412-41df-99b8-b627034430b3" providerId="ADAL" clId="{ED5B1E13-05E4-C442-94B5-A0CF7F29F81B}" dt="2025-05-27T04:48:19.789" v="225" actId="2085"/>
          <ac:spMkLst>
            <pc:docMk/>
            <pc:sldMk cId="1431820037" sldId="257"/>
            <ac:spMk id="18" creationId="{B060564C-EF4C-D682-D935-68146BA98981}"/>
          </ac:spMkLst>
        </pc:spChg>
        <pc:spChg chg="mod">
          <ac:chgData name="Michèle Masson-Trottier" userId="bc3d7ddc-f412-41df-99b8-b627034430b3" providerId="ADAL" clId="{ED5B1E13-05E4-C442-94B5-A0CF7F29F81B}" dt="2025-05-27T04:47:56.431" v="223" actId="12788"/>
          <ac:spMkLst>
            <pc:docMk/>
            <pc:sldMk cId="1431820037" sldId="257"/>
            <ac:spMk id="19" creationId="{16E7B660-E824-0B29-74E7-6CE752F544AD}"/>
          </ac:spMkLst>
        </pc:spChg>
        <pc:picChg chg="add mod">
          <ac:chgData name="Michèle Masson-Trottier" userId="bc3d7ddc-f412-41df-99b8-b627034430b3" providerId="ADAL" clId="{ED5B1E13-05E4-C442-94B5-A0CF7F29F81B}" dt="2025-05-27T04:48:00.670" v="224" actId="1076"/>
          <ac:picMkLst>
            <pc:docMk/>
            <pc:sldMk cId="1431820037" sldId="257"/>
            <ac:picMk id="2" creationId="{EB605EAA-3A51-F8FD-33C7-0BDE979E24D6}"/>
          </ac:picMkLst>
        </pc:picChg>
        <pc:picChg chg="mod">
          <ac:chgData name="Michèle Masson-Trottier" userId="bc3d7ddc-f412-41df-99b8-b627034430b3" providerId="ADAL" clId="{ED5B1E13-05E4-C442-94B5-A0CF7F29F81B}" dt="2025-05-27T04:46:44.261" v="146" actId="1035"/>
          <ac:picMkLst>
            <pc:docMk/>
            <pc:sldMk cId="1431820037" sldId="257"/>
            <ac:picMk id="16" creationId="{A032C2EF-0472-0EBC-4C53-F251E5D34C7F}"/>
          </ac:picMkLst>
        </pc:picChg>
        <pc:picChg chg="mod">
          <ac:chgData name="Michèle Masson-Trottier" userId="bc3d7ddc-f412-41df-99b8-b627034430b3" providerId="ADAL" clId="{ED5B1E13-05E4-C442-94B5-A0CF7F29F81B}" dt="2025-05-27T04:47:43.405" v="221" actId="14100"/>
          <ac:picMkLst>
            <pc:docMk/>
            <pc:sldMk cId="1431820037" sldId="257"/>
            <ac:picMk id="25" creationId="{1321057A-1C45-F7AC-E3DE-13D354457004}"/>
          </ac:picMkLst>
        </pc:picChg>
        <pc:cxnChg chg="mod">
          <ac:chgData name="Michèle Masson-Trottier" userId="bc3d7ddc-f412-41df-99b8-b627034430b3" providerId="ADAL" clId="{ED5B1E13-05E4-C442-94B5-A0CF7F29F81B}" dt="2025-05-27T04:46:44.261" v="146" actId="1035"/>
          <ac:cxnSpMkLst>
            <pc:docMk/>
            <pc:sldMk cId="1431820037" sldId="257"/>
            <ac:cxnSpMk id="21" creationId="{DB6C3CB9-04FA-8810-27C5-6ECFC137844C}"/>
          </ac:cxnSpMkLst>
        </pc:cxnChg>
      </pc:sldChg>
      <pc:sldChg chg="addSp delSp modSp mod">
        <pc:chgData name="Michèle Masson-Trottier" userId="bc3d7ddc-f412-41df-99b8-b627034430b3" providerId="ADAL" clId="{ED5B1E13-05E4-C442-94B5-A0CF7F29F81B}" dt="2025-05-27T04:49:28.315" v="259" actId="2085"/>
        <pc:sldMkLst>
          <pc:docMk/>
          <pc:sldMk cId="3962294820" sldId="258"/>
        </pc:sldMkLst>
        <pc:spChg chg="mod">
          <ac:chgData name="Michèle Masson-Trottier" userId="bc3d7ddc-f412-41df-99b8-b627034430b3" providerId="ADAL" clId="{ED5B1E13-05E4-C442-94B5-A0CF7F29F81B}" dt="2025-05-27T04:49:28.315" v="259" actId="2085"/>
          <ac:spMkLst>
            <pc:docMk/>
            <pc:sldMk cId="3962294820" sldId="258"/>
            <ac:spMk id="2" creationId="{0089AA43-D14A-D944-51D2-441255EEA138}"/>
          </ac:spMkLst>
        </pc:spChg>
        <pc:spChg chg="add mod">
          <ac:chgData name="Michèle Masson-Trottier" userId="bc3d7ddc-f412-41df-99b8-b627034430b3" providerId="ADAL" clId="{ED5B1E13-05E4-C442-94B5-A0CF7F29F81B}" dt="2025-05-27T04:49:17.517" v="230"/>
          <ac:spMkLst>
            <pc:docMk/>
            <pc:sldMk cId="3962294820" sldId="258"/>
            <ac:spMk id="5" creationId="{57679F9E-0683-E0A2-1CC0-071C8AC3A2CE}"/>
          </ac:spMkLst>
        </pc:spChg>
        <pc:spChg chg="mod">
          <ac:chgData name="Michèle Masson-Trottier" userId="bc3d7ddc-f412-41df-99b8-b627034430b3" providerId="ADAL" clId="{ED5B1E13-05E4-C442-94B5-A0CF7F29F81B}" dt="2025-05-27T04:49:25.801" v="258" actId="1035"/>
          <ac:spMkLst>
            <pc:docMk/>
            <pc:sldMk cId="3962294820" sldId="258"/>
            <ac:spMk id="6" creationId="{C093916F-2761-52B8-CC62-4F48B324E4B2}"/>
          </ac:spMkLst>
        </pc:spChg>
        <pc:spChg chg="mod">
          <ac:chgData name="Michèle Masson-Trottier" userId="bc3d7ddc-f412-41df-99b8-b627034430b3" providerId="ADAL" clId="{ED5B1E13-05E4-C442-94B5-A0CF7F29F81B}" dt="2025-05-27T04:49:25.801" v="258" actId="1035"/>
          <ac:spMkLst>
            <pc:docMk/>
            <pc:sldMk cId="3962294820" sldId="258"/>
            <ac:spMk id="7" creationId="{21971E68-FED9-7EF0-D260-F78172D51F1B}"/>
          </ac:spMkLst>
        </pc:spChg>
        <pc:spChg chg="mod">
          <ac:chgData name="Michèle Masson-Trottier" userId="bc3d7ddc-f412-41df-99b8-b627034430b3" providerId="ADAL" clId="{ED5B1E13-05E4-C442-94B5-A0CF7F29F81B}" dt="2025-05-27T04:49:25.801" v="258" actId="1035"/>
          <ac:spMkLst>
            <pc:docMk/>
            <pc:sldMk cId="3962294820" sldId="258"/>
            <ac:spMk id="10" creationId="{10C826D5-BEDC-69D1-2C86-891A4548F533}"/>
          </ac:spMkLst>
        </pc:spChg>
        <pc:spChg chg="mod">
          <ac:chgData name="Michèle Masson-Trottier" userId="bc3d7ddc-f412-41df-99b8-b627034430b3" providerId="ADAL" clId="{ED5B1E13-05E4-C442-94B5-A0CF7F29F81B}" dt="2025-05-27T04:49:25.801" v="258" actId="1035"/>
          <ac:spMkLst>
            <pc:docMk/>
            <pc:sldMk cId="3962294820" sldId="258"/>
            <ac:spMk id="11" creationId="{54D9226D-DB1B-30CF-4A22-5FED912F0E9C}"/>
          </ac:spMkLst>
        </pc:spChg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k cId="3962294820" sldId="258"/>
            <ac:spMk id="13" creationId="{58A63346-8097-83DE-DB46-5AF00ABDBB7B}"/>
          </ac:spMkLst>
        </pc:spChg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k cId="3962294820" sldId="258"/>
            <ac:spMk id="15" creationId="{B92D4C53-A819-446D-DC65-98EA27951862}"/>
          </ac:spMkLst>
        </pc:spChg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k cId="3962294820" sldId="258"/>
            <ac:spMk id="18" creationId="{BD52075F-BD78-2738-3BF2-660ED0FBE1A4}"/>
          </ac:spMkLst>
        </pc:spChg>
        <pc:spChg chg="del mod">
          <ac:chgData name="Michèle Masson-Trottier" userId="bc3d7ddc-f412-41df-99b8-b627034430b3" providerId="ADAL" clId="{ED5B1E13-05E4-C442-94B5-A0CF7F29F81B}" dt="2025-05-27T04:49:15.673" v="228" actId="478"/>
          <ac:spMkLst>
            <pc:docMk/>
            <pc:sldMk cId="3962294820" sldId="258"/>
            <ac:spMk id="19" creationId="{E6667AD3-FFBF-768A-D3B6-7926CF878512}"/>
          </ac:spMkLst>
        </pc:spChg>
        <pc:picChg chg="add del mod">
          <ac:chgData name="Michèle Masson-Trottier" userId="bc3d7ddc-f412-41df-99b8-b627034430b3" providerId="ADAL" clId="{ED5B1E13-05E4-C442-94B5-A0CF7F29F81B}" dt="2025-05-27T04:49:16.316" v="229" actId="478"/>
          <ac:picMkLst>
            <pc:docMk/>
            <pc:sldMk cId="3962294820" sldId="258"/>
            <ac:picMk id="3" creationId="{C904326C-9E5B-9D34-F6A2-C421C3CF8C1B}"/>
          </ac:picMkLst>
        </pc:picChg>
        <pc:picChg chg="add mod">
          <ac:chgData name="Michèle Masson-Trottier" userId="bc3d7ddc-f412-41df-99b8-b627034430b3" providerId="ADAL" clId="{ED5B1E13-05E4-C442-94B5-A0CF7F29F81B}" dt="2025-05-27T04:49:17.517" v="230"/>
          <ac:picMkLst>
            <pc:docMk/>
            <pc:sldMk cId="3962294820" sldId="258"/>
            <ac:picMk id="4" creationId="{8F7F0FF5-A33A-83B4-C1E1-AEE3897927D8}"/>
          </ac:picMkLst>
        </pc:picChg>
        <pc:picChg chg="add mod">
          <ac:chgData name="Michèle Masson-Trottier" userId="bc3d7ddc-f412-41df-99b8-b627034430b3" providerId="ADAL" clId="{ED5B1E13-05E4-C442-94B5-A0CF7F29F81B}" dt="2025-05-27T04:49:17.517" v="230"/>
          <ac:picMkLst>
            <pc:docMk/>
            <pc:sldMk cId="3962294820" sldId="258"/>
            <ac:picMk id="8" creationId="{9D0276B0-2CBA-98C1-06F8-49DDF75154BC}"/>
          </ac:picMkLst>
        </pc:picChg>
        <pc:picChg chg="mod">
          <ac:chgData name="Michèle Masson-Trottier" userId="bc3d7ddc-f412-41df-99b8-b627034430b3" providerId="ADAL" clId="{ED5B1E13-05E4-C442-94B5-A0CF7F29F81B}" dt="2025-05-27T04:49:25.801" v="258" actId="1035"/>
          <ac:picMkLst>
            <pc:docMk/>
            <pc:sldMk cId="3962294820" sldId="258"/>
            <ac:picMk id="24" creationId="{B271751D-9F25-F2B4-BD1F-4F0798BF7A8D}"/>
          </ac:picMkLst>
        </pc:picChg>
        <pc:picChg chg="del mod">
          <ac:chgData name="Michèle Masson-Trottier" userId="bc3d7ddc-f412-41df-99b8-b627034430b3" providerId="ADAL" clId="{ED5B1E13-05E4-C442-94B5-A0CF7F29F81B}" dt="2025-05-27T04:49:14.400" v="227" actId="478"/>
          <ac:picMkLst>
            <pc:docMk/>
            <pc:sldMk cId="3962294820" sldId="258"/>
            <ac:picMk id="25" creationId="{41449C81-1F2E-D162-395F-6CBF68ABC1F6}"/>
          </ac:picMkLst>
        </pc:picChg>
        <pc:cxnChg chg="mod">
          <ac:chgData name="Michèle Masson-Trottier" userId="bc3d7ddc-f412-41df-99b8-b627034430b3" providerId="ADAL" clId="{ED5B1E13-05E4-C442-94B5-A0CF7F29F81B}" dt="2025-05-27T04:49:25.801" v="258" actId="1035"/>
          <ac:cxnSpMkLst>
            <pc:docMk/>
            <pc:sldMk cId="3962294820" sldId="258"/>
            <ac:cxnSpMk id="21" creationId="{F8131D10-D521-43FF-27EA-0231B9675251}"/>
          </ac:cxnSpMkLst>
        </pc:cxnChg>
      </pc:sldChg>
      <pc:sldMasterChg chg="modSp modSldLayout">
        <pc:chgData name="Michèle Masson-Trottier" userId="bc3d7ddc-f412-41df-99b8-b627034430b3" providerId="ADAL" clId="{ED5B1E13-05E4-C442-94B5-A0CF7F29F81B}" dt="2025-05-27T04:44:37.955" v="18"/>
        <pc:sldMasterMkLst>
          <pc:docMk/>
          <pc:sldMasterMk cId="2514543889" sldId="2147483660"/>
        </pc:sldMasterMkLst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asterMk cId="2514543889" sldId="2147483660"/>
            <ac:spMk id="2" creationId="{00000000-0000-0000-0000-000000000000}"/>
          </ac:spMkLst>
        </pc:spChg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asterMk cId="2514543889" sldId="2147483660"/>
            <ac:spMk id="3" creationId="{00000000-0000-0000-0000-000000000000}"/>
          </ac:spMkLst>
        </pc:spChg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asterMk cId="2514543889" sldId="2147483660"/>
            <ac:spMk id="4" creationId="{00000000-0000-0000-0000-000000000000}"/>
          </ac:spMkLst>
        </pc:spChg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asterMk cId="2514543889" sldId="2147483660"/>
            <ac:spMk id="5" creationId="{00000000-0000-0000-0000-000000000000}"/>
          </ac:spMkLst>
        </pc:spChg>
        <pc:spChg chg="mod">
          <ac:chgData name="Michèle Masson-Trottier" userId="bc3d7ddc-f412-41df-99b8-b627034430b3" providerId="ADAL" clId="{ED5B1E13-05E4-C442-94B5-A0CF7F29F81B}" dt="2025-05-27T04:44:37.955" v="18"/>
          <ac:spMkLst>
            <pc:docMk/>
            <pc:sldMasterMk cId="2514543889" sldId="2147483660"/>
            <ac:spMk id="6" creationId="{00000000-0000-0000-0000-000000000000}"/>
          </ac:spMkLst>
        </pc:spChg>
        <pc:sldLayoutChg chg="modSp">
          <pc:chgData name="Michèle Masson-Trottier" userId="bc3d7ddc-f412-41df-99b8-b627034430b3" providerId="ADAL" clId="{ED5B1E13-05E4-C442-94B5-A0CF7F29F81B}" dt="2025-05-27T04:44:37.955" v="18"/>
          <pc:sldLayoutMkLst>
            <pc:docMk/>
            <pc:sldMasterMk cId="2514543889" sldId="2147483660"/>
            <pc:sldLayoutMk cId="2811151094" sldId="2147483661"/>
          </pc:sldLayoutMkLst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811151094" sldId="2147483661"/>
              <ac:spMk id="2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811151094" sldId="2147483661"/>
              <ac:spMk id="3" creationId="{00000000-0000-0000-0000-000000000000}"/>
            </ac:spMkLst>
          </pc:spChg>
        </pc:sldLayoutChg>
        <pc:sldLayoutChg chg="modSp">
          <pc:chgData name="Michèle Masson-Trottier" userId="bc3d7ddc-f412-41df-99b8-b627034430b3" providerId="ADAL" clId="{ED5B1E13-05E4-C442-94B5-A0CF7F29F81B}" dt="2025-05-27T04:44:37.955" v="18"/>
          <pc:sldLayoutMkLst>
            <pc:docMk/>
            <pc:sldMasterMk cId="2514543889" sldId="2147483660"/>
            <pc:sldLayoutMk cId="3305995157" sldId="2147483663"/>
          </pc:sldLayoutMkLst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3305995157" sldId="2147483663"/>
              <ac:spMk id="2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3305995157" sldId="2147483663"/>
              <ac:spMk id="3" creationId="{00000000-0000-0000-0000-000000000000}"/>
            </ac:spMkLst>
          </pc:spChg>
        </pc:sldLayoutChg>
        <pc:sldLayoutChg chg="modSp">
          <pc:chgData name="Michèle Masson-Trottier" userId="bc3d7ddc-f412-41df-99b8-b627034430b3" providerId="ADAL" clId="{ED5B1E13-05E4-C442-94B5-A0CF7F29F81B}" dt="2025-05-27T04:44:37.955" v="18"/>
          <pc:sldLayoutMkLst>
            <pc:docMk/>
            <pc:sldMasterMk cId="2514543889" sldId="2147483660"/>
            <pc:sldLayoutMk cId="1457152822" sldId="2147483664"/>
          </pc:sldLayoutMkLst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1457152822" sldId="2147483664"/>
              <ac:spMk id="3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1457152822" sldId="2147483664"/>
              <ac:spMk id="4" creationId="{00000000-0000-0000-0000-000000000000}"/>
            </ac:spMkLst>
          </pc:spChg>
        </pc:sldLayoutChg>
        <pc:sldLayoutChg chg="modSp">
          <pc:chgData name="Michèle Masson-Trottier" userId="bc3d7ddc-f412-41df-99b8-b627034430b3" providerId="ADAL" clId="{ED5B1E13-05E4-C442-94B5-A0CF7F29F81B}" dt="2025-05-27T04:44:37.955" v="18"/>
          <pc:sldLayoutMkLst>
            <pc:docMk/>
            <pc:sldMasterMk cId="2514543889" sldId="2147483660"/>
            <pc:sldLayoutMk cId="2009606612" sldId="2147483665"/>
          </pc:sldLayoutMkLst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009606612" sldId="2147483665"/>
              <ac:spMk id="2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009606612" sldId="2147483665"/>
              <ac:spMk id="3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009606612" sldId="2147483665"/>
              <ac:spMk id="4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009606612" sldId="2147483665"/>
              <ac:spMk id="5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009606612" sldId="2147483665"/>
              <ac:spMk id="6" creationId="{00000000-0000-0000-0000-000000000000}"/>
            </ac:spMkLst>
          </pc:spChg>
        </pc:sldLayoutChg>
        <pc:sldLayoutChg chg="modSp">
          <pc:chgData name="Michèle Masson-Trottier" userId="bc3d7ddc-f412-41df-99b8-b627034430b3" providerId="ADAL" clId="{ED5B1E13-05E4-C442-94B5-A0CF7F29F81B}" dt="2025-05-27T04:44:37.955" v="18"/>
          <pc:sldLayoutMkLst>
            <pc:docMk/>
            <pc:sldMasterMk cId="2514543889" sldId="2147483660"/>
            <pc:sldLayoutMk cId="1574820106" sldId="2147483668"/>
          </pc:sldLayoutMkLst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1574820106" sldId="2147483668"/>
              <ac:spMk id="2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1574820106" sldId="2147483668"/>
              <ac:spMk id="3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1574820106" sldId="2147483668"/>
              <ac:spMk id="4" creationId="{00000000-0000-0000-0000-000000000000}"/>
            </ac:spMkLst>
          </pc:spChg>
        </pc:sldLayoutChg>
        <pc:sldLayoutChg chg="modSp">
          <pc:chgData name="Michèle Masson-Trottier" userId="bc3d7ddc-f412-41df-99b8-b627034430b3" providerId="ADAL" clId="{ED5B1E13-05E4-C442-94B5-A0CF7F29F81B}" dt="2025-05-27T04:44:37.955" v="18"/>
          <pc:sldLayoutMkLst>
            <pc:docMk/>
            <pc:sldMasterMk cId="2514543889" sldId="2147483660"/>
            <pc:sldLayoutMk cId="3782817048" sldId="2147483669"/>
          </pc:sldLayoutMkLst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3782817048" sldId="2147483669"/>
              <ac:spMk id="2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3782817048" sldId="2147483669"/>
              <ac:spMk id="3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3782817048" sldId="2147483669"/>
              <ac:spMk id="4" creationId="{00000000-0000-0000-0000-000000000000}"/>
            </ac:spMkLst>
          </pc:spChg>
        </pc:sldLayoutChg>
        <pc:sldLayoutChg chg="modSp">
          <pc:chgData name="Michèle Masson-Trottier" userId="bc3d7ddc-f412-41df-99b8-b627034430b3" providerId="ADAL" clId="{ED5B1E13-05E4-C442-94B5-A0CF7F29F81B}" dt="2025-05-27T04:44:37.955" v="18"/>
          <pc:sldLayoutMkLst>
            <pc:docMk/>
            <pc:sldMasterMk cId="2514543889" sldId="2147483660"/>
            <pc:sldLayoutMk cId="2483102678" sldId="2147483671"/>
          </pc:sldLayoutMkLst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483102678" sldId="2147483671"/>
              <ac:spMk id="2" creationId="{00000000-0000-0000-0000-000000000000}"/>
            </ac:spMkLst>
          </pc:spChg>
          <pc:spChg chg="mod">
            <ac:chgData name="Michèle Masson-Trottier" userId="bc3d7ddc-f412-41df-99b8-b627034430b3" providerId="ADAL" clId="{ED5B1E13-05E4-C442-94B5-A0CF7F29F81B}" dt="2025-05-27T04:44:37.955" v="18"/>
            <ac:spMkLst>
              <pc:docMk/>
              <pc:sldMasterMk cId="2514543889" sldId="2147483660"/>
              <pc:sldLayoutMk cId="2483102678" sldId="2147483671"/>
              <ac:spMk id="3" creationId="{00000000-0000-0000-0000-000000000000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8"/>
            <a:ext cx="22706410" cy="10334332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29" indent="0" algn="ctr">
              <a:buNone/>
              <a:defRPr sz="6622"/>
            </a:lvl2pPr>
            <a:lvl3pPr marL="3027460" indent="0" algn="ctr">
              <a:buNone/>
              <a:defRPr sz="5960"/>
            </a:lvl3pPr>
            <a:lvl4pPr marL="4541189" indent="0" algn="ctr">
              <a:buNone/>
              <a:defRPr sz="5297"/>
            </a:lvl4pPr>
            <a:lvl5pPr marL="6054920" indent="0" algn="ctr">
              <a:buNone/>
              <a:defRPr sz="5297"/>
            </a:lvl5pPr>
            <a:lvl6pPr marL="7568649" indent="0" algn="ctr">
              <a:buNone/>
              <a:defRPr sz="5297"/>
            </a:lvl6pPr>
            <a:lvl7pPr marL="9082379" indent="0" algn="ctr">
              <a:buNone/>
              <a:defRPr sz="5297"/>
            </a:lvl7pPr>
            <a:lvl8pPr marL="10596109" indent="0" algn="ctr">
              <a:buNone/>
              <a:defRPr sz="5297"/>
            </a:lvl8pPr>
            <a:lvl9pPr marL="12109839" indent="0" algn="ctr">
              <a:buNone/>
              <a:defRPr sz="529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5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62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5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5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>
                    <a:tint val="82000"/>
                  </a:schemeClr>
                </a:solidFill>
              </a:defRPr>
            </a:lvl1pPr>
            <a:lvl2pPr marL="1513729" indent="0">
              <a:buNone/>
              <a:defRPr sz="6622">
                <a:solidFill>
                  <a:schemeClr val="tx1">
                    <a:tint val="82000"/>
                  </a:schemeClr>
                </a:solidFill>
              </a:defRPr>
            </a:lvl2pPr>
            <a:lvl3pPr marL="3027460" indent="0">
              <a:buNone/>
              <a:defRPr sz="5960">
                <a:solidFill>
                  <a:schemeClr val="tx1">
                    <a:tint val="82000"/>
                  </a:schemeClr>
                </a:solidFill>
              </a:defRPr>
            </a:lvl3pPr>
            <a:lvl4pPr marL="4541189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4pPr>
            <a:lvl5pPr marL="6054920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5pPr>
            <a:lvl6pPr marL="7568649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6pPr>
            <a:lvl7pPr marL="9082379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7pPr>
            <a:lvl8pPr marL="10596109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8pPr>
            <a:lvl9pPr marL="12109839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95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1"/>
            <a:ext cx="12866966" cy="2715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1"/>
            <a:ext cx="12866966" cy="2715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152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5" y="2278914"/>
            <a:ext cx="26112371" cy="827341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7" y="10492869"/>
            <a:ext cx="12807832" cy="5142394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29" indent="0">
              <a:buNone/>
              <a:defRPr sz="6622" b="1"/>
            </a:lvl2pPr>
            <a:lvl3pPr marL="3027460" indent="0">
              <a:buNone/>
              <a:defRPr sz="5960" b="1"/>
            </a:lvl3pPr>
            <a:lvl4pPr marL="4541189" indent="0">
              <a:buNone/>
              <a:defRPr sz="5297" b="1"/>
            </a:lvl4pPr>
            <a:lvl5pPr marL="6054920" indent="0">
              <a:buNone/>
              <a:defRPr sz="5297" b="1"/>
            </a:lvl5pPr>
            <a:lvl6pPr marL="7568649" indent="0">
              <a:buNone/>
              <a:defRPr sz="5297" b="1"/>
            </a:lvl6pPr>
            <a:lvl7pPr marL="9082379" indent="0">
              <a:buNone/>
              <a:defRPr sz="5297" b="1"/>
            </a:lvl7pPr>
            <a:lvl8pPr marL="10596109" indent="0">
              <a:buNone/>
              <a:defRPr sz="5297" b="1"/>
            </a:lvl8pPr>
            <a:lvl9pPr marL="12109839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7" y="15635263"/>
            <a:ext cx="12807832" cy="2299711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9" y="10492869"/>
            <a:ext cx="12870908" cy="5142394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29" indent="0">
              <a:buNone/>
              <a:defRPr sz="6622" b="1"/>
            </a:lvl2pPr>
            <a:lvl3pPr marL="3027460" indent="0">
              <a:buNone/>
              <a:defRPr sz="5960" b="1"/>
            </a:lvl3pPr>
            <a:lvl4pPr marL="4541189" indent="0">
              <a:buNone/>
              <a:defRPr sz="5297" b="1"/>
            </a:lvl4pPr>
            <a:lvl5pPr marL="6054920" indent="0">
              <a:buNone/>
              <a:defRPr sz="5297" b="1"/>
            </a:lvl5pPr>
            <a:lvl6pPr marL="7568649" indent="0">
              <a:buNone/>
              <a:defRPr sz="5297" b="1"/>
            </a:lvl6pPr>
            <a:lvl7pPr marL="9082379" indent="0">
              <a:buNone/>
              <a:defRPr sz="5297" b="1"/>
            </a:lvl7pPr>
            <a:lvl8pPr marL="10596109" indent="0">
              <a:buNone/>
              <a:defRPr sz="5297" b="1"/>
            </a:lvl8pPr>
            <a:lvl9pPr marL="12109839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9" y="15635263"/>
            <a:ext cx="12870908" cy="2299711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606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912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557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5"/>
            <a:ext cx="9764544" cy="9987545"/>
          </a:xfrm>
        </p:spPr>
        <p:txBody>
          <a:bodyPr anchor="b"/>
          <a:lstStyle>
            <a:lvl1pPr>
              <a:defRPr sz="1059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4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8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29" indent="0">
              <a:buNone/>
              <a:defRPr sz="4635"/>
            </a:lvl2pPr>
            <a:lvl3pPr marL="3027460" indent="0">
              <a:buNone/>
              <a:defRPr sz="3973"/>
            </a:lvl3pPr>
            <a:lvl4pPr marL="4541189" indent="0">
              <a:buNone/>
              <a:defRPr sz="3311"/>
            </a:lvl4pPr>
            <a:lvl5pPr marL="6054920" indent="0">
              <a:buNone/>
              <a:defRPr sz="3311"/>
            </a:lvl5pPr>
            <a:lvl6pPr marL="7568649" indent="0">
              <a:buNone/>
              <a:defRPr sz="3311"/>
            </a:lvl6pPr>
            <a:lvl7pPr marL="9082379" indent="0">
              <a:buNone/>
              <a:defRPr sz="3311"/>
            </a:lvl7pPr>
            <a:lvl8pPr marL="10596109" indent="0">
              <a:buNone/>
              <a:defRPr sz="3311"/>
            </a:lvl8pPr>
            <a:lvl9pPr marL="12109839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820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5"/>
            <a:ext cx="9764544" cy="9987545"/>
          </a:xfrm>
        </p:spPr>
        <p:txBody>
          <a:bodyPr anchor="b"/>
          <a:lstStyle>
            <a:lvl1pPr>
              <a:defRPr sz="1059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4"/>
            </a:lvl1pPr>
            <a:lvl2pPr marL="1513729" indent="0">
              <a:buNone/>
              <a:defRPr sz="9271"/>
            </a:lvl2pPr>
            <a:lvl3pPr marL="3027460" indent="0">
              <a:buNone/>
              <a:defRPr sz="7946"/>
            </a:lvl3pPr>
            <a:lvl4pPr marL="4541189" indent="0">
              <a:buNone/>
              <a:defRPr sz="6622"/>
            </a:lvl4pPr>
            <a:lvl5pPr marL="6054920" indent="0">
              <a:buNone/>
              <a:defRPr sz="6622"/>
            </a:lvl5pPr>
            <a:lvl6pPr marL="7568649" indent="0">
              <a:buNone/>
              <a:defRPr sz="6622"/>
            </a:lvl6pPr>
            <a:lvl7pPr marL="9082379" indent="0">
              <a:buNone/>
              <a:defRPr sz="6622"/>
            </a:lvl7pPr>
            <a:lvl8pPr marL="10596109" indent="0">
              <a:buNone/>
              <a:defRPr sz="6622"/>
            </a:lvl8pPr>
            <a:lvl9pPr marL="12109839" indent="0">
              <a:buNone/>
              <a:defRPr sz="662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8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29" indent="0">
              <a:buNone/>
              <a:defRPr sz="4635"/>
            </a:lvl2pPr>
            <a:lvl3pPr marL="3027460" indent="0">
              <a:buNone/>
              <a:defRPr sz="3973"/>
            </a:lvl3pPr>
            <a:lvl4pPr marL="4541189" indent="0">
              <a:buNone/>
              <a:defRPr sz="3311"/>
            </a:lvl4pPr>
            <a:lvl5pPr marL="6054920" indent="0">
              <a:buNone/>
              <a:defRPr sz="3311"/>
            </a:lvl5pPr>
            <a:lvl6pPr marL="7568649" indent="0">
              <a:buNone/>
              <a:defRPr sz="3311"/>
            </a:lvl6pPr>
            <a:lvl7pPr marL="9082379" indent="0">
              <a:buNone/>
              <a:defRPr sz="3311"/>
            </a:lvl7pPr>
            <a:lvl8pPr marL="10596109" indent="0">
              <a:buNone/>
              <a:defRPr sz="3311"/>
            </a:lvl8pPr>
            <a:lvl9pPr marL="12109839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81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991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5"/>
            <a:ext cx="6528093" cy="3627421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5"/>
            <a:ext cx="19205838" cy="3627421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102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4"/>
            <a:ext cx="26112371" cy="82734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1"/>
            <a:ext cx="26112371" cy="271585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543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60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Montserrat" pitchFamily="2" charset="77"/>
          <a:ea typeface="+mj-ea"/>
          <a:cs typeface="+mj-cs"/>
        </a:defRPr>
      </a:lvl1pPr>
    </p:titleStyle>
    <p:bodyStyle>
      <a:lvl1pPr marL="756865" indent="-756865" algn="l" defTabSz="3027460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2270595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3784325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5298054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6811785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8325514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244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2974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703" indent="-756865" algn="l" defTabSz="3027460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29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60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189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20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649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379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109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839" algn="l" defTabSz="3027460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0963176-2F88-C3AC-D25A-9FCFDEE7965C}"/>
              </a:ext>
            </a:extLst>
          </p:cNvPr>
          <p:cNvSpPr>
            <a:spLocks/>
          </p:cNvSpPr>
          <p:nvPr/>
        </p:nvSpPr>
        <p:spPr>
          <a:xfrm>
            <a:off x="163549" y="372594"/>
            <a:ext cx="29857272" cy="394893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5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DA5A99D-BC10-ED98-8F76-37794ACD0D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40767" y="873595"/>
            <a:ext cx="23902836" cy="1460776"/>
          </a:xfrm>
        </p:spPr>
        <p:txBody>
          <a:bodyPr anchor="t">
            <a:normAutofit/>
          </a:bodyPr>
          <a:lstStyle/>
          <a:p>
            <a:r>
              <a:rPr lang="en-AU" sz="8775" dirty="0"/>
              <a:t>Title goes here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2F4B7DD0-300C-90D2-7A66-6C2D9CA188C7}"/>
              </a:ext>
            </a:extLst>
          </p:cNvPr>
          <p:cNvSpPr txBox="1"/>
          <p:nvPr/>
        </p:nvSpPr>
        <p:spPr>
          <a:xfrm>
            <a:off x="2554303" y="2636845"/>
            <a:ext cx="25075764" cy="129977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defPPr>
              <a:defRPr kern="1200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839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Add Author Names and Information</a:t>
            </a:r>
          </a:p>
          <a:p>
            <a:pPr algn="ctr">
              <a:defRPr/>
            </a:pPr>
            <a:r>
              <a:rPr lang="en-US" sz="3839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Include University or Department Names if Needed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B444A76-AC28-CC22-629E-936645135436}"/>
              </a:ext>
            </a:extLst>
          </p:cNvPr>
          <p:cNvSpPr>
            <a:spLocks/>
          </p:cNvSpPr>
          <p:nvPr/>
        </p:nvSpPr>
        <p:spPr>
          <a:xfrm>
            <a:off x="686601" y="5313441"/>
            <a:ext cx="13940927" cy="9052313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5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B5A788D-11AE-77FA-BC79-367B023277B2}"/>
              </a:ext>
            </a:extLst>
          </p:cNvPr>
          <p:cNvSpPr>
            <a:spLocks/>
          </p:cNvSpPr>
          <p:nvPr/>
        </p:nvSpPr>
        <p:spPr>
          <a:xfrm>
            <a:off x="16135713" y="5362927"/>
            <a:ext cx="13780335" cy="9052313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5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7766D22-DCD4-A84E-98BE-BDDE3EA8CB8B}"/>
              </a:ext>
            </a:extLst>
          </p:cNvPr>
          <p:cNvSpPr/>
          <p:nvPr/>
        </p:nvSpPr>
        <p:spPr>
          <a:xfrm>
            <a:off x="208970" y="4859242"/>
            <a:ext cx="4202506" cy="89714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INTRODUCTION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0089994D-C30D-3CDB-5FD0-1CD1DEA93587}"/>
              </a:ext>
            </a:extLst>
          </p:cNvPr>
          <p:cNvSpPr/>
          <p:nvPr/>
        </p:nvSpPr>
        <p:spPr>
          <a:xfrm>
            <a:off x="15617005" y="4859242"/>
            <a:ext cx="4202506" cy="89714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METHODS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5475A937-75AB-BD33-5781-599CB8914BCC}"/>
              </a:ext>
            </a:extLst>
          </p:cNvPr>
          <p:cNvSpPr>
            <a:spLocks/>
          </p:cNvSpPr>
          <p:nvPr/>
        </p:nvSpPr>
        <p:spPr>
          <a:xfrm>
            <a:off x="686601" y="15135559"/>
            <a:ext cx="29035049" cy="12932545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5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75D5154-55A6-B5E7-F61C-62DE92E8D7D5}"/>
              </a:ext>
            </a:extLst>
          </p:cNvPr>
          <p:cNvSpPr/>
          <p:nvPr/>
        </p:nvSpPr>
        <p:spPr>
          <a:xfrm>
            <a:off x="208971" y="14750664"/>
            <a:ext cx="4202506" cy="89714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RESULTS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9B9BD23-0A46-18E4-EDED-53D45AAB7E22}"/>
              </a:ext>
            </a:extLst>
          </p:cNvPr>
          <p:cNvSpPr>
            <a:spLocks/>
          </p:cNvSpPr>
          <p:nvPr/>
        </p:nvSpPr>
        <p:spPr>
          <a:xfrm>
            <a:off x="686602" y="28964900"/>
            <a:ext cx="20305546" cy="11202018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5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A6808477-1287-94DA-235E-7FE04B832333}"/>
              </a:ext>
            </a:extLst>
          </p:cNvPr>
          <p:cNvSpPr/>
          <p:nvPr/>
        </p:nvSpPr>
        <p:spPr>
          <a:xfrm>
            <a:off x="208971" y="28580006"/>
            <a:ext cx="4202506" cy="89714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DISCUSSION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927B9BB-04DA-0B2D-A352-B421917B6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34530" y="648434"/>
            <a:ext cx="3591075" cy="3397259"/>
          </a:xfrm>
          <a:prstGeom prst="rect">
            <a:avLst/>
          </a:prstGeom>
        </p:spPr>
      </p:pic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584FAEFE-32F5-461C-4CE2-6B73A5B34CB0}"/>
              </a:ext>
            </a:extLst>
          </p:cNvPr>
          <p:cNvSpPr>
            <a:spLocks/>
          </p:cNvSpPr>
          <p:nvPr/>
        </p:nvSpPr>
        <p:spPr>
          <a:xfrm>
            <a:off x="21947411" y="28964900"/>
            <a:ext cx="7774238" cy="11202018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5" dirty="0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05B7222-1760-EAB3-111F-7D10B000E50B}"/>
              </a:ext>
            </a:extLst>
          </p:cNvPr>
          <p:cNvSpPr/>
          <p:nvPr/>
        </p:nvSpPr>
        <p:spPr>
          <a:xfrm>
            <a:off x="21469780" y="28580006"/>
            <a:ext cx="4202506" cy="89714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CONCLUSION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DB9218A-E0EE-426D-5817-D6D9AD8E7F33}"/>
              </a:ext>
            </a:extLst>
          </p:cNvPr>
          <p:cNvSpPr/>
          <p:nvPr/>
        </p:nvSpPr>
        <p:spPr>
          <a:xfrm>
            <a:off x="403373" y="40943483"/>
            <a:ext cx="29512675" cy="131631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828" dirty="0">
                <a:latin typeface="Montserrat" pitchFamily="2" charset="77"/>
              </a:rPr>
              <a:t>REFERENCES: </a:t>
            </a:r>
          </a:p>
          <a:p>
            <a:endParaRPr lang="en-AU" sz="1828" dirty="0">
              <a:latin typeface="Montserrat" pitchFamily="2" charset="77"/>
            </a:endParaRPr>
          </a:p>
          <a:p>
            <a:pPr algn="ctr"/>
            <a:r>
              <a:rPr lang="en-AU" sz="1828" dirty="0">
                <a:latin typeface="Montserrat" pitchFamily="2" charset="77"/>
              </a:rPr>
              <a:t>ACKNOWLEDGMENTS: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1F7CD8-93AA-0DD3-28CD-CCA87ECC0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1144" y="41130901"/>
            <a:ext cx="3517991" cy="94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47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raphic 24">
            <a:extLst>
              <a:ext uri="{FF2B5EF4-FFF2-40B4-BE49-F238E27FC236}">
                <a16:creationId xmlns:a16="http://schemas.microsoft.com/office/drawing/2014/main" id="{1321057A-1C45-F7AC-E3DE-13D354457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9174"/>
          <a:stretch>
            <a:fillRect/>
          </a:stretch>
        </p:blipFill>
        <p:spPr>
          <a:xfrm>
            <a:off x="1" y="37346940"/>
            <a:ext cx="30314970" cy="5437819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30CA350D-0112-C56D-02C6-63619C0E41EF}"/>
              </a:ext>
            </a:extLst>
          </p:cNvPr>
          <p:cNvSpPr txBox="1">
            <a:spLocks/>
          </p:cNvSpPr>
          <p:nvPr/>
        </p:nvSpPr>
        <p:spPr>
          <a:xfrm>
            <a:off x="3186188" y="528463"/>
            <a:ext cx="23902836" cy="146077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331195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5937" kern="1200">
                <a:solidFill>
                  <a:schemeClr val="tx1"/>
                </a:solidFill>
                <a:latin typeface="Montserrat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AU" sz="8775" dirty="0"/>
              <a:t>Title goes here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C3B7F416-0D5F-6944-018E-AE762927D46F}"/>
              </a:ext>
            </a:extLst>
          </p:cNvPr>
          <p:cNvSpPr txBox="1"/>
          <p:nvPr/>
        </p:nvSpPr>
        <p:spPr>
          <a:xfrm>
            <a:off x="2599724" y="2291713"/>
            <a:ext cx="25075764" cy="129977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defPPr>
              <a:defRPr kern="1200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839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Add Author Names and Information</a:t>
            </a:r>
          </a:p>
          <a:p>
            <a:pPr algn="ctr">
              <a:defRPr/>
            </a:pPr>
            <a:r>
              <a:rPr lang="en-US" sz="3839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Include University or Department Names if Needed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9CBA17-5400-444C-2ACC-89DC2DF06DAD}"/>
              </a:ext>
            </a:extLst>
          </p:cNvPr>
          <p:cNvSpPr/>
          <p:nvPr/>
        </p:nvSpPr>
        <p:spPr>
          <a:xfrm>
            <a:off x="686601" y="4162819"/>
            <a:ext cx="12796993" cy="8971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6210FF-9DFF-F869-F51E-933BB70F2EBB}"/>
              </a:ext>
            </a:extLst>
          </p:cNvPr>
          <p:cNvSpPr/>
          <p:nvPr/>
        </p:nvSpPr>
        <p:spPr>
          <a:xfrm>
            <a:off x="16791619" y="4162819"/>
            <a:ext cx="12796993" cy="8971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METHODS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F5F2E5-0E91-D45B-1B67-BBA93379CF43}"/>
              </a:ext>
            </a:extLst>
          </p:cNvPr>
          <p:cNvSpPr/>
          <p:nvPr/>
        </p:nvSpPr>
        <p:spPr>
          <a:xfrm>
            <a:off x="686600" y="16579465"/>
            <a:ext cx="28902011" cy="8376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RESULTS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C2DDFA-AAE8-E3B4-55FB-B1D5D56C9845}"/>
              </a:ext>
            </a:extLst>
          </p:cNvPr>
          <p:cNvSpPr/>
          <p:nvPr/>
        </p:nvSpPr>
        <p:spPr>
          <a:xfrm>
            <a:off x="686601" y="28580006"/>
            <a:ext cx="12796993" cy="8971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DISCUSSION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032C2EF-0472-0EBC-4C53-F251E5D34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33748" y="251684"/>
            <a:ext cx="3530361" cy="3339822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060564C-EF4C-D682-D935-68146BA98981}"/>
              </a:ext>
            </a:extLst>
          </p:cNvPr>
          <p:cNvSpPr/>
          <p:nvPr/>
        </p:nvSpPr>
        <p:spPr>
          <a:xfrm>
            <a:off x="16791619" y="28580006"/>
            <a:ext cx="12796993" cy="8971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656" dirty="0">
                <a:latin typeface="Montserrat" pitchFamily="2" charset="77"/>
              </a:rPr>
              <a:t>CONCLUSION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6E7B660-E824-0B29-74E7-6CE752F544AD}"/>
              </a:ext>
            </a:extLst>
          </p:cNvPr>
          <p:cNvSpPr/>
          <p:nvPr/>
        </p:nvSpPr>
        <p:spPr>
          <a:xfrm>
            <a:off x="39757" y="41406353"/>
            <a:ext cx="30195699" cy="1378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828" dirty="0">
                <a:solidFill>
                  <a:schemeClr val="tx1"/>
                </a:solidFill>
                <a:latin typeface="Montserrat" pitchFamily="2" charset="77"/>
              </a:rPr>
              <a:t>REFERENCES: </a:t>
            </a:r>
          </a:p>
          <a:p>
            <a:endParaRPr lang="en-AU" sz="1828" dirty="0">
              <a:solidFill>
                <a:schemeClr val="tx1"/>
              </a:solidFill>
              <a:latin typeface="Montserrat" pitchFamily="2" charset="77"/>
            </a:endParaRPr>
          </a:p>
          <a:p>
            <a:pPr algn="ctr"/>
            <a:r>
              <a:rPr lang="en-AU" sz="1828" dirty="0">
                <a:solidFill>
                  <a:schemeClr val="tx1"/>
                </a:solidFill>
                <a:latin typeface="Montserrat" pitchFamily="2" charset="77"/>
              </a:rPr>
              <a:t>ACKNOWLEDGMENTS: 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B6C3CB9-04FA-8810-27C5-6ECFC137844C}"/>
              </a:ext>
            </a:extLst>
          </p:cNvPr>
          <p:cNvCxnSpPr>
            <a:cxnSpLocks/>
          </p:cNvCxnSpPr>
          <p:nvPr/>
        </p:nvCxnSpPr>
        <p:spPr>
          <a:xfrm>
            <a:off x="5193030" y="3757537"/>
            <a:ext cx="19889153" cy="0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EB605EAA-3A51-F8FD-33C7-0BDE979E24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3603" y="41486760"/>
            <a:ext cx="4643769" cy="121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820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56172-320A-7DB1-E633-60533F79E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89AA43-D14A-D944-51D2-441255EEA138}"/>
              </a:ext>
            </a:extLst>
          </p:cNvPr>
          <p:cNvSpPr>
            <a:spLocks/>
          </p:cNvSpPr>
          <p:nvPr/>
        </p:nvSpPr>
        <p:spPr>
          <a:xfrm>
            <a:off x="208970" y="288943"/>
            <a:ext cx="29857272" cy="3948939"/>
          </a:xfrm>
          <a:prstGeom prst="rect">
            <a:avLst/>
          </a:prstGeom>
          <a:solidFill>
            <a:schemeClr val="accent1"/>
          </a:solidFill>
          <a:ln w="152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5" dirty="0"/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093916F-2761-52B8-CC62-4F48B324E4B2}"/>
              </a:ext>
            </a:extLst>
          </p:cNvPr>
          <p:cNvSpPr txBox="1">
            <a:spLocks/>
          </p:cNvSpPr>
          <p:nvPr/>
        </p:nvSpPr>
        <p:spPr>
          <a:xfrm>
            <a:off x="3186188" y="604198"/>
            <a:ext cx="23902836" cy="146077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331195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5937" kern="1200">
                <a:solidFill>
                  <a:schemeClr val="tx1"/>
                </a:solidFill>
                <a:latin typeface="Montserrat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AU" sz="8775" dirty="0"/>
              <a:t>Title goes here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21971E68-FED9-7EF0-D260-F78172D51F1B}"/>
              </a:ext>
            </a:extLst>
          </p:cNvPr>
          <p:cNvSpPr txBox="1"/>
          <p:nvPr/>
        </p:nvSpPr>
        <p:spPr>
          <a:xfrm>
            <a:off x="2599724" y="2367448"/>
            <a:ext cx="25075764" cy="129977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defPPr>
              <a:defRPr kern="1200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839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Add Author Names and Information</a:t>
            </a:r>
          </a:p>
          <a:p>
            <a:pPr algn="ctr">
              <a:defRPr/>
            </a:pPr>
            <a:r>
              <a:rPr lang="en-US" sz="3839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Include University or Department Names if Needed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C826D5-BEDC-69D1-2C86-891A4548F533}"/>
              </a:ext>
            </a:extLst>
          </p:cNvPr>
          <p:cNvSpPr/>
          <p:nvPr/>
        </p:nvSpPr>
        <p:spPr>
          <a:xfrm>
            <a:off x="686601" y="4556606"/>
            <a:ext cx="12796993" cy="8971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2408" indent="-52240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3656" b="1" dirty="0">
                <a:solidFill>
                  <a:schemeClr val="accent1"/>
                </a:solidFill>
                <a:latin typeface="Montserrat" pitchFamily="2" charset="77"/>
              </a:rPr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D9226D-DB1B-30CF-4A22-5FED912F0E9C}"/>
              </a:ext>
            </a:extLst>
          </p:cNvPr>
          <p:cNvSpPr/>
          <p:nvPr/>
        </p:nvSpPr>
        <p:spPr>
          <a:xfrm>
            <a:off x="16791619" y="4556606"/>
            <a:ext cx="12796993" cy="8971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2408" indent="-52240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3656" b="1" dirty="0">
                <a:solidFill>
                  <a:schemeClr val="accent1"/>
                </a:solidFill>
                <a:latin typeface="Montserrat" pitchFamily="2" charset="77"/>
              </a:rPr>
              <a:t>METHODS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A63346-8097-83DE-DB46-5AF00ABDBB7B}"/>
              </a:ext>
            </a:extLst>
          </p:cNvPr>
          <p:cNvSpPr/>
          <p:nvPr/>
        </p:nvSpPr>
        <p:spPr>
          <a:xfrm>
            <a:off x="686601" y="16579464"/>
            <a:ext cx="28377508" cy="8971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2408" indent="-52240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3656" b="1" dirty="0">
                <a:solidFill>
                  <a:schemeClr val="accent1"/>
                </a:solidFill>
                <a:latin typeface="Montserrat" pitchFamily="2" charset="77"/>
              </a:rPr>
              <a:t>RESULTS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2D4C53-A819-446D-DC65-98EA27951862}"/>
              </a:ext>
            </a:extLst>
          </p:cNvPr>
          <p:cNvSpPr/>
          <p:nvPr/>
        </p:nvSpPr>
        <p:spPr>
          <a:xfrm>
            <a:off x="686601" y="28580006"/>
            <a:ext cx="12796993" cy="8971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2408" indent="-52240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3656" b="1" dirty="0">
                <a:solidFill>
                  <a:schemeClr val="accent1"/>
                </a:solidFill>
                <a:latin typeface="Montserrat" pitchFamily="2" charset="77"/>
              </a:rPr>
              <a:t>DISCUSSION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D52075F-BD78-2738-3BF2-660ED0FBE1A4}"/>
              </a:ext>
            </a:extLst>
          </p:cNvPr>
          <p:cNvSpPr/>
          <p:nvPr/>
        </p:nvSpPr>
        <p:spPr>
          <a:xfrm>
            <a:off x="16791619" y="28580006"/>
            <a:ext cx="12796993" cy="8971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2408" indent="-52240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3656" b="1" dirty="0">
                <a:solidFill>
                  <a:schemeClr val="accent1"/>
                </a:solidFill>
                <a:latin typeface="Montserrat" pitchFamily="2" charset="77"/>
              </a:rPr>
              <a:t>CONCLUSION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8131D10-D521-43FF-27EA-0231B9675251}"/>
              </a:ext>
            </a:extLst>
          </p:cNvPr>
          <p:cNvCxnSpPr>
            <a:cxnSpLocks/>
          </p:cNvCxnSpPr>
          <p:nvPr/>
        </p:nvCxnSpPr>
        <p:spPr>
          <a:xfrm>
            <a:off x="5193030" y="3833272"/>
            <a:ext cx="19889153" cy="0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B271751D-9F25-F2B4-BD1F-4F0798BF7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37088" y="386477"/>
            <a:ext cx="3901004" cy="375387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8F7F0FF5-A33A-83B4-C1E1-AEE389792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19174"/>
          <a:stretch>
            <a:fillRect/>
          </a:stretch>
        </p:blipFill>
        <p:spPr>
          <a:xfrm>
            <a:off x="1" y="37346940"/>
            <a:ext cx="30314970" cy="543781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7679F9E-0683-E0A2-1CC0-071C8AC3A2CE}"/>
              </a:ext>
            </a:extLst>
          </p:cNvPr>
          <p:cNvSpPr/>
          <p:nvPr/>
        </p:nvSpPr>
        <p:spPr>
          <a:xfrm>
            <a:off x="39757" y="41406353"/>
            <a:ext cx="30195699" cy="1378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828" dirty="0">
                <a:solidFill>
                  <a:schemeClr val="tx1"/>
                </a:solidFill>
                <a:latin typeface="Montserrat" pitchFamily="2" charset="77"/>
              </a:rPr>
              <a:t>REFERENCES: </a:t>
            </a:r>
          </a:p>
          <a:p>
            <a:endParaRPr lang="en-AU" sz="1828" dirty="0">
              <a:solidFill>
                <a:schemeClr val="tx1"/>
              </a:solidFill>
              <a:latin typeface="Montserrat" pitchFamily="2" charset="77"/>
            </a:endParaRPr>
          </a:p>
          <a:p>
            <a:pPr algn="ctr"/>
            <a:r>
              <a:rPr lang="en-AU" sz="1828" dirty="0">
                <a:solidFill>
                  <a:schemeClr val="tx1"/>
                </a:solidFill>
                <a:latin typeface="Montserrat" pitchFamily="2" charset="77"/>
              </a:rPr>
              <a:t>ACKNOWLEDGMENTS: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0276B0-2CBA-98C1-06F8-49DDF75154B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3603" y="41486760"/>
            <a:ext cx="4643769" cy="121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94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 NEURODESK">
      <a:dk1>
        <a:srgbClr val="0B0E09"/>
      </a:dk1>
      <a:lt1>
        <a:srgbClr val="FFFFFF"/>
      </a:lt1>
      <a:dk2>
        <a:srgbClr val="264553"/>
      </a:dk2>
      <a:lt2>
        <a:srgbClr val="E8E8E8"/>
      </a:lt2>
      <a:accent1>
        <a:srgbClr val="4F7B37"/>
      </a:accent1>
      <a:accent2>
        <a:srgbClr val="EFF7E6"/>
      </a:accent2>
      <a:accent3>
        <a:srgbClr val="E66F50"/>
      </a:accent3>
      <a:accent4>
        <a:srgbClr val="D3E6B6"/>
      </a:accent4>
      <a:accent5>
        <a:srgbClr val="CA044D"/>
      </a:accent5>
      <a:accent6>
        <a:srgbClr val="7B3293"/>
      </a:accent6>
      <a:hlink>
        <a:srgbClr val="151C0F"/>
      </a:hlink>
      <a:folHlink>
        <a:srgbClr val="4C2B36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Neurodesk-template" id="{143C1E89-1F2E-C44C-B605-A762E59F25C5}" vid="{C8C171EA-725A-FB4A-99B9-BAE5D2BD999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</TotalTime>
  <Words>72</Words>
  <Application>Microsoft Macintosh PowerPoint</Application>
  <PresentationFormat>Custom</PresentationFormat>
  <Paragraphs>33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Arial</vt:lpstr>
      <vt:lpstr>Montserrat</vt:lpstr>
      <vt:lpstr>Verdana</vt:lpstr>
      <vt:lpstr>Wingdings</vt:lpstr>
      <vt:lpstr>Office Theme</vt:lpstr>
      <vt:lpstr>Title goes here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Michele Masson-Trottier</dc:creator>
  <cp:lastModifiedBy>Michèle Masson-Trottier</cp:lastModifiedBy>
  <cp:revision>2</cp:revision>
  <dcterms:created xsi:type="dcterms:W3CDTF">2025-05-21T02:13:07Z</dcterms:created>
  <dcterms:modified xsi:type="dcterms:W3CDTF">2025-05-27T04:49:34Z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f488380-630a-4f55-a077-a19445e3f360_Enabled">
    <vt:lpwstr>true</vt:lpwstr>
  </property>
  <property fmtid="{D5CDD505-2E9C-101B-9397-08002B2CF9AE}" pid="3" name="MSIP_Label_0f488380-630a-4f55-a077-a19445e3f360_SetDate">
    <vt:lpwstr>2025-05-21T03:33:02Z</vt:lpwstr>
  </property>
  <property fmtid="{D5CDD505-2E9C-101B-9397-08002B2CF9AE}" pid="4" name="MSIP_Label_0f488380-630a-4f55-a077-a19445e3f360_Method">
    <vt:lpwstr>Standard</vt:lpwstr>
  </property>
  <property fmtid="{D5CDD505-2E9C-101B-9397-08002B2CF9AE}" pid="5" name="MSIP_Label_0f488380-630a-4f55-a077-a19445e3f360_Name">
    <vt:lpwstr>OFFICIAL - INTERNAL</vt:lpwstr>
  </property>
  <property fmtid="{D5CDD505-2E9C-101B-9397-08002B2CF9AE}" pid="6" name="MSIP_Label_0f488380-630a-4f55-a077-a19445e3f360_SiteId">
    <vt:lpwstr>b6e377cf-9db3-46cb-91a2-fad9605bb15c</vt:lpwstr>
  </property>
  <property fmtid="{D5CDD505-2E9C-101B-9397-08002B2CF9AE}" pid="7" name="MSIP_Label_0f488380-630a-4f55-a077-a19445e3f360_ActionId">
    <vt:lpwstr>2bfe7a7c-baf4-42b4-9c53-e72b078784b0</vt:lpwstr>
  </property>
  <property fmtid="{D5CDD505-2E9C-101B-9397-08002B2CF9AE}" pid="8" name="MSIP_Label_0f488380-630a-4f55-a077-a19445e3f360_ContentBits">
    <vt:lpwstr>0</vt:lpwstr>
  </property>
  <property fmtid="{D5CDD505-2E9C-101B-9397-08002B2CF9AE}" pid="9" name="MSIP_Label_0f488380-630a-4f55-a077-a19445e3f360_Tag">
    <vt:lpwstr>50, 3, 0, 1</vt:lpwstr>
  </property>
</Properties>
</file>