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5544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Flynn's Classification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560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7D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computers are grouped by parallel processing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it?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8046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way to group computers</a:t>
            </a:r>
            <a:endParaRPr lang="en-US" sz="2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how many instructions and data run at the same time</a:t>
            </a:r>
            <a:endParaRPr lang="en-US" sz="2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by Michael Flynn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Key Terms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749040" cy="2377440"/>
          </a:xfrm>
          <a:prstGeom prst="roundRect">
            <a:avLst>
              <a:gd name="adj" fmla="val 4615"/>
            </a:avLst>
          </a:prstGeom>
          <a:solidFill>
            <a:srgbClr val="EEF3FC"/>
          </a:solidFill>
          <a:ln w="12700">
            <a:solidFill>
              <a:srgbClr val="EEF3F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691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Instruction Stream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 of instructions read from memory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663440" y="1463040"/>
            <a:ext cx="3749040" cy="2377440"/>
          </a:xfrm>
          <a:prstGeom prst="roundRect">
            <a:avLst>
              <a:gd name="adj" fmla="val 4615"/>
            </a:avLst>
          </a:prstGeom>
          <a:solidFill>
            <a:srgbClr val="EEF3FC"/>
          </a:solidFill>
          <a:ln w="12700">
            <a:solidFill>
              <a:srgbClr val="EEF3F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6916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Stream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233172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done on the data in the processor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4 Groups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749040" cy="1463040"/>
          </a:xfrm>
          <a:prstGeom prst="roundRect">
            <a:avLst>
              <a:gd name="adj" fmla="val 7500"/>
            </a:avLst>
          </a:prstGeom>
          <a:solidFill>
            <a:srgbClr val="2F6FDE"/>
          </a:solidFill>
          <a:ln w="12700">
            <a:solidFill>
              <a:srgbClr val="2F6FD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5087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SISD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488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Instruction,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Data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3749040" cy="1463040"/>
          </a:xfrm>
          <a:prstGeom prst="roundRect">
            <a:avLst>
              <a:gd name="adj" fmla="val 7500"/>
            </a:avLst>
          </a:prstGeom>
          <a:solidFill>
            <a:srgbClr val="EEF3FC"/>
          </a:solidFill>
          <a:ln w="12700">
            <a:solidFill>
              <a:srgbClr val="EEF3F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5087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SIMD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21488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Instruction,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Data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3749040" cy="1463040"/>
          </a:xfrm>
          <a:prstGeom prst="roundRect">
            <a:avLst>
              <a:gd name="adj" fmla="val 7500"/>
            </a:avLst>
          </a:prstGeom>
          <a:solidFill>
            <a:srgbClr val="EEF3FC"/>
          </a:solidFill>
          <a:ln w="12700">
            <a:solidFill>
              <a:srgbClr val="EEF3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004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8404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Instruction,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Data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3063240"/>
            <a:ext cx="3749040" cy="1463040"/>
          </a:xfrm>
          <a:prstGeom prst="roundRect">
            <a:avLst>
              <a:gd name="adj" fmla="val 7500"/>
            </a:avLst>
          </a:prstGeom>
          <a:solidFill>
            <a:srgbClr val="EEF3FC"/>
          </a:solidFill>
          <a:ln w="12700">
            <a:solidFill>
              <a:srgbClr val="EEF3F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0" y="32004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MIMD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38404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Instruction,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Data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Meaning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SISD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2011680" y="137160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control unit. Instructions run one by one.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1945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SIMD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219456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processing units, one common control unit.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01752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301752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theory. No real system built.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84048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6F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MIMD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384048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programs run at the same time.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Summary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8046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Flynn groups computers by instruction and data streams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SISD and SIMD: single instruction stream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MISD is rare; MIMD is the most flexible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 processing: pipeline, vector, array processors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2026-09-29T03:13:41Z</dcterms:created>
  <dcterms:modified xsi:type="dcterms:W3CDTF">2026-09-29T03:13:41Z</dcterms:modified>
</cp:coreProperties>
</file>