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2.png" ContentType="image/png"/>
  <Override PartName="/ppt/media/image1.png" ContentType="image/png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GB" sz="4400" spc="-1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GB" sz="3200" spc="-1">
                <a:latin typeface="Arial"/>
              </a:rPr>
              <a:t>Click to edit the outline text format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GB" sz="2800" spc="-1">
                <a:latin typeface="Arial"/>
              </a:rPr>
              <a:t>Second Outline Level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GB" sz="2400" spc="-1">
                <a:latin typeface="Arial"/>
              </a:rPr>
              <a:t>Third Outline Level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GB" sz="2000" spc="-1">
                <a:latin typeface="Arial"/>
              </a:rPr>
              <a:t>Fourth Outline Level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GB" sz="2000" spc="-1">
                <a:latin typeface="Arial"/>
              </a:rPr>
              <a:t>Fifth Outline Level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GB" sz="2000" spc="-1">
                <a:latin typeface="Arial"/>
              </a:rPr>
              <a:t>Sixth Outline Level</a:t>
            </a:r>
            <a:endParaRPr/>
          </a:p>
          <a:p>
            <a:pPr lvl="6" marL="3024000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GB" sz="2000" spc="-1">
                <a:latin typeface="Arial"/>
              </a:rPr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lang="en-GB" sz="1400" spc="-1">
                <a:latin typeface="Times New Roman"/>
              </a:rPr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lang="en-GB" sz="1400" spc="-1">
                <a:latin typeface="Times New Roman"/>
              </a:rPr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BCAA89BA-01CA-4B6F-B2DC-0B37016215BE}" type="slidenum">
              <a:rPr lang="en-GB" sz="1400" spc="-1">
                <a:latin typeface="Times New Roman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4464000" y="2592000"/>
            <a:ext cx="936000" cy="936000"/>
          </a:xfrm>
          <a:prstGeom prst="ellipse">
            <a:avLst/>
          </a:prstGeom>
          <a:solidFill>
            <a:srgbClr val="ff3333"/>
          </a:solidFill>
          <a:ln>
            <a:solidFill>
              <a:srgbClr val="ff3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0" name="CustomShape 2"/>
          <p:cNvSpPr/>
          <p:nvPr/>
        </p:nvSpPr>
        <p:spPr>
          <a:xfrm>
            <a:off x="4464000" y="2592000"/>
            <a:ext cx="936000" cy="576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CustomShape 3"/>
          <p:cNvSpPr/>
          <p:nvPr/>
        </p:nvSpPr>
        <p:spPr>
          <a:xfrm>
            <a:off x="4464000" y="2592000"/>
            <a:ext cx="936000" cy="936000"/>
          </a:xfrm>
          <a:prstGeom prst="ellipse">
            <a:avLst/>
          </a:prstGeom>
          <a:noFill/>
          <a:ln>
            <a:solidFill>
              <a:srgbClr val="ff333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TextShape 4"/>
          <p:cNvSpPr txBox="1"/>
          <p:nvPr/>
        </p:nvSpPr>
        <p:spPr>
          <a:xfrm>
            <a:off x="4644000" y="2808000"/>
            <a:ext cx="607320" cy="373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lang="en-GB" sz="1800" spc="-1">
                <a:solidFill>
                  <a:srgbClr val="999999"/>
                </a:solidFill>
                <a:latin typeface="Arial"/>
              </a:rPr>
              <a:t>ATP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Application>LibreOffice/5.0.2.2$Linux_X86_64 LibreOffice_project/00m0$Build-2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2016-01-25T11:26:03Z</dcterms:created>
  <dc:language>en-GB</dc:language>
  <dcterms:modified xsi:type="dcterms:W3CDTF">2016-01-25T11:28:50Z</dcterms:modified>
  <cp:revision>1</cp:revision>
</cp:coreProperties>
</file>