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379" r:id="rId2"/>
    <p:sldId id="312" r:id="rId3"/>
    <p:sldId id="378" r:id="rId4"/>
  </p:sldIdLst>
  <p:sldSz cx="9144000" cy="6858000" type="screen4x3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FCF5F2"/>
    <a:srgbClr val="FF9933"/>
    <a:srgbClr val="F6E0D6"/>
    <a:srgbClr val="CCFFFF"/>
    <a:srgbClr val="99FFCC"/>
    <a:srgbClr val="33CC3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8" autoAdjust="0"/>
    <p:restoredTop sz="94694" autoAdjust="0"/>
  </p:normalViewPr>
  <p:slideViewPr>
    <p:cSldViewPr>
      <p:cViewPr varScale="1">
        <p:scale>
          <a:sx n="68" d="100"/>
          <a:sy n="68" d="100"/>
        </p:scale>
        <p:origin x="1080" y="48"/>
      </p:cViewPr>
      <p:guideLst>
        <p:guide orient="horz" pos="22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4D2E46BB-BD6B-43EB-A532-F3F1CE72469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F4B292C-A1B0-41D8-B3C9-97492277D5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 noProof="1" smtClean="0"/>
            </a:lvl1pPr>
          </a:lstStyle>
          <a:p>
            <a:pPr>
              <a:defRPr/>
            </a:pPr>
            <a:fld id="{4B0ACE01-A758-42CF-AF4E-66D072A0F715}" type="datetimeFigureOut">
              <a:rPr lang="zh-CN" altLang="en-US"/>
              <a:pPr>
                <a:defRPr/>
              </a:pPr>
              <a:t>2020/9/20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C35AF92-5B93-4541-AAC1-D21CD7EA5C2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67358E4-D727-47C1-8B64-16684433EE9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B13C0F82-647E-48D4-AFFB-BB0C856F6DC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8DE3E255-988A-44BD-8FF2-A72BCA4795B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kumimoji="1"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01CEF31F-D681-495A-B1A6-58F6FBAEE08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kumimoji="1"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0E4D62B6-EF25-41B8-A172-3DE4C1B735F3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685D1C08-E3B9-4A4A-8CDA-D0063A6A0C6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10246" name="Rectangle 6">
            <a:extLst>
              <a:ext uri="{FF2B5EF4-FFF2-40B4-BE49-F238E27FC236}">
                <a16:creationId xmlns:a16="http://schemas.microsoft.com/office/drawing/2014/main" id="{2362E9E2-2C8B-4EEE-A33A-23529C23547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kumimoji="1"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47" name="Rectangle 7">
            <a:extLst>
              <a:ext uri="{FF2B5EF4-FFF2-40B4-BE49-F238E27FC236}">
                <a16:creationId xmlns:a16="http://schemas.microsoft.com/office/drawing/2014/main" id="{19A4CF8B-A249-4138-9E3A-F24BEBC028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D189C91F-6C0C-4623-8EAF-D846F1CD2C1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1146DAB6-5A11-4D79-95DF-8CA56762B2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fld id="{2CBE229B-7921-4A41-8539-076D0A5C1D2B}" type="slidenum">
              <a:rPr lang="en-US" altLang="zh-CN">
                <a:latin typeface="Times New Roman" panose="02020603050405020304" pitchFamily="18" charset="0"/>
              </a:rPr>
              <a:pPr/>
              <a:t>1</a:t>
            </a:fld>
            <a:endParaRPr lang="en-US" altLang="zh-CN">
              <a:latin typeface="Times New Roman" panose="02020603050405020304" pitchFamily="18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47F39C5A-2F50-4F49-8909-EBE1480949EF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1F169C6E-256E-4602-B212-587F19E2D7F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pPr eaLnBrk="1" hangingPunct="1"/>
            <a:endParaRPr lang="zh-CN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5C8EC832-3531-41EB-BD75-3CA01DC074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fld id="{F83026A5-9ECF-4293-A161-0CAA45609351}" type="slidenum">
              <a:rPr lang="en-US" altLang="zh-CN">
                <a:latin typeface="Times New Roman" panose="02020603050405020304" pitchFamily="18" charset="0"/>
              </a:rPr>
              <a:pPr/>
              <a:t>2</a:t>
            </a:fld>
            <a:endParaRPr lang="en-US" altLang="zh-CN">
              <a:latin typeface="Times New Roman" panose="02020603050405020304" pitchFamily="18" charset="0"/>
            </a:endParaRPr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D5B6E58A-53BE-4FF7-8288-52C268D82A89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411A489E-59C9-422F-90FF-D2F235B289D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pPr eaLnBrk="1" hangingPunct="1"/>
            <a:endParaRPr lang="zh-CN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1336B23D-8E1C-420D-81A9-75885D1E862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fld id="{05848892-0BAB-4822-956D-4557693F2516}" type="slidenum">
              <a:rPr lang="en-US" altLang="zh-CN">
                <a:latin typeface="Times New Roman" panose="02020603050405020304" pitchFamily="18" charset="0"/>
              </a:rPr>
              <a:pPr/>
              <a:t>3</a:t>
            </a:fld>
            <a:endParaRPr lang="en-US" altLang="zh-CN">
              <a:latin typeface="Times New Roman" panose="02020603050405020304" pitchFamily="18" charset="0"/>
            </a:endParaRP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6E9BB539-624D-4E4D-A50A-4A77B0899594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26795969-3F6F-4DD5-9B35-7FF44A214CC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pPr eaLnBrk="1" hangingPunct="1"/>
            <a:endParaRPr lang="zh-CN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>
            <a:extLst>
              <a:ext uri="{FF2B5EF4-FFF2-40B4-BE49-F238E27FC236}">
                <a16:creationId xmlns:a16="http://schemas.microsoft.com/office/drawing/2014/main" id="{9EC5A2E2-00EE-4579-8954-2F3D167996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393950"/>
            <a:ext cx="7772400" cy="109538"/>
          </a:xfrm>
          <a:custGeom>
            <a:avLst/>
            <a:gdLst>
              <a:gd name="T0" fmla="*/ 0 w 1000"/>
              <a:gd name="T1" fmla="*/ 0 h 1000"/>
              <a:gd name="T2" fmla="*/ 4803343 w 1000"/>
              <a:gd name="T3" fmla="*/ 0 h 1000"/>
              <a:gd name="T4" fmla="*/ 4803343 w 1000"/>
              <a:gd name="T5" fmla="*/ 109538 h 1000"/>
              <a:gd name="T6" fmla="*/ 0 w 1000"/>
              <a:gd name="T7" fmla="*/ 109538 h 1000"/>
              <a:gd name="T8" fmla="*/ 0 w 1000"/>
              <a:gd name="T9" fmla="*/ 0 h 1000"/>
              <a:gd name="T10" fmla="*/ 0 w 1000"/>
              <a:gd name="T11" fmla="*/ 0 h 1000"/>
              <a:gd name="T12" fmla="*/ 7772400 w 1000"/>
              <a:gd name="T13" fmla="*/ 0 h 10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2800"/>
            </a:lvl1pPr>
          </a:lstStyle>
          <a:p>
            <a:r>
              <a:rPr lang="zh-CN" altLang="en-US" noProof="1"/>
              <a:t>单击此处编辑母版副标题样式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17A2548-F65B-4503-A541-40CD911430A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9F8662-C4F4-487B-89AD-D8D627987051}" type="datetime1">
              <a:rPr lang="zh-CN" altLang="en-US"/>
              <a:pPr>
                <a:defRPr/>
              </a:pPr>
              <a:t>2020/9/20</a:t>
            </a:fld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0B8746C-3F44-4DC4-B858-D22E1166893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75982E2-4229-46CC-837D-D6A49140C8D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34439838"/>
      </p:ext>
    </p:extLst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765DA98-98A1-44E9-9E78-44011F9A13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D86D3B-CB88-4A1C-8E10-0AE58C05860B}" type="datetime1">
              <a:rPr lang="zh-CN" altLang="en-US"/>
              <a:pPr>
                <a:defRPr/>
              </a:pPr>
              <a:t>2020/9/20</a:t>
            </a:fld>
            <a:endParaRPr lang="en-US" altLang="zh-CN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796FB56-5699-4235-A33B-67A775ED0F9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0F3F88-F7BC-4F06-A431-FFC7C6718D0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16695048"/>
      </p:ext>
    </p:extLst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6EC9A7F-CB4A-4B11-8C0C-58E25FA762A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31AE6C-860E-48E7-BDC5-5A3729094B9F}" type="datetime1">
              <a:rPr lang="zh-CN" altLang="en-US"/>
              <a:pPr>
                <a:defRPr/>
              </a:pPr>
              <a:t>2020/9/20</a:t>
            </a:fld>
            <a:endParaRPr lang="en-US" altLang="zh-CN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DA4C8EF-D4CE-444E-9FEC-C8A1DEF84AE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B5CBFE-64B0-4FC1-A412-8FEDB2833B8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85345792"/>
      </p:ext>
    </p:extLst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A2A2266-7B7E-442D-8845-ACED34232E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1B5937-ADA3-45B7-9421-602F7B760CC5}" type="datetime1">
              <a:rPr lang="zh-CN" altLang="en-US"/>
              <a:pPr>
                <a:defRPr/>
              </a:pPr>
              <a:t>2020/9/20</a:t>
            </a:fld>
            <a:endParaRPr lang="en-US" altLang="zh-CN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3FFA7AF9-F2B0-4999-8BE6-FC23DFC376B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326110-F3D6-43AC-A931-55E71D22FAD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01166460"/>
      </p:ext>
    </p:extLst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1191BC-18FB-40D5-A817-7E0126D12BC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3EC177-D192-4625-B13C-50E56C643D8E}" type="datetime1">
              <a:rPr lang="zh-CN" altLang="en-US"/>
              <a:pPr>
                <a:defRPr/>
              </a:pPr>
              <a:t>2020/9/20</a:t>
            </a:fld>
            <a:endParaRPr lang="en-US" altLang="zh-CN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4EE76202-43D8-49BD-8777-1437F9DA7FE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DB58D5-4F64-4386-9591-57B78C0C881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51897867"/>
      </p:ext>
    </p:extLst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47B769FB-6DC3-46D8-A2DD-CF8585E39A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585CD0-3F27-4960-A5C1-44B2CE1B8BA2}" type="datetime1">
              <a:rPr lang="zh-CN" altLang="en-US"/>
              <a:pPr>
                <a:defRPr/>
              </a:pPr>
              <a:t>2020/9/20</a:t>
            </a:fld>
            <a:endParaRPr lang="en-US" altLang="zh-CN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13CDDF6A-008E-49D2-8B26-E4577B036A4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A022B2-2827-4462-A9CB-4D4359B05ED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71415962"/>
      </p:ext>
    </p:extLst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DD9BC283-E21D-4FFC-8CF3-789EF6894F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A2C8C6-53AA-451B-8186-A6CCA0B7D7CC}" type="datetime1">
              <a:rPr lang="zh-CN" altLang="en-US"/>
              <a:pPr>
                <a:defRPr/>
              </a:pPr>
              <a:t>2020/9/20</a:t>
            </a:fld>
            <a:endParaRPr lang="en-US" altLang="zh-CN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36393053-A784-4F39-A006-815CD23DD8F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1C9858-714E-4298-869A-CBC8FE56215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17711473"/>
      </p:ext>
    </p:extLst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B42ADBE-0382-4A86-B076-F324F61002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6D05AE-9196-4486-A82B-B3CDE898553C}" type="datetime1">
              <a:rPr lang="zh-CN" altLang="en-US"/>
              <a:pPr>
                <a:defRPr/>
              </a:pPr>
              <a:t>2020/9/20</a:t>
            </a:fld>
            <a:endParaRPr lang="en-US" altLang="zh-CN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9FF7D64-7DBC-431A-91CC-B1D3CBCF9D8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8804C8-4D92-42F0-99B2-CE9FDE23AE9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77622025"/>
      </p:ext>
    </p:extLst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D7EDDE1-B942-4BCD-91F4-E59CFA856EA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4915B7-A45C-4357-AF8C-4CFA8C0C74E0}" type="datetime1">
              <a:rPr lang="zh-CN" altLang="en-US"/>
              <a:pPr>
                <a:defRPr/>
              </a:pPr>
              <a:t>2020/9/20</a:t>
            </a:fld>
            <a:endParaRPr lang="en-US" altLang="zh-CN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92EDF365-1D98-4209-A2C1-36970CAD4D9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46C587-5B99-4CA4-9260-67A52857258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06980978"/>
      </p:ext>
    </p:extLst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A570D55-EC4F-48E8-81CC-CF855708A50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B6EA05-8C4B-4588-91D3-A71A00CBC182}" type="datetime1">
              <a:rPr lang="zh-CN" altLang="en-US"/>
              <a:pPr>
                <a:defRPr/>
              </a:pPr>
              <a:t>2020/9/20</a:t>
            </a:fld>
            <a:endParaRPr lang="en-US" altLang="zh-CN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54875AC-9A01-43DA-AE3F-B80971C22A0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8473CE-6BEA-4C79-AAE6-C40E854C935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45846743"/>
      </p:ext>
    </p:extLst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73838" y="304800"/>
            <a:ext cx="2001837" cy="5715000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66738" y="304800"/>
            <a:ext cx="5854700" cy="5715000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68C7AFD-18AF-42D8-9DA6-43DE4260BE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C7EC9-6B6B-42F5-A9E7-A29A6DE6CAED}" type="datetime1">
              <a:rPr lang="zh-CN" altLang="en-US"/>
              <a:pPr>
                <a:defRPr/>
              </a:pPr>
              <a:t>2020/9/20</a:t>
            </a:fld>
            <a:endParaRPr lang="en-US" altLang="zh-CN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482A9B97-3323-4B84-903E-D767AAC0B80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BA2790-B563-4E01-8B22-0CB90322022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22504533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970A506-3B27-4BAA-8D9E-7EE79AFDEA1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0125D28-0DEA-488D-A96D-9D554492441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566738" y="1752600"/>
            <a:ext cx="80010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AutoShape 4">
            <a:extLst>
              <a:ext uri="{FF2B5EF4-FFF2-40B4-BE49-F238E27FC236}">
                <a16:creationId xmlns:a16="http://schemas.microsoft.com/office/drawing/2014/main" id="{916A6C51-02F0-4D1A-9B3B-894947F763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566863"/>
            <a:ext cx="7958138" cy="109537"/>
          </a:xfrm>
          <a:custGeom>
            <a:avLst/>
            <a:gdLst>
              <a:gd name="T0" fmla="*/ 0 w 1000"/>
              <a:gd name="T1" fmla="*/ 0 h 1000"/>
              <a:gd name="T2" fmla="*/ 4655511 w 1000"/>
              <a:gd name="T3" fmla="*/ 0 h 1000"/>
              <a:gd name="T4" fmla="*/ 4655511 w 1000"/>
              <a:gd name="T5" fmla="*/ 109537 h 1000"/>
              <a:gd name="T6" fmla="*/ 0 w 1000"/>
              <a:gd name="T7" fmla="*/ 109537 h 1000"/>
              <a:gd name="T8" fmla="*/ 0 w 1000"/>
              <a:gd name="T9" fmla="*/ 0 h 1000"/>
              <a:gd name="T10" fmla="*/ 0 w 1000"/>
              <a:gd name="T11" fmla="*/ 0 h 1000"/>
              <a:gd name="T12" fmla="*/ 7958138 w 1000"/>
              <a:gd name="T13" fmla="*/ 0 h 10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9" name="Line 5">
            <a:extLst>
              <a:ext uri="{FF2B5EF4-FFF2-40B4-BE49-F238E27FC236}">
                <a16:creationId xmlns:a16="http://schemas.microsoft.com/office/drawing/2014/main" id="{D127C6C0-22DA-44A6-BBC7-B0E5D0ED4EF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9600" y="6172200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3494" name="Rectangle 6">
            <a:extLst>
              <a:ext uri="{FF2B5EF4-FFF2-40B4-BE49-F238E27FC236}">
                <a16:creationId xmlns:a16="http://schemas.microsoft.com/office/drawing/2014/main" id="{BDC692BF-9229-413F-B2CE-CEE65FB9D27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fld id="{8E30AFB5-7CC5-4DCD-89BF-262005FCFA01}" type="datetime1">
              <a:rPr lang="zh-CN" altLang="en-US"/>
              <a:pPr>
                <a:defRPr/>
              </a:pPr>
              <a:t>2020/9/20</a:t>
            </a:fld>
            <a:endParaRPr lang="en-US" altLang="zh-CN"/>
          </a:p>
        </p:txBody>
      </p:sp>
      <p:sp>
        <p:nvSpPr>
          <p:cNvPr id="63496" name="Rectangle 8">
            <a:extLst>
              <a:ext uri="{FF2B5EF4-FFF2-40B4-BE49-F238E27FC236}">
                <a16:creationId xmlns:a16="http://schemas.microsoft.com/office/drawing/2014/main" id="{86AFC76D-B79F-440C-B7A7-B2F596ADEE0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569FEAB4-526E-4256-A991-CDEA62DFEB7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07" r:id="rId1"/>
    <p:sldLayoutId id="2147484297" r:id="rId2"/>
    <p:sldLayoutId id="2147484298" r:id="rId3"/>
    <p:sldLayoutId id="2147484299" r:id="rId4"/>
    <p:sldLayoutId id="2147484300" r:id="rId5"/>
    <p:sldLayoutId id="2147484301" r:id="rId6"/>
    <p:sldLayoutId id="2147484302" r:id="rId7"/>
    <p:sldLayoutId id="2147484303" r:id="rId8"/>
    <p:sldLayoutId id="2147484304" r:id="rId9"/>
    <p:sldLayoutId id="2147484305" r:id="rId10"/>
    <p:sldLayoutId id="2147484306" r:id="rId11"/>
  </p:sldLayoutIdLst>
  <p:transition>
    <p:random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  <a:ea typeface="宋体" panose="0201060003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  <a:ea typeface="宋体" panose="0201060003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  <a:ea typeface="宋体" panose="0201060003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  <a:ea typeface="宋体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  <a:ea typeface="宋体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  <a:ea typeface="宋体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  <a:ea typeface="宋体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  <a:ea typeface="宋体" panose="02010600030101010101" pitchFamily="2" charset="-122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3000" b="1">
          <a:solidFill>
            <a:srgbClr val="660066"/>
          </a:solidFill>
          <a:latin typeface="+mn-lt"/>
          <a:ea typeface="宋体" panose="02010600030101010101" pitchFamily="2" charset="-122"/>
          <a:cs typeface="宋体" panose="02010600030101010101" pitchFamily="2" charset="-122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600" b="1">
          <a:solidFill>
            <a:schemeClr val="tx1"/>
          </a:solidFill>
          <a:latin typeface="+mn-lt"/>
          <a:ea typeface="宋体" panose="02010600030101010101" pitchFamily="2" charset="-122"/>
          <a:cs typeface="宋体" panose="02010600030101010101" pitchFamily="2" charset="-122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2300" b="1">
          <a:solidFill>
            <a:schemeClr val="tx1"/>
          </a:solidFill>
          <a:latin typeface="+mn-lt"/>
          <a:ea typeface="宋体" panose="02010600030101010101" pitchFamily="2" charset="-122"/>
          <a:cs typeface="宋体" panose="02010600030101010101" pitchFamily="2" charset="-122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000" b="1">
          <a:solidFill>
            <a:schemeClr val="tx1"/>
          </a:solidFill>
          <a:latin typeface="+mn-lt"/>
          <a:ea typeface="宋体" panose="02010600030101010101" pitchFamily="2" charset="-122"/>
          <a:cs typeface="宋体" panose="02010600030101010101" pitchFamily="2" charset="-122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 b="1">
          <a:solidFill>
            <a:schemeClr val="tx1"/>
          </a:solidFill>
          <a:latin typeface="+mn-lt"/>
          <a:ea typeface="宋体" panose="02010600030101010101" pitchFamily="2" charset="-122"/>
          <a:cs typeface="宋体" panose="02010600030101010101" pitchFamily="2" charset="-122"/>
        </a:defRPr>
      </a:lvl5pPr>
      <a:lvl6pPr marL="2551430" indent="-398780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 b="1">
          <a:solidFill>
            <a:schemeClr val="tx1"/>
          </a:solidFill>
          <a:latin typeface="+mn-lt"/>
          <a:ea typeface="+mn-ea"/>
        </a:defRPr>
      </a:lvl6pPr>
      <a:lvl7pPr marL="3008630" indent="-398780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 b="1">
          <a:solidFill>
            <a:schemeClr val="tx1"/>
          </a:solidFill>
          <a:latin typeface="+mn-lt"/>
          <a:ea typeface="+mn-ea"/>
        </a:defRPr>
      </a:lvl7pPr>
      <a:lvl8pPr marL="3465830" indent="-398780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 b="1">
          <a:solidFill>
            <a:schemeClr val="tx1"/>
          </a:solidFill>
          <a:latin typeface="+mn-lt"/>
          <a:ea typeface="+mn-ea"/>
        </a:defRPr>
      </a:lvl8pPr>
      <a:lvl9pPr marL="3923030" indent="-398780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灯片编号占位符 5">
            <a:extLst>
              <a:ext uri="{FF2B5EF4-FFF2-40B4-BE49-F238E27FC236}">
                <a16:creationId xmlns:a16="http://schemas.microsoft.com/office/drawing/2014/main" id="{838BF2F0-7D4D-4A92-9FD1-4A266E30B5A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fld id="{126D0C15-6F5B-4305-AC97-CEBA34DC3E0B}" type="slidenum">
              <a:rPr lang="en-US" altLang="zh-CN"/>
              <a:pPr/>
              <a:t>1</a:t>
            </a:fld>
            <a:endParaRPr lang="en-US" altLang="zh-CN"/>
          </a:p>
        </p:txBody>
      </p:sp>
      <p:pic>
        <p:nvPicPr>
          <p:cNvPr id="5123" name="图片 1">
            <a:extLst>
              <a:ext uri="{FF2B5EF4-FFF2-40B4-BE49-F238E27FC236}">
                <a16:creationId xmlns:a16="http://schemas.microsoft.com/office/drawing/2014/main" id="{FA441129-8115-494A-8CFD-88943D0538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1" r="71458" b="85204"/>
          <a:stretch>
            <a:fillRect/>
          </a:stretch>
        </p:blipFill>
        <p:spPr bwMode="auto">
          <a:xfrm>
            <a:off x="814388" y="139700"/>
            <a:ext cx="2525712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Text Box 1027">
            <a:extLst>
              <a:ext uri="{FF2B5EF4-FFF2-40B4-BE49-F238E27FC236}">
                <a16:creationId xmlns:a16="http://schemas.microsoft.com/office/drawing/2014/main" id="{0E084A4B-A83D-4339-B1A0-46DAF4AADCBA}"/>
              </a:ext>
            </a:extLst>
          </p:cNvPr>
          <p:cNvSpPr txBox="1"/>
          <p:nvPr/>
        </p:nvSpPr>
        <p:spPr>
          <a:xfrm>
            <a:off x="401638" y="1081088"/>
            <a:ext cx="3665537" cy="45339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>
            <a:spAutoFit/>
          </a:bodyPr>
          <a:lstStyle/>
          <a:p>
            <a:pPr marL="363855" indent="-363855" algn="just" eaLnBrk="1" hangingPunct="1">
              <a:lnSpc>
                <a:spcPct val="120000"/>
              </a:lnSpc>
              <a:spcBef>
                <a:spcPct val="20000"/>
              </a:spcBef>
              <a:buFont typeface="Wingdings" panose="05000000000000000000" charset="0"/>
              <a:buChar char="Ø"/>
              <a:defRPr/>
            </a:pPr>
            <a:r>
              <a:rPr lang="zh-CN" altLang="en-US" sz="2400" b="1" noProof="1">
                <a:solidFill>
                  <a:srgbClr val="FF0000"/>
                </a:solidFill>
                <a:latin typeface="Times New Roman" panose="02020603050405020304" pitchFamily="18" charset="0"/>
              </a:rPr>
              <a:t>南利平等．</a:t>
            </a:r>
          </a:p>
          <a:p>
            <a:pPr algn="just" eaLnBrk="1" hangingPunct="1">
              <a:lnSpc>
                <a:spcPct val="120000"/>
              </a:lnSpc>
              <a:spcBef>
                <a:spcPct val="20000"/>
              </a:spcBef>
              <a:buFont typeface="Wingdings" panose="05000000000000000000" charset="0"/>
              <a:buNone/>
              <a:defRPr/>
            </a:pPr>
            <a:r>
              <a:rPr lang="zh-CN" altLang="en-US" sz="2400" b="1" noProof="1">
                <a:solidFill>
                  <a:srgbClr val="FF0000"/>
                </a:solidFill>
                <a:latin typeface="Times New Roman" panose="02020603050405020304" pitchFamily="18" charset="0"/>
              </a:rPr>
              <a:t>     通信原理简明教程（第</a:t>
            </a:r>
            <a:r>
              <a:rPr lang="en-US" altLang="zh-CN" sz="2400" b="1" noProof="1">
                <a:solidFill>
                  <a:srgbClr val="FF0000"/>
                </a:solidFill>
                <a:latin typeface="Times New Roman" panose="02020603050405020304" pitchFamily="18" charset="0"/>
              </a:rPr>
              <a:t>3</a:t>
            </a:r>
            <a:r>
              <a:rPr lang="zh-CN" altLang="en-US" sz="2400" b="1" noProof="1">
                <a:solidFill>
                  <a:srgbClr val="FF0000"/>
                </a:solidFill>
                <a:latin typeface="Times New Roman" panose="02020603050405020304" pitchFamily="18" charset="0"/>
              </a:rPr>
              <a:t>版） </a:t>
            </a:r>
          </a:p>
          <a:p>
            <a:pPr algn="just" eaLnBrk="1" hangingPunct="1">
              <a:lnSpc>
                <a:spcPct val="120000"/>
              </a:lnSpc>
              <a:spcBef>
                <a:spcPct val="20000"/>
              </a:spcBef>
              <a:buFont typeface="Wingdings" panose="05000000000000000000" charset="0"/>
              <a:buNone/>
              <a:defRPr/>
            </a:pPr>
            <a:r>
              <a:rPr lang="zh-CN" altLang="en-US" sz="2400" b="1" noProof="1">
                <a:solidFill>
                  <a:srgbClr val="FF0000"/>
                </a:solidFill>
                <a:latin typeface="Times New Roman" panose="02020603050405020304" pitchFamily="18" charset="0"/>
              </a:rPr>
              <a:t>     清华大学出版社，</a:t>
            </a:r>
            <a:r>
              <a:rPr lang="en-US" altLang="zh-CN" sz="2400" b="1" noProof="1">
                <a:solidFill>
                  <a:srgbClr val="FF0000"/>
                </a:solidFill>
                <a:latin typeface="Times New Roman" panose="02020603050405020304" pitchFamily="18" charset="0"/>
              </a:rPr>
              <a:t>2014</a:t>
            </a:r>
            <a:r>
              <a:rPr lang="zh-CN" altLang="en-US" sz="2400" b="1" noProof="1">
                <a:solidFill>
                  <a:srgbClr val="FF0000"/>
                </a:solidFill>
                <a:latin typeface="Times New Roman" panose="02020603050405020304" pitchFamily="18" charset="0"/>
              </a:rPr>
              <a:t>．</a:t>
            </a:r>
            <a:endParaRPr lang="en-US" altLang="zh-CN" sz="2400" b="1" noProof="1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marL="363855" indent="-363855" algn="just" eaLnBrk="1" hangingPunct="1">
              <a:lnSpc>
                <a:spcPct val="120000"/>
              </a:lnSpc>
              <a:spcBef>
                <a:spcPts val="2400"/>
              </a:spcBef>
              <a:buFont typeface="Wingdings" panose="05000000000000000000" charset="0"/>
              <a:buChar char="Ø"/>
              <a:defRPr/>
            </a:pPr>
            <a:r>
              <a:rPr lang="zh-CN" altLang="en-US" sz="2400" b="1" noProof="1">
                <a:latin typeface="Times New Roman" panose="02020603050405020304" pitchFamily="18" charset="0"/>
              </a:rPr>
              <a:t>黄葆华．</a:t>
            </a:r>
          </a:p>
          <a:p>
            <a:pPr algn="just" ea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charset="0"/>
              <a:buNone/>
              <a:defRPr/>
            </a:pPr>
            <a:r>
              <a:rPr lang="zh-CN" altLang="en-US" sz="2400" b="1" noProof="1">
                <a:latin typeface="Times New Roman" panose="02020603050405020304" pitchFamily="18" charset="0"/>
              </a:rPr>
              <a:t>     通信原理</a:t>
            </a:r>
          </a:p>
          <a:p>
            <a:pPr algn="just" ea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charset="0"/>
              <a:buNone/>
              <a:defRPr/>
            </a:pPr>
            <a:r>
              <a:rPr lang="zh-CN" altLang="en-US" sz="2400" b="1" noProof="1">
                <a:latin typeface="Times New Roman" panose="02020603050405020304" pitchFamily="18" charset="0"/>
              </a:rPr>
              <a:t>     西安电子科技大学出版社，</a:t>
            </a:r>
            <a:r>
              <a:rPr lang="en-US" altLang="zh-CN" sz="2400" b="1" noProof="1">
                <a:latin typeface="Times New Roman" panose="02020603050405020304" pitchFamily="18" charset="0"/>
              </a:rPr>
              <a:t>2007 </a:t>
            </a:r>
            <a:r>
              <a:rPr lang="zh-CN" altLang="en-US" sz="2400" b="1" noProof="1">
                <a:latin typeface="Times New Roman" panose="02020603050405020304" pitchFamily="18" charset="0"/>
              </a:rPr>
              <a:t>．</a:t>
            </a:r>
            <a:endParaRPr lang="en-US" altLang="zh-CN" sz="2400" b="1" noProof="1">
              <a:latin typeface="Times New Roman" panose="02020603050405020304" pitchFamily="18" charset="0"/>
            </a:endParaRPr>
          </a:p>
        </p:txBody>
      </p:sp>
      <p:pic>
        <p:nvPicPr>
          <p:cNvPr id="5125" name="图片 1">
            <a:extLst>
              <a:ext uri="{FF2B5EF4-FFF2-40B4-BE49-F238E27FC236}">
                <a16:creationId xmlns:a16="http://schemas.microsoft.com/office/drawing/2014/main" id="{89A93B24-CDA6-4342-B775-3A2C7A096C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6" t="9482" r="5598" b="21066"/>
          <a:stretch>
            <a:fillRect/>
          </a:stretch>
        </p:blipFill>
        <p:spPr bwMode="auto">
          <a:xfrm>
            <a:off x="4205288" y="79375"/>
            <a:ext cx="4668837" cy="664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灯片编号占位符 5">
            <a:extLst>
              <a:ext uri="{FF2B5EF4-FFF2-40B4-BE49-F238E27FC236}">
                <a16:creationId xmlns:a16="http://schemas.microsoft.com/office/drawing/2014/main" id="{6192ABAC-9AF9-48AC-8318-2CD7F2C1C4F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fld id="{E116AA27-D760-4F13-A6DA-722AE7EB8387}" type="slidenum">
              <a:rPr lang="en-US" altLang="zh-CN"/>
              <a:pPr/>
              <a:t>2</a:t>
            </a:fld>
            <a:endParaRPr lang="en-US" altLang="zh-CN"/>
          </a:p>
        </p:txBody>
      </p:sp>
      <p:grpSp>
        <p:nvGrpSpPr>
          <p:cNvPr id="7171" name="组合 19">
            <a:extLst>
              <a:ext uri="{FF2B5EF4-FFF2-40B4-BE49-F238E27FC236}">
                <a16:creationId xmlns:a16="http://schemas.microsoft.com/office/drawing/2014/main" id="{589A7896-7879-43B8-837B-EE9500817DE6}"/>
              </a:ext>
            </a:extLst>
          </p:cNvPr>
          <p:cNvGrpSpPr>
            <a:grpSpLocks/>
          </p:cNvGrpSpPr>
          <p:nvPr/>
        </p:nvGrpSpPr>
        <p:grpSpPr bwMode="auto">
          <a:xfrm>
            <a:off x="515938" y="3689350"/>
            <a:ext cx="4175125" cy="2592388"/>
            <a:chOff x="6893" y="5288"/>
            <a:chExt cx="6576" cy="4082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0BE40D03-CFDB-46C7-A5A6-4A3EEBBB69FF}"/>
                </a:ext>
              </a:extLst>
            </p:cNvPr>
            <p:cNvSpPr/>
            <p:nvPr/>
          </p:nvSpPr>
          <p:spPr>
            <a:xfrm>
              <a:off x="6893" y="5288"/>
              <a:ext cx="6577" cy="4082"/>
            </a:xfrm>
            <a:prstGeom prst="ellipse">
              <a:avLst/>
            </a:prstGeom>
            <a:gradFill>
              <a:gsLst>
                <a:gs pos="0">
                  <a:srgbClr val="9EE256"/>
                </a:gs>
                <a:gs pos="100000">
                  <a:srgbClr val="52762D"/>
                </a:gs>
              </a:gsLst>
              <a:lin ang="18900000" scaled="0"/>
            </a:gradFill>
            <a:ln w="63500" cmpd="tri">
              <a:solidFill>
                <a:srgbClr val="99FF66">
                  <a:alpha val="57000"/>
                </a:srgbClr>
              </a:solidFill>
              <a:prstDash val="lgDashDot"/>
              <a:miter lim="800000"/>
              <a:headEnd type="none"/>
              <a:tailEnd type="arrow" w="med" len="med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eaLnBrk="1" hangingPunct="1">
                <a:defRPr/>
              </a:pPr>
              <a:r>
                <a:rPr lang="en-US" altLang="zh-CN" noProof="1">
                  <a:solidFill>
                    <a:srgbClr val="FF0000"/>
                  </a:solidFill>
                </a:rPr>
                <a:t>About Practice</a:t>
              </a: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504C8863-FE5C-4B1B-A156-859BC32D17D2}"/>
                </a:ext>
              </a:extLst>
            </p:cNvPr>
            <p:cNvSpPr/>
            <p:nvPr/>
          </p:nvSpPr>
          <p:spPr>
            <a:xfrm>
              <a:off x="7267" y="6918"/>
              <a:ext cx="2872" cy="82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  <a:scene3d>
                <a:camera prst="orthographicFront"/>
                <a:lightRig rig="threePt" dir="t"/>
              </a:scene3d>
            </a:bodyPr>
            <a:lstStyle/>
            <a:p>
              <a:pPr algn="ctr" eaLnBrk="1" hangingPunct="1">
                <a:defRPr/>
              </a:pPr>
              <a:r>
                <a:rPr lang="zh-CN" altLang="en-US" sz="2800" b="1" noProof="1">
                  <a:ln w="9525">
                    <a:solidFill>
                      <a:schemeClr val="bg1"/>
                    </a:solidFill>
                    <a:prstDash val="solid"/>
                  </a:ln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相互讨论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BF8FA4DA-0682-4890-9B2A-DB8AD0BB596C}"/>
                </a:ext>
              </a:extLst>
            </p:cNvPr>
            <p:cNvSpPr/>
            <p:nvPr/>
          </p:nvSpPr>
          <p:spPr>
            <a:xfrm>
              <a:off x="10383" y="6918"/>
              <a:ext cx="2872" cy="82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  <a:scene3d>
                <a:camera prst="orthographicFront"/>
                <a:lightRig rig="threePt" dir="t"/>
              </a:scene3d>
            </a:bodyPr>
            <a:lstStyle/>
            <a:p>
              <a:pPr algn="ctr" eaLnBrk="1" hangingPunct="1">
                <a:defRPr/>
              </a:pPr>
              <a:r>
                <a:rPr lang="zh-CN" altLang="en-US" sz="2800" b="1" noProof="1">
                  <a:ln w="9525">
                    <a:solidFill>
                      <a:schemeClr val="bg1"/>
                    </a:solidFill>
                    <a:prstDash val="solid"/>
                  </a:ln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独立完成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96B2A25B-E93E-4298-BE88-80918CFDC69F}"/>
                </a:ext>
              </a:extLst>
            </p:cNvPr>
            <p:cNvSpPr/>
            <p:nvPr/>
          </p:nvSpPr>
          <p:spPr>
            <a:xfrm>
              <a:off x="8746" y="7986"/>
              <a:ext cx="2872" cy="82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  <a:scene3d>
                <a:camera prst="orthographicFront"/>
                <a:lightRig rig="threePt" dir="t"/>
              </a:scene3d>
            </a:bodyPr>
            <a:lstStyle/>
            <a:p>
              <a:pPr algn="ctr" eaLnBrk="1" hangingPunct="1">
                <a:defRPr/>
              </a:pPr>
              <a:r>
                <a:rPr lang="zh-CN" altLang="en-US" sz="2800" b="1" noProof="1">
                  <a:ln w="9525">
                    <a:solidFill>
                      <a:schemeClr val="bg1"/>
                    </a:solidFill>
                    <a:prstDash val="solid"/>
                  </a:ln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习题打印</a:t>
              </a:r>
            </a:p>
          </p:txBody>
        </p:sp>
      </p:grpSp>
      <p:grpSp>
        <p:nvGrpSpPr>
          <p:cNvPr id="7172" name="组合 17">
            <a:extLst>
              <a:ext uri="{FF2B5EF4-FFF2-40B4-BE49-F238E27FC236}">
                <a16:creationId xmlns:a16="http://schemas.microsoft.com/office/drawing/2014/main" id="{7DFB052C-A5D8-45EB-A31B-C8B441AFA775}"/>
              </a:ext>
            </a:extLst>
          </p:cNvPr>
          <p:cNvGrpSpPr>
            <a:grpSpLocks/>
          </p:cNvGrpSpPr>
          <p:nvPr/>
        </p:nvGrpSpPr>
        <p:grpSpPr bwMode="auto">
          <a:xfrm>
            <a:off x="646113" y="304800"/>
            <a:ext cx="4176712" cy="2590800"/>
            <a:chOff x="760" y="1034"/>
            <a:chExt cx="6577" cy="4082"/>
          </a:xfrm>
        </p:grpSpPr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35D6EAC4-B7A9-4A54-B8FA-64BAAC867077}"/>
                </a:ext>
              </a:extLst>
            </p:cNvPr>
            <p:cNvSpPr/>
            <p:nvPr/>
          </p:nvSpPr>
          <p:spPr>
            <a:xfrm>
              <a:off x="760" y="1034"/>
              <a:ext cx="6577" cy="4082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rect">
                <a:fillToRect l="50000" t="50000" r="50000" b="50000"/>
              </a:path>
              <a:tileRect/>
            </a:gradFill>
            <a:ln w="63500" cmpd="tri">
              <a:solidFill>
                <a:srgbClr val="99FF66">
                  <a:alpha val="57000"/>
                </a:srgbClr>
              </a:solidFill>
              <a:prstDash val="lgDashDot"/>
              <a:miter lim="800000"/>
              <a:headEnd type="none"/>
              <a:tailEnd type="arrow" w="med" len="med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eaLnBrk="1" hangingPunct="1">
                <a:defRPr/>
              </a:pPr>
              <a:r>
                <a:rPr lang="en-US" altLang="zh-CN" noProof="1">
                  <a:solidFill>
                    <a:srgbClr val="FF0000"/>
                  </a:solidFill>
                </a:rPr>
                <a:t>About Class Lesson </a:t>
              </a: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9C7008BB-13DC-4D8E-918D-0FBDCF4E286E}"/>
                </a:ext>
              </a:extLst>
            </p:cNvPr>
            <p:cNvSpPr/>
            <p:nvPr/>
          </p:nvSpPr>
          <p:spPr>
            <a:xfrm>
              <a:off x="2759" y="3813"/>
              <a:ext cx="2872" cy="82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extrusionH="120650" prstMaterial="matte"/>
            </a:bodyPr>
            <a:lstStyle/>
            <a:p>
              <a:pPr algn="ctr" eaLnBrk="1" hangingPunct="1">
                <a:defRPr/>
              </a:pPr>
              <a:r>
                <a:rPr lang="zh-CN" altLang="en-US" sz="2800" b="1" noProof="1">
                  <a:ln>
                    <a:gradFill>
                      <a:gsLst>
                        <a:gs pos="98000">
                          <a:srgbClr val="F88C89"/>
                        </a:gs>
                        <a:gs pos="86000">
                          <a:srgbClr val="F8D078"/>
                        </a:gs>
                        <a:gs pos="73000">
                          <a:srgbClr val="BAD172"/>
                        </a:gs>
                        <a:gs pos="62000">
                          <a:srgbClr val="BEC7AF"/>
                        </a:gs>
                        <a:gs pos="50000">
                          <a:srgbClr val="83D9E3"/>
                        </a:gs>
                        <a:gs pos="37000">
                          <a:srgbClr val="9C61DF"/>
                        </a:gs>
                        <a:gs pos="24000">
                          <a:srgbClr val="CA78E1"/>
                        </a:gs>
                        <a:gs pos="12000">
                          <a:srgbClr val="E564DF"/>
                        </a:gs>
                        <a:gs pos="0">
                          <a:srgbClr val="F86CC0"/>
                        </a:gs>
                      </a:gsLst>
                      <a:lin ang="0" scaled="1"/>
                    </a:gradFill>
                    <a:round/>
                  </a:ln>
                  <a:gradFill>
                    <a:gsLst>
                      <a:gs pos="79000">
                        <a:srgbClr val="CCFF66"/>
                      </a:gs>
                      <a:gs pos="94000">
                        <a:srgbClr val="FFFF00">
                          <a:alpha val="50000"/>
                        </a:srgbClr>
                      </a:gs>
                      <a:gs pos="70000">
                        <a:srgbClr val="00FF00">
                          <a:alpha val="13000"/>
                        </a:srgbClr>
                      </a:gs>
                      <a:gs pos="56000">
                        <a:srgbClr val="00FFFF">
                          <a:alpha val="50000"/>
                        </a:srgbClr>
                      </a:gs>
                      <a:gs pos="43000">
                        <a:srgbClr val="00FFFF">
                          <a:alpha val="13000"/>
                        </a:srgbClr>
                      </a:gs>
                      <a:gs pos="22000">
                        <a:srgbClr val="FF00FF">
                          <a:alpha val="50000"/>
                        </a:srgbClr>
                      </a:gs>
                      <a:gs pos="33000">
                        <a:srgbClr val="9900FF">
                          <a:alpha val="50000"/>
                        </a:srgbClr>
                      </a:gs>
                      <a:gs pos="5000">
                        <a:srgbClr val="FF00FF">
                          <a:alpha val="50000"/>
                        </a:srgbClr>
                      </a:gs>
                      <a:gs pos="0">
                        <a:srgbClr val="FF3300">
                          <a:alpha val="50000"/>
                        </a:srgbClr>
                      </a:gs>
                      <a:gs pos="100000">
                        <a:srgbClr val="FF3300">
                          <a:alpha val="30000"/>
                        </a:srgbClr>
                      </a:gs>
                    </a:gsLst>
                    <a:lin ang="0"/>
                  </a:gradFill>
                  <a:effectLst>
                    <a:outerShdw blurRad="50800" dist="38100" algn="l" rotWithShape="0">
                      <a:srgbClr val="CC00CC">
                        <a:alpha val="40000"/>
                      </a:srgbClr>
                    </a:outerShdw>
                  </a:effectLst>
                </a:rPr>
                <a:t>课堂测验</a:t>
              </a: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C8BC18A-CC2E-4FAC-B66E-C16C7332C7B5}"/>
                </a:ext>
              </a:extLst>
            </p:cNvPr>
            <p:cNvSpPr/>
            <p:nvPr/>
          </p:nvSpPr>
          <p:spPr>
            <a:xfrm>
              <a:off x="1305" y="2664"/>
              <a:ext cx="2872" cy="82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extrusionH="120650" prstMaterial="matte"/>
            </a:bodyPr>
            <a:lstStyle/>
            <a:p>
              <a:pPr algn="ctr" eaLnBrk="1" hangingPunct="1">
                <a:defRPr/>
              </a:pPr>
              <a:r>
                <a:rPr lang="zh-CN" altLang="en-US" sz="2800" b="1" noProof="1">
                  <a:ln>
                    <a:gradFill>
                      <a:gsLst>
                        <a:gs pos="98000">
                          <a:srgbClr val="F88C89"/>
                        </a:gs>
                        <a:gs pos="86000">
                          <a:srgbClr val="F8D078"/>
                        </a:gs>
                        <a:gs pos="73000">
                          <a:srgbClr val="BAD172"/>
                        </a:gs>
                        <a:gs pos="62000">
                          <a:srgbClr val="BEC7AF"/>
                        </a:gs>
                        <a:gs pos="50000">
                          <a:srgbClr val="83D9E3"/>
                        </a:gs>
                        <a:gs pos="37000">
                          <a:srgbClr val="9C61DF"/>
                        </a:gs>
                        <a:gs pos="24000">
                          <a:srgbClr val="CA78E1"/>
                        </a:gs>
                        <a:gs pos="12000">
                          <a:srgbClr val="E564DF"/>
                        </a:gs>
                        <a:gs pos="0">
                          <a:srgbClr val="F86CC0"/>
                        </a:gs>
                      </a:gsLst>
                      <a:lin ang="0" scaled="1"/>
                    </a:gradFill>
                    <a:round/>
                  </a:ln>
                  <a:gradFill>
                    <a:gsLst>
                      <a:gs pos="79000">
                        <a:srgbClr val="CCFF66"/>
                      </a:gs>
                      <a:gs pos="94000">
                        <a:srgbClr val="FFFF00">
                          <a:alpha val="50000"/>
                        </a:srgbClr>
                      </a:gs>
                      <a:gs pos="70000">
                        <a:srgbClr val="00FF00">
                          <a:alpha val="13000"/>
                        </a:srgbClr>
                      </a:gs>
                      <a:gs pos="56000">
                        <a:srgbClr val="00FFFF">
                          <a:alpha val="50000"/>
                        </a:srgbClr>
                      </a:gs>
                      <a:gs pos="43000">
                        <a:srgbClr val="00FFFF">
                          <a:alpha val="13000"/>
                        </a:srgbClr>
                      </a:gs>
                      <a:gs pos="22000">
                        <a:srgbClr val="FF00FF">
                          <a:alpha val="50000"/>
                        </a:srgbClr>
                      </a:gs>
                      <a:gs pos="33000">
                        <a:srgbClr val="9900FF">
                          <a:alpha val="50000"/>
                        </a:srgbClr>
                      </a:gs>
                      <a:gs pos="5000">
                        <a:srgbClr val="FF00FF">
                          <a:alpha val="50000"/>
                        </a:srgbClr>
                      </a:gs>
                      <a:gs pos="0">
                        <a:srgbClr val="FF3300">
                          <a:alpha val="50000"/>
                        </a:srgbClr>
                      </a:gs>
                      <a:gs pos="100000">
                        <a:srgbClr val="FF3300">
                          <a:alpha val="30000"/>
                        </a:srgbClr>
                      </a:gs>
                    </a:gsLst>
                    <a:lin ang="0"/>
                  </a:gradFill>
                  <a:effectLst>
                    <a:outerShdw blurRad="50800" dist="38100" algn="l" rotWithShape="0">
                      <a:srgbClr val="CC00CC">
                        <a:alpha val="40000"/>
                      </a:srgbClr>
                    </a:outerShdw>
                  </a:effectLst>
                </a:rPr>
                <a:t>教案打印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23F8E90D-16A7-469F-A08C-09FE5183FD09}"/>
                </a:ext>
              </a:extLst>
            </p:cNvPr>
            <p:cNvSpPr/>
            <p:nvPr/>
          </p:nvSpPr>
          <p:spPr>
            <a:xfrm>
              <a:off x="4063" y="2664"/>
              <a:ext cx="2872" cy="82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extrusionH="120650" prstMaterial="matte"/>
            </a:bodyPr>
            <a:lstStyle/>
            <a:p>
              <a:pPr algn="ctr" eaLnBrk="1" hangingPunct="1">
                <a:defRPr/>
              </a:pPr>
              <a:r>
                <a:rPr lang="zh-CN" altLang="en-US" sz="2800" b="1" noProof="1">
                  <a:ln>
                    <a:gradFill>
                      <a:gsLst>
                        <a:gs pos="98000">
                          <a:srgbClr val="F88C89"/>
                        </a:gs>
                        <a:gs pos="86000">
                          <a:srgbClr val="F8D078"/>
                        </a:gs>
                        <a:gs pos="73000">
                          <a:srgbClr val="BAD172"/>
                        </a:gs>
                        <a:gs pos="62000">
                          <a:srgbClr val="BEC7AF"/>
                        </a:gs>
                        <a:gs pos="50000">
                          <a:srgbClr val="83D9E3"/>
                        </a:gs>
                        <a:gs pos="37000">
                          <a:srgbClr val="9C61DF"/>
                        </a:gs>
                        <a:gs pos="24000">
                          <a:srgbClr val="CA78E1"/>
                        </a:gs>
                        <a:gs pos="12000">
                          <a:srgbClr val="E564DF"/>
                        </a:gs>
                        <a:gs pos="0">
                          <a:srgbClr val="F86CC0"/>
                        </a:gs>
                      </a:gsLst>
                      <a:lin ang="0" scaled="1"/>
                    </a:gradFill>
                    <a:round/>
                  </a:ln>
                  <a:gradFill>
                    <a:gsLst>
                      <a:gs pos="79000">
                        <a:srgbClr val="CCFF66"/>
                      </a:gs>
                      <a:gs pos="94000">
                        <a:srgbClr val="FFFF00">
                          <a:alpha val="50000"/>
                        </a:srgbClr>
                      </a:gs>
                      <a:gs pos="70000">
                        <a:srgbClr val="00FF00">
                          <a:alpha val="13000"/>
                        </a:srgbClr>
                      </a:gs>
                      <a:gs pos="56000">
                        <a:srgbClr val="00FFFF">
                          <a:alpha val="50000"/>
                        </a:srgbClr>
                      </a:gs>
                      <a:gs pos="43000">
                        <a:srgbClr val="00FFFF">
                          <a:alpha val="13000"/>
                        </a:srgbClr>
                      </a:gs>
                      <a:gs pos="22000">
                        <a:srgbClr val="FF00FF">
                          <a:alpha val="50000"/>
                        </a:srgbClr>
                      </a:gs>
                      <a:gs pos="33000">
                        <a:srgbClr val="9900FF">
                          <a:alpha val="50000"/>
                        </a:srgbClr>
                      </a:gs>
                      <a:gs pos="5000">
                        <a:srgbClr val="FF00FF">
                          <a:alpha val="50000"/>
                        </a:srgbClr>
                      </a:gs>
                      <a:gs pos="0">
                        <a:srgbClr val="FF3300">
                          <a:alpha val="50000"/>
                        </a:srgbClr>
                      </a:gs>
                      <a:gs pos="100000">
                        <a:srgbClr val="FF3300">
                          <a:alpha val="30000"/>
                        </a:srgbClr>
                      </a:gs>
                    </a:gsLst>
                    <a:lin ang="0"/>
                  </a:gradFill>
                  <a:effectLst>
                    <a:outerShdw blurRad="50800" dist="38100" algn="l" rotWithShape="0">
                      <a:srgbClr val="CC00CC">
                        <a:alpha val="40000"/>
                      </a:srgbClr>
                    </a:outerShdw>
                  </a:effectLst>
                </a:rPr>
                <a:t>补充笔记</a:t>
              </a:r>
            </a:p>
          </p:txBody>
        </p:sp>
      </p:grpSp>
      <p:grpSp>
        <p:nvGrpSpPr>
          <p:cNvPr id="7173" name="组合 20">
            <a:extLst>
              <a:ext uri="{FF2B5EF4-FFF2-40B4-BE49-F238E27FC236}">
                <a16:creationId xmlns:a16="http://schemas.microsoft.com/office/drawing/2014/main" id="{3ACEF544-2E09-41BE-AD51-49E0D061A684}"/>
              </a:ext>
            </a:extLst>
          </p:cNvPr>
          <p:cNvGrpSpPr>
            <a:grpSpLocks/>
          </p:cNvGrpSpPr>
          <p:nvPr/>
        </p:nvGrpSpPr>
        <p:grpSpPr bwMode="auto">
          <a:xfrm>
            <a:off x="4584700" y="2133600"/>
            <a:ext cx="4176713" cy="2590800"/>
            <a:chOff x="177" y="6413"/>
            <a:chExt cx="6576" cy="4082"/>
          </a:xfrm>
        </p:grpSpPr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80B7C028-DCD8-4176-A0F3-601C5D3E20A8}"/>
                </a:ext>
              </a:extLst>
            </p:cNvPr>
            <p:cNvSpPr/>
            <p:nvPr/>
          </p:nvSpPr>
          <p:spPr>
            <a:xfrm>
              <a:off x="177" y="6413"/>
              <a:ext cx="6577" cy="4082"/>
            </a:xfrm>
            <a:prstGeom prst="ellipse">
              <a:avLst/>
            </a:prstGeom>
            <a:gradFill>
              <a:gsLst>
                <a:gs pos="0">
                  <a:srgbClr val="FBFB11"/>
                </a:gs>
                <a:gs pos="100000">
                  <a:srgbClr val="838309"/>
                </a:gs>
              </a:gsLst>
              <a:lin ang="18900000"/>
            </a:gradFill>
            <a:ln w="63500" cmpd="tri">
              <a:solidFill>
                <a:srgbClr val="99FF66">
                  <a:alpha val="57000"/>
                </a:srgbClr>
              </a:solidFill>
              <a:prstDash val="lgDashDot"/>
              <a:miter lim="800000"/>
              <a:headEnd type="none"/>
              <a:tailEnd type="arrow" w="med" len="med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eaLnBrk="1" hangingPunct="1">
                <a:defRPr/>
              </a:pPr>
              <a:r>
                <a:rPr lang="en-US" altLang="zh-CN" noProof="1">
                  <a:solidFill>
                    <a:srgbClr val="FF0000"/>
                  </a:solidFill>
                </a:rPr>
                <a:t>About Experiment</a:t>
              </a: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EB7D6311-26C6-4762-878F-F8EF1C111CFC}"/>
                </a:ext>
              </a:extLst>
            </p:cNvPr>
            <p:cNvSpPr/>
            <p:nvPr/>
          </p:nvSpPr>
          <p:spPr>
            <a:xfrm>
              <a:off x="551" y="8043"/>
              <a:ext cx="5688" cy="82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  <a:scene3d>
                <a:camera prst="orthographicFront"/>
                <a:lightRig rig="threePt" dir="t"/>
              </a:scene3d>
            </a:bodyPr>
            <a:lstStyle/>
            <a:p>
              <a:pPr algn="ctr" eaLnBrk="1" hangingPunct="1">
                <a:defRPr/>
              </a:pPr>
              <a:r>
                <a:rPr lang="zh-CN" altLang="en-US" sz="2800" b="1" noProof="1">
                  <a:ln w="12700">
                    <a:solidFill>
                      <a:schemeClr val="tx2">
                        <a:lumMod val="75000"/>
                      </a:schemeClr>
                    </a:solidFill>
                    <a:prstDash val="solid"/>
                  </a:ln>
                  <a:pattFill prst="dkUpDiag">
                    <a:fgClr>
                      <a:schemeClr val="tx2"/>
                    </a:fgClr>
                    <a:bgClr>
                      <a:schemeClr val="tx2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tx2">
                        <a:lumMod val="75000"/>
                      </a:schemeClr>
                    </a:outerShdw>
                  </a:effectLst>
                </a:rPr>
                <a:t>服从实验室安排</a:t>
              </a: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B453C563-D5F5-4026-BF21-BB5BC8574946}"/>
                </a:ext>
              </a:extLst>
            </p:cNvPr>
            <p:cNvSpPr/>
            <p:nvPr/>
          </p:nvSpPr>
          <p:spPr>
            <a:xfrm>
              <a:off x="1917" y="9111"/>
              <a:ext cx="2872" cy="82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  <a:scene3d>
                <a:camera prst="orthographicFront"/>
                <a:lightRig rig="threePt" dir="t"/>
              </a:scene3d>
            </a:bodyPr>
            <a:lstStyle/>
            <a:p>
              <a:pPr algn="ctr" eaLnBrk="1" hangingPunct="1">
                <a:defRPr/>
              </a:pPr>
              <a:r>
                <a:rPr lang="zh-CN" altLang="en-US" sz="2800" b="1" noProof="1">
                  <a:ln w="12700">
                    <a:solidFill>
                      <a:schemeClr val="tx2">
                        <a:lumMod val="75000"/>
                      </a:schemeClr>
                    </a:solidFill>
                    <a:prstDash val="solid"/>
                  </a:ln>
                  <a:pattFill prst="dkUpDiag">
                    <a:fgClr>
                      <a:schemeClr val="tx2"/>
                    </a:fgClr>
                    <a:bgClr>
                      <a:schemeClr val="tx2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tx2">
                        <a:lumMod val="75000"/>
                      </a:schemeClr>
                    </a:outerShdw>
                  </a:effectLst>
                </a:rPr>
                <a:t>不得缺席</a:t>
              </a:r>
            </a:p>
          </p:txBody>
        </p:sp>
      </p:grpSp>
    </p:spTree>
  </p:cSld>
  <p:clrMapOvr>
    <a:masterClrMapping/>
  </p:clrMapOvr>
  <p:transition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灯片编号占位符 5">
            <a:extLst>
              <a:ext uri="{FF2B5EF4-FFF2-40B4-BE49-F238E27FC236}">
                <a16:creationId xmlns:a16="http://schemas.microsoft.com/office/drawing/2014/main" id="{F9712F30-A1E3-45E4-A733-A184449359A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fld id="{3BC332FC-9AFB-455A-8939-126F1BF6F9B5}" type="slidenum">
              <a:rPr lang="en-US" altLang="zh-CN"/>
              <a:pPr/>
              <a:t>3</a:t>
            </a:fld>
            <a:endParaRPr lang="en-US" altLang="zh-CN"/>
          </a:p>
        </p:txBody>
      </p:sp>
      <p:pic>
        <p:nvPicPr>
          <p:cNvPr id="9219" name="图片 1">
            <a:extLst>
              <a:ext uri="{FF2B5EF4-FFF2-40B4-BE49-F238E27FC236}">
                <a16:creationId xmlns:a16="http://schemas.microsoft.com/office/drawing/2014/main" id="{D58F3561-EBCA-4098-B3DA-CDBD9D5A9A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97050"/>
            <a:ext cx="8961438" cy="319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</p:sld>
</file>

<file path=ppt/theme/theme1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Verdana"/>
        <a:ea typeface="宋体"/>
        <a:cs typeface=""/>
      </a:majorFont>
      <a:minorFont>
        <a:latin typeface="Verdana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Profile</Template>
  <TotalTime>0</TotalTime>
  <Words>61</Words>
  <Application>Microsoft Office PowerPoint</Application>
  <PresentationFormat>全屏显示(4:3)</PresentationFormat>
  <Paragraphs>23</Paragraphs>
  <Slides>3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9" baseType="lpstr">
      <vt:lpstr>Verdana</vt:lpstr>
      <vt:lpstr>宋体</vt:lpstr>
      <vt:lpstr>Arial</vt:lpstr>
      <vt:lpstr>Wingdings</vt:lpstr>
      <vt:lpstr>Times New Roman</vt:lpstr>
      <vt:lpstr>Profile</vt:lpstr>
      <vt:lpstr>PowerPoint 演示文稿</vt:lpstr>
      <vt:lpstr>PowerPoint 演示文稿</vt:lpstr>
      <vt:lpstr>PowerPoint 演示文稿</vt:lpstr>
    </vt:vector>
  </TitlesOfParts>
  <Company>jujumao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小黑</cp:lastModifiedBy>
  <cp:revision>235</cp:revision>
  <dcterms:created xsi:type="dcterms:W3CDTF">2005-12-12T01:47:00Z</dcterms:created>
  <dcterms:modified xsi:type="dcterms:W3CDTF">2020-09-20T06:35:31Z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