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49"/>
  </p:notesMasterIdLst>
  <p:sldIdLst>
    <p:sldId id="256" r:id="rId3"/>
    <p:sldId id="257" r:id="rId4"/>
    <p:sldId id="285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3" r:id="rId17"/>
    <p:sldId id="282" r:id="rId18"/>
    <p:sldId id="283" r:id="rId19"/>
    <p:sldId id="284" r:id="rId20"/>
    <p:sldId id="286" r:id="rId21"/>
    <p:sldId id="287" r:id="rId22"/>
    <p:sldId id="288" r:id="rId23"/>
    <p:sldId id="289" r:id="rId24"/>
    <p:sldId id="290" r:id="rId25"/>
    <p:sldId id="259" r:id="rId26"/>
    <p:sldId id="258" r:id="rId27"/>
    <p:sldId id="260" r:id="rId28"/>
    <p:sldId id="261" r:id="rId29"/>
    <p:sldId id="262" r:id="rId30"/>
    <p:sldId id="263" r:id="rId31"/>
    <p:sldId id="264" r:id="rId32"/>
    <p:sldId id="265" r:id="rId33"/>
    <p:sldId id="266" r:id="rId34"/>
    <p:sldId id="267" r:id="rId35"/>
    <p:sldId id="268" r:id="rId36"/>
    <p:sldId id="269" r:id="rId37"/>
    <p:sldId id="270" r:id="rId38"/>
    <p:sldId id="272" r:id="rId39"/>
    <p:sldId id="271" r:id="rId40"/>
    <p:sldId id="273" r:id="rId41"/>
    <p:sldId id="274" r:id="rId42"/>
    <p:sldId id="275" r:id="rId43"/>
    <p:sldId id="276" r:id="rId44"/>
    <p:sldId id="277" r:id="rId45"/>
    <p:sldId id="278" r:id="rId46"/>
    <p:sldId id="279" r:id="rId47"/>
    <p:sldId id="280" r:id="rId4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823743-514B-43F4-AA12-856FD16CC2A4}" v="2" dt="2019-12-30T05:03:25.8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>
        <p:scale>
          <a:sx n="50" d="100"/>
          <a:sy n="50" d="100"/>
        </p:scale>
        <p:origin x="94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黑" userId="93b7902d-c078-4d6f-b7cd-70530e4b37b2" providerId="ADAL" clId="{B5823743-514B-43F4-AA12-856FD16CC2A4}"/>
    <pc:docChg chg="delSld modSld">
      <pc:chgData name="小黑" userId="93b7902d-c078-4d6f-b7cd-70530e4b37b2" providerId="ADAL" clId="{B5823743-514B-43F4-AA12-856FD16CC2A4}" dt="2019-12-30T05:04:34.913" v="20" actId="14100"/>
      <pc:docMkLst>
        <pc:docMk/>
      </pc:docMkLst>
      <pc:sldChg chg="modSp">
        <pc:chgData name="小黑" userId="93b7902d-c078-4d6f-b7cd-70530e4b37b2" providerId="ADAL" clId="{B5823743-514B-43F4-AA12-856FD16CC2A4}" dt="2019-12-30T05:04:34.913" v="20" actId="14100"/>
        <pc:sldMkLst>
          <pc:docMk/>
          <pc:sldMk cId="2429636167" sldId="256"/>
        </pc:sldMkLst>
        <pc:spChg chg="mod">
          <ac:chgData name="小黑" userId="93b7902d-c078-4d6f-b7cd-70530e4b37b2" providerId="ADAL" clId="{B5823743-514B-43F4-AA12-856FD16CC2A4}" dt="2019-12-30T05:04:34.913" v="20" actId="14100"/>
          <ac:spMkLst>
            <pc:docMk/>
            <pc:sldMk cId="2429636167" sldId="256"/>
            <ac:spMk id="6" creationId="{E0AE8873-1227-4332-A0AB-C3DF20F419B2}"/>
          </ac:spMkLst>
        </pc:spChg>
      </pc:sldChg>
      <pc:sldChg chg="del">
        <pc:chgData name="小黑" userId="93b7902d-c078-4d6f-b7cd-70530e4b37b2" providerId="ADAL" clId="{B5823743-514B-43F4-AA12-856FD16CC2A4}" dt="2019-12-30T05:02:34.034" v="3" actId="47"/>
        <pc:sldMkLst>
          <pc:docMk/>
          <pc:sldMk cId="138242638" sldId="281"/>
        </pc:sldMkLst>
      </pc:sldChg>
      <pc:sldChg chg="modSp">
        <pc:chgData name="小黑" userId="93b7902d-c078-4d6f-b7cd-70530e4b37b2" providerId="ADAL" clId="{B5823743-514B-43F4-AA12-856FD16CC2A4}" dt="2019-12-30T05:02:14.005" v="2" actId="1076"/>
        <pc:sldMkLst>
          <pc:docMk/>
          <pc:sldMk cId="3698670182" sldId="287"/>
        </pc:sldMkLst>
        <pc:picChg chg="mod">
          <ac:chgData name="小黑" userId="93b7902d-c078-4d6f-b7cd-70530e4b37b2" providerId="ADAL" clId="{B5823743-514B-43F4-AA12-856FD16CC2A4}" dt="2019-12-30T05:02:14.005" v="2" actId="1076"/>
          <ac:picMkLst>
            <pc:docMk/>
            <pc:sldMk cId="3698670182" sldId="287"/>
            <ac:picMk id="3" creationId="{65D96A8C-FEFE-4193-AF70-471DBAD51090}"/>
          </ac:picMkLst>
        </pc:picChg>
      </pc:sldChg>
      <pc:sldChg chg="modSp">
        <pc:chgData name="小黑" userId="93b7902d-c078-4d6f-b7cd-70530e4b37b2" providerId="ADAL" clId="{B5823743-514B-43F4-AA12-856FD16CC2A4}" dt="2019-12-30T05:02:09.755" v="1" actId="1076"/>
        <pc:sldMkLst>
          <pc:docMk/>
          <pc:sldMk cId="4084727870" sldId="288"/>
        </pc:sldMkLst>
        <pc:picChg chg="mod">
          <ac:chgData name="小黑" userId="93b7902d-c078-4d6f-b7cd-70530e4b37b2" providerId="ADAL" clId="{B5823743-514B-43F4-AA12-856FD16CC2A4}" dt="2019-12-30T05:02:09.755" v="1" actId="1076"/>
          <ac:picMkLst>
            <pc:docMk/>
            <pc:sldMk cId="4084727870" sldId="288"/>
            <ac:picMk id="3" creationId="{6846F08D-41E1-454E-A4D6-E47CF5C69C43}"/>
          </ac:picMkLst>
        </pc:picChg>
      </pc:sldChg>
      <pc:sldChg chg="modSp">
        <pc:chgData name="小黑" userId="93b7902d-c078-4d6f-b7cd-70530e4b37b2" providerId="ADAL" clId="{B5823743-514B-43F4-AA12-856FD16CC2A4}" dt="2019-12-30T05:01:56.372" v="0" actId="1076"/>
        <pc:sldMkLst>
          <pc:docMk/>
          <pc:sldMk cId="2924458261" sldId="295"/>
        </pc:sldMkLst>
        <pc:picChg chg="mod">
          <ac:chgData name="小黑" userId="93b7902d-c078-4d6f-b7cd-70530e4b37b2" providerId="ADAL" clId="{B5823743-514B-43F4-AA12-856FD16CC2A4}" dt="2019-12-30T05:01:56.372" v="0" actId="1076"/>
          <ac:picMkLst>
            <pc:docMk/>
            <pc:sldMk cId="2924458261" sldId="295"/>
            <ac:picMk id="5" creationId="{5C78B965-0518-40B1-BB5F-E84407164C4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2B9DB-6DA0-4E65-8654-0E1030E460C9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47265C-C999-4E95-A337-3B0478E816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170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5D400A-8858-4976-8285-C736A44773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altLang="zh-CN" dirty="0"/>
              <a:t>SWJTU-</a:t>
            </a:r>
            <a:r>
              <a:rPr lang="zh-CN" altLang="en-US" dirty="0"/>
              <a:t>罗俊辉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9CCA5F-5E73-4D2D-8C29-726A651ED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4E53-9979-4202-8CD0-F9D37FAF03CA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A7B3F1-6956-45A4-822E-3FF5EE331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4FD011-C58F-444A-A4E3-EA70DC311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0B5C-C556-42AF-BEB0-5AFF19B76F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764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E285E6-49ED-44ED-9BD6-D959D1668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4E53-9979-4202-8CD0-F9D37FAF03CA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5A90EE-8880-434B-9051-290CAF5DB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E423E3-D898-4535-B0C7-419188FA5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0B5C-C556-42AF-BEB0-5AFF19B76F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673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C282A7-9771-404B-A8E5-6192E9B083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280529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altLang="zh-CN" dirty="0"/>
              <a:t>SWJTU-</a:t>
            </a:r>
            <a:r>
              <a:rPr lang="zh-CN" altLang="en-US" dirty="0"/>
              <a:t>罗俊辉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CC30BF7-6124-49E7-956A-D02DC247E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B135EF-6FEC-4256-8804-BA2798397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4E53-9979-4202-8CD0-F9D37FAF03CA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AD6AFF-25E6-4AD2-B268-4CA879695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D00EBC-9B43-4483-941B-FC5E3FE9F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0B5C-C556-42AF-BEB0-5AFF19B76F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925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7912AB-F849-4CD4-A6D1-805ADD91E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A285E47-C741-48D4-B068-843E2FD5F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4E53-9979-4202-8CD0-F9D37FAF03CA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997BAFF-1D9C-404D-A23B-F13F0B6BB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D7BA801-30F0-414A-A312-0EA750CCA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0B5C-C556-42AF-BEB0-5AFF19B76F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300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E8992E-0DEA-45B5-BEDB-99152F1AB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0558A5-8E5B-4AE9-A41B-6ED9DB5628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D4AAF2A-F16D-4A81-8BE1-69E9E92CB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A5031CF-A5CA-4144-BCF6-92CEDA973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4E53-9979-4202-8CD0-F9D37FAF03CA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6C30A5-202F-49D5-AB29-FDD25956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AE56D7-990D-461C-8FB6-B62E4E38D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0B5C-C556-42AF-BEB0-5AFF19B76F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565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C921DD-1FE3-452F-9E4A-A51641764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00A46B8-AD53-4E7D-B656-D5F72415B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91B4986-78C3-475E-B006-880F4AEC08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8FE2E7C-8BE5-49E0-B9F9-53DF4E4FD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FAADA19-844C-4494-B1D0-95445F10FA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15BE389-619B-4792-8C55-3252A5311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4E53-9979-4202-8CD0-F9D37FAF03CA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537FACA-6705-45A7-B244-3B113262D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4CDD7D1-DBBE-4D85-871D-E94F8C70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0B5C-C556-42AF-BEB0-5AFF19B76F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153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03C979-B79F-4CC7-9874-8FC5CE2C5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94BE3B0-191D-47C8-9CF0-B423BB931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4E53-9979-4202-8CD0-F9D37FAF03CA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2ADDACF-A1DF-4C6D-AD1D-2962028D0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57663BA-DEC9-4E2C-A9ED-177AE7F77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0B5C-C556-42AF-BEB0-5AFF19B76F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71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6897BEC-E085-4CF3-BB9A-5A2FC7668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4E53-9979-4202-8CD0-F9D37FAF03CA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4B8B4E3-BC4A-40BB-BAEB-B51D56C18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895722-C48A-4FB5-A8C6-8B9144906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0B5C-C556-42AF-BEB0-5AFF19B76F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84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B39EB9-32C2-448A-9E8F-101028B8C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576324-4821-423F-AE91-512B7409C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4841773-A1C6-43E4-AC24-E74D03C0F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EC30BD7-78B6-4D3B-8748-1419FE42C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4E53-9979-4202-8CD0-F9D37FAF03CA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29A6804-85DA-4524-9ADE-F0B1B064D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B0E0D80-3C89-4DEA-A551-EC032D341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0B5C-C556-42AF-BEB0-5AFF19B76F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324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797966-46D1-4626-950E-793E01D74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8388EC5-C0EF-4403-B3FE-59AE1B26A4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9710919-7AD3-4B69-8BC2-689921FCC3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BD4259F-6C6D-47CF-9E04-2F2876E3D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4E53-9979-4202-8CD0-F9D37FAF03CA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D62D2F1-85D6-4F67-BAF6-2FD63DDED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5E8CE7-AE58-452C-8C97-E44242764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0B5C-C556-42AF-BEB0-5AFF19B76F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328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7F2061-0325-4321-8C76-B929A6A35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41CE1C5-BAD9-4BE4-BAFB-9E3336F96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067729-05C6-44C5-B057-6DB580D89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4E53-9979-4202-8CD0-F9D37FAF03CA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18EE0E-433A-4D00-9134-7439EB990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E54F5E-0F99-4BFE-A671-0A3103D94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0B5C-C556-42AF-BEB0-5AFF19B76F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681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3B6D912-D5DB-4270-BFEF-1336264AF7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504E102-77AE-4FF5-82AC-530CA38910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CFB169-2331-4CE0-A169-865DA35CD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4E53-9979-4202-8CD0-F9D37FAF03CA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2818DC-176F-4B95-AFD2-D673A4CDA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30039E-5BB0-4169-9E4F-ADB721E52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B0B5C-C556-42AF-BEB0-5AFF19B76F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552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1AF432-6A47-49B6-9F09-4C035424D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871EF8A-BB82-4941-B07D-FCD307A8D7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964C33-E7D2-4227-A23E-0C740743F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9C45-9917-467D-B84D-88DECB504072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2A61E7-12A5-4914-9C1A-27C655601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0EF0AC-BB51-492A-862B-4FE372F41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0C0D-7278-4C1F-B928-D24618BDE4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873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53F19C-CA78-4C15-9CC4-73D3E648E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8EEB59-8DA8-4524-9390-5E10198F2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43903B-B758-4AAD-9006-A5AFFBDA4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9C45-9917-467D-B84D-88DECB504072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4B224C2-2BD3-4A06-A6C2-75C3D9ABF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7EC8C4-4782-45DC-9D9E-38B252C47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0C0D-7278-4C1F-B928-D24618BDE4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478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DDF114-E87D-4394-B66E-47E602AA9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FCA5529-DA77-4ADE-90BC-E4E752E84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42A732-B1A2-4733-B84D-0653EDE92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9C45-9917-467D-B84D-88DECB504072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24D6853-5EB2-42EB-AC8A-117721B6F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0A5EBD-F5D5-47A8-B2F6-43CF4A72A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0C0D-7278-4C1F-B928-D24618BDE4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907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1BF08-C0F5-4E03-8C5F-1094193D4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A43460-6AE3-4806-8819-A714042211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9ABAEC3-CAEE-4813-9077-1D52ED2D3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BC1D3C4-0556-4482-822A-69466C522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9C45-9917-467D-B84D-88DECB504072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0FB9AAF-C4EB-41A6-8DC8-6FBAE91B5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2E31897-8E6D-4F80-8330-5546E3FC8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0C0D-7278-4C1F-B928-D24618BDE4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675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ECA89A-BA9B-407C-A853-8CEADB315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73423FF-DF6D-4B58-8E84-287434713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23EB8F3-AE87-4985-B374-4C8E4E940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0AD3A61-74E1-42CA-B4D1-DBE1C571DD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BB416FC-3D0A-4178-A90B-6D81784613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96A1CC5-1F26-4DF5-9C01-309E970B8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9C45-9917-467D-B84D-88DECB504072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2855414-3711-49B2-84F9-CE317FE72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7D01876-94EE-448D-B43F-17A4A5B5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0C0D-7278-4C1F-B928-D24618BDE4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284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3F28F5-2E6B-418F-9AE0-225E675C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BDD5B7E-8688-4FFE-941F-66A7CBA2E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9C45-9917-467D-B84D-88DECB504072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8670EE8-9FA2-476A-AA13-E16DDB373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874BB47-50C3-4998-A451-8FDD96A1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0C0D-7278-4C1F-B928-D24618BDE4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920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0A1C664-8BF8-463F-95A3-853F41118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9C45-9917-467D-B84D-88DECB504072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A322694-7F34-4026-A8EC-E5E0F8D2B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B78D59-B5DB-4B18-9456-E0A38D72C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0C0D-7278-4C1F-B928-D24618BDE4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7947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1F033C-F117-4E40-B538-44FF863CF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9C7217-56DC-4560-AE87-7145C9C78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4F02DF-A918-4ABF-BAA5-C28ECC368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BC10672-B1CF-4F10-A760-595F9826A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9C45-9917-467D-B84D-88DECB504072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C1D5698-8708-4D57-B339-E77FEC010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B1FBC45-0881-464C-AB49-6A197E939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0C0D-7278-4C1F-B928-D24618BDE4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0733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13846F-D3BD-4C23-B38B-1057E6C2C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EF3798A-2685-4EF8-87F3-BCF078ECAD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B962F47-18FE-4773-BBBB-632C1A6A3A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708FAF7-58B2-4FDF-AAB9-A23430D81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9C45-9917-467D-B84D-88DECB504072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6EBCB76-D0CC-47CC-8240-DDD2E9407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1F92DA2-8D71-48C0-892B-47B8A550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0C0D-7278-4C1F-B928-D24618BDE4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0568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F9AB2C-C12B-4215-A1E8-96C0B687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B679C61-EA53-448A-AA24-4DAA55D2EE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9C4CAE-B6FC-4D2D-8336-06C43BDF8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9C45-9917-467D-B84D-88DECB504072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90E7A6-0A6E-499C-BD18-00F34037E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20EA74-EF7B-4FD4-9662-882CDD0E0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0C0D-7278-4C1F-B928-D24618BDE4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699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EF7507D-9648-4F80-B1E6-6078600E6C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AE1BE42-0BC7-4D51-B358-B2ED32AD8F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A8CA2BB-578B-4905-AE46-B6F1158E8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9C45-9917-467D-B84D-88DECB504072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6C2763-7866-47DB-9C3E-B1281C58D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1DC57D-F213-42B4-BD55-2457BA1E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0C0D-7278-4C1F-B928-D24618BDE4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378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8CDD786-C7DE-4A5E-B1FF-0FD49E409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AC5699-F6D8-42D3-8279-7205B9ED3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C66049-6021-4F74-9588-5DB475F35A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14E53-9979-4202-8CD0-F9D37FAF03CA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07AEFA-A913-4691-89D4-5618A9579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FF37FF-B334-4E8D-94DE-0BFB97BFDF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B0B5C-C556-42AF-BEB0-5AFF19B76F9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525E3FED-7E37-4281-8367-81BBC523CCD8}"/>
              </a:ext>
            </a:extLst>
          </p:cNvPr>
          <p:cNvSpPr txBox="1">
            <a:spLocks/>
          </p:cNvSpPr>
          <p:nvPr userDrawn="1">
            <p:custDataLst>
              <p:tags r:id="rId14"/>
            </p:custDataLst>
          </p:nvPr>
        </p:nvSpPr>
        <p:spPr>
          <a:xfrm>
            <a:off x="315686" y="24382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SWJTU-LJH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677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258B7C8-3BBB-4FA8-89C2-EDA949065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42C7440-6E5C-41DF-9565-62EF57A9A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4E5F0D-EC50-4D53-B0B1-CD4A42B9F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A9C45-9917-467D-B84D-88DECB504072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8C3667-10E7-4BB1-B010-CEB329199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79C27F-ADDF-4EE1-BB26-BEDBC3ECE7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40C0D-7278-4C1F-B928-D24618BDE4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42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zhidao.baidu.com/question/589904688.html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zhidao.baidu.com/question/589904688.html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4DCCED9-6F15-4408-B900-6F107BED7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3019"/>
            <a:ext cx="4730620" cy="579027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0AE8873-1227-4332-A0AB-C3DF20F419B2}"/>
              </a:ext>
            </a:extLst>
          </p:cNvPr>
          <p:cNvSpPr txBox="1"/>
          <p:nvPr/>
        </p:nvSpPr>
        <p:spPr>
          <a:xfrm>
            <a:off x="5192573" y="1441742"/>
            <a:ext cx="688512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马克思主义原理</a:t>
            </a:r>
            <a:endParaRPr lang="en-US" altLang="zh-CN" sz="7200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spcBef>
                <a:spcPts val="2400"/>
              </a:spcBef>
            </a:pPr>
            <a:r>
              <a:rPr lang="zh-CN" altLang="en-US" sz="6000" dirty="0">
                <a:solidFill>
                  <a:schemeClr val="tx2"/>
                </a:solidFill>
                <a:latin typeface="汉仪帅线体W" panose="00020600040101010101" pitchFamily="18" charset="-122"/>
                <a:ea typeface="汉仪帅线体W" panose="00020600040101010101" pitchFamily="18" charset="-122"/>
              </a:rPr>
              <a:t>期末复习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4A7377E-7463-4DBF-ABE5-81707E5C50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69216" y="6492875"/>
            <a:ext cx="1122784" cy="365125"/>
          </a:xfrm>
        </p:spPr>
        <p:txBody>
          <a:bodyPr/>
          <a:lstStyle/>
          <a:p>
            <a:fld id="{A3E87887-4BE2-4037-94D9-9FB0957D2CCB}" type="datetime1">
              <a:rPr lang="zh-CN" altLang="en-US" smtClean="0"/>
              <a:t>2019/12/30</a:t>
            </a:fld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91CFAFF-BAE1-46AB-8013-B2D36055E38A}"/>
              </a:ext>
            </a:extLst>
          </p:cNvPr>
          <p:cNvSpPr txBox="1"/>
          <p:nvPr/>
        </p:nvSpPr>
        <p:spPr>
          <a:xfrm>
            <a:off x="4600369" y="6488668"/>
            <a:ext cx="6729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PPT</a:t>
            </a:r>
            <a:r>
              <a:rPr lang="zh-CN" altLang="en-US" dirty="0">
                <a:solidFill>
                  <a:srgbClr val="FF0000"/>
                </a:solidFill>
              </a:rPr>
              <a:t>中部分图片来源于武汉大学马克思主义基本原理概论</a:t>
            </a:r>
            <a:r>
              <a:rPr lang="en-US" altLang="zh-CN" dirty="0">
                <a:solidFill>
                  <a:srgbClr val="FF0000"/>
                </a:solidFill>
              </a:rPr>
              <a:t>MOOC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CA4ECC8-92D6-450D-BB76-CE94CA63ECA4}"/>
              </a:ext>
            </a:extLst>
          </p:cNvPr>
          <p:cNvSpPr txBox="1"/>
          <p:nvPr/>
        </p:nvSpPr>
        <p:spPr>
          <a:xfrm>
            <a:off x="5220565" y="5009714"/>
            <a:ext cx="6647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主要是导论、第一、二、三章，四五章考试内容较少不作整理，</a:t>
            </a:r>
            <a:endParaRPr lang="en-US" altLang="zh-CN" dirty="0"/>
          </a:p>
          <a:p>
            <a:r>
              <a:rPr lang="zh-CN" altLang="en-US" dirty="0"/>
              <a:t>第三章后面部分由于保存问题缺失</a:t>
            </a:r>
          </a:p>
        </p:txBody>
      </p:sp>
    </p:spTree>
    <p:extLst>
      <p:ext uri="{BB962C8B-B14F-4D97-AF65-F5344CB8AC3E}">
        <p14:creationId xmlns:p14="http://schemas.microsoft.com/office/powerpoint/2010/main" val="2429636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822DBF3F-713D-4C3F-B411-CCA2295E1DAE}"/>
              </a:ext>
            </a:extLst>
          </p:cNvPr>
          <p:cNvSpPr txBox="1"/>
          <p:nvPr/>
        </p:nvSpPr>
        <p:spPr>
          <a:xfrm>
            <a:off x="2417406" y="2109131"/>
            <a:ext cx="73571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latin typeface="Arial Black" panose="020B0A04020102020204" pitchFamily="34" charset="0"/>
              </a:rPr>
              <a:t>主干部分</a:t>
            </a:r>
          </a:p>
        </p:txBody>
      </p:sp>
    </p:spTree>
    <p:extLst>
      <p:ext uri="{BB962C8B-B14F-4D97-AF65-F5344CB8AC3E}">
        <p14:creationId xmlns:p14="http://schemas.microsoft.com/office/powerpoint/2010/main" val="3789540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7A30140-A898-4D64-85FB-2FB100E8F76C}"/>
              </a:ext>
            </a:extLst>
          </p:cNvPr>
          <p:cNvSpPr/>
          <p:nvPr/>
        </p:nvSpPr>
        <p:spPr>
          <a:xfrm>
            <a:off x="8621105" y="174563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导论部分</a:t>
            </a:r>
            <a:endParaRPr lang="zh-CN" altLang="en-US" sz="4400" b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6C5D189-94B1-4702-A9B2-828AC1B90D33}"/>
              </a:ext>
            </a:extLst>
          </p:cNvPr>
          <p:cNvSpPr/>
          <p:nvPr/>
        </p:nvSpPr>
        <p:spPr>
          <a:xfrm>
            <a:off x="601643" y="106097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马克思主义的内涵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FD43AE2-8321-4D0D-852E-55F40751B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151" y="1832471"/>
            <a:ext cx="6675698" cy="319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98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7A30140-A898-4D64-85FB-2FB100E8F76C}"/>
              </a:ext>
            </a:extLst>
          </p:cNvPr>
          <p:cNvSpPr/>
          <p:nvPr/>
        </p:nvSpPr>
        <p:spPr>
          <a:xfrm>
            <a:off x="8621105" y="174563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导论部分</a:t>
            </a:r>
            <a:endParaRPr lang="zh-CN" altLang="en-US" sz="44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633406B-A596-491C-AC39-813324382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415" y="1988319"/>
            <a:ext cx="9579170" cy="437425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B20E054-DDE1-4AD9-9940-CCC870A54EF3}"/>
              </a:ext>
            </a:extLst>
          </p:cNvPr>
          <p:cNvSpPr/>
          <p:nvPr/>
        </p:nvSpPr>
        <p:spPr>
          <a:xfrm>
            <a:off x="601643" y="106097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马克思主义的产生</a:t>
            </a:r>
            <a:endParaRPr lang="en-US" altLang="zh-CN" dirty="0">
              <a:solidFill>
                <a:srgbClr val="45454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1128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F9CBD04-082B-4D8C-96F9-4B0899088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317" y="2564055"/>
            <a:ext cx="3749365" cy="172989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BD01799-BF28-49B4-B2D5-F8EB7213763A}"/>
              </a:ext>
            </a:extLst>
          </p:cNvPr>
          <p:cNvSpPr/>
          <p:nvPr/>
        </p:nvSpPr>
        <p:spPr>
          <a:xfrm>
            <a:off x="601643" y="106097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马克思主义的发展</a:t>
            </a:r>
            <a:endParaRPr lang="en-US" altLang="zh-CN" dirty="0">
              <a:solidFill>
                <a:srgbClr val="45454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73E9D5E-B228-4168-9FB7-7136E2565F7E}"/>
              </a:ext>
            </a:extLst>
          </p:cNvPr>
          <p:cNvSpPr/>
          <p:nvPr/>
        </p:nvSpPr>
        <p:spPr>
          <a:xfrm>
            <a:off x="8621105" y="174563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导论部分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85164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ABD01799-BF28-49B4-B2D5-F8EB7213763A}"/>
              </a:ext>
            </a:extLst>
          </p:cNvPr>
          <p:cNvSpPr/>
          <p:nvPr/>
        </p:nvSpPr>
        <p:spPr>
          <a:xfrm>
            <a:off x="601643" y="106097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马克思主义的特征</a:t>
            </a:r>
            <a:endParaRPr lang="en-US" altLang="zh-CN" dirty="0">
              <a:solidFill>
                <a:srgbClr val="45454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73E9D5E-B228-4168-9FB7-7136E2565F7E}"/>
              </a:ext>
            </a:extLst>
          </p:cNvPr>
          <p:cNvSpPr/>
          <p:nvPr/>
        </p:nvSpPr>
        <p:spPr>
          <a:xfrm>
            <a:off x="8621105" y="174563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导论部分</a:t>
            </a:r>
            <a:endParaRPr lang="zh-CN" altLang="en-US" sz="44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ED13204-AF94-477E-A0D6-5EE598D59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05" y="1931540"/>
            <a:ext cx="1844200" cy="112023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50C3BDF-4B5F-4D5B-9AB7-0F4CEEBAC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470" y="1931540"/>
            <a:ext cx="5425910" cy="93734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C3F5FFE-F5B1-4D05-990F-11E559F86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3909" y="5194869"/>
            <a:ext cx="4122777" cy="61727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54A86853-D62E-4700-B4F9-65AEC66C5A25}"/>
              </a:ext>
            </a:extLst>
          </p:cNvPr>
          <p:cNvSpPr/>
          <p:nvPr/>
        </p:nvSpPr>
        <p:spPr>
          <a:xfrm>
            <a:off x="8569809" y="1177547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马克思主义的当代价值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885233E-6989-4670-90C0-E785143224D7}"/>
              </a:ext>
            </a:extLst>
          </p:cNvPr>
          <p:cNvSpPr/>
          <p:nvPr/>
        </p:nvSpPr>
        <p:spPr>
          <a:xfrm>
            <a:off x="4036725" y="3989120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学习马克思主义的态度与方法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8536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A22A194-AAB0-4F38-A87E-B6F27748610C}"/>
              </a:ext>
            </a:extLst>
          </p:cNvPr>
          <p:cNvSpPr/>
          <p:nvPr/>
        </p:nvSpPr>
        <p:spPr>
          <a:xfrm>
            <a:off x="6488242" y="267868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实践与认识及其发展规律</a:t>
            </a:r>
            <a:endParaRPr lang="zh-CN" altLang="en-US" sz="3600" b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6073A94-44AB-4269-B7D1-3FD6300EE318}"/>
              </a:ext>
            </a:extLst>
          </p:cNvPr>
          <p:cNvSpPr/>
          <p:nvPr/>
        </p:nvSpPr>
        <p:spPr>
          <a:xfrm>
            <a:off x="1087851" y="1200930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实践与认识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B77B480-10D7-428E-BABB-B946D8EA2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033" y="974848"/>
            <a:ext cx="6988146" cy="552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221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A22A194-AAB0-4F38-A87E-B6F27748610C}"/>
              </a:ext>
            </a:extLst>
          </p:cNvPr>
          <p:cNvSpPr/>
          <p:nvPr/>
        </p:nvSpPr>
        <p:spPr>
          <a:xfrm>
            <a:off x="6488242" y="267868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实践与认识及其发展规律</a:t>
            </a:r>
            <a:endParaRPr lang="zh-CN" altLang="en-US" sz="3600" b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6073A94-44AB-4269-B7D1-3FD6300EE318}"/>
              </a:ext>
            </a:extLst>
          </p:cNvPr>
          <p:cNvSpPr/>
          <p:nvPr/>
        </p:nvSpPr>
        <p:spPr>
          <a:xfrm>
            <a:off x="1087851" y="1200930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实践与认识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C78B965-0518-40B1-BB5F-E84407164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728" y="1570262"/>
            <a:ext cx="9281964" cy="514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58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A22A194-AAB0-4F38-A87E-B6F27748610C}"/>
              </a:ext>
            </a:extLst>
          </p:cNvPr>
          <p:cNvSpPr/>
          <p:nvPr/>
        </p:nvSpPr>
        <p:spPr>
          <a:xfrm>
            <a:off x="6488242" y="267868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实践与认识及其发展规律</a:t>
            </a:r>
            <a:endParaRPr lang="zh-CN" altLang="en-US" sz="3600" b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6073A94-44AB-4269-B7D1-3FD6300EE318}"/>
              </a:ext>
            </a:extLst>
          </p:cNvPr>
          <p:cNvSpPr/>
          <p:nvPr/>
        </p:nvSpPr>
        <p:spPr>
          <a:xfrm>
            <a:off x="1087851" y="1200930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实践与认识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6599A55-4EE1-4BE9-BD7B-BDFDCD938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553" y="3215621"/>
            <a:ext cx="9624894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595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A22A194-AAB0-4F38-A87E-B6F27748610C}"/>
              </a:ext>
            </a:extLst>
          </p:cNvPr>
          <p:cNvSpPr/>
          <p:nvPr/>
        </p:nvSpPr>
        <p:spPr>
          <a:xfrm>
            <a:off x="6488242" y="267868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实践与认识及其发展规律</a:t>
            </a:r>
            <a:endParaRPr lang="zh-CN" altLang="en-US" sz="3600" b="1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E37FC70-DD7A-413D-AAE4-BCD076ADFB5F}"/>
              </a:ext>
            </a:extLst>
          </p:cNvPr>
          <p:cNvSpPr/>
          <p:nvPr/>
        </p:nvSpPr>
        <p:spPr>
          <a:xfrm>
            <a:off x="1330447" y="128490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真理与价值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D505365-6319-4562-A845-B63EEF27D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531" y="1862954"/>
            <a:ext cx="7132938" cy="31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075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A22A194-AAB0-4F38-A87E-B6F27748610C}"/>
              </a:ext>
            </a:extLst>
          </p:cNvPr>
          <p:cNvSpPr/>
          <p:nvPr/>
        </p:nvSpPr>
        <p:spPr>
          <a:xfrm>
            <a:off x="6488242" y="267868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实践与认识及其发展规律</a:t>
            </a:r>
            <a:endParaRPr lang="zh-CN" altLang="en-US" sz="3600" b="1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E37FC70-DD7A-413D-AAE4-BCD076ADFB5F}"/>
              </a:ext>
            </a:extLst>
          </p:cNvPr>
          <p:cNvSpPr/>
          <p:nvPr/>
        </p:nvSpPr>
        <p:spPr>
          <a:xfrm>
            <a:off x="1330447" y="128490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真理与价值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8E53D37-BBA4-4A65-97E2-481C591AD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561" y="3211811"/>
            <a:ext cx="5044877" cy="4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015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A22A194-AAB0-4F38-A87E-B6F27748610C}"/>
              </a:ext>
            </a:extLst>
          </p:cNvPr>
          <p:cNvSpPr/>
          <p:nvPr/>
        </p:nvSpPr>
        <p:spPr>
          <a:xfrm>
            <a:off x="6488242" y="267868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实践与认识及其发展规律</a:t>
            </a:r>
            <a:endParaRPr lang="zh-CN" altLang="en-US" sz="3600" b="1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E37FC70-DD7A-413D-AAE4-BCD076ADFB5F}"/>
              </a:ext>
            </a:extLst>
          </p:cNvPr>
          <p:cNvSpPr/>
          <p:nvPr/>
        </p:nvSpPr>
        <p:spPr>
          <a:xfrm>
            <a:off x="1330447" y="128490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真理与价值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72ED89E-1363-41B9-808B-4F3C7ACAD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87" y="2857450"/>
            <a:ext cx="11370025" cy="114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74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A22A194-AAB0-4F38-A87E-B6F27748610C}"/>
              </a:ext>
            </a:extLst>
          </p:cNvPr>
          <p:cNvSpPr/>
          <p:nvPr/>
        </p:nvSpPr>
        <p:spPr>
          <a:xfrm>
            <a:off x="6488242" y="267868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实践与认识及其发展规律</a:t>
            </a:r>
            <a:endParaRPr lang="zh-CN" altLang="en-US" sz="3600" b="1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E37FC70-DD7A-413D-AAE4-BCD076ADFB5F}"/>
              </a:ext>
            </a:extLst>
          </p:cNvPr>
          <p:cNvSpPr/>
          <p:nvPr/>
        </p:nvSpPr>
        <p:spPr>
          <a:xfrm>
            <a:off x="1330447" y="128490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真理与价值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DBE8CFD-14BD-4412-97A4-FD2103F13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863" y="3429000"/>
            <a:ext cx="3086367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08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5FBCF1F-5E8B-474E-8533-834F54B6D985}"/>
              </a:ext>
            </a:extLst>
          </p:cNvPr>
          <p:cNvSpPr/>
          <p:nvPr/>
        </p:nvSpPr>
        <p:spPr>
          <a:xfrm>
            <a:off x="6538345" y="267869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人类社会及其发展规律</a:t>
            </a:r>
            <a:endParaRPr lang="zh-CN" altLang="en-US" sz="3600" b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0B78E06-184A-41F0-B83D-714971A3C113}"/>
              </a:ext>
            </a:extLst>
          </p:cNvPr>
          <p:cNvSpPr/>
          <p:nvPr/>
        </p:nvSpPr>
        <p:spPr>
          <a:xfrm>
            <a:off x="643832" y="1014317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社会基本矛盾及其运动规律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C13F38D-5B27-4E2B-A1EC-FCE57E7BE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737" y="1383649"/>
            <a:ext cx="5312525" cy="535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22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5FBCF1F-5E8B-474E-8533-834F54B6D985}"/>
              </a:ext>
            </a:extLst>
          </p:cNvPr>
          <p:cNvSpPr/>
          <p:nvPr/>
        </p:nvSpPr>
        <p:spPr>
          <a:xfrm>
            <a:off x="6538345" y="267869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人类社会及其发展规律</a:t>
            </a:r>
            <a:endParaRPr lang="zh-CN" altLang="en-US" sz="3600" b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0B78E06-184A-41F0-B83D-714971A3C113}"/>
              </a:ext>
            </a:extLst>
          </p:cNvPr>
          <p:cNvSpPr/>
          <p:nvPr/>
        </p:nvSpPr>
        <p:spPr>
          <a:xfrm>
            <a:off x="643832" y="1014317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社会基本矛盾及其运动规律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320E3DE-3D97-4055-BADA-5CB7F9143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159" y="1870386"/>
            <a:ext cx="7742591" cy="386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8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EAC8E6E-ED5F-477F-A676-27C05403F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927" y="1142802"/>
            <a:ext cx="6988146" cy="457239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A33A416-28D6-4387-980C-5A608C288B09}"/>
              </a:ext>
            </a:extLst>
          </p:cNvPr>
          <p:cNvSpPr/>
          <p:nvPr/>
        </p:nvSpPr>
        <p:spPr>
          <a:xfrm>
            <a:off x="5424552" y="249207"/>
            <a:ext cx="56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世界的物质性及发展规律</a:t>
            </a:r>
            <a:endParaRPr lang="zh-CN" altLang="en-US" sz="3600" b="1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365CD08-B687-49C0-9D14-C9406CB58130}"/>
              </a:ext>
            </a:extLst>
          </p:cNvPr>
          <p:cNvSpPr/>
          <p:nvPr/>
        </p:nvSpPr>
        <p:spPr>
          <a:xfrm>
            <a:off x="535104" y="1144946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世界多样性与物质统一性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13849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5010E34-34C1-47E4-B0B0-2F108D916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016" y="1771506"/>
            <a:ext cx="8397968" cy="3314987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07E96DB-E169-41D2-A961-B474BF28AF98}"/>
              </a:ext>
            </a:extLst>
          </p:cNvPr>
          <p:cNvSpPr/>
          <p:nvPr/>
        </p:nvSpPr>
        <p:spPr>
          <a:xfrm>
            <a:off x="535104" y="1144946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世界多样性与物质统一性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3644EE1-77F1-4A86-933B-F0EEF0E864E1}"/>
              </a:ext>
            </a:extLst>
          </p:cNvPr>
          <p:cNvSpPr/>
          <p:nvPr/>
        </p:nvSpPr>
        <p:spPr>
          <a:xfrm>
            <a:off x="5424552" y="249207"/>
            <a:ext cx="56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世界的物质性及发展规律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115244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3FEB460-AFBC-4779-AC3A-65CEF242E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388" y="2983191"/>
            <a:ext cx="4877223" cy="891617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B96675A-95EE-4797-823D-704DC218E522}"/>
              </a:ext>
            </a:extLst>
          </p:cNvPr>
          <p:cNvSpPr/>
          <p:nvPr/>
        </p:nvSpPr>
        <p:spPr>
          <a:xfrm>
            <a:off x="600627" y="1079632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世界多样性与物质统一性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DCEE011-A7CE-4115-9ABB-39A101CF1E37}"/>
              </a:ext>
            </a:extLst>
          </p:cNvPr>
          <p:cNvSpPr/>
          <p:nvPr/>
        </p:nvSpPr>
        <p:spPr>
          <a:xfrm>
            <a:off x="5424552" y="249207"/>
            <a:ext cx="56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世界的物质性及发展规律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770347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377C6E3-A551-441B-9AE9-AD89E4767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860" y="1142802"/>
            <a:ext cx="8070279" cy="457239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9694FBC-A675-44DE-859F-F4E815F403B7}"/>
              </a:ext>
            </a:extLst>
          </p:cNvPr>
          <p:cNvSpPr/>
          <p:nvPr/>
        </p:nvSpPr>
        <p:spPr>
          <a:xfrm>
            <a:off x="535104" y="114494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事物的联系和发展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FA9D310-D422-44CE-814E-F0D79683D0D7}"/>
              </a:ext>
            </a:extLst>
          </p:cNvPr>
          <p:cNvSpPr/>
          <p:nvPr/>
        </p:nvSpPr>
        <p:spPr>
          <a:xfrm>
            <a:off x="5424552" y="249207"/>
            <a:ext cx="56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世界的物质性及发展规律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812852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A106982-74CC-41D0-B394-9985423CA037}"/>
              </a:ext>
            </a:extLst>
          </p:cNvPr>
          <p:cNvSpPr/>
          <p:nvPr/>
        </p:nvSpPr>
        <p:spPr>
          <a:xfrm>
            <a:off x="535104" y="114494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事物的联系和发展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5D96A8C-FEFE-4193-AF70-471DBAD51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615" y="1144946"/>
            <a:ext cx="6332769" cy="504487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0BDE231-88F0-4804-B50C-108E497AAE49}"/>
              </a:ext>
            </a:extLst>
          </p:cNvPr>
          <p:cNvSpPr/>
          <p:nvPr/>
        </p:nvSpPr>
        <p:spPr>
          <a:xfrm>
            <a:off x="5424552" y="249207"/>
            <a:ext cx="56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世界的物质性及发展规律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698670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846F08D-41E1-454E-A4D6-E47CF5C69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680" y="987749"/>
            <a:ext cx="9224216" cy="577564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C9F96CF-7473-41A2-A774-EC9A77D17B97}"/>
              </a:ext>
            </a:extLst>
          </p:cNvPr>
          <p:cNvSpPr/>
          <p:nvPr/>
        </p:nvSpPr>
        <p:spPr>
          <a:xfrm>
            <a:off x="535104" y="114494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事物的联系和发展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CB2C2C7-18C4-4C93-98A7-B7A14A58221F}"/>
              </a:ext>
            </a:extLst>
          </p:cNvPr>
          <p:cNvSpPr/>
          <p:nvPr/>
        </p:nvSpPr>
        <p:spPr>
          <a:xfrm>
            <a:off x="5424552" y="249207"/>
            <a:ext cx="56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世界的物质性及发展规律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84727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2C72DD1-9271-4AA5-A5F5-EBE263122D04}"/>
              </a:ext>
            </a:extLst>
          </p:cNvPr>
          <p:cNvSpPr/>
          <p:nvPr/>
        </p:nvSpPr>
        <p:spPr>
          <a:xfrm>
            <a:off x="535104" y="114494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事物的联系和发展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414F9CE-C97F-4D30-A730-4EA194E36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45" y="1446808"/>
            <a:ext cx="10958510" cy="495342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4BDF580-1B36-40D0-BEA5-88E102C1B472}"/>
              </a:ext>
            </a:extLst>
          </p:cNvPr>
          <p:cNvSpPr/>
          <p:nvPr/>
        </p:nvSpPr>
        <p:spPr>
          <a:xfrm>
            <a:off x="5424552" y="249207"/>
            <a:ext cx="56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世界的物质性及发展规律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189840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2802182-02D6-4905-9AB8-E03BF18A7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104" y="1821040"/>
            <a:ext cx="9365792" cy="321591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8AB9CB0-DA01-4958-AA02-E13CE972F3C7}"/>
              </a:ext>
            </a:extLst>
          </p:cNvPr>
          <p:cNvSpPr/>
          <p:nvPr/>
        </p:nvSpPr>
        <p:spPr>
          <a:xfrm>
            <a:off x="535104" y="114494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事物的联系和发展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D5436A0-32BF-49E1-80D5-CBC0B98D2C92}"/>
              </a:ext>
            </a:extLst>
          </p:cNvPr>
          <p:cNvSpPr/>
          <p:nvPr/>
        </p:nvSpPr>
        <p:spPr>
          <a:xfrm>
            <a:off x="5424552" y="249207"/>
            <a:ext cx="56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世界的物质性及发展规律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5202944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822DBF3F-713D-4C3F-B411-CCA2295E1DAE}"/>
              </a:ext>
            </a:extLst>
          </p:cNvPr>
          <p:cNvSpPr txBox="1"/>
          <p:nvPr/>
        </p:nvSpPr>
        <p:spPr>
          <a:xfrm>
            <a:off x="2417406" y="2109131"/>
            <a:ext cx="73571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latin typeface="Arial Black" panose="020B0A04020102020204" pitchFamily="34" charset="0"/>
              </a:rPr>
              <a:t>拾遗部分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180DEBC-7599-4431-98D0-D733F4EC5162}"/>
              </a:ext>
            </a:extLst>
          </p:cNvPr>
          <p:cNvSpPr txBox="1"/>
          <p:nvPr/>
        </p:nvSpPr>
        <p:spPr>
          <a:xfrm>
            <a:off x="4387839" y="4394719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非重点，仅作了解用</a:t>
            </a:r>
          </a:p>
        </p:txBody>
      </p:sp>
    </p:spTree>
    <p:extLst>
      <p:ext uri="{BB962C8B-B14F-4D97-AF65-F5344CB8AC3E}">
        <p14:creationId xmlns:p14="http://schemas.microsoft.com/office/powerpoint/2010/main" val="1478647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9419ABD-3EA7-4249-8CD5-F43B67D29420}"/>
              </a:ext>
            </a:extLst>
          </p:cNvPr>
          <p:cNvSpPr txBox="1"/>
          <p:nvPr/>
        </p:nvSpPr>
        <p:spPr>
          <a:xfrm>
            <a:off x="367990" y="1237785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/>
              <a:t>导论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AF2AA7F-480C-44B4-9408-8B0A87D3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771" y="2695054"/>
            <a:ext cx="7785064" cy="146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90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CD86B1-C80D-4B1E-81D2-327E835AEA7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3384" y="1091320"/>
            <a:ext cx="10515600" cy="1325563"/>
          </a:xfrm>
        </p:spPr>
        <p:txBody>
          <a:bodyPr/>
          <a:lstStyle/>
          <a:p>
            <a:r>
              <a:rPr lang="zh-CN" altLang="en-US" dirty="0"/>
              <a:t>世界的物质性及发展规律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82A4F55-B267-4C14-A0C1-99876ABFF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71" y="2206923"/>
            <a:ext cx="6431837" cy="418374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DFD1841-EB91-4F3B-A888-043A0F758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195" y="340061"/>
            <a:ext cx="4985202" cy="229162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7D37294-EDDD-4A6E-9776-FFA61E57D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8195" y="3382947"/>
            <a:ext cx="4914813" cy="272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336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486948-468E-4EB7-925A-DE2163C9F8E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5325" y="790238"/>
            <a:ext cx="10515600" cy="1325563"/>
          </a:xfrm>
        </p:spPr>
        <p:txBody>
          <a:bodyPr/>
          <a:lstStyle/>
          <a:p>
            <a:r>
              <a:rPr lang="zh-CN" altLang="en-US" dirty="0"/>
              <a:t>世界的物质性及发展规律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C656315-481E-423F-9468-54A4C725C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825" y="2016592"/>
            <a:ext cx="10128010" cy="371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1873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A8F968-BAEB-4C55-97B2-F3A8CAC0448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7627" y="968657"/>
            <a:ext cx="10515600" cy="1325563"/>
          </a:xfrm>
        </p:spPr>
        <p:txBody>
          <a:bodyPr/>
          <a:lstStyle/>
          <a:p>
            <a:r>
              <a:rPr lang="zh-CN" altLang="en-US" dirty="0"/>
              <a:t>世界的物质性及发展规律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A46D836-C2E8-4E15-8A38-67BB55466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899" y="2517633"/>
            <a:ext cx="8900931" cy="409229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AF864C9-3904-4165-A3CD-5373148C4244}"/>
              </a:ext>
            </a:extLst>
          </p:cNvPr>
          <p:cNvSpPr txBox="1"/>
          <p:nvPr/>
        </p:nvSpPr>
        <p:spPr>
          <a:xfrm>
            <a:off x="7596614" y="836267"/>
            <a:ext cx="42768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四对方法：归纳演绎、分析综合、抽象具体、逻辑历史</a:t>
            </a:r>
          </a:p>
        </p:txBody>
      </p:sp>
    </p:spTree>
    <p:extLst>
      <p:ext uri="{BB962C8B-B14F-4D97-AF65-F5344CB8AC3E}">
        <p14:creationId xmlns:p14="http://schemas.microsoft.com/office/powerpoint/2010/main" val="972492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A8F968-BAEB-4C55-97B2-F3A8CAC0448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7627" y="968657"/>
            <a:ext cx="10515600" cy="1325563"/>
          </a:xfrm>
        </p:spPr>
        <p:txBody>
          <a:bodyPr/>
          <a:lstStyle/>
          <a:p>
            <a:r>
              <a:rPr lang="zh-CN" altLang="en-US" dirty="0"/>
              <a:t>世界的物质性及发展规律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68AC39-DA27-40B7-A599-D7A616913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258" y="1995186"/>
            <a:ext cx="9452125" cy="438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44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世界的物质性及发展规律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9E357E3-B0A1-41CB-94FD-9D29F69B1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493" y="3915408"/>
            <a:ext cx="6238507" cy="294259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21D5969-EC62-422C-940D-80650755C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86" y="2476695"/>
            <a:ext cx="5780314" cy="287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9161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实践的本质和基本结构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1D23D06-CEE3-4108-860B-C961686B8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515" y="2166661"/>
            <a:ext cx="4340290" cy="441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180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实践的本质和基本结构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ACDD734-79B5-435E-A893-B3AB163A3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88" y="1870925"/>
            <a:ext cx="8649450" cy="399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1154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实践的本质和基本结构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3568441-C96B-42B2-9E33-76A0C28BF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80" y="2034474"/>
            <a:ext cx="6225073" cy="242024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2AD077E-0A7D-41DB-BD29-5319DDE15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353" y="4184133"/>
            <a:ext cx="5802647" cy="267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0383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实践的本质和基本结构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259F7B2-BBB6-4BC7-96CE-A2BEA7013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538" y="1923005"/>
            <a:ext cx="8641829" cy="43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042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实践的本质和基本结构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5DA260C-A3E2-4679-B199-0CCDA75DC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145" y="1966090"/>
            <a:ext cx="9220999" cy="41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404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实践的本质和基本结构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445EB5E-5ABC-4182-BAAF-60C7810CF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940" y="1990755"/>
            <a:ext cx="9556048" cy="422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039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实践的本质和基本结构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F420145-554A-4BCA-AB3A-B462610ED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199" y="3532353"/>
            <a:ext cx="6934801" cy="320829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1247734-89BF-4FDF-ADAC-253593EF3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84885"/>
            <a:ext cx="5266262" cy="217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610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实践的本质和基本结构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56F4D34-C7F4-4E6D-9EB7-78B39BEC8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619" y="2000814"/>
            <a:ext cx="8977138" cy="401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700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实践的本质和基本结构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5C9ABCB-0661-4184-85A2-97ADB09C9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963" y="2315375"/>
            <a:ext cx="7994073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056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人类社会及其发展规律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746AEE4-8C5F-4BF8-B94A-E0ACCAA6C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996" y="2231975"/>
            <a:ext cx="8730008" cy="437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556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人类社会及其发展规律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A234F20-C7D7-429A-8F58-7879DCE8F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47" y="1821782"/>
            <a:ext cx="10703505" cy="460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325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人类社会及其发展规律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16B1D2E-A587-416D-A68F-4869EF572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854" y="2030179"/>
            <a:ext cx="9722292" cy="40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92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人类社会及其发展规律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D910D5D-3389-4677-87B7-B0112C44D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775" y="1934382"/>
            <a:ext cx="8428450" cy="381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999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人类社会及其发展规律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874DD30-D7D2-4CA2-9170-76BF19D16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412" y="1812451"/>
            <a:ext cx="8253175" cy="405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916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人类社会及其发展规律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6A50A06-DFB8-448B-A365-DD5E1B83C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791" y="2166661"/>
            <a:ext cx="8268417" cy="435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695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AA2E0-2722-446E-B799-E394B3B996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88" y="841098"/>
            <a:ext cx="10515600" cy="1325563"/>
          </a:xfrm>
        </p:spPr>
        <p:txBody>
          <a:bodyPr/>
          <a:lstStyle/>
          <a:p>
            <a:r>
              <a:rPr lang="zh-CN" altLang="en-US" dirty="0"/>
              <a:t>人类社会及其发展规律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3E93786-CC9E-4CFE-B319-64F20B6EB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344" y="2166661"/>
            <a:ext cx="8451312" cy="377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3227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7ysV2xbUD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乳白玻璃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</TotalTime>
  <Words>388</Words>
  <Application>Microsoft Office PowerPoint</Application>
  <PresentationFormat>宽屏</PresentationFormat>
  <Paragraphs>76</Paragraphs>
  <Slides>46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46</vt:i4>
      </vt:variant>
    </vt:vector>
  </HeadingPairs>
  <TitlesOfParts>
    <vt:vector size="56" baseType="lpstr">
      <vt:lpstr>等线</vt:lpstr>
      <vt:lpstr>等线 Light</vt:lpstr>
      <vt:lpstr>汉仪帅线体W</vt:lpstr>
      <vt:lpstr>华文楷体</vt:lpstr>
      <vt:lpstr>微软雅黑</vt:lpstr>
      <vt:lpstr>字魂59号-创粗黑</vt:lpstr>
      <vt:lpstr>Arial</vt:lpstr>
      <vt:lpstr>Arial Black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世界的物质性及发展规律</vt:lpstr>
      <vt:lpstr>世界的物质性及发展规律</vt:lpstr>
      <vt:lpstr>世界的物质性及发展规律</vt:lpstr>
      <vt:lpstr>世界的物质性及发展规律</vt:lpstr>
      <vt:lpstr>世界的物质性及发展规律</vt:lpstr>
      <vt:lpstr>实践的本质和基本结构</vt:lpstr>
      <vt:lpstr>实践的本质和基本结构</vt:lpstr>
      <vt:lpstr>实践的本质和基本结构</vt:lpstr>
      <vt:lpstr>实践的本质和基本结构</vt:lpstr>
      <vt:lpstr>实践的本质和基本结构</vt:lpstr>
      <vt:lpstr>实践的本质和基本结构</vt:lpstr>
      <vt:lpstr>实践的本质和基本结构</vt:lpstr>
      <vt:lpstr>实践的本质和基本结构</vt:lpstr>
      <vt:lpstr>实践的本质和基本结构</vt:lpstr>
      <vt:lpstr>人类社会及其发展规律</vt:lpstr>
      <vt:lpstr>人类社会及其发展规律</vt:lpstr>
      <vt:lpstr>人类社会及其发展规律</vt:lpstr>
      <vt:lpstr>人类社会及其发展规律</vt:lpstr>
      <vt:lpstr>人类社会及其发展规律</vt:lpstr>
      <vt:lpstr>人类社会及其发展规律</vt:lpstr>
      <vt:lpstr>人类社会及其发展规律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 junhui</dc:creator>
  <cp:lastModifiedBy>Wang Moby</cp:lastModifiedBy>
  <cp:revision>20</cp:revision>
  <dcterms:created xsi:type="dcterms:W3CDTF">2019-12-29T03:07:29Z</dcterms:created>
  <dcterms:modified xsi:type="dcterms:W3CDTF">2019-12-30T05:04:37Z</dcterms:modified>
</cp:coreProperties>
</file>