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slideLayouts/slideLayout13.xml" ContentType="application/vnd.openxmlformats-officedocument.presentationml.slideLayout+xml"/>
  <Override PartName="/ppt/theme/theme3.xml" ContentType="application/vnd.openxmlformats-officedocument.them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heme/theme4.xml" ContentType="application/vnd.openxmlformats-officedocument.theme+xml"/>
  <Override PartName="/ppt/tags/tag43.xml" ContentType="application/vnd.openxmlformats-officedocument.presentationml.tags+xml"/>
  <Override PartName="/ppt/notesSlides/notesSlide1.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xml" ContentType="application/vnd.openxmlformats-officedocument.presentationml.notesSlide+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3.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4.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5.xml" ContentType="application/vnd.openxmlformats-officedocument.presentationml.notesSlide+xml"/>
  <Override PartName="/ppt/tags/tag155.xml" ContentType="application/vnd.openxmlformats-officedocument.presentationml.tags+xml"/>
  <Override PartName="/ppt/notesSlides/notesSlide6.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7.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notesSlides/notesSlide8.xml" ContentType="application/vnd.openxmlformats-officedocument.presentationml.notesSlide+xml"/>
  <Override PartName="/ppt/tags/tag171.xml" ContentType="application/vnd.openxmlformats-officedocument.presentationml.tags+xml"/>
  <Override PartName="/ppt/tags/tag17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Lst>
  <p:notesMasterIdLst>
    <p:notesMasterId r:id="rId72"/>
  </p:notesMasterIdLst>
  <p:sldIdLst>
    <p:sldId id="256" r:id="rId4"/>
    <p:sldId id="417" r:id="rId5"/>
    <p:sldId id="340" r:id="rId6"/>
    <p:sldId id="261" r:id="rId7"/>
    <p:sldId id="339" r:id="rId8"/>
    <p:sldId id="341" r:id="rId9"/>
    <p:sldId id="342" r:id="rId10"/>
    <p:sldId id="263" r:id="rId11"/>
    <p:sldId id="344" r:id="rId12"/>
    <p:sldId id="345" r:id="rId13"/>
    <p:sldId id="265" r:id="rId14"/>
    <p:sldId id="348" r:id="rId15"/>
    <p:sldId id="349" r:id="rId16"/>
    <p:sldId id="416" r:id="rId17"/>
    <p:sldId id="328" r:id="rId18"/>
    <p:sldId id="411" r:id="rId19"/>
    <p:sldId id="352" r:id="rId20"/>
    <p:sldId id="353" r:id="rId21"/>
    <p:sldId id="329" r:id="rId22"/>
    <p:sldId id="357" r:id="rId23"/>
    <p:sldId id="402" r:id="rId24"/>
    <p:sldId id="359" r:id="rId25"/>
    <p:sldId id="360" r:id="rId26"/>
    <p:sldId id="330" r:id="rId27"/>
    <p:sldId id="355" r:id="rId28"/>
    <p:sldId id="415" r:id="rId29"/>
    <p:sldId id="331" r:id="rId30"/>
    <p:sldId id="361" r:id="rId31"/>
    <p:sldId id="362" r:id="rId32"/>
    <p:sldId id="363" r:id="rId33"/>
    <p:sldId id="364" r:id="rId34"/>
    <p:sldId id="365" r:id="rId35"/>
    <p:sldId id="373" r:id="rId36"/>
    <p:sldId id="366" r:id="rId37"/>
    <p:sldId id="374" r:id="rId38"/>
    <p:sldId id="375" r:id="rId39"/>
    <p:sldId id="378" r:id="rId40"/>
    <p:sldId id="379" r:id="rId41"/>
    <p:sldId id="376" r:id="rId42"/>
    <p:sldId id="367" r:id="rId43"/>
    <p:sldId id="368" r:id="rId44"/>
    <p:sldId id="377" r:id="rId45"/>
    <p:sldId id="332" r:id="rId46"/>
    <p:sldId id="407" r:id="rId47"/>
    <p:sldId id="370" r:id="rId48"/>
    <p:sldId id="371" r:id="rId49"/>
    <p:sldId id="372" r:id="rId50"/>
    <p:sldId id="386" r:id="rId51"/>
    <p:sldId id="413" r:id="rId52"/>
    <p:sldId id="412" r:id="rId53"/>
    <p:sldId id="381" r:id="rId54"/>
    <p:sldId id="382" r:id="rId55"/>
    <p:sldId id="383" r:id="rId56"/>
    <p:sldId id="334" r:id="rId57"/>
    <p:sldId id="388" r:id="rId58"/>
    <p:sldId id="389" r:id="rId59"/>
    <p:sldId id="390" r:id="rId60"/>
    <p:sldId id="391" r:id="rId61"/>
    <p:sldId id="335" r:id="rId62"/>
    <p:sldId id="409" r:id="rId63"/>
    <p:sldId id="394" r:id="rId64"/>
    <p:sldId id="396" r:id="rId65"/>
    <p:sldId id="380" r:id="rId66"/>
    <p:sldId id="397" r:id="rId67"/>
    <p:sldId id="398" r:id="rId68"/>
    <p:sldId id="414" r:id="rId69"/>
    <p:sldId id="336" r:id="rId70"/>
    <p:sldId id="419" r:id="rId71"/>
  </p:sldIdLst>
  <p:sldSz cx="12192000" cy="6858000"/>
  <p:notesSz cx="6858000" cy="9144000"/>
  <p:custDataLst>
    <p:tags r:id="rId7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18"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49" d="100"/>
          <a:sy n="49" d="100"/>
        </p:scale>
        <p:origin x="38" y="123"/>
      </p:cViewPr>
      <p:guideLst>
        <p:guide orient="horz" pos="2318"/>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14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16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26</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49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t>50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39A5F825-9C29-43CC-BB96-80A60E9689F0}" type="slidenum">
              <a:rPr lang="zh-CN" altLang="en-US" smtClean="0"/>
              <a:t>66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slideMaster" Target="../slideMasters/slideMaster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s>
</file>

<file path=ppt/slideLayouts/_rels/slideLayout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slideMaster" Target="../slideMasters/slideMaster3.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tags" Target="../tags/tag42.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tags" Target="../tags/tag41.xml"/><Relationship Id="rId5" Type="http://schemas.openxmlformats.org/officeDocument/2006/relationships/tags" Target="../tags/tag35.xml"/><Relationship Id="rId10" Type="http://schemas.openxmlformats.org/officeDocument/2006/relationships/tags" Target="../tags/tag40.xml"/><Relationship Id="rId4" Type="http://schemas.openxmlformats.org/officeDocument/2006/relationships/tags" Target="../tags/tag34.xml"/><Relationship Id="rId9" Type="http://schemas.openxmlformats.org/officeDocument/2006/relationships/tags" Target="../tags/tag3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12" name="矩形 11"/>
          <p:cNvSpPr/>
          <p:nvPr userDrawn="1">
            <p:custDataLst>
              <p:tags r:id="rId1"/>
            </p:custDataLst>
          </p:nvPr>
        </p:nvSpPr>
        <p:spPr>
          <a:xfrm>
            <a:off x="0" y="0"/>
            <a:ext cx="12192000" cy="6858000"/>
          </a:xfrm>
          <a:prstGeom prst="rect">
            <a:avLst/>
          </a:prstGeom>
          <a:gradFill>
            <a:gsLst>
              <a:gs pos="0">
                <a:schemeClr val="bg1">
                  <a:alpha val="0"/>
                </a:schemeClr>
              </a:gs>
              <a:gs pos="100000">
                <a:schemeClr val="bg2"/>
              </a:gs>
            </a:gsLst>
            <a:lin ang="2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 1"/>
          <p:cNvSpPr>
            <a:spLocks noGrp="1"/>
          </p:cNvSpPr>
          <p:nvPr>
            <p:ph type="ctrTitle"/>
            <p:custDataLst>
              <p:tags r:id="rId2"/>
            </p:custDataLst>
          </p:nvPr>
        </p:nvSpPr>
        <p:spPr>
          <a:xfrm>
            <a:off x="1188000" y="2700000"/>
            <a:ext cx="6300000" cy="2520000"/>
          </a:xfrm>
        </p:spPr>
        <p:txBody>
          <a:bodyPr wrap="square" anchor="t">
            <a:normAutofit/>
          </a:bodyPr>
          <a:lstStyle>
            <a:lvl1pPr algn="l">
              <a:lnSpc>
                <a:spcPct val="100000"/>
              </a:lnSpc>
              <a:defRPr sz="6400">
                <a:gradFill>
                  <a:gsLst>
                    <a:gs pos="0">
                      <a:schemeClr val="accent1">
                        <a:lumMod val="90000"/>
                        <a:lumOff val="10000"/>
                      </a:schemeClr>
                    </a:gs>
                    <a:gs pos="100000">
                      <a:schemeClr val="accent1">
                        <a:lumMod val="75000"/>
                      </a:schemeClr>
                    </a:gs>
                  </a:gsLst>
                  <a:lin ang="1800000" scaled="0"/>
                </a:gradFill>
              </a:defRPr>
            </a:lvl1pPr>
          </a:lstStyle>
          <a:p>
            <a:r>
              <a:rPr lang="zh-CN" altLang="en-US" dirty="0"/>
              <a:t>单击此处编辑母版标题样式</a:t>
            </a:r>
          </a:p>
        </p:txBody>
      </p:sp>
      <p:sp>
        <p:nvSpPr>
          <p:cNvPr id="3" name="副标题 2"/>
          <p:cNvSpPr>
            <a:spLocks noGrp="1"/>
          </p:cNvSpPr>
          <p:nvPr>
            <p:ph type="subTitle" idx="1" hasCustomPrompt="1"/>
            <p:custDataLst>
              <p:tags r:id="rId3"/>
            </p:custDataLst>
          </p:nvPr>
        </p:nvSpPr>
        <p:spPr>
          <a:xfrm>
            <a:off x="1188000" y="1584000"/>
            <a:ext cx="6300000" cy="864000"/>
          </a:xfrm>
        </p:spPr>
        <p:txBody>
          <a:bodyPr wrap="square" anchor="b">
            <a:normAutofit/>
          </a:bodyPr>
          <a:lstStyle>
            <a:lvl1pPr marL="0" indent="0" algn="l">
              <a:lnSpc>
                <a:spcPct val="100000"/>
              </a:lnSpc>
              <a:buNone/>
              <a:defRPr sz="2000" b="1" i="1">
                <a:gradFill>
                  <a:gsLst>
                    <a:gs pos="0">
                      <a:schemeClr val="accent1"/>
                    </a:gs>
                    <a:gs pos="100000">
                      <a:schemeClr val="accent1">
                        <a:lumMod val="75000"/>
                      </a:schemeClr>
                    </a:gs>
                  </a:gsLst>
                  <a:lin ang="0" scaled="0"/>
                </a:gra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t>2026/6/15</a:t>
            </a:fld>
            <a:endParaRPr lang="zh-CN" altLang="en-US"/>
          </a:p>
        </p:txBody>
      </p:sp>
      <p:sp>
        <p:nvSpPr>
          <p:cNvPr id="5" name="页脚占位符 4"/>
          <p:cNvSpPr>
            <a:spLocks noGrp="1"/>
          </p:cNvSpPr>
          <p:nvPr>
            <p:ph type="ftr" sz="quarter" idx="11"/>
            <p:custDataLst>
              <p:tags r:id="rId5"/>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6"/>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sp>
        <p:nvSpPr>
          <p:cNvPr id="10" name="公司名占位符 6"/>
          <p:cNvSpPr>
            <a:spLocks noGrp="1"/>
          </p:cNvSpPr>
          <p:nvPr>
            <p:ph type="body" sz="quarter" idx="13" hasCustomPrompt="1"/>
            <p:custDataLst>
              <p:tags r:id="rId7"/>
            </p:custDataLst>
          </p:nvPr>
        </p:nvSpPr>
        <p:spPr>
          <a:xfrm>
            <a:off x="1188000" y="756000"/>
            <a:ext cx="2880000" cy="504000"/>
          </a:xfrm>
        </p:spPr>
        <p:txBody>
          <a:bodyPr wrap="square" anchor="ctr">
            <a:normAutofit/>
          </a:bodyPr>
          <a:lstStyle>
            <a:lvl1pPr marL="0" indent="0">
              <a:lnSpc>
                <a:spcPct val="100000"/>
              </a:lnSpc>
              <a:buNone/>
              <a:defRPr sz="1800"/>
            </a:lvl1pPr>
          </a:lstStyle>
          <a:p>
            <a:pPr lvl="0"/>
            <a:r>
              <a:rPr lang="zh-CN" altLang="en-US" dirty="0"/>
              <a:t>公司名</a:t>
            </a:r>
          </a:p>
        </p:txBody>
      </p:sp>
      <p:sp>
        <p:nvSpPr>
          <p:cNvPr id="24" name="署名占位符 10"/>
          <p:cNvSpPr>
            <a:spLocks noGrp="1"/>
          </p:cNvSpPr>
          <p:nvPr>
            <p:ph type="body" sz="quarter" idx="17" hasCustomPrompt="1"/>
            <p:custDataLst>
              <p:tags r:id="rId8"/>
            </p:custDataLst>
          </p:nvPr>
        </p:nvSpPr>
        <p:spPr>
          <a:xfrm>
            <a:off x="1188000" y="5580000"/>
            <a:ext cx="2088000" cy="504000"/>
          </a:xfrm>
        </p:spPr>
        <p:txBody>
          <a:bodyPr wrap="square" anchor="ctr">
            <a:normAutofit/>
          </a:bodyPr>
          <a:lstStyle>
            <a:lvl1pPr marL="0" indent="0" algn="l">
              <a:lnSpc>
                <a:spcPct val="100000"/>
              </a:lnSpc>
              <a:buNone/>
              <a:defRPr sz="1800"/>
            </a:lvl1pPr>
          </a:lstStyle>
          <a:p>
            <a:pPr lvl="0"/>
            <a:r>
              <a:rPr lang="zh-CN" altLang="en-US" dirty="0"/>
              <a:t>署名</a:t>
            </a:r>
          </a:p>
        </p:txBody>
      </p:sp>
      <p:sp>
        <p:nvSpPr>
          <p:cNvPr id="9" name="任意多边形: 形状 8"/>
          <p:cNvSpPr/>
          <p:nvPr userDrawn="1">
            <p:custDataLst>
              <p:tags r:id="rId9"/>
            </p:custDataLst>
          </p:nvPr>
        </p:nvSpPr>
        <p:spPr>
          <a:xfrm>
            <a:off x="8303481" y="1"/>
            <a:ext cx="3888439" cy="2990663"/>
          </a:xfrm>
          <a:custGeom>
            <a:avLst/>
            <a:gdLst>
              <a:gd name="connsiteX0" fmla="*/ 701222 w 3888439"/>
              <a:gd name="connsiteY0" fmla="*/ 0 h 2990663"/>
              <a:gd name="connsiteX1" fmla="*/ 1837804 w 3888439"/>
              <a:gd name="connsiteY1" fmla="*/ 0 h 2990663"/>
              <a:gd name="connsiteX2" fmla="*/ 1073370 w 3888439"/>
              <a:gd name="connsiteY2" fmla="*/ 764434 h 2990663"/>
              <a:gd name="connsiteX3" fmla="*/ 1073369 w 3888439"/>
              <a:gd name="connsiteY3" fmla="*/ 1917293 h 2990663"/>
              <a:gd name="connsiteX4" fmla="*/ 2226228 w 3888439"/>
              <a:gd name="connsiteY4" fmla="*/ 1917293 h 2990663"/>
              <a:gd name="connsiteX5" fmla="*/ 3888439 w 3888439"/>
              <a:gd name="connsiteY5" fmla="*/ 255082 h 2990663"/>
              <a:gd name="connsiteX6" fmla="*/ 3888439 w 3888439"/>
              <a:gd name="connsiteY6" fmla="*/ 1391667 h 2990663"/>
              <a:gd name="connsiteX7" fmla="*/ 2763601 w 3888439"/>
              <a:gd name="connsiteY7" fmla="*/ 2516504 h 2990663"/>
              <a:gd name="connsiteX8" fmla="*/ 474159 w 3888439"/>
              <a:gd name="connsiteY8" fmla="*/ 2516504 h 2990663"/>
              <a:gd name="connsiteX9" fmla="*/ 474159 w 3888439"/>
              <a:gd name="connsiteY9" fmla="*/ 2516505 h 2990663"/>
              <a:gd name="connsiteX10" fmla="*/ 474159 w 3888439"/>
              <a:gd name="connsiteY10" fmla="*/ 227063 h 2990663"/>
              <a:gd name="connsiteX11" fmla="*/ 701222 w 3888439"/>
              <a:gd name="connsiteY11" fmla="*/ 0 h 299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88439" h="2990663">
                <a:moveTo>
                  <a:pt x="701222" y="0"/>
                </a:moveTo>
                <a:lnTo>
                  <a:pt x="1837804" y="0"/>
                </a:lnTo>
                <a:lnTo>
                  <a:pt x="1073370" y="764434"/>
                </a:lnTo>
                <a:cubicBezTo>
                  <a:pt x="755017" y="1082787"/>
                  <a:pt x="755017" y="1598941"/>
                  <a:pt x="1073369" y="1917293"/>
                </a:cubicBezTo>
                <a:cubicBezTo>
                  <a:pt x="1391723" y="2235647"/>
                  <a:pt x="1907876" y="2235648"/>
                  <a:pt x="2226228" y="1917293"/>
                </a:cubicBezTo>
                <a:lnTo>
                  <a:pt x="3888439" y="255082"/>
                </a:lnTo>
                <a:lnTo>
                  <a:pt x="3888439" y="1391667"/>
                </a:lnTo>
                <a:lnTo>
                  <a:pt x="2763601" y="2516504"/>
                </a:lnTo>
                <a:cubicBezTo>
                  <a:pt x="2131388" y="3148717"/>
                  <a:pt x="1106371" y="3148716"/>
                  <a:pt x="474159" y="2516504"/>
                </a:cubicBezTo>
                <a:lnTo>
                  <a:pt x="474159" y="2516505"/>
                </a:lnTo>
                <a:cubicBezTo>
                  <a:pt x="-158053" y="1884293"/>
                  <a:pt x="-158053" y="859275"/>
                  <a:pt x="474159" y="227063"/>
                </a:cubicBezTo>
                <a:lnTo>
                  <a:pt x="701222" y="0"/>
                </a:lnTo>
                <a:close/>
              </a:path>
            </a:pathLst>
          </a:custGeom>
          <a:solidFill>
            <a:schemeClr val="accent1">
              <a:alpha val="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17" name="任意多边形: 形状 16"/>
          <p:cNvSpPr/>
          <p:nvPr userDrawn="1">
            <p:custDataLst>
              <p:tags r:id="rId10"/>
            </p:custDataLst>
          </p:nvPr>
        </p:nvSpPr>
        <p:spPr>
          <a:xfrm>
            <a:off x="140" y="4031014"/>
            <a:ext cx="3367833" cy="2826723"/>
          </a:xfrm>
          <a:custGeom>
            <a:avLst/>
            <a:gdLst>
              <a:gd name="connsiteX0" fmla="*/ 1739345 w 3367833"/>
              <a:gd name="connsiteY0" fmla="*/ 27 h 2826723"/>
              <a:gd name="connsiteX1" fmla="*/ 2879022 w 3367833"/>
              <a:gd name="connsiteY1" fmla="*/ 459570 h 2826723"/>
              <a:gd name="connsiteX2" fmla="*/ 2893839 w 3367833"/>
              <a:gd name="connsiteY2" fmla="*/ 474387 h 2826723"/>
              <a:gd name="connsiteX3" fmla="*/ 2908656 w 3367833"/>
              <a:gd name="connsiteY3" fmla="*/ 489203 h 2826723"/>
              <a:gd name="connsiteX4" fmla="*/ 2893816 w 3367833"/>
              <a:gd name="connsiteY4" fmla="*/ 2763402 h 2826723"/>
              <a:gd name="connsiteX5" fmla="*/ 2830506 w 3367833"/>
              <a:gd name="connsiteY5" fmla="*/ 2826712 h 2826723"/>
              <a:gd name="connsiteX6" fmla="*/ 1693631 w 3367833"/>
              <a:gd name="connsiteY6" fmla="*/ 2826723 h 2826723"/>
              <a:gd name="connsiteX7" fmla="*/ 2294403 w 3367833"/>
              <a:gd name="connsiteY7" fmla="*/ 2225952 h 2826723"/>
              <a:gd name="connsiteX8" fmla="*/ 2294414 w 3367833"/>
              <a:gd name="connsiteY8" fmla="*/ 1073811 h 2826723"/>
              <a:gd name="connsiteX9" fmla="*/ 1141825 w 3367833"/>
              <a:gd name="connsiteY9" fmla="*/ 1073374 h 2826723"/>
              <a:gd name="connsiteX10" fmla="*/ 0 w 3367833"/>
              <a:gd name="connsiteY10" fmla="*/ 2215198 h 2826723"/>
              <a:gd name="connsiteX11" fmla="*/ 11 w 3367833"/>
              <a:gd name="connsiteY11" fmla="*/ 1078324 h 2826723"/>
              <a:gd name="connsiteX12" fmla="*/ 604375 w 3367833"/>
              <a:gd name="connsiteY12" fmla="*/ 473960 h 2826723"/>
              <a:gd name="connsiteX13" fmla="*/ 1739345 w 3367833"/>
              <a:gd name="connsiteY13" fmla="*/ 27 h 2826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67833" h="2826723">
                <a:moveTo>
                  <a:pt x="1739345" y="27"/>
                </a:moveTo>
                <a:cubicBezTo>
                  <a:pt x="2150407" y="-2335"/>
                  <a:pt x="2562254" y="150884"/>
                  <a:pt x="2879022" y="459570"/>
                </a:cubicBezTo>
                <a:lnTo>
                  <a:pt x="2893839" y="474387"/>
                </a:lnTo>
                <a:lnTo>
                  <a:pt x="2908656" y="489203"/>
                </a:lnTo>
                <a:cubicBezTo>
                  <a:pt x="3525579" y="1122291"/>
                  <a:pt x="3521079" y="2136139"/>
                  <a:pt x="2893816" y="2763402"/>
                </a:cubicBezTo>
                <a:lnTo>
                  <a:pt x="2830506" y="2826712"/>
                </a:lnTo>
                <a:lnTo>
                  <a:pt x="1693631" y="2826723"/>
                </a:lnTo>
                <a:lnTo>
                  <a:pt x="2294403" y="2225952"/>
                </a:lnTo>
                <a:cubicBezTo>
                  <a:pt x="2612749" y="1907606"/>
                  <a:pt x="2612754" y="1392151"/>
                  <a:pt x="2294414" y="1073811"/>
                </a:cubicBezTo>
                <a:cubicBezTo>
                  <a:pt x="1976075" y="755471"/>
                  <a:pt x="1460171" y="755028"/>
                  <a:pt x="1141825" y="1073374"/>
                </a:cubicBezTo>
                <a:lnTo>
                  <a:pt x="0" y="2215198"/>
                </a:lnTo>
                <a:lnTo>
                  <a:pt x="11" y="1078324"/>
                </a:lnTo>
                <a:lnTo>
                  <a:pt x="604375" y="473960"/>
                </a:lnTo>
                <a:cubicBezTo>
                  <a:pt x="918006" y="160329"/>
                  <a:pt x="1328284" y="2388"/>
                  <a:pt x="1739345" y="27"/>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20" name="任意多边形: 形状 19"/>
          <p:cNvSpPr/>
          <p:nvPr userDrawn="1">
            <p:custDataLst>
              <p:tags r:id="rId11"/>
            </p:custDataLst>
          </p:nvPr>
        </p:nvSpPr>
        <p:spPr>
          <a:xfrm>
            <a:off x="7951867" y="1"/>
            <a:ext cx="4240054" cy="5117611"/>
          </a:xfrm>
          <a:custGeom>
            <a:avLst/>
            <a:gdLst>
              <a:gd name="connsiteX0" fmla="*/ 2828170 w 4240054"/>
              <a:gd name="connsiteY0" fmla="*/ 0 h 5117611"/>
              <a:gd name="connsiteX1" fmla="*/ 3964752 w 4240054"/>
              <a:gd name="connsiteY1" fmla="*/ 0 h 5117611"/>
              <a:gd name="connsiteX2" fmla="*/ 1073370 w 4240054"/>
              <a:gd name="connsiteY2" fmla="*/ 2891382 h 5117611"/>
              <a:gd name="connsiteX3" fmla="*/ 1073369 w 4240054"/>
              <a:gd name="connsiteY3" fmla="*/ 4044241 h 5117611"/>
              <a:gd name="connsiteX4" fmla="*/ 2226228 w 4240054"/>
              <a:gd name="connsiteY4" fmla="*/ 4044241 h 5117611"/>
              <a:gd name="connsiteX5" fmla="*/ 4240053 w 4240054"/>
              <a:gd name="connsiteY5" fmla="*/ 2030415 h 5117611"/>
              <a:gd name="connsiteX6" fmla="*/ 4240054 w 4240054"/>
              <a:gd name="connsiteY6" fmla="*/ 3166999 h 5117611"/>
              <a:gd name="connsiteX7" fmla="*/ 2763600 w 4240054"/>
              <a:gd name="connsiteY7" fmla="*/ 4643452 h 5117611"/>
              <a:gd name="connsiteX8" fmla="*/ 597109 w 4240054"/>
              <a:gd name="connsiteY8" fmla="*/ 4754583 h 5117611"/>
              <a:gd name="connsiteX9" fmla="*/ 474159 w 4240054"/>
              <a:gd name="connsiteY9" fmla="*/ 4643453 h 5117611"/>
              <a:gd name="connsiteX10" fmla="*/ 363028 w 4240054"/>
              <a:gd name="connsiteY10" fmla="*/ 4520502 h 5117611"/>
              <a:gd name="connsiteX11" fmla="*/ 474159 w 4240054"/>
              <a:gd name="connsiteY11" fmla="*/ 2354011 h 5117611"/>
              <a:gd name="connsiteX12" fmla="*/ 2828170 w 4240054"/>
              <a:gd name="connsiteY12" fmla="*/ 0 h 511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40054" h="5117611">
                <a:moveTo>
                  <a:pt x="2828170" y="0"/>
                </a:moveTo>
                <a:lnTo>
                  <a:pt x="3964752" y="0"/>
                </a:lnTo>
                <a:lnTo>
                  <a:pt x="1073370" y="2891382"/>
                </a:lnTo>
                <a:cubicBezTo>
                  <a:pt x="755017" y="3209735"/>
                  <a:pt x="755017" y="3725889"/>
                  <a:pt x="1073369" y="4044241"/>
                </a:cubicBezTo>
                <a:cubicBezTo>
                  <a:pt x="1391723" y="4362595"/>
                  <a:pt x="1907875" y="4362595"/>
                  <a:pt x="2226228" y="4044241"/>
                </a:cubicBezTo>
                <a:lnTo>
                  <a:pt x="4240053" y="2030415"/>
                </a:lnTo>
                <a:lnTo>
                  <a:pt x="4240054" y="3166999"/>
                </a:lnTo>
                <a:lnTo>
                  <a:pt x="2763600" y="4643452"/>
                </a:lnTo>
                <a:cubicBezTo>
                  <a:pt x="2170901" y="5236151"/>
                  <a:pt x="1232963" y="5273195"/>
                  <a:pt x="597109" y="4754583"/>
                </a:cubicBezTo>
                <a:lnTo>
                  <a:pt x="474159" y="4643453"/>
                </a:lnTo>
                <a:lnTo>
                  <a:pt x="363028" y="4520502"/>
                </a:lnTo>
                <a:cubicBezTo>
                  <a:pt x="-155583" y="3884647"/>
                  <a:pt x="-118540" y="2946710"/>
                  <a:pt x="474159" y="2354011"/>
                </a:cubicBezTo>
                <a:lnTo>
                  <a:pt x="2828170" y="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29" name="任意多边形: 形状 28"/>
          <p:cNvSpPr/>
          <p:nvPr userDrawn="1">
            <p:custDataLst>
              <p:tags r:id="rId1"/>
            </p:custDataLst>
          </p:nvPr>
        </p:nvSpPr>
        <p:spPr>
          <a:xfrm>
            <a:off x="1" y="787400"/>
            <a:ext cx="11095355" cy="3505200"/>
          </a:xfrm>
          <a:custGeom>
            <a:avLst/>
            <a:gdLst>
              <a:gd name="connsiteX0" fmla="*/ 10131107 w 11095355"/>
              <a:gd name="connsiteY0" fmla="*/ 0 h 3505200"/>
              <a:gd name="connsiteX1" fmla="*/ 11095355 w 11095355"/>
              <a:gd name="connsiteY1" fmla="*/ 835025 h 3505200"/>
              <a:gd name="connsiteX2" fmla="*/ 11095355 w 11095355"/>
              <a:gd name="connsiteY2" fmla="*/ 3505200 h 3505200"/>
              <a:gd name="connsiteX3" fmla="*/ 0 w 11095355"/>
              <a:gd name="connsiteY3" fmla="*/ 180612 h 3505200"/>
              <a:gd name="connsiteX4" fmla="*/ 0 w 11095355"/>
              <a:gd name="connsiteY4" fmla="*/ 36392 h 3505200"/>
              <a:gd name="connsiteX0-1" fmla="*/ 0 w 11095355"/>
              <a:gd name="connsiteY0-2" fmla="*/ 180612 h 3505200"/>
              <a:gd name="connsiteX1-3" fmla="*/ 0 w 11095355"/>
              <a:gd name="connsiteY1-4" fmla="*/ 36392 h 3505200"/>
              <a:gd name="connsiteX2-5" fmla="*/ 10131107 w 11095355"/>
              <a:gd name="connsiteY2-6" fmla="*/ 0 h 3505200"/>
              <a:gd name="connsiteX3-7" fmla="*/ 11095355 w 11095355"/>
              <a:gd name="connsiteY3-8" fmla="*/ 835025 h 3505200"/>
              <a:gd name="connsiteX4-9" fmla="*/ 11095355 w 11095355"/>
              <a:gd name="connsiteY4-10" fmla="*/ 3505200 h 3505200"/>
              <a:gd name="connsiteX5" fmla="*/ 91440 w 11095355"/>
              <a:gd name="connsiteY5" fmla="*/ 272052 h 3505200"/>
              <a:gd name="connsiteX0-11" fmla="*/ 0 w 11095355"/>
              <a:gd name="connsiteY0-12" fmla="*/ 180612 h 3505200"/>
              <a:gd name="connsiteX1-13" fmla="*/ 0 w 11095355"/>
              <a:gd name="connsiteY1-14" fmla="*/ 36392 h 3505200"/>
              <a:gd name="connsiteX2-15" fmla="*/ 10131107 w 11095355"/>
              <a:gd name="connsiteY2-16" fmla="*/ 0 h 3505200"/>
              <a:gd name="connsiteX3-17" fmla="*/ 11095355 w 11095355"/>
              <a:gd name="connsiteY3-18" fmla="*/ 835025 h 3505200"/>
              <a:gd name="connsiteX4-19" fmla="*/ 11095355 w 11095355"/>
              <a:gd name="connsiteY4-20" fmla="*/ 3505200 h 3505200"/>
              <a:gd name="connsiteX0-21" fmla="*/ 0 w 11095355"/>
              <a:gd name="connsiteY0-22" fmla="*/ 36392 h 3505200"/>
              <a:gd name="connsiteX1-23" fmla="*/ 10131107 w 11095355"/>
              <a:gd name="connsiteY1-24" fmla="*/ 0 h 3505200"/>
              <a:gd name="connsiteX2-25" fmla="*/ 11095355 w 11095355"/>
              <a:gd name="connsiteY2-26" fmla="*/ 835025 h 3505200"/>
              <a:gd name="connsiteX3-27" fmla="*/ 11095355 w 11095355"/>
              <a:gd name="connsiteY3-28" fmla="*/ 3505200 h 3505200"/>
            </a:gdLst>
            <a:ahLst/>
            <a:cxnLst>
              <a:cxn ang="0">
                <a:pos x="connsiteX0-1" y="connsiteY0-2"/>
              </a:cxn>
              <a:cxn ang="0">
                <a:pos x="connsiteX1-3" y="connsiteY1-4"/>
              </a:cxn>
              <a:cxn ang="0">
                <a:pos x="connsiteX2-5" y="connsiteY2-6"/>
              </a:cxn>
              <a:cxn ang="0">
                <a:pos x="connsiteX3-7" y="connsiteY3-8"/>
              </a:cxn>
            </a:cxnLst>
            <a:rect l="l" t="t" r="r" b="b"/>
            <a:pathLst>
              <a:path w="11095355" h="3505200">
                <a:moveTo>
                  <a:pt x="0" y="36392"/>
                </a:moveTo>
                <a:lnTo>
                  <a:pt x="10131107" y="0"/>
                </a:lnTo>
                <a:cubicBezTo>
                  <a:pt x="10663460" y="0"/>
                  <a:pt x="11095355" y="374015"/>
                  <a:pt x="11095355" y="835025"/>
                </a:cubicBezTo>
                <a:lnTo>
                  <a:pt x="11095355" y="3505200"/>
                </a:lnTo>
              </a:path>
            </a:pathLst>
          </a:custGeom>
          <a:noFill/>
          <a:ln w="31750">
            <a:solidFill>
              <a:schemeClr val="accent1">
                <a:alpha val="7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1" name="任意多边形: 形状 30"/>
          <p:cNvSpPr/>
          <p:nvPr userDrawn="1">
            <p:custDataLst>
              <p:tags r:id="rId2"/>
            </p:custDataLst>
          </p:nvPr>
        </p:nvSpPr>
        <p:spPr>
          <a:xfrm flipH="1" flipV="1">
            <a:off x="1096646" y="2565400"/>
            <a:ext cx="11095355" cy="3505200"/>
          </a:xfrm>
          <a:custGeom>
            <a:avLst/>
            <a:gdLst>
              <a:gd name="connsiteX0" fmla="*/ 11095355 w 11095355"/>
              <a:gd name="connsiteY0" fmla="*/ 3505200 h 3505200"/>
              <a:gd name="connsiteX1" fmla="*/ 0 w 11095355"/>
              <a:gd name="connsiteY1" fmla="*/ 180612 h 3505200"/>
              <a:gd name="connsiteX2" fmla="*/ 0 w 11095355"/>
              <a:gd name="connsiteY2" fmla="*/ 36392 h 3505200"/>
              <a:gd name="connsiteX3" fmla="*/ 10131107 w 11095355"/>
              <a:gd name="connsiteY3" fmla="*/ 0 h 3505200"/>
              <a:gd name="connsiteX4" fmla="*/ 11095355 w 11095355"/>
              <a:gd name="connsiteY4" fmla="*/ 835025 h 3505200"/>
              <a:gd name="connsiteX0-1" fmla="*/ 0 w 11095355"/>
              <a:gd name="connsiteY0-2" fmla="*/ 180612 h 3505200"/>
              <a:gd name="connsiteX1-3" fmla="*/ 0 w 11095355"/>
              <a:gd name="connsiteY1-4" fmla="*/ 36392 h 3505200"/>
              <a:gd name="connsiteX2-5" fmla="*/ 10131107 w 11095355"/>
              <a:gd name="connsiteY2-6" fmla="*/ 0 h 3505200"/>
              <a:gd name="connsiteX3-7" fmla="*/ 11095355 w 11095355"/>
              <a:gd name="connsiteY3-8" fmla="*/ 835025 h 3505200"/>
              <a:gd name="connsiteX4-9" fmla="*/ 11095355 w 11095355"/>
              <a:gd name="connsiteY4-10" fmla="*/ 3505200 h 3505200"/>
              <a:gd name="connsiteX5" fmla="*/ 91440 w 11095355"/>
              <a:gd name="connsiteY5" fmla="*/ 272052 h 3505200"/>
              <a:gd name="connsiteX0-11" fmla="*/ 0 w 11095355"/>
              <a:gd name="connsiteY0-12" fmla="*/ 180612 h 3505200"/>
              <a:gd name="connsiteX1-13" fmla="*/ 0 w 11095355"/>
              <a:gd name="connsiteY1-14" fmla="*/ 36392 h 3505200"/>
              <a:gd name="connsiteX2-15" fmla="*/ 10131107 w 11095355"/>
              <a:gd name="connsiteY2-16" fmla="*/ 0 h 3505200"/>
              <a:gd name="connsiteX3-17" fmla="*/ 11095355 w 11095355"/>
              <a:gd name="connsiteY3-18" fmla="*/ 835025 h 3505200"/>
              <a:gd name="connsiteX4-19" fmla="*/ 11095355 w 11095355"/>
              <a:gd name="connsiteY4-20" fmla="*/ 3505200 h 3505200"/>
              <a:gd name="connsiteX0-21" fmla="*/ 0 w 11095355"/>
              <a:gd name="connsiteY0-22" fmla="*/ 36392 h 3505200"/>
              <a:gd name="connsiteX1-23" fmla="*/ 10131107 w 11095355"/>
              <a:gd name="connsiteY1-24" fmla="*/ 0 h 3505200"/>
              <a:gd name="connsiteX2-25" fmla="*/ 11095355 w 11095355"/>
              <a:gd name="connsiteY2-26" fmla="*/ 835025 h 3505200"/>
              <a:gd name="connsiteX3-27" fmla="*/ 11095355 w 11095355"/>
              <a:gd name="connsiteY3-28" fmla="*/ 3505200 h 3505200"/>
            </a:gdLst>
            <a:ahLst/>
            <a:cxnLst>
              <a:cxn ang="0">
                <a:pos x="connsiteX0-1" y="connsiteY0-2"/>
              </a:cxn>
              <a:cxn ang="0">
                <a:pos x="connsiteX1-3" y="connsiteY1-4"/>
              </a:cxn>
              <a:cxn ang="0">
                <a:pos x="connsiteX2-5" y="connsiteY2-6"/>
              </a:cxn>
              <a:cxn ang="0">
                <a:pos x="connsiteX3-7" y="connsiteY3-8"/>
              </a:cxn>
            </a:cxnLst>
            <a:rect l="l" t="t" r="r" b="b"/>
            <a:pathLst>
              <a:path w="11095355" h="3505200">
                <a:moveTo>
                  <a:pt x="0" y="36392"/>
                </a:moveTo>
                <a:lnTo>
                  <a:pt x="10131107" y="0"/>
                </a:lnTo>
                <a:cubicBezTo>
                  <a:pt x="10663460" y="0"/>
                  <a:pt x="11095355" y="374015"/>
                  <a:pt x="11095355" y="835025"/>
                </a:cubicBezTo>
                <a:lnTo>
                  <a:pt x="11095355" y="3505200"/>
                </a:lnTo>
              </a:path>
            </a:pathLst>
          </a:custGeom>
          <a:noFill/>
          <a:ln w="31750">
            <a:solidFill>
              <a:schemeClr val="accent1">
                <a:alpha val="7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22" name="文本框 21"/>
          <p:cNvSpPr txBox="1"/>
          <p:nvPr userDrawn="1">
            <p:custDataLst>
              <p:tags r:id="rId3"/>
            </p:custDataLst>
          </p:nvPr>
        </p:nvSpPr>
        <p:spPr>
          <a:xfrm flipH="1" flipV="1">
            <a:off x="10725150" y="4871720"/>
            <a:ext cx="295910" cy="681355"/>
          </a:xfrm>
          <a:custGeom>
            <a:avLst/>
            <a:gdLst/>
            <a:ahLst/>
            <a:cxnLst>
              <a:cxn ang="3">
                <a:pos x="hc" y="t"/>
              </a:cxn>
              <a:cxn ang="cd2">
                <a:pos x="l" y="vc"/>
              </a:cxn>
              <a:cxn ang="cd4">
                <a:pos x="hc" y="b"/>
              </a:cxn>
              <a:cxn ang="0">
                <a:pos x="r" y="vc"/>
              </a:cxn>
            </a:cxnLst>
            <a:rect l="l" t="t" r="r" b="b"/>
            <a:pathLst>
              <a:path w="466" h="1073">
                <a:moveTo>
                  <a:pt x="420" y="0"/>
                </a:moveTo>
                <a:lnTo>
                  <a:pt x="420" y="202"/>
                </a:lnTo>
                <a:cubicBezTo>
                  <a:pt x="264" y="275"/>
                  <a:pt x="197" y="399"/>
                  <a:pt x="218" y="575"/>
                </a:cubicBezTo>
                <a:lnTo>
                  <a:pt x="466" y="575"/>
                </a:lnTo>
                <a:lnTo>
                  <a:pt x="466" y="1073"/>
                </a:lnTo>
                <a:lnTo>
                  <a:pt x="0" y="1073"/>
                </a:lnTo>
                <a:lnTo>
                  <a:pt x="0" y="529"/>
                </a:lnTo>
                <a:cubicBezTo>
                  <a:pt x="21" y="280"/>
                  <a:pt x="161" y="104"/>
                  <a:pt x="420" y="0"/>
                </a:cubicBezTo>
                <a:close/>
              </a:path>
            </a:pathLst>
          </a:custGeom>
          <a:solidFill>
            <a:schemeClr val="accent1">
              <a:alpha val="80000"/>
            </a:schemeClr>
          </a:solidFill>
          <a:effectLst/>
        </p:spPr>
        <p:txBody>
          <a:bodyPr wrap="square" rtlCol="0">
            <a:noAutofit/>
          </a:bodyPr>
          <a:lstStyle/>
          <a:p>
            <a:endParaRPr lang="en-US" altLang="zh-CN" sz="19900">
              <a:solidFill>
                <a:schemeClr val="bg1"/>
              </a:solidFill>
              <a:latin typeface="方正姚体" panose="02010601030101010101" charset="-122"/>
              <a:ea typeface="方正姚体" panose="02010601030101010101" charset="-122"/>
            </a:endParaRPr>
          </a:p>
        </p:txBody>
      </p:sp>
      <p:sp>
        <p:nvSpPr>
          <p:cNvPr id="23" name="文本框 22"/>
          <p:cNvSpPr txBox="1"/>
          <p:nvPr userDrawn="1">
            <p:custDataLst>
              <p:tags r:id="rId4"/>
            </p:custDataLst>
          </p:nvPr>
        </p:nvSpPr>
        <p:spPr>
          <a:xfrm flipH="1" flipV="1">
            <a:off x="11178540" y="4871720"/>
            <a:ext cx="286385" cy="681355"/>
          </a:xfrm>
          <a:custGeom>
            <a:avLst/>
            <a:gdLst/>
            <a:ahLst/>
            <a:cxnLst>
              <a:cxn ang="3">
                <a:pos x="hc" y="t"/>
              </a:cxn>
              <a:cxn ang="cd2">
                <a:pos x="l" y="vc"/>
              </a:cxn>
              <a:cxn ang="cd4">
                <a:pos x="hc" y="b"/>
              </a:cxn>
              <a:cxn ang="0">
                <a:pos x="r" y="vc"/>
              </a:cxn>
            </a:cxnLst>
            <a:rect l="l" t="t" r="r" b="b"/>
            <a:pathLst>
              <a:path w="451" h="1073">
                <a:moveTo>
                  <a:pt x="420" y="0"/>
                </a:moveTo>
                <a:lnTo>
                  <a:pt x="420" y="202"/>
                </a:lnTo>
                <a:cubicBezTo>
                  <a:pt x="264" y="316"/>
                  <a:pt x="192" y="440"/>
                  <a:pt x="202" y="575"/>
                </a:cubicBezTo>
                <a:lnTo>
                  <a:pt x="451" y="575"/>
                </a:lnTo>
                <a:lnTo>
                  <a:pt x="451" y="1073"/>
                </a:lnTo>
                <a:lnTo>
                  <a:pt x="0" y="1073"/>
                </a:lnTo>
                <a:lnTo>
                  <a:pt x="0" y="544"/>
                </a:lnTo>
                <a:cubicBezTo>
                  <a:pt x="10" y="306"/>
                  <a:pt x="150" y="124"/>
                  <a:pt x="420" y="0"/>
                </a:cubicBezTo>
                <a:close/>
              </a:path>
            </a:pathLst>
          </a:custGeom>
          <a:solidFill>
            <a:schemeClr val="accent1">
              <a:alpha val="80000"/>
            </a:schemeClr>
          </a:solid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sz="19900">
              <a:solidFill>
                <a:schemeClr val="bg1"/>
              </a:solidFill>
              <a:latin typeface="方正姚体" panose="02010601030101010101" charset="-122"/>
              <a:ea typeface="方正姚体" panose="02010601030101010101" charset="-122"/>
            </a:endParaRPr>
          </a:p>
        </p:txBody>
      </p:sp>
      <p:sp>
        <p:nvSpPr>
          <p:cNvPr id="26" name="文本框 25"/>
          <p:cNvSpPr txBox="1"/>
          <p:nvPr userDrawn="1">
            <p:custDataLst>
              <p:tags r:id="rId5"/>
            </p:custDataLst>
          </p:nvPr>
        </p:nvSpPr>
        <p:spPr>
          <a:xfrm flipV="1">
            <a:off x="1170305" y="1399540"/>
            <a:ext cx="295910" cy="681355"/>
          </a:xfrm>
          <a:custGeom>
            <a:avLst/>
            <a:gdLst/>
            <a:ahLst/>
            <a:cxnLst>
              <a:cxn ang="3">
                <a:pos x="hc" y="t"/>
              </a:cxn>
              <a:cxn ang="cd2">
                <a:pos x="l" y="vc"/>
              </a:cxn>
              <a:cxn ang="cd4">
                <a:pos x="hc" y="b"/>
              </a:cxn>
              <a:cxn ang="0">
                <a:pos x="r" y="vc"/>
              </a:cxn>
            </a:cxnLst>
            <a:rect l="l" t="t" r="r" b="b"/>
            <a:pathLst>
              <a:path w="466" h="1073">
                <a:moveTo>
                  <a:pt x="420" y="0"/>
                </a:moveTo>
                <a:lnTo>
                  <a:pt x="420" y="202"/>
                </a:lnTo>
                <a:cubicBezTo>
                  <a:pt x="264" y="275"/>
                  <a:pt x="197" y="399"/>
                  <a:pt x="218" y="575"/>
                </a:cubicBezTo>
                <a:lnTo>
                  <a:pt x="466" y="575"/>
                </a:lnTo>
                <a:lnTo>
                  <a:pt x="466" y="1073"/>
                </a:lnTo>
                <a:lnTo>
                  <a:pt x="0" y="1073"/>
                </a:lnTo>
                <a:lnTo>
                  <a:pt x="0" y="529"/>
                </a:lnTo>
                <a:cubicBezTo>
                  <a:pt x="21" y="280"/>
                  <a:pt x="161" y="104"/>
                  <a:pt x="420" y="0"/>
                </a:cubicBezTo>
                <a:close/>
              </a:path>
            </a:pathLst>
          </a:custGeom>
          <a:solidFill>
            <a:schemeClr val="accent1">
              <a:alpha val="80000"/>
            </a:schemeClr>
          </a:solidFill>
          <a:effectLst/>
        </p:spPr>
        <p:txBody>
          <a:bodyPr wrap="square" rtlCol="0">
            <a:noAutofit/>
          </a:bodyPr>
          <a:lstStyle/>
          <a:p>
            <a:endParaRPr lang="en-US" altLang="zh-CN" sz="19900">
              <a:solidFill>
                <a:schemeClr val="bg1">
                  <a:alpha val="65000"/>
                </a:schemeClr>
              </a:solidFill>
              <a:latin typeface="方正姚体" panose="02010601030101010101" charset="-122"/>
              <a:ea typeface="方正姚体" panose="02010601030101010101" charset="-122"/>
            </a:endParaRPr>
          </a:p>
        </p:txBody>
      </p:sp>
      <p:sp>
        <p:nvSpPr>
          <p:cNvPr id="27" name="文本框 26"/>
          <p:cNvSpPr txBox="1"/>
          <p:nvPr userDrawn="1">
            <p:custDataLst>
              <p:tags r:id="rId6"/>
            </p:custDataLst>
          </p:nvPr>
        </p:nvSpPr>
        <p:spPr>
          <a:xfrm flipV="1">
            <a:off x="726440" y="1399540"/>
            <a:ext cx="286385" cy="681355"/>
          </a:xfrm>
          <a:custGeom>
            <a:avLst/>
            <a:gdLst/>
            <a:ahLst/>
            <a:cxnLst>
              <a:cxn ang="3">
                <a:pos x="hc" y="t"/>
              </a:cxn>
              <a:cxn ang="cd2">
                <a:pos x="l" y="vc"/>
              </a:cxn>
              <a:cxn ang="cd4">
                <a:pos x="hc" y="b"/>
              </a:cxn>
              <a:cxn ang="0">
                <a:pos x="r" y="vc"/>
              </a:cxn>
            </a:cxnLst>
            <a:rect l="l" t="t" r="r" b="b"/>
            <a:pathLst>
              <a:path w="451" h="1073">
                <a:moveTo>
                  <a:pt x="420" y="0"/>
                </a:moveTo>
                <a:lnTo>
                  <a:pt x="420" y="202"/>
                </a:lnTo>
                <a:cubicBezTo>
                  <a:pt x="264" y="316"/>
                  <a:pt x="192" y="440"/>
                  <a:pt x="202" y="575"/>
                </a:cubicBezTo>
                <a:lnTo>
                  <a:pt x="451" y="575"/>
                </a:lnTo>
                <a:lnTo>
                  <a:pt x="451" y="1073"/>
                </a:lnTo>
                <a:lnTo>
                  <a:pt x="0" y="1073"/>
                </a:lnTo>
                <a:lnTo>
                  <a:pt x="0" y="544"/>
                </a:lnTo>
                <a:cubicBezTo>
                  <a:pt x="10" y="306"/>
                  <a:pt x="150" y="124"/>
                  <a:pt x="420" y="0"/>
                </a:cubicBezTo>
                <a:close/>
              </a:path>
            </a:pathLst>
          </a:custGeom>
          <a:solidFill>
            <a:schemeClr val="accent1">
              <a:alpha val="80000"/>
            </a:schemeClr>
          </a:solid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sz="19900">
              <a:solidFill>
                <a:schemeClr val="bg1">
                  <a:alpha val="65000"/>
                </a:schemeClr>
              </a:solidFill>
              <a:latin typeface="方正姚体" panose="02010601030101010101" charset="-122"/>
              <a:ea typeface="方正姚体" panose="02010601030101010101" charset="-122"/>
            </a:endParaRPr>
          </a:p>
        </p:txBody>
      </p:sp>
      <p:sp>
        <p:nvSpPr>
          <p:cNvPr id="4" name="日期占位符 3"/>
          <p:cNvSpPr>
            <a:spLocks noGrp="1"/>
          </p:cNvSpPr>
          <p:nvPr>
            <p:ph type="dt" sz="half" idx="10"/>
            <p:custDataLst>
              <p:tags r:id="rId7"/>
            </p:custDataLst>
          </p:nvPr>
        </p:nvSpPr>
        <p:spPr/>
        <p:txBody>
          <a:bodyPr wrap="square">
            <a:normAutofit/>
          </a:bodyPr>
          <a:lstStyle/>
          <a:p>
            <a:fld id="{5592522B-0F24-4480-B9DD-A9474A6880D6}" type="datetimeFigureOut">
              <a:rPr lang="zh-CN" altLang="en-US" smtClean="0"/>
              <a:t>2026/6/15</a:t>
            </a:fld>
            <a:endParaRPr lang="zh-CN" altLang="en-US"/>
          </a:p>
        </p:txBody>
      </p:sp>
      <p:sp>
        <p:nvSpPr>
          <p:cNvPr id="5" name="页脚占位符 4"/>
          <p:cNvSpPr>
            <a:spLocks noGrp="1"/>
          </p:cNvSpPr>
          <p:nvPr>
            <p:ph type="ftr" sz="quarter" idx="11"/>
            <p:custDataLst>
              <p:tags r:id="rId8"/>
            </p:custDataLst>
          </p:nvPr>
        </p:nvSpPr>
        <p:spPr/>
        <p:txBody>
          <a:bodyPr/>
          <a:lstStyle/>
          <a:p>
            <a:endParaRPr lang="zh-CN" altLang="en-US"/>
          </a:p>
        </p:txBody>
      </p:sp>
      <p:sp>
        <p:nvSpPr>
          <p:cNvPr id="6" name="灯片编号占位符 5"/>
          <p:cNvSpPr>
            <a:spLocks noGrp="1"/>
          </p:cNvSpPr>
          <p:nvPr>
            <p:ph type="sldNum" sz="quarter" idx="12"/>
            <p:custDataLst>
              <p:tags r:id="rId9"/>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sp>
        <p:nvSpPr>
          <p:cNvPr id="2" name="标题 1"/>
          <p:cNvSpPr>
            <a:spLocks noGrp="1"/>
          </p:cNvSpPr>
          <p:nvPr>
            <p:ph type="ctrTitle" hasCustomPrompt="1"/>
            <p:custDataLst>
              <p:tags r:id="rId10"/>
            </p:custDataLst>
          </p:nvPr>
        </p:nvSpPr>
        <p:spPr>
          <a:xfrm>
            <a:off x="2298065" y="2835910"/>
            <a:ext cx="7595870" cy="1540510"/>
          </a:xfrm>
        </p:spPr>
        <p:txBody>
          <a:bodyPr wrap="square" anchor="t" anchorCtr="0">
            <a:normAutofit/>
          </a:bodyPr>
          <a:lstStyle>
            <a:lvl1pPr algn="ctr">
              <a:lnSpc>
                <a:spcPct val="100000"/>
              </a:lnSpc>
              <a:defRPr sz="6000"/>
            </a:lvl1pPr>
          </a:lstStyle>
          <a:p>
            <a:r>
              <a:rPr lang="zh-CN" altLang="en-US" dirty="0"/>
              <a:t>单击编辑母版标题</a:t>
            </a:r>
          </a:p>
        </p:txBody>
      </p:sp>
      <p:sp>
        <p:nvSpPr>
          <p:cNvPr id="3" name="副标题 2"/>
          <p:cNvSpPr>
            <a:spLocks noGrp="1"/>
          </p:cNvSpPr>
          <p:nvPr>
            <p:ph type="subTitle" idx="1" hasCustomPrompt="1"/>
            <p:custDataLst>
              <p:tags r:id="rId11"/>
            </p:custDataLst>
          </p:nvPr>
        </p:nvSpPr>
        <p:spPr>
          <a:xfrm>
            <a:off x="2707200" y="2026800"/>
            <a:ext cx="6775200" cy="460800"/>
          </a:xfrm>
        </p:spPr>
        <p:txBody>
          <a:bodyPr wrap="square" anchor="ctr">
            <a:normAutofit/>
          </a:bodyPr>
          <a:lstStyle>
            <a:lvl1pPr marL="0" indent="0" algn="ctr">
              <a:lnSpc>
                <a:spcPct val="100000"/>
              </a:lnSpc>
              <a:buNone/>
              <a:defRPr sz="2400" b="1">
                <a:latin typeface="+mj-ea"/>
                <a:ea typeface="+mj-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24" name="署名占位符 10"/>
          <p:cNvSpPr>
            <a:spLocks noGrp="1"/>
          </p:cNvSpPr>
          <p:nvPr>
            <p:ph type="body" sz="quarter" idx="17" hasCustomPrompt="1"/>
            <p:custDataLst>
              <p:tags r:id="rId12"/>
            </p:custDataLst>
          </p:nvPr>
        </p:nvSpPr>
        <p:spPr>
          <a:xfrm>
            <a:off x="4656000" y="4618800"/>
            <a:ext cx="2880000" cy="504000"/>
          </a:xfrm>
        </p:spPr>
        <p:txBody>
          <a:bodyPr wrap="square" anchor="ctr">
            <a:normAutofit/>
          </a:bodyPr>
          <a:lstStyle>
            <a:lvl1pPr marL="0" indent="0" algn="ctr">
              <a:lnSpc>
                <a:spcPct val="100000"/>
              </a:lnSpc>
              <a:buNone/>
              <a:defRPr sz="2000" b="1"/>
            </a:lvl1pPr>
          </a:lstStyle>
          <a:p>
            <a:pPr lvl="0"/>
            <a:r>
              <a:rPr lang="zh-CN" altLang="en-US" dirty="0"/>
              <a:t>署名</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7.xml"/><Relationship Id="rId3" Type="http://schemas.openxmlformats.org/officeDocument/2006/relationships/tags" Target="../tags/tag2.xml"/><Relationship Id="rId7" Type="http://schemas.openxmlformats.org/officeDocument/2006/relationships/tags" Target="../tags/tag6.xml"/><Relationship Id="rId2"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tags" Target="../tags/tag5.xml"/><Relationship Id="rId5" Type="http://schemas.openxmlformats.org/officeDocument/2006/relationships/tags" Target="../tags/tag4.xml"/><Relationship Id="rId10" Type="http://schemas.openxmlformats.org/officeDocument/2006/relationships/tags" Target="../tags/tag9.xml"/><Relationship Id="rId4" Type="http://schemas.openxmlformats.org/officeDocument/2006/relationships/tags" Target="../tags/tag3.xml"/><Relationship Id="rId9" Type="http://schemas.openxmlformats.org/officeDocument/2006/relationships/tags" Target="../tags/tag8.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26.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2" Type="http://schemas.openxmlformats.org/officeDocument/2006/relationships/theme" Target="../theme/theme3.xml"/><Relationship Id="rId1" Type="http://schemas.openxmlformats.org/officeDocument/2006/relationships/slideLayout" Target="../slideLayouts/slideLayout13.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2026/6/15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12192000" cy="6858000"/>
          </a:xfrm>
          <a:prstGeom prst="rect">
            <a:avLst/>
          </a:prstGeom>
          <a:gradFill>
            <a:gsLst>
              <a:gs pos="0">
                <a:schemeClr val="bg1">
                  <a:alpha val="0"/>
                </a:schemeClr>
              </a:gs>
              <a:gs pos="100000">
                <a:schemeClr val="bg2"/>
              </a:gs>
            </a:gsLst>
            <a:lin ang="2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 name="标题占位符 1"/>
          <p:cNvSpPr>
            <a:spLocks noGrp="1"/>
          </p:cNvSpPr>
          <p:nvPr>
            <p:ph type="title"/>
            <p:custDataLst>
              <p:tags r:id="rId4"/>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p>
        </p:txBody>
      </p:sp>
      <p:sp>
        <p:nvSpPr>
          <p:cNvPr id="3" name="文本占位符 2"/>
          <p:cNvSpPr>
            <a:spLocks noGrp="1"/>
          </p:cNvSpPr>
          <p:nvPr>
            <p:ph type="body" idx="1"/>
            <p:custDataLst>
              <p:tags r:id="rId5"/>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p>
          <a:p>
            <a:pPr lvl="1"/>
            <a:r>
              <a:rPr lang="zh-CN" altLang="en-US" dirty="0"/>
              <a:t>第二级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日期占位符 3"/>
          <p:cNvSpPr>
            <a:spLocks noGrp="1"/>
          </p:cNvSpPr>
          <p:nvPr>
            <p:ph type="dt" sz="half" idx="2"/>
            <p:custDataLst>
              <p:tags r:id="rId6"/>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t>2026/6/15</a:t>
            </a:fld>
            <a:endParaRPr lang="zh-CN" altLang="en-US"/>
          </a:p>
        </p:txBody>
      </p:sp>
      <p:sp>
        <p:nvSpPr>
          <p:cNvPr id="5" name="页脚占位符 4"/>
          <p:cNvSpPr>
            <a:spLocks noGrp="1"/>
          </p:cNvSpPr>
          <p:nvPr>
            <p:ph type="ftr" sz="quarter" idx="3"/>
            <p:custDataLst>
              <p:tags r:id="rId7"/>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8"/>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t>‹#›</a:t>
            </a:fld>
            <a:endParaRPr lang="zh-CN" altLang="en-US"/>
          </a:p>
        </p:txBody>
      </p:sp>
      <p:sp>
        <p:nvSpPr>
          <p:cNvPr id="10" name="任意多边形: 形状 9"/>
          <p:cNvSpPr/>
          <p:nvPr userDrawn="1">
            <p:custDataLst>
              <p:tags r:id="rId9"/>
            </p:custDataLst>
          </p:nvPr>
        </p:nvSpPr>
        <p:spPr>
          <a:xfrm>
            <a:off x="10493375" y="0"/>
            <a:ext cx="1698625" cy="1416050"/>
          </a:xfrm>
          <a:custGeom>
            <a:avLst/>
            <a:gdLst>
              <a:gd name="connsiteX0" fmla="*/ 245177 w 2478363"/>
              <a:gd name="connsiteY0" fmla="*/ 0 h 2064784"/>
              <a:gd name="connsiteX1" fmla="*/ 1332458 w 2478363"/>
              <a:gd name="connsiteY1" fmla="*/ 1 h 2064784"/>
              <a:gd name="connsiteX2" fmla="*/ 969061 w 2478363"/>
              <a:gd name="connsiteY2" fmla="*/ 363398 h 2064784"/>
              <a:gd name="connsiteX3" fmla="*/ 905436 w 2478363"/>
              <a:gd name="connsiteY3" fmla="*/ 987699 h 2064784"/>
              <a:gd name="connsiteX4" fmla="*/ 969061 w 2478363"/>
              <a:gd name="connsiteY4" fmla="*/ 1065590 h 2064784"/>
              <a:gd name="connsiteX5" fmla="*/ 1046951 w 2478363"/>
              <a:gd name="connsiteY5" fmla="*/ 1129215 h 2064784"/>
              <a:gd name="connsiteX6" fmla="*/ 1671253 w 2478363"/>
              <a:gd name="connsiteY6" fmla="*/ 1065589 h 2064784"/>
              <a:gd name="connsiteX7" fmla="*/ 2478363 w 2478363"/>
              <a:gd name="connsiteY7" fmla="*/ 258481 h 2064784"/>
              <a:gd name="connsiteX8" fmla="*/ 2478362 w 2478363"/>
              <a:gd name="connsiteY8" fmla="*/ 1436994 h 2064784"/>
              <a:gd name="connsiteX9" fmla="*/ 2233837 w 2478363"/>
              <a:gd name="connsiteY9" fmla="*/ 1681519 h 2064784"/>
              <a:gd name="connsiteX10" fmla="*/ 383266 w 2478363"/>
              <a:gd name="connsiteY10" fmla="*/ 1681519 h 2064784"/>
              <a:gd name="connsiteX11" fmla="*/ 215587 w 2478363"/>
              <a:gd name="connsiteY11" fmla="*/ 36224 h 2064784"/>
              <a:gd name="connsiteX12" fmla="*/ 245177 w 2478363"/>
              <a:gd name="connsiteY12" fmla="*/ 0 h 2064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78363" h="2064784">
                <a:moveTo>
                  <a:pt x="245177" y="0"/>
                </a:moveTo>
                <a:lnTo>
                  <a:pt x="1332458" y="1"/>
                </a:lnTo>
                <a:lnTo>
                  <a:pt x="969061" y="363398"/>
                </a:lnTo>
                <a:cubicBezTo>
                  <a:pt x="799394" y="533064"/>
                  <a:pt x="778186" y="794972"/>
                  <a:pt x="905436" y="987699"/>
                </a:cubicBezTo>
                <a:lnTo>
                  <a:pt x="969061" y="1065590"/>
                </a:lnTo>
                <a:lnTo>
                  <a:pt x="1046951" y="1129215"/>
                </a:lnTo>
                <a:cubicBezTo>
                  <a:pt x="1239678" y="1256464"/>
                  <a:pt x="1501586" y="1235256"/>
                  <a:pt x="1671253" y="1065589"/>
                </a:cubicBezTo>
                <a:lnTo>
                  <a:pt x="2478363" y="258481"/>
                </a:lnTo>
                <a:lnTo>
                  <a:pt x="2478362" y="1436994"/>
                </a:lnTo>
                <a:lnTo>
                  <a:pt x="2233837" y="1681519"/>
                </a:lnTo>
                <a:cubicBezTo>
                  <a:pt x="1722816" y="2192540"/>
                  <a:pt x="894287" y="2192540"/>
                  <a:pt x="383266" y="1681519"/>
                </a:cubicBezTo>
                <a:cubicBezTo>
                  <a:pt x="-63877" y="1234376"/>
                  <a:pt x="-119770" y="544141"/>
                  <a:pt x="215587" y="36224"/>
                </a:cubicBezTo>
                <a:lnTo>
                  <a:pt x="245177" y="0"/>
                </a:lnTo>
                <a:close/>
              </a:path>
            </a:pathLst>
          </a:custGeom>
          <a:solidFill>
            <a:schemeClr val="accent1">
              <a:alpha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zh-CN" altLang="en-US"/>
          </a:p>
        </p:txBody>
      </p:sp>
      <p:sp>
        <p:nvSpPr>
          <p:cNvPr id="7" name="KSO_TEMPLATE" hidden="1"/>
          <p:cNvSpPr/>
          <p:nvPr userDrawn="1">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3"/>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p>
        </p:txBody>
      </p:sp>
      <p:sp>
        <p:nvSpPr>
          <p:cNvPr id="3" name="文本占位符 2"/>
          <p:cNvSpPr>
            <a:spLocks noGrp="1"/>
          </p:cNvSpPr>
          <p:nvPr>
            <p:ph type="body" idx="1"/>
            <p:custDataLst>
              <p:tags r:id="rId4"/>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p>
          <a:p>
            <a:pPr lvl="1"/>
            <a:r>
              <a:rPr lang="zh-CN" altLang="en-US" dirty="0"/>
              <a:t>第二级</a:t>
            </a:r>
          </a:p>
          <a:p>
            <a:pPr lvl="2"/>
            <a:r>
              <a:rPr lang="zh-CN" altLang="en-US" dirty="0">
                <a:sym typeface="+mn-ea"/>
              </a:rPr>
              <a:t>第</a:t>
            </a:r>
            <a:r>
              <a:rPr lang="zh-CN" altLang="en-US" dirty="0"/>
              <a:t>三级</a:t>
            </a:r>
          </a:p>
          <a:p>
            <a:pPr lvl="3"/>
            <a:r>
              <a:rPr lang="zh-CN" altLang="en-US" dirty="0">
                <a:sym typeface="+mn-ea"/>
              </a:rPr>
              <a:t>第</a:t>
            </a:r>
            <a:r>
              <a:rPr lang="zh-CN" altLang="en-US" dirty="0"/>
              <a:t>四级</a:t>
            </a:r>
          </a:p>
          <a:p>
            <a:pPr lvl="4"/>
            <a:r>
              <a:rPr lang="zh-CN" altLang="en-US" dirty="0">
                <a:sym typeface="+mn-ea"/>
              </a:rPr>
              <a:t>第</a:t>
            </a:r>
            <a:r>
              <a:rPr lang="zh-CN" altLang="en-US" dirty="0"/>
              <a:t>五级</a:t>
            </a:r>
          </a:p>
        </p:txBody>
      </p:sp>
      <p:sp>
        <p:nvSpPr>
          <p:cNvPr id="4" name="日期占位符 3"/>
          <p:cNvSpPr>
            <a:spLocks noGrp="1"/>
          </p:cNvSpPr>
          <p:nvPr>
            <p:ph type="dt" sz="half" idx="2"/>
            <p:custDataLst>
              <p:tags r:id="rId5"/>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t>2026/6/15</a:t>
            </a:fld>
            <a:endParaRPr lang="zh-CN" altLang="en-US"/>
          </a:p>
        </p:txBody>
      </p:sp>
      <p:sp>
        <p:nvSpPr>
          <p:cNvPr id="5" name="页脚占位符 4"/>
          <p:cNvSpPr>
            <a:spLocks noGrp="1"/>
          </p:cNvSpPr>
          <p:nvPr>
            <p:ph type="ftr" sz="quarter" idx="3"/>
            <p:custDataLst>
              <p:tags r:id="rId6"/>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7"/>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t>‹#›</a:t>
            </a:fld>
            <a:endParaRPr lang="zh-CN" altLang="en-US"/>
          </a:p>
        </p:txBody>
      </p:sp>
      <p:sp>
        <p:nvSpPr>
          <p:cNvPr id="9" name="文本框 8"/>
          <p:cNvSpPr txBox="1"/>
          <p:nvPr userDrawn="1">
            <p:custDataLst>
              <p:tags r:id="rId8"/>
            </p:custDataLst>
          </p:nvPr>
        </p:nvSpPr>
        <p:spPr>
          <a:xfrm flipH="1" flipV="1">
            <a:off x="10631170" y="498475"/>
            <a:ext cx="151765" cy="380365"/>
          </a:xfrm>
          <a:custGeom>
            <a:avLst/>
            <a:gdLst/>
            <a:ahLst/>
            <a:cxnLst>
              <a:cxn ang="3">
                <a:pos x="hc" y="t"/>
              </a:cxn>
              <a:cxn ang="cd2">
                <a:pos x="l" y="vc"/>
              </a:cxn>
              <a:cxn ang="cd4">
                <a:pos x="hc" y="b"/>
              </a:cxn>
              <a:cxn ang="0">
                <a:pos x="r" y="vc"/>
              </a:cxn>
            </a:cxnLst>
            <a:rect l="l" t="t" r="r" b="b"/>
            <a:pathLst>
              <a:path w="466" h="1073">
                <a:moveTo>
                  <a:pt x="420" y="0"/>
                </a:moveTo>
                <a:lnTo>
                  <a:pt x="420" y="202"/>
                </a:lnTo>
                <a:cubicBezTo>
                  <a:pt x="264" y="275"/>
                  <a:pt x="197" y="399"/>
                  <a:pt x="218" y="575"/>
                </a:cubicBezTo>
                <a:lnTo>
                  <a:pt x="466" y="575"/>
                </a:lnTo>
                <a:lnTo>
                  <a:pt x="466" y="1073"/>
                </a:lnTo>
                <a:lnTo>
                  <a:pt x="0" y="1073"/>
                </a:lnTo>
                <a:lnTo>
                  <a:pt x="0" y="529"/>
                </a:lnTo>
                <a:cubicBezTo>
                  <a:pt x="21" y="280"/>
                  <a:pt x="161" y="104"/>
                  <a:pt x="420" y="0"/>
                </a:cubicBezTo>
                <a:close/>
              </a:path>
            </a:pathLst>
          </a:custGeom>
          <a:solidFill>
            <a:schemeClr val="accent1">
              <a:alpha val="70000"/>
            </a:schemeClr>
          </a:solidFill>
          <a:effectLst/>
        </p:spPr>
        <p:txBody>
          <a:bodyPr wrap="square" rtlCol="0">
            <a:noAutofit/>
          </a:bodyPr>
          <a:lstStyle/>
          <a:p>
            <a:endParaRPr lang="en-US" altLang="zh-CN" sz="11500">
              <a:solidFill>
                <a:schemeClr val="bg1"/>
              </a:solidFill>
              <a:latin typeface="方正姚体" panose="02010601030101010101" charset="-122"/>
              <a:ea typeface="方正姚体" panose="02010601030101010101" charset="-122"/>
            </a:endParaRPr>
          </a:p>
        </p:txBody>
      </p:sp>
      <p:sp>
        <p:nvSpPr>
          <p:cNvPr id="10" name="文本框 9"/>
          <p:cNvSpPr txBox="1"/>
          <p:nvPr userDrawn="1">
            <p:custDataLst>
              <p:tags r:id="rId9"/>
            </p:custDataLst>
          </p:nvPr>
        </p:nvSpPr>
        <p:spPr>
          <a:xfrm flipH="1" flipV="1">
            <a:off x="10864215" y="498475"/>
            <a:ext cx="147320" cy="380365"/>
          </a:xfrm>
          <a:custGeom>
            <a:avLst/>
            <a:gdLst/>
            <a:ahLst/>
            <a:cxnLst>
              <a:cxn ang="3">
                <a:pos x="hc" y="t"/>
              </a:cxn>
              <a:cxn ang="cd2">
                <a:pos x="l" y="vc"/>
              </a:cxn>
              <a:cxn ang="cd4">
                <a:pos x="hc" y="b"/>
              </a:cxn>
              <a:cxn ang="0">
                <a:pos x="r" y="vc"/>
              </a:cxn>
            </a:cxnLst>
            <a:rect l="l" t="t" r="r" b="b"/>
            <a:pathLst>
              <a:path w="451" h="1073">
                <a:moveTo>
                  <a:pt x="420" y="0"/>
                </a:moveTo>
                <a:lnTo>
                  <a:pt x="420" y="202"/>
                </a:lnTo>
                <a:cubicBezTo>
                  <a:pt x="264" y="316"/>
                  <a:pt x="192" y="440"/>
                  <a:pt x="202" y="575"/>
                </a:cubicBezTo>
                <a:lnTo>
                  <a:pt x="451" y="575"/>
                </a:lnTo>
                <a:lnTo>
                  <a:pt x="451" y="1073"/>
                </a:lnTo>
                <a:lnTo>
                  <a:pt x="0" y="1073"/>
                </a:lnTo>
                <a:lnTo>
                  <a:pt x="0" y="544"/>
                </a:lnTo>
                <a:cubicBezTo>
                  <a:pt x="10" y="306"/>
                  <a:pt x="150" y="124"/>
                  <a:pt x="420" y="0"/>
                </a:cubicBezTo>
                <a:close/>
              </a:path>
            </a:pathLst>
          </a:custGeom>
          <a:solidFill>
            <a:schemeClr val="accent1">
              <a:alpha val="70000"/>
            </a:schemeClr>
          </a:solidFill>
          <a:effectLst/>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tLang="zh-CN" sz="11500">
              <a:solidFill>
                <a:schemeClr val="bg1"/>
              </a:solidFill>
              <a:latin typeface="方正姚体" panose="02010601030101010101" charset="-122"/>
              <a:ea typeface="方正姚体" panose="02010601030101010101" charset="-122"/>
            </a:endParaRPr>
          </a:p>
        </p:txBody>
      </p:sp>
      <p:sp>
        <p:nvSpPr>
          <p:cNvPr id="14" name="任意多边形: 形状 13"/>
          <p:cNvSpPr/>
          <p:nvPr userDrawn="1">
            <p:custDataLst>
              <p:tags r:id="rId10"/>
            </p:custDataLst>
          </p:nvPr>
        </p:nvSpPr>
        <p:spPr>
          <a:xfrm flipH="1">
            <a:off x="10270490" y="134620"/>
            <a:ext cx="1921510" cy="742950"/>
          </a:xfrm>
          <a:custGeom>
            <a:avLst/>
            <a:gdLst>
              <a:gd name="connsiteX0" fmla="*/ 1784350 w 1921510"/>
              <a:gd name="connsiteY0" fmla="*/ 0 h 742950"/>
              <a:gd name="connsiteX1" fmla="*/ 0 w 1921510"/>
              <a:gd name="connsiteY1" fmla="*/ 3191 h 742950"/>
              <a:gd name="connsiteX2" fmla="*/ 0 w 1921510"/>
              <a:gd name="connsiteY2" fmla="*/ 626041 h 742950"/>
              <a:gd name="connsiteX3" fmla="*/ 1918970 w 1921510"/>
              <a:gd name="connsiteY3" fmla="*/ 742950 h 742950"/>
              <a:gd name="connsiteX4" fmla="*/ 1921510 w 1921510"/>
              <a:gd name="connsiteY4" fmla="*/ 137160 h 742950"/>
              <a:gd name="connsiteX5" fmla="*/ 1784350 w 1921510"/>
              <a:gd name="connsiteY5" fmla="*/ 0 h 742950"/>
              <a:gd name="connsiteX0-1" fmla="*/ 0 w 1921510"/>
              <a:gd name="connsiteY0-2" fmla="*/ 626041 h 742950"/>
              <a:gd name="connsiteX1-3" fmla="*/ 1918970 w 1921510"/>
              <a:gd name="connsiteY1-4" fmla="*/ 742950 h 742950"/>
              <a:gd name="connsiteX2-5" fmla="*/ 1921510 w 1921510"/>
              <a:gd name="connsiteY2-6" fmla="*/ 137160 h 742950"/>
              <a:gd name="connsiteX3-7" fmla="*/ 1784350 w 1921510"/>
              <a:gd name="connsiteY3-8" fmla="*/ 0 h 742950"/>
              <a:gd name="connsiteX4-9" fmla="*/ 0 w 1921510"/>
              <a:gd name="connsiteY4-10" fmla="*/ 3191 h 742950"/>
              <a:gd name="connsiteX5-11" fmla="*/ 91440 w 1921510"/>
              <a:gd name="connsiteY5-12" fmla="*/ 717481 h 742950"/>
              <a:gd name="connsiteX0-13" fmla="*/ 0 w 1921510"/>
              <a:gd name="connsiteY0-14" fmla="*/ 626041 h 742950"/>
              <a:gd name="connsiteX1-15" fmla="*/ 1918970 w 1921510"/>
              <a:gd name="connsiteY1-16" fmla="*/ 742950 h 742950"/>
              <a:gd name="connsiteX2-17" fmla="*/ 1921510 w 1921510"/>
              <a:gd name="connsiteY2-18" fmla="*/ 137160 h 742950"/>
              <a:gd name="connsiteX3-19" fmla="*/ 1784350 w 1921510"/>
              <a:gd name="connsiteY3-20" fmla="*/ 0 h 742950"/>
              <a:gd name="connsiteX4-21" fmla="*/ 0 w 1921510"/>
              <a:gd name="connsiteY4-22" fmla="*/ 3191 h 742950"/>
              <a:gd name="connsiteX0-23" fmla="*/ 1918970 w 1921510"/>
              <a:gd name="connsiteY0-24" fmla="*/ 742950 h 742950"/>
              <a:gd name="connsiteX1-25" fmla="*/ 1921510 w 1921510"/>
              <a:gd name="connsiteY1-26" fmla="*/ 137160 h 742950"/>
              <a:gd name="connsiteX2-27" fmla="*/ 1784350 w 1921510"/>
              <a:gd name="connsiteY2-28" fmla="*/ 0 h 742950"/>
              <a:gd name="connsiteX3-29" fmla="*/ 0 w 1921510"/>
              <a:gd name="connsiteY3-30" fmla="*/ 3191 h 742950"/>
            </a:gdLst>
            <a:ahLst/>
            <a:cxnLst>
              <a:cxn ang="0">
                <a:pos x="connsiteX0-1" y="connsiteY0-2"/>
              </a:cxn>
              <a:cxn ang="0">
                <a:pos x="connsiteX1-3" y="connsiteY1-4"/>
              </a:cxn>
              <a:cxn ang="0">
                <a:pos x="connsiteX2-5" y="connsiteY2-6"/>
              </a:cxn>
              <a:cxn ang="0">
                <a:pos x="connsiteX3-7" y="connsiteY3-8"/>
              </a:cxn>
            </a:cxnLst>
            <a:rect l="l" t="t" r="r" b="b"/>
            <a:pathLst>
              <a:path w="1921510" h="742950">
                <a:moveTo>
                  <a:pt x="1918970" y="742950"/>
                </a:moveTo>
                <a:cubicBezTo>
                  <a:pt x="1919817" y="541020"/>
                  <a:pt x="1920663" y="339090"/>
                  <a:pt x="1921510" y="137160"/>
                </a:cubicBezTo>
                <a:cubicBezTo>
                  <a:pt x="1921510" y="61595"/>
                  <a:pt x="1859915" y="0"/>
                  <a:pt x="1784350" y="0"/>
                </a:cubicBezTo>
                <a:lnTo>
                  <a:pt x="0" y="3191"/>
                </a:lnTo>
              </a:path>
            </a:pathLst>
          </a:custGeom>
          <a:noFill/>
          <a:ln w="19050">
            <a:solidFill>
              <a:schemeClr val="accent1">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12" name="任意多边形 5"/>
          <p:cNvSpPr/>
          <p:nvPr userDrawn="1">
            <p:custDataLst>
              <p:tags r:id="rId11"/>
            </p:custDataLst>
          </p:nvPr>
        </p:nvSpPr>
        <p:spPr>
          <a:xfrm flipV="1">
            <a:off x="914400" y="449580"/>
            <a:ext cx="10406380" cy="749935"/>
          </a:xfrm>
          <a:custGeom>
            <a:avLst/>
            <a:gdLst>
              <a:gd name="connsiteX0" fmla="*/ 0 w 16388"/>
              <a:gd name="connsiteY0" fmla="*/ 5 h 1181"/>
              <a:gd name="connsiteX1" fmla="*/ 16168 w 16388"/>
              <a:gd name="connsiteY1" fmla="*/ 0 h 1181"/>
              <a:gd name="connsiteX2" fmla="*/ 16384 w 16388"/>
              <a:gd name="connsiteY2" fmla="*/ 216 h 1181"/>
              <a:gd name="connsiteX3" fmla="*/ 16388 w 16388"/>
              <a:gd name="connsiteY3" fmla="*/ 1181 h 1181"/>
            </a:gdLst>
            <a:ahLst/>
            <a:cxnLst>
              <a:cxn ang="0">
                <a:pos x="connsiteX0" y="connsiteY0"/>
              </a:cxn>
              <a:cxn ang="0">
                <a:pos x="connsiteX1" y="connsiteY1"/>
              </a:cxn>
              <a:cxn ang="0">
                <a:pos x="connsiteX2" y="connsiteY2"/>
              </a:cxn>
              <a:cxn ang="0">
                <a:pos x="connsiteX3" y="connsiteY3"/>
              </a:cxn>
            </a:cxnLst>
            <a:rect l="l" t="t" r="r" b="b"/>
            <a:pathLst>
              <a:path w="16388" h="1181">
                <a:moveTo>
                  <a:pt x="0" y="5"/>
                </a:moveTo>
                <a:lnTo>
                  <a:pt x="16168" y="0"/>
                </a:lnTo>
                <a:cubicBezTo>
                  <a:pt x="16287" y="0"/>
                  <a:pt x="16384" y="97"/>
                  <a:pt x="16384" y="216"/>
                </a:cubicBezTo>
                <a:lnTo>
                  <a:pt x="16388" y="1181"/>
                </a:lnTo>
              </a:path>
            </a:pathLst>
          </a:custGeom>
          <a:noFill/>
          <a:ln w="19050">
            <a:solidFill>
              <a:schemeClr val="accent1">
                <a:alpha val="2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KSO_TEMPLATE" hidden="1"/>
          <p:cNvSpPr/>
          <p:nvPr userDrawn="1">
            <p:custDataLst>
              <p:tags r:id="rId12"/>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image" Target="../media/image3.pn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tags" Target="../tags/tag4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1.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notesSlide" Target="../notesSlides/notesSlide3.xml"/><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slideLayout" Target="../slideLayouts/slideLayout6.xml"/><Relationship Id="rId2" Type="http://schemas.openxmlformats.org/officeDocument/2006/relationships/tags" Target="../tags/tag53.xml"/><Relationship Id="rId16" Type="http://schemas.openxmlformats.org/officeDocument/2006/relationships/tags" Target="../tags/tag67.xml"/><Relationship Id="rId1" Type="http://schemas.openxmlformats.org/officeDocument/2006/relationships/tags" Target="../tags/tag5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tags" Target="../tags/tag6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s>
</file>

<file path=ppt/slides/_rels/slide17.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16.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5.png"/><Relationship Id="rId5" Type="http://schemas.openxmlformats.org/officeDocument/2006/relationships/tags" Target="../tags/tag72.xml"/><Relationship Id="rId10" Type="http://schemas.openxmlformats.org/officeDocument/2006/relationships/image" Target="../media/image14.png"/><Relationship Id="rId4" Type="http://schemas.openxmlformats.org/officeDocument/2006/relationships/tags" Target="../tags/tag71.xml"/><Relationship Id="rId9"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tags" Target="../tags/tag88.xml"/><Relationship Id="rId18" Type="http://schemas.openxmlformats.org/officeDocument/2006/relationships/tags" Target="../tags/tag93.xml"/><Relationship Id="rId26" Type="http://schemas.openxmlformats.org/officeDocument/2006/relationships/image" Target="../media/image31.svg"/><Relationship Id="rId3" Type="http://schemas.openxmlformats.org/officeDocument/2006/relationships/tags" Target="../tags/tag78.xml"/><Relationship Id="rId21" Type="http://schemas.openxmlformats.org/officeDocument/2006/relationships/tags" Target="../tags/tag96.xml"/><Relationship Id="rId7" Type="http://schemas.openxmlformats.org/officeDocument/2006/relationships/tags" Target="../tags/tag82.xml"/><Relationship Id="rId12" Type="http://schemas.openxmlformats.org/officeDocument/2006/relationships/tags" Target="../tags/tag87.xml"/><Relationship Id="rId17" Type="http://schemas.openxmlformats.org/officeDocument/2006/relationships/tags" Target="../tags/tag92.xml"/><Relationship Id="rId25" Type="http://schemas.openxmlformats.org/officeDocument/2006/relationships/image" Target="../media/image30.png"/><Relationship Id="rId2" Type="http://schemas.openxmlformats.org/officeDocument/2006/relationships/tags" Target="../tags/tag77.xml"/><Relationship Id="rId16" Type="http://schemas.openxmlformats.org/officeDocument/2006/relationships/tags" Target="../tags/tag91.xml"/><Relationship Id="rId20" Type="http://schemas.openxmlformats.org/officeDocument/2006/relationships/tags" Target="../tags/tag95.xml"/><Relationship Id="rId29" Type="http://schemas.openxmlformats.org/officeDocument/2006/relationships/image" Target="../media/image34.png"/><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tags" Target="../tags/tag86.xml"/><Relationship Id="rId24" Type="http://schemas.openxmlformats.org/officeDocument/2006/relationships/image" Target="../media/image29.svg"/><Relationship Id="rId32" Type="http://schemas.openxmlformats.org/officeDocument/2006/relationships/image" Target="../media/image37.svg"/><Relationship Id="rId5" Type="http://schemas.openxmlformats.org/officeDocument/2006/relationships/tags" Target="../tags/tag80.xml"/><Relationship Id="rId15" Type="http://schemas.openxmlformats.org/officeDocument/2006/relationships/tags" Target="../tags/tag90.xml"/><Relationship Id="rId23" Type="http://schemas.openxmlformats.org/officeDocument/2006/relationships/image" Target="../media/image28.png"/><Relationship Id="rId28" Type="http://schemas.openxmlformats.org/officeDocument/2006/relationships/image" Target="../media/image33.svg"/><Relationship Id="rId10" Type="http://schemas.openxmlformats.org/officeDocument/2006/relationships/tags" Target="../tags/tag85.xml"/><Relationship Id="rId19" Type="http://schemas.openxmlformats.org/officeDocument/2006/relationships/tags" Target="../tags/tag94.xml"/><Relationship Id="rId31" Type="http://schemas.openxmlformats.org/officeDocument/2006/relationships/image" Target="../media/image36.png"/><Relationship Id="rId4" Type="http://schemas.openxmlformats.org/officeDocument/2006/relationships/tags" Target="../tags/tag79.xml"/><Relationship Id="rId9" Type="http://schemas.openxmlformats.org/officeDocument/2006/relationships/tags" Target="../tags/tag84.xml"/><Relationship Id="rId14" Type="http://schemas.openxmlformats.org/officeDocument/2006/relationships/tags" Target="../tags/tag89.xml"/><Relationship Id="rId22" Type="http://schemas.openxmlformats.org/officeDocument/2006/relationships/slideLayout" Target="../slideLayouts/slideLayout6.xml"/><Relationship Id="rId27" Type="http://schemas.openxmlformats.org/officeDocument/2006/relationships/image" Target="../media/image32.png"/><Relationship Id="rId30" Type="http://schemas.openxmlformats.org/officeDocument/2006/relationships/image" Target="../media/image35.sv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tags" Target="../tags/tag109.xml"/><Relationship Id="rId18" Type="http://schemas.openxmlformats.org/officeDocument/2006/relationships/slideLayout" Target="../slideLayouts/slideLayout2.xml"/><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tags" Target="../tags/tag108.xml"/><Relationship Id="rId17" Type="http://schemas.openxmlformats.org/officeDocument/2006/relationships/tags" Target="../tags/tag113.xml"/><Relationship Id="rId2" Type="http://schemas.openxmlformats.org/officeDocument/2006/relationships/tags" Target="../tags/tag98.xml"/><Relationship Id="rId16" Type="http://schemas.openxmlformats.org/officeDocument/2006/relationships/tags" Target="../tags/tag112.xml"/><Relationship Id="rId20" Type="http://schemas.openxmlformats.org/officeDocument/2006/relationships/image" Target="../media/image41.png"/><Relationship Id="rId1" Type="http://schemas.openxmlformats.org/officeDocument/2006/relationships/tags" Target="../tags/tag97.xml"/><Relationship Id="rId6" Type="http://schemas.openxmlformats.org/officeDocument/2006/relationships/tags" Target="../tags/tag102.xml"/><Relationship Id="rId11" Type="http://schemas.openxmlformats.org/officeDocument/2006/relationships/tags" Target="../tags/tag107.xml"/><Relationship Id="rId5" Type="http://schemas.openxmlformats.org/officeDocument/2006/relationships/tags" Target="../tags/tag101.xml"/><Relationship Id="rId15" Type="http://schemas.openxmlformats.org/officeDocument/2006/relationships/tags" Target="../tags/tag111.xml"/><Relationship Id="rId10" Type="http://schemas.openxmlformats.org/officeDocument/2006/relationships/tags" Target="../tags/tag106.xml"/><Relationship Id="rId19" Type="http://schemas.openxmlformats.org/officeDocument/2006/relationships/image" Target="../media/image40.png"/><Relationship Id="rId4" Type="http://schemas.openxmlformats.org/officeDocument/2006/relationships/tags" Target="../tags/tag100.xml"/><Relationship Id="rId9" Type="http://schemas.openxmlformats.org/officeDocument/2006/relationships/tags" Target="../tags/tag105.xml"/><Relationship Id="rId14" Type="http://schemas.openxmlformats.org/officeDocument/2006/relationships/tags" Target="../tags/tag110.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114.xml"/></Relationships>
</file>

<file path=ppt/slides/_rels/slide27.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image" Target="../media/image46.svg"/><Relationship Id="rId3" Type="http://schemas.openxmlformats.org/officeDocument/2006/relationships/tags" Target="../tags/tag117.xml"/><Relationship Id="rId7" Type="http://schemas.openxmlformats.org/officeDocument/2006/relationships/tags" Target="../tags/tag121.xml"/><Relationship Id="rId12" Type="http://schemas.openxmlformats.org/officeDocument/2006/relationships/image" Target="../media/image45.png"/><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image" Target="../media/image44.svg"/><Relationship Id="rId5" Type="http://schemas.openxmlformats.org/officeDocument/2006/relationships/tags" Target="../tags/tag119.xml"/><Relationship Id="rId10" Type="http://schemas.openxmlformats.org/officeDocument/2006/relationships/image" Target="../media/image43.png"/><Relationship Id="rId4" Type="http://schemas.openxmlformats.org/officeDocument/2006/relationships/tags" Target="../tags/tag118.xml"/><Relationship Id="rId9"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9.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tags" Target="../tags/tag125.xml"/><Relationship Id="rId7"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55.png"/><Relationship Id="rId5" Type="http://schemas.openxmlformats.org/officeDocument/2006/relationships/tags" Target="../tags/tag127.xml"/><Relationship Id="rId10" Type="http://schemas.openxmlformats.org/officeDocument/2006/relationships/image" Target="../media/image54.png"/><Relationship Id="rId4" Type="http://schemas.openxmlformats.org/officeDocument/2006/relationships/tags" Target="../tags/tag126.xml"/><Relationship Id="rId9" Type="http://schemas.openxmlformats.org/officeDocument/2006/relationships/image" Target="../media/image53.png"/></Relationships>
</file>

<file path=ppt/slides/_rels/slide30.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tags" Target="../tags/tag131.xml"/><Relationship Id="rId7" Type="http://schemas.openxmlformats.org/officeDocument/2006/relationships/image" Target="../media/image56.png"/><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2.xml"/><Relationship Id="rId5" Type="http://schemas.openxmlformats.org/officeDocument/2006/relationships/tags" Target="../tags/tag133.xml"/><Relationship Id="rId10" Type="http://schemas.openxmlformats.org/officeDocument/2006/relationships/image" Target="../media/image59.png"/><Relationship Id="rId4" Type="http://schemas.openxmlformats.org/officeDocument/2006/relationships/tags" Target="../tags/tag132.xml"/><Relationship Id="rId9"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32.xml.rels><?xml version="1.0" encoding="UTF-8" standalone="yes"?>
<Relationships xmlns="http://schemas.openxmlformats.org/package/2006/relationships"><Relationship Id="rId3" Type="http://schemas.openxmlformats.org/officeDocument/2006/relationships/tags" Target="../tags/tag136.xml"/><Relationship Id="rId7" Type="http://schemas.openxmlformats.org/officeDocument/2006/relationships/image" Target="../media/image66.jpeg"/><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image" Target="../media/image65.png"/><Relationship Id="rId5" Type="http://schemas.openxmlformats.org/officeDocument/2006/relationships/slideLayout" Target="../slideLayouts/slideLayout2.xml"/><Relationship Id="rId4" Type="http://schemas.openxmlformats.org/officeDocument/2006/relationships/tags" Target="../tags/tag137.xml"/></Relationships>
</file>

<file path=ppt/slides/_rels/slide33.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67.png"/><Relationship Id="rId5" Type="http://schemas.openxmlformats.org/officeDocument/2006/relationships/slideLayout" Target="../slideLayouts/slideLayout2.xml"/><Relationship Id="rId4" Type="http://schemas.openxmlformats.org/officeDocument/2006/relationships/tags" Target="../tags/tag141.xml"/></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tags" Target="../tags/tag142.xml"/><Relationship Id="rId5" Type="http://schemas.openxmlformats.org/officeDocument/2006/relationships/image" Target="../media/image75.png"/><Relationship Id="rId4" Type="http://schemas.openxmlformats.org/officeDocument/2006/relationships/image" Target="../media/image74.png"/></Relationships>
</file>

<file path=ppt/slides/_rels/slide3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4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43.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tags" Target="../tags/tag151.xml"/><Relationship Id="rId13" Type="http://schemas.openxmlformats.org/officeDocument/2006/relationships/notesSlide" Target="../notesSlides/notesSlide5.xml"/><Relationship Id="rId3" Type="http://schemas.openxmlformats.org/officeDocument/2006/relationships/tags" Target="../tags/tag146.xml"/><Relationship Id="rId7" Type="http://schemas.openxmlformats.org/officeDocument/2006/relationships/tags" Target="../tags/tag150.xml"/><Relationship Id="rId12" Type="http://schemas.openxmlformats.org/officeDocument/2006/relationships/slideLayout" Target="../slideLayouts/slideLayout6.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tags" Target="../tags/tag149.xml"/><Relationship Id="rId11" Type="http://schemas.openxmlformats.org/officeDocument/2006/relationships/tags" Target="../tags/tag154.xml"/><Relationship Id="rId5" Type="http://schemas.openxmlformats.org/officeDocument/2006/relationships/tags" Target="../tags/tag148.xml"/><Relationship Id="rId10" Type="http://schemas.openxmlformats.org/officeDocument/2006/relationships/tags" Target="../tags/tag153.xml"/><Relationship Id="rId4" Type="http://schemas.openxmlformats.org/officeDocument/2006/relationships/tags" Target="../tags/tag147.xml"/><Relationship Id="rId9" Type="http://schemas.openxmlformats.org/officeDocument/2006/relationships/tags" Target="../tags/tag152.xml"/></Relationships>
</file>

<file path=ppt/slides/_rels/slide45.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4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ags" Target="../tags/tag155.xml"/></Relationships>
</file>

<file path=ppt/slides/_rels/slide50.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58.xml"/><Relationship Id="rId7" Type="http://schemas.openxmlformats.org/officeDocument/2006/relationships/tags" Target="../tags/tag162.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5" Type="http://schemas.openxmlformats.org/officeDocument/2006/relationships/tags" Target="../tags/tag160.xml"/><Relationship Id="rId4" Type="http://schemas.openxmlformats.org/officeDocument/2006/relationships/tags" Target="../tags/tag159.xml"/><Relationship Id="rId9" Type="http://schemas.openxmlformats.org/officeDocument/2006/relationships/notesSlide" Target="../notesSlides/notesSlide7.xml"/></Relationships>
</file>

<file path=ppt/slides/_rels/slide5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s>
</file>

<file path=ppt/slides/_rels/slide5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Layout" Target="../slideLayouts/slideLayout2.xml"/><Relationship Id="rId1" Type="http://schemas.openxmlformats.org/officeDocument/2006/relationships/tags" Target="../tags/tag163.xml"/><Relationship Id="rId5" Type="http://schemas.openxmlformats.org/officeDocument/2006/relationships/image" Target="../media/image106.svg"/><Relationship Id="rId4" Type="http://schemas.openxmlformats.org/officeDocument/2006/relationships/image" Target="../media/image105.png"/></Relationships>
</file>

<file path=ppt/slides/_rels/slide54.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1.svg"/><Relationship Id="rId2" Type="http://schemas.openxmlformats.org/officeDocument/2006/relationships/slideLayout" Target="../slideLayouts/slideLayout2.xml"/><Relationship Id="rId1" Type="http://schemas.openxmlformats.org/officeDocument/2006/relationships/tags" Target="../tags/tag164.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5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5.png"/></Relationships>
</file>

<file path=ppt/slides/_rels/slide57.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tags" Target="../tags/tag167.xml"/><Relationship Id="rId7" Type="http://schemas.openxmlformats.org/officeDocument/2006/relationships/image" Target="../media/image121.png"/><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6.xml"/><Relationship Id="rId5" Type="http://schemas.openxmlformats.org/officeDocument/2006/relationships/tags" Target="../tags/tag169.xml"/><Relationship Id="rId10" Type="http://schemas.openxmlformats.org/officeDocument/2006/relationships/image" Target="../media/image124.svg"/><Relationship Id="rId4" Type="http://schemas.openxmlformats.org/officeDocument/2006/relationships/tags" Target="../tags/tag168.xml"/><Relationship Id="rId9" Type="http://schemas.openxmlformats.org/officeDocument/2006/relationships/image" Target="../media/image123.png"/></Relationships>
</file>

<file path=ppt/slides/_rels/slide61.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64.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133.png"/></Relationships>
</file>

<file path=ppt/slides/_rels/slide65.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70.xml"/></Relationships>
</file>

<file path=ppt/slides/_rels/slide67.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72.xml"/><Relationship Id="rId1" Type="http://schemas.openxmlformats.org/officeDocument/2006/relationships/tags" Target="../tags/tag1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479675" y="1957070"/>
            <a:ext cx="7232650" cy="3784600"/>
          </a:xfrm>
          <a:prstGeom prst="rect">
            <a:avLst/>
          </a:prstGeom>
          <a:noFill/>
        </p:spPr>
        <p:txBody>
          <a:bodyPr wrap="square" rtlCol="0">
            <a:spAutoFit/>
          </a:bodyPr>
          <a:lstStyle/>
          <a:p>
            <a:pPr algn="l">
              <a:lnSpc>
                <a:spcPct val="150000"/>
              </a:lnSpc>
            </a:pP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rPr>
              <a:t>2.1 </a:t>
            </a:r>
            <a:r>
              <a:rPr lang="zh-CN" altLang="en-US" sz="3200" b="1" dirty="0">
                <a:solidFill>
                  <a:srgbClr val="002060"/>
                </a:solidFill>
                <a:latin typeface="Times New Roman" panose="02020603050405020304" charset="0"/>
                <a:ea typeface="宋体" panose="02010600030101010101" pitchFamily="2" charset="-122"/>
                <a:cs typeface="Times New Roman" panose="02020603050405020304" charset="0"/>
              </a:rPr>
              <a:t>控制系统基本知识及基本要求</a:t>
            </a:r>
          </a:p>
          <a:p>
            <a:pPr algn="l">
              <a:lnSpc>
                <a:spcPct val="150000"/>
              </a:lnSpc>
            </a:pP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rPr>
              <a:t>2.2 </a:t>
            </a:r>
            <a:r>
              <a:rPr lang="en-US" altLang="zh-CN" sz="3200" b="1" dirty="0" err="1">
                <a:solidFill>
                  <a:srgbClr val="002060"/>
                </a:solidFill>
                <a:latin typeface="Times New Roman" panose="02020603050405020304" charset="0"/>
                <a:ea typeface="宋体" panose="02010600030101010101" pitchFamily="2" charset="-122"/>
                <a:cs typeface="Times New Roman" panose="02020603050405020304" charset="0"/>
              </a:rPr>
              <a:t>控制系统</a:t>
            </a:r>
            <a:r>
              <a:rPr lang="zh-CN" altLang="en-US" sz="3200" b="1" dirty="0" err="1">
                <a:solidFill>
                  <a:srgbClr val="002060"/>
                </a:solidFill>
                <a:latin typeface="Times New Roman" panose="02020603050405020304" charset="0"/>
                <a:ea typeface="宋体" panose="02010600030101010101" pitchFamily="2" charset="-122"/>
                <a:cs typeface="Times New Roman" panose="02020603050405020304" charset="0"/>
              </a:rPr>
              <a:t>数学模型</a:t>
            </a:r>
          </a:p>
          <a:p>
            <a:pPr algn="l">
              <a:lnSpc>
                <a:spcPct val="150000"/>
              </a:lnSpc>
            </a:pP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rPr>
              <a:t>2.3 </a:t>
            </a:r>
            <a:r>
              <a:rPr lang="zh-CN" altLang="en-US" sz="3200" b="1" dirty="0">
                <a:solidFill>
                  <a:srgbClr val="002060"/>
                </a:solidFill>
                <a:latin typeface="Times New Roman" panose="02020603050405020304" charset="0"/>
                <a:ea typeface="宋体" panose="02010600030101010101" pitchFamily="2" charset="-122"/>
                <a:cs typeface="Times New Roman" panose="02020603050405020304" charset="0"/>
              </a:rPr>
              <a:t>车辆</a:t>
            </a:r>
            <a:r>
              <a:rPr lang="en-US" altLang="zh-CN" sz="3200" b="1" dirty="0" err="1">
                <a:solidFill>
                  <a:srgbClr val="002060"/>
                </a:solidFill>
                <a:latin typeface="Times New Roman" panose="02020603050405020304" charset="0"/>
                <a:ea typeface="宋体" panose="02010600030101010101" pitchFamily="2" charset="-122"/>
                <a:cs typeface="Times New Roman" panose="02020603050405020304" charset="0"/>
              </a:rPr>
              <a:t>控制系统</a:t>
            </a:r>
            <a:r>
              <a:rPr lang="zh-CN" altLang="en-US" sz="3200" b="1" dirty="0" err="1">
                <a:solidFill>
                  <a:srgbClr val="002060"/>
                </a:solidFill>
                <a:latin typeface="Times New Roman" panose="02020603050405020304" charset="0"/>
                <a:ea typeface="宋体" panose="02010600030101010101" pitchFamily="2" charset="-122"/>
                <a:cs typeface="Times New Roman" panose="02020603050405020304" charset="0"/>
              </a:rPr>
              <a:t>的时域、频域分析</a:t>
            </a:r>
            <a:endParaRPr lang="en-US" altLang="zh-CN" sz="3200" b="1" dirty="0" err="1">
              <a:solidFill>
                <a:srgbClr val="002060"/>
              </a:solidFill>
              <a:latin typeface="Times New Roman" panose="02020603050405020304" charset="0"/>
              <a:ea typeface="宋体" panose="02010600030101010101" pitchFamily="2" charset="-122"/>
              <a:cs typeface="Times New Roman" panose="02020603050405020304" charset="0"/>
            </a:endParaRPr>
          </a:p>
          <a:p>
            <a:pPr algn="l">
              <a:lnSpc>
                <a:spcPct val="150000"/>
              </a:lnSpc>
            </a:pP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rPr>
              <a:t>2.4 </a:t>
            </a:r>
            <a:r>
              <a:rPr lang="zh-CN" altLang="en-US" sz="3200" b="1" dirty="0">
                <a:solidFill>
                  <a:srgbClr val="002060"/>
                </a:solidFill>
                <a:latin typeface="Times New Roman" panose="02020603050405020304" charset="0"/>
                <a:ea typeface="宋体" panose="02010600030101010101" pitchFamily="2" charset="-122"/>
                <a:cs typeface="Times New Roman" panose="02020603050405020304" charset="0"/>
              </a:rPr>
              <a:t>控制系统的稳定性分析</a:t>
            </a:r>
          </a:p>
          <a:p>
            <a:pPr algn="l">
              <a:lnSpc>
                <a:spcPct val="150000"/>
              </a:lnSpc>
            </a:pP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sym typeface="+mn-ea"/>
              </a:rPr>
              <a:t>2.5 </a:t>
            </a:r>
            <a:r>
              <a:rPr lang="zh-CN" altLang="en-US" sz="3200" b="1" dirty="0">
                <a:solidFill>
                  <a:srgbClr val="002060"/>
                </a:solidFill>
                <a:latin typeface="Times New Roman" panose="02020603050405020304" charset="0"/>
                <a:ea typeface="宋体" panose="02010600030101010101" pitchFamily="2" charset="-122"/>
                <a:cs typeface="Times New Roman" panose="02020603050405020304" charset="0"/>
                <a:sym typeface="+mn-ea"/>
              </a:rPr>
              <a:t>案例分析</a:t>
            </a:r>
            <a:endPar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endParaRPr>
          </a:p>
        </p:txBody>
      </p:sp>
      <p:sp>
        <p:nvSpPr>
          <p:cNvPr id="8" name="文本框 7"/>
          <p:cNvSpPr txBox="1"/>
          <p:nvPr/>
        </p:nvSpPr>
        <p:spPr>
          <a:xfrm>
            <a:off x="1682115" y="998855"/>
            <a:ext cx="8827135" cy="829945"/>
          </a:xfrm>
          <a:prstGeom prst="rect">
            <a:avLst/>
          </a:prstGeom>
          <a:noFill/>
        </p:spPr>
        <p:txBody>
          <a:bodyPr wrap="square" rtlCol="0">
            <a:spAutoFit/>
          </a:bodyPr>
          <a:lstStyle/>
          <a:p>
            <a:pPr algn="ctr"/>
            <a:r>
              <a:rPr lang="zh-CN" altLang="en-US" sz="4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第</a:t>
            </a:r>
            <a:r>
              <a:rPr lang="en-US" altLang="zh-CN" sz="4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2</a:t>
            </a:r>
            <a:r>
              <a:rPr lang="zh-CN" altLang="en-US" sz="4800" b="1" dirty="0">
                <a:solidFill>
                  <a:schemeClr val="tx1"/>
                </a:solidFill>
                <a:latin typeface="Times New Roman" panose="02020603050405020304" pitchFamily="18" charset="0"/>
                <a:ea typeface="宋体" panose="02010600030101010101" pitchFamily="2" charset="-122"/>
                <a:cs typeface="Times New Roman" panose="02020603050405020304" pitchFamily="18" charset="0"/>
                <a:sym typeface="+mn-ea"/>
              </a:rPr>
              <a:t>章  车辆控制理论基础 </a:t>
            </a:r>
          </a:p>
        </p:txBody>
      </p:sp>
      <p:sp>
        <p:nvSpPr>
          <p:cNvPr id="9" name="矩形 8"/>
          <p:cNvSpPr/>
          <p:nvPr/>
        </p:nvSpPr>
        <p:spPr>
          <a:xfrm>
            <a:off x="10042525" y="587375"/>
            <a:ext cx="1055370" cy="979805"/>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149350" y="5153025"/>
            <a:ext cx="753745" cy="753745"/>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929495" y="4813935"/>
            <a:ext cx="1281430" cy="143129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31165" y="2652395"/>
            <a:ext cx="8223885" cy="583565"/>
          </a:xfrm>
          <a:prstGeom prst="rect">
            <a:avLst/>
          </a:prstGeom>
          <a:noFill/>
        </p:spPr>
        <p:txBody>
          <a:bodyPr wrap="square" rtlCol="0">
            <a:spAutoFit/>
          </a:bodyPr>
          <a:lstStyle/>
          <a:p>
            <a:pPr algn="ctr"/>
            <a:r>
              <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sym typeface="+mn-ea"/>
              </a:rPr>
              <a:t>2</a:t>
            </a:r>
            <a:r>
              <a:rPr lang="zh-CN" altLang="en-US" sz="3200" b="1" dirty="0">
                <a:solidFill>
                  <a:srgbClr val="002060"/>
                </a:solidFill>
                <a:latin typeface="Times New Roman" panose="02020603050405020304" charset="0"/>
                <a:ea typeface="宋体" panose="02010600030101010101" pitchFamily="2" charset="-122"/>
                <a:cs typeface="Times New Roman" panose="02020603050405020304" charset="0"/>
                <a:sym typeface="+mn-ea"/>
              </a:rPr>
              <a:t>.1　控制系统基本知识及基本要求</a:t>
            </a:r>
            <a:endParaRPr lang="en-US" altLang="zh-CN" sz="3200" b="1" dirty="0">
              <a:solidFill>
                <a:srgbClr val="002060"/>
              </a:solidFill>
              <a:latin typeface="Times New Roman" panose="02020603050405020304" charset="0"/>
              <a:ea typeface="宋体" panose="02010600030101010101" pitchFamily="2" charset="-122"/>
              <a:cs typeface="Times New Roman" panose="02020603050405020304" charset="0"/>
              <a:sym typeface="+mn-ea"/>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09320" y="3301365"/>
            <a:ext cx="10327005" cy="2375535"/>
          </a:xfrm>
          <a:prstGeom prst="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圆角矩形 4"/>
          <p:cNvSpPr/>
          <p:nvPr/>
        </p:nvSpPr>
        <p:spPr>
          <a:xfrm>
            <a:off x="909955" y="1990090"/>
            <a:ext cx="10337800" cy="114490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5316220" cy="583565"/>
          </a:xfrm>
          <a:prstGeom prst="rect">
            <a:avLst/>
          </a:prstGeom>
          <a:noFill/>
        </p:spPr>
        <p:txBody>
          <a:bodyPr wrap="square" rtlCol="0">
            <a:spAutoFit/>
          </a:bodyPr>
          <a:lstStyle/>
          <a:p>
            <a:r>
              <a:rPr lang="en-US" altLang="zh-CN" sz="3200">
                <a:latin typeface="Times New Roman" panose="02020603050405020304" charset="0"/>
                <a:ea typeface="宋体" panose="02010600030101010101" pitchFamily="2" charset="-122"/>
                <a:cs typeface="Times New Roman" panose="02020603050405020304" charset="0"/>
              </a:rPr>
              <a:t>2</a:t>
            </a:r>
            <a:r>
              <a:rPr lang="zh-CN" altLang="en-US" sz="3200">
                <a:latin typeface="Times New Roman" panose="02020603050405020304" charset="0"/>
                <a:ea typeface="宋体" panose="02010600030101010101" pitchFamily="2" charset="-122"/>
                <a:cs typeface="Times New Roman" panose="02020603050405020304" charset="0"/>
              </a:rPr>
              <a:t>.1.1　控制系统的基本知识</a:t>
            </a:r>
          </a:p>
        </p:txBody>
      </p:sp>
      <p:cxnSp>
        <p:nvCxnSpPr>
          <p:cNvPr id="3" name="直接连接符 2"/>
          <p:cNvCxnSpPr/>
          <p:nvPr/>
        </p:nvCxnSpPr>
        <p:spPr>
          <a:xfrm flipV="1">
            <a:off x="909320" y="1193800"/>
            <a:ext cx="3646805"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09955" y="1442720"/>
            <a:ext cx="10554970" cy="399415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1.控制系统的基本概念</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广义上所说的系统是由若干相互作用和相互依赖的事物组合而成的具有特定功能的整体。</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所谓自动控制，是指在没有人直接参与的情况下，利用外加的设备或装置，使机器、设备或生产过程的某个工作状态或参数自动地按照预定的规律运行。</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控制系统实现的功能，如图2-1所示，假定车内温度比期望温度低，只要将主开关打开到“</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并把风扇开关旋转一段，风机就会接通较低电源电压，由于电路内有电阻器，电流较小，风机做慢速运转，开始出热风，只要进一步旋转风扇开关，在风机上就会接通更高蓄电池电压，电流增大，使风机运转加快，更多热风被送入，温度会升高，这样的车内温度的操作称为控制。由于车外温度的变化以及门、窗的开关会引起车内温度的变化，要使车内温度精确地保持在期望值，需要温度传感器测量车内温度，实测温度值与期望温度值之差，通过自动调节电动机电流，控制送风量来控制车内温度。</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525907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2.1.1　控制系统的基本知识</a:t>
            </a:r>
          </a:p>
        </p:txBody>
      </p:sp>
      <p:cxnSp>
        <p:nvCxnSpPr>
          <p:cNvPr id="3" name="直接连接符 2"/>
          <p:cNvCxnSpPr/>
          <p:nvPr/>
        </p:nvCxnSpPr>
        <p:spPr>
          <a:xfrm flipV="1">
            <a:off x="909320" y="1193800"/>
            <a:ext cx="3646805"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3049905" y="1925320"/>
            <a:ext cx="7394575" cy="3495675"/>
          </a:xfrm>
          <a:prstGeom prst="rect">
            <a:avLst/>
          </a:prstGeom>
          <a:noFill/>
        </p:spPr>
        <p:txBody>
          <a:bodyPr wrap="square" rtlCol="0">
            <a:noAutofit/>
          </a:bodyPr>
          <a:lstStyle/>
          <a:p>
            <a:endParaRPr lang="zh-CN" altLang="en-US"/>
          </a:p>
        </p:txBody>
      </p:sp>
      <p:sp>
        <p:nvSpPr>
          <p:cNvPr id="6" name="文本框 5"/>
          <p:cNvSpPr txBox="1"/>
          <p:nvPr/>
        </p:nvSpPr>
        <p:spPr>
          <a:xfrm>
            <a:off x="4122420" y="5420995"/>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图2-1  具有反馈的车内暖风控制系统</a:t>
            </a:r>
          </a:p>
        </p:txBody>
      </p:sp>
      <p:pic>
        <p:nvPicPr>
          <p:cNvPr id="2" name="图片 1"/>
          <p:cNvPicPr>
            <a:picLocks noChangeAspect="1"/>
          </p:cNvPicPr>
          <p:nvPr/>
        </p:nvPicPr>
        <p:blipFill>
          <a:blip r:embed="rId2"/>
          <a:stretch>
            <a:fillRect/>
          </a:stretch>
        </p:blipFill>
        <p:spPr>
          <a:xfrm>
            <a:off x="2152650" y="1788795"/>
            <a:ext cx="7887335" cy="344360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665480" y="4178300"/>
            <a:ext cx="11207750" cy="2425700"/>
          </a:xfrm>
          <a:prstGeom prst="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50800" dist="38100" dir="5400000" algn="t" rotWithShape="0">
                  <a:prstClr val="black">
                    <a:alpha val="40000"/>
                  </a:prstClr>
                </a:outerShdw>
              </a:effectLst>
            </a:endParaRPr>
          </a:p>
        </p:txBody>
      </p:sp>
      <p:sp>
        <p:nvSpPr>
          <p:cNvPr id="4" name="文本框 3"/>
          <p:cNvSpPr txBox="1"/>
          <p:nvPr/>
        </p:nvSpPr>
        <p:spPr>
          <a:xfrm>
            <a:off x="779780" y="696595"/>
            <a:ext cx="576580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2.1.1　控制系统的基本知识</a:t>
            </a:r>
          </a:p>
        </p:txBody>
      </p:sp>
      <p:cxnSp>
        <p:nvCxnSpPr>
          <p:cNvPr id="3" name="直接连接符 2"/>
          <p:cNvCxnSpPr/>
          <p:nvPr/>
        </p:nvCxnSpPr>
        <p:spPr>
          <a:xfrm flipV="1">
            <a:off x="909320" y="1193800"/>
            <a:ext cx="3646805"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64870" y="1513840"/>
            <a:ext cx="11174730" cy="173164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2.控制系统的工作原理</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人控制的汽转向系统如图2-2所示。如果对图2-2稍作改动，将人的眼睛替换成机器视觉设备，将大脑替换成</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ECU</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，将由人手控制的方向盘替换成转向电动机，则上述系统会转换成如图2-3所示系统。</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控制系统的工作原理可归纳如下过程：</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1）通过测量元件检测输出量的实际值。</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2）将输出量的实际值与给定值（输入量）进行比较，得到偏差信号。</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3）用偏差值产生控制调节作用去消除偏差。</a:t>
            </a:r>
          </a:p>
          <a:p>
            <a:endParaRPr lang="zh-CN" altLang="en-US"/>
          </a:p>
          <a:p>
            <a:endParaRPr lang="zh-CN" altLang="en-US"/>
          </a:p>
        </p:txBody>
      </p:sp>
      <p:sp>
        <p:nvSpPr>
          <p:cNvPr id="5" name="文本框 4"/>
          <p:cNvSpPr txBox="1"/>
          <p:nvPr>
            <p:custDataLst>
              <p:tags r:id="rId1"/>
            </p:custDataLst>
          </p:nvPr>
        </p:nvSpPr>
        <p:spPr>
          <a:xfrm>
            <a:off x="7319645" y="3429000"/>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  自动控制的汽车转向系统</a:t>
            </a:r>
          </a:p>
        </p:txBody>
      </p:sp>
      <p:sp>
        <p:nvSpPr>
          <p:cNvPr id="6" name="文本框 5"/>
          <p:cNvSpPr txBox="1"/>
          <p:nvPr>
            <p:custDataLst>
              <p:tags r:id="rId2"/>
            </p:custDataLst>
          </p:nvPr>
        </p:nvSpPr>
        <p:spPr>
          <a:xfrm>
            <a:off x="1457325" y="3429000"/>
            <a:ext cx="406400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图2-2  人控制的汽车转向系统</a:t>
            </a:r>
          </a:p>
        </p:txBody>
      </p:sp>
      <p:pic>
        <p:nvPicPr>
          <p:cNvPr id="7" name="图片 6"/>
          <p:cNvPicPr>
            <a:picLocks noChangeAspect="1"/>
          </p:cNvPicPr>
          <p:nvPr>
            <p:custDataLst>
              <p:tags r:id="rId3"/>
            </p:custDataLst>
          </p:nvPr>
        </p:nvPicPr>
        <p:blipFill>
          <a:blip r:embed="rId6"/>
          <a:stretch>
            <a:fillRect/>
          </a:stretch>
        </p:blipFill>
        <p:spPr>
          <a:xfrm>
            <a:off x="622300" y="2136140"/>
            <a:ext cx="5734050" cy="1109345"/>
          </a:xfrm>
          <a:prstGeom prst="rect">
            <a:avLst/>
          </a:prstGeom>
        </p:spPr>
      </p:pic>
      <p:pic>
        <p:nvPicPr>
          <p:cNvPr id="8" name="图片 7"/>
          <p:cNvPicPr>
            <a:picLocks noChangeAspect="1"/>
          </p:cNvPicPr>
          <p:nvPr>
            <p:custDataLst>
              <p:tags r:id="rId4"/>
            </p:custDataLst>
          </p:nvPr>
        </p:nvPicPr>
        <p:blipFill>
          <a:blip r:embed="rId7"/>
          <a:stretch>
            <a:fillRect/>
          </a:stretch>
        </p:blipFill>
        <p:spPr>
          <a:xfrm>
            <a:off x="6546215" y="2136140"/>
            <a:ext cx="5241925" cy="11988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4266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2.1.1　控制系统的基本知识</a:t>
            </a:r>
          </a:p>
        </p:txBody>
      </p:sp>
      <p:cxnSp>
        <p:nvCxnSpPr>
          <p:cNvPr id="3" name="直接连接符 2"/>
          <p:cNvCxnSpPr/>
          <p:nvPr/>
        </p:nvCxnSpPr>
        <p:spPr>
          <a:xfrm flipV="1">
            <a:off x="909320" y="1193800"/>
            <a:ext cx="3646805"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09320" y="1325245"/>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3.控制系统的组成及框图</a:t>
            </a:r>
          </a:p>
        </p:txBody>
      </p:sp>
      <p:sp>
        <p:nvSpPr>
          <p:cNvPr id="5" name="文本框 4"/>
          <p:cNvSpPr txBox="1"/>
          <p:nvPr/>
        </p:nvSpPr>
        <p:spPr>
          <a:xfrm>
            <a:off x="960120" y="1815465"/>
            <a:ext cx="9956800" cy="101473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（1）控制系统的组成</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如图2-4所示，从车内暖风控制系统组成实例中，可以看出控制系统组成的三大部分：传感器、电子控制单元（ECU）和执行器。</a:t>
            </a:r>
          </a:p>
        </p:txBody>
      </p:sp>
      <p:sp>
        <p:nvSpPr>
          <p:cNvPr id="6" name="文本框 5"/>
          <p:cNvSpPr txBox="1"/>
          <p:nvPr/>
        </p:nvSpPr>
        <p:spPr>
          <a:xfrm>
            <a:off x="3789045" y="6386195"/>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图2-4  车内暖风控制系统组成</a:t>
            </a:r>
          </a:p>
        </p:txBody>
      </p:sp>
      <p:pic>
        <p:nvPicPr>
          <p:cNvPr id="7" name="图片 6"/>
          <p:cNvPicPr>
            <a:picLocks noChangeAspect="1"/>
          </p:cNvPicPr>
          <p:nvPr/>
        </p:nvPicPr>
        <p:blipFill>
          <a:blip r:embed="rId2"/>
          <a:stretch>
            <a:fillRect/>
          </a:stretch>
        </p:blipFill>
        <p:spPr>
          <a:xfrm>
            <a:off x="2484120" y="2792730"/>
            <a:ext cx="6908165" cy="359346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595122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2.1.1　控制系统的基本知识</a:t>
            </a:r>
          </a:p>
        </p:txBody>
      </p:sp>
      <p:cxnSp>
        <p:nvCxnSpPr>
          <p:cNvPr id="3" name="直接连接符 2"/>
          <p:cNvCxnSpPr/>
          <p:nvPr/>
        </p:nvCxnSpPr>
        <p:spPr>
          <a:xfrm flipV="1">
            <a:off x="909320" y="1193800"/>
            <a:ext cx="3646805"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935355" y="1346200"/>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（2）系统框图的组成</a:t>
            </a:r>
          </a:p>
        </p:txBody>
      </p:sp>
      <p:sp>
        <p:nvSpPr>
          <p:cNvPr id="5" name="文本框 4"/>
          <p:cNvSpPr txBox="1"/>
          <p:nvPr/>
        </p:nvSpPr>
        <p:spPr>
          <a:xfrm>
            <a:off x="2691765" y="4953635"/>
            <a:ext cx="5923915" cy="654050"/>
          </a:xfrm>
          <a:prstGeom prst="rect">
            <a:avLst/>
          </a:prstGeom>
          <a:noFill/>
        </p:spPr>
        <p:txBody>
          <a:bodyPr wrap="square" rtlCol="0">
            <a:no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图2-5  系统框图基本单元</a:t>
            </a:r>
          </a:p>
          <a:p>
            <a:pPr algn="ctr"/>
            <a:r>
              <a:rPr lang="en-US" altLang="zh-CN">
                <a:latin typeface="Times New Roman" panose="02020603050405020304" charset="0"/>
                <a:ea typeface="宋体" panose="02010600030101010101" pitchFamily="2" charset="-122"/>
                <a:cs typeface="Times New Roman" panose="02020603050405020304" charset="0"/>
              </a:rPr>
              <a:t>a）</a:t>
            </a:r>
            <a:r>
              <a:rPr lang="zh-CN" altLang="en-US">
                <a:latin typeface="Times New Roman" panose="02020603050405020304" charset="0"/>
                <a:ea typeface="宋体" panose="02010600030101010101" pitchFamily="2" charset="-122"/>
                <a:cs typeface="Times New Roman" panose="02020603050405020304" charset="0"/>
              </a:rPr>
              <a:t>引出点    </a:t>
            </a:r>
            <a:r>
              <a:rPr lang="en-US" altLang="zh-CN">
                <a:latin typeface="Times New Roman" panose="02020603050405020304" charset="0"/>
                <a:ea typeface="宋体" panose="02010600030101010101" pitchFamily="2" charset="-122"/>
                <a:cs typeface="Times New Roman" panose="02020603050405020304" charset="0"/>
              </a:rPr>
              <a:t>b）</a:t>
            </a:r>
            <a:r>
              <a:rPr lang="zh-CN" altLang="en-US">
                <a:latin typeface="Times New Roman" panose="02020603050405020304" charset="0"/>
                <a:ea typeface="宋体" panose="02010600030101010101" pitchFamily="2" charset="-122"/>
                <a:cs typeface="Times New Roman" panose="02020603050405020304" charset="0"/>
              </a:rPr>
              <a:t>比较点    </a:t>
            </a:r>
            <a:r>
              <a:rPr lang="en-US" altLang="zh-CN">
                <a:latin typeface="Times New Roman" panose="02020603050405020304" charset="0"/>
                <a:ea typeface="宋体" panose="02010600030101010101" pitchFamily="2" charset="-122"/>
                <a:cs typeface="Times New Roman" panose="02020603050405020304" charset="0"/>
              </a:rPr>
              <a:t>c）</a:t>
            </a:r>
            <a:r>
              <a:rPr lang="zh-CN" altLang="en-US">
                <a:latin typeface="Times New Roman" panose="02020603050405020304" charset="0"/>
                <a:ea typeface="宋体" panose="02010600030101010101" pitchFamily="2" charset="-122"/>
                <a:cs typeface="Times New Roman" panose="02020603050405020304" charset="0"/>
              </a:rPr>
              <a:t>元件框</a:t>
            </a:r>
          </a:p>
          <a:p>
            <a:pPr algn="ctr"/>
            <a:endParaRPr lang="zh-CN" altLang="en-US">
              <a:latin typeface="Times New Roman" panose="02020603050405020304" charset="0"/>
              <a:ea typeface="宋体" panose="02010600030101010101" pitchFamily="2" charset="-122"/>
              <a:cs typeface="Times New Roman" panose="02020603050405020304" charset="0"/>
            </a:endParaRPr>
          </a:p>
        </p:txBody>
      </p:sp>
      <p:sp>
        <p:nvSpPr>
          <p:cNvPr id="6" name="文本框 5"/>
          <p:cNvSpPr txBox="1"/>
          <p:nvPr/>
        </p:nvSpPr>
        <p:spPr>
          <a:xfrm>
            <a:off x="1159510" y="1995805"/>
            <a:ext cx="8988425" cy="965835"/>
          </a:xfrm>
          <a:prstGeom prst="rect">
            <a:avLst/>
          </a:prstGeom>
          <a:noFill/>
        </p:spPr>
        <p:txBody>
          <a:bodyPr wrap="square" rtlCol="0">
            <a:noAutofit/>
          </a:bodyPr>
          <a:lstStyle/>
          <a:p>
            <a:pPr algn="l">
              <a:lnSpc>
                <a:spcPct val="10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系统框图由许多对信号（量）进行单向传递的元件框图和一些连线组成，表征了系统各元件之间及系统与外界进行信息交互的关系，如图2-5所示。</a:t>
            </a:r>
          </a:p>
        </p:txBody>
      </p:sp>
      <p:pic>
        <p:nvPicPr>
          <p:cNvPr id="7" name="图片 6"/>
          <p:cNvPicPr>
            <a:picLocks noChangeAspect="1"/>
          </p:cNvPicPr>
          <p:nvPr/>
        </p:nvPicPr>
        <p:blipFill>
          <a:blip r:embed="rId2"/>
          <a:stretch>
            <a:fillRect/>
          </a:stretch>
        </p:blipFill>
        <p:spPr>
          <a:xfrm>
            <a:off x="1318895" y="2961640"/>
            <a:ext cx="9467850" cy="16192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2.1.2　控制系统的分类</a:t>
            </a:r>
          </a:p>
        </p:txBody>
      </p:sp>
      <p:cxnSp>
        <p:nvCxnSpPr>
          <p:cNvPr id="3" name="直接连接符 2"/>
          <p:cNvCxnSpPr/>
          <p:nvPr/>
        </p:nvCxnSpPr>
        <p:spPr>
          <a:xfrm flipV="1">
            <a:off x="909320" y="1193800"/>
            <a:ext cx="3082290"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064000" y="3711575"/>
            <a:ext cx="4064000" cy="368300"/>
          </a:xfrm>
          <a:prstGeom prst="rect">
            <a:avLst/>
          </a:prstGeom>
          <a:noFill/>
        </p:spPr>
        <p:txBody>
          <a:bodyPr wrap="square" rtlCol="0">
            <a:spAutoFit/>
          </a:bodyPr>
          <a:lstStyle/>
          <a:p>
            <a:pPr algn="ctr">
              <a:buClrTx/>
              <a:buSzTx/>
              <a:buNone/>
            </a:pPr>
            <a:r>
              <a:rPr lang="zh-CN" altLang="en-US">
                <a:latin typeface="Times New Roman" panose="02020603050405020304" charset="0"/>
                <a:ea typeface="宋体" panose="02010600030101010101" pitchFamily="2" charset="-122"/>
                <a:cs typeface="Times New Roman" panose="02020603050405020304" charset="0"/>
              </a:rPr>
              <a:t>图2-6  开环系统框图</a:t>
            </a:r>
          </a:p>
        </p:txBody>
      </p:sp>
      <p:sp>
        <p:nvSpPr>
          <p:cNvPr id="8" name="文本框 7"/>
          <p:cNvSpPr txBox="1"/>
          <p:nvPr/>
        </p:nvSpPr>
        <p:spPr>
          <a:xfrm>
            <a:off x="4064000" y="5764530"/>
            <a:ext cx="4064000" cy="368300"/>
          </a:xfrm>
          <a:prstGeom prst="rect">
            <a:avLst/>
          </a:prstGeom>
          <a:noFill/>
        </p:spPr>
        <p:txBody>
          <a:bodyPr wrap="square" rtlCol="0">
            <a:spAutoFit/>
          </a:bodyPr>
          <a:lstStyle/>
          <a:p>
            <a:pPr algn="ctr">
              <a:buClrTx/>
              <a:buSzTx/>
              <a:buNone/>
            </a:pPr>
            <a:r>
              <a:rPr lang="zh-CN" altLang="en-US">
                <a:latin typeface="Times New Roman" panose="02020603050405020304" charset="0"/>
                <a:ea typeface="宋体" panose="02010600030101010101" pitchFamily="2" charset="-122"/>
                <a:cs typeface="Times New Roman" panose="02020603050405020304" charset="0"/>
              </a:rPr>
              <a:t>图2-7  闭环系统框图</a:t>
            </a:r>
          </a:p>
        </p:txBody>
      </p:sp>
      <p:sp>
        <p:nvSpPr>
          <p:cNvPr id="9" name="文本框 8"/>
          <p:cNvSpPr txBox="1"/>
          <p:nvPr/>
        </p:nvSpPr>
        <p:spPr>
          <a:xfrm>
            <a:off x="913765" y="1447800"/>
            <a:ext cx="10022205" cy="101473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控制系统按照有无反馈控制作用可以分为两类：开环控制系统和闭环控制系统。</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如果系统的输出端和输入端之间不存在反馈回路，输出量对系统的控制作用没有影响，这样的系统称为开环控制系统。图2-6所示为开环系统框图。</a:t>
            </a:r>
          </a:p>
        </p:txBody>
      </p:sp>
      <p:pic>
        <p:nvPicPr>
          <p:cNvPr id="2" name="图片 1"/>
          <p:cNvPicPr>
            <a:picLocks noChangeAspect="1"/>
          </p:cNvPicPr>
          <p:nvPr/>
        </p:nvPicPr>
        <p:blipFill>
          <a:blip r:embed="rId2"/>
          <a:stretch>
            <a:fillRect/>
          </a:stretch>
        </p:blipFill>
        <p:spPr>
          <a:xfrm>
            <a:off x="2246630" y="2707005"/>
            <a:ext cx="6960870" cy="559435"/>
          </a:xfrm>
          <a:prstGeom prst="rect">
            <a:avLst/>
          </a:prstGeom>
        </p:spPr>
      </p:pic>
      <p:pic>
        <p:nvPicPr>
          <p:cNvPr id="5" name="图片 4"/>
          <p:cNvPicPr>
            <a:picLocks noChangeAspect="1"/>
          </p:cNvPicPr>
          <p:nvPr/>
        </p:nvPicPr>
        <p:blipFill>
          <a:blip r:embed="rId3"/>
          <a:stretch>
            <a:fillRect/>
          </a:stretch>
        </p:blipFill>
        <p:spPr>
          <a:xfrm>
            <a:off x="1506855" y="4123690"/>
            <a:ext cx="9039860" cy="14033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11860" y="1628775"/>
            <a:ext cx="5106670" cy="4083050"/>
          </a:xfrm>
          <a:prstGeom prst="rect">
            <a:avLst/>
          </a:prstGeom>
          <a:solidFill>
            <a:schemeClr val="accent1">
              <a:lumMod val="20000"/>
              <a:lumOff val="80000"/>
            </a:schemeClr>
          </a:solidFill>
        </p:spPr>
        <p:style>
          <a:lnRef idx="0">
            <a:srgbClr val="FFFFFF"/>
          </a:lnRef>
          <a:fillRef idx="2">
            <a:schemeClr val="accent1"/>
          </a:fillRef>
          <a:effectRef idx="0">
            <a:srgbClr val="FFFFFF"/>
          </a:effectRef>
          <a:fontRef idx="minor">
            <a:schemeClr val="lt1"/>
          </a:fontRef>
        </p:style>
        <p:txBody>
          <a:bodyPr rtlCol="0" anchor="ctr"/>
          <a:lstStyle/>
          <a:p>
            <a:pPr algn="ctr"/>
            <a:endParaRPr lang="zh-CN" altLang="en-US"/>
          </a:p>
        </p:txBody>
      </p:sp>
      <p:sp>
        <p:nvSpPr>
          <p:cNvPr id="6" name="单圆角矩形 5"/>
          <p:cNvSpPr/>
          <p:nvPr/>
        </p:nvSpPr>
        <p:spPr>
          <a:xfrm>
            <a:off x="6736080" y="1541780"/>
            <a:ext cx="4880610" cy="4170680"/>
          </a:xfrm>
          <a:prstGeom prst="snipRound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2.1.2　控制系统的分类</a:t>
            </a:r>
          </a:p>
        </p:txBody>
      </p:sp>
      <p:cxnSp>
        <p:nvCxnSpPr>
          <p:cNvPr id="3" name="直接连接符 2"/>
          <p:cNvCxnSpPr/>
          <p:nvPr/>
        </p:nvCxnSpPr>
        <p:spPr>
          <a:xfrm flipV="1">
            <a:off x="909320" y="1193800"/>
            <a:ext cx="3082290"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181735" y="1760220"/>
            <a:ext cx="4678045" cy="3820160"/>
          </a:xfrm>
          <a:prstGeom prst="rect">
            <a:avLst/>
          </a:prstGeom>
          <a:noFill/>
        </p:spPr>
        <p:txBody>
          <a:bodyPr wrap="square" rtlCol="0">
            <a:noAutofit/>
          </a:bodyPr>
          <a:lstStyle/>
          <a:p>
            <a:pPr algn="l" fontAlgn="auto">
              <a:lnSpc>
                <a:spcPct val="15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如果系统的输出端和输入端之间存在着反馈回路，输出量对控制过程产生直接影响，这种系统称为闭环控制系统。闭环控制系统一般由给定元件、比较元件、放大元件、执行元件、被控对象、测量元件等单元组成。</a:t>
            </a:r>
          </a:p>
        </p:txBody>
      </p:sp>
      <p:sp>
        <p:nvSpPr>
          <p:cNvPr id="5" name="文本框 4"/>
          <p:cNvSpPr txBox="1"/>
          <p:nvPr/>
        </p:nvSpPr>
        <p:spPr>
          <a:xfrm>
            <a:off x="6811010" y="1665605"/>
            <a:ext cx="4611370" cy="3861435"/>
          </a:xfrm>
          <a:prstGeom prst="rect">
            <a:avLst/>
          </a:prstGeom>
          <a:noFill/>
        </p:spPr>
        <p:txBody>
          <a:bodyPr wrap="square" rtlCol="0">
            <a:noAutofit/>
          </a:bodyPr>
          <a:lstStyle/>
          <a:p>
            <a:pPr algn="l" fontAlgn="auto">
              <a:lnSpc>
                <a:spcPct val="15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一个闭环自动控制系统的工作过程大体可以分为以下三个步骤：</a:t>
            </a:r>
          </a:p>
          <a:p>
            <a:pPr algn="l" fontAlgn="auto">
              <a:lnSpc>
                <a:spcPct val="15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1）测量被控量的实际值。</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fontAlgn="auto">
              <a:lnSpc>
                <a:spcPct val="15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2）将实际值与给定值进行比较，求出偏差的大小和方向。</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fontAlgn="auto">
              <a:lnSpc>
                <a:spcPct val="150000"/>
              </a:lnSpc>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3）根据偏差的大小与方向进行控制，以纠正偏差。</a:t>
            </a:r>
            <a:endParaRPr lang="zh-CN" altLang="en-US" sz="20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2.1.2　控制系统的分类</a:t>
            </a:r>
          </a:p>
        </p:txBody>
      </p:sp>
      <p:cxnSp>
        <p:nvCxnSpPr>
          <p:cNvPr id="3" name="直接连接符 2"/>
          <p:cNvCxnSpPr/>
          <p:nvPr/>
        </p:nvCxnSpPr>
        <p:spPr>
          <a:xfrm flipV="1">
            <a:off x="909320" y="1193800"/>
            <a:ext cx="3082290" cy="9525"/>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116330" y="1410970"/>
            <a:ext cx="4897755" cy="5084445"/>
          </a:xfrm>
          <a:prstGeom prst="rect">
            <a:avLst/>
          </a:prstGeom>
          <a:noFill/>
        </p:spPr>
        <p:txBody>
          <a:bodyPr wrap="square" rtlCol="0">
            <a:noAutofit/>
          </a:bodyPr>
          <a:lstStyle/>
          <a:p>
            <a:pPr algn="l" fontAlgn="auto">
              <a:lnSpc>
                <a:spcPct val="150000"/>
              </a:lnSpc>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sp useBgFill="1">
        <p:nvSpPr>
          <p:cNvPr id="49" name="圆角矩形 3"/>
          <p:cNvSpPr/>
          <p:nvPr>
            <p:custDataLst>
              <p:tags r:id="rId1"/>
            </p:custDataLst>
          </p:nvPr>
        </p:nvSpPr>
        <p:spPr>
          <a:xfrm>
            <a:off x="779780" y="1610360"/>
            <a:ext cx="3354070" cy="4266565"/>
          </a:xfrm>
          <a:prstGeom prst="roundRect">
            <a:avLst>
              <a:gd name="adj" fmla="val 6621"/>
            </a:avLst>
          </a:prstGeom>
          <a:solidFill>
            <a:schemeClr val="lt1">
              <a:lumMod val="100000"/>
              <a:alpha val="10000"/>
            </a:schemeClr>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88290" tIns="252095" rIns="288290" bIns="698500" numCol="1" spcCol="0" rtlCol="0" fromWordArt="0" anchor="t" anchorCtr="0" forceAA="0" compatLnSpc="1">
            <a:noAutofit/>
          </a:bodyPr>
          <a:lstStyle/>
          <a:p>
            <a:pPr lvl="0" algn="l">
              <a:lnSpc>
                <a:spcPct val="150000"/>
              </a:lnSpc>
              <a:buClrTx/>
              <a:buSzTx/>
            </a:pP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按输入信号变化规律可以分为以下三类：</a:t>
            </a:r>
            <a:endPar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（1）恒值控制系统</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（2）程序控制系统</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（3）随动系统</a:t>
            </a:r>
            <a:endParaRPr lang="zh-CN" altLang="en-US" sz="1600" dirty="0">
              <a:solidFill>
                <a:schemeClr val="tx1">
                  <a:lumMod val="85000"/>
                  <a:lumOff val="15000"/>
                </a:schemeClr>
              </a:solidFill>
              <a:sym typeface="+mn-ea"/>
            </a:endParaRPr>
          </a:p>
        </p:txBody>
      </p:sp>
      <p:sp>
        <p:nvSpPr>
          <p:cNvPr id="15" name="圆角矩形 3"/>
          <p:cNvSpPr/>
          <p:nvPr>
            <p:custDataLst>
              <p:tags r:id="rId2"/>
            </p:custDataLst>
          </p:nvPr>
        </p:nvSpPr>
        <p:spPr>
          <a:xfrm>
            <a:off x="4418965" y="1610360"/>
            <a:ext cx="3354070" cy="4266565"/>
          </a:xfrm>
          <a:prstGeom prst="roundRect">
            <a:avLst>
              <a:gd name="adj" fmla="val 6621"/>
            </a:avLst>
          </a:prstGeom>
          <a:solidFill>
            <a:schemeClr val="lt1">
              <a:lumMod val="100000"/>
              <a:alpha val="10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88290" tIns="252095" rIns="288290" bIns="698500" numCol="1" spcCol="0" rtlCol="0" fromWordArt="0" anchor="t" anchorCtr="0" forceAA="0" compatLnSpc="1">
            <a:noAutofit/>
          </a:bodyPr>
          <a:lstStyle/>
          <a:p>
            <a:pPr lvl="0" algn="l">
              <a:lnSpc>
                <a:spcPct val="150000"/>
              </a:lnSpc>
              <a:buClrTx/>
              <a:buSzTx/>
            </a:pP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按系统的数学描述可以分为以下两类：</a:t>
            </a:r>
            <a:endPar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（1）线性控制系统</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（2）非线性控制系统</a:t>
            </a:r>
            <a:endParaRPr lang="zh-CN" altLang="zh-CN" sz="1600" dirty="0">
              <a:solidFill>
                <a:schemeClr val="tx1">
                  <a:lumMod val="85000"/>
                  <a:lumOff val="15000"/>
                </a:schemeClr>
              </a:solidFill>
              <a:latin typeface="+mn-ea"/>
              <a:cs typeface="+mn-ea"/>
              <a:sym typeface="+mn-ea"/>
            </a:endParaRPr>
          </a:p>
        </p:txBody>
      </p:sp>
      <p:sp useBgFill="1">
        <p:nvSpPr>
          <p:cNvPr id="53" name="圆角矩形 3"/>
          <p:cNvSpPr/>
          <p:nvPr>
            <p:custDataLst>
              <p:tags r:id="rId3"/>
            </p:custDataLst>
          </p:nvPr>
        </p:nvSpPr>
        <p:spPr>
          <a:xfrm>
            <a:off x="8171815" y="1610360"/>
            <a:ext cx="3354070" cy="4266565"/>
          </a:xfrm>
          <a:prstGeom prst="roundRect">
            <a:avLst>
              <a:gd name="adj" fmla="val 6621"/>
            </a:avLst>
          </a:prstGeom>
          <a:solidFill>
            <a:schemeClr val="lt1">
              <a:lumMod val="100000"/>
              <a:alpha val="10000"/>
            </a:schemeClr>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288290" tIns="252095" rIns="288290" bIns="698500" numCol="1" spcCol="0" rtlCol="0" fromWordArt="0" anchor="t" anchorCtr="0" forceAA="0" compatLnSpc="1">
            <a:noAutofit/>
          </a:bodyPr>
          <a:lstStyle/>
          <a:p>
            <a:pPr lvl="0" algn="l">
              <a:lnSpc>
                <a:spcPct val="150000"/>
              </a:lnSpc>
              <a:buClrTx/>
              <a:buSzTx/>
            </a:pP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按系统内部的信号特征可以分为以下两类：</a:t>
            </a:r>
            <a:endPar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（1）连续控制系统</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lvl="0" algn="l">
              <a:lnSpc>
                <a:spcPct val="150000"/>
              </a:lnSpc>
              <a:buClrTx/>
              <a:buSz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（2）离散控制系统</a:t>
            </a:r>
            <a:endParaRPr lang="zh-CN" altLang="en-US" sz="1600" dirty="0">
              <a:solidFill>
                <a:schemeClr val="tx1">
                  <a:lumMod val="85000"/>
                  <a:lumOff val="15000"/>
                </a:schemeClr>
              </a:solidFill>
              <a:sym typeface="+mn-e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2.1.3　控制系统的基本要求</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935355" y="1397000"/>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1.系统的稳定性</a:t>
            </a:r>
          </a:p>
        </p:txBody>
      </p:sp>
      <p:sp>
        <p:nvSpPr>
          <p:cNvPr id="7" name="文本框 6"/>
          <p:cNvSpPr txBox="1"/>
          <p:nvPr/>
        </p:nvSpPr>
        <p:spPr>
          <a:xfrm>
            <a:off x="3427730" y="6038215"/>
            <a:ext cx="5336540" cy="332105"/>
          </a:xfrm>
          <a:prstGeom prst="rect">
            <a:avLst/>
          </a:prstGeom>
          <a:noFill/>
        </p:spPr>
        <p:txBody>
          <a:bodyPr wrap="square" rtlCol="0">
            <a:noAutofit/>
          </a:bodyPr>
          <a:lstStyle/>
          <a:p>
            <a:pPr algn="ctr">
              <a:buClrTx/>
              <a:buSzTx/>
              <a:buFontTx/>
            </a:pPr>
            <a:r>
              <a:rPr lang="zh-CN" altLang="en-US">
                <a:latin typeface="Times New Roman" panose="02020603050405020304" charset="0"/>
                <a:ea typeface="宋体" panose="02010600030101010101" pitchFamily="2" charset="-122"/>
                <a:cs typeface="Times New Roman" panose="02020603050405020304" charset="0"/>
              </a:rPr>
              <a:t>图2-8 几种不同的震荡形式</a:t>
            </a:r>
          </a:p>
          <a:p>
            <a:pPr algn="ctr">
              <a:buClrTx/>
              <a:buSzTx/>
              <a:buFontTx/>
            </a:pPr>
            <a:endParaRPr lang="zh-CN" altLang="en-US">
              <a:latin typeface="Times New Roman" panose="02020603050405020304" charset="0"/>
              <a:ea typeface="宋体" panose="02010600030101010101" pitchFamily="2" charset="-122"/>
              <a:cs typeface="Times New Roman" panose="02020603050405020304" charset="0"/>
            </a:endParaRPr>
          </a:p>
        </p:txBody>
      </p:sp>
      <p:sp>
        <p:nvSpPr>
          <p:cNvPr id="8" name="文本框 7"/>
          <p:cNvSpPr txBox="1"/>
          <p:nvPr/>
        </p:nvSpPr>
        <p:spPr>
          <a:xfrm>
            <a:off x="935355" y="1912620"/>
            <a:ext cx="9683750" cy="193802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如图2-8所示，为一个控制系统受到给定值为阶跃函数的输入扰动后，被控量的响应过程可能具有的几种不同振荡形式。图 2-8</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是振荡衰减控制过程曲线, 被控量经过一定的动态过程后重新达到新的平衡状态, 系统是稳定的; 图 2-8</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是被控量等幅振荡的控制过程曲线, 系统受到扰动后不能达到新的平衡, 系统处于临界稳定状态, 在工程上视为不稳定, 在实际中不能采用; 图 2-8</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c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为被控量发散振荡的控制过程曲线, 此时系统是不稳定的。</a:t>
            </a:r>
          </a:p>
        </p:txBody>
      </p:sp>
      <p:pic>
        <p:nvPicPr>
          <p:cNvPr id="3" name="图片 2"/>
          <p:cNvPicPr>
            <a:picLocks noChangeAspect="1"/>
          </p:cNvPicPr>
          <p:nvPr/>
        </p:nvPicPr>
        <p:blipFill>
          <a:blip r:embed="rId2"/>
          <a:stretch>
            <a:fillRect/>
          </a:stretch>
        </p:blipFill>
        <p:spPr>
          <a:xfrm>
            <a:off x="1820545" y="3858260"/>
            <a:ext cx="7914005" cy="2134870"/>
          </a:xfrm>
          <a:prstGeom prst="rect">
            <a:avLst/>
          </a:prstGeom>
        </p:spPr>
      </p:pic>
      <p:sp>
        <p:nvSpPr>
          <p:cNvPr id="6" name="矩形 5"/>
          <p:cNvSpPr/>
          <p:nvPr/>
        </p:nvSpPr>
        <p:spPr>
          <a:xfrm>
            <a:off x="885825" y="1833245"/>
            <a:ext cx="9763125" cy="2019300"/>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19175" y="1938020"/>
            <a:ext cx="10039350" cy="838200"/>
          </a:xfrm>
          <a:prstGeom prst="rect">
            <a:avLst/>
          </a:prstGeom>
          <a:solidFill>
            <a:schemeClr val="accent1">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2.1.3　控制系统的基本要求</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92175" y="1409065"/>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2.系统响应的快速性</a:t>
            </a:r>
          </a:p>
        </p:txBody>
      </p:sp>
      <p:sp>
        <p:nvSpPr>
          <p:cNvPr id="5" name="文本框 4"/>
          <p:cNvSpPr txBox="1"/>
          <p:nvPr/>
        </p:nvSpPr>
        <p:spPr>
          <a:xfrm>
            <a:off x="4064635" y="5843905"/>
            <a:ext cx="4064000" cy="368300"/>
          </a:xfrm>
          <a:prstGeom prst="rect">
            <a:avLst/>
          </a:prstGeom>
          <a:noFill/>
        </p:spPr>
        <p:txBody>
          <a:bodyPr wrap="square" rtlCol="0">
            <a:spAutoFit/>
          </a:bodyPr>
          <a:lstStyle/>
          <a:p>
            <a:pPr algn="ctr">
              <a:buClrTx/>
              <a:buSzTx/>
              <a:buFontTx/>
            </a:pPr>
            <a:r>
              <a:rPr lang="zh-CN" altLang="en-US">
                <a:latin typeface="Times New Roman" panose="02020603050405020304" charset="0"/>
                <a:ea typeface="宋体" panose="02010600030101010101" pitchFamily="2" charset="-122"/>
                <a:cs typeface="Times New Roman" panose="02020603050405020304" charset="0"/>
              </a:rPr>
              <a:t>图2-9  火炮随动控制系统</a:t>
            </a:r>
          </a:p>
        </p:txBody>
      </p:sp>
      <p:sp>
        <p:nvSpPr>
          <p:cNvPr id="7" name="文本框 6"/>
          <p:cNvSpPr txBox="1"/>
          <p:nvPr/>
        </p:nvSpPr>
        <p:spPr>
          <a:xfrm>
            <a:off x="986155" y="1983105"/>
            <a:ext cx="9480550" cy="706755"/>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快速性是在系统稳定的条件下提出的。所谓快速性是指当系统的输出量与输入量之间产生偏差时，消除这种偏差的快慢程度。</a:t>
            </a:r>
          </a:p>
        </p:txBody>
      </p:sp>
      <p:sp>
        <p:nvSpPr>
          <p:cNvPr id="8" name="文本框 7"/>
          <p:cNvSpPr txBox="1"/>
          <p:nvPr/>
        </p:nvSpPr>
        <p:spPr>
          <a:xfrm>
            <a:off x="1113155" y="2110105"/>
            <a:ext cx="4064000" cy="368300"/>
          </a:xfrm>
          <a:prstGeom prst="rect">
            <a:avLst/>
          </a:prstGeom>
          <a:noFill/>
        </p:spPr>
        <p:txBody>
          <a:bodyPr wrap="square" rtlCol="0">
            <a:spAutoFit/>
          </a:bodyPr>
          <a:lstStyle/>
          <a:p>
            <a:endParaRPr lang="zh-CN" altLang="en-US"/>
          </a:p>
        </p:txBody>
      </p:sp>
      <p:pic>
        <p:nvPicPr>
          <p:cNvPr id="6" name="图片 5"/>
          <p:cNvPicPr>
            <a:picLocks noChangeAspect="1"/>
          </p:cNvPicPr>
          <p:nvPr/>
        </p:nvPicPr>
        <p:blipFill>
          <a:blip r:embed="rId2"/>
          <a:stretch>
            <a:fillRect/>
          </a:stretch>
        </p:blipFill>
        <p:spPr>
          <a:xfrm>
            <a:off x="2030095" y="2865120"/>
            <a:ext cx="7392035" cy="2742565"/>
          </a:xfrm>
          <a:prstGeom prst="rect">
            <a:avLst/>
          </a:prstGeom>
        </p:spPr>
      </p:pic>
      <p:sp>
        <p:nvSpPr>
          <p:cNvPr id="9" name="图文框 8"/>
          <p:cNvSpPr/>
          <p:nvPr/>
        </p:nvSpPr>
        <p:spPr>
          <a:xfrm>
            <a:off x="895350" y="1833245"/>
            <a:ext cx="10229850" cy="4714875"/>
          </a:xfrm>
          <a:prstGeom prst="frame">
            <a:avLst>
              <a:gd name="adj1" fmla="val 2599"/>
            </a:avLst>
          </a:prstGeom>
          <a:solidFill>
            <a:schemeClr val="accent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019175" y="1881505"/>
            <a:ext cx="10191115" cy="894715"/>
          </a:xfrm>
          <a:prstGeom prst="rect">
            <a:avLst/>
          </a:prstGeom>
          <a:solidFill>
            <a:schemeClr val="accent1">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2.1.3　控制系统的基本要求</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28370" y="1353185"/>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3.系统响应的精确性</a:t>
            </a:r>
          </a:p>
        </p:txBody>
      </p:sp>
      <p:sp>
        <p:nvSpPr>
          <p:cNvPr id="5" name="文本框 4"/>
          <p:cNvSpPr txBox="1"/>
          <p:nvPr/>
        </p:nvSpPr>
        <p:spPr>
          <a:xfrm>
            <a:off x="3883025" y="5805805"/>
            <a:ext cx="4426585" cy="368300"/>
          </a:xfrm>
          <a:prstGeom prst="rect">
            <a:avLst/>
          </a:prstGeom>
          <a:noFill/>
        </p:spPr>
        <p:txBody>
          <a:bodyPr wrap="square" rtlCol="0">
            <a:spAutoFit/>
          </a:bodyPr>
          <a:lstStyle/>
          <a:p>
            <a:pPr algn="ctr">
              <a:buClrTx/>
              <a:buSzTx/>
              <a:buFontTx/>
            </a:pPr>
            <a:r>
              <a:rPr lang="zh-CN" altLang="en-US">
                <a:latin typeface="Times New Roman" panose="02020603050405020304" charset="0"/>
                <a:ea typeface="宋体" panose="02010600030101010101" pitchFamily="2" charset="-122"/>
                <a:cs typeface="Times New Roman" panose="02020603050405020304" charset="0"/>
              </a:rPr>
              <a:t>图2-10  机器人视觉控制系统结构示意图</a:t>
            </a:r>
          </a:p>
        </p:txBody>
      </p:sp>
      <p:sp>
        <p:nvSpPr>
          <p:cNvPr id="6" name="文本框 5"/>
          <p:cNvSpPr txBox="1"/>
          <p:nvPr/>
        </p:nvSpPr>
        <p:spPr>
          <a:xfrm>
            <a:off x="1014730" y="1874520"/>
            <a:ext cx="10196195" cy="855980"/>
          </a:xfrm>
          <a:prstGeom prst="rect">
            <a:avLst/>
          </a:prstGeom>
          <a:noFill/>
        </p:spPr>
        <p:txBody>
          <a:bodyPr wrap="square" rtlCol="0">
            <a:no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控制系统的精确性即控制精度，一般用稳态误差来衡量。如图2-10所示，为机器人视觉控制系统结构示意图，要求在摄像头的辅助下，机器人能够准确地定位并抓取目标物体，精确地完成预定作业任务。</a:t>
            </a:r>
          </a:p>
        </p:txBody>
      </p:sp>
      <p:pic>
        <p:nvPicPr>
          <p:cNvPr id="7" name="图片 6"/>
          <p:cNvPicPr>
            <a:picLocks noChangeAspect="1"/>
          </p:cNvPicPr>
          <p:nvPr/>
        </p:nvPicPr>
        <p:blipFill>
          <a:blip r:embed="rId2"/>
          <a:stretch>
            <a:fillRect/>
          </a:stretch>
        </p:blipFill>
        <p:spPr>
          <a:xfrm>
            <a:off x="3831590" y="2925445"/>
            <a:ext cx="4478020" cy="2756535"/>
          </a:xfrm>
          <a:prstGeom prst="rect">
            <a:avLst/>
          </a:prstGeom>
        </p:spPr>
      </p:pic>
      <p:sp>
        <p:nvSpPr>
          <p:cNvPr id="9" name="图文框 8"/>
          <p:cNvSpPr/>
          <p:nvPr/>
        </p:nvSpPr>
        <p:spPr>
          <a:xfrm>
            <a:off x="909320" y="1751965"/>
            <a:ext cx="10377170" cy="4796155"/>
          </a:xfrm>
          <a:prstGeom prst="frame">
            <a:avLst>
              <a:gd name="adj1" fmla="val 2599"/>
            </a:avLst>
          </a:prstGeom>
          <a:solidFill>
            <a:schemeClr val="accent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31165" y="2652395"/>
            <a:ext cx="8223885" cy="583565"/>
          </a:xfrm>
          <a:prstGeom prst="rect">
            <a:avLst/>
          </a:prstGeom>
          <a:noFill/>
        </p:spPr>
        <p:txBody>
          <a:bodyPr wrap="square" rtlCol="0">
            <a:spAutoFit/>
          </a:bodyPr>
          <a:lstStyle/>
          <a:p>
            <a:pPr algn="ctr">
              <a:buClrTx/>
              <a:buSzTx/>
              <a:buFontTx/>
            </a:pPr>
            <a:r>
              <a:rPr lang="en-US" altLang="zh-CN" sz="3200">
                <a:latin typeface="Times New Roman" panose="02020603050405020304" charset="0"/>
                <a:ea typeface="宋体" panose="02010600030101010101" pitchFamily="2" charset="-122"/>
                <a:cs typeface="Times New Roman" panose="02020603050405020304" charset="0"/>
                <a:sym typeface="+mn-ea"/>
              </a:rPr>
              <a:t>2.2　</a:t>
            </a:r>
            <a:r>
              <a:rPr lang="zh-CN" altLang="en-US" sz="3200">
                <a:latin typeface="Times New Roman" panose="02020603050405020304" charset="0"/>
                <a:ea typeface="宋体" panose="02010600030101010101" pitchFamily="2" charset="-122"/>
                <a:cs typeface="Times New Roman" panose="02020603050405020304" charset="0"/>
                <a:sym typeface="+mn-ea"/>
              </a:rPr>
              <a:t>控制系统数学模型</a:t>
            </a:r>
            <a:endParaRPr lang="en-US" altLang="zh-CN" sz="3200">
              <a:solidFill>
                <a:schemeClr val="tx1"/>
              </a:solidFill>
              <a:latin typeface="Times New Roman" panose="02020603050405020304" charset="0"/>
              <a:ea typeface="宋体" panose="02010600030101010101" pitchFamily="2" charset="-122"/>
              <a:cs typeface="Times New Roman" panose="02020603050405020304" charset="0"/>
              <a:sym typeface="+mn-ea"/>
            </a:endParaRP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467360" y="1347470"/>
            <a:ext cx="5885815" cy="4505325"/>
          </a:xfrm>
          <a:prstGeom prst="roundRect">
            <a:avLst/>
          </a:prstGeom>
          <a:noFill/>
          <a:ln>
            <a:solidFill>
              <a:schemeClr val="accent5">
                <a:lumMod val="20000"/>
                <a:lumOff val="8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2.2.1　</a:t>
            </a:r>
            <a:r>
              <a:rPr lang="zh-CN" altLang="en-US" sz="3200">
                <a:latin typeface="Times New Roman" panose="02020603050405020304" charset="0"/>
                <a:ea typeface="宋体" panose="02010600030101010101" pitchFamily="2" charset="-122"/>
                <a:cs typeface="Times New Roman" panose="02020603050405020304" charset="0"/>
              </a:rPr>
              <a:t>系统微分方程的建立</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6360795" y="4987290"/>
            <a:ext cx="4816475" cy="64516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图2-11  汽车悬架系统</a:t>
            </a:r>
          </a:p>
          <a:p>
            <a:pPr algn="ctr"/>
            <a:r>
              <a:rPr lang="en-US" altLang="zh-CN">
                <a:latin typeface="Times New Roman" panose="02020603050405020304" charset="0"/>
                <a:ea typeface="宋体" panose="02010600030101010101" pitchFamily="2" charset="-122"/>
                <a:cs typeface="Times New Roman" panose="02020603050405020304" charset="0"/>
              </a:rPr>
              <a:t>a）</a:t>
            </a:r>
            <a:r>
              <a:rPr lang="zh-CN" altLang="en-US">
                <a:latin typeface="Times New Roman" panose="02020603050405020304" charset="0"/>
                <a:ea typeface="宋体" panose="02010600030101010101" pitchFamily="2" charset="-122"/>
                <a:cs typeface="Times New Roman" panose="02020603050405020304" charset="0"/>
              </a:rPr>
              <a:t>汽车悬架系统的原理图    </a:t>
            </a:r>
            <a:r>
              <a:rPr lang="en-US" altLang="zh-CN">
                <a:latin typeface="Times New Roman" panose="02020603050405020304" charset="0"/>
                <a:ea typeface="宋体" panose="02010600030101010101" pitchFamily="2" charset="-122"/>
                <a:cs typeface="Times New Roman" panose="02020603050405020304" charset="0"/>
              </a:rPr>
              <a:t>b）</a:t>
            </a:r>
            <a:r>
              <a:rPr lang="zh-CN" altLang="en-US">
                <a:latin typeface="Times New Roman" panose="02020603050405020304" charset="0"/>
                <a:ea typeface="宋体" panose="02010600030101010101" pitchFamily="2" charset="-122"/>
                <a:cs typeface="Times New Roman" panose="02020603050405020304" charset="0"/>
              </a:rPr>
              <a:t>简化悬架系统</a:t>
            </a:r>
          </a:p>
        </p:txBody>
      </p:sp>
      <p:sp>
        <p:nvSpPr>
          <p:cNvPr id="5" name="文本框 4"/>
          <p:cNvSpPr txBox="1"/>
          <p:nvPr/>
        </p:nvSpPr>
        <p:spPr>
          <a:xfrm>
            <a:off x="779145" y="1585595"/>
            <a:ext cx="5450840" cy="404685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图2-11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是简化了的悬架系统，建立其微分方程。</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1）确定</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点上的运动</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为系统的输入量，车体的垂直运动</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为系统的输出量，位移</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从无输入量</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作用时的平衡位置开始测量。</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2）假设图2-11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m</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h</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表示车辆簧上质量，</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K</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表示弹簧刚度，</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c</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为阻尼器的阻尼系数。根据牛顿第二定律建立其原始微分方程</a:t>
            </a:r>
          </a:p>
          <a:p>
            <a:endParaRPr lang="zh-CN" altLang="en-US" sz="2000">
              <a:latin typeface="Times New Roman" panose="02020603050405020304" charset="0"/>
              <a:cs typeface="Times New Roman" panose="02020603050405020304" charset="0"/>
            </a:endParaRPr>
          </a:p>
          <a:p>
            <a:endParaRPr lang="en-US" altLang="zh-CN" sz="2000">
              <a:latin typeface="Times New Roman" panose="02020603050405020304" charset="0"/>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3）整理得该系统的运动方程</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7" name="图片 6"/>
          <p:cNvPicPr>
            <a:picLocks noChangeAspect="1"/>
          </p:cNvPicPr>
          <p:nvPr/>
        </p:nvPicPr>
        <p:blipFill>
          <a:blip r:embed="rId2"/>
          <a:stretch>
            <a:fillRect/>
          </a:stretch>
        </p:blipFill>
        <p:spPr>
          <a:xfrm>
            <a:off x="1310005" y="3733165"/>
            <a:ext cx="3598545" cy="594360"/>
          </a:xfrm>
          <a:prstGeom prst="rect">
            <a:avLst/>
          </a:prstGeom>
        </p:spPr>
      </p:pic>
      <p:pic>
        <p:nvPicPr>
          <p:cNvPr id="8" name="图片 7"/>
          <p:cNvPicPr>
            <a:picLocks noChangeAspect="1"/>
          </p:cNvPicPr>
          <p:nvPr/>
        </p:nvPicPr>
        <p:blipFill>
          <a:blip r:embed="rId3"/>
          <a:stretch>
            <a:fillRect/>
          </a:stretch>
        </p:blipFill>
        <p:spPr>
          <a:xfrm>
            <a:off x="1172845" y="4713605"/>
            <a:ext cx="3597910" cy="660400"/>
          </a:xfrm>
          <a:prstGeom prst="rect">
            <a:avLst/>
          </a:prstGeom>
        </p:spPr>
      </p:pic>
      <p:pic>
        <p:nvPicPr>
          <p:cNvPr id="6" name="图片 5"/>
          <p:cNvPicPr>
            <a:picLocks noChangeAspect="1"/>
          </p:cNvPicPr>
          <p:nvPr/>
        </p:nvPicPr>
        <p:blipFill>
          <a:blip r:embed="rId4"/>
          <a:stretch>
            <a:fillRect/>
          </a:stretch>
        </p:blipFill>
        <p:spPr>
          <a:xfrm>
            <a:off x="6553200" y="1504315"/>
            <a:ext cx="4919345" cy="31527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接连接符 13"/>
          <p:cNvCxnSpPr>
            <a:stCxn id="15" idx="4"/>
            <a:endCxn id="22" idx="0"/>
          </p:cNvCxnSpPr>
          <p:nvPr>
            <p:custDataLst>
              <p:tags r:id="rId2"/>
            </p:custDataLst>
          </p:nvPr>
        </p:nvCxnSpPr>
        <p:spPr>
          <a:xfrm>
            <a:off x="1276668" y="2384933"/>
            <a:ext cx="0" cy="718157"/>
          </a:xfrm>
          <a:prstGeom prst="line">
            <a:avLst/>
          </a:prstGeom>
          <a:ln w="19050">
            <a:solidFill>
              <a:schemeClr val="tx1">
                <a:lumMod val="40000"/>
                <a:lumOff val="60000"/>
                <a:alpha val="20000"/>
              </a:schemeClr>
            </a:solidFill>
          </a:ln>
        </p:spPr>
        <p:style>
          <a:lnRef idx="1">
            <a:schemeClr val="accent1"/>
          </a:lnRef>
          <a:fillRef idx="0">
            <a:schemeClr val="accent1"/>
          </a:fillRef>
          <a:effectRef idx="0">
            <a:schemeClr val="accent1"/>
          </a:effectRef>
          <a:fontRef idx="minor">
            <a:schemeClr val="tx1"/>
          </a:fontRef>
        </p:style>
      </p:cxnSp>
      <p:sp>
        <p:nvSpPr>
          <p:cNvPr id="41" name="圆角矩形 9"/>
          <p:cNvSpPr/>
          <p:nvPr>
            <p:custDataLst>
              <p:tags r:id="rId3"/>
            </p:custDataLst>
          </p:nvPr>
        </p:nvSpPr>
        <p:spPr>
          <a:xfrm>
            <a:off x="1658533" y="1672384"/>
            <a:ext cx="9525000" cy="888698"/>
          </a:xfrm>
          <a:prstGeom prst="roundRect">
            <a:avLst>
              <a:gd name="adj" fmla="val 50000"/>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mn-ea"/>
              <a:sym typeface="+mn-ea"/>
            </a:endParaRPr>
          </a:p>
        </p:txBody>
      </p:sp>
      <p:sp>
        <p:nvSpPr>
          <p:cNvPr id="72" name="圆角矩形 71"/>
          <p:cNvSpPr/>
          <p:nvPr>
            <p:custDataLst>
              <p:tags r:id="rId4"/>
            </p:custDataLst>
          </p:nvPr>
        </p:nvSpPr>
        <p:spPr>
          <a:xfrm flipH="1">
            <a:off x="1833245" y="1791970"/>
            <a:ext cx="9208770" cy="6496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sym typeface="+mn-ea"/>
              </a:rPr>
              <a:t>确定系统的输入量和输出量。（注意：输入量包括给定输入量和扰动量）</a:t>
            </a:r>
            <a:endParaRPr lang="zh-CN" altLang="en-US" sz="2000" b="1" dirty="0">
              <a:solidFill>
                <a:schemeClr val="bg1"/>
              </a:solidFill>
              <a:latin typeface="Times New Roman" panose="02020603050405020304" charset="0"/>
              <a:ea typeface="宋体" panose="02010600030101010101" pitchFamily="2" charset="-122"/>
              <a:cs typeface="Times New Roman" panose="02020603050405020304" charset="0"/>
              <a:sym typeface="+mn-ea"/>
            </a:endParaRPr>
          </a:p>
        </p:txBody>
      </p:sp>
      <p:sp>
        <p:nvSpPr>
          <p:cNvPr id="15" name="序号"/>
          <p:cNvSpPr/>
          <p:nvPr>
            <p:custDataLst>
              <p:tags r:id="rId5"/>
            </p:custDataLst>
          </p:nvPr>
        </p:nvSpPr>
        <p:spPr>
          <a:xfrm>
            <a:off x="1008468" y="1848533"/>
            <a:ext cx="536400" cy="536400"/>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dirty="0">
                <a:solidFill>
                  <a:schemeClr val="tx1">
                    <a:lumMod val="75000"/>
                    <a:lumOff val="25000"/>
                  </a:schemeClr>
                </a:solidFill>
                <a:latin typeface="+mn-ea"/>
                <a:cs typeface="+mn-ea"/>
                <a:sym typeface="+mn-ea"/>
              </a:rPr>
              <a:t>1</a:t>
            </a:r>
          </a:p>
        </p:txBody>
      </p:sp>
      <p:sp>
        <p:nvSpPr>
          <p:cNvPr id="5" name="圆角矩形 9"/>
          <p:cNvSpPr/>
          <p:nvPr>
            <p:custDataLst>
              <p:tags r:id="rId6"/>
            </p:custDataLst>
          </p:nvPr>
        </p:nvSpPr>
        <p:spPr>
          <a:xfrm>
            <a:off x="1658533" y="2926941"/>
            <a:ext cx="9525000" cy="888698"/>
          </a:xfrm>
          <a:prstGeom prst="roundRect">
            <a:avLst>
              <a:gd name="adj" fmla="val 50000"/>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mn-ea"/>
              <a:sym typeface="+mn-ea"/>
            </a:endParaRPr>
          </a:p>
        </p:txBody>
      </p:sp>
      <p:sp>
        <p:nvSpPr>
          <p:cNvPr id="7" name="圆角矩形 6"/>
          <p:cNvSpPr/>
          <p:nvPr>
            <p:custDataLst>
              <p:tags r:id="rId7"/>
            </p:custDataLst>
          </p:nvPr>
        </p:nvSpPr>
        <p:spPr>
          <a:xfrm flipH="1">
            <a:off x="1833245" y="3046095"/>
            <a:ext cx="9208770" cy="6496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sym typeface="+mn-ea"/>
              </a:rPr>
              <a:t>按信息传递顺序，从系统输入端出发，根据各变量所遵循的物理定律，建立系统中各环节动态微分方程。</a:t>
            </a:r>
            <a:endParaRPr lang="zh-CN" altLang="en-US" sz="2000" b="1">
              <a:solidFill>
                <a:schemeClr val="bg1"/>
              </a:solidFill>
              <a:latin typeface="Times New Roman" panose="02020603050405020304" charset="0"/>
              <a:ea typeface="宋体" panose="02010600030101010101" pitchFamily="2" charset="-122"/>
              <a:cs typeface="Times New Roman" panose="02020603050405020304" charset="0"/>
              <a:sym typeface="+mn-ea"/>
            </a:endParaRPr>
          </a:p>
        </p:txBody>
      </p:sp>
      <p:sp>
        <p:nvSpPr>
          <p:cNvPr id="22" name="序号"/>
          <p:cNvSpPr/>
          <p:nvPr>
            <p:custDataLst>
              <p:tags r:id="rId8"/>
            </p:custDataLst>
          </p:nvPr>
        </p:nvSpPr>
        <p:spPr>
          <a:xfrm>
            <a:off x="1008468" y="3103090"/>
            <a:ext cx="536400" cy="536400"/>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a:solidFill>
                  <a:schemeClr val="tx1">
                    <a:lumMod val="75000"/>
                    <a:lumOff val="25000"/>
                  </a:schemeClr>
                </a:solidFill>
                <a:latin typeface="+mn-ea"/>
                <a:cs typeface="+mn-ea"/>
                <a:sym typeface="+mn-ea"/>
              </a:rPr>
              <a:t>2</a:t>
            </a:r>
          </a:p>
        </p:txBody>
      </p:sp>
      <p:sp>
        <p:nvSpPr>
          <p:cNvPr id="10" name="圆角矩形 9"/>
          <p:cNvSpPr/>
          <p:nvPr>
            <p:custDataLst>
              <p:tags r:id="rId9"/>
            </p:custDataLst>
          </p:nvPr>
        </p:nvSpPr>
        <p:spPr>
          <a:xfrm>
            <a:off x="1658533" y="4181498"/>
            <a:ext cx="9525000" cy="888698"/>
          </a:xfrm>
          <a:prstGeom prst="roundRect">
            <a:avLst>
              <a:gd name="adj" fmla="val 50000"/>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mn-ea"/>
              <a:sym typeface="+mn-ea"/>
            </a:endParaRPr>
          </a:p>
        </p:txBody>
      </p:sp>
      <p:sp>
        <p:nvSpPr>
          <p:cNvPr id="12" name="圆角矩形 11"/>
          <p:cNvSpPr/>
          <p:nvPr>
            <p:custDataLst>
              <p:tags r:id="rId10"/>
            </p:custDataLst>
          </p:nvPr>
        </p:nvSpPr>
        <p:spPr>
          <a:xfrm flipH="1">
            <a:off x="1833245" y="4300855"/>
            <a:ext cx="9208770" cy="6496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sym typeface="+mn-ea"/>
              </a:rPr>
              <a:t>消除中间变量，得到只包含输入量和输出量的微分方程。</a:t>
            </a:r>
            <a:endParaRPr lang="zh-CN" altLang="en-US" sz="2000" b="1">
              <a:solidFill>
                <a:schemeClr val="bg1"/>
              </a:solidFill>
              <a:latin typeface="Times New Roman" panose="02020603050405020304" charset="0"/>
              <a:ea typeface="宋体" panose="02010600030101010101" pitchFamily="2" charset="-122"/>
              <a:cs typeface="Times New Roman" panose="02020603050405020304" charset="0"/>
              <a:sym typeface="+mn-ea"/>
            </a:endParaRPr>
          </a:p>
        </p:txBody>
      </p:sp>
      <p:sp>
        <p:nvSpPr>
          <p:cNvPr id="23" name="序号"/>
          <p:cNvSpPr/>
          <p:nvPr>
            <p:custDataLst>
              <p:tags r:id="rId11"/>
            </p:custDataLst>
          </p:nvPr>
        </p:nvSpPr>
        <p:spPr>
          <a:xfrm>
            <a:off x="1008468" y="4357647"/>
            <a:ext cx="536400" cy="536400"/>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a:solidFill>
                  <a:schemeClr val="tx1">
                    <a:lumMod val="75000"/>
                    <a:lumOff val="25000"/>
                  </a:schemeClr>
                </a:solidFill>
                <a:latin typeface="+mn-ea"/>
                <a:cs typeface="+mn-ea"/>
                <a:sym typeface="+mn-ea"/>
              </a:rPr>
              <a:t>3</a:t>
            </a:r>
          </a:p>
        </p:txBody>
      </p:sp>
      <p:sp>
        <p:nvSpPr>
          <p:cNvPr id="18" name="圆角矩形 17"/>
          <p:cNvSpPr/>
          <p:nvPr>
            <p:custDataLst>
              <p:tags r:id="rId12"/>
            </p:custDataLst>
          </p:nvPr>
        </p:nvSpPr>
        <p:spPr>
          <a:xfrm>
            <a:off x="1658533" y="5436055"/>
            <a:ext cx="9525000" cy="888698"/>
          </a:xfrm>
          <a:prstGeom prst="roundRect">
            <a:avLst>
              <a:gd name="adj" fmla="val 50000"/>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mn-ea"/>
              <a:sym typeface="+mn-ea"/>
            </a:endParaRPr>
          </a:p>
        </p:txBody>
      </p:sp>
      <p:sp>
        <p:nvSpPr>
          <p:cNvPr id="20" name="圆角矩形 19"/>
          <p:cNvSpPr/>
          <p:nvPr>
            <p:custDataLst>
              <p:tags r:id="rId13"/>
            </p:custDataLst>
          </p:nvPr>
        </p:nvSpPr>
        <p:spPr>
          <a:xfrm flipH="1">
            <a:off x="1833245" y="5555615"/>
            <a:ext cx="9123045" cy="64960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sym typeface="+mn-ea"/>
              </a:rPr>
              <a:t>整理微分方程。输出的有关项放在方程左侧，输入的有关项放在方程右侧，各阶导数项降阶排列。</a:t>
            </a:r>
            <a:endParaRPr lang="zh-CN" altLang="en-US" sz="2000" b="1">
              <a:solidFill>
                <a:schemeClr val="bg1"/>
              </a:solidFill>
              <a:latin typeface="Times New Roman" panose="02020603050405020304" charset="0"/>
              <a:ea typeface="宋体" panose="02010600030101010101" pitchFamily="2" charset="-122"/>
              <a:cs typeface="Times New Roman" panose="02020603050405020304" charset="0"/>
              <a:sym typeface="+mn-ea"/>
            </a:endParaRPr>
          </a:p>
        </p:txBody>
      </p:sp>
      <p:sp>
        <p:nvSpPr>
          <p:cNvPr id="24" name="序号"/>
          <p:cNvSpPr/>
          <p:nvPr>
            <p:custDataLst>
              <p:tags r:id="rId14"/>
            </p:custDataLst>
          </p:nvPr>
        </p:nvSpPr>
        <p:spPr>
          <a:xfrm>
            <a:off x="1008468" y="5612204"/>
            <a:ext cx="536400" cy="536400"/>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a:solidFill>
                  <a:schemeClr val="tx1">
                    <a:lumMod val="75000"/>
                    <a:lumOff val="25000"/>
                  </a:schemeClr>
                </a:solidFill>
                <a:latin typeface="+mn-ea"/>
                <a:cs typeface="+mn-ea"/>
                <a:sym typeface="+mn-ea"/>
              </a:rPr>
              <a:t>4</a:t>
            </a:r>
          </a:p>
        </p:txBody>
      </p:sp>
      <p:cxnSp>
        <p:nvCxnSpPr>
          <p:cNvPr id="26" name="直接连接符 25"/>
          <p:cNvCxnSpPr>
            <a:stCxn id="22" idx="4"/>
            <a:endCxn id="23" idx="0"/>
          </p:cNvCxnSpPr>
          <p:nvPr>
            <p:custDataLst>
              <p:tags r:id="rId15"/>
            </p:custDataLst>
          </p:nvPr>
        </p:nvCxnSpPr>
        <p:spPr>
          <a:xfrm>
            <a:off x="1276668" y="3639490"/>
            <a:ext cx="0" cy="718157"/>
          </a:xfrm>
          <a:prstGeom prst="line">
            <a:avLst/>
          </a:prstGeom>
          <a:ln w="19050">
            <a:solidFill>
              <a:schemeClr val="tx1">
                <a:lumMod val="40000"/>
                <a:lumOff val="6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23" idx="4"/>
            <a:endCxn id="24" idx="0"/>
          </p:cNvCxnSpPr>
          <p:nvPr>
            <p:custDataLst>
              <p:tags r:id="rId16"/>
            </p:custDataLst>
          </p:nvPr>
        </p:nvCxnSpPr>
        <p:spPr>
          <a:xfrm>
            <a:off x="1276668" y="4894047"/>
            <a:ext cx="0" cy="718157"/>
          </a:xfrm>
          <a:prstGeom prst="line">
            <a:avLst/>
          </a:prstGeom>
          <a:ln w="19050">
            <a:solidFill>
              <a:schemeClr val="tx1">
                <a:lumMod val="40000"/>
                <a:lumOff val="60000"/>
                <a:alpha val="2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2.2.1　</a:t>
            </a:r>
            <a:r>
              <a:rPr lang="zh-CN" altLang="en-US" sz="3200">
                <a:latin typeface="Times New Roman" panose="02020603050405020304" charset="0"/>
                <a:ea typeface="宋体" panose="02010600030101010101" pitchFamily="2" charset="-122"/>
                <a:cs typeface="Times New Roman" panose="02020603050405020304" charset="0"/>
              </a:rPr>
              <a:t>系统微分方程的建立</a:t>
            </a:r>
          </a:p>
        </p:txBody>
      </p:sp>
      <p:cxnSp>
        <p:nvCxnSpPr>
          <p:cNvPr id="9" name="直接连接符 8"/>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28625" y="2042795"/>
            <a:ext cx="492125" cy="3730625"/>
          </a:xfrm>
          <a:prstGeom prst="rect">
            <a:avLst/>
          </a:prstGeom>
          <a:noFill/>
        </p:spPr>
        <p:txBody>
          <a:bodyPr wrap="square" rtlCol="0">
            <a:noAutofit/>
          </a:bodyPr>
          <a:lstStyle/>
          <a:p>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列写微分方程的一般方法</a:t>
            </a:r>
            <a:endParaRPr lang="zh-CN" altLang="en-US" sz="2400"/>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10"/>
          <a:stretch>
            <a:fillRect/>
          </a:stretch>
        </p:blipFill>
        <p:spPr>
          <a:xfrm>
            <a:off x="6912610" y="5353050"/>
            <a:ext cx="4239260" cy="344170"/>
          </a:xfrm>
          <a:prstGeom prst="rect">
            <a:avLst/>
          </a:prstGeom>
        </p:spPr>
      </p:pic>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2.2.1　</a:t>
            </a:r>
            <a:r>
              <a:rPr lang="zh-CN" altLang="en-US" sz="3200">
                <a:latin typeface="Times New Roman" panose="02020603050405020304" charset="0"/>
                <a:ea typeface="宋体" panose="02010600030101010101" pitchFamily="2" charset="-122"/>
                <a:cs typeface="Times New Roman" panose="02020603050405020304" charset="0"/>
              </a:rPr>
              <a:t>系统微分方程的建立</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11"/>
          <a:stretch>
            <a:fillRect/>
          </a:stretch>
        </p:blipFill>
        <p:spPr>
          <a:xfrm>
            <a:off x="6912610" y="2574925"/>
            <a:ext cx="4242435" cy="421005"/>
          </a:xfrm>
          <a:prstGeom prst="rect">
            <a:avLst/>
          </a:prstGeom>
        </p:spPr>
      </p:pic>
      <p:pic>
        <p:nvPicPr>
          <p:cNvPr id="7" name="图片 6"/>
          <p:cNvPicPr>
            <a:picLocks noChangeAspect="1"/>
          </p:cNvPicPr>
          <p:nvPr/>
        </p:nvPicPr>
        <p:blipFill>
          <a:blip r:embed="rId12"/>
          <a:stretch>
            <a:fillRect/>
          </a:stretch>
        </p:blipFill>
        <p:spPr>
          <a:xfrm>
            <a:off x="7068820" y="3890010"/>
            <a:ext cx="4158615" cy="277495"/>
          </a:xfrm>
          <a:prstGeom prst="rect">
            <a:avLst/>
          </a:prstGeom>
        </p:spPr>
      </p:pic>
      <p:sp>
        <p:nvSpPr>
          <p:cNvPr id="8" name="任意多边形: 形状 3"/>
          <p:cNvSpPr/>
          <p:nvPr>
            <p:custDataLst>
              <p:tags r:id="rId1"/>
            </p:custDataLst>
          </p:nvPr>
        </p:nvSpPr>
        <p:spPr>
          <a:xfrm flipH="1">
            <a:off x="6209665" y="1590675"/>
            <a:ext cx="5407660" cy="4875530"/>
          </a:xfrm>
          <a:custGeom>
            <a:avLst/>
            <a:gdLst>
              <a:gd name="connsiteX0" fmla="*/ 209537 w 5196591"/>
              <a:gd name="connsiteY0" fmla="*/ 0 h 4875213"/>
              <a:gd name="connsiteX1" fmla="*/ 4987054 w 5196591"/>
              <a:gd name="connsiteY1" fmla="*/ 0 h 4875213"/>
              <a:gd name="connsiteX2" fmla="*/ 4987064 w 5196591"/>
              <a:gd name="connsiteY2" fmla="*/ 1 h 4875213"/>
              <a:gd name="connsiteX3" fmla="*/ 5196591 w 5196591"/>
              <a:gd name="connsiteY3" fmla="*/ 1 h 4875213"/>
              <a:gd name="connsiteX4" fmla="*/ 5196591 w 5196591"/>
              <a:gd name="connsiteY4" fmla="*/ 209537 h 4875213"/>
              <a:gd name="connsiteX5" fmla="*/ 5196591 w 5196591"/>
              <a:gd name="connsiteY5" fmla="*/ 4665675 h 4875213"/>
              <a:gd name="connsiteX6" fmla="*/ 5196591 w 5196591"/>
              <a:gd name="connsiteY6" fmla="*/ 4875213 h 4875213"/>
              <a:gd name="connsiteX7" fmla="*/ 4639457 w 5196591"/>
              <a:gd name="connsiteY7" fmla="*/ 4875213 h 4875213"/>
              <a:gd name="connsiteX8" fmla="*/ 4639457 w 5196591"/>
              <a:gd name="connsiteY8" fmla="*/ 4875212 h 4875213"/>
              <a:gd name="connsiteX9" fmla="*/ 209537 w 5196591"/>
              <a:gd name="connsiteY9" fmla="*/ 4875212 h 4875213"/>
              <a:gd name="connsiteX10" fmla="*/ 0 w 5196591"/>
              <a:gd name="connsiteY10" fmla="*/ 4665675 h 4875213"/>
              <a:gd name="connsiteX11" fmla="*/ 0 w 5196591"/>
              <a:gd name="connsiteY11" fmla="*/ 209537 h 4875213"/>
              <a:gd name="connsiteX12" fmla="*/ 209537 w 5196591"/>
              <a:gd name="connsiteY12" fmla="*/ 0 h 487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6591" h="4875213">
                <a:moveTo>
                  <a:pt x="209537" y="0"/>
                </a:moveTo>
                <a:lnTo>
                  <a:pt x="4987054" y="0"/>
                </a:lnTo>
                <a:lnTo>
                  <a:pt x="4987064" y="1"/>
                </a:lnTo>
                <a:lnTo>
                  <a:pt x="5196591" y="1"/>
                </a:lnTo>
                <a:lnTo>
                  <a:pt x="5196591" y="209537"/>
                </a:lnTo>
                <a:lnTo>
                  <a:pt x="5196591" y="4665675"/>
                </a:lnTo>
                <a:lnTo>
                  <a:pt x="5196591" y="4875213"/>
                </a:lnTo>
                <a:lnTo>
                  <a:pt x="4639457" y="4875213"/>
                </a:lnTo>
                <a:lnTo>
                  <a:pt x="4639457" y="4875212"/>
                </a:lnTo>
                <a:lnTo>
                  <a:pt x="209537" y="4875212"/>
                </a:lnTo>
                <a:cubicBezTo>
                  <a:pt x="93813" y="4875212"/>
                  <a:pt x="0" y="4781399"/>
                  <a:pt x="0" y="4665675"/>
                </a:cubicBezTo>
                <a:lnTo>
                  <a:pt x="0" y="209537"/>
                </a:lnTo>
                <a:cubicBezTo>
                  <a:pt x="0" y="93813"/>
                  <a:pt x="93813" y="0"/>
                  <a:pt x="209537" y="0"/>
                </a:cubicBezTo>
                <a:close/>
              </a:path>
            </a:pathLst>
          </a:custGeom>
          <a:solidFill>
            <a:schemeClr val="accent1">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形状 2"/>
          <p:cNvSpPr/>
          <p:nvPr>
            <p:custDataLst>
              <p:tags r:id="rId2"/>
            </p:custDataLst>
          </p:nvPr>
        </p:nvSpPr>
        <p:spPr>
          <a:xfrm>
            <a:off x="846455" y="1590675"/>
            <a:ext cx="5363210" cy="4876165"/>
          </a:xfrm>
          <a:custGeom>
            <a:avLst/>
            <a:gdLst>
              <a:gd name="connsiteX0" fmla="*/ 209537 w 5196591"/>
              <a:gd name="connsiteY0" fmla="*/ 0 h 4875213"/>
              <a:gd name="connsiteX1" fmla="*/ 4987054 w 5196591"/>
              <a:gd name="connsiteY1" fmla="*/ 0 h 4875213"/>
              <a:gd name="connsiteX2" fmla="*/ 4987064 w 5196591"/>
              <a:gd name="connsiteY2" fmla="*/ 1 h 4875213"/>
              <a:gd name="connsiteX3" fmla="*/ 5196591 w 5196591"/>
              <a:gd name="connsiteY3" fmla="*/ 1 h 4875213"/>
              <a:gd name="connsiteX4" fmla="*/ 5196591 w 5196591"/>
              <a:gd name="connsiteY4" fmla="*/ 209537 h 4875213"/>
              <a:gd name="connsiteX5" fmla="*/ 5196591 w 5196591"/>
              <a:gd name="connsiteY5" fmla="*/ 4665675 h 4875213"/>
              <a:gd name="connsiteX6" fmla="*/ 5196591 w 5196591"/>
              <a:gd name="connsiteY6" fmla="*/ 4875213 h 4875213"/>
              <a:gd name="connsiteX7" fmla="*/ 4639457 w 5196591"/>
              <a:gd name="connsiteY7" fmla="*/ 4875213 h 4875213"/>
              <a:gd name="connsiteX8" fmla="*/ 4639457 w 5196591"/>
              <a:gd name="connsiteY8" fmla="*/ 4875212 h 4875213"/>
              <a:gd name="connsiteX9" fmla="*/ 209537 w 5196591"/>
              <a:gd name="connsiteY9" fmla="*/ 4875212 h 4875213"/>
              <a:gd name="connsiteX10" fmla="*/ 0 w 5196591"/>
              <a:gd name="connsiteY10" fmla="*/ 4665675 h 4875213"/>
              <a:gd name="connsiteX11" fmla="*/ 0 w 5196591"/>
              <a:gd name="connsiteY11" fmla="*/ 209537 h 4875213"/>
              <a:gd name="connsiteX12" fmla="*/ 209537 w 5196591"/>
              <a:gd name="connsiteY12" fmla="*/ 0 h 4875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196591" h="4875213">
                <a:moveTo>
                  <a:pt x="209537" y="0"/>
                </a:moveTo>
                <a:lnTo>
                  <a:pt x="4987054" y="0"/>
                </a:lnTo>
                <a:lnTo>
                  <a:pt x="4987064" y="1"/>
                </a:lnTo>
                <a:lnTo>
                  <a:pt x="5196591" y="1"/>
                </a:lnTo>
                <a:lnTo>
                  <a:pt x="5196591" y="209537"/>
                </a:lnTo>
                <a:lnTo>
                  <a:pt x="5196591" y="4665675"/>
                </a:lnTo>
                <a:lnTo>
                  <a:pt x="5196591" y="4875213"/>
                </a:lnTo>
                <a:lnTo>
                  <a:pt x="4639457" y="4875213"/>
                </a:lnTo>
                <a:lnTo>
                  <a:pt x="4639457" y="4875212"/>
                </a:lnTo>
                <a:lnTo>
                  <a:pt x="209537" y="4875212"/>
                </a:lnTo>
                <a:cubicBezTo>
                  <a:pt x="93813" y="4875212"/>
                  <a:pt x="0" y="4781399"/>
                  <a:pt x="0" y="4665675"/>
                </a:cubicBezTo>
                <a:lnTo>
                  <a:pt x="0" y="209537"/>
                </a:lnTo>
                <a:cubicBezTo>
                  <a:pt x="0" y="93813"/>
                  <a:pt x="93813" y="0"/>
                  <a:pt x="209537" y="0"/>
                </a:cubicBezTo>
                <a:close/>
              </a:path>
            </a:pathLst>
          </a:custGeom>
          <a:solidFill>
            <a:schemeClr val="accent1">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矩形: 圆角 1"/>
          <p:cNvSpPr/>
          <p:nvPr>
            <p:custDataLst>
              <p:tags r:id="rId3"/>
            </p:custDataLst>
          </p:nvPr>
        </p:nvSpPr>
        <p:spPr>
          <a:xfrm>
            <a:off x="1099586" y="1842577"/>
            <a:ext cx="10220158" cy="4402183"/>
          </a:xfrm>
          <a:prstGeom prst="roundRect">
            <a:avLst>
              <a:gd name="adj" fmla="val 2584"/>
            </a:avLst>
          </a:prstGeom>
          <a:noFill/>
          <a:ln>
            <a:gradFill>
              <a:gsLst>
                <a:gs pos="50000">
                  <a:schemeClr val="accent1">
                    <a:lumMod val="5000"/>
                    <a:lumOff val="95000"/>
                  </a:schemeClr>
                </a:gs>
                <a:gs pos="50000">
                  <a:schemeClr val="accent1"/>
                </a:gs>
              </a:gsLst>
              <a:lin ang="0" scaled="0"/>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正文"/>
          <p:cNvSpPr txBox="1"/>
          <p:nvPr>
            <p:custDataLst>
              <p:tags r:id="rId4"/>
            </p:custDataLst>
          </p:nvPr>
        </p:nvSpPr>
        <p:spPr>
          <a:xfrm>
            <a:off x="1551305" y="1912620"/>
            <a:ext cx="3962400" cy="270192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50000"/>
              </a:lnSpc>
              <a:spcBef>
                <a:spcPct val="0"/>
              </a:spcBef>
              <a:spcAft>
                <a:spcPct val="0"/>
              </a:spcAft>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若所有系数都不是输入、输出及其各阶导数的函数，则微分方程表示的系统为线性系统；否则，系统为非线性系统。对线性系统，若系数为常数，则为线性定常系统。</a:t>
            </a:r>
            <a:endParaRPr lang="en-US" altLang="zh-CN" sz="1400" dirty="0">
              <a:ln>
                <a:noFill/>
                <a:prstDash val="sysDot"/>
              </a:ln>
              <a:solidFill>
                <a:srgbClr val="FFFFFF"/>
              </a:solidFill>
              <a:latin typeface="+mn-ea"/>
              <a:cs typeface="+mn-ea"/>
              <a:sym typeface="+mn-ea"/>
            </a:endParaRPr>
          </a:p>
        </p:txBody>
      </p:sp>
      <p:sp>
        <p:nvSpPr>
          <p:cNvPr id="15" name="正文"/>
          <p:cNvSpPr txBox="1"/>
          <p:nvPr>
            <p:custDataLst>
              <p:tags r:id="rId5"/>
            </p:custDataLst>
          </p:nvPr>
        </p:nvSpPr>
        <p:spPr>
          <a:xfrm>
            <a:off x="1551305" y="4405630"/>
            <a:ext cx="3961765" cy="155956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just" fontAlgn="auto">
              <a:lnSpc>
                <a:spcPct val="150000"/>
              </a:lnSpc>
              <a:spcBef>
                <a:spcPct val="0"/>
              </a:spcBef>
              <a:spcAft>
                <a:spcPct val="0"/>
              </a:spcAft>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在写微分方程时，掌握组成系统的各个元件或环节所遵循的有关定律非常关键，常见元件的物理定律见表2-1。</a:t>
            </a:r>
            <a:endParaRPr lang="zh-CN" altLang="en-US" sz="1400" dirty="0">
              <a:ln>
                <a:noFill/>
                <a:prstDash val="sysDot"/>
              </a:ln>
              <a:solidFill>
                <a:srgbClr val="FFFFFF"/>
              </a:solidFill>
              <a:latin typeface="+mn-ea"/>
              <a:cs typeface="+mn-ea"/>
              <a:sym typeface="+mn-ea"/>
            </a:endParaRPr>
          </a:p>
        </p:txBody>
      </p:sp>
      <p:sp>
        <p:nvSpPr>
          <p:cNvPr id="22" name="标题"/>
          <p:cNvSpPr txBox="1"/>
          <p:nvPr>
            <p:custDataLst>
              <p:tags r:id="rId6"/>
            </p:custDataLst>
          </p:nvPr>
        </p:nvSpPr>
        <p:spPr>
          <a:xfrm>
            <a:off x="7068844" y="1935531"/>
            <a:ext cx="3797726" cy="437620"/>
          </a:xfrm>
          <a:prstGeom prst="rect">
            <a:avLst/>
          </a:prstGeom>
          <a:noFill/>
        </p:spPr>
        <p:txBody>
          <a:bodyPr wrap="square" lIns="0" tIns="0" rIns="0" bIns="0" rtlCol="0" anchor="b">
            <a:noAutofit/>
          </a:bodyPr>
          <a:lstStyle>
            <a:defPPr>
              <a:defRPr lang="zh-CN"/>
            </a:defPPr>
            <a:lvl1pPr lvl="0">
              <a:spcBef>
                <a:spcPct val="0"/>
              </a:spcBef>
              <a:spcAft>
                <a:spcPct val="0"/>
              </a:spcAft>
              <a:buClr>
                <a:schemeClr val="accent1"/>
              </a:buClr>
              <a:buSzPct val="70000"/>
              <a:defRPr b="1" spc="0">
                <a:solidFill>
                  <a:schemeClr val="accent1"/>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pP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线性定常系统</a:t>
            </a:r>
            <a:endParaRPr lang="zh-CN" altLang="en-US" dirty="0">
              <a:cs typeface="+mn-ea"/>
              <a:sym typeface="+mn-ea"/>
            </a:endParaRPr>
          </a:p>
        </p:txBody>
      </p:sp>
      <p:sp>
        <p:nvSpPr>
          <p:cNvPr id="24" name="标题"/>
          <p:cNvSpPr txBox="1"/>
          <p:nvPr>
            <p:custDataLst>
              <p:tags r:id="rId7"/>
            </p:custDataLst>
          </p:nvPr>
        </p:nvSpPr>
        <p:spPr>
          <a:xfrm>
            <a:off x="7134884" y="3139657"/>
            <a:ext cx="3797726" cy="437620"/>
          </a:xfrm>
          <a:prstGeom prst="rect">
            <a:avLst/>
          </a:prstGeom>
          <a:noFill/>
        </p:spPr>
        <p:txBody>
          <a:bodyPr wrap="square" lIns="0" tIns="0" rIns="0" bIns="0" rtlCol="0" anchor="b">
            <a:noAutofit/>
          </a:bodyPr>
          <a:lstStyle>
            <a:defPPr>
              <a:defRPr lang="zh-CN"/>
            </a:defPPr>
            <a:lvl1pPr lvl="0">
              <a:spcBef>
                <a:spcPct val="0"/>
              </a:spcBef>
              <a:spcAft>
                <a:spcPct val="0"/>
              </a:spcAft>
              <a:buClr>
                <a:schemeClr val="accent1"/>
              </a:buClr>
              <a:buSzPct val="70000"/>
              <a:defRPr b="1" spc="0">
                <a:solidFill>
                  <a:schemeClr val="accent1"/>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l" fontAlgn="auto">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线性时变系统</a:t>
            </a:r>
            <a:endParaRPr lang="zh-CN" altLang="en-US" sz="2000" dirty="0">
              <a:cs typeface="+mn-ea"/>
              <a:sym typeface="+mn-ea"/>
            </a:endParaRPr>
          </a:p>
        </p:txBody>
      </p:sp>
      <p:sp>
        <p:nvSpPr>
          <p:cNvPr id="27" name="标题"/>
          <p:cNvSpPr txBox="1"/>
          <p:nvPr>
            <p:custDataLst>
              <p:tags r:id="rId8"/>
            </p:custDataLst>
          </p:nvPr>
        </p:nvSpPr>
        <p:spPr>
          <a:xfrm>
            <a:off x="7068844" y="4519043"/>
            <a:ext cx="3797726" cy="437620"/>
          </a:xfrm>
          <a:prstGeom prst="rect">
            <a:avLst/>
          </a:prstGeom>
          <a:noFill/>
        </p:spPr>
        <p:txBody>
          <a:bodyPr wrap="square" lIns="0" tIns="0" rIns="0" bIns="0" rtlCol="0" anchor="b">
            <a:noAutofit/>
          </a:bodyPr>
          <a:lstStyle>
            <a:defPPr>
              <a:defRPr lang="zh-CN"/>
            </a:defPPr>
            <a:lvl1pPr lvl="0">
              <a:spcBef>
                <a:spcPct val="0"/>
              </a:spcBef>
              <a:spcAft>
                <a:spcPct val="0"/>
              </a:spcAft>
              <a:buClr>
                <a:schemeClr val="accent1"/>
              </a:buClr>
              <a:buSzPct val="70000"/>
              <a:defRPr b="1" spc="0">
                <a:solidFill>
                  <a:schemeClr val="accent1"/>
                </a:solidFill>
                <a:latin typeface="+mn-ea"/>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fontAlgn="auto">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非线性系统</a:t>
            </a:r>
            <a:endParaRPr lang="zh-CN" altLang="en-US" dirty="0">
              <a:cs typeface="+mn-ea"/>
              <a:sym typeface="+mn-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2.2.1　</a:t>
            </a:r>
            <a:r>
              <a:rPr lang="zh-CN" altLang="en-US" sz="3200">
                <a:latin typeface="Times New Roman" panose="02020603050405020304" charset="0"/>
                <a:ea typeface="宋体" panose="02010600030101010101" pitchFamily="2" charset="-122"/>
                <a:cs typeface="Times New Roman" panose="02020603050405020304" charset="0"/>
              </a:rPr>
              <a:t>系统微分方程的建立</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2"/>
          <a:stretch>
            <a:fillRect/>
          </a:stretch>
        </p:blipFill>
        <p:spPr>
          <a:xfrm>
            <a:off x="2598420" y="1203325"/>
            <a:ext cx="6995795" cy="528002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2.2.2　</a:t>
            </a:r>
            <a:r>
              <a:rPr lang="zh-CN" altLang="en-US" sz="3200">
                <a:latin typeface="Times New Roman" panose="02020603050405020304" charset="0"/>
                <a:ea typeface="宋体" panose="02010600030101010101" pitchFamily="2" charset="-122"/>
                <a:cs typeface="Times New Roman" panose="02020603050405020304" charset="0"/>
              </a:rPr>
              <a:t>系统的传递函数及框图</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320" y="1356995"/>
            <a:ext cx="10875010" cy="544449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1.传递函数的定义</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在零初始条件下，系统输出量的拉普拉斯变换与引起该输出的输入量的拉普拉斯变换之比称为传递函数。</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若线性定常系统输入</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与输出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之间关系的微分方程为</a:t>
            </a: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在零初始条件下，对方程两边进行拉普拉斯变换，得</a:t>
            </a: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则系统以</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xo(t)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为输出、</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xi(t)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为输入的传递函数</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可表示成</a:t>
            </a:r>
          </a:p>
        </p:txBody>
      </p:sp>
      <p:pic>
        <p:nvPicPr>
          <p:cNvPr id="5" name="图片 4"/>
          <p:cNvPicPr>
            <a:picLocks noChangeAspect="1"/>
          </p:cNvPicPr>
          <p:nvPr/>
        </p:nvPicPr>
        <p:blipFill>
          <a:blip r:embed="rId2"/>
          <a:stretch>
            <a:fillRect/>
          </a:stretch>
        </p:blipFill>
        <p:spPr>
          <a:xfrm>
            <a:off x="1691005" y="2774950"/>
            <a:ext cx="9058275" cy="351790"/>
          </a:xfrm>
          <a:prstGeom prst="rect">
            <a:avLst/>
          </a:prstGeom>
        </p:spPr>
      </p:pic>
      <p:pic>
        <p:nvPicPr>
          <p:cNvPr id="6" name="图片 5"/>
          <p:cNvPicPr>
            <a:picLocks noChangeAspect="1"/>
          </p:cNvPicPr>
          <p:nvPr/>
        </p:nvPicPr>
        <p:blipFill>
          <a:blip r:embed="rId3"/>
          <a:stretch>
            <a:fillRect/>
          </a:stretch>
        </p:blipFill>
        <p:spPr>
          <a:xfrm>
            <a:off x="1257935" y="3597275"/>
            <a:ext cx="7445375" cy="1087755"/>
          </a:xfrm>
          <a:prstGeom prst="rect">
            <a:avLst/>
          </a:prstGeom>
        </p:spPr>
      </p:pic>
      <p:pic>
        <p:nvPicPr>
          <p:cNvPr id="7" name="图片 6"/>
          <p:cNvPicPr>
            <a:picLocks noChangeAspect="1"/>
          </p:cNvPicPr>
          <p:nvPr/>
        </p:nvPicPr>
        <p:blipFill>
          <a:blip r:embed="rId4"/>
          <a:stretch>
            <a:fillRect/>
          </a:stretch>
        </p:blipFill>
        <p:spPr>
          <a:xfrm>
            <a:off x="2397760" y="5116195"/>
            <a:ext cx="6305550" cy="1416685"/>
          </a:xfrm>
          <a:prstGeom prst="rect">
            <a:avLst/>
          </a:prstGeom>
        </p:spPr>
      </p:pic>
      <p:sp>
        <p:nvSpPr>
          <p:cNvPr id="8" name="文本框 7"/>
          <p:cNvSpPr txBox="1"/>
          <p:nvPr/>
        </p:nvSpPr>
        <p:spPr>
          <a:xfrm>
            <a:off x="9149080" y="4698365"/>
            <a:ext cx="268097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图2-12  传递函数框图</a:t>
            </a:r>
          </a:p>
        </p:txBody>
      </p:sp>
      <p:pic>
        <p:nvPicPr>
          <p:cNvPr id="9" name="图片 8"/>
          <p:cNvPicPr>
            <a:picLocks noChangeAspect="1"/>
          </p:cNvPicPr>
          <p:nvPr/>
        </p:nvPicPr>
        <p:blipFill>
          <a:blip r:embed="rId5"/>
          <a:stretch>
            <a:fillRect/>
          </a:stretch>
        </p:blipFill>
        <p:spPr>
          <a:xfrm>
            <a:off x="8910320" y="3789045"/>
            <a:ext cx="2974340" cy="704850"/>
          </a:xfrm>
          <a:prstGeom prst="rect">
            <a:avLst/>
          </a:prstGeom>
        </p:spPr>
      </p:pic>
      <p:sp>
        <p:nvSpPr>
          <p:cNvPr id="13" name="矩形 12"/>
          <p:cNvSpPr/>
          <p:nvPr/>
        </p:nvSpPr>
        <p:spPr>
          <a:xfrm>
            <a:off x="749935" y="1280160"/>
            <a:ext cx="11135360" cy="5399405"/>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49935" y="1280160"/>
            <a:ext cx="5398135" cy="4875530"/>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2.2.2　</a:t>
            </a:r>
            <a:r>
              <a:rPr lang="zh-CN" altLang="en-US" sz="3200">
                <a:latin typeface="Times New Roman" panose="02020603050405020304" charset="0"/>
                <a:ea typeface="宋体" panose="02010600030101010101" pitchFamily="2" charset="-122"/>
                <a:cs typeface="Times New Roman" panose="02020603050405020304" charset="0"/>
              </a:rPr>
              <a:t>系统的传递函数及框图</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955" y="1383030"/>
            <a:ext cx="5116195" cy="4676775"/>
          </a:xfrm>
          <a:prstGeom prst="rect">
            <a:avLst/>
          </a:prstGeom>
          <a:noFill/>
          <a:ln w="9525">
            <a:solidFill>
              <a:schemeClr val="tx1"/>
            </a:solidFill>
          </a:ln>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例题  写出图2-13悬架系统的传递函数。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1）确定输入、输出、列方程为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2）在零初始条件下，进行拉普拉斯变换，传递函数为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整理得</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其中</a:t>
            </a: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p:txBody>
      </p:sp>
      <p:sp>
        <p:nvSpPr>
          <p:cNvPr id="5" name="文本框 4"/>
          <p:cNvSpPr txBox="1"/>
          <p:nvPr/>
        </p:nvSpPr>
        <p:spPr>
          <a:xfrm>
            <a:off x="7016750" y="3890010"/>
            <a:ext cx="243332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图2-13  悬架系统模型</a:t>
            </a:r>
          </a:p>
        </p:txBody>
      </p:sp>
      <p:pic>
        <p:nvPicPr>
          <p:cNvPr id="6" name="图片 5"/>
          <p:cNvPicPr>
            <a:picLocks noChangeAspect="1"/>
          </p:cNvPicPr>
          <p:nvPr/>
        </p:nvPicPr>
        <p:blipFill>
          <a:blip r:embed="rId2"/>
          <a:stretch>
            <a:fillRect/>
          </a:stretch>
        </p:blipFill>
        <p:spPr>
          <a:xfrm>
            <a:off x="2092325" y="2338705"/>
            <a:ext cx="1672590" cy="283210"/>
          </a:xfrm>
          <a:prstGeom prst="rect">
            <a:avLst/>
          </a:prstGeom>
        </p:spPr>
      </p:pic>
      <p:pic>
        <p:nvPicPr>
          <p:cNvPr id="7" name="图片 6"/>
          <p:cNvPicPr>
            <a:picLocks noChangeAspect="1"/>
          </p:cNvPicPr>
          <p:nvPr/>
        </p:nvPicPr>
        <p:blipFill>
          <a:blip r:embed="rId3"/>
          <a:stretch>
            <a:fillRect/>
          </a:stretch>
        </p:blipFill>
        <p:spPr>
          <a:xfrm>
            <a:off x="2092325" y="3353435"/>
            <a:ext cx="1615440" cy="536575"/>
          </a:xfrm>
          <a:prstGeom prst="rect">
            <a:avLst/>
          </a:prstGeom>
        </p:spPr>
      </p:pic>
      <p:pic>
        <p:nvPicPr>
          <p:cNvPr id="9" name="图片 8"/>
          <p:cNvPicPr>
            <a:picLocks noChangeAspect="1"/>
          </p:cNvPicPr>
          <p:nvPr/>
        </p:nvPicPr>
        <p:blipFill>
          <a:blip r:embed="rId4"/>
          <a:stretch>
            <a:fillRect/>
          </a:stretch>
        </p:blipFill>
        <p:spPr>
          <a:xfrm>
            <a:off x="2092325" y="4310380"/>
            <a:ext cx="1477645" cy="450215"/>
          </a:xfrm>
          <a:prstGeom prst="rect">
            <a:avLst/>
          </a:prstGeom>
        </p:spPr>
      </p:pic>
      <p:pic>
        <p:nvPicPr>
          <p:cNvPr id="10" name="图片 9"/>
          <p:cNvPicPr>
            <a:picLocks noChangeAspect="1"/>
          </p:cNvPicPr>
          <p:nvPr/>
        </p:nvPicPr>
        <p:blipFill>
          <a:blip r:embed="rId5"/>
          <a:stretch>
            <a:fillRect/>
          </a:stretch>
        </p:blipFill>
        <p:spPr>
          <a:xfrm>
            <a:off x="1896745" y="5334000"/>
            <a:ext cx="1811020" cy="544830"/>
          </a:xfrm>
          <a:prstGeom prst="rect">
            <a:avLst/>
          </a:prstGeom>
        </p:spPr>
      </p:pic>
      <p:sp>
        <p:nvSpPr>
          <p:cNvPr id="11" name="文本框 10"/>
          <p:cNvSpPr txBox="1"/>
          <p:nvPr/>
        </p:nvSpPr>
        <p:spPr>
          <a:xfrm>
            <a:off x="6811010" y="5443220"/>
            <a:ext cx="281178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图2-14  系统传递函数框图</a:t>
            </a:r>
          </a:p>
        </p:txBody>
      </p:sp>
      <p:pic>
        <p:nvPicPr>
          <p:cNvPr id="8" name="图片 7"/>
          <p:cNvPicPr>
            <a:picLocks noChangeAspect="1"/>
          </p:cNvPicPr>
          <p:nvPr/>
        </p:nvPicPr>
        <p:blipFill>
          <a:blip r:embed="rId6"/>
          <a:stretch>
            <a:fillRect/>
          </a:stretch>
        </p:blipFill>
        <p:spPr>
          <a:xfrm>
            <a:off x="6750685" y="1520825"/>
            <a:ext cx="2966085" cy="2230755"/>
          </a:xfrm>
          <a:prstGeom prst="rect">
            <a:avLst/>
          </a:prstGeom>
        </p:spPr>
      </p:pic>
      <p:pic>
        <p:nvPicPr>
          <p:cNvPr id="12" name="图片 11"/>
          <p:cNvPicPr>
            <a:picLocks noChangeAspect="1"/>
          </p:cNvPicPr>
          <p:nvPr/>
        </p:nvPicPr>
        <p:blipFill>
          <a:blip r:embed="rId7"/>
          <a:stretch>
            <a:fillRect/>
          </a:stretch>
        </p:blipFill>
        <p:spPr>
          <a:xfrm>
            <a:off x="6438900" y="4396740"/>
            <a:ext cx="3589020" cy="9956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圆角 9"/>
          <p:cNvSpPr/>
          <p:nvPr>
            <p:custDataLst>
              <p:tags r:id="rId2"/>
            </p:custDataLst>
          </p:nvPr>
        </p:nvSpPr>
        <p:spPr>
          <a:xfrm rot="18959196">
            <a:off x="7525206" y="3912072"/>
            <a:ext cx="1377380" cy="1402288"/>
          </a:xfrm>
          <a:prstGeom prst="roundRect">
            <a:avLst>
              <a:gd name="adj" fmla="val 12102"/>
            </a:avLst>
          </a:prstGeom>
          <a:solidFill>
            <a:schemeClr val="tx1">
              <a:lumMod val="20000"/>
              <a:lumOff val="8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custDataLst>
              <p:tags r:id="rId3"/>
            </p:custDataLst>
          </p:nvPr>
        </p:nvSpPr>
        <p:spPr>
          <a:xfrm rot="1980000">
            <a:off x="7538203" y="3545394"/>
            <a:ext cx="1377380" cy="1402288"/>
          </a:xfrm>
          <a:prstGeom prst="roundRect">
            <a:avLst>
              <a:gd name="adj" fmla="val 12102"/>
            </a:avLst>
          </a:prstGeom>
          <a:gradFill flip="none" rotWithShape="1">
            <a:gsLst>
              <a:gs pos="0">
                <a:schemeClr val="accent1">
                  <a:lumMod val="50000"/>
                  <a:lumOff val="50000"/>
                </a:schemeClr>
              </a:gs>
              <a:gs pos="100000">
                <a:schemeClr val="accent1">
                  <a:lumMod val="55000"/>
                  <a:lumOff val="45000"/>
                </a:schemeClr>
              </a:gs>
            </a:gsLst>
            <a:lin ang="15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p:cNvSpPr/>
          <p:nvPr>
            <p:custDataLst>
              <p:tags r:id="rId4"/>
            </p:custDataLst>
          </p:nvPr>
        </p:nvSpPr>
        <p:spPr>
          <a:xfrm rot="18959196">
            <a:off x="5352812" y="2704161"/>
            <a:ext cx="1377380" cy="1402288"/>
          </a:xfrm>
          <a:prstGeom prst="roundRect">
            <a:avLst>
              <a:gd name="adj" fmla="val 12102"/>
            </a:avLst>
          </a:prstGeom>
          <a:solidFill>
            <a:schemeClr val="tx1">
              <a:lumMod val="25000"/>
              <a:lumOff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custDataLst>
              <p:tags r:id="rId5"/>
            </p:custDataLst>
          </p:nvPr>
        </p:nvSpPr>
        <p:spPr>
          <a:xfrm rot="19971107">
            <a:off x="5359483" y="3070838"/>
            <a:ext cx="1377380" cy="1402288"/>
          </a:xfrm>
          <a:prstGeom prst="roundRect">
            <a:avLst>
              <a:gd name="adj" fmla="val 12102"/>
            </a:avLst>
          </a:prstGeom>
          <a:gradFill>
            <a:gsLst>
              <a:gs pos="0">
                <a:schemeClr val="accent1">
                  <a:lumMod val="70000"/>
                  <a:lumOff val="30000"/>
                </a:schemeClr>
              </a:gs>
              <a:gs pos="100000">
                <a:schemeClr val="accent1">
                  <a:lumMod val="65000"/>
                  <a:lumOff val="3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custDataLst>
              <p:tags r:id="rId6"/>
            </p:custDataLst>
          </p:nvPr>
        </p:nvSpPr>
        <p:spPr>
          <a:xfrm rot="18959196">
            <a:off x="3195768" y="3912072"/>
            <a:ext cx="1377380" cy="1402288"/>
          </a:xfrm>
          <a:prstGeom prst="roundRect">
            <a:avLst>
              <a:gd name="adj" fmla="val 12102"/>
            </a:avLst>
          </a:prstGeom>
          <a:solidFill>
            <a:schemeClr val="tx1">
              <a:lumMod val="30000"/>
              <a:lumOff val="7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custDataLst>
              <p:tags r:id="rId7"/>
            </p:custDataLst>
          </p:nvPr>
        </p:nvSpPr>
        <p:spPr>
          <a:xfrm rot="1980000">
            <a:off x="3226128" y="3545394"/>
            <a:ext cx="1377380" cy="1402288"/>
          </a:xfrm>
          <a:prstGeom prst="roundRect">
            <a:avLst>
              <a:gd name="adj" fmla="val 12102"/>
            </a:avLst>
          </a:prstGeom>
          <a:gradFill>
            <a:gsLst>
              <a:gs pos="0">
                <a:schemeClr val="accent1">
                  <a:lumMod val="80000"/>
                  <a:lumOff val="20000"/>
                </a:schemeClr>
              </a:gs>
              <a:gs pos="100000">
                <a:schemeClr val="accent1">
                  <a:lumMod val="85000"/>
                  <a:lumOff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custDataLst>
              <p:tags r:id="rId8"/>
            </p:custDataLst>
          </p:nvPr>
        </p:nvSpPr>
        <p:spPr>
          <a:xfrm rot="18959196">
            <a:off x="963184" y="2704161"/>
            <a:ext cx="1377380" cy="1402288"/>
          </a:xfrm>
          <a:prstGeom prst="roundRect">
            <a:avLst>
              <a:gd name="adj" fmla="val 12102"/>
            </a:avLst>
          </a:prstGeom>
          <a:solidFill>
            <a:schemeClr val="tx1">
              <a:lumMod val="35000"/>
              <a:lumOff val="6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圆角 13"/>
          <p:cNvSpPr/>
          <p:nvPr>
            <p:custDataLst>
              <p:tags r:id="rId9"/>
            </p:custDataLst>
          </p:nvPr>
        </p:nvSpPr>
        <p:spPr>
          <a:xfrm rot="19971107">
            <a:off x="1046138" y="3120351"/>
            <a:ext cx="1377380" cy="1402288"/>
          </a:xfrm>
          <a:prstGeom prst="roundRect">
            <a:avLst>
              <a:gd name="adj" fmla="val 12102"/>
            </a:avLst>
          </a:prstGeom>
          <a:gradFill>
            <a:gsLst>
              <a:gs pos="0">
                <a:schemeClr val="accent1">
                  <a:lumMod val="100000"/>
                </a:schemeClr>
              </a:gs>
              <a:gs pos="100000">
                <a:schemeClr val="accent1">
                  <a:lumMod val="95000"/>
                  <a:lumOff val="5000"/>
                </a:scheme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13" descr="343435383036303b343532343135373bcfeec4bfb7d6cef6"/>
          <p:cNvPicPr>
            <a:picLocks noChangeAspect="1"/>
          </p:cNvPicPr>
          <p:nvPr>
            <p:custDataLst>
              <p:tags r:id="rId10"/>
            </p:custDataLst>
          </p:nvPr>
        </p:nvPicPr>
        <p:blipFill>
          <a:blip r:embed="rId23">
            <a:extLst>
              <a:ext uri="{96DAC541-7B7A-43D3-8B79-37D633B846F1}">
                <asvg:svgBlip xmlns:asvg="http://schemas.microsoft.com/office/drawing/2016/SVG/main" r:embed="rId24"/>
              </a:ext>
            </a:extLst>
          </a:blip>
          <a:stretch>
            <a:fillRect/>
          </a:stretch>
        </p:blipFill>
        <p:spPr>
          <a:xfrm>
            <a:off x="1512057" y="3570838"/>
            <a:ext cx="501317" cy="501317"/>
          </a:xfrm>
          <a:prstGeom prst="rect">
            <a:avLst/>
          </a:prstGeom>
        </p:spPr>
      </p:pic>
      <p:pic>
        <p:nvPicPr>
          <p:cNvPr id="5" name="图片 20" descr="343435383036303b343532343136353bcfeec4bfc6c0c9f3"/>
          <p:cNvPicPr>
            <a:picLocks noChangeAspect="1"/>
          </p:cNvPicPr>
          <p:nvPr>
            <p:custDataLst>
              <p:tags r:id="rId11"/>
            </p:custDataLst>
          </p:nvPr>
        </p:nvPicPr>
        <p:blipFill>
          <a:blip r:embed="rId25">
            <a:extLst>
              <a:ext uri="{96DAC541-7B7A-43D3-8B79-37D633B846F1}">
                <asvg:svgBlip xmlns:asvg="http://schemas.microsoft.com/office/drawing/2016/SVG/main" r:embed="rId26"/>
              </a:ext>
            </a:extLst>
          </a:blip>
          <a:stretch>
            <a:fillRect/>
          </a:stretch>
        </p:blipFill>
        <p:spPr>
          <a:xfrm>
            <a:off x="5833420" y="3521324"/>
            <a:ext cx="501317" cy="501317"/>
          </a:xfrm>
          <a:prstGeom prst="rect">
            <a:avLst/>
          </a:prstGeom>
        </p:spPr>
      </p:pic>
      <p:sp>
        <p:nvSpPr>
          <p:cNvPr id="20" name="矩形: 圆角 19"/>
          <p:cNvSpPr/>
          <p:nvPr>
            <p:custDataLst>
              <p:tags r:id="rId12"/>
            </p:custDataLst>
          </p:nvPr>
        </p:nvSpPr>
        <p:spPr>
          <a:xfrm rot="18959196">
            <a:off x="9793018" y="2704161"/>
            <a:ext cx="1377380" cy="1402288"/>
          </a:xfrm>
          <a:prstGeom prst="roundRect">
            <a:avLst>
              <a:gd name="adj" fmla="val 12102"/>
            </a:avLst>
          </a:prstGeom>
          <a:solidFill>
            <a:schemeClr val="tx1">
              <a:lumMod val="15000"/>
              <a:lumOff val="8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custDataLst>
              <p:tags r:id="rId13"/>
            </p:custDataLst>
          </p:nvPr>
        </p:nvSpPr>
        <p:spPr>
          <a:xfrm rot="19971107">
            <a:off x="9710063" y="3120351"/>
            <a:ext cx="1377380" cy="1402288"/>
          </a:xfrm>
          <a:prstGeom prst="roundRect">
            <a:avLst>
              <a:gd name="adj" fmla="val 12102"/>
            </a:avLst>
          </a:prstGeom>
          <a:gradFill>
            <a:gsLst>
              <a:gs pos="0">
                <a:schemeClr val="accent1">
                  <a:lumMod val="25000"/>
                  <a:lumOff val="75000"/>
                </a:schemeClr>
              </a:gs>
              <a:gs pos="100000">
                <a:schemeClr val="accent1">
                  <a:lumMod val="30000"/>
                  <a:lumOff val="70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7" descr="343435383036303b343532343135303bb9a4d7f7b0b2c5c5"/>
          <p:cNvPicPr>
            <a:picLocks noChangeAspect="1"/>
          </p:cNvPicPr>
          <p:nvPr>
            <p:custDataLst>
              <p:tags r:id="rId14"/>
            </p:custDataLst>
          </p:nvPr>
        </p:nvPicPr>
        <p:blipFill>
          <a:blip r:embed="rId27">
            <a:extLst>
              <a:ext uri="{96DAC541-7B7A-43D3-8B79-37D633B846F1}">
                <asvg:svgBlip xmlns:asvg="http://schemas.microsoft.com/office/drawing/2016/SVG/main" r:embed="rId28"/>
              </a:ext>
            </a:extLst>
          </a:blip>
          <a:stretch>
            <a:fillRect/>
          </a:stretch>
        </p:blipFill>
        <p:spPr>
          <a:xfrm>
            <a:off x="10176109" y="3570789"/>
            <a:ext cx="501412" cy="501412"/>
          </a:xfrm>
          <a:prstGeom prst="rect">
            <a:avLst/>
          </a:prstGeom>
        </p:spPr>
      </p:pic>
      <p:pic>
        <p:nvPicPr>
          <p:cNvPr id="4" name="图片 19" descr="343435383036303b343532343136343bcfeec4bfb7b6cea7"/>
          <p:cNvPicPr>
            <a:picLocks noChangeAspect="1"/>
          </p:cNvPicPr>
          <p:nvPr>
            <p:custDataLst>
              <p:tags r:id="rId15"/>
            </p:custDataLst>
          </p:nvPr>
        </p:nvPicPr>
        <p:blipFill>
          <a:blip r:embed="rId29">
            <a:extLst>
              <a:ext uri="{96DAC541-7B7A-43D3-8B79-37D633B846F1}">
                <asvg:svgBlip xmlns:asvg="http://schemas.microsoft.com/office/drawing/2016/SVG/main" r:embed="rId30"/>
              </a:ext>
            </a:extLst>
          </a:blip>
          <a:stretch>
            <a:fillRect/>
          </a:stretch>
        </p:blipFill>
        <p:spPr>
          <a:xfrm>
            <a:off x="3664160" y="3995880"/>
            <a:ext cx="501316" cy="501316"/>
          </a:xfrm>
          <a:prstGeom prst="rect">
            <a:avLst/>
          </a:prstGeom>
        </p:spPr>
      </p:pic>
      <p:pic>
        <p:nvPicPr>
          <p:cNvPr id="3" name="图片 5" descr="343435383036303b343532343134393bcdb7c4d4b7e7b1a9"/>
          <p:cNvPicPr>
            <a:picLocks noChangeAspect="1"/>
          </p:cNvPicPr>
          <p:nvPr>
            <p:custDataLst>
              <p:tags r:id="rId16"/>
            </p:custDataLst>
          </p:nvPr>
        </p:nvPicPr>
        <p:blipFill>
          <a:blip r:embed="rId31">
            <a:extLst>
              <a:ext uri="{96DAC541-7B7A-43D3-8B79-37D633B846F1}">
                <asvg:svgBlip xmlns:asvg="http://schemas.microsoft.com/office/drawing/2016/SVG/main" r:embed="rId32"/>
              </a:ext>
            </a:extLst>
          </a:blip>
          <a:stretch>
            <a:fillRect/>
          </a:stretch>
        </p:blipFill>
        <p:spPr>
          <a:xfrm>
            <a:off x="8012262" y="3995880"/>
            <a:ext cx="501316" cy="501316"/>
          </a:xfrm>
          <a:prstGeom prst="rect">
            <a:avLst/>
          </a:prstGeom>
        </p:spPr>
      </p:pic>
      <p:sp>
        <p:nvSpPr>
          <p:cNvPr id="37" name="矩形 36"/>
          <p:cNvSpPr/>
          <p:nvPr>
            <p:custDataLst>
              <p:tags r:id="rId17"/>
            </p:custDataLst>
          </p:nvPr>
        </p:nvSpPr>
        <p:spPr>
          <a:xfrm>
            <a:off x="681990" y="4818380"/>
            <a:ext cx="1926590" cy="1609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传递函数是关于复变量</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的复变函数，为复域数学模型。</a:t>
            </a:r>
            <a:endParaRPr lang="zh-CN" altLang="en-US" sz="1600" kern="0" dirty="0">
              <a:solidFill>
                <a:schemeClr val="tx1">
                  <a:lumMod val="85000"/>
                  <a:lumOff val="15000"/>
                </a:schemeClr>
              </a:solidFill>
              <a:latin typeface="+中文正文" charset="0"/>
              <a:sym typeface="+mn-ea"/>
            </a:endParaRPr>
          </a:p>
        </p:txBody>
      </p:sp>
      <p:sp>
        <p:nvSpPr>
          <p:cNvPr id="38" name="矩形 37"/>
          <p:cNvSpPr/>
          <p:nvPr>
            <p:custDataLst>
              <p:tags r:id="rId18"/>
            </p:custDataLst>
          </p:nvPr>
        </p:nvSpPr>
        <p:spPr>
          <a:xfrm>
            <a:off x="4874260" y="4759325"/>
            <a:ext cx="2165985" cy="16097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在零初始条件下，当输入确定时，系统的输出完全取决于系统传递函数。</a:t>
            </a:r>
            <a:endParaRPr lang="zh-CN" altLang="en-US" sz="1600" kern="0" dirty="0">
              <a:solidFill>
                <a:schemeClr val="tx1">
                  <a:lumMod val="85000"/>
                  <a:lumOff val="15000"/>
                </a:schemeClr>
              </a:solidFill>
              <a:latin typeface="+中文正文" charset="0"/>
              <a:sym typeface="+mn-ea"/>
            </a:endParaRPr>
          </a:p>
        </p:txBody>
      </p:sp>
      <p:sp>
        <p:nvSpPr>
          <p:cNvPr id="39" name="矩形 38"/>
          <p:cNvSpPr/>
          <p:nvPr>
            <p:custDataLst>
              <p:tags r:id="rId19"/>
            </p:custDataLst>
          </p:nvPr>
        </p:nvSpPr>
        <p:spPr>
          <a:xfrm>
            <a:off x="9548718" y="4818182"/>
            <a:ext cx="1688904" cy="160992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传递函数存在零点、极点和放大系数。</a:t>
            </a:r>
            <a:endParaRPr lang="zh-CN" altLang="en-US" sz="1600" kern="0" dirty="0">
              <a:solidFill>
                <a:schemeClr val="tx1">
                  <a:lumMod val="85000"/>
                  <a:lumOff val="15000"/>
                </a:schemeClr>
              </a:solidFill>
              <a:latin typeface="+中文正文" charset="0"/>
              <a:sym typeface="+mn-ea"/>
            </a:endParaRPr>
          </a:p>
        </p:txBody>
      </p:sp>
      <p:sp>
        <p:nvSpPr>
          <p:cNvPr id="40" name="矩形 39"/>
          <p:cNvSpPr/>
          <p:nvPr>
            <p:custDataLst>
              <p:tags r:id="rId20"/>
            </p:custDataLst>
          </p:nvPr>
        </p:nvSpPr>
        <p:spPr>
          <a:xfrm>
            <a:off x="2574925" y="1776730"/>
            <a:ext cx="2913380" cy="16084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传递函数的分母反映系统本身与外界无关的固有特性，传递函数的分子反映系统与外界的联系。</a:t>
            </a:r>
            <a:endParaRPr lang="zh-CN" altLang="en-US" sz="1600" kern="0" dirty="0">
              <a:solidFill>
                <a:schemeClr val="tx1">
                  <a:lumMod val="85000"/>
                  <a:lumOff val="15000"/>
                </a:schemeClr>
              </a:solidFill>
              <a:latin typeface="+中文正文" charset="0"/>
              <a:sym typeface="+mn-ea"/>
            </a:endParaRPr>
          </a:p>
        </p:txBody>
      </p:sp>
      <p:sp>
        <p:nvSpPr>
          <p:cNvPr id="41" name="矩形 40"/>
          <p:cNvSpPr/>
          <p:nvPr>
            <p:custDataLst>
              <p:tags r:id="rId21"/>
            </p:custDataLst>
          </p:nvPr>
        </p:nvSpPr>
        <p:spPr>
          <a:xfrm>
            <a:off x="7023735" y="1675130"/>
            <a:ext cx="2317750" cy="16084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在零初始条件下，当输入确定时，系统的输出完全取决于系统传递函数。</a:t>
            </a:r>
            <a:endParaRPr lang="zh-CN" altLang="en-US" sz="1600" kern="0" dirty="0">
              <a:solidFill>
                <a:schemeClr val="tx1">
                  <a:lumMod val="85000"/>
                  <a:lumOff val="15000"/>
                </a:schemeClr>
              </a:solidFill>
              <a:latin typeface="+中文正文" charset="0"/>
              <a:sym typeface="+mn-ea"/>
            </a:endParaRPr>
          </a:p>
        </p:txBody>
      </p:sp>
      <p:sp>
        <p:nvSpPr>
          <p:cNvPr id="8" name="文本框 7"/>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2.2.2　</a:t>
            </a:r>
            <a:r>
              <a:rPr lang="zh-CN" altLang="en-US" sz="3200">
                <a:latin typeface="Times New Roman" panose="02020603050405020304" charset="0"/>
                <a:ea typeface="宋体" panose="02010600030101010101" pitchFamily="2" charset="-122"/>
                <a:cs typeface="Times New Roman" panose="02020603050405020304" charset="0"/>
              </a:rPr>
              <a:t>系统的传递函数及框图</a:t>
            </a:r>
          </a:p>
        </p:txBody>
      </p:sp>
      <p:cxnSp>
        <p:nvCxnSpPr>
          <p:cNvPr id="9" name="直接连接符 8"/>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79780" y="1332230"/>
            <a:ext cx="4064000" cy="101473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2.传递函数</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的特点</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830580" y="4206240"/>
            <a:ext cx="10171430" cy="203263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reflection blurRad="6350" stA="50000" endA="300" endPos="50000" dist="60007" dir="5400000" sy="-100000" algn="bl" rotWithShape="0"/>
              </a:effectLst>
            </a:endParaRPr>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2.2.2　</a:t>
            </a:r>
            <a:r>
              <a:rPr lang="zh-CN" altLang="en-US" sz="3200">
                <a:latin typeface="Times New Roman" panose="02020603050405020304" charset="0"/>
                <a:ea typeface="宋体" panose="02010600030101010101" pitchFamily="2" charset="-122"/>
                <a:cs typeface="Times New Roman" panose="02020603050405020304" charset="0"/>
              </a:rPr>
              <a:t>系统的传递函数及框图</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18210" y="1422400"/>
            <a:ext cx="10234930" cy="103949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3.系统传递函数框图</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与系统框图相对应，它包含传递函数方框、相加点和分支点三种基本要素，分别如图2-15、图2-16和图2-17所示。</a:t>
            </a:r>
          </a:p>
        </p:txBody>
      </p:sp>
      <p:sp>
        <p:nvSpPr>
          <p:cNvPr id="6" name="文本框 5"/>
          <p:cNvSpPr txBox="1"/>
          <p:nvPr/>
        </p:nvSpPr>
        <p:spPr>
          <a:xfrm>
            <a:off x="909320" y="4239895"/>
            <a:ext cx="10064115" cy="1630045"/>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建立传递函数框图的步骤如下：</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1）列写各元件微分方程。</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2）在零初始条件下，对上述微分方程进行拉普拉斯变换。</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3）按因果关系，绘制各环节框图。</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4）按信号流向，依次连接各环节框图，左边输入，右边输出，反馈则“倒流”。</a:t>
            </a:r>
          </a:p>
        </p:txBody>
      </p:sp>
      <p:pic>
        <p:nvPicPr>
          <p:cNvPr id="7" name="图片 6"/>
          <p:cNvPicPr>
            <a:picLocks noChangeAspect="1"/>
          </p:cNvPicPr>
          <p:nvPr/>
        </p:nvPicPr>
        <p:blipFill>
          <a:blip r:embed="rId2"/>
          <a:stretch>
            <a:fillRect/>
          </a:stretch>
        </p:blipFill>
        <p:spPr>
          <a:xfrm>
            <a:off x="1162685" y="2451100"/>
            <a:ext cx="9557385" cy="1114425"/>
          </a:xfrm>
          <a:prstGeom prst="rect">
            <a:avLst/>
          </a:prstGeom>
        </p:spPr>
      </p:pic>
      <p:sp>
        <p:nvSpPr>
          <p:cNvPr id="8" name="文本框 7"/>
          <p:cNvSpPr txBox="1"/>
          <p:nvPr/>
        </p:nvSpPr>
        <p:spPr>
          <a:xfrm>
            <a:off x="1320165" y="3718560"/>
            <a:ext cx="248539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 2-15 传递函数方框</a:t>
            </a:r>
            <a:endParaRPr lang="zh-CN" altLang="en-US"/>
          </a:p>
        </p:txBody>
      </p:sp>
      <p:sp>
        <p:nvSpPr>
          <p:cNvPr id="9" name="文本框 8"/>
          <p:cNvSpPr txBox="1"/>
          <p:nvPr/>
        </p:nvSpPr>
        <p:spPr>
          <a:xfrm>
            <a:off x="5236845" y="3718560"/>
            <a:ext cx="172529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 2-16 相加点</a:t>
            </a:r>
          </a:p>
        </p:txBody>
      </p:sp>
      <p:sp>
        <p:nvSpPr>
          <p:cNvPr id="10" name="文本框 9"/>
          <p:cNvSpPr txBox="1"/>
          <p:nvPr/>
        </p:nvSpPr>
        <p:spPr>
          <a:xfrm>
            <a:off x="8588375" y="3718560"/>
            <a:ext cx="2564765" cy="36830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 2-17 分支点</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2.2.2　</a:t>
            </a:r>
            <a:r>
              <a:rPr lang="zh-CN" altLang="en-US" sz="3200">
                <a:latin typeface="Times New Roman" panose="02020603050405020304" charset="0"/>
                <a:ea typeface="宋体" panose="02010600030101010101" pitchFamily="2" charset="-122"/>
                <a:cs typeface="Times New Roman" panose="02020603050405020304" charset="0"/>
              </a:rPr>
              <a:t>系统的传递函数及框图</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85825" y="1396365"/>
            <a:ext cx="10260965" cy="1039495"/>
          </a:xfrm>
          <a:prstGeom prst="rect">
            <a:avLst/>
          </a:prstGeom>
          <a:noFill/>
        </p:spPr>
        <p:txBody>
          <a:bodyPr wrap="square" rtlCol="0">
            <a:no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4.相似系统</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能够用形式相同的数学模型来描述的物理系统（环节）称为相似系统（环节）。相似系统图解，如表2-2所示。</a:t>
            </a:r>
          </a:p>
        </p:txBody>
      </p:sp>
      <p:pic>
        <p:nvPicPr>
          <p:cNvPr id="5" name="图片 4"/>
          <p:cNvPicPr>
            <a:picLocks noChangeAspect="1"/>
          </p:cNvPicPr>
          <p:nvPr/>
        </p:nvPicPr>
        <p:blipFill>
          <a:blip r:embed="rId2"/>
          <a:stretch>
            <a:fillRect/>
          </a:stretch>
        </p:blipFill>
        <p:spPr>
          <a:xfrm>
            <a:off x="1976755" y="2512695"/>
            <a:ext cx="8238490" cy="36988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57" name="任意多边形: 形状 356"/>
          <p:cNvSpPr/>
          <p:nvPr>
            <p:custDataLst>
              <p:tags r:id="rId1"/>
            </p:custDataLst>
          </p:nvPr>
        </p:nvSpPr>
        <p:spPr>
          <a:xfrm>
            <a:off x="673100" y="180149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ln w="25400">
            <a:no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11" name="任意多边形: 形状 1388"/>
          <p:cNvSpPr/>
          <p:nvPr>
            <p:custDataLst>
              <p:tags r:id="rId2"/>
            </p:custDataLst>
          </p:nvPr>
        </p:nvSpPr>
        <p:spPr>
          <a:xfrm>
            <a:off x="673100" y="1717675"/>
            <a:ext cx="10904220" cy="4562475"/>
          </a:xfrm>
          <a:custGeom>
            <a:avLst/>
            <a:gdLst>
              <a:gd name="connsiteX0" fmla="*/ 4515326 w 4682585"/>
              <a:gd name="connsiteY0" fmla="*/ 1881473 h 2174272"/>
              <a:gd name="connsiteX1" fmla="*/ 4515326 w 4682585"/>
              <a:gd name="connsiteY1" fmla="*/ 2028063 h 2174272"/>
              <a:gd name="connsiteX2" fmla="*/ 4673060 w 4682585"/>
              <a:gd name="connsiteY2" fmla="*/ 2028063 h 2174272"/>
              <a:gd name="connsiteX3" fmla="*/ 4673060 w 4682585"/>
              <a:gd name="connsiteY3" fmla="*/ 1881473 h 2174272"/>
              <a:gd name="connsiteX4" fmla="*/ 4348068 w 4682585"/>
              <a:gd name="connsiteY4" fmla="*/ 1881473 h 2174272"/>
              <a:gd name="connsiteX5" fmla="*/ 4348068 w 4682585"/>
              <a:gd name="connsiteY5" fmla="*/ 2028063 h 2174272"/>
              <a:gd name="connsiteX6" fmla="*/ 4505801 w 4682585"/>
              <a:gd name="connsiteY6" fmla="*/ 2028063 h 2174272"/>
              <a:gd name="connsiteX7" fmla="*/ 4505801 w 4682585"/>
              <a:gd name="connsiteY7" fmla="*/ 1881473 h 2174272"/>
              <a:gd name="connsiteX8" fmla="*/ 4180809 w 4682585"/>
              <a:gd name="connsiteY8" fmla="*/ 1881473 h 2174272"/>
              <a:gd name="connsiteX9" fmla="*/ 4180809 w 4682585"/>
              <a:gd name="connsiteY9" fmla="*/ 2028063 h 2174272"/>
              <a:gd name="connsiteX10" fmla="*/ 4338543 w 4682585"/>
              <a:gd name="connsiteY10" fmla="*/ 2028063 h 2174272"/>
              <a:gd name="connsiteX11" fmla="*/ 4338543 w 4682585"/>
              <a:gd name="connsiteY11" fmla="*/ 1881473 h 2174272"/>
              <a:gd name="connsiteX12" fmla="*/ 4013550 w 4682585"/>
              <a:gd name="connsiteY12" fmla="*/ 1881473 h 2174272"/>
              <a:gd name="connsiteX13" fmla="*/ 4013550 w 4682585"/>
              <a:gd name="connsiteY13" fmla="*/ 2028063 h 2174272"/>
              <a:gd name="connsiteX14" fmla="*/ 4171284 w 4682585"/>
              <a:gd name="connsiteY14" fmla="*/ 2028063 h 2174272"/>
              <a:gd name="connsiteX15" fmla="*/ 4171284 w 4682585"/>
              <a:gd name="connsiteY15" fmla="*/ 1881473 h 2174272"/>
              <a:gd name="connsiteX16" fmla="*/ 3846291 w 4682585"/>
              <a:gd name="connsiteY16" fmla="*/ 1881473 h 2174272"/>
              <a:gd name="connsiteX17" fmla="*/ 3846291 w 4682585"/>
              <a:gd name="connsiteY17" fmla="*/ 2028063 h 2174272"/>
              <a:gd name="connsiteX18" fmla="*/ 4004025 w 4682585"/>
              <a:gd name="connsiteY18" fmla="*/ 2028063 h 2174272"/>
              <a:gd name="connsiteX19" fmla="*/ 4004025 w 4682585"/>
              <a:gd name="connsiteY19" fmla="*/ 1881473 h 2174272"/>
              <a:gd name="connsiteX20" fmla="*/ 3678936 w 4682585"/>
              <a:gd name="connsiteY20" fmla="*/ 1881473 h 2174272"/>
              <a:gd name="connsiteX21" fmla="*/ 3678936 w 4682585"/>
              <a:gd name="connsiteY21" fmla="*/ 2028063 h 2174272"/>
              <a:gd name="connsiteX22" fmla="*/ 3836766 w 4682585"/>
              <a:gd name="connsiteY22" fmla="*/ 2028063 h 2174272"/>
              <a:gd name="connsiteX23" fmla="*/ 3836766 w 4682585"/>
              <a:gd name="connsiteY23" fmla="*/ 1881473 h 2174272"/>
              <a:gd name="connsiteX24" fmla="*/ 3511677 w 4682585"/>
              <a:gd name="connsiteY24" fmla="*/ 1881473 h 2174272"/>
              <a:gd name="connsiteX25" fmla="*/ 3511677 w 4682585"/>
              <a:gd name="connsiteY25" fmla="*/ 2028063 h 2174272"/>
              <a:gd name="connsiteX26" fmla="*/ 3669411 w 4682585"/>
              <a:gd name="connsiteY26" fmla="*/ 2028063 h 2174272"/>
              <a:gd name="connsiteX27" fmla="*/ 3669411 w 4682585"/>
              <a:gd name="connsiteY27" fmla="*/ 1881473 h 2174272"/>
              <a:gd name="connsiteX28" fmla="*/ 3344418 w 4682585"/>
              <a:gd name="connsiteY28" fmla="*/ 1881473 h 2174272"/>
              <a:gd name="connsiteX29" fmla="*/ 3344418 w 4682585"/>
              <a:gd name="connsiteY29" fmla="*/ 2028063 h 2174272"/>
              <a:gd name="connsiteX30" fmla="*/ 3502152 w 4682585"/>
              <a:gd name="connsiteY30" fmla="*/ 2028063 h 2174272"/>
              <a:gd name="connsiteX31" fmla="*/ 3502152 w 4682585"/>
              <a:gd name="connsiteY31" fmla="*/ 1881473 h 2174272"/>
              <a:gd name="connsiteX32" fmla="*/ 3177159 w 4682585"/>
              <a:gd name="connsiteY32" fmla="*/ 1881473 h 2174272"/>
              <a:gd name="connsiteX33" fmla="*/ 3177159 w 4682585"/>
              <a:gd name="connsiteY33" fmla="*/ 2028063 h 2174272"/>
              <a:gd name="connsiteX34" fmla="*/ 3334893 w 4682585"/>
              <a:gd name="connsiteY34" fmla="*/ 2028063 h 2174272"/>
              <a:gd name="connsiteX35" fmla="*/ 3334893 w 4682585"/>
              <a:gd name="connsiteY35" fmla="*/ 1881473 h 2174272"/>
              <a:gd name="connsiteX36" fmla="*/ 3009900 w 4682585"/>
              <a:gd name="connsiteY36" fmla="*/ 1881473 h 2174272"/>
              <a:gd name="connsiteX37" fmla="*/ 3009900 w 4682585"/>
              <a:gd name="connsiteY37" fmla="*/ 2028063 h 2174272"/>
              <a:gd name="connsiteX38" fmla="*/ 3167634 w 4682585"/>
              <a:gd name="connsiteY38" fmla="*/ 2028063 h 2174272"/>
              <a:gd name="connsiteX39" fmla="*/ 3167634 w 4682585"/>
              <a:gd name="connsiteY39" fmla="*/ 1881473 h 2174272"/>
              <a:gd name="connsiteX40" fmla="*/ 2842641 w 4682585"/>
              <a:gd name="connsiteY40" fmla="*/ 1881473 h 2174272"/>
              <a:gd name="connsiteX41" fmla="*/ 2842641 w 4682585"/>
              <a:gd name="connsiteY41" fmla="*/ 2028063 h 2174272"/>
              <a:gd name="connsiteX42" fmla="*/ 3000375 w 4682585"/>
              <a:gd name="connsiteY42" fmla="*/ 2028063 h 2174272"/>
              <a:gd name="connsiteX43" fmla="*/ 3000375 w 4682585"/>
              <a:gd name="connsiteY43" fmla="*/ 1881473 h 2174272"/>
              <a:gd name="connsiteX44" fmla="*/ 2675382 w 4682585"/>
              <a:gd name="connsiteY44" fmla="*/ 1881473 h 2174272"/>
              <a:gd name="connsiteX45" fmla="*/ 2675382 w 4682585"/>
              <a:gd name="connsiteY45" fmla="*/ 2028063 h 2174272"/>
              <a:gd name="connsiteX46" fmla="*/ 2833116 w 4682585"/>
              <a:gd name="connsiteY46" fmla="*/ 2028063 h 2174272"/>
              <a:gd name="connsiteX47" fmla="*/ 2833116 w 4682585"/>
              <a:gd name="connsiteY47" fmla="*/ 1881473 h 2174272"/>
              <a:gd name="connsiteX48" fmla="*/ 2508123 w 4682585"/>
              <a:gd name="connsiteY48" fmla="*/ 1881473 h 2174272"/>
              <a:gd name="connsiteX49" fmla="*/ 2508123 w 4682585"/>
              <a:gd name="connsiteY49" fmla="*/ 2028063 h 2174272"/>
              <a:gd name="connsiteX50" fmla="*/ 2665857 w 4682585"/>
              <a:gd name="connsiteY50" fmla="*/ 2028063 h 2174272"/>
              <a:gd name="connsiteX51" fmla="*/ 2665857 w 4682585"/>
              <a:gd name="connsiteY51" fmla="*/ 1881473 h 2174272"/>
              <a:gd name="connsiteX52" fmla="*/ 2340864 w 4682585"/>
              <a:gd name="connsiteY52" fmla="*/ 1881473 h 2174272"/>
              <a:gd name="connsiteX53" fmla="*/ 2340864 w 4682585"/>
              <a:gd name="connsiteY53" fmla="*/ 2028063 h 2174272"/>
              <a:gd name="connsiteX54" fmla="*/ 2498598 w 4682585"/>
              <a:gd name="connsiteY54" fmla="*/ 2028063 h 2174272"/>
              <a:gd name="connsiteX55" fmla="*/ 2498598 w 4682585"/>
              <a:gd name="connsiteY55" fmla="*/ 1881473 h 2174272"/>
              <a:gd name="connsiteX56" fmla="*/ 2173510 w 4682585"/>
              <a:gd name="connsiteY56" fmla="*/ 1881473 h 2174272"/>
              <a:gd name="connsiteX57" fmla="*/ 2173510 w 4682585"/>
              <a:gd name="connsiteY57" fmla="*/ 2028063 h 2174272"/>
              <a:gd name="connsiteX58" fmla="*/ 2331339 w 4682585"/>
              <a:gd name="connsiteY58" fmla="*/ 2028063 h 2174272"/>
              <a:gd name="connsiteX59" fmla="*/ 2331339 w 4682585"/>
              <a:gd name="connsiteY59" fmla="*/ 1881473 h 2174272"/>
              <a:gd name="connsiteX60" fmla="*/ 2006251 w 4682585"/>
              <a:gd name="connsiteY60" fmla="*/ 1881473 h 2174272"/>
              <a:gd name="connsiteX61" fmla="*/ 2006251 w 4682585"/>
              <a:gd name="connsiteY61" fmla="*/ 2028063 h 2174272"/>
              <a:gd name="connsiteX62" fmla="*/ 2163985 w 4682585"/>
              <a:gd name="connsiteY62" fmla="*/ 2028063 h 2174272"/>
              <a:gd name="connsiteX63" fmla="*/ 2163985 w 4682585"/>
              <a:gd name="connsiteY63" fmla="*/ 1881473 h 2174272"/>
              <a:gd name="connsiteX64" fmla="*/ 1838992 w 4682585"/>
              <a:gd name="connsiteY64" fmla="*/ 1881473 h 2174272"/>
              <a:gd name="connsiteX65" fmla="*/ 1838992 w 4682585"/>
              <a:gd name="connsiteY65" fmla="*/ 2028063 h 2174272"/>
              <a:gd name="connsiteX66" fmla="*/ 1996726 w 4682585"/>
              <a:gd name="connsiteY66" fmla="*/ 2028063 h 2174272"/>
              <a:gd name="connsiteX67" fmla="*/ 1996726 w 4682585"/>
              <a:gd name="connsiteY67" fmla="*/ 1881473 h 2174272"/>
              <a:gd name="connsiteX68" fmla="*/ 1671733 w 4682585"/>
              <a:gd name="connsiteY68" fmla="*/ 1881473 h 2174272"/>
              <a:gd name="connsiteX69" fmla="*/ 1671733 w 4682585"/>
              <a:gd name="connsiteY69" fmla="*/ 2028063 h 2174272"/>
              <a:gd name="connsiteX70" fmla="*/ 1829467 w 4682585"/>
              <a:gd name="connsiteY70" fmla="*/ 2028063 h 2174272"/>
              <a:gd name="connsiteX71" fmla="*/ 1829467 w 4682585"/>
              <a:gd name="connsiteY71" fmla="*/ 1881473 h 2174272"/>
              <a:gd name="connsiteX72" fmla="*/ 1504474 w 4682585"/>
              <a:gd name="connsiteY72" fmla="*/ 1881473 h 2174272"/>
              <a:gd name="connsiteX73" fmla="*/ 1504474 w 4682585"/>
              <a:gd name="connsiteY73" fmla="*/ 2028063 h 2174272"/>
              <a:gd name="connsiteX74" fmla="*/ 1662208 w 4682585"/>
              <a:gd name="connsiteY74" fmla="*/ 2028063 h 2174272"/>
              <a:gd name="connsiteX75" fmla="*/ 1662208 w 4682585"/>
              <a:gd name="connsiteY75" fmla="*/ 1881473 h 2174272"/>
              <a:gd name="connsiteX76" fmla="*/ 1337215 w 4682585"/>
              <a:gd name="connsiteY76" fmla="*/ 1881473 h 2174272"/>
              <a:gd name="connsiteX77" fmla="*/ 1337215 w 4682585"/>
              <a:gd name="connsiteY77" fmla="*/ 2028063 h 2174272"/>
              <a:gd name="connsiteX78" fmla="*/ 1494949 w 4682585"/>
              <a:gd name="connsiteY78" fmla="*/ 2028063 h 2174272"/>
              <a:gd name="connsiteX79" fmla="*/ 1494949 w 4682585"/>
              <a:gd name="connsiteY79" fmla="*/ 1881473 h 2174272"/>
              <a:gd name="connsiteX80" fmla="*/ 1169956 w 4682585"/>
              <a:gd name="connsiteY80" fmla="*/ 1881473 h 2174272"/>
              <a:gd name="connsiteX81" fmla="*/ 1169956 w 4682585"/>
              <a:gd name="connsiteY81" fmla="*/ 2028063 h 2174272"/>
              <a:gd name="connsiteX82" fmla="*/ 1327690 w 4682585"/>
              <a:gd name="connsiteY82" fmla="*/ 2028063 h 2174272"/>
              <a:gd name="connsiteX83" fmla="*/ 1327690 w 4682585"/>
              <a:gd name="connsiteY83" fmla="*/ 1881473 h 2174272"/>
              <a:gd name="connsiteX84" fmla="*/ 1002697 w 4682585"/>
              <a:gd name="connsiteY84" fmla="*/ 1881473 h 2174272"/>
              <a:gd name="connsiteX85" fmla="*/ 1002697 w 4682585"/>
              <a:gd name="connsiteY85" fmla="*/ 2028063 h 2174272"/>
              <a:gd name="connsiteX86" fmla="*/ 1160431 w 4682585"/>
              <a:gd name="connsiteY86" fmla="*/ 2028063 h 2174272"/>
              <a:gd name="connsiteX87" fmla="*/ 1160431 w 4682585"/>
              <a:gd name="connsiteY87" fmla="*/ 1881473 h 2174272"/>
              <a:gd name="connsiteX88" fmla="*/ 835438 w 4682585"/>
              <a:gd name="connsiteY88" fmla="*/ 1881473 h 2174272"/>
              <a:gd name="connsiteX89" fmla="*/ 835438 w 4682585"/>
              <a:gd name="connsiteY89" fmla="*/ 2028063 h 2174272"/>
              <a:gd name="connsiteX90" fmla="*/ 993172 w 4682585"/>
              <a:gd name="connsiteY90" fmla="*/ 2028063 h 2174272"/>
              <a:gd name="connsiteX91" fmla="*/ 993172 w 4682585"/>
              <a:gd name="connsiteY91" fmla="*/ 1881473 h 2174272"/>
              <a:gd name="connsiteX92" fmla="*/ 668179 w 4682585"/>
              <a:gd name="connsiteY92" fmla="*/ 1881473 h 2174272"/>
              <a:gd name="connsiteX93" fmla="*/ 668179 w 4682585"/>
              <a:gd name="connsiteY93" fmla="*/ 2028063 h 2174272"/>
              <a:gd name="connsiteX94" fmla="*/ 825913 w 4682585"/>
              <a:gd name="connsiteY94" fmla="*/ 2028063 h 2174272"/>
              <a:gd name="connsiteX95" fmla="*/ 825913 w 4682585"/>
              <a:gd name="connsiteY95" fmla="*/ 1881473 h 2174272"/>
              <a:gd name="connsiteX96" fmla="*/ 500920 w 4682585"/>
              <a:gd name="connsiteY96" fmla="*/ 1881473 h 2174272"/>
              <a:gd name="connsiteX97" fmla="*/ 500920 w 4682585"/>
              <a:gd name="connsiteY97" fmla="*/ 2028063 h 2174272"/>
              <a:gd name="connsiteX98" fmla="*/ 658654 w 4682585"/>
              <a:gd name="connsiteY98" fmla="*/ 2028063 h 2174272"/>
              <a:gd name="connsiteX99" fmla="*/ 658654 w 4682585"/>
              <a:gd name="connsiteY99" fmla="*/ 1881473 h 2174272"/>
              <a:gd name="connsiteX100" fmla="*/ 333566 w 4682585"/>
              <a:gd name="connsiteY100" fmla="*/ 1881473 h 2174272"/>
              <a:gd name="connsiteX101" fmla="*/ 333566 w 4682585"/>
              <a:gd name="connsiteY101" fmla="*/ 2028063 h 2174272"/>
              <a:gd name="connsiteX102" fmla="*/ 491395 w 4682585"/>
              <a:gd name="connsiteY102" fmla="*/ 2028063 h 2174272"/>
              <a:gd name="connsiteX103" fmla="*/ 491395 w 4682585"/>
              <a:gd name="connsiteY103" fmla="*/ 1881473 h 2174272"/>
              <a:gd name="connsiteX104" fmla="*/ 166307 w 4682585"/>
              <a:gd name="connsiteY104" fmla="*/ 1881473 h 2174272"/>
              <a:gd name="connsiteX105" fmla="*/ 166307 w 4682585"/>
              <a:gd name="connsiteY105" fmla="*/ 2028063 h 2174272"/>
              <a:gd name="connsiteX106" fmla="*/ 324041 w 4682585"/>
              <a:gd name="connsiteY106" fmla="*/ 2028063 h 2174272"/>
              <a:gd name="connsiteX107" fmla="*/ 324041 w 4682585"/>
              <a:gd name="connsiteY107" fmla="*/ 1881473 h 2174272"/>
              <a:gd name="connsiteX108" fmla="*/ 9525 w 4682585"/>
              <a:gd name="connsiteY108" fmla="*/ 1881473 h 2174272"/>
              <a:gd name="connsiteX109" fmla="*/ 9525 w 4682585"/>
              <a:gd name="connsiteY109" fmla="*/ 2028063 h 2174272"/>
              <a:gd name="connsiteX110" fmla="*/ 156782 w 4682585"/>
              <a:gd name="connsiteY110" fmla="*/ 2028063 h 2174272"/>
              <a:gd name="connsiteX111" fmla="*/ 156782 w 4682585"/>
              <a:gd name="connsiteY111" fmla="*/ 1881473 h 2174272"/>
              <a:gd name="connsiteX112" fmla="*/ 4515326 w 4682585"/>
              <a:gd name="connsiteY112" fmla="*/ 1725358 h 2174272"/>
              <a:gd name="connsiteX113" fmla="*/ 4515326 w 4682585"/>
              <a:gd name="connsiteY113" fmla="*/ 1871948 h 2174272"/>
              <a:gd name="connsiteX114" fmla="*/ 4673060 w 4682585"/>
              <a:gd name="connsiteY114" fmla="*/ 1871948 h 2174272"/>
              <a:gd name="connsiteX115" fmla="*/ 4673060 w 4682585"/>
              <a:gd name="connsiteY115" fmla="*/ 1725358 h 2174272"/>
              <a:gd name="connsiteX116" fmla="*/ 4348068 w 4682585"/>
              <a:gd name="connsiteY116" fmla="*/ 1725358 h 2174272"/>
              <a:gd name="connsiteX117" fmla="*/ 4348068 w 4682585"/>
              <a:gd name="connsiteY117" fmla="*/ 1871948 h 2174272"/>
              <a:gd name="connsiteX118" fmla="*/ 4505801 w 4682585"/>
              <a:gd name="connsiteY118" fmla="*/ 1871948 h 2174272"/>
              <a:gd name="connsiteX119" fmla="*/ 4505801 w 4682585"/>
              <a:gd name="connsiteY119" fmla="*/ 1725358 h 2174272"/>
              <a:gd name="connsiteX120" fmla="*/ 4180809 w 4682585"/>
              <a:gd name="connsiteY120" fmla="*/ 1725358 h 2174272"/>
              <a:gd name="connsiteX121" fmla="*/ 4180809 w 4682585"/>
              <a:gd name="connsiteY121" fmla="*/ 1871948 h 2174272"/>
              <a:gd name="connsiteX122" fmla="*/ 4338543 w 4682585"/>
              <a:gd name="connsiteY122" fmla="*/ 1871948 h 2174272"/>
              <a:gd name="connsiteX123" fmla="*/ 4338543 w 4682585"/>
              <a:gd name="connsiteY123" fmla="*/ 1725358 h 2174272"/>
              <a:gd name="connsiteX124" fmla="*/ 4013550 w 4682585"/>
              <a:gd name="connsiteY124" fmla="*/ 1725358 h 2174272"/>
              <a:gd name="connsiteX125" fmla="*/ 4013550 w 4682585"/>
              <a:gd name="connsiteY125" fmla="*/ 1871948 h 2174272"/>
              <a:gd name="connsiteX126" fmla="*/ 4171284 w 4682585"/>
              <a:gd name="connsiteY126" fmla="*/ 1871948 h 2174272"/>
              <a:gd name="connsiteX127" fmla="*/ 4171284 w 4682585"/>
              <a:gd name="connsiteY127" fmla="*/ 1725358 h 2174272"/>
              <a:gd name="connsiteX128" fmla="*/ 3846291 w 4682585"/>
              <a:gd name="connsiteY128" fmla="*/ 1725358 h 2174272"/>
              <a:gd name="connsiteX129" fmla="*/ 3846291 w 4682585"/>
              <a:gd name="connsiteY129" fmla="*/ 1871948 h 2174272"/>
              <a:gd name="connsiteX130" fmla="*/ 4004025 w 4682585"/>
              <a:gd name="connsiteY130" fmla="*/ 1871948 h 2174272"/>
              <a:gd name="connsiteX131" fmla="*/ 4004025 w 4682585"/>
              <a:gd name="connsiteY131" fmla="*/ 1725358 h 2174272"/>
              <a:gd name="connsiteX132" fmla="*/ 3678936 w 4682585"/>
              <a:gd name="connsiteY132" fmla="*/ 1725358 h 2174272"/>
              <a:gd name="connsiteX133" fmla="*/ 3678936 w 4682585"/>
              <a:gd name="connsiteY133" fmla="*/ 1871948 h 2174272"/>
              <a:gd name="connsiteX134" fmla="*/ 3836766 w 4682585"/>
              <a:gd name="connsiteY134" fmla="*/ 1871948 h 2174272"/>
              <a:gd name="connsiteX135" fmla="*/ 3836766 w 4682585"/>
              <a:gd name="connsiteY135" fmla="*/ 1725358 h 2174272"/>
              <a:gd name="connsiteX136" fmla="*/ 3511677 w 4682585"/>
              <a:gd name="connsiteY136" fmla="*/ 1725358 h 2174272"/>
              <a:gd name="connsiteX137" fmla="*/ 3511677 w 4682585"/>
              <a:gd name="connsiteY137" fmla="*/ 1871948 h 2174272"/>
              <a:gd name="connsiteX138" fmla="*/ 3669411 w 4682585"/>
              <a:gd name="connsiteY138" fmla="*/ 1871948 h 2174272"/>
              <a:gd name="connsiteX139" fmla="*/ 3669411 w 4682585"/>
              <a:gd name="connsiteY139" fmla="*/ 1725358 h 2174272"/>
              <a:gd name="connsiteX140" fmla="*/ 3344418 w 4682585"/>
              <a:gd name="connsiteY140" fmla="*/ 1725358 h 2174272"/>
              <a:gd name="connsiteX141" fmla="*/ 3344418 w 4682585"/>
              <a:gd name="connsiteY141" fmla="*/ 1871948 h 2174272"/>
              <a:gd name="connsiteX142" fmla="*/ 3502152 w 4682585"/>
              <a:gd name="connsiteY142" fmla="*/ 1871948 h 2174272"/>
              <a:gd name="connsiteX143" fmla="*/ 3502152 w 4682585"/>
              <a:gd name="connsiteY143" fmla="*/ 1725358 h 2174272"/>
              <a:gd name="connsiteX144" fmla="*/ 3177159 w 4682585"/>
              <a:gd name="connsiteY144" fmla="*/ 1725358 h 2174272"/>
              <a:gd name="connsiteX145" fmla="*/ 3177159 w 4682585"/>
              <a:gd name="connsiteY145" fmla="*/ 1871948 h 2174272"/>
              <a:gd name="connsiteX146" fmla="*/ 3334893 w 4682585"/>
              <a:gd name="connsiteY146" fmla="*/ 1871948 h 2174272"/>
              <a:gd name="connsiteX147" fmla="*/ 3334893 w 4682585"/>
              <a:gd name="connsiteY147" fmla="*/ 1725358 h 2174272"/>
              <a:gd name="connsiteX148" fmla="*/ 3009900 w 4682585"/>
              <a:gd name="connsiteY148" fmla="*/ 1725358 h 2174272"/>
              <a:gd name="connsiteX149" fmla="*/ 3009900 w 4682585"/>
              <a:gd name="connsiteY149" fmla="*/ 1871948 h 2174272"/>
              <a:gd name="connsiteX150" fmla="*/ 3167634 w 4682585"/>
              <a:gd name="connsiteY150" fmla="*/ 1871948 h 2174272"/>
              <a:gd name="connsiteX151" fmla="*/ 3167634 w 4682585"/>
              <a:gd name="connsiteY151" fmla="*/ 1725358 h 2174272"/>
              <a:gd name="connsiteX152" fmla="*/ 2842641 w 4682585"/>
              <a:gd name="connsiteY152" fmla="*/ 1725358 h 2174272"/>
              <a:gd name="connsiteX153" fmla="*/ 2842641 w 4682585"/>
              <a:gd name="connsiteY153" fmla="*/ 1871948 h 2174272"/>
              <a:gd name="connsiteX154" fmla="*/ 3000375 w 4682585"/>
              <a:gd name="connsiteY154" fmla="*/ 1871948 h 2174272"/>
              <a:gd name="connsiteX155" fmla="*/ 3000375 w 4682585"/>
              <a:gd name="connsiteY155" fmla="*/ 1725358 h 2174272"/>
              <a:gd name="connsiteX156" fmla="*/ 2675382 w 4682585"/>
              <a:gd name="connsiteY156" fmla="*/ 1725358 h 2174272"/>
              <a:gd name="connsiteX157" fmla="*/ 2675382 w 4682585"/>
              <a:gd name="connsiteY157" fmla="*/ 1871948 h 2174272"/>
              <a:gd name="connsiteX158" fmla="*/ 2833116 w 4682585"/>
              <a:gd name="connsiteY158" fmla="*/ 1871948 h 2174272"/>
              <a:gd name="connsiteX159" fmla="*/ 2833116 w 4682585"/>
              <a:gd name="connsiteY159" fmla="*/ 1725358 h 2174272"/>
              <a:gd name="connsiteX160" fmla="*/ 2508123 w 4682585"/>
              <a:gd name="connsiteY160" fmla="*/ 1725358 h 2174272"/>
              <a:gd name="connsiteX161" fmla="*/ 2508123 w 4682585"/>
              <a:gd name="connsiteY161" fmla="*/ 1871948 h 2174272"/>
              <a:gd name="connsiteX162" fmla="*/ 2665857 w 4682585"/>
              <a:gd name="connsiteY162" fmla="*/ 1871948 h 2174272"/>
              <a:gd name="connsiteX163" fmla="*/ 2665857 w 4682585"/>
              <a:gd name="connsiteY163" fmla="*/ 1725358 h 2174272"/>
              <a:gd name="connsiteX164" fmla="*/ 2340864 w 4682585"/>
              <a:gd name="connsiteY164" fmla="*/ 1725358 h 2174272"/>
              <a:gd name="connsiteX165" fmla="*/ 2340864 w 4682585"/>
              <a:gd name="connsiteY165" fmla="*/ 1871948 h 2174272"/>
              <a:gd name="connsiteX166" fmla="*/ 2498598 w 4682585"/>
              <a:gd name="connsiteY166" fmla="*/ 1871948 h 2174272"/>
              <a:gd name="connsiteX167" fmla="*/ 2498598 w 4682585"/>
              <a:gd name="connsiteY167" fmla="*/ 1725358 h 2174272"/>
              <a:gd name="connsiteX168" fmla="*/ 2173510 w 4682585"/>
              <a:gd name="connsiteY168" fmla="*/ 1725358 h 2174272"/>
              <a:gd name="connsiteX169" fmla="*/ 2173510 w 4682585"/>
              <a:gd name="connsiteY169" fmla="*/ 1871948 h 2174272"/>
              <a:gd name="connsiteX170" fmla="*/ 2331339 w 4682585"/>
              <a:gd name="connsiteY170" fmla="*/ 1871948 h 2174272"/>
              <a:gd name="connsiteX171" fmla="*/ 2331339 w 4682585"/>
              <a:gd name="connsiteY171" fmla="*/ 1725358 h 2174272"/>
              <a:gd name="connsiteX172" fmla="*/ 2006251 w 4682585"/>
              <a:gd name="connsiteY172" fmla="*/ 1725358 h 2174272"/>
              <a:gd name="connsiteX173" fmla="*/ 2006251 w 4682585"/>
              <a:gd name="connsiteY173" fmla="*/ 1871948 h 2174272"/>
              <a:gd name="connsiteX174" fmla="*/ 2163985 w 4682585"/>
              <a:gd name="connsiteY174" fmla="*/ 1871948 h 2174272"/>
              <a:gd name="connsiteX175" fmla="*/ 2163985 w 4682585"/>
              <a:gd name="connsiteY175" fmla="*/ 1725358 h 2174272"/>
              <a:gd name="connsiteX176" fmla="*/ 1838992 w 4682585"/>
              <a:gd name="connsiteY176" fmla="*/ 1725358 h 2174272"/>
              <a:gd name="connsiteX177" fmla="*/ 1838992 w 4682585"/>
              <a:gd name="connsiteY177" fmla="*/ 1871948 h 2174272"/>
              <a:gd name="connsiteX178" fmla="*/ 1996726 w 4682585"/>
              <a:gd name="connsiteY178" fmla="*/ 1871948 h 2174272"/>
              <a:gd name="connsiteX179" fmla="*/ 1996726 w 4682585"/>
              <a:gd name="connsiteY179" fmla="*/ 1725358 h 2174272"/>
              <a:gd name="connsiteX180" fmla="*/ 1671733 w 4682585"/>
              <a:gd name="connsiteY180" fmla="*/ 1725358 h 2174272"/>
              <a:gd name="connsiteX181" fmla="*/ 1671733 w 4682585"/>
              <a:gd name="connsiteY181" fmla="*/ 1871948 h 2174272"/>
              <a:gd name="connsiteX182" fmla="*/ 1829467 w 4682585"/>
              <a:gd name="connsiteY182" fmla="*/ 1871948 h 2174272"/>
              <a:gd name="connsiteX183" fmla="*/ 1829467 w 4682585"/>
              <a:gd name="connsiteY183" fmla="*/ 1725358 h 2174272"/>
              <a:gd name="connsiteX184" fmla="*/ 1504474 w 4682585"/>
              <a:gd name="connsiteY184" fmla="*/ 1725358 h 2174272"/>
              <a:gd name="connsiteX185" fmla="*/ 1504474 w 4682585"/>
              <a:gd name="connsiteY185" fmla="*/ 1871948 h 2174272"/>
              <a:gd name="connsiteX186" fmla="*/ 1662208 w 4682585"/>
              <a:gd name="connsiteY186" fmla="*/ 1871948 h 2174272"/>
              <a:gd name="connsiteX187" fmla="*/ 1662208 w 4682585"/>
              <a:gd name="connsiteY187" fmla="*/ 1725358 h 2174272"/>
              <a:gd name="connsiteX188" fmla="*/ 1337215 w 4682585"/>
              <a:gd name="connsiteY188" fmla="*/ 1725358 h 2174272"/>
              <a:gd name="connsiteX189" fmla="*/ 1337215 w 4682585"/>
              <a:gd name="connsiteY189" fmla="*/ 1871948 h 2174272"/>
              <a:gd name="connsiteX190" fmla="*/ 1494949 w 4682585"/>
              <a:gd name="connsiteY190" fmla="*/ 1871948 h 2174272"/>
              <a:gd name="connsiteX191" fmla="*/ 1494949 w 4682585"/>
              <a:gd name="connsiteY191" fmla="*/ 1725358 h 2174272"/>
              <a:gd name="connsiteX192" fmla="*/ 1169956 w 4682585"/>
              <a:gd name="connsiteY192" fmla="*/ 1725358 h 2174272"/>
              <a:gd name="connsiteX193" fmla="*/ 1169956 w 4682585"/>
              <a:gd name="connsiteY193" fmla="*/ 1871948 h 2174272"/>
              <a:gd name="connsiteX194" fmla="*/ 1327690 w 4682585"/>
              <a:gd name="connsiteY194" fmla="*/ 1871948 h 2174272"/>
              <a:gd name="connsiteX195" fmla="*/ 1327690 w 4682585"/>
              <a:gd name="connsiteY195" fmla="*/ 1725358 h 2174272"/>
              <a:gd name="connsiteX196" fmla="*/ 1002697 w 4682585"/>
              <a:gd name="connsiteY196" fmla="*/ 1725358 h 2174272"/>
              <a:gd name="connsiteX197" fmla="*/ 1002697 w 4682585"/>
              <a:gd name="connsiteY197" fmla="*/ 1871948 h 2174272"/>
              <a:gd name="connsiteX198" fmla="*/ 1160431 w 4682585"/>
              <a:gd name="connsiteY198" fmla="*/ 1871948 h 2174272"/>
              <a:gd name="connsiteX199" fmla="*/ 1160431 w 4682585"/>
              <a:gd name="connsiteY199" fmla="*/ 1725358 h 2174272"/>
              <a:gd name="connsiteX200" fmla="*/ 835438 w 4682585"/>
              <a:gd name="connsiteY200" fmla="*/ 1725358 h 2174272"/>
              <a:gd name="connsiteX201" fmla="*/ 835438 w 4682585"/>
              <a:gd name="connsiteY201" fmla="*/ 1871948 h 2174272"/>
              <a:gd name="connsiteX202" fmla="*/ 993172 w 4682585"/>
              <a:gd name="connsiteY202" fmla="*/ 1871948 h 2174272"/>
              <a:gd name="connsiteX203" fmla="*/ 993172 w 4682585"/>
              <a:gd name="connsiteY203" fmla="*/ 1725358 h 2174272"/>
              <a:gd name="connsiteX204" fmla="*/ 668179 w 4682585"/>
              <a:gd name="connsiteY204" fmla="*/ 1725358 h 2174272"/>
              <a:gd name="connsiteX205" fmla="*/ 668179 w 4682585"/>
              <a:gd name="connsiteY205" fmla="*/ 1871948 h 2174272"/>
              <a:gd name="connsiteX206" fmla="*/ 825913 w 4682585"/>
              <a:gd name="connsiteY206" fmla="*/ 1871948 h 2174272"/>
              <a:gd name="connsiteX207" fmla="*/ 825913 w 4682585"/>
              <a:gd name="connsiteY207" fmla="*/ 1725358 h 2174272"/>
              <a:gd name="connsiteX208" fmla="*/ 500920 w 4682585"/>
              <a:gd name="connsiteY208" fmla="*/ 1725358 h 2174272"/>
              <a:gd name="connsiteX209" fmla="*/ 500920 w 4682585"/>
              <a:gd name="connsiteY209" fmla="*/ 1871948 h 2174272"/>
              <a:gd name="connsiteX210" fmla="*/ 658654 w 4682585"/>
              <a:gd name="connsiteY210" fmla="*/ 1871948 h 2174272"/>
              <a:gd name="connsiteX211" fmla="*/ 658654 w 4682585"/>
              <a:gd name="connsiteY211" fmla="*/ 1725358 h 2174272"/>
              <a:gd name="connsiteX212" fmla="*/ 333566 w 4682585"/>
              <a:gd name="connsiteY212" fmla="*/ 1725358 h 2174272"/>
              <a:gd name="connsiteX213" fmla="*/ 333566 w 4682585"/>
              <a:gd name="connsiteY213" fmla="*/ 1871948 h 2174272"/>
              <a:gd name="connsiteX214" fmla="*/ 491395 w 4682585"/>
              <a:gd name="connsiteY214" fmla="*/ 1871948 h 2174272"/>
              <a:gd name="connsiteX215" fmla="*/ 491395 w 4682585"/>
              <a:gd name="connsiteY215" fmla="*/ 1725358 h 2174272"/>
              <a:gd name="connsiteX216" fmla="*/ 166307 w 4682585"/>
              <a:gd name="connsiteY216" fmla="*/ 1725358 h 2174272"/>
              <a:gd name="connsiteX217" fmla="*/ 166307 w 4682585"/>
              <a:gd name="connsiteY217" fmla="*/ 1871948 h 2174272"/>
              <a:gd name="connsiteX218" fmla="*/ 324041 w 4682585"/>
              <a:gd name="connsiteY218" fmla="*/ 1871948 h 2174272"/>
              <a:gd name="connsiteX219" fmla="*/ 324041 w 4682585"/>
              <a:gd name="connsiteY219" fmla="*/ 1725358 h 2174272"/>
              <a:gd name="connsiteX220" fmla="*/ 9525 w 4682585"/>
              <a:gd name="connsiteY220" fmla="*/ 1725358 h 2174272"/>
              <a:gd name="connsiteX221" fmla="*/ 9525 w 4682585"/>
              <a:gd name="connsiteY221" fmla="*/ 1871948 h 2174272"/>
              <a:gd name="connsiteX222" fmla="*/ 156782 w 4682585"/>
              <a:gd name="connsiteY222" fmla="*/ 1871948 h 2174272"/>
              <a:gd name="connsiteX223" fmla="*/ 156782 w 4682585"/>
              <a:gd name="connsiteY223" fmla="*/ 1725358 h 2174272"/>
              <a:gd name="connsiteX224" fmla="*/ 4515326 w 4682585"/>
              <a:gd name="connsiteY224" fmla="*/ 1569243 h 2174272"/>
              <a:gd name="connsiteX225" fmla="*/ 4515326 w 4682585"/>
              <a:gd name="connsiteY225" fmla="*/ 1715833 h 2174272"/>
              <a:gd name="connsiteX226" fmla="*/ 4673060 w 4682585"/>
              <a:gd name="connsiteY226" fmla="*/ 1715833 h 2174272"/>
              <a:gd name="connsiteX227" fmla="*/ 4673060 w 4682585"/>
              <a:gd name="connsiteY227" fmla="*/ 1569243 h 2174272"/>
              <a:gd name="connsiteX228" fmla="*/ 4348068 w 4682585"/>
              <a:gd name="connsiteY228" fmla="*/ 1569243 h 2174272"/>
              <a:gd name="connsiteX229" fmla="*/ 4348068 w 4682585"/>
              <a:gd name="connsiteY229" fmla="*/ 1715833 h 2174272"/>
              <a:gd name="connsiteX230" fmla="*/ 4505801 w 4682585"/>
              <a:gd name="connsiteY230" fmla="*/ 1715833 h 2174272"/>
              <a:gd name="connsiteX231" fmla="*/ 4505801 w 4682585"/>
              <a:gd name="connsiteY231" fmla="*/ 1569243 h 2174272"/>
              <a:gd name="connsiteX232" fmla="*/ 4180809 w 4682585"/>
              <a:gd name="connsiteY232" fmla="*/ 1569243 h 2174272"/>
              <a:gd name="connsiteX233" fmla="*/ 4180809 w 4682585"/>
              <a:gd name="connsiteY233" fmla="*/ 1715833 h 2174272"/>
              <a:gd name="connsiteX234" fmla="*/ 4338543 w 4682585"/>
              <a:gd name="connsiteY234" fmla="*/ 1715833 h 2174272"/>
              <a:gd name="connsiteX235" fmla="*/ 4338543 w 4682585"/>
              <a:gd name="connsiteY235" fmla="*/ 1569243 h 2174272"/>
              <a:gd name="connsiteX236" fmla="*/ 4013550 w 4682585"/>
              <a:gd name="connsiteY236" fmla="*/ 1569243 h 2174272"/>
              <a:gd name="connsiteX237" fmla="*/ 4013550 w 4682585"/>
              <a:gd name="connsiteY237" fmla="*/ 1715833 h 2174272"/>
              <a:gd name="connsiteX238" fmla="*/ 4171284 w 4682585"/>
              <a:gd name="connsiteY238" fmla="*/ 1715833 h 2174272"/>
              <a:gd name="connsiteX239" fmla="*/ 4171284 w 4682585"/>
              <a:gd name="connsiteY239" fmla="*/ 1569243 h 2174272"/>
              <a:gd name="connsiteX240" fmla="*/ 3846291 w 4682585"/>
              <a:gd name="connsiteY240" fmla="*/ 1569243 h 2174272"/>
              <a:gd name="connsiteX241" fmla="*/ 3846291 w 4682585"/>
              <a:gd name="connsiteY241" fmla="*/ 1715833 h 2174272"/>
              <a:gd name="connsiteX242" fmla="*/ 4004025 w 4682585"/>
              <a:gd name="connsiteY242" fmla="*/ 1715833 h 2174272"/>
              <a:gd name="connsiteX243" fmla="*/ 4004025 w 4682585"/>
              <a:gd name="connsiteY243" fmla="*/ 1569243 h 2174272"/>
              <a:gd name="connsiteX244" fmla="*/ 3678936 w 4682585"/>
              <a:gd name="connsiteY244" fmla="*/ 1569243 h 2174272"/>
              <a:gd name="connsiteX245" fmla="*/ 3678936 w 4682585"/>
              <a:gd name="connsiteY245" fmla="*/ 1715833 h 2174272"/>
              <a:gd name="connsiteX246" fmla="*/ 3836766 w 4682585"/>
              <a:gd name="connsiteY246" fmla="*/ 1715833 h 2174272"/>
              <a:gd name="connsiteX247" fmla="*/ 3836766 w 4682585"/>
              <a:gd name="connsiteY247" fmla="*/ 1569243 h 2174272"/>
              <a:gd name="connsiteX248" fmla="*/ 3511677 w 4682585"/>
              <a:gd name="connsiteY248" fmla="*/ 1569243 h 2174272"/>
              <a:gd name="connsiteX249" fmla="*/ 3511677 w 4682585"/>
              <a:gd name="connsiteY249" fmla="*/ 1715833 h 2174272"/>
              <a:gd name="connsiteX250" fmla="*/ 3669411 w 4682585"/>
              <a:gd name="connsiteY250" fmla="*/ 1715833 h 2174272"/>
              <a:gd name="connsiteX251" fmla="*/ 3669411 w 4682585"/>
              <a:gd name="connsiteY251" fmla="*/ 1569243 h 2174272"/>
              <a:gd name="connsiteX252" fmla="*/ 3344418 w 4682585"/>
              <a:gd name="connsiteY252" fmla="*/ 1569243 h 2174272"/>
              <a:gd name="connsiteX253" fmla="*/ 3344418 w 4682585"/>
              <a:gd name="connsiteY253" fmla="*/ 1715833 h 2174272"/>
              <a:gd name="connsiteX254" fmla="*/ 3502152 w 4682585"/>
              <a:gd name="connsiteY254" fmla="*/ 1715833 h 2174272"/>
              <a:gd name="connsiteX255" fmla="*/ 3502152 w 4682585"/>
              <a:gd name="connsiteY255" fmla="*/ 1569243 h 2174272"/>
              <a:gd name="connsiteX256" fmla="*/ 3177159 w 4682585"/>
              <a:gd name="connsiteY256" fmla="*/ 1569243 h 2174272"/>
              <a:gd name="connsiteX257" fmla="*/ 3177159 w 4682585"/>
              <a:gd name="connsiteY257" fmla="*/ 1715833 h 2174272"/>
              <a:gd name="connsiteX258" fmla="*/ 3334893 w 4682585"/>
              <a:gd name="connsiteY258" fmla="*/ 1715833 h 2174272"/>
              <a:gd name="connsiteX259" fmla="*/ 3334893 w 4682585"/>
              <a:gd name="connsiteY259" fmla="*/ 1569243 h 2174272"/>
              <a:gd name="connsiteX260" fmla="*/ 3009900 w 4682585"/>
              <a:gd name="connsiteY260" fmla="*/ 1569243 h 2174272"/>
              <a:gd name="connsiteX261" fmla="*/ 3009900 w 4682585"/>
              <a:gd name="connsiteY261" fmla="*/ 1715833 h 2174272"/>
              <a:gd name="connsiteX262" fmla="*/ 3167634 w 4682585"/>
              <a:gd name="connsiteY262" fmla="*/ 1715833 h 2174272"/>
              <a:gd name="connsiteX263" fmla="*/ 3167634 w 4682585"/>
              <a:gd name="connsiteY263" fmla="*/ 1569243 h 2174272"/>
              <a:gd name="connsiteX264" fmla="*/ 2842641 w 4682585"/>
              <a:gd name="connsiteY264" fmla="*/ 1569243 h 2174272"/>
              <a:gd name="connsiteX265" fmla="*/ 2842641 w 4682585"/>
              <a:gd name="connsiteY265" fmla="*/ 1715833 h 2174272"/>
              <a:gd name="connsiteX266" fmla="*/ 3000375 w 4682585"/>
              <a:gd name="connsiteY266" fmla="*/ 1715833 h 2174272"/>
              <a:gd name="connsiteX267" fmla="*/ 3000375 w 4682585"/>
              <a:gd name="connsiteY267" fmla="*/ 1569243 h 2174272"/>
              <a:gd name="connsiteX268" fmla="*/ 2675382 w 4682585"/>
              <a:gd name="connsiteY268" fmla="*/ 1569243 h 2174272"/>
              <a:gd name="connsiteX269" fmla="*/ 2675382 w 4682585"/>
              <a:gd name="connsiteY269" fmla="*/ 1715833 h 2174272"/>
              <a:gd name="connsiteX270" fmla="*/ 2833116 w 4682585"/>
              <a:gd name="connsiteY270" fmla="*/ 1715833 h 2174272"/>
              <a:gd name="connsiteX271" fmla="*/ 2833116 w 4682585"/>
              <a:gd name="connsiteY271" fmla="*/ 1569243 h 2174272"/>
              <a:gd name="connsiteX272" fmla="*/ 2508123 w 4682585"/>
              <a:gd name="connsiteY272" fmla="*/ 1569243 h 2174272"/>
              <a:gd name="connsiteX273" fmla="*/ 2508123 w 4682585"/>
              <a:gd name="connsiteY273" fmla="*/ 1715833 h 2174272"/>
              <a:gd name="connsiteX274" fmla="*/ 2665857 w 4682585"/>
              <a:gd name="connsiteY274" fmla="*/ 1715833 h 2174272"/>
              <a:gd name="connsiteX275" fmla="*/ 2665857 w 4682585"/>
              <a:gd name="connsiteY275" fmla="*/ 1569243 h 2174272"/>
              <a:gd name="connsiteX276" fmla="*/ 2340864 w 4682585"/>
              <a:gd name="connsiteY276" fmla="*/ 1569243 h 2174272"/>
              <a:gd name="connsiteX277" fmla="*/ 2340864 w 4682585"/>
              <a:gd name="connsiteY277" fmla="*/ 1715833 h 2174272"/>
              <a:gd name="connsiteX278" fmla="*/ 2498598 w 4682585"/>
              <a:gd name="connsiteY278" fmla="*/ 1715833 h 2174272"/>
              <a:gd name="connsiteX279" fmla="*/ 2498598 w 4682585"/>
              <a:gd name="connsiteY279" fmla="*/ 1569243 h 2174272"/>
              <a:gd name="connsiteX280" fmla="*/ 2173510 w 4682585"/>
              <a:gd name="connsiteY280" fmla="*/ 1569243 h 2174272"/>
              <a:gd name="connsiteX281" fmla="*/ 2173510 w 4682585"/>
              <a:gd name="connsiteY281" fmla="*/ 1715833 h 2174272"/>
              <a:gd name="connsiteX282" fmla="*/ 2331339 w 4682585"/>
              <a:gd name="connsiteY282" fmla="*/ 1715833 h 2174272"/>
              <a:gd name="connsiteX283" fmla="*/ 2331339 w 4682585"/>
              <a:gd name="connsiteY283" fmla="*/ 1569243 h 2174272"/>
              <a:gd name="connsiteX284" fmla="*/ 2006251 w 4682585"/>
              <a:gd name="connsiteY284" fmla="*/ 1569243 h 2174272"/>
              <a:gd name="connsiteX285" fmla="*/ 2006251 w 4682585"/>
              <a:gd name="connsiteY285" fmla="*/ 1715833 h 2174272"/>
              <a:gd name="connsiteX286" fmla="*/ 2163985 w 4682585"/>
              <a:gd name="connsiteY286" fmla="*/ 1715833 h 2174272"/>
              <a:gd name="connsiteX287" fmla="*/ 2163985 w 4682585"/>
              <a:gd name="connsiteY287" fmla="*/ 1569243 h 2174272"/>
              <a:gd name="connsiteX288" fmla="*/ 1838992 w 4682585"/>
              <a:gd name="connsiteY288" fmla="*/ 1569243 h 2174272"/>
              <a:gd name="connsiteX289" fmla="*/ 1838992 w 4682585"/>
              <a:gd name="connsiteY289" fmla="*/ 1715833 h 2174272"/>
              <a:gd name="connsiteX290" fmla="*/ 1996726 w 4682585"/>
              <a:gd name="connsiteY290" fmla="*/ 1715833 h 2174272"/>
              <a:gd name="connsiteX291" fmla="*/ 1996726 w 4682585"/>
              <a:gd name="connsiteY291" fmla="*/ 1569243 h 2174272"/>
              <a:gd name="connsiteX292" fmla="*/ 1671733 w 4682585"/>
              <a:gd name="connsiteY292" fmla="*/ 1569243 h 2174272"/>
              <a:gd name="connsiteX293" fmla="*/ 1671733 w 4682585"/>
              <a:gd name="connsiteY293" fmla="*/ 1715833 h 2174272"/>
              <a:gd name="connsiteX294" fmla="*/ 1829467 w 4682585"/>
              <a:gd name="connsiteY294" fmla="*/ 1715833 h 2174272"/>
              <a:gd name="connsiteX295" fmla="*/ 1829467 w 4682585"/>
              <a:gd name="connsiteY295" fmla="*/ 1569243 h 2174272"/>
              <a:gd name="connsiteX296" fmla="*/ 1504474 w 4682585"/>
              <a:gd name="connsiteY296" fmla="*/ 1569243 h 2174272"/>
              <a:gd name="connsiteX297" fmla="*/ 1504474 w 4682585"/>
              <a:gd name="connsiteY297" fmla="*/ 1715833 h 2174272"/>
              <a:gd name="connsiteX298" fmla="*/ 1662208 w 4682585"/>
              <a:gd name="connsiteY298" fmla="*/ 1715833 h 2174272"/>
              <a:gd name="connsiteX299" fmla="*/ 1662208 w 4682585"/>
              <a:gd name="connsiteY299" fmla="*/ 1569243 h 2174272"/>
              <a:gd name="connsiteX300" fmla="*/ 1337215 w 4682585"/>
              <a:gd name="connsiteY300" fmla="*/ 1569243 h 2174272"/>
              <a:gd name="connsiteX301" fmla="*/ 1337215 w 4682585"/>
              <a:gd name="connsiteY301" fmla="*/ 1715833 h 2174272"/>
              <a:gd name="connsiteX302" fmla="*/ 1494949 w 4682585"/>
              <a:gd name="connsiteY302" fmla="*/ 1715833 h 2174272"/>
              <a:gd name="connsiteX303" fmla="*/ 1494949 w 4682585"/>
              <a:gd name="connsiteY303" fmla="*/ 1569243 h 2174272"/>
              <a:gd name="connsiteX304" fmla="*/ 1169956 w 4682585"/>
              <a:gd name="connsiteY304" fmla="*/ 1569243 h 2174272"/>
              <a:gd name="connsiteX305" fmla="*/ 1169956 w 4682585"/>
              <a:gd name="connsiteY305" fmla="*/ 1715833 h 2174272"/>
              <a:gd name="connsiteX306" fmla="*/ 1327690 w 4682585"/>
              <a:gd name="connsiteY306" fmla="*/ 1715833 h 2174272"/>
              <a:gd name="connsiteX307" fmla="*/ 1327690 w 4682585"/>
              <a:gd name="connsiteY307" fmla="*/ 1569243 h 2174272"/>
              <a:gd name="connsiteX308" fmla="*/ 1002697 w 4682585"/>
              <a:gd name="connsiteY308" fmla="*/ 1569243 h 2174272"/>
              <a:gd name="connsiteX309" fmla="*/ 1002697 w 4682585"/>
              <a:gd name="connsiteY309" fmla="*/ 1715833 h 2174272"/>
              <a:gd name="connsiteX310" fmla="*/ 1160431 w 4682585"/>
              <a:gd name="connsiteY310" fmla="*/ 1715833 h 2174272"/>
              <a:gd name="connsiteX311" fmla="*/ 1160431 w 4682585"/>
              <a:gd name="connsiteY311" fmla="*/ 1569243 h 2174272"/>
              <a:gd name="connsiteX312" fmla="*/ 835438 w 4682585"/>
              <a:gd name="connsiteY312" fmla="*/ 1569243 h 2174272"/>
              <a:gd name="connsiteX313" fmla="*/ 835438 w 4682585"/>
              <a:gd name="connsiteY313" fmla="*/ 1715833 h 2174272"/>
              <a:gd name="connsiteX314" fmla="*/ 993172 w 4682585"/>
              <a:gd name="connsiteY314" fmla="*/ 1715833 h 2174272"/>
              <a:gd name="connsiteX315" fmla="*/ 993172 w 4682585"/>
              <a:gd name="connsiteY315" fmla="*/ 1569243 h 2174272"/>
              <a:gd name="connsiteX316" fmla="*/ 668179 w 4682585"/>
              <a:gd name="connsiteY316" fmla="*/ 1569243 h 2174272"/>
              <a:gd name="connsiteX317" fmla="*/ 668179 w 4682585"/>
              <a:gd name="connsiteY317" fmla="*/ 1715833 h 2174272"/>
              <a:gd name="connsiteX318" fmla="*/ 825913 w 4682585"/>
              <a:gd name="connsiteY318" fmla="*/ 1715833 h 2174272"/>
              <a:gd name="connsiteX319" fmla="*/ 825913 w 4682585"/>
              <a:gd name="connsiteY319" fmla="*/ 1569243 h 2174272"/>
              <a:gd name="connsiteX320" fmla="*/ 500920 w 4682585"/>
              <a:gd name="connsiteY320" fmla="*/ 1569243 h 2174272"/>
              <a:gd name="connsiteX321" fmla="*/ 500920 w 4682585"/>
              <a:gd name="connsiteY321" fmla="*/ 1715833 h 2174272"/>
              <a:gd name="connsiteX322" fmla="*/ 658654 w 4682585"/>
              <a:gd name="connsiteY322" fmla="*/ 1715833 h 2174272"/>
              <a:gd name="connsiteX323" fmla="*/ 658654 w 4682585"/>
              <a:gd name="connsiteY323" fmla="*/ 1569243 h 2174272"/>
              <a:gd name="connsiteX324" fmla="*/ 333566 w 4682585"/>
              <a:gd name="connsiteY324" fmla="*/ 1569243 h 2174272"/>
              <a:gd name="connsiteX325" fmla="*/ 333566 w 4682585"/>
              <a:gd name="connsiteY325" fmla="*/ 1715833 h 2174272"/>
              <a:gd name="connsiteX326" fmla="*/ 491395 w 4682585"/>
              <a:gd name="connsiteY326" fmla="*/ 1715833 h 2174272"/>
              <a:gd name="connsiteX327" fmla="*/ 491395 w 4682585"/>
              <a:gd name="connsiteY327" fmla="*/ 1569243 h 2174272"/>
              <a:gd name="connsiteX328" fmla="*/ 166307 w 4682585"/>
              <a:gd name="connsiteY328" fmla="*/ 1569243 h 2174272"/>
              <a:gd name="connsiteX329" fmla="*/ 166307 w 4682585"/>
              <a:gd name="connsiteY329" fmla="*/ 1715833 h 2174272"/>
              <a:gd name="connsiteX330" fmla="*/ 324041 w 4682585"/>
              <a:gd name="connsiteY330" fmla="*/ 1715833 h 2174272"/>
              <a:gd name="connsiteX331" fmla="*/ 324041 w 4682585"/>
              <a:gd name="connsiteY331" fmla="*/ 1569243 h 2174272"/>
              <a:gd name="connsiteX332" fmla="*/ 9525 w 4682585"/>
              <a:gd name="connsiteY332" fmla="*/ 1569243 h 2174272"/>
              <a:gd name="connsiteX333" fmla="*/ 9525 w 4682585"/>
              <a:gd name="connsiteY333" fmla="*/ 1715833 h 2174272"/>
              <a:gd name="connsiteX334" fmla="*/ 156782 w 4682585"/>
              <a:gd name="connsiteY334" fmla="*/ 1715833 h 2174272"/>
              <a:gd name="connsiteX335" fmla="*/ 156782 w 4682585"/>
              <a:gd name="connsiteY335" fmla="*/ 1569243 h 2174272"/>
              <a:gd name="connsiteX336" fmla="*/ 4515326 w 4682585"/>
              <a:gd name="connsiteY336" fmla="*/ 1413129 h 2174272"/>
              <a:gd name="connsiteX337" fmla="*/ 4515326 w 4682585"/>
              <a:gd name="connsiteY337" fmla="*/ 1559718 h 2174272"/>
              <a:gd name="connsiteX338" fmla="*/ 4673060 w 4682585"/>
              <a:gd name="connsiteY338" fmla="*/ 1559718 h 2174272"/>
              <a:gd name="connsiteX339" fmla="*/ 4673060 w 4682585"/>
              <a:gd name="connsiteY339" fmla="*/ 1413129 h 2174272"/>
              <a:gd name="connsiteX340" fmla="*/ 4348068 w 4682585"/>
              <a:gd name="connsiteY340" fmla="*/ 1413129 h 2174272"/>
              <a:gd name="connsiteX341" fmla="*/ 4348068 w 4682585"/>
              <a:gd name="connsiteY341" fmla="*/ 1559718 h 2174272"/>
              <a:gd name="connsiteX342" fmla="*/ 4505801 w 4682585"/>
              <a:gd name="connsiteY342" fmla="*/ 1559718 h 2174272"/>
              <a:gd name="connsiteX343" fmla="*/ 4505801 w 4682585"/>
              <a:gd name="connsiteY343" fmla="*/ 1413129 h 2174272"/>
              <a:gd name="connsiteX344" fmla="*/ 4180809 w 4682585"/>
              <a:gd name="connsiteY344" fmla="*/ 1413129 h 2174272"/>
              <a:gd name="connsiteX345" fmla="*/ 4180809 w 4682585"/>
              <a:gd name="connsiteY345" fmla="*/ 1559718 h 2174272"/>
              <a:gd name="connsiteX346" fmla="*/ 4338543 w 4682585"/>
              <a:gd name="connsiteY346" fmla="*/ 1559718 h 2174272"/>
              <a:gd name="connsiteX347" fmla="*/ 4338543 w 4682585"/>
              <a:gd name="connsiteY347" fmla="*/ 1413129 h 2174272"/>
              <a:gd name="connsiteX348" fmla="*/ 4013550 w 4682585"/>
              <a:gd name="connsiteY348" fmla="*/ 1413129 h 2174272"/>
              <a:gd name="connsiteX349" fmla="*/ 4013550 w 4682585"/>
              <a:gd name="connsiteY349" fmla="*/ 1559718 h 2174272"/>
              <a:gd name="connsiteX350" fmla="*/ 4171284 w 4682585"/>
              <a:gd name="connsiteY350" fmla="*/ 1559718 h 2174272"/>
              <a:gd name="connsiteX351" fmla="*/ 4171284 w 4682585"/>
              <a:gd name="connsiteY351" fmla="*/ 1413129 h 2174272"/>
              <a:gd name="connsiteX352" fmla="*/ 3846291 w 4682585"/>
              <a:gd name="connsiteY352" fmla="*/ 1413129 h 2174272"/>
              <a:gd name="connsiteX353" fmla="*/ 3846291 w 4682585"/>
              <a:gd name="connsiteY353" fmla="*/ 1559718 h 2174272"/>
              <a:gd name="connsiteX354" fmla="*/ 4004025 w 4682585"/>
              <a:gd name="connsiteY354" fmla="*/ 1559718 h 2174272"/>
              <a:gd name="connsiteX355" fmla="*/ 4004025 w 4682585"/>
              <a:gd name="connsiteY355" fmla="*/ 1413129 h 2174272"/>
              <a:gd name="connsiteX356" fmla="*/ 3678936 w 4682585"/>
              <a:gd name="connsiteY356" fmla="*/ 1413129 h 2174272"/>
              <a:gd name="connsiteX357" fmla="*/ 3678936 w 4682585"/>
              <a:gd name="connsiteY357" fmla="*/ 1559718 h 2174272"/>
              <a:gd name="connsiteX358" fmla="*/ 3836766 w 4682585"/>
              <a:gd name="connsiteY358" fmla="*/ 1559718 h 2174272"/>
              <a:gd name="connsiteX359" fmla="*/ 3836766 w 4682585"/>
              <a:gd name="connsiteY359" fmla="*/ 1413129 h 2174272"/>
              <a:gd name="connsiteX360" fmla="*/ 3511677 w 4682585"/>
              <a:gd name="connsiteY360" fmla="*/ 1413129 h 2174272"/>
              <a:gd name="connsiteX361" fmla="*/ 3511677 w 4682585"/>
              <a:gd name="connsiteY361" fmla="*/ 1559718 h 2174272"/>
              <a:gd name="connsiteX362" fmla="*/ 3669411 w 4682585"/>
              <a:gd name="connsiteY362" fmla="*/ 1559718 h 2174272"/>
              <a:gd name="connsiteX363" fmla="*/ 3669411 w 4682585"/>
              <a:gd name="connsiteY363" fmla="*/ 1413129 h 2174272"/>
              <a:gd name="connsiteX364" fmla="*/ 3344418 w 4682585"/>
              <a:gd name="connsiteY364" fmla="*/ 1413129 h 2174272"/>
              <a:gd name="connsiteX365" fmla="*/ 3344418 w 4682585"/>
              <a:gd name="connsiteY365" fmla="*/ 1559718 h 2174272"/>
              <a:gd name="connsiteX366" fmla="*/ 3502152 w 4682585"/>
              <a:gd name="connsiteY366" fmla="*/ 1559718 h 2174272"/>
              <a:gd name="connsiteX367" fmla="*/ 3502152 w 4682585"/>
              <a:gd name="connsiteY367" fmla="*/ 1413129 h 2174272"/>
              <a:gd name="connsiteX368" fmla="*/ 3177159 w 4682585"/>
              <a:gd name="connsiteY368" fmla="*/ 1413129 h 2174272"/>
              <a:gd name="connsiteX369" fmla="*/ 3177159 w 4682585"/>
              <a:gd name="connsiteY369" fmla="*/ 1559718 h 2174272"/>
              <a:gd name="connsiteX370" fmla="*/ 3334893 w 4682585"/>
              <a:gd name="connsiteY370" fmla="*/ 1559718 h 2174272"/>
              <a:gd name="connsiteX371" fmla="*/ 3334893 w 4682585"/>
              <a:gd name="connsiteY371" fmla="*/ 1413129 h 2174272"/>
              <a:gd name="connsiteX372" fmla="*/ 3009900 w 4682585"/>
              <a:gd name="connsiteY372" fmla="*/ 1413129 h 2174272"/>
              <a:gd name="connsiteX373" fmla="*/ 3009900 w 4682585"/>
              <a:gd name="connsiteY373" fmla="*/ 1559718 h 2174272"/>
              <a:gd name="connsiteX374" fmla="*/ 3167634 w 4682585"/>
              <a:gd name="connsiteY374" fmla="*/ 1559718 h 2174272"/>
              <a:gd name="connsiteX375" fmla="*/ 3167634 w 4682585"/>
              <a:gd name="connsiteY375" fmla="*/ 1413129 h 2174272"/>
              <a:gd name="connsiteX376" fmla="*/ 2842641 w 4682585"/>
              <a:gd name="connsiteY376" fmla="*/ 1413129 h 2174272"/>
              <a:gd name="connsiteX377" fmla="*/ 2842641 w 4682585"/>
              <a:gd name="connsiteY377" fmla="*/ 1559718 h 2174272"/>
              <a:gd name="connsiteX378" fmla="*/ 3000375 w 4682585"/>
              <a:gd name="connsiteY378" fmla="*/ 1559718 h 2174272"/>
              <a:gd name="connsiteX379" fmla="*/ 3000375 w 4682585"/>
              <a:gd name="connsiteY379" fmla="*/ 1413129 h 2174272"/>
              <a:gd name="connsiteX380" fmla="*/ 2675382 w 4682585"/>
              <a:gd name="connsiteY380" fmla="*/ 1413129 h 2174272"/>
              <a:gd name="connsiteX381" fmla="*/ 2675382 w 4682585"/>
              <a:gd name="connsiteY381" fmla="*/ 1559718 h 2174272"/>
              <a:gd name="connsiteX382" fmla="*/ 2833116 w 4682585"/>
              <a:gd name="connsiteY382" fmla="*/ 1559718 h 2174272"/>
              <a:gd name="connsiteX383" fmla="*/ 2833116 w 4682585"/>
              <a:gd name="connsiteY383" fmla="*/ 1413129 h 2174272"/>
              <a:gd name="connsiteX384" fmla="*/ 2508123 w 4682585"/>
              <a:gd name="connsiteY384" fmla="*/ 1413129 h 2174272"/>
              <a:gd name="connsiteX385" fmla="*/ 2508123 w 4682585"/>
              <a:gd name="connsiteY385" fmla="*/ 1559718 h 2174272"/>
              <a:gd name="connsiteX386" fmla="*/ 2665857 w 4682585"/>
              <a:gd name="connsiteY386" fmla="*/ 1559718 h 2174272"/>
              <a:gd name="connsiteX387" fmla="*/ 2665857 w 4682585"/>
              <a:gd name="connsiteY387" fmla="*/ 1413129 h 2174272"/>
              <a:gd name="connsiteX388" fmla="*/ 2340864 w 4682585"/>
              <a:gd name="connsiteY388" fmla="*/ 1413129 h 2174272"/>
              <a:gd name="connsiteX389" fmla="*/ 2340864 w 4682585"/>
              <a:gd name="connsiteY389" fmla="*/ 1559718 h 2174272"/>
              <a:gd name="connsiteX390" fmla="*/ 2498598 w 4682585"/>
              <a:gd name="connsiteY390" fmla="*/ 1559718 h 2174272"/>
              <a:gd name="connsiteX391" fmla="*/ 2498598 w 4682585"/>
              <a:gd name="connsiteY391" fmla="*/ 1413129 h 2174272"/>
              <a:gd name="connsiteX392" fmla="*/ 2173510 w 4682585"/>
              <a:gd name="connsiteY392" fmla="*/ 1413129 h 2174272"/>
              <a:gd name="connsiteX393" fmla="*/ 2173510 w 4682585"/>
              <a:gd name="connsiteY393" fmla="*/ 1559718 h 2174272"/>
              <a:gd name="connsiteX394" fmla="*/ 2331339 w 4682585"/>
              <a:gd name="connsiteY394" fmla="*/ 1559718 h 2174272"/>
              <a:gd name="connsiteX395" fmla="*/ 2331339 w 4682585"/>
              <a:gd name="connsiteY395" fmla="*/ 1413129 h 2174272"/>
              <a:gd name="connsiteX396" fmla="*/ 2006251 w 4682585"/>
              <a:gd name="connsiteY396" fmla="*/ 1413129 h 2174272"/>
              <a:gd name="connsiteX397" fmla="*/ 2006251 w 4682585"/>
              <a:gd name="connsiteY397" fmla="*/ 1559718 h 2174272"/>
              <a:gd name="connsiteX398" fmla="*/ 2163985 w 4682585"/>
              <a:gd name="connsiteY398" fmla="*/ 1559718 h 2174272"/>
              <a:gd name="connsiteX399" fmla="*/ 2163985 w 4682585"/>
              <a:gd name="connsiteY399" fmla="*/ 1413129 h 2174272"/>
              <a:gd name="connsiteX400" fmla="*/ 1838992 w 4682585"/>
              <a:gd name="connsiteY400" fmla="*/ 1413129 h 2174272"/>
              <a:gd name="connsiteX401" fmla="*/ 1838992 w 4682585"/>
              <a:gd name="connsiteY401" fmla="*/ 1559718 h 2174272"/>
              <a:gd name="connsiteX402" fmla="*/ 1996726 w 4682585"/>
              <a:gd name="connsiteY402" fmla="*/ 1559718 h 2174272"/>
              <a:gd name="connsiteX403" fmla="*/ 1996726 w 4682585"/>
              <a:gd name="connsiteY403" fmla="*/ 1413129 h 2174272"/>
              <a:gd name="connsiteX404" fmla="*/ 1671733 w 4682585"/>
              <a:gd name="connsiteY404" fmla="*/ 1413129 h 2174272"/>
              <a:gd name="connsiteX405" fmla="*/ 1671733 w 4682585"/>
              <a:gd name="connsiteY405" fmla="*/ 1559718 h 2174272"/>
              <a:gd name="connsiteX406" fmla="*/ 1829467 w 4682585"/>
              <a:gd name="connsiteY406" fmla="*/ 1559718 h 2174272"/>
              <a:gd name="connsiteX407" fmla="*/ 1829467 w 4682585"/>
              <a:gd name="connsiteY407" fmla="*/ 1413129 h 2174272"/>
              <a:gd name="connsiteX408" fmla="*/ 1504474 w 4682585"/>
              <a:gd name="connsiteY408" fmla="*/ 1413129 h 2174272"/>
              <a:gd name="connsiteX409" fmla="*/ 1504474 w 4682585"/>
              <a:gd name="connsiteY409" fmla="*/ 1559718 h 2174272"/>
              <a:gd name="connsiteX410" fmla="*/ 1662208 w 4682585"/>
              <a:gd name="connsiteY410" fmla="*/ 1559718 h 2174272"/>
              <a:gd name="connsiteX411" fmla="*/ 1662208 w 4682585"/>
              <a:gd name="connsiteY411" fmla="*/ 1413129 h 2174272"/>
              <a:gd name="connsiteX412" fmla="*/ 1337215 w 4682585"/>
              <a:gd name="connsiteY412" fmla="*/ 1413129 h 2174272"/>
              <a:gd name="connsiteX413" fmla="*/ 1337215 w 4682585"/>
              <a:gd name="connsiteY413" fmla="*/ 1559718 h 2174272"/>
              <a:gd name="connsiteX414" fmla="*/ 1494949 w 4682585"/>
              <a:gd name="connsiteY414" fmla="*/ 1559718 h 2174272"/>
              <a:gd name="connsiteX415" fmla="*/ 1494949 w 4682585"/>
              <a:gd name="connsiteY415" fmla="*/ 1413129 h 2174272"/>
              <a:gd name="connsiteX416" fmla="*/ 1169956 w 4682585"/>
              <a:gd name="connsiteY416" fmla="*/ 1413129 h 2174272"/>
              <a:gd name="connsiteX417" fmla="*/ 1169956 w 4682585"/>
              <a:gd name="connsiteY417" fmla="*/ 1559718 h 2174272"/>
              <a:gd name="connsiteX418" fmla="*/ 1327690 w 4682585"/>
              <a:gd name="connsiteY418" fmla="*/ 1559718 h 2174272"/>
              <a:gd name="connsiteX419" fmla="*/ 1327690 w 4682585"/>
              <a:gd name="connsiteY419" fmla="*/ 1413129 h 2174272"/>
              <a:gd name="connsiteX420" fmla="*/ 1002697 w 4682585"/>
              <a:gd name="connsiteY420" fmla="*/ 1413129 h 2174272"/>
              <a:gd name="connsiteX421" fmla="*/ 1002697 w 4682585"/>
              <a:gd name="connsiteY421" fmla="*/ 1559718 h 2174272"/>
              <a:gd name="connsiteX422" fmla="*/ 1160431 w 4682585"/>
              <a:gd name="connsiteY422" fmla="*/ 1559718 h 2174272"/>
              <a:gd name="connsiteX423" fmla="*/ 1160431 w 4682585"/>
              <a:gd name="connsiteY423" fmla="*/ 1413129 h 2174272"/>
              <a:gd name="connsiteX424" fmla="*/ 835438 w 4682585"/>
              <a:gd name="connsiteY424" fmla="*/ 1413129 h 2174272"/>
              <a:gd name="connsiteX425" fmla="*/ 835438 w 4682585"/>
              <a:gd name="connsiteY425" fmla="*/ 1559718 h 2174272"/>
              <a:gd name="connsiteX426" fmla="*/ 993172 w 4682585"/>
              <a:gd name="connsiteY426" fmla="*/ 1559718 h 2174272"/>
              <a:gd name="connsiteX427" fmla="*/ 993172 w 4682585"/>
              <a:gd name="connsiteY427" fmla="*/ 1413129 h 2174272"/>
              <a:gd name="connsiteX428" fmla="*/ 668179 w 4682585"/>
              <a:gd name="connsiteY428" fmla="*/ 1413129 h 2174272"/>
              <a:gd name="connsiteX429" fmla="*/ 668179 w 4682585"/>
              <a:gd name="connsiteY429" fmla="*/ 1559718 h 2174272"/>
              <a:gd name="connsiteX430" fmla="*/ 825913 w 4682585"/>
              <a:gd name="connsiteY430" fmla="*/ 1559718 h 2174272"/>
              <a:gd name="connsiteX431" fmla="*/ 825913 w 4682585"/>
              <a:gd name="connsiteY431" fmla="*/ 1413129 h 2174272"/>
              <a:gd name="connsiteX432" fmla="*/ 500920 w 4682585"/>
              <a:gd name="connsiteY432" fmla="*/ 1413129 h 2174272"/>
              <a:gd name="connsiteX433" fmla="*/ 500920 w 4682585"/>
              <a:gd name="connsiteY433" fmla="*/ 1559718 h 2174272"/>
              <a:gd name="connsiteX434" fmla="*/ 658654 w 4682585"/>
              <a:gd name="connsiteY434" fmla="*/ 1559718 h 2174272"/>
              <a:gd name="connsiteX435" fmla="*/ 658654 w 4682585"/>
              <a:gd name="connsiteY435" fmla="*/ 1413129 h 2174272"/>
              <a:gd name="connsiteX436" fmla="*/ 333566 w 4682585"/>
              <a:gd name="connsiteY436" fmla="*/ 1413129 h 2174272"/>
              <a:gd name="connsiteX437" fmla="*/ 333566 w 4682585"/>
              <a:gd name="connsiteY437" fmla="*/ 1559718 h 2174272"/>
              <a:gd name="connsiteX438" fmla="*/ 491395 w 4682585"/>
              <a:gd name="connsiteY438" fmla="*/ 1559718 h 2174272"/>
              <a:gd name="connsiteX439" fmla="*/ 491395 w 4682585"/>
              <a:gd name="connsiteY439" fmla="*/ 1413129 h 2174272"/>
              <a:gd name="connsiteX440" fmla="*/ 166307 w 4682585"/>
              <a:gd name="connsiteY440" fmla="*/ 1413129 h 2174272"/>
              <a:gd name="connsiteX441" fmla="*/ 166307 w 4682585"/>
              <a:gd name="connsiteY441" fmla="*/ 1559718 h 2174272"/>
              <a:gd name="connsiteX442" fmla="*/ 324041 w 4682585"/>
              <a:gd name="connsiteY442" fmla="*/ 1559718 h 2174272"/>
              <a:gd name="connsiteX443" fmla="*/ 324041 w 4682585"/>
              <a:gd name="connsiteY443" fmla="*/ 1413129 h 2174272"/>
              <a:gd name="connsiteX444" fmla="*/ 9525 w 4682585"/>
              <a:gd name="connsiteY444" fmla="*/ 1413129 h 2174272"/>
              <a:gd name="connsiteX445" fmla="*/ 9525 w 4682585"/>
              <a:gd name="connsiteY445" fmla="*/ 1559718 h 2174272"/>
              <a:gd name="connsiteX446" fmla="*/ 156782 w 4682585"/>
              <a:gd name="connsiteY446" fmla="*/ 1559718 h 2174272"/>
              <a:gd name="connsiteX447" fmla="*/ 156782 w 4682585"/>
              <a:gd name="connsiteY447" fmla="*/ 1413129 h 2174272"/>
              <a:gd name="connsiteX448" fmla="*/ 4515326 w 4682585"/>
              <a:gd name="connsiteY448" fmla="*/ 1257014 h 2174272"/>
              <a:gd name="connsiteX449" fmla="*/ 4515326 w 4682585"/>
              <a:gd name="connsiteY449" fmla="*/ 1403604 h 2174272"/>
              <a:gd name="connsiteX450" fmla="*/ 4673060 w 4682585"/>
              <a:gd name="connsiteY450" fmla="*/ 1403604 h 2174272"/>
              <a:gd name="connsiteX451" fmla="*/ 4673060 w 4682585"/>
              <a:gd name="connsiteY451" fmla="*/ 1257014 h 2174272"/>
              <a:gd name="connsiteX452" fmla="*/ 4348068 w 4682585"/>
              <a:gd name="connsiteY452" fmla="*/ 1257014 h 2174272"/>
              <a:gd name="connsiteX453" fmla="*/ 4348068 w 4682585"/>
              <a:gd name="connsiteY453" fmla="*/ 1403604 h 2174272"/>
              <a:gd name="connsiteX454" fmla="*/ 4505801 w 4682585"/>
              <a:gd name="connsiteY454" fmla="*/ 1403604 h 2174272"/>
              <a:gd name="connsiteX455" fmla="*/ 4505801 w 4682585"/>
              <a:gd name="connsiteY455" fmla="*/ 1257014 h 2174272"/>
              <a:gd name="connsiteX456" fmla="*/ 4180809 w 4682585"/>
              <a:gd name="connsiteY456" fmla="*/ 1257014 h 2174272"/>
              <a:gd name="connsiteX457" fmla="*/ 4180809 w 4682585"/>
              <a:gd name="connsiteY457" fmla="*/ 1403604 h 2174272"/>
              <a:gd name="connsiteX458" fmla="*/ 4338543 w 4682585"/>
              <a:gd name="connsiteY458" fmla="*/ 1403604 h 2174272"/>
              <a:gd name="connsiteX459" fmla="*/ 4338543 w 4682585"/>
              <a:gd name="connsiteY459" fmla="*/ 1257014 h 2174272"/>
              <a:gd name="connsiteX460" fmla="*/ 4013550 w 4682585"/>
              <a:gd name="connsiteY460" fmla="*/ 1257014 h 2174272"/>
              <a:gd name="connsiteX461" fmla="*/ 4013550 w 4682585"/>
              <a:gd name="connsiteY461" fmla="*/ 1403604 h 2174272"/>
              <a:gd name="connsiteX462" fmla="*/ 4171284 w 4682585"/>
              <a:gd name="connsiteY462" fmla="*/ 1403604 h 2174272"/>
              <a:gd name="connsiteX463" fmla="*/ 4171284 w 4682585"/>
              <a:gd name="connsiteY463" fmla="*/ 1257014 h 2174272"/>
              <a:gd name="connsiteX464" fmla="*/ 3846291 w 4682585"/>
              <a:gd name="connsiteY464" fmla="*/ 1257014 h 2174272"/>
              <a:gd name="connsiteX465" fmla="*/ 3846291 w 4682585"/>
              <a:gd name="connsiteY465" fmla="*/ 1403604 h 2174272"/>
              <a:gd name="connsiteX466" fmla="*/ 4004025 w 4682585"/>
              <a:gd name="connsiteY466" fmla="*/ 1403604 h 2174272"/>
              <a:gd name="connsiteX467" fmla="*/ 4004025 w 4682585"/>
              <a:gd name="connsiteY467" fmla="*/ 1257014 h 2174272"/>
              <a:gd name="connsiteX468" fmla="*/ 3678936 w 4682585"/>
              <a:gd name="connsiteY468" fmla="*/ 1257014 h 2174272"/>
              <a:gd name="connsiteX469" fmla="*/ 3678936 w 4682585"/>
              <a:gd name="connsiteY469" fmla="*/ 1403604 h 2174272"/>
              <a:gd name="connsiteX470" fmla="*/ 3836766 w 4682585"/>
              <a:gd name="connsiteY470" fmla="*/ 1403604 h 2174272"/>
              <a:gd name="connsiteX471" fmla="*/ 3836766 w 4682585"/>
              <a:gd name="connsiteY471" fmla="*/ 1257014 h 2174272"/>
              <a:gd name="connsiteX472" fmla="*/ 3511677 w 4682585"/>
              <a:gd name="connsiteY472" fmla="*/ 1257014 h 2174272"/>
              <a:gd name="connsiteX473" fmla="*/ 3511677 w 4682585"/>
              <a:gd name="connsiteY473" fmla="*/ 1403604 h 2174272"/>
              <a:gd name="connsiteX474" fmla="*/ 3669411 w 4682585"/>
              <a:gd name="connsiteY474" fmla="*/ 1403604 h 2174272"/>
              <a:gd name="connsiteX475" fmla="*/ 3669411 w 4682585"/>
              <a:gd name="connsiteY475" fmla="*/ 1257014 h 2174272"/>
              <a:gd name="connsiteX476" fmla="*/ 3344418 w 4682585"/>
              <a:gd name="connsiteY476" fmla="*/ 1257014 h 2174272"/>
              <a:gd name="connsiteX477" fmla="*/ 3344418 w 4682585"/>
              <a:gd name="connsiteY477" fmla="*/ 1403604 h 2174272"/>
              <a:gd name="connsiteX478" fmla="*/ 3502152 w 4682585"/>
              <a:gd name="connsiteY478" fmla="*/ 1403604 h 2174272"/>
              <a:gd name="connsiteX479" fmla="*/ 3502152 w 4682585"/>
              <a:gd name="connsiteY479" fmla="*/ 1257014 h 2174272"/>
              <a:gd name="connsiteX480" fmla="*/ 3177159 w 4682585"/>
              <a:gd name="connsiteY480" fmla="*/ 1257014 h 2174272"/>
              <a:gd name="connsiteX481" fmla="*/ 3177159 w 4682585"/>
              <a:gd name="connsiteY481" fmla="*/ 1403604 h 2174272"/>
              <a:gd name="connsiteX482" fmla="*/ 3334893 w 4682585"/>
              <a:gd name="connsiteY482" fmla="*/ 1403604 h 2174272"/>
              <a:gd name="connsiteX483" fmla="*/ 3334893 w 4682585"/>
              <a:gd name="connsiteY483" fmla="*/ 1257014 h 2174272"/>
              <a:gd name="connsiteX484" fmla="*/ 3009900 w 4682585"/>
              <a:gd name="connsiteY484" fmla="*/ 1257014 h 2174272"/>
              <a:gd name="connsiteX485" fmla="*/ 3009900 w 4682585"/>
              <a:gd name="connsiteY485" fmla="*/ 1403604 h 2174272"/>
              <a:gd name="connsiteX486" fmla="*/ 3167634 w 4682585"/>
              <a:gd name="connsiteY486" fmla="*/ 1403604 h 2174272"/>
              <a:gd name="connsiteX487" fmla="*/ 3167634 w 4682585"/>
              <a:gd name="connsiteY487" fmla="*/ 1257014 h 2174272"/>
              <a:gd name="connsiteX488" fmla="*/ 2842641 w 4682585"/>
              <a:gd name="connsiteY488" fmla="*/ 1257014 h 2174272"/>
              <a:gd name="connsiteX489" fmla="*/ 2842641 w 4682585"/>
              <a:gd name="connsiteY489" fmla="*/ 1403604 h 2174272"/>
              <a:gd name="connsiteX490" fmla="*/ 3000375 w 4682585"/>
              <a:gd name="connsiteY490" fmla="*/ 1403604 h 2174272"/>
              <a:gd name="connsiteX491" fmla="*/ 3000375 w 4682585"/>
              <a:gd name="connsiteY491" fmla="*/ 1257014 h 2174272"/>
              <a:gd name="connsiteX492" fmla="*/ 2675382 w 4682585"/>
              <a:gd name="connsiteY492" fmla="*/ 1257014 h 2174272"/>
              <a:gd name="connsiteX493" fmla="*/ 2675382 w 4682585"/>
              <a:gd name="connsiteY493" fmla="*/ 1403604 h 2174272"/>
              <a:gd name="connsiteX494" fmla="*/ 2833116 w 4682585"/>
              <a:gd name="connsiteY494" fmla="*/ 1403604 h 2174272"/>
              <a:gd name="connsiteX495" fmla="*/ 2833116 w 4682585"/>
              <a:gd name="connsiteY495" fmla="*/ 1257014 h 2174272"/>
              <a:gd name="connsiteX496" fmla="*/ 2508123 w 4682585"/>
              <a:gd name="connsiteY496" fmla="*/ 1257014 h 2174272"/>
              <a:gd name="connsiteX497" fmla="*/ 2508123 w 4682585"/>
              <a:gd name="connsiteY497" fmla="*/ 1403604 h 2174272"/>
              <a:gd name="connsiteX498" fmla="*/ 2665857 w 4682585"/>
              <a:gd name="connsiteY498" fmla="*/ 1403604 h 2174272"/>
              <a:gd name="connsiteX499" fmla="*/ 2665857 w 4682585"/>
              <a:gd name="connsiteY499" fmla="*/ 1257014 h 2174272"/>
              <a:gd name="connsiteX500" fmla="*/ 2340864 w 4682585"/>
              <a:gd name="connsiteY500" fmla="*/ 1257014 h 2174272"/>
              <a:gd name="connsiteX501" fmla="*/ 2340864 w 4682585"/>
              <a:gd name="connsiteY501" fmla="*/ 1403604 h 2174272"/>
              <a:gd name="connsiteX502" fmla="*/ 2498598 w 4682585"/>
              <a:gd name="connsiteY502" fmla="*/ 1403604 h 2174272"/>
              <a:gd name="connsiteX503" fmla="*/ 2498598 w 4682585"/>
              <a:gd name="connsiteY503" fmla="*/ 1257014 h 2174272"/>
              <a:gd name="connsiteX504" fmla="*/ 2173510 w 4682585"/>
              <a:gd name="connsiteY504" fmla="*/ 1257014 h 2174272"/>
              <a:gd name="connsiteX505" fmla="*/ 2173510 w 4682585"/>
              <a:gd name="connsiteY505" fmla="*/ 1403604 h 2174272"/>
              <a:gd name="connsiteX506" fmla="*/ 2331339 w 4682585"/>
              <a:gd name="connsiteY506" fmla="*/ 1403604 h 2174272"/>
              <a:gd name="connsiteX507" fmla="*/ 2331339 w 4682585"/>
              <a:gd name="connsiteY507" fmla="*/ 1257014 h 2174272"/>
              <a:gd name="connsiteX508" fmla="*/ 2006251 w 4682585"/>
              <a:gd name="connsiteY508" fmla="*/ 1257014 h 2174272"/>
              <a:gd name="connsiteX509" fmla="*/ 2006251 w 4682585"/>
              <a:gd name="connsiteY509" fmla="*/ 1403604 h 2174272"/>
              <a:gd name="connsiteX510" fmla="*/ 2163985 w 4682585"/>
              <a:gd name="connsiteY510" fmla="*/ 1403604 h 2174272"/>
              <a:gd name="connsiteX511" fmla="*/ 2163985 w 4682585"/>
              <a:gd name="connsiteY511" fmla="*/ 1257014 h 2174272"/>
              <a:gd name="connsiteX512" fmla="*/ 1838992 w 4682585"/>
              <a:gd name="connsiteY512" fmla="*/ 1257014 h 2174272"/>
              <a:gd name="connsiteX513" fmla="*/ 1838992 w 4682585"/>
              <a:gd name="connsiteY513" fmla="*/ 1403604 h 2174272"/>
              <a:gd name="connsiteX514" fmla="*/ 1996726 w 4682585"/>
              <a:gd name="connsiteY514" fmla="*/ 1403604 h 2174272"/>
              <a:gd name="connsiteX515" fmla="*/ 1996726 w 4682585"/>
              <a:gd name="connsiteY515" fmla="*/ 1257014 h 2174272"/>
              <a:gd name="connsiteX516" fmla="*/ 1671733 w 4682585"/>
              <a:gd name="connsiteY516" fmla="*/ 1257014 h 2174272"/>
              <a:gd name="connsiteX517" fmla="*/ 1671733 w 4682585"/>
              <a:gd name="connsiteY517" fmla="*/ 1403604 h 2174272"/>
              <a:gd name="connsiteX518" fmla="*/ 1829467 w 4682585"/>
              <a:gd name="connsiteY518" fmla="*/ 1403604 h 2174272"/>
              <a:gd name="connsiteX519" fmla="*/ 1829467 w 4682585"/>
              <a:gd name="connsiteY519" fmla="*/ 1257014 h 2174272"/>
              <a:gd name="connsiteX520" fmla="*/ 1504474 w 4682585"/>
              <a:gd name="connsiteY520" fmla="*/ 1257014 h 2174272"/>
              <a:gd name="connsiteX521" fmla="*/ 1504474 w 4682585"/>
              <a:gd name="connsiteY521" fmla="*/ 1403604 h 2174272"/>
              <a:gd name="connsiteX522" fmla="*/ 1662208 w 4682585"/>
              <a:gd name="connsiteY522" fmla="*/ 1403604 h 2174272"/>
              <a:gd name="connsiteX523" fmla="*/ 1662208 w 4682585"/>
              <a:gd name="connsiteY523" fmla="*/ 1257014 h 2174272"/>
              <a:gd name="connsiteX524" fmla="*/ 1337215 w 4682585"/>
              <a:gd name="connsiteY524" fmla="*/ 1257014 h 2174272"/>
              <a:gd name="connsiteX525" fmla="*/ 1337215 w 4682585"/>
              <a:gd name="connsiteY525" fmla="*/ 1403604 h 2174272"/>
              <a:gd name="connsiteX526" fmla="*/ 1494949 w 4682585"/>
              <a:gd name="connsiteY526" fmla="*/ 1403604 h 2174272"/>
              <a:gd name="connsiteX527" fmla="*/ 1494949 w 4682585"/>
              <a:gd name="connsiteY527" fmla="*/ 1257014 h 2174272"/>
              <a:gd name="connsiteX528" fmla="*/ 1169956 w 4682585"/>
              <a:gd name="connsiteY528" fmla="*/ 1257014 h 2174272"/>
              <a:gd name="connsiteX529" fmla="*/ 1169956 w 4682585"/>
              <a:gd name="connsiteY529" fmla="*/ 1403604 h 2174272"/>
              <a:gd name="connsiteX530" fmla="*/ 1327690 w 4682585"/>
              <a:gd name="connsiteY530" fmla="*/ 1403604 h 2174272"/>
              <a:gd name="connsiteX531" fmla="*/ 1327690 w 4682585"/>
              <a:gd name="connsiteY531" fmla="*/ 1257014 h 2174272"/>
              <a:gd name="connsiteX532" fmla="*/ 1002697 w 4682585"/>
              <a:gd name="connsiteY532" fmla="*/ 1257014 h 2174272"/>
              <a:gd name="connsiteX533" fmla="*/ 1002697 w 4682585"/>
              <a:gd name="connsiteY533" fmla="*/ 1403604 h 2174272"/>
              <a:gd name="connsiteX534" fmla="*/ 1160431 w 4682585"/>
              <a:gd name="connsiteY534" fmla="*/ 1403604 h 2174272"/>
              <a:gd name="connsiteX535" fmla="*/ 1160431 w 4682585"/>
              <a:gd name="connsiteY535" fmla="*/ 1257014 h 2174272"/>
              <a:gd name="connsiteX536" fmla="*/ 835438 w 4682585"/>
              <a:gd name="connsiteY536" fmla="*/ 1257014 h 2174272"/>
              <a:gd name="connsiteX537" fmla="*/ 835438 w 4682585"/>
              <a:gd name="connsiteY537" fmla="*/ 1403604 h 2174272"/>
              <a:gd name="connsiteX538" fmla="*/ 993172 w 4682585"/>
              <a:gd name="connsiteY538" fmla="*/ 1403604 h 2174272"/>
              <a:gd name="connsiteX539" fmla="*/ 993172 w 4682585"/>
              <a:gd name="connsiteY539" fmla="*/ 1257014 h 2174272"/>
              <a:gd name="connsiteX540" fmla="*/ 668179 w 4682585"/>
              <a:gd name="connsiteY540" fmla="*/ 1257014 h 2174272"/>
              <a:gd name="connsiteX541" fmla="*/ 668179 w 4682585"/>
              <a:gd name="connsiteY541" fmla="*/ 1403604 h 2174272"/>
              <a:gd name="connsiteX542" fmla="*/ 825913 w 4682585"/>
              <a:gd name="connsiteY542" fmla="*/ 1403604 h 2174272"/>
              <a:gd name="connsiteX543" fmla="*/ 825913 w 4682585"/>
              <a:gd name="connsiteY543" fmla="*/ 1257014 h 2174272"/>
              <a:gd name="connsiteX544" fmla="*/ 500920 w 4682585"/>
              <a:gd name="connsiteY544" fmla="*/ 1257014 h 2174272"/>
              <a:gd name="connsiteX545" fmla="*/ 500920 w 4682585"/>
              <a:gd name="connsiteY545" fmla="*/ 1403604 h 2174272"/>
              <a:gd name="connsiteX546" fmla="*/ 658654 w 4682585"/>
              <a:gd name="connsiteY546" fmla="*/ 1403604 h 2174272"/>
              <a:gd name="connsiteX547" fmla="*/ 658654 w 4682585"/>
              <a:gd name="connsiteY547" fmla="*/ 1257014 h 2174272"/>
              <a:gd name="connsiteX548" fmla="*/ 333566 w 4682585"/>
              <a:gd name="connsiteY548" fmla="*/ 1257014 h 2174272"/>
              <a:gd name="connsiteX549" fmla="*/ 333566 w 4682585"/>
              <a:gd name="connsiteY549" fmla="*/ 1403604 h 2174272"/>
              <a:gd name="connsiteX550" fmla="*/ 491395 w 4682585"/>
              <a:gd name="connsiteY550" fmla="*/ 1403604 h 2174272"/>
              <a:gd name="connsiteX551" fmla="*/ 491395 w 4682585"/>
              <a:gd name="connsiteY551" fmla="*/ 1257014 h 2174272"/>
              <a:gd name="connsiteX552" fmla="*/ 166307 w 4682585"/>
              <a:gd name="connsiteY552" fmla="*/ 1257014 h 2174272"/>
              <a:gd name="connsiteX553" fmla="*/ 166307 w 4682585"/>
              <a:gd name="connsiteY553" fmla="*/ 1403604 h 2174272"/>
              <a:gd name="connsiteX554" fmla="*/ 324041 w 4682585"/>
              <a:gd name="connsiteY554" fmla="*/ 1403604 h 2174272"/>
              <a:gd name="connsiteX555" fmla="*/ 324041 w 4682585"/>
              <a:gd name="connsiteY555" fmla="*/ 1257014 h 2174272"/>
              <a:gd name="connsiteX556" fmla="*/ 9525 w 4682585"/>
              <a:gd name="connsiteY556" fmla="*/ 1257014 h 2174272"/>
              <a:gd name="connsiteX557" fmla="*/ 9525 w 4682585"/>
              <a:gd name="connsiteY557" fmla="*/ 1403604 h 2174272"/>
              <a:gd name="connsiteX558" fmla="*/ 156782 w 4682585"/>
              <a:gd name="connsiteY558" fmla="*/ 1403604 h 2174272"/>
              <a:gd name="connsiteX559" fmla="*/ 156782 w 4682585"/>
              <a:gd name="connsiteY559" fmla="*/ 1257014 h 2174272"/>
              <a:gd name="connsiteX560" fmla="*/ 4515326 w 4682585"/>
              <a:gd name="connsiteY560" fmla="*/ 1100899 h 2174272"/>
              <a:gd name="connsiteX561" fmla="*/ 4515326 w 4682585"/>
              <a:gd name="connsiteY561" fmla="*/ 1247489 h 2174272"/>
              <a:gd name="connsiteX562" fmla="*/ 4673060 w 4682585"/>
              <a:gd name="connsiteY562" fmla="*/ 1247489 h 2174272"/>
              <a:gd name="connsiteX563" fmla="*/ 4673060 w 4682585"/>
              <a:gd name="connsiteY563" fmla="*/ 1100899 h 2174272"/>
              <a:gd name="connsiteX564" fmla="*/ 4348068 w 4682585"/>
              <a:gd name="connsiteY564" fmla="*/ 1100899 h 2174272"/>
              <a:gd name="connsiteX565" fmla="*/ 4348068 w 4682585"/>
              <a:gd name="connsiteY565" fmla="*/ 1247489 h 2174272"/>
              <a:gd name="connsiteX566" fmla="*/ 4505801 w 4682585"/>
              <a:gd name="connsiteY566" fmla="*/ 1247489 h 2174272"/>
              <a:gd name="connsiteX567" fmla="*/ 4505801 w 4682585"/>
              <a:gd name="connsiteY567" fmla="*/ 1100899 h 2174272"/>
              <a:gd name="connsiteX568" fmla="*/ 4180809 w 4682585"/>
              <a:gd name="connsiteY568" fmla="*/ 1100899 h 2174272"/>
              <a:gd name="connsiteX569" fmla="*/ 4180809 w 4682585"/>
              <a:gd name="connsiteY569" fmla="*/ 1247489 h 2174272"/>
              <a:gd name="connsiteX570" fmla="*/ 4338543 w 4682585"/>
              <a:gd name="connsiteY570" fmla="*/ 1247489 h 2174272"/>
              <a:gd name="connsiteX571" fmla="*/ 4338543 w 4682585"/>
              <a:gd name="connsiteY571" fmla="*/ 1100899 h 2174272"/>
              <a:gd name="connsiteX572" fmla="*/ 4013550 w 4682585"/>
              <a:gd name="connsiteY572" fmla="*/ 1100899 h 2174272"/>
              <a:gd name="connsiteX573" fmla="*/ 4013550 w 4682585"/>
              <a:gd name="connsiteY573" fmla="*/ 1247489 h 2174272"/>
              <a:gd name="connsiteX574" fmla="*/ 4171284 w 4682585"/>
              <a:gd name="connsiteY574" fmla="*/ 1247489 h 2174272"/>
              <a:gd name="connsiteX575" fmla="*/ 4171284 w 4682585"/>
              <a:gd name="connsiteY575" fmla="*/ 1100899 h 2174272"/>
              <a:gd name="connsiteX576" fmla="*/ 3846291 w 4682585"/>
              <a:gd name="connsiteY576" fmla="*/ 1100899 h 2174272"/>
              <a:gd name="connsiteX577" fmla="*/ 3846291 w 4682585"/>
              <a:gd name="connsiteY577" fmla="*/ 1247489 h 2174272"/>
              <a:gd name="connsiteX578" fmla="*/ 4004025 w 4682585"/>
              <a:gd name="connsiteY578" fmla="*/ 1247489 h 2174272"/>
              <a:gd name="connsiteX579" fmla="*/ 4004025 w 4682585"/>
              <a:gd name="connsiteY579" fmla="*/ 1100899 h 2174272"/>
              <a:gd name="connsiteX580" fmla="*/ 3678936 w 4682585"/>
              <a:gd name="connsiteY580" fmla="*/ 1100899 h 2174272"/>
              <a:gd name="connsiteX581" fmla="*/ 3678936 w 4682585"/>
              <a:gd name="connsiteY581" fmla="*/ 1247489 h 2174272"/>
              <a:gd name="connsiteX582" fmla="*/ 3836766 w 4682585"/>
              <a:gd name="connsiteY582" fmla="*/ 1247489 h 2174272"/>
              <a:gd name="connsiteX583" fmla="*/ 3836766 w 4682585"/>
              <a:gd name="connsiteY583" fmla="*/ 1100899 h 2174272"/>
              <a:gd name="connsiteX584" fmla="*/ 3511677 w 4682585"/>
              <a:gd name="connsiteY584" fmla="*/ 1100899 h 2174272"/>
              <a:gd name="connsiteX585" fmla="*/ 3511677 w 4682585"/>
              <a:gd name="connsiteY585" fmla="*/ 1247489 h 2174272"/>
              <a:gd name="connsiteX586" fmla="*/ 3669411 w 4682585"/>
              <a:gd name="connsiteY586" fmla="*/ 1247489 h 2174272"/>
              <a:gd name="connsiteX587" fmla="*/ 3669411 w 4682585"/>
              <a:gd name="connsiteY587" fmla="*/ 1100899 h 2174272"/>
              <a:gd name="connsiteX588" fmla="*/ 3344418 w 4682585"/>
              <a:gd name="connsiteY588" fmla="*/ 1100899 h 2174272"/>
              <a:gd name="connsiteX589" fmla="*/ 3344418 w 4682585"/>
              <a:gd name="connsiteY589" fmla="*/ 1247489 h 2174272"/>
              <a:gd name="connsiteX590" fmla="*/ 3502152 w 4682585"/>
              <a:gd name="connsiteY590" fmla="*/ 1247489 h 2174272"/>
              <a:gd name="connsiteX591" fmla="*/ 3502152 w 4682585"/>
              <a:gd name="connsiteY591" fmla="*/ 1100899 h 2174272"/>
              <a:gd name="connsiteX592" fmla="*/ 3177159 w 4682585"/>
              <a:gd name="connsiteY592" fmla="*/ 1100899 h 2174272"/>
              <a:gd name="connsiteX593" fmla="*/ 3177159 w 4682585"/>
              <a:gd name="connsiteY593" fmla="*/ 1247489 h 2174272"/>
              <a:gd name="connsiteX594" fmla="*/ 3334893 w 4682585"/>
              <a:gd name="connsiteY594" fmla="*/ 1247489 h 2174272"/>
              <a:gd name="connsiteX595" fmla="*/ 3334893 w 4682585"/>
              <a:gd name="connsiteY595" fmla="*/ 1100899 h 2174272"/>
              <a:gd name="connsiteX596" fmla="*/ 3009900 w 4682585"/>
              <a:gd name="connsiteY596" fmla="*/ 1100899 h 2174272"/>
              <a:gd name="connsiteX597" fmla="*/ 3009900 w 4682585"/>
              <a:gd name="connsiteY597" fmla="*/ 1247489 h 2174272"/>
              <a:gd name="connsiteX598" fmla="*/ 3167634 w 4682585"/>
              <a:gd name="connsiteY598" fmla="*/ 1247489 h 2174272"/>
              <a:gd name="connsiteX599" fmla="*/ 3167634 w 4682585"/>
              <a:gd name="connsiteY599" fmla="*/ 1100899 h 2174272"/>
              <a:gd name="connsiteX600" fmla="*/ 2842641 w 4682585"/>
              <a:gd name="connsiteY600" fmla="*/ 1100899 h 2174272"/>
              <a:gd name="connsiteX601" fmla="*/ 2842641 w 4682585"/>
              <a:gd name="connsiteY601" fmla="*/ 1247489 h 2174272"/>
              <a:gd name="connsiteX602" fmla="*/ 3000375 w 4682585"/>
              <a:gd name="connsiteY602" fmla="*/ 1247489 h 2174272"/>
              <a:gd name="connsiteX603" fmla="*/ 3000375 w 4682585"/>
              <a:gd name="connsiteY603" fmla="*/ 1100899 h 2174272"/>
              <a:gd name="connsiteX604" fmla="*/ 2675382 w 4682585"/>
              <a:gd name="connsiteY604" fmla="*/ 1100899 h 2174272"/>
              <a:gd name="connsiteX605" fmla="*/ 2675382 w 4682585"/>
              <a:gd name="connsiteY605" fmla="*/ 1247489 h 2174272"/>
              <a:gd name="connsiteX606" fmla="*/ 2833116 w 4682585"/>
              <a:gd name="connsiteY606" fmla="*/ 1247489 h 2174272"/>
              <a:gd name="connsiteX607" fmla="*/ 2833116 w 4682585"/>
              <a:gd name="connsiteY607" fmla="*/ 1100899 h 2174272"/>
              <a:gd name="connsiteX608" fmla="*/ 2508123 w 4682585"/>
              <a:gd name="connsiteY608" fmla="*/ 1100899 h 2174272"/>
              <a:gd name="connsiteX609" fmla="*/ 2508123 w 4682585"/>
              <a:gd name="connsiteY609" fmla="*/ 1247489 h 2174272"/>
              <a:gd name="connsiteX610" fmla="*/ 2665857 w 4682585"/>
              <a:gd name="connsiteY610" fmla="*/ 1247489 h 2174272"/>
              <a:gd name="connsiteX611" fmla="*/ 2665857 w 4682585"/>
              <a:gd name="connsiteY611" fmla="*/ 1100899 h 2174272"/>
              <a:gd name="connsiteX612" fmla="*/ 2340864 w 4682585"/>
              <a:gd name="connsiteY612" fmla="*/ 1100899 h 2174272"/>
              <a:gd name="connsiteX613" fmla="*/ 2340864 w 4682585"/>
              <a:gd name="connsiteY613" fmla="*/ 1247489 h 2174272"/>
              <a:gd name="connsiteX614" fmla="*/ 2498598 w 4682585"/>
              <a:gd name="connsiteY614" fmla="*/ 1247489 h 2174272"/>
              <a:gd name="connsiteX615" fmla="*/ 2498598 w 4682585"/>
              <a:gd name="connsiteY615" fmla="*/ 1100899 h 2174272"/>
              <a:gd name="connsiteX616" fmla="*/ 2173510 w 4682585"/>
              <a:gd name="connsiteY616" fmla="*/ 1100899 h 2174272"/>
              <a:gd name="connsiteX617" fmla="*/ 2173510 w 4682585"/>
              <a:gd name="connsiteY617" fmla="*/ 1247489 h 2174272"/>
              <a:gd name="connsiteX618" fmla="*/ 2331339 w 4682585"/>
              <a:gd name="connsiteY618" fmla="*/ 1247489 h 2174272"/>
              <a:gd name="connsiteX619" fmla="*/ 2331339 w 4682585"/>
              <a:gd name="connsiteY619" fmla="*/ 1100899 h 2174272"/>
              <a:gd name="connsiteX620" fmla="*/ 2006251 w 4682585"/>
              <a:gd name="connsiteY620" fmla="*/ 1100899 h 2174272"/>
              <a:gd name="connsiteX621" fmla="*/ 2006251 w 4682585"/>
              <a:gd name="connsiteY621" fmla="*/ 1247489 h 2174272"/>
              <a:gd name="connsiteX622" fmla="*/ 2163985 w 4682585"/>
              <a:gd name="connsiteY622" fmla="*/ 1247489 h 2174272"/>
              <a:gd name="connsiteX623" fmla="*/ 2163985 w 4682585"/>
              <a:gd name="connsiteY623" fmla="*/ 1100899 h 2174272"/>
              <a:gd name="connsiteX624" fmla="*/ 1838992 w 4682585"/>
              <a:gd name="connsiteY624" fmla="*/ 1100899 h 2174272"/>
              <a:gd name="connsiteX625" fmla="*/ 1838992 w 4682585"/>
              <a:gd name="connsiteY625" fmla="*/ 1247489 h 2174272"/>
              <a:gd name="connsiteX626" fmla="*/ 1996726 w 4682585"/>
              <a:gd name="connsiteY626" fmla="*/ 1247489 h 2174272"/>
              <a:gd name="connsiteX627" fmla="*/ 1996726 w 4682585"/>
              <a:gd name="connsiteY627" fmla="*/ 1100899 h 2174272"/>
              <a:gd name="connsiteX628" fmla="*/ 1671733 w 4682585"/>
              <a:gd name="connsiteY628" fmla="*/ 1100899 h 2174272"/>
              <a:gd name="connsiteX629" fmla="*/ 1671733 w 4682585"/>
              <a:gd name="connsiteY629" fmla="*/ 1247489 h 2174272"/>
              <a:gd name="connsiteX630" fmla="*/ 1829467 w 4682585"/>
              <a:gd name="connsiteY630" fmla="*/ 1247489 h 2174272"/>
              <a:gd name="connsiteX631" fmla="*/ 1829467 w 4682585"/>
              <a:gd name="connsiteY631" fmla="*/ 1100899 h 2174272"/>
              <a:gd name="connsiteX632" fmla="*/ 1504474 w 4682585"/>
              <a:gd name="connsiteY632" fmla="*/ 1100899 h 2174272"/>
              <a:gd name="connsiteX633" fmla="*/ 1504474 w 4682585"/>
              <a:gd name="connsiteY633" fmla="*/ 1247489 h 2174272"/>
              <a:gd name="connsiteX634" fmla="*/ 1662208 w 4682585"/>
              <a:gd name="connsiteY634" fmla="*/ 1247489 h 2174272"/>
              <a:gd name="connsiteX635" fmla="*/ 1662208 w 4682585"/>
              <a:gd name="connsiteY635" fmla="*/ 1100899 h 2174272"/>
              <a:gd name="connsiteX636" fmla="*/ 1337215 w 4682585"/>
              <a:gd name="connsiteY636" fmla="*/ 1100899 h 2174272"/>
              <a:gd name="connsiteX637" fmla="*/ 1337215 w 4682585"/>
              <a:gd name="connsiteY637" fmla="*/ 1247489 h 2174272"/>
              <a:gd name="connsiteX638" fmla="*/ 1494949 w 4682585"/>
              <a:gd name="connsiteY638" fmla="*/ 1247489 h 2174272"/>
              <a:gd name="connsiteX639" fmla="*/ 1494949 w 4682585"/>
              <a:gd name="connsiteY639" fmla="*/ 1100899 h 2174272"/>
              <a:gd name="connsiteX640" fmla="*/ 1169956 w 4682585"/>
              <a:gd name="connsiteY640" fmla="*/ 1100899 h 2174272"/>
              <a:gd name="connsiteX641" fmla="*/ 1169956 w 4682585"/>
              <a:gd name="connsiteY641" fmla="*/ 1247489 h 2174272"/>
              <a:gd name="connsiteX642" fmla="*/ 1327690 w 4682585"/>
              <a:gd name="connsiteY642" fmla="*/ 1247489 h 2174272"/>
              <a:gd name="connsiteX643" fmla="*/ 1327690 w 4682585"/>
              <a:gd name="connsiteY643" fmla="*/ 1100899 h 2174272"/>
              <a:gd name="connsiteX644" fmla="*/ 1002697 w 4682585"/>
              <a:gd name="connsiteY644" fmla="*/ 1100899 h 2174272"/>
              <a:gd name="connsiteX645" fmla="*/ 1002697 w 4682585"/>
              <a:gd name="connsiteY645" fmla="*/ 1247489 h 2174272"/>
              <a:gd name="connsiteX646" fmla="*/ 1160431 w 4682585"/>
              <a:gd name="connsiteY646" fmla="*/ 1247489 h 2174272"/>
              <a:gd name="connsiteX647" fmla="*/ 1160431 w 4682585"/>
              <a:gd name="connsiteY647" fmla="*/ 1100899 h 2174272"/>
              <a:gd name="connsiteX648" fmla="*/ 835438 w 4682585"/>
              <a:gd name="connsiteY648" fmla="*/ 1100899 h 2174272"/>
              <a:gd name="connsiteX649" fmla="*/ 835438 w 4682585"/>
              <a:gd name="connsiteY649" fmla="*/ 1247489 h 2174272"/>
              <a:gd name="connsiteX650" fmla="*/ 993172 w 4682585"/>
              <a:gd name="connsiteY650" fmla="*/ 1247489 h 2174272"/>
              <a:gd name="connsiteX651" fmla="*/ 993172 w 4682585"/>
              <a:gd name="connsiteY651" fmla="*/ 1100899 h 2174272"/>
              <a:gd name="connsiteX652" fmla="*/ 668179 w 4682585"/>
              <a:gd name="connsiteY652" fmla="*/ 1100899 h 2174272"/>
              <a:gd name="connsiteX653" fmla="*/ 668179 w 4682585"/>
              <a:gd name="connsiteY653" fmla="*/ 1247489 h 2174272"/>
              <a:gd name="connsiteX654" fmla="*/ 825913 w 4682585"/>
              <a:gd name="connsiteY654" fmla="*/ 1247489 h 2174272"/>
              <a:gd name="connsiteX655" fmla="*/ 825913 w 4682585"/>
              <a:gd name="connsiteY655" fmla="*/ 1100899 h 2174272"/>
              <a:gd name="connsiteX656" fmla="*/ 500920 w 4682585"/>
              <a:gd name="connsiteY656" fmla="*/ 1100899 h 2174272"/>
              <a:gd name="connsiteX657" fmla="*/ 500920 w 4682585"/>
              <a:gd name="connsiteY657" fmla="*/ 1247489 h 2174272"/>
              <a:gd name="connsiteX658" fmla="*/ 658654 w 4682585"/>
              <a:gd name="connsiteY658" fmla="*/ 1247489 h 2174272"/>
              <a:gd name="connsiteX659" fmla="*/ 658654 w 4682585"/>
              <a:gd name="connsiteY659" fmla="*/ 1100899 h 2174272"/>
              <a:gd name="connsiteX660" fmla="*/ 333566 w 4682585"/>
              <a:gd name="connsiteY660" fmla="*/ 1100899 h 2174272"/>
              <a:gd name="connsiteX661" fmla="*/ 333566 w 4682585"/>
              <a:gd name="connsiteY661" fmla="*/ 1247489 h 2174272"/>
              <a:gd name="connsiteX662" fmla="*/ 491395 w 4682585"/>
              <a:gd name="connsiteY662" fmla="*/ 1247489 h 2174272"/>
              <a:gd name="connsiteX663" fmla="*/ 491395 w 4682585"/>
              <a:gd name="connsiteY663" fmla="*/ 1100899 h 2174272"/>
              <a:gd name="connsiteX664" fmla="*/ 166307 w 4682585"/>
              <a:gd name="connsiteY664" fmla="*/ 1100899 h 2174272"/>
              <a:gd name="connsiteX665" fmla="*/ 166307 w 4682585"/>
              <a:gd name="connsiteY665" fmla="*/ 1247489 h 2174272"/>
              <a:gd name="connsiteX666" fmla="*/ 324041 w 4682585"/>
              <a:gd name="connsiteY666" fmla="*/ 1247489 h 2174272"/>
              <a:gd name="connsiteX667" fmla="*/ 324041 w 4682585"/>
              <a:gd name="connsiteY667" fmla="*/ 1100899 h 2174272"/>
              <a:gd name="connsiteX668" fmla="*/ 9525 w 4682585"/>
              <a:gd name="connsiteY668" fmla="*/ 1100899 h 2174272"/>
              <a:gd name="connsiteX669" fmla="*/ 9525 w 4682585"/>
              <a:gd name="connsiteY669" fmla="*/ 1247489 h 2174272"/>
              <a:gd name="connsiteX670" fmla="*/ 156782 w 4682585"/>
              <a:gd name="connsiteY670" fmla="*/ 1247489 h 2174272"/>
              <a:gd name="connsiteX671" fmla="*/ 156782 w 4682585"/>
              <a:gd name="connsiteY671" fmla="*/ 1100899 h 2174272"/>
              <a:gd name="connsiteX672" fmla="*/ 4515326 w 4682585"/>
              <a:gd name="connsiteY672" fmla="*/ 944784 h 2174272"/>
              <a:gd name="connsiteX673" fmla="*/ 4515326 w 4682585"/>
              <a:gd name="connsiteY673" fmla="*/ 1091374 h 2174272"/>
              <a:gd name="connsiteX674" fmla="*/ 4673060 w 4682585"/>
              <a:gd name="connsiteY674" fmla="*/ 1091374 h 2174272"/>
              <a:gd name="connsiteX675" fmla="*/ 4673060 w 4682585"/>
              <a:gd name="connsiteY675" fmla="*/ 944784 h 2174272"/>
              <a:gd name="connsiteX676" fmla="*/ 4348068 w 4682585"/>
              <a:gd name="connsiteY676" fmla="*/ 944784 h 2174272"/>
              <a:gd name="connsiteX677" fmla="*/ 4348068 w 4682585"/>
              <a:gd name="connsiteY677" fmla="*/ 1091374 h 2174272"/>
              <a:gd name="connsiteX678" fmla="*/ 4505801 w 4682585"/>
              <a:gd name="connsiteY678" fmla="*/ 1091374 h 2174272"/>
              <a:gd name="connsiteX679" fmla="*/ 4505801 w 4682585"/>
              <a:gd name="connsiteY679" fmla="*/ 944784 h 2174272"/>
              <a:gd name="connsiteX680" fmla="*/ 4180809 w 4682585"/>
              <a:gd name="connsiteY680" fmla="*/ 944784 h 2174272"/>
              <a:gd name="connsiteX681" fmla="*/ 4180809 w 4682585"/>
              <a:gd name="connsiteY681" fmla="*/ 1091374 h 2174272"/>
              <a:gd name="connsiteX682" fmla="*/ 4338543 w 4682585"/>
              <a:gd name="connsiteY682" fmla="*/ 1091374 h 2174272"/>
              <a:gd name="connsiteX683" fmla="*/ 4338543 w 4682585"/>
              <a:gd name="connsiteY683" fmla="*/ 944784 h 2174272"/>
              <a:gd name="connsiteX684" fmla="*/ 4013550 w 4682585"/>
              <a:gd name="connsiteY684" fmla="*/ 944784 h 2174272"/>
              <a:gd name="connsiteX685" fmla="*/ 4013550 w 4682585"/>
              <a:gd name="connsiteY685" fmla="*/ 1091374 h 2174272"/>
              <a:gd name="connsiteX686" fmla="*/ 4171284 w 4682585"/>
              <a:gd name="connsiteY686" fmla="*/ 1091374 h 2174272"/>
              <a:gd name="connsiteX687" fmla="*/ 4171284 w 4682585"/>
              <a:gd name="connsiteY687" fmla="*/ 944784 h 2174272"/>
              <a:gd name="connsiteX688" fmla="*/ 3846291 w 4682585"/>
              <a:gd name="connsiteY688" fmla="*/ 944784 h 2174272"/>
              <a:gd name="connsiteX689" fmla="*/ 3846291 w 4682585"/>
              <a:gd name="connsiteY689" fmla="*/ 1091374 h 2174272"/>
              <a:gd name="connsiteX690" fmla="*/ 4004025 w 4682585"/>
              <a:gd name="connsiteY690" fmla="*/ 1091374 h 2174272"/>
              <a:gd name="connsiteX691" fmla="*/ 4004025 w 4682585"/>
              <a:gd name="connsiteY691" fmla="*/ 944784 h 2174272"/>
              <a:gd name="connsiteX692" fmla="*/ 3678936 w 4682585"/>
              <a:gd name="connsiteY692" fmla="*/ 944784 h 2174272"/>
              <a:gd name="connsiteX693" fmla="*/ 3678936 w 4682585"/>
              <a:gd name="connsiteY693" fmla="*/ 1091374 h 2174272"/>
              <a:gd name="connsiteX694" fmla="*/ 3836766 w 4682585"/>
              <a:gd name="connsiteY694" fmla="*/ 1091374 h 2174272"/>
              <a:gd name="connsiteX695" fmla="*/ 3836766 w 4682585"/>
              <a:gd name="connsiteY695" fmla="*/ 944784 h 2174272"/>
              <a:gd name="connsiteX696" fmla="*/ 3511677 w 4682585"/>
              <a:gd name="connsiteY696" fmla="*/ 944784 h 2174272"/>
              <a:gd name="connsiteX697" fmla="*/ 3511677 w 4682585"/>
              <a:gd name="connsiteY697" fmla="*/ 1091374 h 2174272"/>
              <a:gd name="connsiteX698" fmla="*/ 3669411 w 4682585"/>
              <a:gd name="connsiteY698" fmla="*/ 1091374 h 2174272"/>
              <a:gd name="connsiteX699" fmla="*/ 3669411 w 4682585"/>
              <a:gd name="connsiteY699" fmla="*/ 944784 h 2174272"/>
              <a:gd name="connsiteX700" fmla="*/ 3344418 w 4682585"/>
              <a:gd name="connsiteY700" fmla="*/ 944784 h 2174272"/>
              <a:gd name="connsiteX701" fmla="*/ 3344418 w 4682585"/>
              <a:gd name="connsiteY701" fmla="*/ 1091374 h 2174272"/>
              <a:gd name="connsiteX702" fmla="*/ 3502152 w 4682585"/>
              <a:gd name="connsiteY702" fmla="*/ 1091374 h 2174272"/>
              <a:gd name="connsiteX703" fmla="*/ 3502152 w 4682585"/>
              <a:gd name="connsiteY703" fmla="*/ 944784 h 2174272"/>
              <a:gd name="connsiteX704" fmla="*/ 3177159 w 4682585"/>
              <a:gd name="connsiteY704" fmla="*/ 944784 h 2174272"/>
              <a:gd name="connsiteX705" fmla="*/ 3177159 w 4682585"/>
              <a:gd name="connsiteY705" fmla="*/ 1091374 h 2174272"/>
              <a:gd name="connsiteX706" fmla="*/ 3334893 w 4682585"/>
              <a:gd name="connsiteY706" fmla="*/ 1091374 h 2174272"/>
              <a:gd name="connsiteX707" fmla="*/ 3334893 w 4682585"/>
              <a:gd name="connsiteY707" fmla="*/ 944784 h 2174272"/>
              <a:gd name="connsiteX708" fmla="*/ 3009900 w 4682585"/>
              <a:gd name="connsiteY708" fmla="*/ 944784 h 2174272"/>
              <a:gd name="connsiteX709" fmla="*/ 3009900 w 4682585"/>
              <a:gd name="connsiteY709" fmla="*/ 1091374 h 2174272"/>
              <a:gd name="connsiteX710" fmla="*/ 3167634 w 4682585"/>
              <a:gd name="connsiteY710" fmla="*/ 1091374 h 2174272"/>
              <a:gd name="connsiteX711" fmla="*/ 3167634 w 4682585"/>
              <a:gd name="connsiteY711" fmla="*/ 944784 h 2174272"/>
              <a:gd name="connsiteX712" fmla="*/ 2842641 w 4682585"/>
              <a:gd name="connsiteY712" fmla="*/ 944784 h 2174272"/>
              <a:gd name="connsiteX713" fmla="*/ 2842641 w 4682585"/>
              <a:gd name="connsiteY713" fmla="*/ 1091374 h 2174272"/>
              <a:gd name="connsiteX714" fmla="*/ 3000375 w 4682585"/>
              <a:gd name="connsiteY714" fmla="*/ 1091374 h 2174272"/>
              <a:gd name="connsiteX715" fmla="*/ 3000375 w 4682585"/>
              <a:gd name="connsiteY715" fmla="*/ 944784 h 2174272"/>
              <a:gd name="connsiteX716" fmla="*/ 2675382 w 4682585"/>
              <a:gd name="connsiteY716" fmla="*/ 944784 h 2174272"/>
              <a:gd name="connsiteX717" fmla="*/ 2675382 w 4682585"/>
              <a:gd name="connsiteY717" fmla="*/ 1091374 h 2174272"/>
              <a:gd name="connsiteX718" fmla="*/ 2833116 w 4682585"/>
              <a:gd name="connsiteY718" fmla="*/ 1091374 h 2174272"/>
              <a:gd name="connsiteX719" fmla="*/ 2833116 w 4682585"/>
              <a:gd name="connsiteY719" fmla="*/ 944784 h 2174272"/>
              <a:gd name="connsiteX720" fmla="*/ 2508123 w 4682585"/>
              <a:gd name="connsiteY720" fmla="*/ 944784 h 2174272"/>
              <a:gd name="connsiteX721" fmla="*/ 2508123 w 4682585"/>
              <a:gd name="connsiteY721" fmla="*/ 1091374 h 2174272"/>
              <a:gd name="connsiteX722" fmla="*/ 2665857 w 4682585"/>
              <a:gd name="connsiteY722" fmla="*/ 1091374 h 2174272"/>
              <a:gd name="connsiteX723" fmla="*/ 2665857 w 4682585"/>
              <a:gd name="connsiteY723" fmla="*/ 944784 h 2174272"/>
              <a:gd name="connsiteX724" fmla="*/ 2340864 w 4682585"/>
              <a:gd name="connsiteY724" fmla="*/ 944784 h 2174272"/>
              <a:gd name="connsiteX725" fmla="*/ 2340864 w 4682585"/>
              <a:gd name="connsiteY725" fmla="*/ 1091374 h 2174272"/>
              <a:gd name="connsiteX726" fmla="*/ 2498598 w 4682585"/>
              <a:gd name="connsiteY726" fmla="*/ 1091374 h 2174272"/>
              <a:gd name="connsiteX727" fmla="*/ 2498598 w 4682585"/>
              <a:gd name="connsiteY727" fmla="*/ 944784 h 2174272"/>
              <a:gd name="connsiteX728" fmla="*/ 2173510 w 4682585"/>
              <a:gd name="connsiteY728" fmla="*/ 944784 h 2174272"/>
              <a:gd name="connsiteX729" fmla="*/ 2173510 w 4682585"/>
              <a:gd name="connsiteY729" fmla="*/ 1091374 h 2174272"/>
              <a:gd name="connsiteX730" fmla="*/ 2331339 w 4682585"/>
              <a:gd name="connsiteY730" fmla="*/ 1091374 h 2174272"/>
              <a:gd name="connsiteX731" fmla="*/ 2331339 w 4682585"/>
              <a:gd name="connsiteY731" fmla="*/ 944784 h 2174272"/>
              <a:gd name="connsiteX732" fmla="*/ 2006251 w 4682585"/>
              <a:gd name="connsiteY732" fmla="*/ 944784 h 2174272"/>
              <a:gd name="connsiteX733" fmla="*/ 2006251 w 4682585"/>
              <a:gd name="connsiteY733" fmla="*/ 1091374 h 2174272"/>
              <a:gd name="connsiteX734" fmla="*/ 2163985 w 4682585"/>
              <a:gd name="connsiteY734" fmla="*/ 1091374 h 2174272"/>
              <a:gd name="connsiteX735" fmla="*/ 2163985 w 4682585"/>
              <a:gd name="connsiteY735" fmla="*/ 944784 h 2174272"/>
              <a:gd name="connsiteX736" fmla="*/ 1838992 w 4682585"/>
              <a:gd name="connsiteY736" fmla="*/ 944784 h 2174272"/>
              <a:gd name="connsiteX737" fmla="*/ 1838992 w 4682585"/>
              <a:gd name="connsiteY737" fmla="*/ 1091374 h 2174272"/>
              <a:gd name="connsiteX738" fmla="*/ 1996726 w 4682585"/>
              <a:gd name="connsiteY738" fmla="*/ 1091374 h 2174272"/>
              <a:gd name="connsiteX739" fmla="*/ 1996726 w 4682585"/>
              <a:gd name="connsiteY739" fmla="*/ 944784 h 2174272"/>
              <a:gd name="connsiteX740" fmla="*/ 1671733 w 4682585"/>
              <a:gd name="connsiteY740" fmla="*/ 944784 h 2174272"/>
              <a:gd name="connsiteX741" fmla="*/ 1671733 w 4682585"/>
              <a:gd name="connsiteY741" fmla="*/ 1091374 h 2174272"/>
              <a:gd name="connsiteX742" fmla="*/ 1829467 w 4682585"/>
              <a:gd name="connsiteY742" fmla="*/ 1091374 h 2174272"/>
              <a:gd name="connsiteX743" fmla="*/ 1829467 w 4682585"/>
              <a:gd name="connsiteY743" fmla="*/ 944784 h 2174272"/>
              <a:gd name="connsiteX744" fmla="*/ 1504474 w 4682585"/>
              <a:gd name="connsiteY744" fmla="*/ 944784 h 2174272"/>
              <a:gd name="connsiteX745" fmla="*/ 1504474 w 4682585"/>
              <a:gd name="connsiteY745" fmla="*/ 1091374 h 2174272"/>
              <a:gd name="connsiteX746" fmla="*/ 1662208 w 4682585"/>
              <a:gd name="connsiteY746" fmla="*/ 1091374 h 2174272"/>
              <a:gd name="connsiteX747" fmla="*/ 1662208 w 4682585"/>
              <a:gd name="connsiteY747" fmla="*/ 944784 h 2174272"/>
              <a:gd name="connsiteX748" fmla="*/ 1337215 w 4682585"/>
              <a:gd name="connsiteY748" fmla="*/ 944784 h 2174272"/>
              <a:gd name="connsiteX749" fmla="*/ 1337215 w 4682585"/>
              <a:gd name="connsiteY749" fmla="*/ 1091374 h 2174272"/>
              <a:gd name="connsiteX750" fmla="*/ 1494949 w 4682585"/>
              <a:gd name="connsiteY750" fmla="*/ 1091374 h 2174272"/>
              <a:gd name="connsiteX751" fmla="*/ 1494949 w 4682585"/>
              <a:gd name="connsiteY751" fmla="*/ 944784 h 2174272"/>
              <a:gd name="connsiteX752" fmla="*/ 1169956 w 4682585"/>
              <a:gd name="connsiteY752" fmla="*/ 944784 h 2174272"/>
              <a:gd name="connsiteX753" fmla="*/ 1169956 w 4682585"/>
              <a:gd name="connsiteY753" fmla="*/ 1091374 h 2174272"/>
              <a:gd name="connsiteX754" fmla="*/ 1327690 w 4682585"/>
              <a:gd name="connsiteY754" fmla="*/ 1091374 h 2174272"/>
              <a:gd name="connsiteX755" fmla="*/ 1327690 w 4682585"/>
              <a:gd name="connsiteY755" fmla="*/ 944784 h 2174272"/>
              <a:gd name="connsiteX756" fmla="*/ 1002697 w 4682585"/>
              <a:gd name="connsiteY756" fmla="*/ 944784 h 2174272"/>
              <a:gd name="connsiteX757" fmla="*/ 1002697 w 4682585"/>
              <a:gd name="connsiteY757" fmla="*/ 1091374 h 2174272"/>
              <a:gd name="connsiteX758" fmla="*/ 1160431 w 4682585"/>
              <a:gd name="connsiteY758" fmla="*/ 1091374 h 2174272"/>
              <a:gd name="connsiteX759" fmla="*/ 1160431 w 4682585"/>
              <a:gd name="connsiteY759" fmla="*/ 944784 h 2174272"/>
              <a:gd name="connsiteX760" fmla="*/ 835438 w 4682585"/>
              <a:gd name="connsiteY760" fmla="*/ 944784 h 2174272"/>
              <a:gd name="connsiteX761" fmla="*/ 835438 w 4682585"/>
              <a:gd name="connsiteY761" fmla="*/ 1091374 h 2174272"/>
              <a:gd name="connsiteX762" fmla="*/ 993172 w 4682585"/>
              <a:gd name="connsiteY762" fmla="*/ 1091374 h 2174272"/>
              <a:gd name="connsiteX763" fmla="*/ 993172 w 4682585"/>
              <a:gd name="connsiteY763" fmla="*/ 944784 h 2174272"/>
              <a:gd name="connsiteX764" fmla="*/ 668179 w 4682585"/>
              <a:gd name="connsiteY764" fmla="*/ 944784 h 2174272"/>
              <a:gd name="connsiteX765" fmla="*/ 668179 w 4682585"/>
              <a:gd name="connsiteY765" fmla="*/ 1091374 h 2174272"/>
              <a:gd name="connsiteX766" fmla="*/ 825913 w 4682585"/>
              <a:gd name="connsiteY766" fmla="*/ 1091374 h 2174272"/>
              <a:gd name="connsiteX767" fmla="*/ 825913 w 4682585"/>
              <a:gd name="connsiteY767" fmla="*/ 944784 h 2174272"/>
              <a:gd name="connsiteX768" fmla="*/ 500920 w 4682585"/>
              <a:gd name="connsiteY768" fmla="*/ 944784 h 2174272"/>
              <a:gd name="connsiteX769" fmla="*/ 500920 w 4682585"/>
              <a:gd name="connsiteY769" fmla="*/ 1091374 h 2174272"/>
              <a:gd name="connsiteX770" fmla="*/ 658654 w 4682585"/>
              <a:gd name="connsiteY770" fmla="*/ 1091374 h 2174272"/>
              <a:gd name="connsiteX771" fmla="*/ 658654 w 4682585"/>
              <a:gd name="connsiteY771" fmla="*/ 944784 h 2174272"/>
              <a:gd name="connsiteX772" fmla="*/ 333566 w 4682585"/>
              <a:gd name="connsiteY772" fmla="*/ 944784 h 2174272"/>
              <a:gd name="connsiteX773" fmla="*/ 333566 w 4682585"/>
              <a:gd name="connsiteY773" fmla="*/ 1091374 h 2174272"/>
              <a:gd name="connsiteX774" fmla="*/ 491395 w 4682585"/>
              <a:gd name="connsiteY774" fmla="*/ 1091374 h 2174272"/>
              <a:gd name="connsiteX775" fmla="*/ 491395 w 4682585"/>
              <a:gd name="connsiteY775" fmla="*/ 944784 h 2174272"/>
              <a:gd name="connsiteX776" fmla="*/ 166307 w 4682585"/>
              <a:gd name="connsiteY776" fmla="*/ 944784 h 2174272"/>
              <a:gd name="connsiteX777" fmla="*/ 166307 w 4682585"/>
              <a:gd name="connsiteY777" fmla="*/ 1091374 h 2174272"/>
              <a:gd name="connsiteX778" fmla="*/ 324041 w 4682585"/>
              <a:gd name="connsiteY778" fmla="*/ 1091374 h 2174272"/>
              <a:gd name="connsiteX779" fmla="*/ 324041 w 4682585"/>
              <a:gd name="connsiteY779" fmla="*/ 944784 h 2174272"/>
              <a:gd name="connsiteX780" fmla="*/ 9525 w 4682585"/>
              <a:gd name="connsiteY780" fmla="*/ 944784 h 2174272"/>
              <a:gd name="connsiteX781" fmla="*/ 9525 w 4682585"/>
              <a:gd name="connsiteY781" fmla="*/ 1091374 h 2174272"/>
              <a:gd name="connsiteX782" fmla="*/ 156782 w 4682585"/>
              <a:gd name="connsiteY782" fmla="*/ 1091374 h 2174272"/>
              <a:gd name="connsiteX783" fmla="*/ 156782 w 4682585"/>
              <a:gd name="connsiteY783" fmla="*/ 944784 h 2174272"/>
              <a:gd name="connsiteX784" fmla="*/ 4515326 w 4682585"/>
              <a:gd name="connsiteY784" fmla="*/ 788670 h 2174272"/>
              <a:gd name="connsiteX785" fmla="*/ 4515326 w 4682585"/>
              <a:gd name="connsiteY785" fmla="*/ 935259 h 2174272"/>
              <a:gd name="connsiteX786" fmla="*/ 4673060 w 4682585"/>
              <a:gd name="connsiteY786" fmla="*/ 935259 h 2174272"/>
              <a:gd name="connsiteX787" fmla="*/ 4673060 w 4682585"/>
              <a:gd name="connsiteY787" fmla="*/ 788670 h 2174272"/>
              <a:gd name="connsiteX788" fmla="*/ 4348068 w 4682585"/>
              <a:gd name="connsiteY788" fmla="*/ 788670 h 2174272"/>
              <a:gd name="connsiteX789" fmla="*/ 4348068 w 4682585"/>
              <a:gd name="connsiteY789" fmla="*/ 935259 h 2174272"/>
              <a:gd name="connsiteX790" fmla="*/ 4505801 w 4682585"/>
              <a:gd name="connsiteY790" fmla="*/ 935259 h 2174272"/>
              <a:gd name="connsiteX791" fmla="*/ 4505801 w 4682585"/>
              <a:gd name="connsiteY791" fmla="*/ 788670 h 2174272"/>
              <a:gd name="connsiteX792" fmla="*/ 4180809 w 4682585"/>
              <a:gd name="connsiteY792" fmla="*/ 788670 h 2174272"/>
              <a:gd name="connsiteX793" fmla="*/ 4180809 w 4682585"/>
              <a:gd name="connsiteY793" fmla="*/ 935259 h 2174272"/>
              <a:gd name="connsiteX794" fmla="*/ 4338543 w 4682585"/>
              <a:gd name="connsiteY794" fmla="*/ 935259 h 2174272"/>
              <a:gd name="connsiteX795" fmla="*/ 4338543 w 4682585"/>
              <a:gd name="connsiteY795" fmla="*/ 788670 h 2174272"/>
              <a:gd name="connsiteX796" fmla="*/ 4013550 w 4682585"/>
              <a:gd name="connsiteY796" fmla="*/ 788670 h 2174272"/>
              <a:gd name="connsiteX797" fmla="*/ 4013550 w 4682585"/>
              <a:gd name="connsiteY797" fmla="*/ 935259 h 2174272"/>
              <a:gd name="connsiteX798" fmla="*/ 4171284 w 4682585"/>
              <a:gd name="connsiteY798" fmla="*/ 935259 h 2174272"/>
              <a:gd name="connsiteX799" fmla="*/ 4171284 w 4682585"/>
              <a:gd name="connsiteY799" fmla="*/ 788670 h 2174272"/>
              <a:gd name="connsiteX800" fmla="*/ 3846291 w 4682585"/>
              <a:gd name="connsiteY800" fmla="*/ 788670 h 2174272"/>
              <a:gd name="connsiteX801" fmla="*/ 3846291 w 4682585"/>
              <a:gd name="connsiteY801" fmla="*/ 935259 h 2174272"/>
              <a:gd name="connsiteX802" fmla="*/ 4004025 w 4682585"/>
              <a:gd name="connsiteY802" fmla="*/ 935259 h 2174272"/>
              <a:gd name="connsiteX803" fmla="*/ 4004025 w 4682585"/>
              <a:gd name="connsiteY803" fmla="*/ 788670 h 2174272"/>
              <a:gd name="connsiteX804" fmla="*/ 3678936 w 4682585"/>
              <a:gd name="connsiteY804" fmla="*/ 788670 h 2174272"/>
              <a:gd name="connsiteX805" fmla="*/ 3678936 w 4682585"/>
              <a:gd name="connsiteY805" fmla="*/ 935259 h 2174272"/>
              <a:gd name="connsiteX806" fmla="*/ 3836766 w 4682585"/>
              <a:gd name="connsiteY806" fmla="*/ 935259 h 2174272"/>
              <a:gd name="connsiteX807" fmla="*/ 3836766 w 4682585"/>
              <a:gd name="connsiteY807" fmla="*/ 788670 h 2174272"/>
              <a:gd name="connsiteX808" fmla="*/ 3511677 w 4682585"/>
              <a:gd name="connsiteY808" fmla="*/ 788670 h 2174272"/>
              <a:gd name="connsiteX809" fmla="*/ 3511677 w 4682585"/>
              <a:gd name="connsiteY809" fmla="*/ 935259 h 2174272"/>
              <a:gd name="connsiteX810" fmla="*/ 3669411 w 4682585"/>
              <a:gd name="connsiteY810" fmla="*/ 935259 h 2174272"/>
              <a:gd name="connsiteX811" fmla="*/ 3669411 w 4682585"/>
              <a:gd name="connsiteY811" fmla="*/ 788670 h 2174272"/>
              <a:gd name="connsiteX812" fmla="*/ 3344418 w 4682585"/>
              <a:gd name="connsiteY812" fmla="*/ 788670 h 2174272"/>
              <a:gd name="connsiteX813" fmla="*/ 3344418 w 4682585"/>
              <a:gd name="connsiteY813" fmla="*/ 935259 h 2174272"/>
              <a:gd name="connsiteX814" fmla="*/ 3502152 w 4682585"/>
              <a:gd name="connsiteY814" fmla="*/ 935259 h 2174272"/>
              <a:gd name="connsiteX815" fmla="*/ 3502152 w 4682585"/>
              <a:gd name="connsiteY815" fmla="*/ 788670 h 2174272"/>
              <a:gd name="connsiteX816" fmla="*/ 3177159 w 4682585"/>
              <a:gd name="connsiteY816" fmla="*/ 788670 h 2174272"/>
              <a:gd name="connsiteX817" fmla="*/ 3177159 w 4682585"/>
              <a:gd name="connsiteY817" fmla="*/ 935259 h 2174272"/>
              <a:gd name="connsiteX818" fmla="*/ 3334893 w 4682585"/>
              <a:gd name="connsiteY818" fmla="*/ 935259 h 2174272"/>
              <a:gd name="connsiteX819" fmla="*/ 3334893 w 4682585"/>
              <a:gd name="connsiteY819" fmla="*/ 788670 h 2174272"/>
              <a:gd name="connsiteX820" fmla="*/ 3009900 w 4682585"/>
              <a:gd name="connsiteY820" fmla="*/ 788670 h 2174272"/>
              <a:gd name="connsiteX821" fmla="*/ 3009900 w 4682585"/>
              <a:gd name="connsiteY821" fmla="*/ 935259 h 2174272"/>
              <a:gd name="connsiteX822" fmla="*/ 3167634 w 4682585"/>
              <a:gd name="connsiteY822" fmla="*/ 935259 h 2174272"/>
              <a:gd name="connsiteX823" fmla="*/ 3167634 w 4682585"/>
              <a:gd name="connsiteY823" fmla="*/ 788670 h 2174272"/>
              <a:gd name="connsiteX824" fmla="*/ 2842641 w 4682585"/>
              <a:gd name="connsiteY824" fmla="*/ 788670 h 2174272"/>
              <a:gd name="connsiteX825" fmla="*/ 2842641 w 4682585"/>
              <a:gd name="connsiteY825" fmla="*/ 935259 h 2174272"/>
              <a:gd name="connsiteX826" fmla="*/ 3000375 w 4682585"/>
              <a:gd name="connsiteY826" fmla="*/ 935259 h 2174272"/>
              <a:gd name="connsiteX827" fmla="*/ 3000375 w 4682585"/>
              <a:gd name="connsiteY827" fmla="*/ 788670 h 2174272"/>
              <a:gd name="connsiteX828" fmla="*/ 2675382 w 4682585"/>
              <a:gd name="connsiteY828" fmla="*/ 788670 h 2174272"/>
              <a:gd name="connsiteX829" fmla="*/ 2675382 w 4682585"/>
              <a:gd name="connsiteY829" fmla="*/ 935259 h 2174272"/>
              <a:gd name="connsiteX830" fmla="*/ 2833116 w 4682585"/>
              <a:gd name="connsiteY830" fmla="*/ 935259 h 2174272"/>
              <a:gd name="connsiteX831" fmla="*/ 2833116 w 4682585"/>
              <a:gd name="connsiteY831" fmla="*/ 788670 h 2174272"/>
              <a:gd name="connsiteX832" fmla="*/ 2508123 w 4682585"/>
              <a:gd name="connsiteY832" fmla="*/ 788670 h 2174272"/>
              <a:gd name="connsiteX833" fmla="*/ 2508123 w 4682585"/>
              <a:gd name="connsiteY833" fmla="*/ 935259 h 2174272"/>
              <a:gd name="connsiteX834" fmla="*/ 2665857 w 4682585"/>
              <a:gd name="connsiteY834" fmla="*/ 935259 h 2174272"/>
              <a:gd name="connsiteX835" fmla="*/ 2665857 w 4682585"/>
              <a:gd name="connsiteY835" fmla="*/ 788670 h 2174272"/>
              <a:gd name="connsiteX836" fmla="*/ 2340864 w 4682585"/>
              <a:gd name="connsiteY836" fmla="*/ 788670 h 2174272"/>
              <a:gd name="connsiteX837" fmla="*/ 2340864 w 4682585"/>
              <a:gd name="connsiteY837" fmla="*/ 935259 h 2174272"/>
              <a:gd name="connsiteX838" fmla="*/ 2498598 w 4682585"/>
              <a:gd name="connsiteY838" fmla="*/ 935259 h 2174272"/>
              <a:gd name="connsiteX839" fmla="*/ 2498598 w 4682585"/>
              <a:gd name="connsiteY839" fmla="*/ 788670 h 2174272"/>
              <a:gd name="connsiteX840" fmla="*/ 2173510 w 4682585"/>
              <a:gd name="connsiteY840" fmla="*/ 788670 h 2174272"/>
              <a:gd name="connsiteX841" fmla="*/ 2173510 w 4682585"/>
              <a:gd name="connsiteY841" fmla="*/ 935259 h 2174272"/>
              <a:gd name="connsiteX842" fmla="*/ 2331339 w 4682585"/>
              <a:gd name="connsiteY842" fmla="*/ 935259 h 2174272"/>
              <a:gd name="connsiteX843" fmla="*/ 2331339 w 4682585"/>
              <a:gd name="connsiteY843" fmla="*/ 788670 h 2174272"/>
              <a:gd name="connsiteX844" fmla="*/ 2006251 w 4682585"/>
              <a:gd name="connsiteY844" fmla="*/ 788670 h 2174272"/>
              <a:gd name="connsiteX845" fmla="*/ 2006251 w 4682585"/>
              <a:gd name="connsiteY845" fmla="*/ 935259 h 2174272"/>
              <a:gd name="connsiteX846" fmla="*/ 2163985 w 4682585"/>
              <a:gd name="connsiteY846" fmla="*/ 935259 h 2174272"/>
              <a:gd name="connsiteX847" fmla="*/ 2163985 w 4682585"/>
              <a:gd name="connsiteY847" fmla="*/ 788670 h 2174272"/>
              <a:gd name="connsiteX848" fmla="*/ 1838992 w 4682585"/>
              <a:gd name="connsiteY848" fmla="*/ 788670 h 2174272"/>
              <a:gd name="connsiteX849" fmla="*/ 1838992 w 4682585"/>
              <a:gd name="connsiteY849" fmla="*/ 935259 h 2174272"/>
              <a:gd name="connsiteX850" fmla="*/ 1996726 w 4682585"/>
              <a:gd name="connsiteY850" fmla="*/ 935259 h 2174272"/>
              <a:gd name="connsiteX851" fmla="*/ 1996726 w 4682585"/>
              <a:gd name="connsiteY851" fmla="*/ 788670 h 2174272"/>
              <a:gd name="connsiteX852" fmla="*/ 1671733 w 4682585"/>
              <a:gd name="connsiteY852" fmla="*/ 788670 h 2174272"/>
              <a:gd name="connsiteX853" fmla="*/ 1671733 w 4682585"/>
              <a:gd name="connsiteY853" fmla="*/ 935259 h 2174272"/>
              <a:gd name="connsiteX854" fmla="*/ 1829467 w 4682585"/>
              <a:gd name="connsiteY854" fmla="*/ 935259 h 2174272"/>
              <a:gd name="connsiteX855" fmla="*/ 1829467 w 4682585"/>
              <a:gd name="connsiteY855" fmla="*/ 788670 h 2174272"/>
              <a:gd name="connsiteX856" fmla="*/ 1504474 w 4682585"/>
              <a:gd name="connsiteY856" fmla="*/ 788670 h 2174272"/>
              <a:gd name="connsiteX857" fmla="*/ 1504474 w 4682585"/>
              <a:gd name="connsiteY857" fmla="*/ 935259 h 2174272"/>
              <a:gd name="connsiteX858" fmla="*/ 1662208 w 4682585"/>
              <a:gd name="connsiteY858" fmla="*/ 935259 h 2174272"/>
              <a:gd name="connsiteX859" fmla="*/ 1662208 w 4682585"/>
              <a:gd name="connsiteY859" fmla="*/ 788670 h 2174272"/>
              <a:gd name="connsiteX860" fmla="*/ 1337215 w 4682585"/>
              <a:gd name="connsiteY860" fmla="*/ 788670 h 2174272"/>
              <a:gd name="connsiteX861" fmla="*/ 1337215 w 4682585"/>
              <a:gd name="connsiteY861" fmla="*/ 935259 h 2174272"/>
              <a:gd name="connsiteX862" fmla="*/ 1494949 w 4682585"/>
              <a:gd name="connsiteY862" fmla="*/ 935259 h 2174272"/>
              <a:gd name="connsiteX863" fmla="*/ 1494949 w 4682585"/>
              <a:gd name="connsiteY863" fmla="*/ 788670 h 2174272"/>
              <a:gd name="connsiteX864" fmla="*/ 1169956 w 4682585"/>
              <a:gd name="connsiteY864" fmla="*/ 788670 h 2174272"/>
              <a:gd name="connsiteX865" fmla="*/ 1169956 w 4682585"/>
              <a:gd name="connsiteY865" fmla="*/ 935259 h 2174272"/>
              <a:gd name="connsiteX866" fmla="*/ 1327690 w 4682585"/>
              <a:gd name="connsiteY866" fmla="*/ 935259 h 2174272"/>
              <a:gd name="connsiteX867" fmla="*/ 1327690 w 4682585"/>
              <a:gd name="connsiteY867" fmla="*/ 788670 h 2174272"/>
              <a:gd name="connsiteX868" fmla="*/ 1002697 w 4682585"/>
              <a:gd name="connsiteY868" fmla="*/ 788670 h 2174272"/>
              <a:gd name="connsiteX869" fmla="*/ 1002697 w 4682585"/>
              <a:gd name="connsiteY869" fmla="*/ 935259 h 2174272"/>
              <a:gd name="connsiteX870" fmla="*/ 1160431 w 4682585"/>
              <a:gd name="connsiteY870" fmla="*/ 935259 h 2174272"/>
              <a:gd name="connsiteX871" fmla="*/ 1160431 w 4682585"/>
              <a:gd name="connsiteY871" fmla="*/ 788670 h 2174272"/>
              <a:gd name="connsiteX872" fmla="*/ 835438 w 4682585"/>
              <a:gd name="connsiteY872" fmla="*/ 788670 h 2174272"/>
              <a:gd name="connsiteX873" fmla="*/ 835438 w 4682585"/>
              <a:gd name="connsiteY873" fmla="*/ 935259 h 2174272"/>
              <a:gd name="connsiteX874" fmla="*/ 993172 w 4682585"/>
              <a:gd name="connsiteY874" fmla="*/ 935259 h 2174272"/>
              <a:gd name="connsiteX875" fmla="*/ 993172 w 4682585"/>
              <a:gd name="connsiteY875" fmla="*/ 788670 h 2174272"/>
              <a:gd name="connsiteX876" fmla="*/ 668179 w 4682585"/>
              <a:gd name="connsiteY876" fmla="*/ 788670 h 2174272"/>
              <a:gd name="connsiteX877" fmla="*/ 668179 w 4682585"/>
              <a:gd name="connsiteY877" fmla="*/ 935259 h 2174272"/>
              <a:gd name="connsiteX878" fmla="*/ 825913 w 4682585"/>
              <a:gd name="connsiteY878" fmla="*/ 935259 h 2174272"/>
              <a:gd name="connsiteX879" fmla="*/ 825913 w 4682585"/>
              <a:gd name="connsiteY879" fmla="*/ 788670 h 2174272"/>
              <a:gd name="connsiteX880" fmla="*/ 500920 w 4682585"/>
              <a:gd name="connsiteY880" fmla="*/ 788670 h 2174272"/>
              <a:gd name="connsiteX881" fmla="*/ 500920 w 4682585"/>
              <a:gd name="connsiteY881" fmla="*/ 935259 h 2174272"/>
              <a:gd name="connsiteX882" fmla="*/ 658654 w 4682585"/>
              <a:gd name="connsiteY882" fmla="*/ 935259 h 2174272"/>
              <a:gd name="connsiteX883" fmla="*/ 658654 w 4682585"/>
              <a:gd name="connsiteY883" fmla="*/ 788670 h 2174272"/>
              <a:gd name="connsiteX884" fmla="*/ 333566 w 4682585"/>
              <a:gd name="connsiteY884" fmla="*/ 788670 h 2174272"/>
              <a:gd name="connsiteX885" fmla="*/ 333566 w 4682585"/>
              <a:gd name="connsiteY885" fmla="*/ 935259 h 2174272"/>
              <a:gd name="connsiteX886" fmla="*/ 491395 w 4682585"/>
              <a:gd name="connsiteY886" fmla="*/ 935259 h 2174272"/>
              <a:gd name="connsiteX887" fmla="*/ 491395 w 4682585"/>
              <a:gd name="connsiteY887" fmla="*/ 788670 h 2174272"/>
              <a:gd name="connsiteX888" fmla="*/ 166307 w 4682585"/>
              <a:gd name="connsiteY888" fmla="*/ 788670 h 2174272"/>
              <a:gd name="connsiteX889" fmla="*/ 166307 w 4682585"/>
              <a:gd name="connsiteY889" fmla="*/ 935259 h 2174272"/>
              <a:gd name="connsiteX890" fmla="*/ 324041 w 4682585"/>
              <a:gd name="connsiteY890" fmla="*/ 935259 h 2174272"/>
              <a:gd name="connsiteX891" fmla="*/ 324041 w 4682585"/>
              <a:gd name="connsiteY891" fmla="*/ 788670 h 2174272"/>
              <a:gd name="connsiteX892" fmla="*/ 9525 w 4682585"/>
              <a:gd name="connsiteY892" fmla="*/ 788670 h 2174272"/>
              <a:gd name="connsiteX893" fmla="*/ 9525 w 4682585"/>
              <a:gd name="connsiteY893" fmla="*/ 935259 h 2174272"/>
              <a:gd name="connsiteX894" fmla="*/ 156782 w 4682585"/>
              <a:gd name="connsiteY894" fmla="*/ 935259 h 2174272"/>
              <a:gd name="connsiteX895" fmla="*/ 156782 w 4682585"/>
              <a:gd name="connsiteY895" fmla="*/ 788670 h 2174272"/>
              <a:gd name="connsiteX896" fmla="*/ 4515326 w 4682585"/>
              <a:gd name="connsiteY896" fmla="*/ 632555 h 2174272"/>
              <a:gd name="connsiteX897" fmla="*/ 4515326 w 4682585"/>
              <a:gd name="connsiteY897" fmla="*/ 779145 h 2174272"/>
              <a:gd name="connsiteX898" fmla="*/ 4673060 w 4682585"/>
              <a:gd name="connsiteY898" fmla="*/ 779145 h 2174272"/>
              <a:gd name="connsiteX899" fmla="*/ 4673060 w 4682585"/>
              <a:gd name="connsiteY899" fmla="*/ 632555 h 2174272"/>
              <a:gd name="connsiteX900" fmla="*/ 4348068 w 4682585"/>
              <a:gd name="connsiteY900" fmla="*/ 632555 h 2174272"/>
              <a:gd name="connsiteX901" fmla="*/ 4348068 w 4682585"/>
              <a:gd name="connsiteY901" fmla="*/ 779145 h 2174272"/>
              <a:gd name="connsiteX902" fmla="*/ 4505801 w 4682585"/>
              <a:gd name="connsiteY902" fmla="*/ 779145 h 2174272"/>
              <a:gd name="connsiteX903" fmla="*/ 4505801 w 4682585"/>
              <a:gd name="connsiteY903" fmla="*/ 632555 h 2174272"/>
              <a:gd name="connsiteX904" fmla="*/ 4180809 w 4682585"/>
              <a:gd name="connsiteY904" fmla="*/ 632555 h 2174272"/>
              <a:gd name="connsiteX905" fmla="*/ 4180809 w 4682585"/>
              <a:gd name="connsiteY905" fmla="*/ 779145 h 2174272"/>
              <a:gd name="connsiteX906" fmla="*/ 4338543 w 4682585"/>
              <a:gd name="connsiteY906" fmla="*/ 779145 h 2174272"/>
              <a:gd name="connsiteX907" fmla="*/ 4338543 w 4682585"/>
              <a:gd name="connsiteY907" fmla="*/ 632555 h 2174272"/>
              <a:gd name="connsiteX908" fmla="*/ 4013550 w 4682585"/>
              <a:gd name="connsiteY908" fmla="*/ 632555 h 2174272"/>
              <a:gd name="connsiteX909" fmla="*/ 4013550 w 4682585"/>
              <a:gd name="connsiteY909" fmla="*/ 779145 h 2174272"/>
              <a:gd name="connsiteX910" fmla="*/ 4171284 w 4682585"/>
              <a:gd name="connsiteY910" fmla="*/ 779145 h 2174272"/>
              <a:gd name="connsiteX911" fmla="*/ 4171284 w 4682585"/>
              <a:gd name="connsiteY911" fmla="*/ 632555 h 2174272"/>
              <a:gd name="connsiteX912" fmla="*/ 3846291 w 4682585"/>
              <a:gd name="connsiteY912" fmla="*/ 632555 h 2174272"/>
              <a:gd name="connsiteX913" fmla="*/ 3846291 w 4682585"/>
              <a:gd name="connsiteY913" fmla="*/ 779145 h 2174272"/>
              <a:gd name="connsiteX914" fmla="*/ 4004025 w 4682585"/>
              <a:gd name="connsiteY914" fmla="*/ 779145 h 2174272"/>
              <a:gd name="connsiteX915" fmla="*/ 4004025 w 4682585"/>
              <a:gd name="connsiteY915" fmla="*/ 632555 h 2174272"/>
              <a:gd name="connsiteX916" fmla="*/ 3678936 w 4682585"/>
              <a:gd name="connsiteY916" fmla="*/ 632555 h 2174272"/>
              <a:gd name="connsiteX917" fmla="*/ 3678936 w 4682585"/>
              <a:gd name="connsiteY917" fmla="*/ 779145 h 2174272"/>
              <a:gd name="connsiteX918" fmla="*/ 3836766 w 4682585"/>
              <a:gd name="connsiteY918" fmla="*/ 779145 h 2174272"/>
              <a:gd name="connsiteX919" fmla="*/ 3836766 w 4682585"/>
              <a:gd name="connsiteY919" fmla="*/ 632555 h 2174272"/>
              <a:gd name="connsiteX920" fmla="*/ 3511677 w 4682585"/>
              <a:gd name="connsiteY920" fmla="*/ 632555 h 2174272"/>
              <a:gd name="connsiteX921" fmla="*/ 3511677 w 4682585"/>
              <a:gd name="connsiteY921" fmla="*/ 779145 h 2174272"/>
              <a:gd name="connsiteX922" fmla="*/ 3669411 w 4682585"/>
              <a:gd name="connsiteY922" fmla="*/ 779145 h 2174272"/>
              <a:gd name="connsiteX923" fmla="*/ 3669411 w 4682585"/>
              <a:gd name="connsiteY923" fmla="*/ 632555 h 2174272"/>
              <a:gd name="connsiteX924" fmla="*/ 3344418 w 4682585"/>
              <a:gd name="connsiteY924" fmla="*/ 632555 h 2174272"/>
              <a:gd name="connsiteX925" fmla="*/ 3344418 w 4682585"/>
              <a:gd name="connsiteY925" fmla="*/ 779145 h 2174272"/>
              <a:gd name="connsiteX926" fmla="*/ 3502152 w 4682585"/>
              <a:gd name="connsiteY926" fmla="*/ 779145 h 2174272"/>
              <a:gd name="connsiteX927" fmla="*/ 3502152 w 4682585"/>
              <a:gd name="connsiteY927" fmla="*/ 632555 h 2174272"/>
              <a:gd name="connsiteX928" fmla="*/ 3177159 w 4682585"/>
              <a:gd name="connsiteY928" fmla="*/ 632555 h 2174272"/>
              <a:gd name="connsiteX929" fmla="*/ 3177159 w 4682585"/>
              <a:gd name="connsiteY929" fmla="*/ 779145 h 2174272"/>
              <a:gd name="connsiteX930" fmla="*/ 3334893 w 4682585"/>
              <a:gd name="connsiteY930" fmla="*/ 779145 h 2174272"/>
              <a:gd name="connsiteX931" fmla="*/ 3334893 w 4682585"/>
              <a:gd name="connsiteY931" fmla="*/ 632555 h 2174272"/>
              <a:gd name="connsiteX932" fmla="*/ 3009900 w 4682585"/>
              <a:gd name="connsiteY932" fmla="*/ 632555 h 2174272"/>
              <a:gd name="connsiteX933" fmla="*/ 3009900 w 4682585"/>
              <a:gd name="connsiteY933" fmla="*/ 779145 h 2174272"/>
              <a:gd name="connsiteX934" fmla="*/ 3167634 w 4682585"/>
              <a:gd name="connsiteY934" fmla="*/ 779145 h 2174272"/>
              <a:gd name="connsiteX935" fmla="*/ 3167634 w 4682585"/>
              <a:gd name="connsiteY935" fmla="*/ 632555 h 2174272"/>
              <a:gd name="connsiteX936" fmla="*/ 2842641 w 4682585"/>
              <a:gd name="connsiteY936" fmla="*/ 632555 h 2174272"/>
              <a:gd name="connsiteX937" fmla="*/ 2842641 w 4682585"/>
              <a:gd name="connsiteY937" fmla="*/ 779145 h 2174272"/>
              <a:gd name="connsiteX938" fmla="*/ 3000375 w 4682585"/>
              <a:gd name="connsiteY938" fmla="*/ 779145 h 2174272"/>
              <a:gd name="connsiteX939" fmla="*/ 3000375 w 4682585"/>
              <a:gd name="connsiteY939" fmla="*/ 632555 h 2174272"/>
              <a:gd name="connsiteX940" fmla="*/ 2675382 w 4682585"/>
              <a:gd name="connsiteY940" fmla="*/ 632555 h 2174272"/>
              <a:gd name="connsiteX941" fmla="*/ 2675382 w 4682585"/>
              <a:gd name="connsiteY941" fmla="*/ 779145 h 2174272"/>
              <a:gd name="connsiteX942" fmla="*/ 2833116 w 4682585"/>
              <a:gd name="connsiteY942" fmla="*/ 779145 h 2174272"/>
              <a:gd name="connsiteX943" fmla="*/ 2833116 w 4682585"/>
              <a:gd name="connsiteY943" fmla="*/ 632555 h 2174272"/>
              <a:gd name="connsiteX944" fmla="*/ 2508123 w 4682585"/>
              <a:gd name="connsiteY944" fmla="*/ 632555 h 2174272"/>
              <a:gd name="connsiteX945" fmla="*/ 2508123 w 4682585"/>
              <a:gd name="connsiteY945" fmla="*/ 779145 h 2174272"/>
              <a:gd name="connsiteX946" fmla="*/ 2665857 w 4682585"/>
              <a:gd name="connsiteY946" fmla="*/ 779145 h 2174272"/>
              <a:gd name="connsiteX947" fmla="*/ 2665857 w 4682585"/>
              <a:gd name="connsiteY947" fmla="*/ 632555 h 2174272"/>
              <a:gd name="connsiteX948" fmla="*/ 2340864 w 4682585"/>
              <a:gd name="connsiteY948" fmla="*/ 632555 h 2174272"/>
              <a:gd name="connsiteX949" fmla="*/ 2340864 w 4682585"/>
              <a:gd name="connsiteY949" fmla="*/ 779145 h 2174272"/>
              <a:gd name="connsiteX950" fmla="*/ 2498598 w 4682585"/>
              <a:gd name="connsiteY950" fmla="*/ 779145 h 2174272"/>
              <a:gd name="connsiteX951" fmla="*/ 2498598 w 4682585"/>
              <a:gd name="connsiteY951" fmla="*/ 632555 h 2174272"/>
              <a:gd name="connsiteX952" fmla="*/ 2173510 w 4682585"/>
              <a:gd name="connsiteY952" fmla="*/ 632555 h 2174272"/>
              <a:gd name="connsiteX953" fmla="*/ 2173510 w 4682585"/>
              <a:gd name="connsiteY953" fmla="*/ 779145 h 2174272"/>
              <a:gd name="connsiteX954" fmla="*/ 2331339 w 4682585"/>
              <a:gd name="connsiteY954" fmla="*/ 779145 h 2174272"/>
              <a:gd name="connsiteX955" fmla="*/ 2331339 w 4682585"/>
              <a:gd name="connsiteY955" fmla="*/ 632555 h 2174272"/>
              <a:gd name="connsiteX956" fmla="*/ 2006251 w 4682585"/>
              <a:gd name="connsiteY956" fmla="*/ 632555 h 2174272"/>
              <a:gd name="connsiteX957" fmla="*/ 2006251 w 4682585"/>
              <a:gd name="connsiteY957" fmla="*/ 779145 h 2174272"/>
              <a:gd name="connsiteX958" fmla="*/ 2163985 w 4682585"/>
              <a:gd name="connsiteY958" fmla="*/ 779145 h 2174272"/>
              <a:gd name="connsiteX959" fmla="*/ 2163985 w 4682585"/>
              <a:gd name="connsiteY959" fmla="*/ 632555 h 2174272"/>
              <a:gd name="connsiteX960" fmla="*/ 1838992 w 4682585"/>
              <a:gd name="connsiteY960" fmla="*/ 632555 h 2174272"/>
              <a:gd name="connsiteX961" fmla="*/ 1838992 w 4682585"/>
              <a:gd name="connsiteY961" fmla="*/ 779145 h 2174272"/>
              <a:gd name="connsiteX962" fmla="*/ 1996726 w 4682585"/>
              <a:gd name="connsiteY962" fmla="*/ 779145 h 2174272"/>
              <a:gd name="connsiteX963" fmla="*/ 1996726 w 4682585"/>
              <a:gd name="connsiteY963" fmla="*/ 632555 h 2174272"/>
              <a:gd name="connsiteX964" fmla="*/ 1671733 w 4682585"/>
              <a:gd name="connsiteY964" fmla="*/ 632555 h 2174272"/>
              <a:gd name="connsiteX965" fmla="*/ 1671733 w 4682585"/>
              <a:gd name="connsiteY965" fmla="*/ 779145 h 2174272"/>
              <a:gd name="connsiteX966" fmla="*/ 1829467 w 4682585"/>
              <a:gd name="connsiteY966" fmla="*/ 779145 h 2174272"/>
              <a:gd name="connsiteX967" fmla="*/ 1829467 w 4682585"/>
              <a:gd name="connsiteY967" fmla="*/ 632555 h 2174272"/>
              <a:gd name="connsiteX968" fmla="*/ 1504474 w 4682585"/>
              <a:gd name="connsiteY968" fmla="*/ 632555 h 2174272"/>
              <a:gd name="connsiteX969" fmla="*/ 1504474 w 4682585"/>
              <a:gd name="connsiteY969" fmla="*/ 779145 h 2174272"/>
              <a:gd name="connsiteX970" fmla="*/ 1662208 w 4682585"/>
              <a:gd name="connsiteY970" fmla="*/ 779145 h 2174272"/>
              <a:gd name="connsiteX971" fmla="*/ 1662208 w 4682585"/>
              <a:gd name="connsiteY971" fmla="*/ 632555 h 2174272"/>
              <a:gd name="connsiteX972" fmla="*/ 1337215 w 4682585"/>
              <a:gd name="connsiteY972" fmla="*/ 632555 h 2174272"/>
              <a:gd name="connsiteX973" fmla="*/ 1337215 w 4682585"/>
              <a:gd name="connsiteY973" fmla="*/ 779145 h 2174272"/>
              <a:gd name="connsiteX974" fmla="*/ 1494949 w 4682585"/>
              <a:gd name="connsiteY974" fmla="*/ 779145 h 2174272"/>
              <a:gd name="connsiteX975" fmla="*/ 1494949 w 4682585"/>
              <a:gd name="connsiteY975" fmla="*/ 632555 h 2174272"/>
              <a:gd name="connsiteX976" fmla="*/ 1169956 w 4682585"/>
              <a:gd name="connsiteY976" fmla="*/ 632555 h 2174272"/>
              <a:gd name="connsiteX977" fmla="*/ 1169956 w 4682585"/>
              <a:gd name="connsiteY977" fmla="*/ 779145 h 2174272"/>
              <a:gd name="connsiteX978" fmla="*/ 1327690 w 4682585"/>
              <a:gd name="connsiteY978" fmla="*/ 779145 h 2174272"/>
              <a:gd name="connsiteX979" fmla="*/ 1327690 w 4682585"/>
              <a:gd name="connsiteY979" fmla="*/ 632555 h 2174272"/>
              <a:gd name="connsiteX980" fmla="*/ 1002697 w 4682585"/>
              <a:gd name="connsiteY980" fmla="*/ 632555 h 2174272"/>
              <a:gd name="connsiteX981" fmla="*/ 1002697 w 4682585"/>
              <a:gd name="connsiteY981" fmla="*/ 779145 h 2174272"/>
              <a:gd name="connsiteX982" fmla="*/ 1160431 w 4682585"/>
              <a:gd name="connsiteY982" fmla="*/ 779145 h 2174272"/>
              <a:gd name="connsiteX983" fmla="*/ 1160431 w 4682585"/>
              <a:gd name="connsiteY983" fmla="*/ 632555 h 2174272"/>
              <a:gd name="connsiteX984" fmla="*/ 835438 w 4682585"/>
              <a:gd name="connsiteY984" fmla="*/ 632555 h 2174272"/>
              <a:gd name="connsiteX985" fmla="*/ 835438 w 4682585"/>
              <a:gd name="connsiteY985" fmla="*/ 779145 h 2174272"/>
              <a:gd name="connsiteX986" fmla="*/ 993172 w 4682585"/>
              <a:gd name="connsiteY986" fmla="*/ 779145 h 2174272"/>
              <a:gd name="connsiteX987" fmla="*/ 993172 w 4682585"/>
              <a:gd name="connsiteY987" fmla="*/ 632555 h 2174272"/>
              <a:gd name="connsiteX988" fmla="*/ 668179 w 4682585"/>
              <a:gd name="connsiteY988" fmla="*/ 632555 h 2174272"/>
              <a:gd name="connsiteX989" fmla="*/ 668179 w 4682585"/>
              <a:gd name="connsiteY989" fmla="*/ 779145 h 2174272"/>
              <a:gd name="connsiteX990" fmla="*/ 825913 w 4682585"/>
              <a:gd name="connsiteY990" fmla="*/ 779145 h 2174272"/>
              <a:gd name="connsiteX991" fmla="*/ 825913 w 4682585"/>
              <a:gd name="connsiteY991" fmla="*/ 632555 h 2174272"/>
              <a:gd name="connsiteX992" fmla="*/ 500920 w 4682585"/>
              <a:gd name="connsiteY992" fmla="*/ 632555 h 2174272"/>
              <a:gd name="connsiteX993" fmla="*/ 500920 w 4682585"/>
              <a:gd name="connsiteY993" fmla="*/ 779145 h 2174272"/>
              <a:gd name="connsiteX994" fmla="*/ 658654 w 4682585"/>
              <a:gd name="connsiteY994" fmla="*/ 779145 h 2174272"/>
              <a:gd name="connsiteX995" fmla="*/ 658654 w 4682585"/>
              <a:gd name="connsiteY995" fmla="*/ 632555 h 2174272"/>
              <a:gd name="connsiteX996" fmla="*/ 333566 w 4682585"/>
              <a:gd name="connsiteY996" fmla="*/ 632555 h 2174272"/>
              <a:gd name="connsiteX997" fmla="*/ 333566 w 4682585"/>
              <a:gd name="connsiteY997" fmla="*/ 779145 h 2174272"/>
              <a:gd name="connsiteX998" fmla="*/ 491395 w 4682585"/>
              <a:gd name="connsiteY998" fmla="*/ 779145 h 2174272"/>
              <a:gd name="connsiteX999" fmla="*/ 491395 w 4682585"/>
              <a:gd name="connsiteY999" fmla="*/ 632555 h 2174272"/>
              <a:gd name="connsiteX1000" fmla="*/ 166307 w 4682585"/>
              <a:gd name="connsiteY1000" fmla="*/ 632555 h 2174272"/>
              <a:gd name="connsiteX1001" fmla="*/ 166307 w 4682585"/>
              <a:gd name="connsiteY1001" fmla="*/ 779145 h 2174272"/>
              <a:gd name="connsiteX1002" fmla="*/ 324041 w 4682585"/>
              <a:gd name="connsiteY1002" fmla="*/ 779145 h 2174272"/>
              <a:gd name="connsiteX1003" fmla="*/ 324041 w 4682585"/>
              <a:gd name="connsiteY1003" fmla="*/ 632555 h 2174272"/>
              <a:gd name="connsiteX1004" fmla="*/ 9525 w 4682585"/>
              <a:gd name="connsiteY1004" fmla="*/ 632555 h 2174272"/>
              <a:gd name="connsiteX1005" fmla="*/ 9525 w 4682585"/>
              <a:gd name="connsiteY1005" fmla="*/ 779145 h 2174272"/>
              <a:gd name="connsiteX1006" fmla="*/ 156782 w 4682585"/>
              <a:gd name="connsiteY1006" fmla="*/ 779145 h 2174272"/>
              <a:gd name="connsiteX1007" fmla="*/ 156782 w 4682585"/>
              <a:gd name="connsiteY1007" fmla="*/ 632555 h 2174272"/>
              <a:gd name="connsiteX1008" fmla="*/ 4515326 w 4682585"/>
              <a:gd name="connsiteY1008" fmla="*/ 476440 h 2174272"/>
              <a:gd name="connsiteX1009" fmla="*/ 4515326 w 4682585"/>
              <a:gd name="connsiteY1009" fmla="*/ 623030 h 2174272"/>
              <a:gd name="connsiteX1010" fmla="*/ 4673060 w 4682585"/>
              <a:gd name="connsiteY1010" fmla="*/ 623030 h 2174272"/>
              <a:gd name="connsiteX1011" fmla="*/ 4673060 w 4682585"/>
              <a:gd name="connsiteY1011" fmla="*/ 476440 h 2174272"/>
              <a:gd name="connsiteX1012" fmla="*/ 4348068 w 4682585"/>
              <a:gd name="connsiteY1012" fmla="*/ 476440 h 2174272"/>
              <a:gd name="connsiteX1013" fmla="*/ 4348068 w 4682585"/>
              <a:gd name="connsiteY1013" fmla="*/ 623030 h 2174272"/>
              <a:gd name="connsiteX1014" fmla="*/ 4505801 w 4682585"/>
              <a:gd name="connsiteY1014" fmla="*/ 623030 h 2174272"/>
              <a:gd name="connsiteX1015" fmla="*/ 4505801 w 4682585"/>
              <a:gd name="connsiteY1015" fmla="*/ 476440 h 2174272"/>
              <a:gd name="connsiteX1016" fmla="*/ 4180809 w 4682585"/>
              <a:gd name="connsiteY1016" fmla="*/ 476440 h 2174272"/>
              <a:gd name="connsiteX1017" fmla="*/ 4180809 w 4682585"/>
              <a:gd name="connsiteY1017" fmla="*/ 623030 h 2174272"/>
              <a:gd name="connsiteX1018" fmla="*/ 4338543 w 4682585"/>
              <a:gd name="connsiteY1018" fmla="*/ 623030 h 2174272"/>
              <a:gd name="connsiteX1019" fmla="*/ 4338543 w 4682585"/>
              <a:gd name="connsiteY1019" fmla="*/ 476440 h 2174272"/>
              <a:gd name="connsiteX1020" fmla="*/ 4013550 w 4682585"/>
              <a:gd name="connsiteY1020" fmla="*/ 476440 h 2174272"/>
              <a:gd name="connsiteX1021" fmla="*/ 4013550 w 4682585"/>
              <a:gd name="connsiteY1021" fmla="*/ 623030 h 2174272"/>
              <a:gd name="connsiteX1022" fmla="*/ 4171284 w 4682585"/>
              <a:gd name="connsiteY1022" fmla="*/ 623030 h 2174272"/>
              <a:gd name="connsiteX1023" fmla="*/ 4171284 w 4682585"/>
              <a:gd name="connsiteY1023" fmla="*/ 476440 h 2174272"/>
              <a:gd name="connsiteX1024" fmla="*/ 3846291 w 4682585"/>
              <a:gd name="connsiteY1024" fmla="*/ 476440 h 2174272"/>
              <a:gd name="connsiteX1025" fmla="*/ 3846291 w 4682585"/>
              <a:gd name="connsiteY1025" fmla="*/ 623030 h 2174272"/>
              <a:gd name="connsiteX1026" fmla="*/ 4004025 w 4682585"/>
              <a:gd name="connsiteY1026" fmla="*/ 623030 h 2174272"/>
              <a:gd name="connsiteX1027" fmla="*/ 4004025 w 4682585"/>
              <a:gd name="connsiteY1027" fmla="*/ 476440 h 2174272"/>
              <a:gd name="connsiteX1028" fmla="*/ 3678936 w 4682585"/>
              <a:gd name="connsiteY1028" fmla="*/ 476440 h 2174272"/>
              <a:gd name="connsiteX1029" fmla="*/ 3678936 w 4682585"/>
              <a:gd name="connsiteY1029" fmla="*/ 623030 h 2174272"/>
              <a:gd name="connsiteX1030" fmla="*/ 3836766 w 4682585"/>
              <a:gd name="connsiteY1030" fmla="*/ 623030 h 2174272"/>
              <a:gd name="connsiteX1031" fmla="*/ 3836766 w 4682585"/>
              <a:gd name="connsiteY1031" fmla="*/ 476440 h 2174272"/>
              <a:gd name="connsiteX1032" fmla="*/ 3511677 w 4682585"/>
              <a:gd name="connsiteY1032" fmla="*/ 476440 h 2174272"/>
              <a:gd name="connsiteX1033" fmla="*/ 3511677 w 4682585"/>
              <a:gd name="connsiteY1033" fmla="*/ 623030 h 2174272"/>
              <a:gd name="connsiteX1034" fmla="*/ 3669411 w 4682585"/>
              <a:gd name="connsiteY1034" fmla="*/ 623030 h 2174272"/>
              <a:gd name="connsiteX1035" fmla="*/ 3669411 w 4682585"/>
              <a:gd name="connsiteY1035" fmla="*/ 476440 h 2174272"/>
              <a:gd name="connsiteX1036" fmla="*/ 3344418 w 4682585"/>
              <a:gd name="connsiteY1036" fmla="*/ 476440 h 2174272"/>
              <a:gd name="connsiteX1037" fmla="*/ 3344418 w 4682585"/>
              <a:gd name="connsiteY1037" fmla="*/ 623030 h 2174272"/>
              <a:gd name="connsiteX1038" fmla="*/ 3502152 w 4682585"/>
              <a:gd name="connsiteY1038" fmla="*/ 623030 h 2174272"/>
              <a:gd name="connsiteX1039" fmla="*/ 3502152 w 4682585"/>
              <a:gd name="connsiteY1039" fmla="*/ 476440 h 2174272"/>
              <a:gd name="connsiteX1040" fmla="*/ 3177159 w 4682585"/>
              <a:gd name="connsiteY1040" fmla="*/ 476440 h 2174272"/>
              <a:gd name="connsiteX1041" fmla="*/ 3177159 w 4682585"/>
              <a:gd name="connsiteY1041" fmla="*/ 623030 h 2174272"/>
              <a:gd name="connsiteX1042" fmla="*/ 3334893 w 4682585"/>
              <a:gd name="connsiteY1042" fmla="*/ 623030 h 2174272"/>
              <a:gd name="connsiteX1043" fmla="*/ 3334893 w 4682585"/>
              <a:gd name="connsiteY1043" fmla="*/ 476440 h 2174272"/>
              <a:gd name="connsiteX1044" fmla="*/ 3009900 w 4682585"/>
              <a:gd name="connsiteY1044" fmla="*/ 476440 h 2174272"/>
              <a:gd name="connsiteX1045" fmla="*/ 3009900 w 4682585"/>
              <a:gd name="connsiteY1045" fmla="*/ 623030 h 2174272"/>
              <a:gd name="connsiteX1046" fmla="*/ 3167634 w 4682585"/>
              <a:gd name="connsiteY1046" fmla="*/ 623030 h 2174272"/>
              <a:gd name="connsiteX1047" fmla="*/ 3167634 w 4682585"/>
              <a:gd name="connsiteY1047" fmla="*/ 476440 h 2174272"/>
              <a:gd name="connsiteX1048" fmla="*/ 2842641 w 4682585"/>
              <a:gd name="connsiteY1048" fmla="*/ 476440 h 2174272"/>
              <a:gd name="connsiteX1049" fmla="*/ 2842641 w 4682585"/>
              <a:gd name="connsiteY1049" fmla="*/ 623030 h 2174272"/>
              <a:gd name="connsiteX1050" fmla="*/ 3000375 w 4682585"/>
              <a:gd name="connsiteY1050" fmla="*/ 623030 h 2174272"/>
              <a:gd name="connsiteX1051" fmla="*/ 3000375 w 4682585"/>
              <a:gd name="connsiteY1051" fmla="*/ 476440 h 2174272"/>
              <a:gd name="connsiteX1052" fmla="*/ 2675382 w 4682585"/>
              <a:gd name="connsiteY1052" fmla="*/ 476440 h 2174272"/>
              <a:gd name="connsiteX1053" fmla="*/ 2675382 w 4682585"/>
              <a:gd name="connsiteY1053" fmla="*/ 623030 h 2174272"/>
              <a:gd name="connsiteX1054" fmla="*/ 2833116 w 4682585"/>
              <a:gd name="connsiteY1054" fmla="*/ 623030 h 2174272"/>
              <a:gd name="connsiteX1055" fmla="*/ 2833116 w 4682585"/>
              <a:gd name="connsiteY1055" fmla="*/ 476440 h 2174272"/>
              <a:gd name="connsiteX1056" fmla="*/ 2508123 w 4682585"/>
              <a:gd name="connsiteY1056" fmla="*/ 476440 h 2174272"/>
              <a:gd name="connsiteX1057" fmla="*/ 2508123 w 4682585"/>
              <a:gd name="connsiteY1057" fmla="*/ 623030 h 2174272"/>
              <a:gd name="connsiteX1058" fmla="*/ 2665857 w 4682585"/>
              <a:gd name="connsiteY1058" fmla="*/ 623030 h 2174272"/>
              <a:gd name="connsiteX1059" fmla="*/ 2665857 w 4682585"/>
              <a:gd name="connsiteY1059" fmla="*/ 476440 h 2174272"/>
              <a:gd name="connsiteX1060" fmla="*/ 2340864 w 4682585"/>
              <a:gd name="connsiteY1060" fmla="*/ 476440 h 2174272"/>
              <a:gd name="connsiteX1061" fmla="*/ 2340864 w 4682585"/>
              <a:gd name="connsiteY1061" fmla="*/ 623030 h 2174272"/>
              <a:gd name="connsiteX1062" fmla="*/ 2498598 w 4682585"/>
              <a:gd name="connsiteY1062" fmla="*/ 623030 h 2174272"/>
              <a:gd name="connsiteX1063" fmla="*/ 2498598 w 4682585"/>
              <a:gd name="connsiteY1063" fmla="*/ 476440 h 2174272"/>
              <a:gd name="connsiteX1064" fmla="*/ 2173510 w 4682585"/>
              <a:gd name="connsiteY1064" fmla="*/ 476440 h 2174272"/>
              <a:gd name="connsiteX1065" fmla="*/ 2173510 w 4682585"/>
              <a:gd name="connsiteY1065" fmla="*/ 623030 h 2174272"/>
              <a:gd name="connsiteX1066" fmla="*/ 2331339 w 4682585"/>
              <a:gd name="connsiteY1066" fmla="*/ 623030 h 2174272"/>
              <a:gd name="connsiteX1067" fmla="*/ 2331339 w 4682585"/>
              <a:gd name="connsiteY1067" fmla="*/ 476440 h 2174272"/>
              <a:gd name="connsiteX1068" fmla="*/ 2006251 w 4682585"/>
              <a:gd name="connsiteY1068" fmla="*/ 476440 h 2174272"/>
              <a:gd name="connsiteX1069" fmla="*/ 2006251 w 4682585"/>
              <a:gd name="connsiteY1069" fmla="*/ 623030 h 2174272"/>
              <a:gd name="connsiteX1070" fmla="*/ 2163985 w 4682585"/>
              <a:gd name="connsiteY1070" fmla="*/ 623030 h 2174272"/>
              <a:gd name="connsiteX1071" fmla="*/ 2163985 w 4682585"/>
              <a:gd name="connsiteY1071" fmla="*/ 476440 h 2174272"/>
              <a:gd name="connsiteX1072" fmla="*/ 1838992 w 4682585"/>
              <a:gd name="connsiteY1072" fmla="*/ 476440 h 2174272"/>
              <a:gd name="connsiteX1073" fmla="*/ 1838992 w 4682585"/>
              <a:gd name="connsiteY1073" fmla="*/ 623030 h 2174272"/>
              <a:gd name="connsiteX1074" fmla="*/ 1996726 w 4682585"/>
              <a:gd name="connsiteY1074" fmla="*/ 623030 h 2174272"/>
              <a:gd name="connsiteX1075" fmla="*/ 1996726 w 4682585"/>
              <a:gd name="connsiteY1075" fmla="*/ 476440 h 2174272"/>
              <a:gd name="connsiteX1076" fmla="*/ 1671733 w 4682585"/>
              <a:gd name="connsiteY1076" fmla="*/ 476440 h 2174272"/>
              <a:gd name="connsiteX1077" fmla="*/ 1671733 w 4682585"/>
              <a:gd name="connsiteY1077" fmla="*/ 623030 h 2174272"/>
              <a:gd name="connsiteX1078" fmla="*/ 1829467 w 4682585"/>
              <a:gd name="connsiteY1078" fmla="*/ 623030 h 2174272"/>
              <a:gd name="connsiteX1079" fmla="*/ 1829467 w 4682585"/>
              <a:gd name="connsiteY1079" fmla="*/ 476440 h 2174272"/>
              <a:gd name="connsiteX1080" fmla="*/ 1504474 w 4682585"/>
              <a:gd name="connsiteY1080" fmla="*/ 476440 h 2174272"/>
              <a:gd name="connsiteX1081" fmla="*/ 1504474 w 4682585"/>
              <a:gd name="connsiteY1081" fmla="*/ 623030 h 2174272"/>
              <a:gd name="connsiteX1082" fmla="*/ 1662208 w 4682585"/>
              <a:gd name="connsiteY1082" fmla="*/ 623030 h 2174272"/>
              <a:gd name="connsiteX1083" fmla="*/ 1662208 w 4682585"/>
              <a:gd name="connsiteY1083" fmla="*/ 476440 h 2174272"/>
              <a:gd name="connsiteX1084" fmla="*/ 1337215 w 4682585"/>
              <a:gd name="connsiteY1084" fmla="*/ 476440 h 2174272"/>
              <a:gd name="connsiteX1085" fmla="*/ 1337215 w 4682585"/>
              <a:gd name="connsiteY1085" fmla="*/ 623030 h 2174272"/>
              <a:gd name="connsiteX1086" fmla="*/ 1494949 w 4682585"/>
              <a:gd name="connsiteY1086" fmla="*/ 623030 h 2174272"/>
              <a:gd name="connsiteX1087" fmla="*/ 1494949 w 4682585"/>
              <a:gd name="connsiteY1087" fmla="*/ 476440 h 2174272"/>
              <a:gd name="connsiteX1088" fmla="*/ 1169956 w 4682585"/>
              <a:gd name="connsiteY1088" fmla="*/ 476440 h 2174272"/>
              <a:gd name="connsiteX1089" fmla="*/ 1169956 w 4682585"/>
              <a:gd name="connsiteY1089" fmla="*/ 623030 h 2174272"/>
              <a:gd name="connsiteX1090" fmla="*/ 1327690 w 4682585"/>
              <a:gd name="connsiteY1090" fmla="*/ 623030 h 2174272"/>
              <a:gd name="connsiteX1091" fmla="*/ 1327690 w 4682585"/>
              <a:gd name="connsiteY1091" fmla="*/ 476440 h 2174272"/>
              <a:gd name="connsiteX1092" fmla="*/ 1002697 w 4682585"/>
              <a:gd name="connsiteY1092" fmla="*/ 476440 h 2174272"/>
              <a:gd name="connsiteX1093" fmla="*/ 1002697 w 4682585"/>
              <a:gd name="connsiteY1093" fmla="*/ 623030 h 2174272"/>
              <a:gd name="connsiteX1094" fmla="*/ 1160431 w 4682585"/>
              <a:gd name="connsiteY1094" fmla="*/ 623030 h 2174272"/>
              <a:gd name="connsiteX1095" fmla="*/ 1160431 w 4682585"/>
              <a:gd name="connsiteY1095" fmla="*/ 476440 h 2174272"/>
              <a:gd name="connsiteX1096" fmla="*/ 835438 w 4682585"/>
              <a:gd name="connsiteY1096" fmla="*/ 476440 h 2174272"/>
              <a:gd name="connsiteX1097" fmla="*/ 835438 w 4682585"/>
              <a:gd name="connsiteY1097" fmla="*/ 623030 h 2174272"/>
              <a:gd name="connsiteX1098" fmla="*/ 993172 w 4682585"/>
              <a:gd name="connsiteY1098" fmla="*/ 623030 h 2174272"/>
              <a:gd name="connsiteX1099" fmla="*/ 993172 w 4682585"/>
              <a:gd name="connsiteY1099" fmla="*/ 476440 h 2174272"/>
              <a:gd name="connsiteX1100" fmla="*/ 668179 w 4682585"/>
              <a:gd name="connsiteY1100" fmla="*/ 476440 h 2174272"/>
              <a:gd name="connsiteX1101" fmla="*/ 668179 w 4682585"/>
              <a:gd name="connsiteY1101" fmla="*/ 623030 h 2174272"/>
              <a:gd name="connsiteX1102" fmla="*/ 825913 w 4682585"/>
              <a:gd name="connsiteY1102" fmla="*/ 623030 h 2174272"/>
              <a:gd name="connsiteX1103" fmla="*/ 825913 w 4682585"/>
              <a:gd name="connsiteY1103" fmla="*/ 476440 h 2174272"/>
              <a:gd name="connsiteX1104" fmla="*/ 500920 w 4682585"/>
              <a:gd name="connsiteY1104" fmla="*/ 476440 h 2174272"/>
              <a:gd name="connsiteX1105" fmla="*/ 500920 w 4682585"/>
              <a:gd name="connsiteY1105" fmla="*/ 623030 h 2174272"/>
              <a:gd name="connsiteX1106" fmla="*/ 658654 w 4682585"/>
              <a:gd name="connsiteY1106" fmla="*/ 623030 h 2174272"/>
              <a:gd name="connsiteX1107" fmla="*/ 658654 w 4682585"/>
              <a:gd name="connsiteY1107" fmla="*/ 476440 h 2174272"/>
              <a:gd name="connsiteX1108" fmla="*/ 333566 w 4682585"/>
              <a:gd name="connsiteY1108" fmla="*/ 476440 h 2174272"/>
              <a:gd name="connsiteX1109" fmla="*/ 333566 w 4682585"/>
              <a:gd name="connsiteY1109" fmla="*/ 623030 h 2174272"/>
              <a:gd name="connsiteX1110" fmla="*/ 491395 w 4682585"/>
              <a:gd name="connsiteY1110" fmla="*/ 623030 h 2174272"/>
              <a:gd name="connsiteX1111" fmla="*/ 491395 w 4682585"/>
              <a:gd name="connsiteY1111" fmla="*/ 476440 h 2174272"/>
              <a:gd name="connsiteX1112" fmla="*/ 166307 w 4682585"/>
              <a:gd name="connsiteY1112" fmla="*/ 476440 h 2174272"/>
              <a:gd name="connsiteX1113" fmla="*/ 166307 w 4682585"/>
              <a:gd name="connsiteY1113" fmla="*/ 623030 h 2174272"/>
              <a:gd name="connsiteX1114" fmla="*/ 324041 w 4682585"/>
              <a:gd name="connsiteY1114" fmla="*/ 623030 h 2174272"/>
              <a:gd name="connsiteX1115" fmla="*/ 324041 w 4682585"/>
              <a:gd name="connsiteY1115" fmla="*/ 476440 h 2174272"/>
              <a:gd name="connsiteX1116" fmla="*/ 9525 w 4682585"/>
              <a:gd name="connsiteY1116" fmla="*/ 476440 h 2174272"/>
              <a:gd name="connsiteX1117" fmla="*/ 9525 w 4682585"/>
              <a:gd name="connsiteY1117" fmla="*/ 623030 h 2174272"/>
              <a:gd name="connsiteX1118" fmla="*/ 156782 w 4682585"/>
              <a:gd name="connsiteY1118" fmla="*/ 623030 h 2174272"/>
              <a:gd name="connsiteX1119" fmla="*/ 156782 w 4682585"/>
              <a:gd name="connsiteY1119" fmla="*/ 476440 h 2174272"/>
              <a:gd name="connsiteX1120" fmla="*/ 4515326 w 4682585"/>
              <a:gd name="connsiteY1120" fmla="*/ 320325 h 2174272"/>
              <a:gd name="connsiteX1121" fmla="*/ 4515326 w 4682585"/>
              <a:gd name="connsiteY1121" fmla="*/ 466915 h 2174272"/>
              <a:gd name="connsiteX1122" fmla="*/ 4673060 w 4682585"/>
              <a:gd name="connsiteY1122" fmla="*/ 466915 h 2174272"/>
              <a:gd name="connsiteX1123" fmla="*/ 4673060 w 4682585"/>
              <a:gd name="connsiteY1123" fmla="*/ 320325 h 2174272"/>
              <a:gd name="connsiteX1124" fmla="*/ 4348068 w 4682585"/>
              <a:gd name="connsiteY1124" fmla="*/ 320325 h 2174272"/>
              <a:gd name="connsiteX1125" fmla="*/ 4348068 w 4682585"/>
              <a:gd name="connsiteY1125" fmla="*/ 466915 h 2174272"/>
              <a:gd name="connsiteX1126" fmla="*/ 4505801 w 4682585"/>
              <a:gd name="connsiteY1126" fmla="*/ 466915 h 2174272"/>
              <a:gd name="connsiteX1127" fmla="*/ 4505801 w 4682585"/>
              <a:gd name="connsiteY1127" fmla="*/ 320325 h 2174272"/>
              <a:gd name="connsiteX1128" fmla="*/ 4180809 w 4682585"/>
              <a:gd name="connsiteY1128" fmla="*/ 320325 h 2174272"/>
              <a:gd name="connsiteX1129" fmla="*/ 4180809 w 4682585"/>
              <a:gd name="connsiteY1129" fmla="*/ 466915 h 2174272"/>
              <a:gd name="connsiteX1130" fmla="*/ 4338543 w 4682585"/>
              <a:gd name="connsiteY1130" fmla="*/ 466915 h 2174272"/>
              <a:gd name="connsiteX1131" fmla="*/ 4338543 w 4682585"/>
              <a:gd name="connsiteY1131" fmla="*/ 320325 h 2174272"/>
              <a:gd name="connsiteX1132" fmla="*/ 4013550 w 4682585"/>
              <a:gd name="connsiteY1132" fmla="*/ 320325 h 2174272"/>
              <a:gd name="connsiteX1133" fmla="*/ 4013550 w 4682585"/>
              <a:gd name="connsiteY1133" fmla="*/ 466915 h 2174272"/>
              <a:gd name="connsiteX1134" fmla="*/ 4171284 w 4682585"/>
              <a:gd name="connsiteY1134" fmla="*/ 466915 h 2174272"/>
              <a:gd name="connsiteX1135" fmla="*/ 4171284 w 4682585"/>
              <a:gd name="connsiteY1135" fmla="*/ 320325 h 2174272"/>
              <a:gd name="connsiteX1136" fmla="*/ 3846291 w 4682585"/>
              <a:gd name="connsiteY1136" fmla="*/ 320325 h 2174272"/>
              <a:gd name="connsiteX1137" fmla="*/ 3846291 w 4682585"/>
              <a:gd name="connsiteY1137" fmla="*/ 466915 h 2174272"/>
              <a:gd name="connsiteX1138" fmla="*/ 4004025 w 4682585"/>
              <a:gd name="connsiteY1138" fmla="*/ 466915 h 2174272"/>
              <a:gd name="connsiteX1139" fmla="*/ 4004025 w 4682585"/>
              <a:gd name="connsiteY1139" fmla="*/ 320325 h 2174272"/>
              <a:gd name="connsiteX1140" fmla="*/ 3678936 w 4682585"/>
              <a:gd name="connsiteY1140" fmla="*/ 320325 h 2174272"/>
              <a:gd name="connsiteX1141" fmla="*/ 3678936 w 4682585"/>
              <a:gd name="connsiteY1141" fmla="*/ 466915 h 2174272"/>
              <a:gd name="connsiteX1142" fmla="*/ 3836766 w 4682585"/>
              <a:gd name="connsiteY1142" fmla="*/ 466915 h 2174272"/>
              <a:gd name="connsiteX1143" fmla="*/ 3836766 w 4682585"/>
              <a:gd name="connsiteY1143" fmla="*/ 320325 h 2174272"/>
              <a:gd name="connsiteX1144" fmla="*/ 3511677 w 4682585"/>
              <a:gd name="connsiteY1144" fmla="*/ 320325 h 2174272"/>
              <a:gd name="connsiteX1145" fmla="*/ 3511677 w 4682585"/>
              <a:gd name="connsiteY1145" fmla="*/ 466915 h 2174272"/>
              <a:gd name="connsiteX1146" fmla="*/ 3669411 w 4682585"/>
              <a:gd name="connsiteY1146" fmla="*/ 466915 h 2174272"/>
              <a:gd name="connsiteX1147" fmla="*/ 3669411 w 4682585"/>
              <a:gd name="connsiteY1147" fmla="*/ 320325 h 2174272"/>
              <a:gd name="connsiteX1148" fmla="*/ 3344418 w 4682585"/>
              <a:gd name="connsiteY1148" fmla="*/ 320325 h 2174272"/>
              <a:gd name="connsiteX1149" fmla="*/ 3344418 w 4682585"/>
              <a:gd name="connsiteY1149" fmla="*/ 466915 h 2174272"/>
              <a:gd name="connsiteX1150" fmla="*/ 3502152 w 4682585"/>
              <a:gd name="connsiteY1150" fmla="*/ 466915 h 2174272"/>
              <a:gd name="connsiteX1151" fmla="*/ 3502152 w 4682585"/>
              <a:gd name="connsiteY1151" fmla="*/ 320325 h 2174272"/>
              <a:gd name="connsiteX1152" fmla="*/ 3177159 w 4682585"/>
              <a:gd name="connsiteY1152" fmla="*/ 320325 h 2174272"/>
              <a:gd name="connsiteX1153" fmla="*/ 3177159 w 4682585"/>
              <a:gd name="connsiteY1153" fmla="*/ 466915 h 2174272"/>
              <a:gd name="connsiteX1154" fmla="*/ 3334893 w 4682585"/>
              <a:gd name="connsiteY1154" fmla="*/ 466915 h 2174272"/>
              <a:gd name="connsiteX1155" fmla="*/ 3334893 w 4682585"/>
              <a:gd name="connsiteY1155" fmla="*/ 320325 h 2174272"/>
              <a:gd name="connsiteX1156" fmla="*/ 3009900 w 4682585"/>
              <a:gd name="connsiteY1156" fmla="*/ 320325 h 2174272"/>
              <a:gd name="connsiteX1157" fmla="*/ 3009900 w 4682585"/>
              <a:gd name="connsiteY1157" fmla="*/ 466915 h 2174272"/>
              <a:gd name="connsiteX1158" fmla="*/ 3167634 w 4682585"/>
              <a:gd name="connsiteY1158" fmla="*/ 466915 h 2174272"/>
              <a:gd name="connsiteX1159" fmla="*/ 3167634 w 4682585"/>
              <a:gd name="connsiteY1159" fmla="*/ 320325 h 2174272"/>
              <a:gd name="connsiteX1160" fmla="*/ 2842641 w 4682585"/>
              <a:gd name="connsiteY1160" fmla="*/ 320325 h 2174272"/>
              <a:gd name="connsiteX1161" fmla="*/ 2842641 w 4682585"/>
              <a:gd name="connsiteY1161" fmla="*/ 466915 h 2174272"/>
              <a:gd name="connsiteX1162" fmla="*/ 3000375 w 4682585"/>
              <a:gd name="connsiteY1162" fmla="*/ 466915 h 2174272"/>
              <a:gd name="connsiteX1163" fmla="*/ 3000375 w 4682585"/>
              <a:gd name="connsiteY1163" fmla="*/ 320325 h 2174272"/>
              <a:gd name="connsiteX1164" fmla="*/ 2675382 w 4682585"/>
              <a:gd name="connsiteY1164" fmla="*/ 320325 h 2174272"/>
              <a:gd name="connsiteX1165" fmla="*/ 2675382 w 4682585"/>
              <a:gd name="connsiteY1165" fmla="*/ 466915 h 2174272"/>
              <a:gd name="connsiteX1166" fmla="*/ 2833116 w 4682585"/>
              <a:gd name="connsiteY1166" fmla="*/ 466915 h 2174272"/>
              <a:gd name="connsiteX1167" fmla="*/ 2833116 w 4682585"/>
              <a:gd name="connsiteY1167" fmla="*/ 320325 h 2174272"/>
              <a:gd name="connsiteX1168" fmla="*/ 2508123 w 4682585"/>
              <a:gd name="connsiteY1168" fmla="*/ 320325 h 2174272"/>
              <a:gd name="connsiteX1169" fmla="*/ 2508123 w 4682585"/>
              <a:gd name="connsiteY1169" fmla="*/ 466915 h 2174272"/>
              <a:gd name="connsiteX1170" fmla="*/ 2665857 w 4682585"/>
              <a:gd name="connsiteY1170" fmla="*/ 466915 h 2174272"/>
              <a:gd name="connsiteX1171" fmla="*/ 2665857 w 4682585"/>
              <a:gd name="connsiteY1171" fmla="*/ 320325 h 2174272"/>
              <a:gd name="connsiteX1172" fmla="*/ 2340864 w 4682585"/>
              <a:gd name="connsiteY1172" fmla="*/ 320325 h 2174272"/>
              <a:gd name="connsiteX1173" fmla="*/ 2340864 w 4682585"/>
              <a:gd name="connsiteY1173" fmla="*/ 466915 h 2174272"/>
              <a:gd name="connsiteX1174" fmla="*/ 2498598 w 4682585"/>
              <a:gd name="connsiteY1174" fmla="*/ 466915 h 2174272"/>
              <a:gd name="connsiteX1175" fmla="*/ 2498598 w 4682585"/>
              <a:gd name="connsiteY1175" fmla="*/ 320325 h 2174272"/>
              <a:gd name="connsiteX1176" fmla="*/ 2173510 w 4682585"/>
              <a:gd name="connsiteY1176" fmla="*/ 320325 h 2174272"/>
              <a:gd name="connsiteX1177" fmla="*/ 2173510 w 4682585"/>
              <a:gd name="connsiteY1177" fmla="*/ 466915 h 2174272"/>
              <a:gd name="connsiteX1178" fmla="*/ 2331339 w 4682585"/>
              <a:gd name="connsiteY1178" fmla="*/ 466915 h 2174272"/>
              <a:gd name="connsiteX1179" fmla="*/ 2331339 w 4682585"/>
              <a:gd name="connsiteY1179" fmla="*/ 320325 h 2174272"/>
              <a:gd name="connsiteX1180" fmla="*/ 2006251 w 4682585"/>
              <a:gd name="connsiteY1180" fmla="*/ 320325 h 2174272"/>
              <a:gd name="connsiteX1181" fmla="*/ 2006251 w 4682585"/>
              <a:gd name="connsiteY1181" fmla="*/ 466915 h 2174272"/>
              <a:gd name="connsiteX1182" fmla="*/ 2163985 w 4682585"/>
              <a:gd name="connsiteY1182" fmla="*/ 466915 h 2174272"/>
              <a:gd name="connsiteX1183" fmla="*/ 2163985 w 4682585"/>
              <a:gd name="connsiteY1183" fmla="*/ 320325 h 2174272"/>
              <a:gd name="connsiteX1184" fmla="*/ 1838992 w 4682585"/>
              <a:gd name="connsiteY1184" fmla="*/ 320325 h 2174272"/>
              <a:gd name="connsiteX1185" fmla="*/ 1838992 w 4682585"/>
              <a:gd name="connsiteY1185" fmla="*/ 466915 h 2174272"/>
              <a:gd name="connsiteX1186" fmla="*/ 1996726 w 4682585"/>
              <a:gd name="connsiteY1186" fmla="*/ 466915 h 2174272"/>
              <a:gd name="connsiteX1187" fmla="*/ 1996726 w 4682585"/>
              <a:gd name="connsiteY1187" fmla="*/ 320325 h 2174272"/>
              <a:gd name="connsiteX1188" fmla="*/ 1671733 w 4682585"/>
              <a:gd name="connsiteY1188" fmla="*/ 320325 h 2174272"/>
              <a:gd name="connsiteX1189" fmla="*/ 1671733 w 4682585"/>
              <a:gd name="connsiteY1189" fmla="*/ 466915 h 2174272"/>
              <a:gd name="connsiteX1190" fmla="*/ 1829467 w 4682585"/>
              <a:gd name="connsiteY1190" fmla="*/ 466915 h 2174272"/>
              <a:gd name="connsiteX1191" fmla="*/ 1829467 w 4682585"/>
              <a:gd name="connsiteY1191" fmla="*/ 320325 h 2174272"/>
              <a:gd name="connsiteX1192" fmla="*/ 1504474 w 4682585"/>
              <a:gd name="connsiteY1192" fmla="*/ 320325 h 2174272"/>
              <a:gd name="connsiteX1193" fmla="*/ 1504474 w 4682585"/>
              <a:gd name="connsiteY1193" fmla="*/ 466915 h 2174272"/>
              <a:gd name="connsiteX1194" fmla="*/ 1662208 w 4682585"/>
              <a:gd name="connsiteY1194" fmla="*/ 466915 h 2174272"/>
              <a:gd name="connsiteX1195" fmla="*/ 1662208 w 4682585"/>
              <a:gd name="connsiteY1195" fmla="*/ 320325 h 2174272"/>
              <a:gd name="connsiteX1196" fmla="*/ 1337215 w 4682585"/>
              <a:gd name="connsiteY1196" fmla="*/ 320325 h 2174272"/>
              <a:gd name="connsiteX1197" fmla="*/ 1337215 w 4682585"/>
              <a:gd name="connsiteY1197" fmla="*/ 466915 h 2174272"/>
              <a:gd name="connsiteX1198" fmla="*/ 1494949 w 4682585"/>
              <a:gd name="connsiteY1198" fmla="*/ 466915 h 2174272"/>
              <a:gd name="connsiteX1199" fmla="*/ 1494949 w 4682585"/>
              <a:gd name="connsiteY1199" fmla="*/ 320325 h 2174272"/>
              <a:gd name="connsiteX1200" fmla="*/ 1169956 w 4682585"/>
              <a:gd name="connsiteY1200" fmla="*/ 320325 h 2174272"/>
              <a:gd name="connsiteX1201" fmla="*/ 1169956 w 4682585"/>
              <a:gd name="connsiteY1201" fmla="*/ 466915 h 2174272"/>
              <a:gd name="connsiteX1202" fmla="*/ 1327690 w 4682585"/>
              <a:gd name="connsiteY1202" fmla="*/ 466915 h 2174272"/>
              <a:gd name="connsiteX1203" fmla="*/ 1327690 w 4682585"/>
              <a:gd name="connsiteY1203" fmla="*/ 320325 h 2174272"/>
              <a:gd name="connsiteX1204" fmla="*/ 1002697 w 4682585"/>
              <a:gd name="connsiteY1204" fmla="*/ 320325 h 2174272"/>
              <a:gd name="connsiteX1205" fmla="*/ 1002697 w 4682585"/>
              <a:gd name="connsiteY1205" fmla="*/ 466915 h 2174272"/>
              <a:gd name="connsiteX1206" fmla="*/ 1160431 w 4682585"/>
              <a:gd name="connsiteY1206" fmla="*/ 466915 h 2174272"/>
              <a:gd name="connsiteX1207" fmla="*/ 1160431 w 4682585"/>
              <a:gd name="connsiteY1207" fmla="*/ 320325 h 2174272"/>
              <a:gd name="connsiteX1208" fmla="*/ 835438 w 4682585"/>
              <a:gd name="connsiteY1208" fmla="*/ 320325 h 2174272"/>
              <a:gd name="connsiteX1209" fmla="*/ 835438 w 4682585"/>
              <a:gd name="connsiteY1209" fmla="*/ 466915 h 2174272"/>
              <a:gd name="connsiteX1210" fmla="*/ 993172 w 4682585"/>
              <a:gd name="connsiteY1210" fmla="*/ 466915 h 2174272"/>
              <a:gd name="connsiteX1211" fmla="*/ 993172 w 4682585"/>
              <a:gd name="connsiteY1211" fmla="*/ 320325 h 2174272"/>
              <a:gd name="connsiteX1212" fmla="*/ 668179 w 4682585"/>
              <a:gd name="connsiteY1212" fmla="*/ 320325 h 2174272"/>
              <a:gd name="connsiteX1213" fmla="*/ 668179 w 4682585"/>
              <a:gd name="connsiteY1213" fmla="*/ 466915 h 2174272"/>
              <a:gd name="connsiteX1214" fmla="*/ 825913 w 4682585"/>
              <a:gd name="connsiteY1214" fmla="*/ 466915 h 2174272"/>
              <a:gd name="connsiteX1215" fmla="*/ 825913 w 4682585"/>
              <a:gd name="connsiteY1215" fmla="*/ 320325 h 2174272"/>
              <a:gd name="connsiteX1216" fmla="*/ 500920 w 4682585"/>
              <a:gd name="connsiteY1216" fmla="*/ 320325 h 2174272"/>
              <a:gd name="connsiteX1217" fmla="*/ 500920 w 4682585"/>
              <a:gd name="connsiteY1217" fmla="*/ 466915 h 2174272"/>
              <a:gd name="connsiteX1218" fmla="*/ 658654 w 4682585"/>
              <a:gd name="connsiteY1218" fmla="*/ 466915 h 2174272"/>
              <a:gd name="connsiteX1219" fmla="*/ 658654 w 4682585"/>
              <a:gd name="connsiteY1219" fmla="*/ 320325 h 2174272"/>
              <a:gd name="connsiteX1220" fmla="*/ 333566 w 4682585"/>
              <a:gd name="connsiteY1220" fmla="*/ 320325 h 2174272"/>
              <a:gd name="connsiteX1221" fmla="*/ 333566 w 4682585"/>
              <a:gd name="connsiteY1221" fmla="*/ 466915 h 2174272"/>
              <a:gd name="connsiteX1222" fmla="*/ 491395 w 4682585"/>
              <a:gd name="connsiteY1222" fmla="*/ 466915 h 2174272"/>
              <a:gd name="connsiteX1223" fmla="*/ 491395 w 4682585"/>
              <a:gd name="connsiteY1223" fmla="*/ 320325 h 2174272"/>
              <a:gd name="connsiteX1224" fmla="*/ 166307 w 4682585"/>
              <a:gd name="connsiteY1224" fmla="*/ 320325 h 2174272"/>
              <a:gd name="connsiteX1225" fmla="*/ 166307 w 4682585"/>
              <a:gd name="connsiteY1225" fmla="*/ 466915 h 2174272"/>
              <a:gd name="connsiteX1226" fmla="*/ 324041 w 4682585"/>
              <a:gd name="connsiteY1226" fmla="*/ 466915 h 2174272"/>
              <a:gd name="connsiteX1227" fmla="*/ 324041 w 4682585"/>
              <a:gd name="connsiteY1227" fmla="*/ 320325 h 2174272"/>
              <a:gd name="connsiteX1228" fmla="*/ 9525 w 4682585"/>
              <a:gd name="connsiteY1228" fmla="*/ 320325 h 2174272"/>
              <a:gd name="connsiteX1229" fmla="*/ 9525 w 4682585"/>
              <a:gd name="connsiteY1229" fmla="*/ 466915 h 2174272"/>
              <a:gd name="connsiteX1230" fmla="*/ 156782 w 4682585"/>
              <a:gd name="connsiteY1230" fmla="*/ 466915 h 2174272"/>
              <a:gd name="connsiteX1231" fmla="*/ 156782 w 4682585"/>
              <a:gd name="connsiteY1231" fmla="*/ 320325 h 2174272"/>
              <a:gd name="connsiteX1232" fmla="*/ 4515326 w 4682585"/>
              <a:gd name="connsiteY1232" fmla="*/ 164211 h 2174272"/>
              <a:gd name="connsiteX1233" fmla="*/ 4515326 w 4682585"/>
              <a:gd name="connsiteY1233" fmla="*/ 310800 h 2174272"/>
              <a:gd name="connsiteX1234" fmla="*/ 4673060 w 4682585"/>
              <a:gd name="connsiteY1234" fmla="*/ 310800 h 2174272"/>
              <a:gd name="connsiteX1235" fmla="*/ 4673060 w 4682585"/>
              <a:gd name="connsiteY1235" fmla="*/ 164211 h 2174272"/>
              <a:gd name="connsiteX1236" fmla="*/ 4348068 w 4682585"/>
              <a:gd name="connsiteY1236" fmla="*/ 164211 h 2174272"/>
              <a:gd name="connsiteX1237" fmla="*/ 4348068 w 4682585"/>
              <a:gd name="connsiteY1237" fmla="*/ 310800 h 2174272"/>
              <a:gd name="connsiteX1238" fmla="*/ 4505801 w 4682585"/>
              <a:gd name="connsiteY1238" fmla="*/ 310800 h 2174272"/>
              <a:gd name="connsiteX1239" fmla="*/ 4505801 w 4682585"/>
              <a:gd name="connsiteY1239" fmla="*/ 164211 h 2174272"/>
              <a:gd name="connsiteX1240" fmla="*/ 4180809 w 4682585"/>
              <a:gd name="connsiteY1240" fmla="*/ 164211 h 2174272"/>
              <a:gd name="connsiteX1241" fmla="*/ 4180809 w 4682585"/>
              <a:gd name="connsiteY1241" fmla="*/ 310800 h 2174272"/>
              <a:gd name="connsiteX1242" fmla="*/ 4338543 w 4682585"/>
              <a:gd name="connsiteY1242" fmla="*/ 310800 h 2174272"/>
              <a:gd name="connsiteX1243" fmla="*/ 4338543 w 4682585"/>
              <a:gd name="connsiteY1243" fmla="*/ 164211 h 2174272"/>
              <a:gd name="connsiteX1244" fmla="*/ 4013550 w 4682585"/>
              <a:gd name="connsiteY1244" fmla="*/ 164211 h 2174272"/>
              <a:gd name="connsiteX1245" fmla="*/ 4013550 w 4682585"/>
              <a:gd name="connsiteY1245" fmla="*/ 310800 h 2174272"/>
              <a:gd name="connsiteX1246" fmla="*/ 4171284 w 4682585"/>
              <a:gd name="connsiteY1246" fmla="*/ 310800 h 2174272"/>
              <a:gd name="connsiteX1247" fmla="*/ 4171284 w 4682585"/>
              <a:gd name="connsiteY1247" fmla="*/ 164211 h 2174272"/>
              <a:gd name="connsiteX1248" fmla="*/ 3846291 w 4682585"/>
              <a:gd name="connsiteY1248" fmla="*/ 164211 h 2174272"/>
              <a:gd name="connsiteX1249" fmla="*/ 3846291 w 4682585"/>
              <a:gd name="connsiteY1249" fmla="*/ 310800 h 2174272"/>
              <a:gd name="connsiteX1250" fmla="*/ 4004025 w 4682585"/>
              <a:gd name="connsiteY1250" fmla="*/ 310800 h 2174272"/>
              <a:gd name="connsiteX1251" fmla="*/ 4004025 w 4682585"/>
              <a:gd name="connsiteY1251" fmla="*/ 164211 h 2174272"/>
              <a:gd name="connsiteX1252" fmla="*/ 3678936 w 4682585"/>
              <a:gd name="connsiteY1252" fmla="*/ 164211 h 2174272"/>
              <a:gd name="connsiteX1253" fmla="*/ 3678936 w 4682585"/>
              <a:gd name="connsiteY1253" fmla="*/ 310800 h 2174272"/>
              <a:gd name="connsiteX1254" fmla="*/ 3836766 w 4682585"/>
              <a:gd name="connsiteY1254" fmla="*/ 310800 h 2174272"/>
              <a:gd name="connsiteX1255" fmla="*/ 3836766 w 4682585"/>
              <a:gd name="connsiteY1255" fmla="*/ 164211 h 2174272"/>
              <a:gd name="connsiteX1256" fmla="*/ 3511677 w 4682585"/>
              <a:gd name="connsiteY1256" fmla="*/ 164211 h 2174272"/>
              <a:gd name="connsiteX1257" fmla="*/ 3511677 w 4682585"/>
              <a:gd name="connsiteY1257" fmla="*/ 310800 h 2174272"/>
              <a:gd name="connsiteX1258" fmla="*/ 3669411 w 4682585"/>
              <a:gd name="connsiteY1258" fmla="*/ 310800 h 2174272"/>
              <a:gd name="connsiteX1259" fmla="*/ 3669411 w 4682585"/>
              <a:gd name="connsiteY1259" fmla="*/ 164211 h 2174272"/>
              <a:gd name="connsiteX1260" fmla="*/ 3344418 w 4682585"/>
              <a:gd name="connsiteY1260" fmla="*/ 164211 h 2174272"/>
              <a:gd name="connsiteX1261" fmla="*/ 3344418 w 4682585"/>
              <a:gd name="connsiteY1261" fmla="*/ 310800 h 2174272"/>
              <a:gd name="connsiteX1262" fmla="*/ 3502152 w 4682585"/>
              <a:gd name="connsiteY1262" fmla="*/ 310800 h 2174272"/>
              <a:gd name="connsiteX1263" fmla="*/ 3502152 w 4682585"/>
              <a:gd name="connsiteY1263" fmla="*/ 164211 h 2174272"/>
              <a:gd name="connsiteX1264" fmla="*/ 3177159 w 4682585"/>
              <a:gd name="connsiteY1264" fmla="*/ 164211 h 2174272"/>
              <a:gd name="connsiteX1265" fmla="*/ 3177159 w 4682585"/>
              <a:gd name="connsiteY1265" fmla="*/ 310800 h 2174272"/>
              <a:gd name="connsiteX1266" fmla="*/ 3334893 w 4682585"/>
              <a:gd name="connsiteY1266" fmla="*/ 310800 h 2174272"/>
              <a:gd name="connsiteX1267" fmla="*/ 3334893 w 4682585"/>
              <a:gd name="connsiteY1267" fmla="*/ 164211 h 2174272"/>
              <a:gd name="connsiteX1268" fmla="*/ 3009900 w 4682585"/>
              <a:gd name="connsiteY1268" fmla="*/ 164211 h 2174272"/>
              <a:gd name="connsiteX1269" fmla="*/ 3009900 w 4682585"/>
              <a:gd name="connsiteY1269" fmla="*/ 310800 h 2174272"/>
              <a:gd name="connsiteX1270" fmla="*/ 3167634 w 4682585"/>
              <a:gd name="connsiteY1270" fmla="*/ 310800 h 2174272"/>
              <a:gd name="connsiteX1271" fmla="*/ 3167634 w 4682585"/>
              <a:gd name="connsiteY1271" fmla="*/ 164211 h 2174272"/>
              <a:gd name="connsiteX1272" fmla="*/ 2842641 w 4682585"/>
              <a:gd name="connsiteY1272" fmla="*/ 164211 h 2174272"/>
              <a:gd name="connsiteX1273" fmla="*/ 2842641 w 4682585"/>
              <a:gd name="connsiteY1273" fmla="*/ 310800 h 2174272"/>
              <a:gd name="connsiteX1274" fmla="*/ 3000375 w 4682585"/>
              <a:gd name="connsiteY1274" fmla="*/ 310800 h 2174272"/>
              <a:gd name="connsiteX1275" fmla="*/ 3000375 w 4682585"/>
              <a:gd name="connsiteY1275" fmla="*/ 164211 h 2174272"/>
              <a:gd name="connsiteX1276" fmla="*/ 2675382 w 4682585"/>
              <a:gd name="connsiteY1276" fmla="*/ 164211 h 2174272"/>
              <a:gd name="connsiteX1277" fmla="*/ 2675382 w 4682585"/>
              <a:gd name="connsiteY1277" fmla="*/ 310800 h 2174272"/>
              <a:gd name="connsiteX1278" fmla="*/ 2833116 w 4682585"/>
              <a:gd name="connsiteY1278" fmla="*/ 310800 h 2174272"/>
              <a:gd name="connsiteX1279" fmla="*/ 2833116 w 4682585"/>
              <a:gd name="connsiteY1279" fmla="*/ 164211 h 2174272"/>
              <a:gd name="connsiteX1280" fmla="*/ 2508123 w 4682585"/>
              <a:gd name="connsiteY1280" fmla="*/ 164211 h 2174272"/>
              <a:gd name="connsiteX1281" fmla="*/ 2508123 w 4682585"/>
              <a:gd name="connsiteY1281" fmla="*/ 310800 h 2174272"/>
              <a:gd name="connsiteX1282" fmla="*/ 2665857 w 4682585"/>
              <a:gd name="connsiteY1282" fmla="*/ 310800 h 2174272"/>
              <a:gd name="connsiteX1283" fmla="*/ 2665857 w 4682585"/>
              <a:gd name="connsiteY1283" fmla="*/ 164211 h 2174272"/>
              <a:gd name="connsiteX1284" fmla="*/ 2340864 w 4682585"/>
              <a:gd name="connsiteY1284" fmla="*/ 164211 h 2174272"/>
              <a:gd name="connsiteX1285" fmla="*/ 2340864 w 4682585"/>
              <a:gd name="connsiteY1285" fmla="*/ 310800 h 2174272"/>
              <a:gd name="connsiteX1286" fmla="*/ 2498598 w 4682585"/>
              <a:gd name="connsiteY1286" fmla="*/ 310800 h 2174272"/>
              <a:gd name="connsiteX1287" fmla="*/ 2498598 w 4682585"/>
              <a:gd name="connsiteY1287" fmla="*/ 164211 h 2174272"/>
              <a:gd name="connsiteX1288" fmla="*/ 2173510 w 4682585"/>
              <a:gd name="connsiteY1288" fmla="*/ 164211 h 2174272"/>
              <a:gd name="connsiteX1289" fmla="*/ 2173510 w 4682585"/>
              <a:gd name="connsiteY1289" fmla="*/ 310800 h 2174272"/>
              <a:gd name="connsiteX1290" fmla="*/ 2331339 w 4682585"/>
              <a:gd name="connsiteY1290" fmla="*/ 310800 h 2174272"/>
              <a:gd name="connsiteX1291" fmla="*/ 2331339 w 4682585"/>
              <a:gd name="connsiteY1291" fmla="*/ 164211 h 2174272"/>
              <a:gd name="connsiteX1292" fmla="*/ 2006251 w 4682585"/>
              <a:gd name="connsiteY1292" fmla="*/ 164211 h 2174272"/>
              <a:gd name="connsiteX1293" fmla="*/ 2006251 w 4682585"/>
              <a:gd name="connsiteY1293" fmla="*/ 310800 h 2174272"/>
              <a:gd name="connsiteX1294" fmla="*/ 2163985 w 4682585"/>
              <a:gd name="connsiteY1294" fmla="*/ 310800 h 2174272"/>
              <a:gd name="connsiteX1295" fmla="*/ 2163985 w 4682585"/>
              <a:gd name="connsiteY1295" fmla="*/ 164211 h 2174272"/>
              <a:gd name="connsiteX1296" fmla="*/ 1838992 w 4682585"/>
              <a:gd name="connsiteY1296" fmla="*/ 164211 h 2174272"/>
              <a:gd name="connsiteX1297" fmla="*/ 1838992 w 4682585"/>
              <a:gd name="connsiteY1297" fmla="*/ 310800 h 2174272"/>
              <a:gd name="connsiteX1298" fmla="*/ 1996726 w 4682585"/>
              <a:gd name="connsiteY1298" fmla="*/ 310800 h 2174272"/>
              <a:gd name="connsiteX1299" fmla="*/ 1996726 w 4682585"/>
              <a:gd name="connsiteY1299" fmla="*/ 164211 h 2174272"/>
              <a:gd name="connsiteX1300" fmla="*/ 1671733 w 4682585"/>
              <a:gd name="connsiteY1300" fmla="*/ 164211 h 2174272"/>
              <a:gd name="connsiteX1301" fmla="*/ 1671733 w 4682585"/>
              <a:gd name="connsiteY1301" fmla="*/ 310800 h 2174272"/>
              <a:gd name="connsiteX1302" fmla="*/ 1829467 w 4682585"/>
              <a:gd name="connsiteY1302" fmla="*/ 310800 h 2174272"/>
              <a:gd name="connsiteX1303" fmla="*/ 1829467 w 4682585"/>
              <a:gd name="connsiteY1303" fmla="*/ 164211 h 2174272"/>
              <a:gd name="connsiteX1304" fmla="*/ 1504474 w 4682585"/>
              <a:gd name="connsiteY1304" fmla="*/ 164211 h 2174272"/>
              <a:gd name="connsiteX1305" fmla="*/ 1504474 w 4682585"/>
              <a:gd name="connsiteY1305" fmla="*/ 310800 h 2174272"/>
              <a:gd name="connsiteX1306" fmla="*/ 1662208 w 4682585"/>
              <a:gd name="connsiteY1306" fmla="*/ 310800 h 2174272"/>
              <a:gd name="connsiteX1307" fmla="*/ 1662208 w 4682585"/>
              <a:gd name="connsiteY1307" fmla="*/ 164211 h 2174272"/>
              <a:gd name="connsiteX1308" fmla="*/ 1337215 w 4682585"/>
              <a:gd name="connsiteY1308" fmla="*/ 164211 h 2174272"/>
              <a:gd name="connsiteX1309" fmla="*/ 1337215 w 4682585"/>
              <a:gd name="connsiteY1309" fmla="*/ 310800 h 2174272"/>
              <a:gd name="connsiteX1310" fmla="*/ 1494949 w 4682585"/>
              <a:gd name="connsiteY1310" fmla="*/ 310800 h 2174272"/>
              <a:gd name="connsiteX1311" fmla="*/ 1494949 w 4682585"/>
              <a:gd name="connsiteY1311" fmla="*/ 164211 h 2174272"/>
              <a:gd name="connsiteX1312" fmla="*/ 1169956 w 4682585"/>
              <a:gd name="connsiteY1312" fmla="*/ 164211 h 2174272"/>
              <a:gd name="connsiteX1313" fmla="*/ 1169956 w 4682585"/>
              <a:gd name="connsiteY1313" fmla="*/ 310800 h 2174272"/>
              <a:gd name="connsiteX1314" fmla="*/ 1327690 w 4682585"/>
              <a:gd name="connsiteY1314" fmla="*/ 310800 h 2174272"/>
              <a:gd name="connsiteX1315" fmla="*/ 1327690 w 4682585"/>
              <a:gd name="connsiteY1315" fmla="*/ 164211 h 2174272"/>
              <a:gd name="connsiteX1316" fmla="*/ 1002697 w 4682585"/>
              <a:gd name="connsiteY1316" fmla="*/ 164211 h 2174272"/>
              <a:gd name="connsiteX1317" fmla="*/ 1002697 w 4682585"/>
              <a:gd name="connsiteY1317" fmla="*/ 310800 h 2174272"/>
              <a:gd name="connsiteX1318" fmla="*/ 1160431 w 4682585"/>
              <a:gd name="connsiteY1318" fmla="*/ 310800 h 2174272"/>
              <a:gd name="connsiteX1319" fmla="*/ 1160431 w 4682585"/>
              <a:gd name="connsiteY1319" fmla="*/ 164211 h 2174272"/>
              <a:gd name="connsiteX1320" fmla="*/ 835438 w 4682585"/>
              <a:gd name="connsiteY1320" fmla="*/ 164211 h 2174272"/>
              <a:gd name="connsiteX1321" fmla="*/ 835438 w 4682585"/>
              <a:gd name="connsiteY1321" fmla="*/ 310800 h 2174272"/>
              <a:gd name="connsiteX1322" fmla="*/ 993172 w 4682585"/>
              <a:gd name="connsiteY1322" fmla="*/ 310800 h 2174272"/>
              <a:gd name="connsiteX1323" fmla="*/ 993172 w 4682585"/>
              <a:gd name="connsiteY1323" fmla="*/ 164211 h 2174272"/>
              <a:gd name="connsiteX1324" fmla="*/ 668179 w 4682585"/>
              <a:gd name="connsiteY1324" fmla="*/ 164211 h 2174272"/>
              <a:gd name="connsiteX1325" fmla="*/ 668179 w 4682585"/>
              <a:gd name="connsiteY1325" fmla="*/ 310800 h 2174272"/>
              <a:gd name="connsiteX1326" fmla="*/ 825913 w 4682585"/>
              <a:gd name="connsiteY1326" fmla="*/ 310800 h 2174272"/>
              <a:gd name="connsiteX1327" fmla="*/ 825913 w 4682585"/>
              <a:gd name="connsiteY1327" fmla="*/ 164211 h 2174272"/>
              <a:gd name="connsiteX1328" fmla="*/ 500920 w 4682585"/>
              <a:gd name="connsiteY1328" fmla="*/ 164211 h 2174272"/>
              <a:gd name="connsiteX1329" fmla="*/ 500920 w 4682585"/>
              <a:gd name="connsiteY1329" fmla="*/ 310800 h 2174272"/>
              <a:gd name="connsiteX1330" fmla="*/ 658654 w 4682585"/>
              <a:gd name="connsiteY1330" fmla="*/ 310800 h 2174272"/>
              <a:gd name="connsiteX1331" fmla="*/ 658654 w 4682585"/>
              <a:gd name="connsiteY1331" fmla="*/ 164211 h 2174272"/>
              <a:gd name="connsiteX1332" fmla="*/ 333566 w 4682585"/>
              <a:gd name="connsiteY1332" fmla="*/ 164211 h 2174272"/>
              <a:gd name="connsiteX1333" fmla="*/ 333566 w 4682585"/>
              <a:gd name="connsiteY1333" fmla="*/ 310800 h 2174272"/>
              <a:gd name="connsiteX1334" fmla="*/ 491395 w 4682585"/>
              <a:gd name="connsiteY1334" fmla="*/ 310800 h 2174272"/>
              <a:gd name="connsiteX1335" fmla="*/ 491395 w 4682585"/>
              <a:gd name="connsiteY1335" fmla="*/ 164211 h 2174272"/>
              <a:gd name="connsiteX1336" fmla="*/ 166307 w 4682585"/>
              <a:gd name="connsiteY1336" fmla="*/ 164211 h 2174272"/>
              <a:gd name="connsiteX1337" fmla="*/ 166307 w 4682585"/>
              <a:gd name="connsiteY1337" fmla="*/ 310800 h 2174272"/>
              <a:gd name="connsiteX1338" fmla="*/ 324041 w 4682585"/>
              <a:gd name="connsiteY1338" fmla="*/ 310800 h 2174272"/>
              <a:gd name="connsiteX1339" fmla="*/ 324041 w 4682585"/>
              <a:gd name="connsiteY1339" fmla="*/ 164211 h 2174272"/>
              <a:gd name="connsiteX1340" fmla="*/ 9525 w 4682585"/>
              <a:gd name="connsiteY1340" fmla="*/ 164211 h 2174272"/>
              <a:gd name="connsiteX1341" fmla="*/ 9525 w 4682585"/>
              <a:gd name="connsiteY1341" fmla="*/ 310800 h 2174272"/>
              <a:gd name="connsiteX1342" fmla="*/ 156782 w 4682585"/>
              <a:gd name="connsiteY1342" fmla="*/ 310800 h 2174272"/>
              <a:gd name="connsiteX1343" fmla="*/ 156782 w 4682585"/>
              <a:gd name="connsiteY1343" fmla="*/ 164211 h 2174272"/>
              <a:gd name="connsiteX1344" fmla="*/ 0 w 4682585"/>
              <a:gd name="connsiteY1344" fmla="*/ 0 h 2174272"/>
              <a:gd name="connsiteX1345" fmla="*/ 9525 w 4682585"/>
              <a:gd name="connsiteY1345" fmla="*/ 0 h 2174272"/>
              <a:gd name="connsiteX1346" fmla="*/ 9525 w 4682585"/>
              <a:gd name="connsiteY1346" fmla="*/ 154686 h 2174272"/>
              <a:gd name="connsiteX1347" fmla="*/ 156782 w 4682585"/>
              <a:gd name="connsiteY1347" fmla="*/ 154686 h 2174272"/>
              <a:gd name="connsiteX1348" fmla="*/ 156782 w 4682585"/>
              <a:gd name="connsiteY1348" fmla="*/ 0 h 2174272"/>
              <a:gd name="connsiteX1349" fmla="*/ 166307 w 4682585"/>
              <a:gd name="connsiteY1349" fmla="*/ 0 h 2174272"/>
              <a:gd name="connsiteX1350" fmla="*/ 166307 w 4682585"/>
              <a:gd name="connsiteY1350" fmla="*/ 154686 h 2174272"/>
              <a:gd name="connsiteX1351" fmla="*/ 324041 w 4682585"/>
              <a:gd name="connsiteY1351" fmla="*/ 154686 h 2174272"/>
              <a:gd name="connsiteX1352" fmla="*/ 324041 w 4682585"/>
              <a:gd name="connsiteY1352" fmla="*/ 0 h 2174272"/>
              <a:gd name="connsiteX1353" fmla="*/ 333566 w 4682585"/>
              <a:gd name="connsiteY1353" fmla="*/ 0 h 2174272"/>
              <a:gd name="connsiteX1354" fmla="*/ 333566 w 4682585"/>
              <a:gd name="connsiteY1354" fmla="*/ 154686 h 2174272"/>
              <a:gd name="connsiteX1355" fmla="*/ 491395 w 4682585"/>
              <a:gd name="connsiteY1355" fmla="*/ 154686 h 2174272"/>
              <a:gd name="connsiteX1356" fmla="*/ 491395 w 4682585"/>
              <a:gd name="connsiteY1356" fmla="*/ 0 h 2174272"/>
              <a:gd name="connsiteX1357" fmla="*/ 500920 w 4682585"/>
              <a:gd name="connsiteY1357" fmla="*/ 0 h 2174272"/>
              <a:gd name="connsiteX1358" fmla="*/ 500920 w 4682585"/>
              <a:gd name="connsiteY1358" fmla="*/ 154686 h 2174272"/>
              <a:gd name="connsiteX1359" fmla="*/ 658654 w 4682585"/>
              <a:gd name="connsiteY1359" fmla="*/ 154686 h 2174272"/>
              <a:gd name="connsiteX1360" fmla="*/ 658654 w 4682585"/>
              <a:gd name="connsiteY1360" fmla="*/ 0 h 2174272"/>
              <a:gd name="connsiteX1361" fmla="*/ 668179 w 4682585"/>
              <a:gd name="connsiteY1361" fmla="*/ 0 h 2174272"/>
              <a:gd name="connsiteX1362" fmla="*/ 668179 w 4682585"/>
              <a:gd name="connsiteY1362" fmla="*/ 154686 h 2174272"/>
              <a:gd name="connsiteX1363" fmla="*/ 825913 w 4682585"/>
              <a:gd name="connsiteY1363" fmla="*/ 154686 h 2174272"/>
              <a:gd name="connsiteX1364" fmla="*/ 825913 w 4682585"/>
              <a:gd name="connsiteY1364" fmla="*/ 0 h 2174272"/>
              <a:gd name="connsiteX1365" fmla="*/ 835438 w 4682585"/>
              <a:gd name="connsiteY1365" fmla="*/ 0 h 2174272"/>
              <a:gd name="connsiteX1366" fmla="*/ 835438 w 4682585"/>
              <a:gd name="connsiteY1366" fmla="*/ 154686 h 2174272"/>
              <a:gd name="connsiteX1367" fmla="*/ 993172 w 4682585"/>
              <a:gd name="connsiteY1367" fmla="*/ 154686 h 2174272"/>
              <a:gd name="connsiteX1368" fmla="*/ 993172 w 4682585"/>
              <a:gd name="connsiteY1368" fmla="*/ 0 h 2174272"/>
              <a:gd name="connsiteX1369" fmla="*/ 1002697 w 4682585"/>
              <a:gd name="connsiteY1369" fmla="*/ 0 h 2174272"/>
              <a:gd name="connsiteX1370" fmla="*/ 1002697 w 4682585"/>
              <a:gd name="connsiteY1370" fmla="*/ 154686 h 2174272"/>
              <a:gd name="connsiteX1371" fmla="*/ 1160431 w 4682585"/>
              <a:gd name="connsiteY1371" fmla="*/ 154686 h 2174272"/>
              <a:gd name="connsiteX1372" fmla="*/ 1160431 w 4682585"/>
              <a:gd name="connsiteY1372" fmla="*/ 0 h 2174272"/>
              <a:gd name="connsiteX1373" fmla="*/ 1169956 w 4682585"/>
              <a:gd name="connsiteY1373" fmla="*/ 0 h 2174272"/>
              <a:gd name="connsiteX1374" fmla="*/ 1169956 w 4682585"/>
              <a:gd name="connsiteY1374" fmla="*/ 154686 h 2174272"/>
              <a:gd name="connsiteX1375" fmla="*/ 1327690 w 4682585"/>
              <a:gd name="connsiteY1375" fmla="*/ 154686 h 2174272"/>
              <a:gd name="connsiteX1376" fmla="*/ 1327690 w 4682585"/>
              <a:gd name="connsiteY1376" fmla="*/ 0 h 2174272"/>
              <a:gd name="connsiteX1377" fmla="*/ 1337215 w 4682585"/>
              <a:gd name="connsiteY1377" fmla="*/ 0 h 2174272"/>
              <a:gd name="connsiteX1378" fmla="*/ 1337215 w 4682585"/>
              <a:gd name="connsiteY1378" fmla="*/ 154686 h 2174272"/>
              <a:gd name="connsiteX1379" fmla="*/ 1494949 w 4682585"/>
              <a:gd name="connsiteY1379" fmla="*/ 154686 h 2174272"/>
              <a:gd name="connsiteX1380" fmla="*/ 1494949 w 4682585"/>
              <a:gd name="connsiteY1380" fmla="*/ 0 h 2174272"/>
              <a:gd name="connsiteX1381" fmla="*/ 1504474 w 4682585"/>
              <a:gd name="connsiteY1381" fmla="*/ 0 h 2174272"/>
              <a:gd name="connsiteX1382" fmla="*/ 1504474 w 4682585"/>
              <a:gd name="connsiteY1382" fmla="*/ 154686 h 2174272"/>
              <a:gd name="connsiteX1383" fmla="*/ 1662208 w 4682585"/>
              <a:gd name="connsiteY1383" fmla="*/ 154686 h 2174272"/>
              <a:gd name="connsiteX1384" fmla="*/ 1662208 w 4682585"/>
              <a:gd name="connsiteY1384" fmla="*/ 0 h 2174272"/>
              <a:gd name="connsiteX1385" fmla="*/ 1671733 w 4682585"/>
              <a:gd name="connsiteY1385" fmla="*/ 0 h 2174272"/>
              <a:gd name="connsiteX1386" fmla="*/ 1671733 w 4682585"/>
              <a:gd name="connsiteY1386" fmla="*/ 154686 h 2174272"/>
              <a:gd name="connsiteX1387" fmla="*/ 1829467 w 4682585"/>
              <a:gd name="connsiteY1387" fmla="*/ 154686 h 2174272"/>
              <a:gd name="connsiteX1388" fmla="*/ 1829467 w 4682585"/>
              <a:gd name="connsiteY1388" fmla="*/ 0 h 2174272"/>
              <a:gd name="connsiteX1389" fmla="*/ 1838992 w 4682585"/>
              <a:gd name="connsiteY1389" fmla="*/ 0 h 2174272"/>
              <a:gd name="connsiteX1390" fmla="*/ 1838992 w 4682585"/>
              <a:gd name="connsiteY1390" fmla="*/ 154686 h 2174272"/>
              <a:gd name="connsiteX1391" fmla="*/ 1996726 w 4682585"/>
              <a:gd name="connsiteY1391" fmla="*/ 154686 h 2174272"/>
              <a:gd name="connsiteX1392" fmla="*/ 1996726 w 4682585"/>
              <a:gd name="connsiteY1392" fmla="*/ 0 h 2174272"/>
              <a:gd name="connsiteX1393" fmla="*/ 2006251 w 4682585"/>
              <a:gd name="connsiteY1393" fmla="*/ 0 h 2174272"/>
              <a:gd name="connsiteX1394" fmla="*/ 2006251 w 4682585"/>
              <a:gd name="connsiteY1394" fmla="*/ 154686 h 2174272"/>
              <a:gd name="connsiteX1395" fmla="*/ 2163985 w 4682585"/>
              <a:gd name="connsiteY1395" fmla="*/ 154686 h 2174272"/>
              <a:gd name="connsiteX1396" fmla="*/ 2163985 w 4682585"/>
              <a:gd name="connsiteY1396" fmla="*/ 0 h 2174272"/>
              <a:gd name="connsiteX1397" fmla="*/ 2173510 w 4682585"/>
              <a:gd name="connsiteY1397" fmla="*/ 0 h 2174272"/>
              <a:gd name="connsiteX1398" fmla="*/ 2173510 w 4682585"/>
              <a:gd name="connsiteY1398" fmla="*/ 154686 h 2174272"/>
              <a:gd name="connsiteX1399" fmla="*/ 2331339 w 4682585"/>
              <a:gd name="connsiteY1399" fmla="*/ 154686 h 2174272"/>
              <a:gd name="connsiteX1400" fmla="*/ 2331339 w 4682585"/>
              <a:gd name="connsiteY1400" fmla="*/ 0 h 2174272"/>
              <a:gd name="connsiteX1401" fmla="*/ 2340864 w 4682585"/>
              <a:gd name="connsiteY1401" fmla="*/ 0 h 2174272"/>
              <a:gd name="connsiteX1402" fmla="*/ 2340864 w 4682585"/>
              <a:gd name="connsiteY1402" fmla="*/ 154686 h 2174272"/>
              <a:gd name="connsiteX1403" fmla="*/ 2498598 w 4682585"/>
              <a:gd name="connsiteY1403" fmla="*/ 154686 h 2174272"/>
              <a:gd name="connsiteX1404" fmla="*/ 2498598 w 4682585"/>
              <a:gd name="connsiteY1404" fmla="*/ 0 h 2174272"/>
              <a:gd name="connsiteX1405" fmla="*/ 2508123 w 4682585"/>
              <a:gd name="connsiteY1405" fmla="*/ 0 h 2174272"/>
              <a:gd name="connsiteX1406" fmla="*/ 2508123 w 4682585"/>
              <a:gd name="connsiteY1406" fmla="*/ 154686 h 2174272"/>
              <a:gd name="connsiteX1407" fmla="*/ 2665857 w 4682585"/>
              <a:gd name="connsiteY1407" fmla="*/ 154686 h 2174272"/>
              <a:gd name="connsiteX1408" fmla="*/ 2665857 w 4682585"/>
              <a:gd name="connsiteY1408" fmla="*/ 0 h 2174272"/>
              <a:gd name="connsiteX1409" fmla="*/ 2675382 w 4682585"/>
              <a:gd name="connsiteY1409" fmla="*/ 0 h 2174272"/>
              <a:gd name="connsiteX1410" fmla="*/ 2675382 w 4682585"/>
              <a:gd name="connsiteY1410" fmla="*/ 154686 h 2174272"/>
              <a:gd name="connsiteX1411" fmla="*/ 2833116 w 4682585"/>
              <a:gd name="connsiteY1411" fmla="*/ 154686 h 2174272"/>
              <a:gd name="connsiteX1412" fmla="*/ 2833116 w 4682585"/>
              <a:gd name="connsiteY1412" fmla="*/ 0 h 2174272"/>
              <a:gd name="connsiteX1413" fmla="*/ 2842641 w 4682585"/>
              <a:gd name="connsiteY1413" fmla="*/ 0 h 2174272"/>
              <a:gd name="connsiteX1414" fmla="*/ 2842641 w 4682585"/>
              <a:gd name="connsiteY1414" fmla="*/ 154686 h 2174272"/>
              <a:gd name="connsiteX1415" fmla="*/ 3000375 w 4682585"/>
              <a:gd name="connsiteY1415" fmla="*/ 154686 h 2174272"/>
              <a:gd name="connsiteX1416" fmla="*/ 3000375 w 4682585"/>
              <a:gd name="connsiteY1416" fmla="*/ 0 h 2174272"/>
              <a:gd name="connsiteX1417" fmla="*/ 3009900 w 4682585"/>
              <a:gd name="connsiteY1417" fmla="*/ 0 h 2174272"/>
              <a:gd name="connsiteX1418" fmla="*/ 3009900 w 4682585"/>
              <a:gd name="connsiteY1418" fmla="*/ 154686 h 2174272"/>
              <a:gd name="connsiteX1419" fmla="*/ 3167634 w 4682585"/>
              <a:gd name="connsiteY1419" fmla="*/ 154686 h 2174272"/>
              <a:gd name="connsiteX1420" fmla="*/ 3167634 w 4682585"/>
              <a:gd name="connsiteY1420" fmla="*/ 0 h 2174272"/>
              <a:gd name="connsiteX1421" fmla="*/ 3177159 w 4682585"/>
              <a:gd name="connsiteY1421" fmla="*/ 0 h 2174272"/>
              <a:gd name="connsiteX1422" fmla="*/ 3177159 w 4682585"/>
              <a:gd name="connsiteY1422" fmla="*/ 154686 h 2174272"/>
              <a:gd name="connsiteX1423" fmla="*/ 3334893 w 4682585"/>
              <a:gd name="connsiteY1423" fmla="*/ 154686 h 2174272"/>
              <a:gd name="connsiteX1424" fmla="*/ 3334893 w 4682585"/>
              <a:gd name="connsiteY1424" fmla="*/ 0 h 2174272"/>
              <a:gd name="connsiteX1425" fmla="*/ 3344418 w 4682585"/>
              <a:gd name="connsiteY1425" fmla="*/ 0 h 2174272"/>
              <a:gd name="connsiteX1426" fmla="*/ 3344418 w 4682585"/>
              <a:gd name="connsiteY1426" fmla="*/ 154686 h 2174272"/>
              <a:gd name="connsiteX1427" fmla="*/ 3502152 w 4682585"/>
              <a:gd name="connsiteY1427" fmla="*/ 154686 h 2174272"/>
              <a:gd name="connsiteX1428" fmla="*/ 3502152 w 4682585"/>
              <a:gd name="connsiteY1428" fmla="*/ 0 h 2174272"/>
              <a:gd name="connsiteX1429" fmla="*/ 3511677 w 4682585"/>
              <a:gd name="connsiteY1429" fmla="*/ 0 h 2174272"/>
              <a:gd name="connsiteX1430" fmla="*/ 3511677 w 4682585"/>
              <a:gd name="connsiteY1430" fmla="*/ 154686 h 2174272"/>
              <a:gd name="connsiteX1431" fmla="*/ 3669411 w 4682585"/>
              <a:gd name="connsiteY1431" fmla="*/ 154686 h 2174272"/>
              <a:gd name="connsiteX1432" fmla="*/ 3669411 w 4682585"/>
              <a:gd name="connsiteY1432" fmla="*/ 0 h 2174272"/>
              <a:gd name="connsiteX1433" fmla="*/ 3678936 w 4682585"/>
              <a:gd name="connsiteY1433" fmla="*/ 0 h 2174272"/>
              <a:gd name="connsiteX1434" fmla="*/ 3678936 w 4682585"/>
              <a:gd name="connsiteY1434" fmla="*/ 154686 h 2174272"/>
              <a:gd name="connsiteX1435" fmla="*/ 3836766 w 4682585"/>
              <a:gd name="connsiteY1435" fmla="*/ 154686 h 2174272"/>
              <a:gd name="connsiteX1436" fmla="*/ 3836766 w 4682585"/>
              <a:gd name="connsiteY1436" fmla="*/ 0 h 2174272"/>
              <a:gd name="connsiteX1437" fmla="*/ 3846291 w 4682585"/>
              <a:gd name="connsiteY1437" fmla="*/ 0 h 2174272"/>
              <a:gd name="connsiteX1438" fmla="*/ 3846291 w 4682585"/>
              <a:gd name="connsiteY1438" fmla="*/ 154686 h 2174272"/>
              <a:gd name="connsiteX1439" fmla="*/ 4004025 w 4682585"/>
              <a:gd name="connsiteY1439" fmla="*/ 154686 h 2174272"/>
              <a:gd name="connsiteX1440" fmla="*/ 4004025 w 4682585"/>
              <a:gd name="connsiteY1440" fmla="*/ 0 h 2174272"/>
              <a:gd name="connsiteX1441" fmla="*/ 4013550 w 4682585"/>
              <a:gd name="connsiteY1441" fmla="*/ 0 h 2174272"/>
              <a:gd name="connsiteX1442" fmla="*/ 4013550 w 4682585"/>
              <a:gd name="connsiteY1442" fmla="*/ 154686 h 2174272"/>
              <a:gd name="connsiteX1443" fmla="*/ 4171284 w 4682585"/>
              <a:gd name="connsiteY1443" fmla="*/ 154686 h 2174272"/>
              <a:gd name="connsiteX1444" fmla="*/ 4171284 w 4682585"/>
              <a:gd name="connsiteY1444" fmla="*/ 0 h 2174272"/>
              <a:gd name="connsiteX1445" fmla="*/ 4180809 w 4682585"/>
              <a:gd name="connsiteY1445" fmla="*/ 0 h 2174272"/>
              <a:gd name="connsiteX1446" fmla="*/ 4180809 w 4682585"/>
              <a:gd name="connsiteY1446" fmla="*/ 154686 h 2174272"/>
              <a:gd name="connsiteX1447" fmla="*/ 4338543 w 4682585"/>
              <a:gd name="connsiteY1447" fmla="*/ 154686 h 2174272"/>
              <a:gd name="connsiteX1448" fmla="*/ 4338543 w 4682585"/>
              <a:gd name="connsiteY1448" fmla="*/ 0 h 2174272"/>
              <a:gd name="connsiteX1449" fmla="*/ 4348068 w 4682585"/>
              <a:gd name="connsiteY1449" fmla="*/ 0 h 2174272"/>
              <a:gd name="connsiteX1450" fmla="*/ 4348068 w 4682585"/>
              <a:gd name="connsiteY1450" fmla="*/ 154686 h 2174272"/>
              <a:gd name="connsiteX1451" fmla="*/ 4505801 w 4682585"/>
              <a:gd name="connsiteY1451" fmla="*/ 154686 h 2174272"/>
              <a:gd name="connsiteX1452" fmla="*/ 4505801 w 4682585"/>
              <a:gd name="connsiteY1452" fmla="*/ 0 h 2174272"/>
              <a:gd name="connsiteX1453" fmla="*/ 4515326 w 4682585"/>
              <a:gd name="connsiteY1453" fmla="*/ 0 h 2174272"/>
              <a:gd name="connsiteX1454" fmla="*/ 4515326 w 4682585"/>
              <a:gd name="connsiteY1454" fmla="*/ 154686 h 2174272"/>
              <a:gd name="connsiteX1455" fmla="*/ 4673060 w 4682585"/>
              <a:gd name="connsiteY1455" fmla="*/ 154686 h 2174272"/>
              <a:gd name="connsiteX1456" fmla="*/ 4673060 w 4682585"/>
              <a:gd name="connsiteY1456" fmla="*/ 0 h 2174272"/>
              <a:gd name="connsiteX1457" fmla="*/ 4682585 w 4682585"/>
              <a:gd name="connsiteY1457" fmla="*/ 0 h 2174272"/>
              <a:gd name="connsiteX1458" fmla="*/ 4682585 w 4682585"/>
              <a:gd name="connsiteY1458" fmla="*/ 2174272 h 2174272"/>
              <a:gd name="connsiteX1459" fmla="*/ 4673060 w 4682585"/>
              <a:gd name="connsiteY1459" fmla="*/ 2174272 h 2174272"/>
              <a:gd name="connsiteX1460" fmla="*/ 4673060 w 4682585"/>
              <a:gd name="connsiteY1460" fmla="*/ 2037588 h 2174272"/>
              <a:gd name="connsiteX1461" fmla="*/ 4515326 w 4682585"/>
              <a:gd name="connsiteY1461" fmla="*/ 2037588 h 2174272"/>
              <a:gd name="connsiteX1462" fmla="*/ 4515326 w 4682585"/>
              <a:gd name="connsiteY1462" fmla="*/ 2174272 h 2174272"/>
              <a:gd name="connsiteX1463" fmla="*/ 4505801 w 4682585"/>
              <a:gd name="connsiteY1463" fmla="*/ 2174272 h 2174272"/>
              <a:gd name="connsiteX1464" fmla="*/ 4505801 w 4682585"/>
              <a:gd name="connsiteY1464" fmla="*/ 2037588 h 2174272"/>
              <a:gd name="connsiteX1465" fmla="*/ 4348068 w 4682585"/>
              <a:gd name="connsiteY1465" fmla="*/ 2037588 h 2174272"/>
              <a:gd name="connsiteX1466" fmla="*/ 4348068 w 4682585"/>
              <a:gd name="connsiteY1466" fmla="*/ 2174272 h 2174272"/>
              <a:gd name="connsiteX1467" fmla="*/ 4338543 w 4682585"/>
              <a:gd name="connsiteY1467" fmla="*/ 2174272 h 2174272"/>
              <a:gd name="connsiteX1468" fmla="*/ 4338543 w 4682585"/>
              <a:gd name="connsiteY1468" fmla="*/ 2037588 h 2174272"/>
              <a:gd name="connsiteX1469" fmla="*/ 4180809 w 4682585"/>
              <a:gd name="connsiteY1469" fmla="*/ 2037588 h 2174272"/>
              <a:gd name="connsiteX1470" fmla="*/ 4180809 w 4682585"/>
              <a:gd name="connsiteY1470" fmla="*/ 2174272 h 2174272"/>
              <a:gd name="connsiteX1471" fmla="*/ 4171284 w 4682585"/>
              <a:gd name="connsiteY1471" fmla="*/ 2174272 h 2174272"/>
              <a:gd name="connsiteX1472" fmla="*/ 4171284 w 4682585"/>
              <a:gd name="connsiteY1472" fmla="*/ 2037588 h 2174272"/>
              <a:gd name="connsiteX1473" fmla="*/ 4013550 w 4682585"/>
              <a:gd name="connsiteY1473" fmla="*/ 2037588 h 2174272"/>
              <a:gd name="connsiteX1474" fmla="*/ 4013550 w 4682585"/>
              <a:gd name="connsiteY1474" fmla="*/ 2174272 h 2174272"/>
              <a:gd name="connsiteX1475" fmla="*/ 4004025 w 4682585"/>
              <a:gd name="connsiteY1475" fmla="*/ 2174272 h 2174272"/>
              <a:gd name="connsiteX1476" fmla="*/ 4004025 w 4682585"/>
              <a:gd name="connsiteY1476" fmla="*/ 2037588 h 2174272"/>
              <a:gd name="connsiteX1477" fmla="*/ 3846291 w 4682585"/>
              <a:gd name="connsiteY1477" fmla="*/ 2037588 h 2174272"/>
              <a:gd name="connsiteX1478" fmla="*/ 3846291 w 4682585"/>
              <a:gd name="connsiteY1478" fmla="*/ 2174272 h 2174272"/>
              <a:gd name="connsiteX1479" fmla="*/ 3836766 w 4682585"/>
              <a:gd name="connsiteY1479" fmla="*/ 2174272 h 2174272"/>
              <a:gd name="connsiteX1480" fmla="*/ 3836766 w 4682585"/>
              <a:gd name="connsiteY1480" fmla="*/ 2037588 h 2174272"/>
              <a:gd name="connsiteX1481" fmla="*/ 3678936 w 4682585"/>
              <a:gd name="connsiteY1481" fmla="*/ 2037588 h 2174272"/>
              <a:gd name="connsiteX1482" fmla="*/ 3678936 w 4682585"/>
              <a:gd name="connsiteY1482" fmla="*/ 2174272 h 2174272"/>
              <a:gd name="connsiteX1483" fmla="*/ 3669411 w 4682585"/>
              <a:gd name="connsiteY1483" fmla="*/ 2174272 h 2174272"/>
              <a:gd name="connsiteX1484" fmla="*/ 3669411 w 4682585"/>
              <a:gd name="connsiteY1484" fmla="*/ 2037588 h 2174272"/>
              <a:gd name="connsiteX1485" fmla="*/ 3511677 w 4682585"/>
              <a:gd name="connsiteY1485" fmla="*/ 2037588 h 2174272"/>
              <a:gd name="connsiteX1486" fmla="*/ 3511677 w 4682585"/>
              <a:gd name="connsiteY1486" fmla="*/ 2174272 h 2174272"/>
              <a:gd name="connsiteX1487" fmla="*/ 3502152 w 4682585"/>
              <a:gd name="connsiteY1487" fmla="*/ 2174272 h 2174272"/>
              <a:gd name="connsiteX1488" fmla="*/ 3502152 w 4682585"/>
              <a:gd name="connsiteY1488" fmla="*/ 2037588 h 2174272"/>
              <a:gd name="connsiteX1489" fmla="*/ 3344418 w 4682585"/>
              <a:gd name="connsiteY1489" fmla="*/ 2037588 h 2174272"/>
              <a:gd name="connsiteX1490" fmla="*/ 3344418 w 4682585"/>
              <a:gd name="connsiteY1490" fmla="*/ 2174272 h 2174272"/>
              <a:gd name="connsiteX1491" fmla="*/ 3334893 w 4682585"/>
              <a:gd name="connsiteY1491" fmla="*/ 2174272 h 2174272"/>
              <a:gd name="connsiteX1492" fmla="*/ 3334893 w 4682585"/>
              <a:gd name="connsiteY1492" fmla="*/ 2037588 h 2174272"/>
              <a:gd name="connsiteX1493" fmla="*/ 3177159 w 4682585"/>
              <a:gd name="connsiteY1493" fmla="*/ 2037588 h 2174272"/>
              <a:gd name="connsiteX1494" fmla="*/ 3177159 w 4682585"/>
              <a:gd name="connsiteY1494" fmla="*/ 2174272 h 2174272"/>
              <a:gd name="connsiteX1495" fmla="*/ 3167634 w 4682585"/>
              <a:gd name="connsiteY1495" fmla="*/ 2174272 h 2174272"/>
              <a:gd name="connsiteX1496" fmla="*/ 3167634 w 4682585"/>
              <a:gd name="connsiteY1496" fmla="*/ 2037588 h 2174272"/>
              <a:gd name="connsiteX1497" fmla="*/ 3009900 w 4682585"/>
              <a:gd name="connsiteY1497" fmla="*/ 2037588 h 2174272"/>
              <a:gd name="connsiteX1498" fmla="*/ 3009900 w 4682585"/>
              <a:gd name="connsiteY1498" fmla="*/ 2174272 h 2174272"/>
              <a:gd name="connsiteX1499" fmla="*/ 3000375 w 4682585"/>
              <a:gd name="connsiteY1499" fmla="*/ 2174272 h 2174272"/>
              <a:gd name="connsiteX1500" fmla="*/ 3000375 w 4682585"/>
              <a:gd name="connsiteY1500" fmla="*/ 2037588 h 2174272"/>
              <a:gd name="connsiteX1501" fmla="*/ 2842641 w 4682585"/>
              <a:gd name="connsiteY1501" fmla="*/ 2037588 h 2174272"/>
              <a:gd name="connsiteX1502" fmla="*/ 2842641 w 4682585"/>
              <a:gd name="connsiteY1502" fmla="*/ 2174272 h 2174272"/>
              <a:gd name="connsiteX1503" fmla="*/ 2833116 w 4682585"/>
              <a:gd name="connsiteY1503" fmla="*/ 2174272 h 2174272"/>
              <a:gd name="connsiteX1504" fmla="*/ 2833116 w 4682585"/>
              <a:gd name="connsiteY1504" fmla="*/ 2037588 h 2174272"/>
              <a:gd name="connsiteX1505" fmla="*/ 2675382 w 4682585"/>
              <a:gd name="connsiteY1505" fmla="*/ 2037588 h 2174272"/>
              <a:gd name="connsiteX1506" fmla="*/ 2675382 w 4682585"/>
              <a:gd name="connsiteY1506" fmla="*/ 2174272 h 2174272"/>
              <a:gd name="connsiteX1507" fmla="*/ 2665857 w 4682585"/>
              <a:gd name="connsiteY1507" fmla="*/ 2174272 h 2174272"/>
              <a:gd name="connsiteX1508" fmla="*/ 2665857 w 4682585"/>
              <a:gd name="connsiteY1508" fmla="*/ 2037588 h 2174272"/>
              <a:gd name="connsiteX1509" fmla="*/ 2508123 w 4682585"/>
              <a:gd name="connsiteY1509" fmla="*/ 2037588 h 2174272"/>
              <a:gd name="connsiteX1510" fmla="*/ 2508123 w 4682585"/>
              <a:gd name="connsiteY1510" fmla="*/ 2174272 h 2174272"/>
              <a:gd name="connsiteX1511" fmla="*/ 2498598 w 4682585"/>
              <a:gd name="connsiteY1511" fmla="*/ 2174272 h 2174272"/>
              <a:gd name="connsiteX1512" fmla="*/ 2498598 w 4682585"/>
              <a:gd name="connsiteY1512" fmla="*/ 2037588 h 2174272"/>
              <a:gd name="connsiteX1513" fmla="*/ 2340864 w 4682585"/>
              <a:gd name="connsiteY1513" fmla="*/ 2037588 h 2174272"/>
              <a:gd name="connsiteX1514" fmla="*/ 2340864 w 4682585"/>
              <a:gd name="connsiteY1514" fmla="*/ 2174272 h 2174272"/>
              <a:gd name="connsiteX1515" fmla="*/ 2331339 w 4682585"/>
              <a:gd name="connsiteY1515" fmla="*/ 2174272 h 2174272"/>
              <a:gd name="connsiteX1516" fmla="*/ 2331339 w 4682585"/>
              <a:gd name="connsiteY1516" fmla="*/ 2037588 h 2174272"/>
              <a:gd name="connsiteX1517" fmla="*/ 2173510 w 4682585"/>
              <a:gd name="connsiteY1517" fmla="*/ 2037588 h 2174272"/>
              <a:gd name="connsiteX1518" fmla="*/ 2173510 w 4682585"/>
              <a:gd name="connsiteY1518" fmla="*/ 2174272 h 2174272"/>
              <a:gd name="connsiteX1519" fmla="*/ 2163985 w 4682585"/>
              <a:gd name="connsiteY1519" fmla="*/ 2174272 h 2174272"/>
              <a:gd name="connsiteX1520" fmla="*/ 2163985 w 4682585"/>
              <a:gd name="connsiteY1520" fmla="*/ 2037588 h 2174272"/>
              <a:gd name="connsiteX1521" fmla="*/ 2006251 w 4682585"/>
              <a:gd name="connsiteY1521" fmla="*/ 2037588 h 2174272"/>
              <a:gd name="connsiteX1522" fmla="*/ 2006251 w 4682585"/>
              <a:gd name="connsiteY1522" fmla="*/ 2174272 h 2174272"/>
              <a:gd name="connsiteX1523" fmla="*/ 1996726 w 4682585"/>
              <a:gd name="connsiteY1523" fmla="*/ 2174272 h 2174272"/>
              <a:gd name="connsiteX1524" fmla="*/ 1996726 w 4682585"/>
              <a:gd name="connsiteY1524" fmla="*/ 2037588 h 2174272"/>
              <a:gd name="connsiteX1525" fmla="*/ 1838992 w 4682585"/>
              <a:gd name="connsiteY1525" fmla="*/ 2037588 h 2174272"/>
              <a:gd name="connsiteX1526" fmla="*/ 1838992 w 4682585"/>
              <a:gd name="connsiteY1526" fmla="*/ 2174272 h 2174272"/>
              <a:gd name="connsiteX1527" fmla="*/ 1829467 w 4682585"/>
              <a:gd name="connsiteY1527" fmla="*/ 2174272 h 2174272"/>
              <a:gd name="connsiteX1528" fmla="*/ 1829467 w 4682585"/>
              <a:gd name="connsiteY1528" fmla="*/ 2037588 h 2174272"/>
              <a:gd name="connsiteX1529" fmla="*/ 1671733 w 4682585"/>
              <a:gd name="connsiteY1529" fmla="*/ 2037588 h 2174272"/>
              <a:gd name="connsiteX1530" fmla="*/ 1671733 w 4682585"/>
              <a:gd name="connsiteY1530" fmla="*/ 2174272 h 2174272"/>
              <a:gd name="connsiteX1531" fmla="*/ 1662208 w 4682585"/>
              <a:gd name="connsiteY1531" fmla="*/ 2174272 h 2174272"/>
              <a:gd name="connsiteX1532" fmla="*/ 1662208 w 4682585"/>
              <a:gd name="connsiteY1532" fmla="*/ 2037588 h 2174272"/>
              <a:gd name="connsiteX1533" fmla="*/ 1504474 w 4682585"/>
              <a:gd name="connsiteY1533" fmla="*/ 2037588 h 2174272"/>
              <a:gd name="connsiteX1534" fmla="*/ 1504474 w 4682585"/>
              <a:gd name="connsiteY1534" fmla="*/ 2174272 h 2174272"/>
              <a:gd name="connsiteX1535" fmla="*/ 1494949 w 4682585"/>
              <a:gd name="connsiteY1535" fmla="*/ 2174272 h 2174272"/>
              <a:gd name="connsiteX1536" fmla="*/ 1494949 w 4682585"/>
              <a:gd name="connsiteY1536" fmla="*/ 2037588 h 2174272"/>
              <a:gd name="connsiteX1537" fmla="*/ 1337215 w 4682585"/>
              <a:gd name="connsiteY1537" fmla="*/ 2037588 h 2174272"/>
              <a:gd name="connsiteX1538" fmla="*/ 1337215 w 4682585"/>
              <a:gd name="connsiteY1538" fmla="*/ 2174272 h 2174272"/>
              <a:gd name="connsiteX1539" fmla="*/ 1327690 w 4682585"/>
              <a:gd name="connsiteY1539" fmla="*/ 2174272 h 2174272"/>
              <a:gd name="connsiteX1540" fmla="*/ 1327690 w 4682585"/>
              <a:gd name="connsiteY1540" fmla="*/ 2037588 h 2174272"/>
              <a:gd name="connsiteX1541" fmla="*/ 1169956 w 4682585"/>
              <a:gd name="connsiteY1541" fmla="*/ 2037588 h 2174272"/>
              <a:gd name="connsiteX1542" fmla="*/ 1169956 w 4682585"/>
              <a:gd name="connsiteY1542" fmla="*/ 2174272 h 2174272"/>
              <a:gd name="connsiteX1543" fmla="*/ 1160431 w 4682585"/>
              <a:gd name="connsiteY1543" fmla="*/ 2174272 h 2174272"/>
              <a:gd name="connsiteX1544" fmla="*/ 1160431 w 4682585"/>
              <a:gd name="connsiteY1544" fmla="*/ 2037588 h 2174272"/>
              <a:gd name="connsiteX1545" fmla="*/ 1002697 w 4682585"/>
              <a:gd name="connsiteY1545" fmla="*/ 2037588 h 2174272"/>
              <a:gd name="connsiteX1546" fmla="*/ 1002697 w 4682585"/>
              <a:gd name="connsiteY1546" fmla="*/ 2174272 h 2174272"/>
              <a:gd name="connsiteX1547" fmla="*/ 993172 w 4682585"/>
              <a:gd name="connsiteY1547" fmla="*/ 2174272 h 2174272"/>
              <a:gd name="connsiteX1548" fmla="*/ 993172 w 4682585"/>
              <a:gd name="connsiteY1548" fmla="*/ 2037588 h 2174272"/>
              <a:gd name="connsiteX1549" fmla="*/ 835438 w 4682585"/>
              <a:gd name="connsiteY1549" fmla="*/ 2037588 h 2174272"/>
              <a:gd name="connsiteX1550" fmla="*/ 835438 w 4682585"/>
              <a:gd name="connsiteY1550" fmla="*/ 2174272 h 2174272"/>
              <a:gd name="connsiteX1551" fmla="*/ 825913 w 4682585"/>
              <a:gd name="connsiteY1551" fmla="*/ 2174272 h 2174272"/>
              <a:gd name="connsiteX1552" fmla="*/ 825913 w 4682585"/>
              <a:gd name="connsiteY1552" fmla="*/ 2037588 h 2174272"/>
              <a:gd name="connsiteX1553" fmla="*/ 668179 w 4682585"/>
              <a:gd name="connsiteY1553" fmla="*/ 2037588 h 2174272"/>
              <a:gd name="connsiteX1554" fmla="*/ 668179 w 4682585"/>
              <a:gd name="connsiteY1554" fmla="*/ 2174272 h 2174272"/>
              <a:gd name="connsiteX1555" fmla="*/ 658654 w 4682585"/>
              <a:gd name="connsiteY1555" fmla="*/ 2174272 h 2174272"/>
              <a:gd name="connsiteX1556" fmla="*/ 658654 w 4682585"/>
              <a:gd name="connsiteY1556" fmla="*/ 2037588 h 2174272"/>
              <a:gd name="connsiteX1557" fmla="*/ 500920 w 4682585"/>
              <a:gd name="connsiteY1557" fmla="*/ 2037588 h 2174272"/>
              <a:gd name="connsiteX1558" fmla="*/ 500920 w 4682585"/>
              <a:gd name="connsiteY1558" fmla="*/ 2174272 h 2174272"/>
              <a:gd name="connsiteX1559" fmla="*/ 491395 w 4682585"/>
              <a:gd name="connsiteY1559" fmla="*/ 2174272 h 2174272"/>
              <a:gd name="connsiteX1560" fmla="*/ 491395 w 4682585"/>
              <a:gd name="connsiteY1560" fmla="*/ 2037588 h 2174272"/>
              <a:gd name="connsiteX1561" fmla="*/ 333566 w 4682585"/>
              <a:gd name="connsiteY1561" fmla="*/ 2037588 h 2174272"/>
              <a:gd name="connsiteX1562" fmla="*/ 333566 w 4682585"/>
              <a:gd name="connsiteY1562" fmla="*/ 2174272 h 2174272"/>
              <a:gd name="connsiteX1563" fmla="*/ 324041 w 4682585"/>
              <a:gd name="connsiteY1563" fmla="*/ 2174272 h 2174272"/>
              <a:gd name="connsiteX1564" fmla="*/ 324041 w 4682585"/>
              <a:gd name="connsiteY1564" fmla="*/ 2037588 h 2174272"/>
              <a:gd name="connsiteX1565" fmla="*/ 166307 w 4682585"/>
              <a:gd name="connsiteY1565" fmla="*/ 2037588 h 2174272"/>
              <a:gd name="connsiteX1566" fmla="*/ 166307 w 4682585"/>
              <a:gd name="connsiteY1566" fmla="*/ 2174272 h 2174272"/>
              <a:gd name="connsiteX1567" fmla="*/ 156782 w 4682585"/>
              <a:gd name="connsiteY1567" fmla="*/ 2174272 h 2174272"/>
              <a:gd name="connsiteX1568" fmla="*/ 156782 w 4682585"/>
              <a:gd name="connsiteY1568" fmla="*/ 2037588 h 2174272"/>
              <a:gd name="connsiteX1569" fmla="*/ 9525 w 4682585"/>
              <a:gd name="connsiteY1569" fmla="*/ 2037588 h 2174272"/>
              <a:gd name="connsiteX1570" fmla="*/ 9525 w 4682585"/>
              <a:gd name="connsiteY1570" fmla="*/ 2174272 h 2174272"/>
              <a:gd name="connsiteX1571" fmla="*/ 0 w 4682585"/>
              <a:gd name="connsiteY1571" fmla="*/ 2174272 h 21742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Lst>
            <a:rect l="l" t="t" r="r" b="b"/>
            <a:pathLst>
              <a:path w="15164" h="6460">
                <a:moveTo>
                  <a:pt x="15133" y="6460"/>
                </a:moveTo>
                <a:lnTo>
                  <a:pt x="15164" y="6460"/>
                </a:lnTo>
                <a:lnTo>
                  <a:pt x="15164" y="6460"/>
                </a:lnTo>
                <a:lnTo>
                  <a:pt x="15133" y="6460"/>
                </a:lnTo>
                <a:lnTo>
                  <a:pt x="15133" y="6460"/>
                </a:lnTo>
                <a:close/>
                <a:moveTo>
                  <a:pt x="14592" y="6460"/>
                </a:moveTo>
                <a:lnTo>
                  <a:pt x="14622" y="6460"/>
                </a:lnTo>
                <a:lnTo>
                  <a:pt x="14622" y="6460"/>
                </a:lnTo>
                <a:lnTo>
                  <a:pt x="14592" y="6460"/>
                </a:lnTo>
                <a:lnTo>
                  <a:pt x="14592" y="6460"/>
                </a:lnTo>
                <a:close/>
                <a:moveTo>
                  <a:pt x="14050" y="6460"/>
                </a:moveTo>
                <a:lnTo>
                  <a:pt x="14081" y="6460"/>
                </a:lnTo>
                <a:lnTo>
                  <a:pt x="14081" y="6460"/>
                </a:lnTo>
                <a:lnTo>
                  <a:pt x="14050" y="6460"/>
                </a:lnTo>
                <a:lnTo>
                  <a:pt x="14050" y="6460"/>
                </a:lnTo>
                <a:close/>
                <a:moveTo>
                  <a:pt x="13539" y="5590"/>
                </a:moveTo>
                <a:lnTo>
                  <a:pt x="13539" y="6026"/>
                </a:lnTo>
                <a:lnTo>
                  <a:pt x="14050" y="6026"/>
                </a:lnTo>
                <a:lnTo>
                  <a:pt x="14050" y="5590"/>
                </a:lnTo>
                <a:lnTo>
                  <a:pt x="13539" y="5590"/>
                </a:lnTo>
                <a:close/>
                <a:moveTo>
                  <a:pt x="12997" y="5590"/>
                </a:moveTo>
                <a:lnTo>
                  <a:pt x="12997" y="6026"/>
                </a:lnTo>
                <a:lnTo>
                  <a:pt x="13508" y="6026"/>
                </a:lnTo>
                <a:lnTo>
                  <a:pt x="13508" y="5590"/>
                </a:lnTo>
                <a:lnTo>
                  <a:pt x="12997" y="5590"/>
                </a:lnTo>
                <a:close/>
                <a:moveTo>
                  <a:pt x="12456" y="5590"/>
                </a:moveTo>
                <a:lnTo>
                  <a:pt x="12456" y="6026"/>
                </a:lnTo>
                <a:lnTo>
                  <a:pt x="12967" y="6026"/>
                </a:lnTo>
                <a:lnTo>
                  <a:pt x="12967" y="5590"/>
                </a:lnTo>
                <a:lnTo>
                  <a:pt x="12456" y="5590"/>
                </a:lnTo>
                <a:close/>
                <a:moveTo>
                  <a:pt x="11914" y="5590"/>
                </a:moveTo>
                <a:lnTo>
                  <a:pt x="11914" y="6026"/>
                </a:lnTo>
                <a:lnTo>
                  <a:pt x="12425" y="6026"/>
                </a:lnTo>
                <a:lnTo>
                  <a:pt x="12425" y="5590"/>
                </a:lnTo>
                <a:lnTo>
                  <a:pt x="11914" y="5590"/>
                </a:lnTo>
                <a:close/>
                <a:moveTo>
                  <a:pt x="11372" y="5590"/>
                </a:moveTo>
                <a:lnTo>
                  <a:pt x="11372" y="6026"/>
                </a:lnTo>
                <a:lnTo>
                  <a:pt x="11883" y="6026"/>
                </a:lnTo>
                <a:lnTo>
                  <a:pt x="11883" y="5590"/>
                </a:lnTo>
                <a:lnTo>
                  <a:pt x="11372" y="5590"/>
                </a:lnTo>
                <a:close/>
                <a:moveTo>
                  <a:pt x="10831" y="5590"/>
                </a:moveTo>
                <a:lnTo>
                  <a:pt x="10831" y="6026"/>
                </a:lnTo>
                <a:lnTo>
                  <a:pt x="11341" y="6026"/>
                </a:lnTo>
                <a:lnTo>
                  <a:pt x="11341" y="5590"/>
                </a:lnTo>
                <a:lnTo>
                  <a:pt x="10831" y="5590"/>
                </a:lnTo>
                <a:close/>
                <a:moveTo>
                  <a:pt x="10289" y="5590"/>
                </a:moveTo>
                <a:lnTo>
                  <a:pt x="10289" y="6026"/>
                </a:lnTo>
                <a:lnTo>
                  <a:pt x="10800" y="6026"/>
                </a:lnTo>
                <a:lnTo>
                  <a:pt x="10800" y="5590"/>
                </a:lnTo>
                <a:lnTo>
                  <a:pt x="10289" y="5590"/>
                </a:lnTo>
                <a:close/>
                <a:moveTo>
                  <a:pt x="9747" y="5590"/>
                </a:moveTo>
                <a:lnTo>
                  <a:pt x="9747" y="6026"/>
                </a:lnTo>
                <a:lnTo>
                  <a:pt x="10258" y="6026"/>
                </a:lnTo>
                <a:lnTo>
                  <a:pt x="10258" y="5590"/>
                </a:lnTo>
                <a:lnTo>
                  <a:pt x="9747" y="5590"/>
                </a:lnTo>
                <a:close/>
                <a:moveTo>
                  <a:pt x="9206" y="5590"/>
                </a:moveTo>
                <a:lnTo>
                  <a:pt x="9206" y="6026"/>
                </a:lnTo>
                <a:lnTo>
                  <a:pt x="9716" y="6026"/>
                </a:lnTo>
                <a:lnTo>
                  <a:pt x="9716" y="5590"/>
                </a:lnTo>
                <a:lnTo>
                  <a:pt x="9206" y="5590"/>
                </a:lnTo>
                <a:close/>
                <a:moveTo>
                  <a:pt x="8664" y="5590"/>
                </a:moveTo>
                <a:lnTo>
                  <a:pt x="8664" y="6026"/>
                </a:lnTo>
                <a:lnTo>
                  <a:pt x="9175" y="6026"/>
                </a:lnTo>
                <a:lnTo>
                  <a:pt x="9175" y="5590"/>
                </a:lnTo>
                <a:lnTo>
                  <a:pt x="8664" y="5590"/>
                </a:lnTo>
                <a:close/>
                <a:moveTo>
                  <a:pt x="8122" y="5590"/>
                </a:moveTo>
                <a:lnTo>
                  <a:pt x="8122" y="6026"/>
                </a:lnTo>
                <a:lnTo>
                  <a:pt x="8633" y="6026"/>
                </a:lnTo>
                <a:lnTo>
                  <a:pt x="8633" y="5590"/>
                </a:lnTo>
                <a:lnTo>
                  <a:pt x="8122" y="5590"/>
                </a:lnTo>
                <a:close/>
                <a:moveTo>
                  <a:pt x="7581" y="5590"/>
                </a:moveTo>
                <a:lnTo>
                  <a:pt x="7581" y="6026"/>
                </a:lnTo>
                <a:lnTo>
                  <a:pt x="8091" y="6026"/>
                </a:lnTo>
                <a:lnTo>
                  <a:pt x="8091" y="5590"/>
                </a:lnTo>
                <a:lnTo>
                  <a:pt x="7581" y="5590"/>
                </a:lnTo>
                <a:close/>
                <a:moveTo>
                  <a:pt x="7039" y="5590"/>
                </a:moveTo>
                <a:lnTo>
                  <a:pt x="7039" y="6026"/>
                </a:lnTo>
                <a:lnTo>
                  <a:pt x="7550" y="6026"/>
                </a:lnTo>
                <a:lnTo>
                  <a:pt x="7550" y="5590"/>
                </a:lnTo>
                <a:lnTo>
                  <a:pt x="7039" y="5590"/>
                </a:lnTo>
                <a:close/>
                <a:moveTo>
                  <a:pt x="6497" y="5590"/>
                </a:moveTo>
                <a:lnTo>
                  <a:pt x="6497" y="6026"/>
                </a:lnTo>
                <a:lnTo>
                  <a:pt x="7008" y="6026"/>
                </a:lnTo>
                <a:lnTo>
                  <a:pt x="7008" y="5590"/>
                </a:lnTo>
                <a:lnTo>
                  <a:pt x="6497" y="5590"/>
                </a:lnTo>
                <a:close/>
                <a:moveTo>
                  <a:pt x="5955" y="5590"/>
                </a:moveTo>
                <a:lnTo>
                  <a:pt x="5955" y="6026"/>
                </a:lnTo>
                <a:lnTo>
                  <a:pt x="6466" y="6026"/>
                </a:lnTo>
                <a:lnTo>
                  <a:pt x="6466" y="5590"/>
                </a:lnTo>
                <a:lnTo>
                  <a:pt x="5955" y="5590"/>
                </a:lnTo>
                <a:close/>
                <a:moveTo>
                  <a:pt x="5414" y="5590"/>
                </a:moveTo>
                <a:lnTo>
                  <a:pt x="5414" y="6026"/>
                </a:lnTo>
                <a:lnTo>
                  <a:pt x="5925" y="6026"/>
                </a:lnTo>
                <a:lnTo>
                  <a:pt x="5925" y="5590"/>
                </a:lnTo>
                <a:lnTo>
                  <a:pt x="5414" y="5590"/>
                </a:lnTo>
                <a:close/>
                <a:moveTo>
                  <a:pt x="4872" y="5590"/>
                </a:moveTo>
                <a:lnTo>
                  <a:pt x="4872" y="6026"/>
                </a:lnTo>
                <a:lnTo>
                  <a:pt x="5383" y="6026"/>
                </a:lnTo>
                <a:lnTo>
                  <a:pt x="5383" y="5590"/>
                </a:lnTo>
                <a:lnTo>
                  <a:pt x="4872" y="5590"/>
                </a:lnTo>
                <a:close/>
                <a:moveTo>
                  <a:pt x="4330" y="5590"/>
                </a:moveTo>
                <a:lnTo>
                  <a:pt x="4330" y="6026"/>
                </a:lnTo>
                <a:lnTo>
                  <a:pt x="4841" y="6026"/>
                </a:lnTo>
                <a:lnTo>
                  <a:pt x="4841" y="5590"/>
                </a:lnTo>
                <a:lnTo>
                  <a:pt x="4330" y="5590"/>
                </a:lnTo>
                <a:close/>
                <a:moveTo>
                  <a:pt x="3789" y="5590"/>
                </a:moveTo>
                <a:lnTo>
                  <a:pt x="3789" y="6026"/>
                </a:lnTo>
                <a:lnTo>
                  <a:pt x="4300" y="6026"/>
                </a:lnTo>
                <a:lnTo>
                  <a:pt x="4300" y="5590"/>
                </a:lnTo>
                <a:lnTo>
                  <a:pt x="3789" y="5590"/>
                </a:lnTo>
                <a:close/>
                <a:moveTo>
                  <a:pt x="3247" y="5590"/>
                </a:moveTo>
                <a:lnTo>
                  <a:pt x="3247" y="6026"/>
                </a:lnTo>
                <a:lnTo>
                  <a:pt x="3758" y="6026"/>
                </a:lnTo>
                <a:lnTo>
                  <a:pt x="3758" y="5590"/>
                </a:lnTo>
                <a:lnTo>
                  <a:pt x="3247" y="5590"/>
                </a:lnTo>
                <a:close/>
                <a:moveTo>
                  <a:pt x="2705" y="5590"/>
                </a:moveTo>
                <a:lnTo>
                  <a:pt x="2705" y="6026"/>
                </a:lnTo>
                <a:lnTo>
                  <a:pt x="3216" y="6026"/>
                </a:lnTo>
                <a:lnTo>
                  <a:pt x="3216" y="5590"/>
                </a:lnTo>
                <a:lnTo>
                  <a:pt x="2705" y="5590"/>
                </a:lnTo>
                <a:close/>
                <a:moveTo>
                  <a:pt x="2164" y="5590"/>
                </a:moveTo>
                <a:lnTo>
                  <a:pt x="2164" y="6026"/>
                </a:lnTo>
                <a:lnTo>
                  <a:pt x="2675" y="6026"/>
                </a:lnTo>
                <a:lnTo>
                  <a:pt x="2675" y="5590"/>
                </a:lnTo>
                <a:lnTo>
                  <a:pt x="2164" y="5590"/>
                </a:lnTo>
                <a:close/>
                <a:moveTo>
                  <a:pt x="1622" y="5590"/>
                </a:moveTo>
                <a:lnTo>
                  <a:pt x="1622" y="6026"/>
                </a:lnTo>
                <a:lnTo>
                  <a:pt x="2133" y="6026"/>
                </a:lnTo>
                <a:lnTo>
                  <a:pt x="2133" y="5590"/>
                </a:lnTo>
                <a:lnTo>
                  <a:pt x="1622" y="5590"/>
                </a:lnTo>
                <a:close/>
                <a:moveTo>
                  <a:pt x="1080" y="5590"/>
                </a:moveTo>
                <a:lnTo>
                  <a:pt x="1080" y="6026"/>
                </a:lnTo>
                <a:lnTo>
                  <a:pt x="1591" y="6026"/>
                </a:lnTo>
                <a:lnTo>
                  <a:pt x="1591" y="5590"/>
                </a:lnTo>
                <a:lnTo>
                  <a:pt x="1080" y="5590"/>
                </a:lnTo>
                <a:close/>
                <a:moveTo>
                  <a:pt x="539" y="5590"/>
                </a:moveTo>
                <a:lnTo>
                  <a:pt x="539" y="6026"/>
                </a:lnTo>
                <a:lnTo>
                  <a:pt x="1049" y="6026"/>
                </a:lnTo>
                <a:lnTo>
                  <a:pt x="1049" y="5590"/>
                </a:lnTo>
                <a:lnTo>
                  <a:pt x="539" y="5590"/>
                </a:lnTo>
                <a:close/>
                <a:moveTo>
                  <a:pt x="31" y="5590"/>
                </a:moveTo>
                <a:lnTo>
                  <a:pt x="31" y="6026"/>
                </a:lnTo>
                <a:lnTo>
                  <a:pt x="508" y="6026"/>
                </a:lnTo>
                <a:lnTo>
                  <a:pt x="508" y="5590"/>
                </a:lnTo>
                <a:lnTo>
                  <a:pt x="31" y="5590"/>
                </a:lnTo>
                <a:close/>
                <a:moveTo>
                  <a:pt x="14081" y="5126"/>
                </a:moveTo>
                <a:lnTo>
                  <a:pt x="14081" y="5562"/>
                </a:lnTo>
                <a:lnTo>
                  <a:pt x="14592" y="5562"/>
                </a:lnTo>
                <a:lnTo>
                  <a:pt x="14592" y="5126"/>
                </a:lnTo>
                <a:lnTo>
                  <a:pt x="14081" y="5126"/>
                </a:lnTo>
                <a:close/>
                <a:moveTo>
                  <a:pt x="13539" y="5126"/>
                </a:moveTo>
                <a:lnTo>
                  <a:pt x="13539" y="5562"/>
                </a:lnTo>
                <a:lnTo>
                  <a:pt x="14050" y="5562"/>
                </a:lnTo>
                <a:lnTo>
                  <a:pt x="14050" y="5126"/>
                </a:lnTo>
                <a:lnTo>
                  <a:pt x="13539" y="5126"/>
                </a:lnTo>
                <a:close/>
                <a:moveTo>
                  <a:pt x="12997" y="5126"/>
                </a:moveTo>
                <a:lnTo>
                  <a:pt x="12997" y="5562"/>
                </a:lnTo>
                <a:lnTo>
                  <a:pt x="13508" y="5562"/>
                </a:lnTo>
                <a:lnTo>
                  <a:pt x="13508" y="5126"/>
                </a:lnTo>
                <a:lnTo>
                  <a:pt x="12997" y="5126"/>
                </a:lnTo>
                <a:close/>
                <a:moveTo>
                  <a:pt x="12456" y="5126"/>
                </a:moveTo>
                <a:lnTo>
                  <a:pt x="12456" y="5562"/>
                </a:lnTo>
                <a:lnTo>
                  <a:pt x="12967" y="5562"/>
                </a:lnTo>
                <a:lnTo>
                  <a:pt x="12967" y="5126"/>
                </a:lnTo>
                <a:lnTo>
                  <a:pt x="12456" y="5126"/>
                </a:lnTo>
                <a:close/>
                <a:moveTo>
                  <a:pt x="11914" y="5126"/>
                </a:moveTo>
                <a:lnTo>
                  <a:pt x="11914" y="5562"/>
                </a:lnTo>
                <a:lnTo>
                  <a:pt x="12425" y="5562"/>
                </a:lnTo>
                <a:lnTo>
                  <a:pt x="12425" y="5126"/>
                </a:lnTo>
                <a:lnTo>
                  <a:pt x="11914" y="5126"/>
                </a:lnTo>
                <a:close/>
                <a:moveTo>
                  <a:pt x="11372" y="5126"/>
                </a:moveTo>
                <a:lnTo>
                  <a:pt x="11372" y="5562"/>
                </a:lnTo>
                <a:lnTo>
                  <a:pt x="11883" y="5562"/>
                </a:lnTo>
                <a:lnTo>
                  <a:pt x="11883" y="5126"/>
                </a:lnTo>
                <a:lnTo>
                  <a:pt x="11372" y="5126"/>
                </a:lnTo>
                <a:close/>
                <a:moveTo>
                  <a:pt x="10831" y="5126"/>
                </a:moveTo>
                <a:lnTo>
                  <a:pt x="10831" y="5562"/>
                </a:lnTo>
                <a:lnTo>
                  <a:pt x="11341" y="5562"/>
                </a:lnTo>
                <a:lnTo>
                  <a:pt x="11341" y="5126"/>
                </a:lnTo>
                <a:lnTo>
                  <a:pt x="10831" y="5126"/>
                </a:lnTo>
                <a:close/>
                <a:moveTo>
                  <a:pt x="10289" y="5126"/>
                </a:moveTo>
                <a:lnTo>
                  <a:pt x="10289" y="5562"/>
                </a:lnTo>
                <a:lnTo>
                  <a:pt x="10800" y="5562"/>
                </a:lnTo>
                <a:lnTo>
                  <a:pt x="10800" y="5126"/>
                </a:lnTo>
                <a:lnTo>
                  <a:pt x="10289" y="5126"/>
                </a:lnTo>
                <a:close/>
                <a:moveTo>
                  <a:pt x="9747" y="5126"/>
                </a:moveTo>
                <a:lnTo>
                  <a:pt x="9747" y="5562"/>
                </a:lnTo>
                <a:lnTo>
                  <a:pt x="10258" y="5562"/>
                </a:lnTo>
                <a:lnTo>
                  <a:pt x="10258" y="5126"/>
                </a:lnTo>
                <a:lnTo>
                  <a:pt x="9747" y="5126"/>
                </a:lnTo>
                <a:close/>
                <a:moveTo>
                  <a:pt x="9206" y="5126"/>
                </a:moveTo>
                <a:lnTo>
                  <a:pt x="9206" y="5562"/>
                </a:lnTo>
                <a:lnTo>
                  <a:pt x="9716" y="5562"/>
                </a:lnTo>
                <a:lnTo>
                  <a:pt x="9716" y="5126"/>
                </a:lnTo>
                <a:lnTo>
                  <a:pt x="9206" y="5126"/>
                </a:lnTo>
                <a:close/>
                <a:moveTo>
                  <a:pt x="8664" y="5126"/>
                </a:moveTo>
                <a:lnTo>
                  <a:pt x="8664" y="5562"/>
                </a:lnTo>
                <a:lnTo>
                  <a:pt x="9175" y="5562"/>
                </a:lnTo>
                <a:lnTo>
                  <a:pt x="9175" y="5126"/>
                </a:lnTo>
                <a:lnTo>
                  <a:pt x="8664" y="5126"/>
                </a:lnTo>
                <a:close/>
                <a:moveTo>
                  <a:pt x="8122" y="5126"/>
                </a:moveTo>
                <a:lnTo>
                  <a:pt x="8122" y="5562"/>
                </a:lnTo>
                <a:lnTo>
                  <a:pt x="8633" y="5562"/>
                </a:lnTo>
                <a:lnTo>
                  <a:pt x="8633" y="5126"/>
                </a:lnTo>
                <a:lnTo>
                  <a:pt x="8122" y="5126"/>
                </a:lnTo>
                <a:close/>
                <a:moveTo>
                  <a:pt x="7581" y="5126"/>
                </a:moveTo>
                <a:lnTo>
                  <a:pt x="7581" y="5562"/>
                </a:lnTo>
                <a:lnTo>
                  <a:pt x="8091" y="5562"/>
                </a:lnTo>
                <a:lnTo>
                  <a:pt x="8091" y="5126"/>
                </a:lnTo>
                <a:lnTo>
                  <a:pt x="7581" y="5126"/>
                </a:lnTo>
                <a:close/>
                <a:moveTo>
                  <a:pt x="7039" y="5126"/>
                </a:moveTo>
                <a:lnTo>
                  <a:pt x="7039" y="5562"/>
                </a:lnTo>
                <a:lnTo>
                  <a:pt x="7550" y="5562"/>
                </a:lnTo>
                <a:lnTo>
                  <a:pt x="7550" y="5126"/>
                </a:lnTo>
                <a:lnTo>
                  <a:pt x="7039" y="5126"/>
                </a:lnTo>
                <a:close/>
                <a:moveTo>
                  <a:pt x="6497" y="5126"/>
                </a:moveTo>
                <a:lnTo>
                  <a:pt x="6497" y="5562"/>
                </a:lnTo>
                <a:lnTo>
                  <a:pt x="7008" y="5562"/>
                </a:lnTo>
                <a:lnTo>
                  <a:pt x="7008" y="5126"/>
                </a:lnTo>
                <a:lnTo>
                  <a:pt x="6497" y="5126"/>
                </a:lnTo>
                <a:close/>
                <a:moveTo>
                  <a:pt x="5955" y="5126"/>
                </a:moveTo>
                <a:lnTo>
                  <a:pt x="5955" y="5562"/>
                </a:lnTo>
                <a:lnTo>
                  <a:pt x="6466" y="5562"/>
                </a:lnTo>
                <a:lnTo>
                  <a:pt x="6466" y="5126"/>
                </a:lnTo>
                <a:lnTo>
                  <a:pt x="5955" y="5126"/>
                </a:lnTo>
                <a:close/>
                <a:moveTo>
                  <a:pt x="5414" y="5126"/>
                </a:moveTo>
                <a:lnTo>
                  <a:pt x="5414" y="5562"/>
                </a:lnTo>
                <a:lnTo>
                  <a:pt x="5925" y="5562"/>
                </a:lnTo>
                <a:lnTo>
                  <a:pt x="5925" y="5126"/>
                </a:lnTo>
                <a:lnTo>
                  <a:pt x="5414" y="5126"/>
                </a:lnTo>
                <a:close/>
                <a:moveTo>
                  <a:pt x="4872" y="5126"/>
                </a:moveTo>
                <a:lnTo>
                  <a:pt x="4872" y="5562"/>
                </a:lnTo>
                <a:lnTo>
                  <a:pt x="5383" y="5562"/>
                </a:lnTo>
                <a:lnTo>
                  <a:pt x="5383" y="5126"/>
                </a:lnTo>
                <a:lnTo>
                  <a:pt x="4872" y="5126"/>
                </a:lnTo>
                <a:close/>
                <a:moveTo>
                  <a:pt x="4330" y="5126"/>
                </a:moveTo>
                <a:lnTo>
                  <a:pt x="4330" y="5562"/>
                </a:lnTo>
                <a:lnTo>
                  <a:pt x="4841" y="5562"/>
                </a:lnTo>
                <a:lnTo>
                  <a:pt x="4841" y="5126"/>
                </a:lnTo>
                <a:lnTo>
                  <a:pt x="4330" y="5126"/>
                </a:lnTo>
                <a:close/>
                <a:moveTo>
                  <a:pt x="3789" y="5126"/>
                </a:moveTo>
                <a:lnTo>
                  <a:pt x="3789" y="5562"/>
                </a:lnTo>
                <a:lnTo>
                  <a:pt x="4300" y="5562"/>
                </a:lnTo>
                <a:lnTo>
                  <a:pt x="4300" y="5126"/>
                </a:lnTo>
                <a:lnTo>
                  <a:pt x="3789" y="5126"/>
                </a:lnTo>
                <a:close/>
                <a:moveTo>
                  <a:pt x="3247" y="5126"/>
                </a:moveTo>
                <a:lnTo>
                  <a:pt x="3247" y="5562"/>
                </a:lnTo>
                <a:lnTo>
                  <a:pt x="3758" y="5562"/>
                </a:lnTo>
                <a:lnTo>
                  <a:pt x="3758" y="5126"/>
                </a:lnTo>
                <a:lnTo>
                  <a:pt x="3247" y="5126"/>
                </a:lnTo>
                <a:close/>
                <a:moveTo>
                  <a:pt x="2705" y="5126"/>
                </a:moveTo>
                <a:lnTo>
                  <a:pt x="2705" y="5562"/>
                </a:lnTo>
                <a:lnTo>
                  <a:pt x="3216" y="5562"/>
                </a:lnTo>
                <a:lnTo>
                  <a:pt x="3216" y="5126"/>
                </a:lnTo>
                <a:lnTo>
                  <a:pt x="2705" y="5126"/>
                </a:lnTo>
                <a:close/>
                <a:moveTo>
                  <a:pt x="2164" y="5126"/>
                </a:moveTo>
                <a:lnTo>
                  <a:pt x="2164" y="5562"/>
                </a:lnTo>
                <a:lnTo>
                  <a:pt x="2675" y="5562"/>
                </a:lnTo>
                <a:lnTo>
                  <a:pt x="2675" y="5126"/>
                </a:lnTo>
                <a:lnTo>
                  <a:pt x="2164" y="5126"/>
                </a:lnTo>
                <a:close/>
                <a:moveTo>
                  <a:pt x="1622" y="5126"/>
                </a:moveTo>
                <a:lnTo>
                  <a:pt x="1622" y="5562"/>
                </a:lnTo>
                <a:lnTo>
                  <a:pt x="2133" y="5562"/>
                </a:lnTo>
                <a:lnTo>
                  <a:pt x="2133" y="5126"/>
                </a:lnTo>
                <a:lnTo>
                  <a:pt x="1622" y="5126"/>
                </a:lnTo>
                <a:close/>
                <a:moveTo>
                  <a:pt x="1080" y="5126"/>
                </a:moveTo>
                <a:lnTo>
                  <a:pt x="1080" y="5562"/>
                </a:lnTo>
                <a:lnTo>
                  <a:pt x="1591" y="5562"/>
                </a:lnTo>
                <a:lnTo>
                  <a:pt x="1591" y="5126"/>
                </a:lnTo>
                <a:lnTo>
                  <a:pt x="1080" y="5126"/>
                </a:lnTo>
                <a:close/>
                <a:moveTo>
                  <a:pt x="539" y="5126"/>
                </a:moveTo>
                <a:lnTo>
                  <a:pt x="539" y="5562"/>
                </a:lnTo>
                <a:lnTo>
                  <a:pt x="1049" y="5562"/>
                </a:lnTo>
                <a:lnTo>
                  <a:pt x="1049" y="5126"/>
                </a:lnTo>
                <a:lnTo>
                  <a:pt x="539" y="5126"/>
                </a:lnTo>
                <a:close/>
                <a:moveTo>
                  <a:pt x="31" y="5126"/>
                </a:moveTo>
                <a:lnTo>
                  <a:pt x="31" y="5562"/>
                </a:lnTo>
                <a:lnTo>
                  <a:pt x="508" y="5562"/>
                </a:lnTo>
                <a:lnTo>
                  <a:pt x="508" y="5126"/>
                </a:lnTo>
                <a:lnTo>
                  <a:pt x="31" y="5126"/>
                </a:lnTo>
                <a:close/>
                <a:moveTo>
                  <a:pt x="14622" y="4662"/>
                </a:moveTo>
                <a:lnTo>
                  <a:pt x="14622" y="5098"/>
                </a:lnTo>
                <a:lnTo>
                  <a:pt x="15133" y="5098"/>
                </a:lnTo>
                <a:lnTo>
                  <a:pt x="15133" y="4662"/>
                </a:lnTo>
                <a:lnTo>
                  <a:pt x="14622" y="4662"/>
                </a:lnTo>
                <a:close/>
                <a:moveTo>
                  <a:pt x="14081" y="4662"/>
                </a:moveTo>
                <a:lnTo>
                  <a:pt x="14081" y="5098"/>
                </a:lnTo>
                <a:lnTo>
                  <a:pt x="14592" y="5098"/>
                </a:lnTo>
                <a:lnTo>
                  <a:pt x="14592" y="4662"/>
                </a:lnTo>
                <a:lnTo>
                  <a:pt x="14081" y="4662"/>
                </a:lnTo>
                <a:close/>
                <a:moveTo>
                  <a:pt x="13539" y="4662"/>
                </a:moveTo>
                <a:lnTo>
                  <a:pt x="13539" y="5098"/>
                </a:lnTo>
                <a:lnTo>
                  <a:pt x="14050" y="5098"/>
                </a:lnTo>
                <a:lnTo>
                  <a:pt x="14050" y="4662"/>
                </a:lnTo>
                <a:lnTo>
                  <a:pt x="13539" y="4662"/>
                </a:lnTo>
                <a:close/>
                <a:moveTo>
                  <a:pt x="12997" y="4662"/>
                </a:moveTo>
                <a:lnTo>
                  <a:pt x="12997" y="5098"/>
                </a:lnTo>
                <a:lnTo>
                  <a:pt x="13508" y="5098"/>
                </a:lnTo>
                <a:lnTo>
                  <a:pt x="13508" y="4662"/>
                </a:lnTo>
                <a:lnTo>
                  <a:pt x="12997" y="4662"/>
                </a:lnTo>
                <a:close/>
                <a:moveTo>
                  <a:pt x="12456" y="4662"/>
                </a:moveTo>
                <a:lnTo>
                  <a:pt x="12456" y="5098"/>
                </a:lnTo>
                <a:lnTo>
                  <a:pt x="12967" y="5098"/>
                </a:lnTo>
                <a:lnTo>
                  <a:pt x="12967" y="4662"/>
                </a:lnTo>
                <a:lnTo>
                  <a:pt x="12456" y="4662"/>
                </a:lnTo>
                <a:close/>
                <a:moveTo>
                  <a:pt x="11914" y="4662"/>
                </a:moveTo>
                <a:lnTo>
                  <a:pt x="11914" y="5098"/>
                </a:lnTo>
                <a:lnTo>
                  <a:pt x="12425" y="5098"/>
                </a:lnTo>
                <a:lnTo>
                  <a:pt x="12425" y="4662"/>
                </a:lnTo>
                <a:lnTo>
                  <a:pt x="11914" y="4662"/>
                </a:lnTo>
                <a:close/>
                <a:moveTo>
                  <a:pt x="11372" y="4662"/>
                </a:moveTo>
                <a:lnTo>
                  <a:pt x="11372" y="5098"/>
                </a:lnTo>
                <a:lnTo>
                  <a:pt x="11883" y="5098"/>
                </a:lnTo>
                <a:lnTo>
                  <a:pt x="11883" y="4662"/>
                </a:lnTo>
                <a:lnTo>
                  <a:pt x="11372" y="4662"/>
                </a:lnTo>
                <a:close/>
                <a:moveTo>
                  <a:pt x="10831" y="4662"/>
                </a:moveTo>
                <a:lnTo>
                  <a:pt x="10831" y="5098"/>
                </a:lnTo>
                <a:lnTo>
                  <a:pt x="11341" y="5098"/>
                </a:lnTo>
                <a:lnTo>
                  <a:pt x="11341" y="4662"/>
                </a:lnTo>
                <a:lnTo>
                  <a:pt x="10831" y="4662"/>
                </a:lnTo>
                <a:close/>
                <a:moveTo>
                  <a:pt x="10289" y="4662"/>
                </a:moveTo>
                <a:lnTo>
                  <a:pt x="10289" y="5098"/>
                </a:lnTo>
                <a:lnTo>
                  <a:pt x="10800" y="5098"/>
                </a:lnTo>
                <a:lnTo>
                  <a:pt x="10800" y="4662"/>
                </a:lnTo>
                <a:lnTo>
                  <a:pt x="10289" y="4662"/>
                </a:lnTo>
                <a:close/>
                <a:moveTo>
                  <a:pt x="9747" y="4662"/>
                </a:moveTo>
                <a:lnTo>
                  <a:pt x="9747" y="5098"/>
                </a:lnTo>
                <a:lnTo>
                  <a:pt x="10258" y="5098"/>
                </a:lnTo>
                <a:lnTo>
                  <a:pt x="10258" y="4662"/>
                </a:lnTo>
                <a:lnTo>
                  <a:pt x="9747" y="4662"/>
                </a:lnTo>
                <a:close/>
                <a:moveTo>
                  <a:pt x="9206" y="4662"/>
                </a:moveTo>
                <a:lnTo>
                  <a:pt x="9206" y="5098"/>
                </a:lnTo>
                <a:lnTo>
                  <a:pt x="9716" y="5098"/>
                </a:lnTo>
                <a:lnTo>
                  <a:pt x="9716" y="4662"/>
                </a:lnTo>
                <a:lnTo>
                  <a:pt x="9206" y="4662"/>
                </a:lnTo>
                <a:close/>
                <a:moveTo>
                  <a:pt x="8664" y="4662"/>
                </a:moveTo>
                <a:lnTo>
                  <a:pt x="8664" y="5098"/>
                </a:lnTo>
                <a:lnTo>
                  <a:pt x="9175" y="5098"/>
                </a:lnTo>
                <a:lnTo>
                  <a:pt x="9175" y="4662"/>
                </a:lnTo>
                <a:lnTo>
                  <a:pt x="8664" y="4662"/>
                </a:lnTo>
                <a:close/>
                <a:moveTo>
                  <a:pt x="8122" y="4662"/>
                </a:moveTo>
                <a:lnTo>
                  <a:pt x="8122" y="5098"/>
                </a:lnTo>
                <a:lnTo>
                  <a:pt x="8633" y="5098"/>
                </a:lnTo>
                <a:lnTo>
                  <a:pt x="8633" y="4662"/>
                </a:lnTo>
                <a:lnTo>
                  <a:pt x="8122" y="4662"/>
                </a:lnTo>
                <a:close/>
                <a:moveTo>
                  <a:pt x="7581" y="4662"/>
                </a:moveTo>
                <a:lnTo>
                  <a:pt x="7581" y="5098"/>
                </a:lnTo>
                <a:lnTo>
                  <a:pt x="8091" y="5098"/>
                </a:lnTo>
                <a:lnTo>
                  <a:pt x="8091" y="4662"/>
                </a:lnTo>
                <a:lnTo>
                  <a:pt x="7581" y="4662"/>
                </a:lnTo>
                <a:close/>
                <a:moveTo>
                  <a:pt x="7039" y="4662"/>
                </a:moveTo>
                <a:lnTo>
                  <a:pt x="7039" y="5098"/>
                </a:lnTo>
                <a:lnTo>
                  <a:pt x="7550" y="5098"/>
                </a:lnTo>
                <a:lnTo>
                  <a:pt x="7550" y="4662"/>
                </a:lnTo>
                <a:lnTo>
                  <a:pt x="7039" y="4662"/>
                </a:lnTo>
                <a:close/>
                <a:moveTo>
                  <a:pt x="6497" y="4662"/>
                </a:moveTo>
                <a:lnTo>
                  <a:pt x="6497" y="5098"/>
                </a:lnTo>
                <a:lnTo>
                  <a:pt x="7008" y="5098"/>
                </a:lnTo>
                <a:lnTo>
                  <a:pt x="7008" y="4662"/>
                </a:lnTo>
                <a:lnTo>
                  <a:pt x="6497" y="4662"/>
                </a:lnTo>
                <a:close/>
                <a:moveTo>
                  <a:pt x="5955" y="4662"/>
                </a:moveTo>
                <a:lnTo>
                  <a:pt x="5955" y="5098"/>
                </a:lnTo>
                <a:lnTo>
                  <a:pt x="6466" y="5098"/>
                </a:lnTo>
                <a:lnTo>
                  <a:pt x="6466" y="4662"/>
                </a:lnTo>
                <a:lnTo>
                  <a:pt x="5955" y="4662"/>
                </a:lnTo>
                <a:close/>
                <a:moveTo>
                  <a:pt x="5414" y="4662"/>
                </a:moveTo>
                <a:lnTo>
                  <a:pt x="5414" y="5098"/>
                </a:lnTo>
                <a:lnTo>
                  <a:pt x="5925" y="5098"/>
                </a:lnTo>
                <a:lnTo>
                  <a:pt x="5925" y="4662"/>
                </a:lnTo>
                <a:lnTo>
                  <a:pt x="5414" y="4662"/>
                </a:lnTo>
                <a:close/>
                <a:moveTo>
                  <a:pt x="4872" y="4662"/>
                </a:moveTo>
                <a:lnTo>
                  <a:pt x="4872" y="5098"/>
                </a:lnTo>
                <a:lnTo>
                  <a:pt x="5383" y="5098"/>
                </a:lnTo>
                <a:lnTo>
                  <a:pt x="5383" y="4662"/>
                </a:lnTo>
                <a:lnTo>
                  <a:pt x="4872" y="4662"/>
                </a:lnTo>
                <a:close/>
                <a:moveTo>
                  <a:pt x="4330" y="4662"/>
                </a:moveTo>
                <a:lnTo>
                  <a:pt x="4330" y="5098"/>
                </a:lnTo>
                <a:lnTo>
                  <a:pt x="4841" y="5098"/>
                </a:lnTo>
                <a:lnTo>
                  <a:pt x="4841" y="4662"/>
                </a:lnTo>
                <a:lnTo>
                  <a:pt x="4330" y="4662"/>
                </a:lnTo>
                <a:close/>
                <a:moveTo>
                  <a:pt x="3789" y="4662"/>
                </a:moveTo>
                <a:lnTo>
                  <a:pt x="3789" y="5098"/>
                </a:lnTo>
                <a:lnTo>
                  <a:pt x="4300" y="5098"/>
                </a:lnTo>
                <a:lnTo>
                  <a:pt x="4300" y="4662"/>
                </a:lnTo>
                <a:lnTo>
                  <a:pt x="3789" y="4662"/>
                </a:lnTo>
                <a:close/>
                <a:moveTo>
                  <a:pt x="3247" y="4662"/>
                </a:moveTo>
                <a:lnTo>
                  <a:pt x="3247" y="5098"/>
                </a:lnTo>
                <a:lnTo>
                  <a:pt x="3758" y="5098"/>
                </a:lnTo>
                <a:lnTo>
                  <a:pt x="3758" y="4662"/>
                </a:lnTo>
                <a:lnTo>
                  <a:pt x="3247" y="4662"/>
                </a:lnTo>
                <a:close/>
                <a:moveTo>
                  <a:pt x="2705" y="4662"/>
                </a:moveTo>
                <a:lnTo>
                  <a:pt x="2705" y="5098"/>
                </a:lnTo>
                <a:lnTo>
                  <a:pt x="3216" y="5098"/>
                </a:lnTo>
                <a:lnTo>
                  <a:pt x="3216" y="4662"/>
                </a:lnTo>
                <a:lnTo>
                  <a:pt x="2705" y="4662"/>
                </a:lnTo>
                <a:close/>
                <a:moveTo>
                  <a:pt x="2164" y="4662"/>
                </a:moveTo>
                <a:lnTo>
                  <a:pt x="2164" y="5098"/>
                </a:lnTo>
                <a:lnTo>
                  <a:pt x="2675" y="5098"/>
                </a:lnTo>
                <a:lnTo>
                  <a:pt x="2675" y="4662"/>
                </a:lnTo>
                <a:lnTo>
                  <a:pt x="2164" y="4662"/>
                </a:lnTo>
                <a:close/>
                <a:moveTo>
                  <a:pt x="1622" y="4662"/>
                </a:moveTo>
                <a:lnTo>
                  <a:pt x="1622" y="5098"/>
                </a:lnTo>
                <a:lnTo>
                  <a:pt x="2133" y="5098"/>
                </a:lnTo>
                <a:lnTo>
                  <a:pt x="2133" y="4662"/>
                </a:lnTo>
                <a:lnTo>
                  <a:pt x="1622" y="4662"/>
                </a:lnTo>
                <a:close/>
                <a:moveTo>
                  <a:pt x="1080" y="4662"/>
                </a:moveTo>
                <a:lnTo>
                  <a:pt x="1080" y="5098"/>
                </a:lnTo>
                <a:lnTo>
                  <a:pt x="1591" y="5098"/>
                </a:lnTo>
                <a:lnTo>
                  <a:pt x="1591" y="4662"/>
                </a:lnTo>
                <a:lnTo>
                  <a:pt x="1080" y="4662"/>
                </a:lnTo>
                <a:close/>
                <a:moveTo>
                  <a:pt x="539" y="4662"/>
                </a:moveTo>
                <a:lnTo>
                  <a:pt x="539" y="5098"/>
                </a:lnTo>
                <a:lnTo>
                  <a:pt x="1049" y="5098"/>
                </a:lnTo>
                <a:lnTo>
                  <a:pt x="1049" y="4662"/>
                </a:lnTo>
                <a:lnTo>
                  <a:pt x="539" y="4662"/>
                </a:lnTo>
                <a:close/>
                <a:moveTo>
                  <a:pt x="31" y="4662"/>
                </a:moveTo>
                <a:lnTo>
                  <a:pt x="31" y="5098"/>
                </a:lnTo>
                <a:lnTo>
                  <a:pt x="508" y="5098"/>
                </a:lnTo>
                <a:lnTo>
                  <a:pt x="508" y="4662"/>
                </a:lnTo>
                <a:lnTo>
                  <a:pt x="31" y="4662"/>
                </a:lnTo>
                <a:close/>
                <a:moveTo>
                  <a:pt x="14622" y="4199"/>
                </a:moveTo>
                <a:lnTo>
                  <a:pt x="14622" y="4634"/>
                </a:lnTo>
                <a:lnTo>
                  <a:pt x="15133" y="4634"/>
                </a:lnTo>
                <a:lnTo>
                  <a:pt x="15133" y="4199"/>
                </a:lnTo>
                <a:lnTo>
                  <a:pt x="14622" y="4199"/>
                </a:lnTo>
                <a:close/>
                <a:moveTo>
                  <a:pt x="14081" y="4199"/>
                </a:moveTo>
                <a:lnTo>
                  <a:pt x="14081" y="4634"/>
                </a:lnTo>
                <a:lnTo>
                  <a:pt x="14592" y="4634"/>
                </a:lnTo>
                <a:lnTo>
                  <a:pt x="14592" y="4199"/>
                </a:lnTo>
                <a:lnTo>
                  <a:pt x="14081" y="4199"/>
                </a:lnTo>
                <a:close/>
                <a:moveTo>
                  <a:pt x="13539" y="4199"/>
                </a:moveTo>
                <a:lnTo>
                  <a:pt x="13539" y="4634"/>
                </a:lnTo>
                <a:lnTo>
                  <a:pt x="14050" y="4634"/>
                </a:lnTo>
                <a:lnTo>
                  <a:pt x="14050" y="4199"/>
                </a:lnTo>
                <a:lnTo>
                  <a:pt x="13539" y="4199"/>
                </a:lnTo>
                <a:close/>
                <a:moveTo>
                  <a:pt x="12997" y="4199"/>
                </a:moveTo>
                <a:lnTo>
                  <a:pt x="12997" y="4634"/>
                </a:lnTo>
                <a:lnTo>
                  <a:pt x="13508" y="4634"/>
                </a:lnTo>
                <a:lnTo>
                  <a:pt x="13508" y="4199"/>
                </a:lnTo>
                <a:lnTo>
                  <a:pt x="12997" y="4199"/>
                </a:lnTo>
                <a:close/>
                <a:moveTo>
                  <a:pt x="12456" y="4199"/>
                </a:moveTo>
                <a:lnTo>
                  <a:pt x="12456" y="4634"/>
                </a:lnTo>
                <a:lnTo>
                  <a:pt x="12967" y="4634"/>
                </a:lnTo>
                <a:lnTo>
                  <a:pt x="12967" y="4199"/>
                </a:lnTo>
                <a:lnTo>
                  <a:pt x="12456" y="4199"/>
                </a:lnTo>
                <a:close/>
                <a:moveTo>
                  <a:pt x="11914" y="4199"/>
                </a:moveTo>
                <a:lnTo>
                  <a:pt x="11914" y="4634"/>
                </a:lnTo>
                <a:lnTo>
                  <a:pt x="12425" y="4634"/>
                </a:lnTo>
                <a:lnTo>
                  <a:pt x="12425" y="4199"/>
                </a:lnTo>
                <a:lnTo>
                  <a:pt x="11914" y="4199"/>
                </a:lnTo>
                <a:close/>
                <a:moveTo>
                  <a:pt x="11372" y="4199"/>
                </a:moveTo>
                <a:lnTo>
                  <a:pt x="11372" y="4634"/>
                </a:lnTo>
                <a:lnTo>
                  <a:pt x="11883" y="4634"/>
                </a:lnTo>
                <a:lnTo>
                  <a:pt x="11883" y="4199"/>
                </a:lnTo>
                <a:lnTo>
                  <a:pt x="11372" y="4199"/>
                </a:lnTo>
                <a:close/>
                <a:moveTo>
                  <a:pt x="10831" y="4199"/>
                </a:moveTo>
                <a:lnTo>
                  <a:pt x="10831" y="4634"/>
                </a:lnTo>
                <a:lnTo>
                  <a:pt x="11341" y="4634"/>
                </a:lnTo>
                <a:lnTo>
                  <a:pt x="11341" y="4199"/>
                </a:lnTo>
                <a:lnTo>
                  <a:pt x="10831" y="4199"/>
                </a:lnTo>
                <a:close/>
                <a:moveTo>
                  <a:pt x="10289" y="4199"/>
                </a:moveTo>
                <a:lnTo>
                  <a:pt x="10289" y="4634"/>
                </a:lnTo>
                <a:lnTo>
                  <a:pt x="10800" y="4634"/>
                </a:lnTo>
                <a:lnTo>
                  <a:pt x="10800" y="4199"/>
                </a:lnTo>
                <a:lnTo>
                  <a:pt x="10289" y="4199"/>
                </a:lnTo>
                <a:close/>
                <a:moveTo>
                  <a:pt x="9747" y="4199"/>
                </a:moveTo>
                <a:lnTo>
                  <a:pt x="9747" y="4634"/>
                </a:lnTo>
                <a:lnTo>
                  <a:pt x="10258" y="4634"/>
                </a:lnTo>
                <a:lnTo>
                  <a:pt x="10258" y="4199"/>
                </a:lnTo>
                <a:lnTo>
                  <a:pt x="9747" y="4199"/>
                </a:lnTo>
                <a:close/>
                <a:moveTo>
                  <a:pt x="9206" y="4199"/>
                </a:moveTo>
                <a:lnTo>
                  <a:pt x="9206" y="4634"/>
                </a:lnTo>
                <a:lnTo>
                  <a:pt x="9716" y="4634"/>
                </a:lnTo>
                <a:lnTo>
                  <a:pt x="9716" y="4199"/>
                </a:lnTo>
                <a:lnTo>
                  <a:pt x="9206" y="4199"/>
                </a:lnTo>
                <a:close/>
                <a:moveTo>
                  <a:pt x="8664" y="4199"/>
                </a:moveTo>
                <a:lnTo>
                  <a:pt x="8664" y="4634"/>
                </a:lnTo>
                <a:lnTo>
                  <a:pt x="9175" y="4634"/>
                </a:lnTo>
                <a:lnTo>
                  <a:pt x="9175" y="4199"/>
                </a:lnTo>
                <a:lnTo>
                  <a:pt x="8664" y="4199"/>
                </a:lnTo>
                <a:close/>
                <a:moveTo>
                  <a:pt x="8122" y="4199"/>
                </a:moveTo>
                <a:lnTo>
                  <a:pt x="8122" y="4634"/>
                </a:lnTo>
                <a:lnTo>
                  <a:pt x="8633" y="4634"/>
                </a:lnTo>
                <a:lnTo>
                  <a:pt x="8633" y="4199"/>
                </a:lnTo>
                <a:lnTo>
                  <a:pt x="8122" y="4199"/>
                </a:lnTo>
                <a:close/>
                <a:moveTo>
                  <a:pt x="7581" y="4199"/>
                </a:moveTo>
                <a:lnTo>
                  <a:pt x="7581" y="4634"/>
                </a:lnTo>
                <a:lnTo>
                  <a:pt x="8091" y="4634"/>
                </a:lnTo>
                <a:lnTo>
                  <a:pt x="8091" y="4199"/>
                </a:lnTo>
                <a:lnTo>
                  <a:pt x="7581" y="4199"/>
                </a:lnTo>
                <a:close/>
                <a:moveTo>
                  <a:pt x="7039" y="4199"/>
                </a:moveTo>
                <a:lnTo>
                  <a:pt x="7039" y="4634"/>
                </a:lnTo>
                <a:lnTo>
                  <a:pt x="7550" y="4634"/>
                </a:lnTo>
                <a:lnTo>
                  <a:pt x="7550" y="4199"/>
                </a:lnTo>
                <a:lnTo>
                  <a:pt x="7039" y="4199"/>
                </a:lnTo>
                <a:close/>
                <a:moveTo>
                  <a:pt x="6497" y="4199"/>
                </a:moveTo>
                <a:lnTo>
                  <a:pt x="6497" y="4634"/>
                </a:lnTo>
                <a:lnTo>
                  <a:pt x="7008" y="4634"/>
                </a:lnTo>
                <a:lnTo>
                  <a:pt x="7008" y="4199"/>
                </a:lnTo>
                <a:lnTo>
                  <a:pt x="6497" y="4199"/>
                </a:lnTo>
                <a:close/>
                <a:moveTo>
                  <a:pt x="5955" y="4199"/>
                </a:moveTo>
                <a:lnTo>
                  <a:pt x="5955" y="4634"/>
                </a:lnTo>
                <a:lnTo>
                  <a:pt x="6466" y="4634"/>
                </a:lnTo>
                <a:lnTo>
                  <a:pt x="6466" y="4199"/>
                </a:lnTo>
                <a:lnTo>
                  <a:pt x="5955" y="4199"/>
                </a:lnTo>
                <a:close/>
                <a:moveTo>
                  <a:pt x="5414" y="4199"/>
                </a:moveTo>
                <a:lnTo>
                  <a:pt x="5414" y="4634"/>
                </a:lnTo>
                <a:lnTo>
                  <a:pt x="5925" y="4634"/>
                </a:lnTo>
                <a:lnTo>
                  <a:pt x="5925" y="4199"/>
                </a:lnTo>
                <a:lnTo>
                  <a:pt x="5414" y="4199"/>
                </a:lnTo>
                <a:close/>
                <a:moveTo>
                  <a:pt x="4872" y="4199"/>
                </a:moveTo>
                <a:lnTo>
                  <a:pt x="4872" y="4634"/>
                </a:lnTo>
                <a:lnTo>
                  <a:pt x="5383" y="4634"/>
                </a:lnTo>
                <a:lnTo>
                  <a:pt x="5383" y="4199"/>
                </a:lnTo>
                <a:lnTo>
                  <a:pt x="4872" y="4199"/>
                </a:lnTo>
                <a:close/>
                <a:moveTo>
                  <a:pt x="4330" y="4199"/>
                </a:moveTo>
                <a:lnTo>
                  <a:pt x="4330" y="4634"/>
                </a:lnTo>
                <a:lnTo>
                  <a:pt x="4841" y="4634"/>
                </a:lnTo>
                <a:lnTo>
                  <a:pt x="4841" y="4199"/>
                </a:lnTo>
                <a:lnTo>
                  <a:pt x="4330" y="4199"/>
                </a:lnTo>
                <a:close/>
                <a:moveTo>
                  <a:pt x="3789" y="4199"/>
                </a:moveTo>
                <a:lnTo>
                  <a:pt x="3789" y="4634"/>
                </a:lnTo>
                <a:lnTo>
                  <a:pt x="4300" y="4634"/>
                </a:lnTo>
                <a:lnTo>
                  <a:pt x="4300" y="4199"/>
                </a:lnTo>
                <a:lnTo>
                  <a:pt x="3789" y="4199"/>
                </a:lnTo>
                <a:close/>
                <a:moveTo>
                  <a:pt x="3247" y="4199"/>
                </a:moveTo>
                <a:lnTo>
                  <a:pt x="3247" y="4634"/>
                </a:lnTo>
                <a:lnTo>
                  <a:pt x="3758" y="4634"/>
                </a:lnTo>
                <a:lnTo>
                  <a:pt x="3758" y="4199"/>
                </a:lnTo>
                <a:lnTo>
                  <a:pt x="3247" y="4199"/>
                </a:lnTo>
                <a:close/>
                <a:moveTo>
                  <a:pt x="2705" y="4199"/>
                </a:moveTo>
                <a:lnTo>
                  <a:pt x="2705" y="4634"/>
                </a:lnTo>
                <a:lnTo>
                  <a:pt x="3216" y="4634"/>
                </a:lnTo>
                <a:lnTo>
                  <a:pt x="3216" y="4199"/>
                </a:lnTo>
                <a:lnTo>
                  <a:pt x="2705" y="4199"/>
                </a:lnTo>
                <a:close/>
                <a:moveTo>
                  <a:pt x="2164" y="4199"/>
                </a:moveTo>
                <a:lnTo>
                  <a:pt x="2164" y="4634"/>
                </a:lnTo>
                <a:lnTo>
                  <a:pt x="2675" y="4634"/>
                </a:lnTo>
                <a:lnTo>
                  <a:pt x="2675" y="4199"/>
                </a:lnTo>
                <a:lnTo>
                  <a:pt x="2164" y="4199"/>
                </a:lnTo>
                <a:close/>
                <a:moveTo>
                  <a:pt x="1622" y="4199"/>
                </a:moveTo>
                <a:lnTo>
                  <a:pt x="1622" y="4634"/>
                </a:lnTo>
                <a:lnTo>
                  <a:pt x="2133" y="4634"/>
                </a:lnTo>
                <a:lnTo>
                  <a:pt x="2133" y="4199"/>
                </a:lnTo>
                <a:lnTo>
                  <a:pt x="1622" y="4199"/>
                </a:lnTo>
                <a:close/>
                <a:moveTo>
                  <a:pt x="1080" y="4199"/>
                </a:moveTo>
                <a:lnTo>
                  <a:pt x="1080" y="4634"/>
                </a:lnTo>
                <a:lnTo>
                  <a:pt x="1591" y="4634"/>
                </a:lnTo>
                <a:lnTo>
                  <a:pt x="1591" y="4199"/>
                </a:lnTo>
                <a:lnTo>
                  <a:pt x="1080" y="4199"/>
                </a:lnTo>
                <a:close/>
                <a:moveTo>
                  <a:pt x="539" y="4199"/>
                </a:moveTo>
                <a:lnTo>
                  <a:pt x="539" y="4634"/>
                </a:lnTo>
                <a:lnTo>
                  <a:pt x="1049" y="4634"/>
                </a:lnTo>
                <a:lnTo>
                  <a:pt x="1049" y="4199"/>
                </a:lnTo>
                <a:lnTo>
                  <a:pt x="539" y="4199"/>
                </a:lnTo>
                <a:close/>
                <a:moveTo>
                  <a:pt x="31" y="4199"/>
                </a:moveTo>
                <a:lnTo>
                  <a:pt x="31" y="4634"/>
                </a:lnTo>
                <a:lnTo>
                  <a:pt x="508" y="4634"/>
                </a:lnTo>
                <a:lnTo>
                  <a:pt x="508" y="4199"/>
                </a:lnTo>
                <a:lnTo>
                  <a:pt x="31" y="4199"/>
                </a:lnTo>
                <a:close/>
                <a:moveTo>
                  <a:pt x="14622" y="3735"/>
                </a:moveTo>
                <a:lnTo>
                  <a:pt x="14622" y="4170"/>
                </a:lnTo>
                <a:lnTo>
                  <a:pt x="15133" y="4170"/>
                </a:lnTo>
                <a:lnTo>
                  <a:pt x="15133" y="3735"/>
                </a:lnTo>
                <a:lnTo>
                  <a:pt x="14622" y="3735"/>
                </a:lnTo>
                <a:close/>
                <a:moveTo>
                  <a:pt x="14081" y="3735"/>
                </a:moveTo>
                <a:lnTo>
                  <a:pt x="14081" y="4170"/>
                </a:lnTo>
                <a:lnTo>
                  <a:pt x="14592" y="4170"/>
                </a:lnTo>
                <a:lnTo>
                  <a:pt x="14592" y="3735"/>
                </a:lnTo>
                <a:lnTo>
                  <a:pt x="14081" y="3735"/>
                </a:lnTo>
                <a:close/>
                <a:moveTo>
                  <a:pt x="13539" y="3735"/>
                </a:moveTo>
                <a:lnTo>
                  <a:pt x="13539" y="4170"/>
                </a:lnTo>
                <a:lnTo>
                  <a:pt x="14050" y="4170"/>
                </a:lnTo>
                <a:lnTo>
                  <a:pt x="14050" y="3735"/>
                </a:lnTo>
                <a:lnTo>
                  <a:pt x="13539" y="3735"/>
                </a:lnTo>
                <a:close/>
                <a:moveTo>
                  <a:pt x="12997" y="3735"/>
                </a:moveTo>
                <a:lnTo>
                  <a:pt x="12997" y="4170"/>
                </a:lnTo>
                <a:lnTo>
                  <a:pt x="13508" y="4170"/>
                </a:lnTo>
                <a:lnTo>
                  <a:pt x="13508" y="3735"/>
                </a:lnTo>
                <a:lnTo>
                  <a:pt x="12997" y="3735"/>
                </a:lnTo>
                <a:close/>
                <a:moveTo>
                  <a:pt x="12456" y="3735"/>
                </a:moveTo>
                <a:lnTo>
                  <a:pt x="12456" y="4170"/>
                </a:lnTo>
                <a:lnTo>
                  <a:pt x="12967" y="4170"/>
                </a:lnTo>
                <a:lnTo>
                  <a:pt x="12967" y="3735"/>
                </a:lnTo>
                <a:lnTo>
                  <a:pt x="12456" y="3735"/>
                </a:lnTo>
                <a:close/>
                <a:moveTo>
                  <a:pt x="11914" y="3735"/>
                </a:moveTo>
                <a:lnTo>
                  <a:pt x="11914" y="4170"/>
                </a:lnTo>
                <a:lnTo>
                  <a:pt x="12425" y="4170"/>
                </a:lnTo>
                <a:lnTo>
                  <a:pt x="12425" y="3735"/>
                </a:lnTo>
                <a:lnTo>
                  <a:pt x="11914" y="3735"/>
                </a:lnTo>
                <a:close/>
                <a:moveTo>
                  <a:pt x="11372" y="3735"/>
                </a:moveTo>
                <a:lnTo>
                  <a:pt x="11372" y="4170"/>
                </a:lnTo>
                <a:lnTo>
                  <a:pt x="11883" y="4170"/>
                </a:lnTo>
                <a:lnTo>
                  <a:pt x="11883" y="3735"/>
                </a:lnTo>
                <a:lnTo>
                  <a:pt x="11372" y="3735"/>
                </a:lnTo>
                <a:close/>
                <a:moveTo>
                  <a:pt x="10831" y="3735"/>
                </a:moveTo>
                <a:lnTo>
                  <a:pt x="10831" y="4170"/>
                </a:lnTo>
                <a:lnTo>
                  <a:pt x="11341" y="4170"/>
                </a:lnTo>
                <a:lnTo>
                  <a:pt x="11341" y="3735"/>
                </a:lnTo>
                <a:lnTo>
                  <a:pt x="10831" y="3735"/>
                </a:lnTo>
                <a:close/>
                <a:moveTo>
                  <a:pt x="10289" y="3735"/>
                </a:moveTo>
                <a:lnTo>
                  <a:pt x="10289" y="4170"/>
                </a:lnTo>
                <a:lnTo>
                  <a:pt x="10800" y="4170"/>
                </a:lnTo>
                <a:lnTo>
                  <a:pt x="10800" y="3735"/>
                </a:lnTo>
                <a:lnTo>
                  <a:pt x="10289" y="3735"/>
                </a:lnTo>
                <a:close/>
                <a:moveTo>
                  <a:pt x="9747" y="3735"/>
                </a:moveTo>
                <a:lnTo>
                  <a:pt x="9747" y="4170"/>
                </a:lnTo>
                <a:lnTo>
                  <a:pt x="10258" y="4170"/>
                </a:lnTo>
                <a:lnTo>
                  <a:pt x="10258" y="3735"/>
                </a:lnTo>
                <a:lnTo>
                  <a:pt x="9747" y="3735"/>
                </a:lnTo>
                <a:close/>
                <a:moveTo>
                  <a:pt x="9206" y="3735"/>
                </a:moveTo>
                <a:lnTo>
                  <a:pt x="9206" y="4170"/>
                </a:lnTo>
                <a:lnTo>
                  <a:pt x="9716" y="4170"/>
                </a:lnTo>
                <a:lnTo>
                  <a:pt x="9716" y="3735"/>
                </a:lnTo>
                <a:lnTo>
                  <a:pt x="9206" y="3735"/>
                </a:lnTo>
                <a:close/>
                <a:moveTo>
                  <a:pt x="8664" y="3735"/>
                </a:moveTo>
                <a:lnTo>
                  <a:pt x="8664" y="4170"/>
                </a:lnTo>
                <a:lnTo>
                  <a:pt x="9175" y="4170"/>
                </a:lnTo>
                <a:lnTo>
                  <a:pt x="9175" y="3735"/>
                </a:lnTo>
                <a:lnTo>
                  <a:pt x="8664" y="3735"/>
                </a:lnTo>
                <a:close/>
                <a:moveTo>
                  <a:pt x="8122" y="3735"/>
                </a:moveTo>
                <a:lnTo>
                  <a:pt x="8122" y="4170"/>
                </a:lnTo>
                <a:lnTo>
                  <a:pt x="8633" y="4170"/>
                </a:lnTo>
                <a:lnTo>
                  <a:pt x="8633" y="3735"/>
                </a:lnTo>
                <a:lnTo>
                  <a:pt x="8122" y="3735"/>
                </a:lnTo>
                <a:close/>
                <a:moveTo>
                  <a:pt x="7581" y="3735"/>
                </a:moveTo>
                <a:lnTo>
                  <a:pt x="7581" y="4170"/>
                </a:lnTo>
                <a:lnTo>
                  <a:pt x="8091" y="4170"/>
                </a:lnTo>
                <a:lnTo>
                  <a:pt x="8091" y="3735"/>
                </a:lnTo>
                <a:lnTo>
                  <a:pt x="7581" y="3735"/>
                </a:lnTo>
                <a:close/>
                <a:moveTo>
                  <a:pt x="7039" y="3735"/>
                </a:moveTo>
                <a:lnTo>
                  <a:pt x="7039" y="4170"/>
                </a:lnTo>
                <a:lnTo>
                  <a:pt x="7550" y="4170"/>
                </a:lnTo>
                <a:lnTo>
                  <a:pt x="7550" y="3735"/>
                </a:lnTo>
                <a:lnTo>
                  <a:pt x="7039" y="3735"/>
                </a:lnTo>
                <a:close/>
                <a:moveTo>
                  <a:pt x="6497" y="3735"/>
                </a:moveTo>
                <a:lnTo>
                  <a:pt x="6497" y="4170"/>
                </a:lnTo>
                <a:lnTo>
                  <a:pt x="7008" y="4170"/>
                </a:lnTo>
                <a:lnTo>
                  <a:pt x="7008" y="3735"/>
                </a:lnTo>
                <a:lnTo>
                  <a:pt x="6497" y="3735"/>
                </a:lnTo>
                <a:close/>
                <a:moveTo>
                  <a:pt x="5955" y="3735"/>
                </a:moveTo>
                <a:lnTo>
                  <a:pt x="5955" y="4170"/>
                </a:lnTo>
                <a:lnTo>
                  <a:pt x="6466" y="4170"/>
                </a:lnTo>
                <a:lnTo>
                  <a:pt x="6466" y="3735"/>
                </a:lnTo>
                <a:lnTo>
                  <a:pt x="5955" y="3735"/>
                </a:lnTo>
                <a:close/>
                <a:moveTo>
                  <a:pt x="5414" y="3735"/>
                </a:moveTo>
                <a:lnTo>
                  <a:pt x="5414" y="4170"/>
                </a:lnTo>
                <a:lnTo>
                  <a:pt x="5925" y="4170"/>
                </a:lnTo>
                <a:lnTo>
                  <a:pt x="5925" y="3735"/>
                </a:lnTo>
                <a:lnTo>
                  <a:pt x="5414" y="3735"/>
                </a:lnTo>
                <a:close/>
                <a:moveTo>
                  <a:pt x="4872" y="3735"/>
                </a:moveTo>
                <a:lnTo>
                  <a:pt x="4872" y="4170"/>
                </a:lnTo>
                <a:lnTo>
                  <a:pt x="5383" y="4170"/>
                </a:lnTo>
                <a:lnTo>
                  <a:pt x="5383" y="3735"/>
                </a:lnTo>
                <a:lnTo>
                  <a:pt x="4872" y="3735"/>
                </a:lnTo>
                <a:close/>
                <a:moveTo>
                  <a:pt x="4330" y="3735"/>
                </a:moveTo>
                <a:lnTo>
                  <a:pt x="4330" y="4170"/>
                </a:lnTo>
                <a:lnTo>
                  <a:pt x="4841" y="4170"/>
                </a:lnTo>
                <a:lnTo>
                  <a:pt x="4841" y="3735"/>
                </a:lnTo>
                <a:lnTo>
                  <a:pt x="4330" y="3735"/>
                </a:lnTo>
                <a:close/>
                <a:moveTo>
                  <a:pt x="3789" y="3735"/>
                </a:moveTo>
                <a:lnTo>
                  <a:pt x="3789" y="4170"/>
                </a:lnTo>
                <a:lnTo>
                  <a:pt x="4300" y="4170"/>
                </a:lnTo>
                <a:lnTo>
                  <a:pt x="4300" y="3735"/>
                </a:lnTo>
                <a:lnTo>
                  <a:pt x="3789" y="3735"/>
                </a:lnTo>
                <a:close/>
                <a:moveTo>
                  <a:pt x="3247" y="3735"/>
                </a:moveTo>
                <a:lnTo>
                  <a:pt x="3247" y="4170"/>
                </a:lnTo>
                <a:lnTo>
                  <a:pt x="3758" y="4170"/>
                </a:lnTo>
                <a:lnTo>
                  <a:pt x="3758" y="3735"/>
                </a:lnTo>
                <a:lnTo>
                  <a:pt x="3247" y="3735"/>
                </a:lnTo>
                <a:close/>
                <a:moveTo>
                  <a:pt x="2705" y="3735"/>
                </a:moveTo>
                <a:lnTo>
                  <a:pt x="2705" y="4170"/>
                </a:lnTo>
                <a:lnTo>
                  <a:pt x="3216" y="4170"/>
                </a:lnTo>
                <a:lnTo>
                  <a:pt x="3216" y="3735"/>
                </a:lnTo>
                <a:lnTo>
                  <a:pt x="2705" y="3735"/>
                </a:lnTo>
                <a:close/>
                <a:moveTo>
                  <a:pt x="2164" y="3735"/>
                </a:moveTo>
                <a:lnTo>
                  <a:pt x="2164" y="4170"/>
                </a:lnTo>
                <a:lnTo>
                  <a:pt x="2675" y="4170"/>
                </a:lnTo>
                <a:lnTo>
                  <a:pt x="2675" y="3735"/>
                </a:lnTo>
                <a:lnTo>
                  <a:pt x="2164" y="3735"/>
                </a:lnTo>
                <a:close/>
                <a:moveTo>
                  <a:pt x="1622" y="3735"/>
                </a:moveTo>
                <a:lnTo>
                  <a:pt x="1622" y="4170"/>
                </a:lnTo>
                <a:lnTo>
                  <a:pt x="2133" y="4170"/>
                </a:lnTo>
                <a:lnTo>
                  <a:pt x="2133" y="3735"/>
                </a:lnTo>
                <a:lnTo>
                  <a:pt x="1622" y="3735"/>
                </a:lnTo>
                <a:close/>
                <a:moveTo>
                  <a:pt x="1080" y="3735"/>
                </a:moveTo>
                <a:lnTo>
                  <a:pt x="1080" y="4170"/>
                </a:lnTo>
                <a:lnTo>
                  <a:pt x="1591" y="4170"/>
                </a:lnTo>
                <a:lnTo>
                  <a:pt x="1591" y="3735"/>
                </a:lnTo>
                <a:lnTo>
                  <a:pt x="1080" y="3735"/>
                </a:lnTo>
                <a:close/>
                <a:moveTo>
                  <a:pt x="539" y="3735"/>
                </a:moveTo>
                <a:lnTo>
                  <a:pt x="539" y="4170"/>
                </a:lnTo>
                <a:lnTo>
                  <a:pt x="1049" y="4170"/>
                </a:lnTo>
                <a:lnTo>
                  <a:pt x="1049" y="3735"/>
                </a:lnTo>
                <a:lnTo>
                  <a:pt x="539" y="3735"/>
                </a:lnTo>
                <a:close/>
                <a:moveTo>
                  <a:pt x="31" y="3735"/>
                </a:moveTo>
                <a:lnTo>
                  <a:pt x="31" y="4170"/>
                </a:lnTo>
                <a:lnTo>
                  <a:pt x="508" y="4170"/>
                </a:lnTo>
                <a:lnTo>
                  <a:pt x="508" y="3735"/>
                </a:lnTo>
                <a:lnTo>
                  <a:pt x="31" y="3735"/>
                </a:lnTo>
                <a:close/>
                <a:moveTo>
                  <a:pt x="14622" y="3271"/>
                </a:moveTo>
                <a:lnTo>
                  <a:pt x="14622" y="3706"/>
                </a:lnTo>
                <a:lnTo>
                  <a:pt x="15133" y="3706"/>
                </a:lnTo>
                <a:lnTo>
                  <a:pt x="15133" y="3271"/>
                </a:lnTo>
                <a:lnTo>
                  <a:pt x="14622" y="3271"/>
                </a:lnTo>
                <a:close/>
                <a:moveTo>
                  <a:pt x="14081" y="3271"/>
                </a:moveTo>
                <a:lnTo>
                  <a:pt x="14081" y="3706"/>
                </a:lnTo>
                <a:lnTo>
                  <a:pt x="14592" y="3706"/>
                </a:lnTo>
                <a:lnTo>
                  <a:pt x="14592" y="3271"/>
                </a:lnTo>
                <a:lnTo>
                  <a:pt x="14081" y="3271"/>
                </a:lnTo>
                <a:close/>
                <a:moveTo>
                  <a:pt x="13539" y="3271"/>
                </a:moveTo>
                <a:lnTo>
                  <a:pt x="13539" y="3706"/>
                </a:lnTo>
                <a:lnTo>
                  <a:pt x="14050" y="3706"/>
                </a:lnTo>
                <a:lnTo>
                  <a:pt x="14050" y="3271"/>
                </a:lnTo>
                <a:lnTo>
                  <a:pt x="13539" y="3271"/>
                </a:lnTo>
                <a:close/>
                <a:moveTo>
                  <a:pt x="12997" y="3271"/>
                </a:moveTo>
                <a:lnTo>
                  <a:pt x="12997" y="3706"/>
                </a:lnTo>
                <a:lnTo>
                  <a:pt x="13508" y="3706"/>
                </a:lnTo>
                <a:lnTo>
                  <a:pt x="13508" y="3271"/>
                </a:lnTo>
                <a:lnTo>
                  <a:pt x="12997" y="3271"/>
                </a:lnTo>
                <a:close/>
                <a:moveTo>
                  <a:pt x="12456" y="3271"/>
                </a:moveTo>
                <a:lnTo>
                  <a:pt x="12456" y="3706"/>
                </a:lnTo>
                <a:lnTo>
                  <a:pt x="12967" y="3706"/>
                </a:lnTo>
                <a:lnTo>
                  <a:pt x="12967" y="3271"/>
                </a:lnTo>
                <a:lnTo>
                  <a:pt x="12456" y="3271"/>
                </a:lnTo>
                <a:close/>
                <a:moveTo>
                  <a:pt x="11914" y="3271"/>
                </a:moveTo>
                <a:lnTo>
                  <a:pt x="11914" y="3706"/>
                </a:lnTo>
                <a:lnTo>
                  <a:pt x="12425" y="3706"/>
                </a:lnTo>
                <a:lnTo>
                  <a:pt x="12425" y="3271"/>
                </a:lnTo>
                <a:lnTo>
                  <a:pt x="11914" y="3271"/>
                </a:lnTo>
                <a:close/>
                <a:moveTo>
                  <a:pt x="11372" y="3271"/>
                </a:moveTo>
                <a:lnTo>
                  <a:pt x="11372" y="3706"/>
                </a:lnTo>
                <a:lnTo>
                  <a:pt x="11883" y="3706"/>
                </a:lnTo>
                <a:lnTo>
                  <a:pt x="11883" y="3271"/>
                </a:lnTo>
                <a:lnTo>
                  <a:pt x="11372" y="3271"/>
                </a:lnTo>
                <a:close/>
                <a:moveTo>
                  <a:pt x="10831" y="3271"/>
                </a:moveTo>
                <a:lnTo>
                  <a:pt x="10831" y="3706"/>
                </a:lnTo>
                <a:lnTo>
                  <a:pt x="11341" y="3706"/>
                </a:lnTo>
                <a:lnTo>
                  <a:pt x="11341" y="3271"/>
                </a:lnTo>
                <a:lnTo>
                  <a:pt x="10831" y="3271"/>
                </a:lnTo>
                <a:close/>
                <a:moveTo>
                  <a:pt x="10289" y="3271"/>
                </a:moveTo>
                <a:lnTo>
                  <a:pt x="10289" y="3706"/>
                </a:lnTo>
                <a:lnTo>
                  <a:pt x="10800" y="3706"/>
                </a:lnTo>
                <a:lnTo>
                  <a:pt x="10800" y="3271"/>
                </a:lnTo>
                <a:lnTo>
                  <a:pt x="10289" y="3271"/>
                </a:lnTo>
                <a:close/>
                <a:moveTo>
                  <a:pt x="9747" y="3271"/>
                </a:moveTo>
                <a:lnTo>
                  <a:pt x="9747" y="3706"/>
                </a:lnTo>
                <a:lnTo>
                  <a:pt x="10258" y="3706"/>
                </a:lnTo>
                <a:lnTo>
                  <a:pt x="10258" y="3271"/>
                </a:lnTo>
                <a:lnTo>
                  <a:pt x="9747" y="3271"/>
                </a:lnTo>
                <a:close/>
                <a:moveTo>
                  <a:pt x="9206" y="3271"/>
                </a:moveTo>
                <a:lnTo>
                  <a:pt x="9206" y="3706"/>
                </a:lnTo>
                <a:lnTo>
                  <a:pt x="9716" y="3706"/>
                </a:lnTo>
                <a:lnTo>
                  <a:pt x="9716" y="3271"/>
                </a:lnTo>
                <a:lnTo>
                  <a:pt x="9206" y="3271"/>
                </a:lnTo>
                <a:close/>
                <a:moveTo>
                  <a:pt x="8664" y="3271"/>
                </a:moveTo>
                <a:lnTo>
                  <a:pt x="8664" y="3706"/>
                </a:lnTo>
                <a:lnTo>
                  <a:pt x="9175" y="3706"/>
                </a:lnTo>
                <a:lnTo>
                  <a:pt x="9175" y="3271"/>
                </a:lnTo>
                <a:lnTo>
                  <a:pt x="8664" y="3271"/>
                </a:lnTo>
                <a:close/>
                <a:moveTo>
                  <a:pt x="8122" y="3271"/>
                </a:moveTo>
                <a:lnTo>
                  <a:pt x="8122" y="3706"/>
                </a:lnTo>
                <a:lnTo>
                  <a:pt x="8633" y="3706"/>
                </a:lnTo>
                <a:lnTo>
                  <a:pt x="8633" y="3271"/>
                </a:lnTo>
                <a:lnTo>
                  <a:pt x="8122" y="3271"/>
                </a:lnTo>
                <a:close/>
                <a:moveTo>
                  <a:pt x="7581" y="3271"/>
                </a:moveTo>
                <a:lnTo>
                  <a:pt x="7581" y="3706"/>
                </a:lnTo>
                <a:lnTo>
                  <a:pt x="8091" y="3706"/>
                </a:lnTo>
                <a:lnTo>
                  <a:pt x="8091" y="3271"/>
                </a:lnTo>
                <a:lnTo>
                  <a:pt x="7581" y="3271"/>
                </a:lnTo>
                <a:close/>
                <a:moveTo>
                  <a:pt x="7039" y="3271"/>
                </a:moveTo>
                <a:lnTo>
                  <a:pt x="7039" y="3706"/>
                </a:lnTo>
                <a:lnTo>
                  <a:pt x="7550" y="3706"/>
                </a:lnTo>
                <a:lnTo>
                  <a:pt x="7550" y="3271"/>
                </a:lnTo>
                <a:lnTo>
                  <a:pt x="7039" y="3271"/>
                </a:lnTo>
                <a:close/>
                <a:moveTo>
                  <a:pt x="6497" y="3271"/>
                </a:moveTo>
                <a:lnTo>
                  <a:pt x="6497" y="3706"/>
                </a:lnTo>
                <a:lnTo>
                  <a:pt x="7008" y="3706"/>
                </a:lnTo>
                <a:lnTo>
                  <a:pt x="7008" y="3271"/>
                </a:lnTo>
                <a:lnTo>
                  <a:pt x="6497" y="3271"/>
                </a:lnTo>
                <a:close/>
                <a:moveTo>
                  <a:pt x="5955" y="3271"/>
                </a:moveTo>
                <a:lnTo>
                  <a:pt x="5955" y="3706"/>
                </a:lnTo>
                <a:lnTo>
                  <a:pt x="6466" y="3706"/>
                </a:lnTo>
                <a:lnTo>
                  <a:pt x="6466" y="3271"/>
                </a:lnTo>
                <a:lnTo>
                  <a:pt x="5955" y="3271"/>
                </a:lnTo>
                <a:close/>
                <a:moveTo>
                  <a:pt x="5414" y="3271"/>
                </a:moveTo>
                <a:lnTo>
                  <a:pt x="5414" y="3706"/>
                </a:lnTo>
                <a:lnTo>
                  <a:pt x="5925" y="3706"/>
                </a:lnTo>
                <a:lnTo>
                  <a:pt x="5925" y="3271"/>
                </a:lnTo>
                <a:lnTo>
                  <a:pt x="5414" y="3271"/>
                </a:lnTo>
                <a:close/>
                <a:moveTo>
                  <a:pt x="4872" y="3271"/>
                </a:moveTo>
                <a:lnTo>
                  <a:pt x="4872" y="3706"/>
                </a:lnTo>
                <a:lnTo>
                  <a:pt x="5383" y="3706"/>
                </a:lnTo>
                <a:lnTo>
                  <a:pt x="5383" y="3271"/>
                </a:lnTo>
                <a:lnTo>
                  <a:pt x="4872" y="3271"/>
                </a:lnTo>
                <a:close/>
                <a:moveTo>
                  <a:pt x="4330" y="3271"/>
                </a:moveTo>
                <a:lnTo>
                  <a:pt x="4330" y="3706"/>
                </a:lnTo>
                <a:lnTo>
                  <a:pt x="4841" y="3706"/>
                </a:lnTo>
                <a:lnTo>
                  <a:pt x="4841" y="3271"/>
                </a:lnTo>
                <a:lnTo>
                  <a:pt x="4330" y="3271"/>
                </a:lnTo>
                <a:close/>
                <a:moveTo>
                  <a:pt x="3789" y="3271"/>
                </a:moveTo>
                <a:lnTo>
                  <a:pt x="3789" y="3706"/>
                </a:lnTo>
                <a:lnTo>
                  <a:pt x="4300" y="3706"/>
                </a:lnTo>
                <a:lnTo>
                  <a:pt x="4300" y="3271"/>
                </a:lnTo>
                <a:lnTo>
                  <a:pt x="3789" y="3271"/>
                </a:lnTo>
                <a:close/>
                <a:moveTo>
                  <a:pt x="3247" y="3271"/>
                </a:moveTo>
                <a:lnTo>
                  <a:pt x="3247" y="3706"/>
                </a:lnTo>
                <a:lnTo>
                  <a:pt x="3758" y="3706"/>
                </a:lnTo>
                <a:lnTo>
                  <a:pt x="3758" y="3271"/>
                </a:lnTo>
                <a:lnTo>
                  <a:pt x="3247" y="3271"/>
                </a:lnTo>
                <a:close/>
                <a:moveTo>
                  <a:pt x="2705" y="3271"/>
                </a:moveTo>
                <a:lnTo>
                  <a:pt x="2705" y="3706"/>
                </a:lnTo>
                <a:lnTo>
                  <a:pt x="3216" y="3706"/>
                </a:lnTo>
                <a:lnTo>
                  <a:pt x="3216" y="3271"/>
                </a:lnTo>
                <a:lnTo>
                  <a:pt x="2705" y="3271"/>
                </a:lnTo>
                <a:close/>
                <a:moveTo>
                  <a:pt x="2164" y="3271"/>
                </a:moveTo>
                <a:lnTo>
                  <a:pt x="2164" y="3706"/>
                </a:lnTo>
                <a:lnTo>
                  <a:pt x="2675" y="3706"/>
                </a:lnTo>
                <a:lnTo>
                  <a:pt x="2675" y="3271"/>
                </a:lnTo>
                <a:lnTo>
                  <a:pt x="2164" y="3271"/>
                </a:lnTo>
                <a:close/>
                <a:moveTo>
                  <a:pt x="1622" y="3271"/>
                </a:moveTo>
                <a:lnTo>
                  <a:pt x="1622" y="3706"/>
                </a:lnTo>
                <a:lnTo>
                  <a:pt x="2133" y="3706"/>
                </a:lnTo>
                <a:lnTo>
                  <a:pt x="2133" y="3271"/>
                </a:lnTo>
                <a:lnTo>
                  <a:pt x="1622" y="3271"/>
                </a:lnTo>
                <a:close/>
                <a:moveTo>
                  <a:pt x="1080" y="3271"/>
                </a:moveTo>
                <a:lnTo>
                  <a:pt x="1080" y="3706"/>
                </a:lnTo>
                <a:lnTo>
                  <a:pt x="1591" y="3706"/>
                </a:lnTo>
                <a:lnTo>
                  <a:pt x="1591" y="3271"/>
                </a:lnTo>
                <a:lnTo>
                  <a:pt x="1080" y="3271"/>
                </a:lnTo>
                <a:close/>
                <a:moveTo>
                  <a:pt x="539" y="3271"/>
                </a:moveTo>
                <a:lnTo>
                  <a:pt x="539" y="3706"/>
                </a:lnTo>
                <a:lnTo>
                  <a:pt x="1049" y="3706"/>
                </a:lnTo>
                <a:lnTo>
                  <a:pt x="1049" y="3271"/>
                </a:lnTo>
                <a:lnTo>
                  <a:pt x="539" y="3271"/>
                </a:lnTo>
                <a:close/>
                <a:moveTo>
                  <a:pt x="31" y="3271"/>
                </a:moveTo>
                <a:lnTo>
                  <a:pt x="31" y="3706"/>
                </a:lnTo>
                <a:lnTo>
                  <a:pt x="508" y="3706"/>
                </a:lnTo>
                <a:lnTo>
                  <a:pt x="508" y="3271"/>
                </a:lnTo>
                <a:lnTo>
                  <a:pt x="31" y="3271"/>
                </a:lnTo>
                <a:close/>
                <a:moveTo>
                  <a:pt x="14622" y="2807"/>
                </a:moveTo>
                <a:lnTo>
                  <a:pt x="14622" y="3243"/>
                </a:lnTo>
                <a:lnTo>
                  <a:pt x="15133" y="3243"/>
                </a:lnTo>
                <a:lnTo>
                  <a:pt x="15133" y="2807"/>
                </a:lnTo>
                <a:lnTo>
                  <a:pt x="14622" y="2807"/>
                </a:lnTo>
                <a:close/>
                <a:moveTo>
                  <a:pt x="14081" y="2807"/>
                </a:moveTo>
                <a:lnTo>
                  <a:pt x="14081" y="3243"/>
                </a:lnTo>
                <a:lnTo>
                  <a:pt x="14592" y="3243"/>
                </a:lnTo>
                <a:lnTo>
                  <a:pt x="14592" y="2807"/>
                </a:lnTo>
                <a:lnTo>
                  <a:pt x="14081" y="2807"/>
                </a:lnTo>
                <a:close/>
                <a:moveTo>
                  <a:pt x="13539" y="2807"/>
                </a:moveTo>
                <a:lnTo>
                  <a:pt x="13539" y="3243"/>
                </a:lnTo>
                <a:lnTo>
                  <a:pt x="14050" y="3243"/>
                </a:lnTo>
                <a:lnTo>
                  <a:pt x="14050" y="2807"/>
                </a:lnTo>
                <a:lnTo>
                  <a:pt x="13539" y="2807"/>
                </a:lnTo>
                <a:close/>
                <a:moveTo>
                  <a:pt x="12997" y="2807"/>
                </a:moveTo>
                <a:lnTo>
                  <a:pt x="12997" y="3243"/>
                </a:lnTo>
                <a:lnTo>
                  <a:pt x="13508" y="3243"/>
                </a:lnTo>
                <a:lnTo>
                  <a:pt x="13508" y="2807"/>
                </a:lnTo>
                <a:lnTo>
                  <a:pt x="12997" y="2807"/>
                </a:lnTo>
                <a:close/>
                <a:moveTo>
                  <a:pt x="12456" y="2807"/>
                </a:moveTo>
                <a:lnTo>
                  <a:pt x="12456" y="3243"/>
                </a:lnTo>
                <a:lnTo>
                  <a:pt x="12967" y="3243"/>
                </a:lnTo>
                <a:lnTo>
                  <a:pt x="12967" y="2807"/>
                </a:lnTo>
                <a:lnTo>
                  <a:pt x="12456" y="2807"/>
                </a:lnTo>
                <a:close/>
                <a:moveTo>
                  <a:pt x="11914" y="2807"/>
                </a:moveTo>
                <a:lnTo>
                  <a:pt x="11914" y="3243"/>
                </a:lnTo>
                <a:lnTo>
                  <a:pt x="12425" y="3243"/>
                </a:lnTo>
                <a:lnTo>
                  <a:pt x="12425" y="2807"/>
                </a:lnTo>
                <a:lnTo>
                  <a:pt x="11914" y="2807"/>
                </a:lnTo>
                <a:close/>
                <a:moveTo>
                  <a:pt x="11372" y="2807"/>
                </a:moveTo>
                <a:lnTo>
                  <a:pt x="11372" y="3243"/>
                </a:lnTo>
                <a:lnTo>
                  <a:pt x="11883" y="3243"/>
                </a:lnTo>
                <a:lnTo>
                  <a:pt x="11883" y="2807"/>
                </a:lnTo>
                <a:lnTo>
                  <a:pt x="11372" y="2807"/>
                </a:lnTo>
                <a:close/>
                <a:moveTo>
                  <a:pt x="10831" y="2807"/>
                </a:moveTo>
                <a:lnTo>
                  <a:pt x="10831" y="3243"/>
                </a:lnTo>
                <a:lnTo>
                  <a:pt x="11341" y="3243"/>
                </a:lnTo>
                <a:lnTo>
                  <a:pt x="11341" y="2807"/>
                </a:lnTo>
                <a:lnTo>
                  <a:pt x="10831" y="2807"/>
                </a:lnTo>
                <a:close/>
                <a:moveTo>
                  <a:pt x="10289" y="2807"/>
                </a:moveTo>
                <a:lnTo>
                  <a:pt x="10289" y="3243"/>
                </a:lnTo>
                <a:lnTo>
                  <a:pt x="10800" y="3243"/>
                </a:lnTo>
                <a:lnTo>
                  <a:pt x="10800" y="2807"/>
                </a:lnTo>
                <a:lnTo>
                  <a:pt x="10289" y="2807"/>
                </a:lnTo>
                <a:close/>
                <a:moveTo>
                  <a:pt x="9747" y="2807"/>
                </a:moveTo>
                <a:lnTo>
                  <a:pt x="9747" y="3243"/>
                </a:lnTo>
                <a:lnTo>
                  <a:pt x="10258" y="3243"/>
                </a:lnTo>
                <a:lnTo>
                  <a:pt x="10258" y="2807"/>
                </a:lnTo>
                <a:lnTo>
                  <a:pt x="9747" y="2807"/>
                </a:lnTo>
                <a:close/>
                <a:moveTo>
                  <a:pt x="9206" y="2807"/>
                </a:moveTo>
                <a:lnTo>
                  <a:pt x="9206" y="3243"/>
                </a:lnTo>
                <a:lnTo>
                  <a:pt x="9716" y="3243"/>
                </a:lnTo>
                <a:lnTo>
                  <a:pt x="9716" y="2807"/>
                </a:lnTo>
                <a:lnTo>
                  <a:pt x="9206" y="2807"/>
                </a:lnTo>
                <a:close/>
                <a:moveTo>
                  <a:pt x="8664" y="2807"/>
                </a:moveTo>
                <a:lnTo>
                  <a:pt x="8664" y="3243"/>
                </a:lnTo>
                <a:lnTo>
                  <a:pt x="9175" y="3243"/>
                </a:lnTo>
                <a:lnTo>
                  <a:pt x="9175" y="2807"/>
                </a:lnTo>
                <a:lnTo>
                  <a:pt x="8664" y="2807"/>
                </a:lnTo>
                <a:close/>
                <a:moveTo>
                  <a:pt x="8122" y="2807"/>
                </a:moveTo>
                <a:lnTo>
                  <a:pt x="8122" y="3243"/>
                </a:lnTo>
                <a:lnTo>
                  <a:pt x="8633" y="3243"/>
                </a:lnTo>
                <a:lnTo>
                  <a:pt x="8633" y="2807"/>
                </a:lnTo>
                <a:lnTo>
                  <a:pt x="8122" y="2807"/>
                </a:lnTo>
                <a:close/>
                <a:moveTo>
                  <a:pt x="7581" y="2807"/>
                </a:moveTo>
                <a:lnTo>
                  <a:pt x="7581" y="3243"/>
                </a:lnTo>
                <a:lnTo>
                  <a:pt x="8091" y="3243"/>
                </a:lnTo>
                <a:lnTo>
                  <a:pt x="8091" y="2807"/>
                </a:lnTo>
                <a:lnTo>
                  <a:pt x="7581" y="2807"/>
                </a:lnTo>
                <a:close/>
                <a:moveTo>
                  <a:pt x="7039" y="2807"/>
                </a:moveTo>
                <a:lnTo>
                  <a:pt x="7039" y="3243"/>
                </a:lnTo>
                <a:lnTo>
                  <a:pt x="7550" y="3243"/>
                </a:lnTo>
                <a:lnTo>
                  <a:pt x="7550" y="2807"/>
                </a:lnTo>
                <a:lnTo>
                  <a:pt x="7039" y="2807"/>
                </a:lnTo>
                <a:close/>
                <a:moveTo>
                  <a:pt x="6497" y="2807"/>
                </a:moveTo>
                <a:lnTo>
                  <a:pt x="6497" y="3243"/>
                </a:lnTo>
                <a:lnTo>
                  <a:pt x="7008" y="3243"/>
                </a:lnTo>
                <a:lnTo>
                  <a:pt x="7008" y="2807"/>
                </a:lnTo>
                <a:lnTo>
                  <a:pt x="6497" y="2807"/>
                </a:lnTo>
                <a:close/>
                <a:moveTo>
                  <a:pt x="5955" y="2807"/>
                </a:moveTo>
                <a:lnTo>
                  <a:pt x="5955" y="3243"/>
                </a:lnTo>
                <a:lnTo>
                  <a:pt x="6466" y="3243"/>
                </a:lnTo>
                <a:lnTo>
                  <a:pt x="6466" y="2807"/>
                </a:lnTo>
                <a:lnTo>
                  <a:pt x="5955" y="2807"/>
                </a:lnTo>
                <a:close/>
                <a:moveTo>
                  <a:pt x="5414" y="2807"/>
                </a:moveTo>
                <a:lnTo>
                  <a:pt x="5414" y="3243"/>
                </a:lnTo>
                <a:lnTo>
                  <a:pt x="5925" y="3243"/>
                </a:lnTo>
                <a:lnTo>
                  <a:pt x="5925" y="2807"/>
                </a:lnTo>
                <a:lnTo>
                  <a:pt x="5414" y="2807"/>
                </a:lnTo>
                <a:close/>
                <a:moveTo>
                  <a:pt x="4872" y="2807"/>
                </a:moveTo>
                <a:lnTo>
                  <a:pt x="4872" y="3243"/>
                </a:lnTo>
                <a:lnTo>
                  <a:pt x="5383" y="3243"/>
                </a:lnTo>
                <a:lnTo>
                  <a:pt x="5383" y="2807"/>
                </a:lnTo>
                <a:lnTo>
                  <a:pt x="4872" y="2807"/>
                </a:lnTo>
                <a:close/>
                <a:moveTo>
                  <a:pt x="4330" y="2807"/>
                </a:moveTo>
                <a:lnTo>
                  <a:pt x="4330" y="3243"/>
                </a:lnTo>
                <a:lnTo>
                  <a:pt x="4841" y="3243"/>
                </a:lnTo>
                <a:lnTo>
                  <a:pt x="4841" y="2807"/>
                </a:lnTo>
                <a:lnTo>
                  <a:pt x="4330" y="2807"/>
                </a:lnTo>
                <a:close/>
                <a:moveTo>
                  <a:pt x="3789" y="2807"/>
                </a:moveTo>
                <a:lnTo>
                  <a:pt x="3789" y="3243"/>
                </a:lnTo>
                <a:lnTo>
                  <a:pt x="4300" y="3243"/>
                </a:lnTo>
                <a:lnTo>
                  <a:pt x="4300" y="2807"/>
                </a:lnTo>
                <a:lnTo>
                  <a:pt x="3789" y="2807"/>
                </a:lnTo>
                <a:close/>
                <a:moveTo>
                  <a:pt x="3247" y="2807"/>
                </a:moveTo>
                <a:lnTo>
                  <a:pt x="3247" y="3243"/>
                </a:lnTo>
                <a:lnTo>
                  <a:pt x="3758" y="3243"/>
                </a:lnTo>
                <a:lnTo>
                  <a:pt x="3758" y="2807"/>
                </a:lnTo>
                <a:lnTo>
                  <a:pt x="3247" y="2807"/>
                </a:lnTo>
                <a:close/>
                <a:moveTo>
                  <a:pt x="2705" y="2807"/>
                </a:moveTo>
                <a:lnTo>
                  <a:pt x="2705" y="3243"/>
                </a:lnTo>
                <a:lnTo>
                  <a:pt x="3216" y="3243"/>
                </a:lnTo>
                <a:lnTo>
                  <a:pt x="3216" y="2807"/>
                </a:lnTo>
                <a:lnTo>
                  <a:pt x="2705" y="2807"/>
                </a:lnTo>
                <a:close/>
                <a:moveTo>
                  <a:pt x="2164" y="2807"/>
                </a:moveTo>
                <a:lnTo>
                  <a:pt x="2164" y="3243"/>
                </a:lnTo>
                <a:lnTo>
                  <a:pt x="2675" y="3243"/>
                </a:lnTo>
                <a:lnTo>
                  <a:pt x="2675" y="2807"/>
                </a:lnTo>
                <a:lnTo>
                  <a:pt x="2164" y="2807"/>
                </a:lnTo>
                <a:close/>
                <a:moveTo>
                  <a:pt x="1622" y="2807"/>
                </a:moveTo>
                <a:lnTo>
                  <a:pt x="1622" y="3243"/>
                </a:lnTo>
                <a:lnTo>
                  <a:pt x="2133" y="3243"/>
                </a:lnTo>
                <a:lnTo>
                  <a:pt x="2133" y="2807"/>
                </a:lnTo>
                <a:lnTo>
                  <a:pt x="1622" y="2807"/>
                </a:lnTo>
                <a:close/>
                <a:moveTo>
                  <a:pt x="1080" y="2807"/>
                </a:moveTo>
                <a:lnTo>
                  <a:pt x="1080" y="3243"/>
                </a:lnTo>
                <a:lnTo>
                  <a:pt x="1591" y="3243"/>
                </a:lnTo>
                <a:lnTo>
                  <a:pt x="1591" y="2807"/>
                </a:lnTo>
                <a:lnTo>
                  <a:pt x="1080" y="2807"/>
                </a:lnTo>
                <a:close/>
                <a:moveTo>
                  <a:pt x="539" y="2807"/>
                </a:moveTo>
                <a:lnTo>
                  <a:pt x="539" y="3243"/>
                </a:lnTo>
                <a:lnTo>
                  <a:pt x="1049" y="3243"/>
                </a:lnTo>
                <a:lnTo>
                  <a:pt x="1049" y="2807"/>
                </a:lnTo>
                <a:lnTo>
                  <a:pt x="539" y="2807"/>
                </a:lnTo>
                <a:close/>
                <a:moveTo>
                  <a:pt x="31" y="2807"/>
                </a:moveTo>
                <a:lnTo>
                  <a:pt x="31" y="3243"/>
                </a:lnTo>
                <a:lnTo>
                  <a:pt x="508" y="3243"/>
                </a:lnTo>
                <a:lnTo>
                  <a:pt x="508" y="2807"/>
                </a:lnTo>
                <a:lnTo>
                  <a:pt x="31" y="2807"/>
                </a:lnTo>
                <a:close/>
                <a:moveTo>
                  <a:pt x="14622" y="2343"/>
                </a:moveTo>
                <a:lnTo>
                  <a:pt x="14622" y="2779"/>
                </a:lnTo>
                <a:lnTo>
                  <a:pt x="15133" y="2779"/>
                </a:lnTo>
                <a:lnTo>
                  <a:pt x="15133" y="2343"/>
                </a:lnTo>
                <a:lnTo>
                  <a:pt x="14622" y="2343"/>
                </a:lnTo>
                <a:close/>
                <a:moveTo>
                  <a:pt x="14081" y="2343"/>
                </a:moveTo>
                <a:lnTo>
                  <a:pt x="14081" y="2779"/>
                </a:lnTo>
                <a:lnTo>
                  <a:pt x="14592" y="2779"/>
                </a:lnTo>
                <a:lnTo>
                  <a:pt x="14592" y="2343"/>
                </a:lnTo>
                <a:lnTo>
                  <a:pt x="14081" y="2343"/>
                </a:lnTo>
                <a:close/>
                <a:moveTo>
                  <a:pt x="13539" y="2343"/>
                </a:moveTo>
                <a:lnTo>
                  <a:pt x="13539" y="2779"/>
                </a:lnTo>
                <a:lnTo>
                  <a:pt x="14050" y="2779"/>
                </a:lnTo>
                <a:lnTo>
                  <a:pt x="14050" y="2343"/>
                </a:lnTo>
                <a:lnTo>
                  <a:pt x="13539" y="2343"/>
                </a:lnTo>
                <a:close/>
                <a:moveTo>
                  <a:pt x="12997" y="2343"/>
                </a:moveTo>
                <a:lnTo>
                  <a:pt x="12997" y="2779"/>
                </a:lnTo>
                <a:lnTo>
                  <a:pt x="13508" y="2779"/>
                </a:lnTo>
                <a:lnTo>
                  <a:pt x="13508" y="2343"/>
                </a:lnTo>
                <a:lnTo>
                  <a:pt x="12997" y="2343"/>
                </a:lnTo>
                <a:close/>
                <a:moveTo>
                  <a:pt x="12456" y="2343"/>
                </a:moveTo>
                <a:lnTo>
                  <a:pt x="12456" y="2779"/>
                </a:lnTo>
                <a:lnTo>
                  <a:pt x="12967" y="2779"/>
                </a:lnTo>
                <a:lnTo>
                  <a:pt x="12967" y="2343"/>
                </a:lnTo>
                <a:lnTo>
                  <a:pt x="12456" y="2343"/>
                </a:lnTo>
                <a:close/>
                <a:moveTo>
                  <a:pt x="11914" y="2343"/>
                </a:moveTo>
                <a:lnTo>
                  <a:pt x="11914" y="2779"/>
                </a:lnTo>
                <a:lnTo>
                  <a:pt x="12425" y="2779"/>
                </a:lnTo>
                <a:lnTo>
                  <a:pt x="12425" y="2343"/>
                </a:lnTo>
                <a:lnTo>
                  <a:pt x="11914" y="2343"/>
                </a:lnTo>
                <a:close/>
                <a:moveTo>
                  <a:pt x="11372" y="2343"/>
                </a:moveTo>
                <a:lnTo>
                  <a:pt x="11372" y="2779"/>
                </a:lnTo>
                <a:lnTo>
                  <a:pt x="11883" y="2779"/>
                </a:lnTo>
                <a:lnTo>
                  <a:pt x="11883" y="2343"/>
                </a:lnTo>
                <a:lnTo>
                  <a:pt x="11372" y="2343"/>
                </a:lnTo>
                <a:close/>
                <a:moveTo>
                  <a:pt x="10831" y="2343"/>
                </a:moveTo>
                <a:lnTo>
                  <a:pt x="10831" y="2779"/>
                </a:lnTo>
                <a:lnTo>
                  <a:pt x="11341" y="2779"/>
                </a:lnTo>
                <a:lnTo>
                  <a:pt x="11341" y="2343"/>
                </a:lnTo>
                <a:lnTo>
                  <a:pt x="10831" y="2343"/>
                </a:lnTo>
                <a:close/>
                <a:moveTo>
                  <a:pt x="10289" y="2343"/>
                </a:moveTo>
                <a:lnTo>
                  <a:pt x="10289" y="2779"/>
                </a:lnTo>
                <a:lnTo>
                  <a:pt x="10800" y="2779"/>
                </a:lnTo>
                <a:lnTo>
                  <a:pt x="10800" y="2343"/>
                </a:lnTo>
                <a:lnTo>
                  <a:pt x="10289" y="2343"/>
                </a:lnTo>
                <a:close/>
                <a:moveTo>
                  <a:pt x="9747" y="2343"/>
                </a:moveTo>
                <a:lnTo>
                  <a:pt x="9747" y="2779"/>
                </a:lnTo>
                <a:lnTo>
                  <a:pt x="10258" y="2779"/>
                </a:lnTo>
                <a:lnTo>
                  <a:pt x="10258" y="2343"/>
                </a:lnTo>
                <a:lnTo>
                  <a:pt x="9747" y="2343"/>
                </a:lnTo>
                <a:close/>
                <a:moveTo>
                  <a:pt x="9206" y="2343"/>
                </a:moveTo>
                <a:lnTo>
                  <a:pt x="9206" y="2779"/>
                </a:lnTo>
                <a:lnTo>
                  <a:pt x="9716" y="2779"/>
                </a:lnTo>
                <a:lnTo>
                  <a:pt x="9716" y="2343"/>
                </a:lnTo>
                <a:lnTo>
                  <a:pt x="9206" y="2343"/>
                </a:lnTo>
                <a:close/>
                <a:moveTo>
                  <a:pt x="8664" y="2343"/>
                </a:moveTo>
                <a:lnTo>
                  <a:pt x="8664" y="2779"/>
                </a:lnTo>
                <a:lnTo>
                  <a:pt x="9175" y="2779"/>
                </a:lnTo>
                <a:lnTo>
                  <a:pt x="9175" y="2343"/>
                </a:lnTo>
                <a:lnTo>
                  <a:pt x="8664" y="2343"/>
                </a:lnTo>
                <a:close/>
                <a:moveTo>
                  <a:pt x="8122" y="2343"/>
                </a:moveTo>
                <a:lnTo>
                  <a:pt x="8122" y="2779"/>
                </a:lnTo>
                <a:lnTo>
                  <a:pt x="8633" y="2779"/>
                </a:lnTo>
                <a:lnTo>
                  <a:pt x="8633" y="2343"/>
                </a:lnTo>
                <a:lnTo>
                  <a:pt x="8122" y="2343"/>
                </a:lnTo>
                <a:close/>
                <a:moveTo>
                  <a:pt x="7581" y="2343"/>
                </a:moveTo>
                <a:lnTo>
                  <a:pt x="7581" y="2779"/>
                </a:lnTo>
                <a:lnTo>
                  <a:pt x="8091" y="2779"/>
                </a:lnTo>
                <a:lnTo>
                  <a:pt x="8091" y="2343"/>
                </a:lnTo>
                <a:lnTo>
                  <a:pt x="7581" y="2343"/>
                </a:lnTo>
                <a:close/>
                <a:moveTo>
                  <a:pt x="7039" y="2343"/>
                </a:moveTo>
                <a:lnTo>
                  <a:pt x="7039" y="2779"/>
                </a:lnTo>
                <a:lnTo>
                  <a:pt x="7550" y="2779"/>
                </a:lnTo>
                <a:lnTo>
                  <a:pt x="7550" y="2343"/>
                </a:lnTo>
                <a:lnTo>
                  <a:pt x="7039" y="2343"/>
                </a:lnTo>
                <a:close/>
                <a:moveTo>
                  <a:pt x="6497" y="2343"/>
                </a:moveTo>
                <a:lnTo>
                  <a:pt x="6497" y="2779"/>
                </a:lnTo>
                <a:lnTo>
                  <a:pt x="7008" y="2779"/>
                </a:lnTo>
                <a:lnTo>
                  <a:pt x="7008" y="2343"/>
                </a:lnTo>
                <a:lnTo>
                  <a:pt x="6497" y="2343"/>
                </a:lnTo>
                <a:close/>
                <a:moveTo>
                  <a:pt x="5955" y="2343"/>
                </a:moveTo>
                <a:lnTo>
                  <a:pt x="5955" y="2779"/>
                </a:lnTo>
                <a:lnTo>
                  <a:pt x="6466" y="2779"/>
                </a:lnTo>
                <a:lnTo>
                  <a:pt x="6466" y="2343"/>
                </a:lnTo>
                <a:lnTo>
                  <a:pt x="5955" y="2343"/>
                </a:lnTo>
                <a:close/>
                <a:moveTo>
                  <a:pt x="5414" y="2343"/>
                </a:moveTo>
                <a:lnTo>
                  <a:pt x="5414" y="2779"/>
                </a:lnTo>
                <a:lnTo>
                  <a:pt x="5925" y="2779"/>
                </a:lnTo>
                <a:lnTo>
                  <a:pt x="5925" y="2343"/>
                </a:lnTo>
                <a:lnTo>
                  <a:pt x="5414" y="2343"/>
                </a:lnTo>
                <a:close/>
                <a:moveTo>
                  <a:pt x="4872" y="2343"/>
                </a:moveTo>
                <a:lnTo>
                  <a:pt x="4872" y="2779"/>
                </a:lnTo>
                <a:lnTo>
                  <a:pt x="5383" y="2779"/>
                </a:lnTo>
                <a:lnTo>
                  <a:pt x="5383" y="2343"/>
                </a:lnTo>
                <a:lnTo>
                  <a:pt x="4872" y="2343"/>
                </a:lnTo>
                <a:close/>
                <a:moveTo>
                  <a:pt x="4330" y="2343"/>
                </a:moveTo>
                <a:lnTo>
                  <a:pt x="4330" y="2779"/>
                </a:lnTo>
                <a:lnTo>
                  <a:pt x="4841" y="2779"/>
                </a:lnTo>
                <a:lnTo>
                  <a:pt x="4841" y="2343"/>
                </a:lnTo>
                <a:lnTo>
                  <a:pt x="4330" y="2343"/>
                </a:lnTo>
                <a:close/>
                <a:moveTo>
                  <a:pt x="3789" y="2343"/>
                </a:moveTo>
                <a:lnTo>
                  <a:pt x="3789" y="2779"/>
                </a:lnTo>
                <a:lnTo>
                  <a:pt x="4300" y="2779"/>
                </a:lnTo>
                <a:lnTo>
                  <a:pt x="4300" y="2343"/>
                </a:lnTo>
                <a:lnTo>
                  <a:pt x="3789" y="2343"/>
                </a:lnTo>
                <a:close/>
                <a:moveTo>
                  <a:pt x="3247" y="2343"/>
                </a:moveTo>
                <a:lnTo>
                  <a:pt x="3247" y="2779"/>
                </a:lnTo>
                <a:lnTo>
                  <a:pt x="3758" y="2779"/>
                </a:lnTo>
                <a:lnTo>
                  <a:pt x="3758" y="2343"/>
                </a:lnTo>
                <a:lnTo>
                  <a:pt x="3247" y="2343"/>
                </a:lnTo>
                <a:close/>
                <a:moveTo>
                  <a:pt x="2705" y="2343"/>
                </a:moveTo>
                <a:lnTo>
                  <a:pt x="2705" y="2779"/>
                </a:lnTo>
                <a:lnTo>
                  <a:pt x="3216" y="2779"/>
                </a:lnTo>
                <a:lnTo>
                  <a:pt x="3216" y="2343"/>
                </a:lnTo>
                <a:lnTo>
                  <a:pt x="2705" y="2343"/>
                </a:lnTo>
                <a:close/>
                <a:moveTo>
                  <a:pt x="2164" y="2343"/>
                </a:moveTo>
                <a:lnTo>
                  <a:pt x="2164" y="2779"/>
                </a:lnTo>
                <a:lnTo>
                  <a:pt x="2675" y="2779"/>
                </a:lnTo>
                <a:lnTo>
                  <a:pt x="2675" y="2343"/>
                </a:lnTo>
                <a:lnTo>
                  <a:pt x="2164" y="2343"/>
                </a:lnTo>
                <a:close/>
                <a:moveTo>
                  <a:pt x="1622" y="2343"/>
                </a:moveTo>
                <a:lnTo>
                  <a:pt x="1622" y="2779"/>
                </a:lnTo>
                <a:lnTo>
                  <a:pt x="2133" y="2779"/>
                </a:lnTo>
                <a:lnTo>
                  <a:pt x="2133" y="2343"/>
                </a:lnTo>
                <a:lnTo>
                  <a:pt x="1622" y="2343"/>
                </a:lnTo>
                <a:close/>
                <a:moveTo>
                  <a:pt x="1080" y="2343"/>
                </a:moveTo>
                <a:lnTo>
                  <a:pt x="1080" y="2779"/>
                </a:lnTo>
                <a:lnTo>
                  <a:pt x="1591" y="2779"/>
                </a:lnTo>
                <a:lnTo>
                  <a:pt x="1591" y="2343"/>
                </a:lnTo>
                <a:lnTo>
                  <a:pt x="1080" y="2343"/>
                </a:lnTo>
                <a:close/>
                <a:moveTo>
                  <a:pt x="539" y="2343"/>
                </a:moveTo>
                <a:lnTo>
                  <a:pt x="539" y="2779"/>
                </a:lnTo>
                <a:lnTo>
                  <a:pt x="1049" y="2779"/>
                </a:lnTo>
                <a:lnTo>
                  <a:pt x="1049" y="2343"/>
                </a:lnTo>
                <a:lnTo>
                  <a:pt x="539" y="2343"/>
                </a:lnTo>
                <a:close/>
                <a:moveTo>
                  <a:pt x="31" y="2343"/>
                </a:moveTo>
                <a:lnTo>
                  <a:pt x="31" y="2779"/>
                </a:lnTo>
                <a:lnTo>
                  <a:pt x="508" y="2779"/>
                </a:lnTo>
                <a:lnTo>
                  <a:pt x="508" y="2343"/>
                </a:lnTo>
                <a:lnTo>
                  <a:pt x="31" y="2343"/>
                </a:lnTo>
                <a:close/>
                <a:moveTo>
                  <a:pt x="14622" y="1879"/>
                </a:moveTo>
                <a:lnTo>
                  <a:pt x="14622" y="2315"/>
                </a:lnTo>
                <a:lnTo>
                  <a:pt x="15133" y="2315"/>
                </a:lnTo>
                <a:lnTo>
                  <a:pt x="15133" y="1879"/>
                </a:lnTo>
                <a:lnTo>
                  <a:pt x="14622" y="1879"/>
                </a:lnTo>
                <a:close/>
                <a:moveTo>
                  <a:pt x="14081" y="1879"/>
                </a:moveTo>
                <a:lnTo>
                  <a:pt x="14081" y="2315"/>
                </a:lnTo>
                <a:lnTo>
                  <a:pt x="14592" y="2315"/>
                </a:lnTo>
                <a:lnTo>
                  <a:pt x="14592" y="1879"/>
                </a:lnTo>
                <a:lnTo>
                  <a:pt x="14081" y="1879"/>
                </a:lnTo>
                <a:close/>
                <a:moveTo>
                  <a:pt x="13539" y="1879"/>
                </a:moveTo>
                <a:lnTo>
                  <a:pt x="13539" y="2315"/>
                </a:lnTo>
                <a:lnTo>
                  <a:pt x="14050" y="2315"/>
                </a:lnTo>
                <a:lnTo>
                  <a:pt x="14050" y="1879"/>
                </a:lnTo>
                <a:lnTo>
                  <a:pt x="13539" y="1879"/>
                </a:lnTo>
                <a:close/>
                <a:moveTo>
                  <a:pt x="12997" y="1879"/>
                </a:moveTo>
                <a:lnTo>
                  <a:pt x="12997" y="2315"/>
                </a:lnTo>
                <a:lnTo>
                  <a:pt x="13508" y="2315"/>
                </a:lnTo>
                <a:lnTo>
                  <a:pt x="13508" y="1879"/>
                </a:lnTo>
                <a:lnTo>
                  <a:pt x="12997" y="1879"/>
                </a:lnTo>
                <a:close/>
                <a:moveTo>
                  <a:pt x="12456" y="1879"/>
                </a:moveTo>
                <a:lnTo>
                  <a:pt x="12456" y="2315"/>
                </a:lnTo>
                <a:lnTo>
                  <a:pt x="12967" y="2315"/>
                </a:lnTo>
                <a:lnTo>
                  <a:pt x="12967" y="1879"/>
                </a:lnTo>
                <a:lnTo>
                  <a:pt x="12456" y="1879"/>
                </a:lnTo>
                <a:close/>
                <a:moveTo>
                  <a:pt x="11914" y="1879"/>
                </a:moveTo>
                <a:lnTo>
                  <a:pt x="11914" y="2315"/>
                </a:lnTo>
                <a:lnTo>
                  <a:pt x="12425" y="2315"/>
                </a:lnTo>
                <a:lnTo>
                  <a:pt x="12425" y="1879"/>
                </a:lnTo>
                <a:lnTo>
                  <a:pt x="11914" y="1879"/>
                </a:lnTo>
                <a:close/>
                <a:moveTo>
                  <a:pt x="11372" y="1879"/>
                </a:moveTo>
                <a:lnTo>
                  <a:pt x="11372" y="2315"/>
                </a:lnTo>
                <a:lnTo>
                  <a:pt x="11883" y="2315"/>
                </a:lnTo>
                <a:lnTo>
                  <a:pt x="11883" y="1879"/>
                </a:lnTo>
                <a:lnTo>
                  <a:pt x="11372" y="1879"/>
                </a:lnTo>
                <a:close/>
                <a:moveTo>
                  <a:pt x="10831" y="1879"/>
                </a:moveTo>
                <a:lnTo>
                  <a:pt x="10831" y="2315"/>
                </a:lnTo>
                <a:lnTo>
                  <a:pt x="11341" y="2315"/>
                </a:lnTo>
                <a:lnTo>
                  <a:pt x="11341" y="1879"/>
                </a:lnTo>
                <a:lnTo>
                  <a:pt x="10831" y="1879"/>
                </a:lnTo>
                <a:close/>
                <a:moveTo>
                  <a:pt x="10289" y="1879"/>
                </a:moveTo>
                <a:lnTo>
                  <a:pt x="10289" y="2315"/>
                </a:lnTo>
                <a:lnTo>
                  <a:pt x="10800" y="2315"/>
                </a:lnTo>
                <a:lnTo>
                  <a:pt x="10800" y="1879"/>
                </a:lnTo>
                <a:lnTo>
                  <a:pt x="10289" y="1879"/>
                </a:lnTo>
                <a:close/>
                <a:moveTo>
                  <a:pt x="9747" y="1879"/>
                </a:moveTo>
                <a:lnTo>
                  <a:pt x="9747" y="2315"/>
                </a:lnTo>
                <a:lnTo>
                  <a:pt x="10258" y="2315"/>
                </a:lnTo>
                <a:lnTo>
                  <a:pt x="10258" y="1879"/>
                </a:lnTo>
                <a:lnTo>
                  <a:pt x="9747" y="1879"/>
                </a:lnTo>
                <a:close/>
                <a:moveTo>
                  <a:pt x="9206" y="1879"/>
                </a:moveTo>
                <a:lnTo>
                  <a:pt x="9206" y="2315"/>
                </a:lnTo>
                <a:lnTo>
                  <a:pt x="9716" y="2315"/>
                </a:lnTo>
                <a:lnTo>
                  <a:pt x="9716" y="1879"/>
                </a:lnTo>
                <a:lnTo>
                  <a:pt x="9206" y="1879"/>
                </a:lnTo>
                <a:close/>
                <a:moveTo>
                  <a:pt x="8664" y="1879"/>
                </a:moveTo>
                <a:lnTo>
                  <a:pt x="8664" y="2315"/>
                </a:lnTo>
                <a:lnTo>
                  <a:pt x="9175" y="2315"/>
                </a:lnTo>
                <a:lnTo>
                  <a:pt x="9175" y="1879"/>
                </a:lnTo>
                <a:lnTo>
                  <a:pt x="8664" y="1879"/>
                </a:lnTo>
                <a:close/>
                <a:moveTo>
                  <a:pt x="8122" y="1879"/>
                </a:moveTo>
                <a:lnTo>
                  <a:pt x="8122" y="2315"/>
                </a:lnTo>
                <a:lnTo>
                  <a:pt x="8633" y="2315"/>
                </a:lnTo>
                <a:lnTo>
                  <a:pt x="8633" y="1879"/>
                </a:lnTo>
                <a:lnTo>
                  <a:pt x="8122" y="1879"/>
                </a:lnTo>
                <a:close/>
                <a:moveTo>
                  <a:pt x="7581" y="1879"/>
                </a:moveTo>
                <a:lnTo>
                  <a:pt x="7581" y="2315"/>
                </a:lnTo>
                <a:lnTo>
                  <a:pt x="8091" y="2315"/>
                </a:lnTo>
                <a:lnTo>
                  <a:pt x="8091" y="1879"/>
                </a:lnTo>
                <a:lnTo>
                  <a:pt x="7581" y="1879"/>
                </a:lnTo>
                <a:close/>
                <a:moveTo>
                  <a:pt x="7039" y="1879"/>
                </a:moveTo>
                <a:lnTo>
                  <a:pt x="7039" y="2315"/>
                </a:lnTo>
                <a:lnTo>
                  <a:pt x="7550" y="2315"/>
                </a:lnTo>
                <a:lnTo>
                  <a:pt x="7550" y="1879"/>
                </a:lnTo>
                <a:lnTo>
                  <a:pt x="7039" y="1879"/>
                </a:lnTo>
                <a:close/>
                <a:moveTo>
                  <a:pt x="6497" y="1879"/>
                </a:moveTo>
                <a:lnTo>
                  <a:pt x="6497" y="2315"/>
                </a:lnTo>
                <a:lnTo>
                  <a:pt x="7008" y="2315"/>
                </a:lnTo>
                <a:lnTo>
                  <a:pt x="7008" y="1879"/>
                </a:lnTo>
                <a:lnTo>
                  <a:pt x="6497" y="1879"/>
                </a:lnTo>
                <a:close/>
                <a:moveTo>
                  <a:pt x="5955" y="1879"/>
                </a:moveTo>
                <a:lnTo>
                  <a:pt x="5955" y="2315"/>
                </a:lnTo>
                <a:lnTo>
                  <a:pt x="6466" y="2315"/>
                </a:lnTo>
                <a:lnTo>
                  <a:pt x="6466" y="1879"/>
                </a:lnTo>
                <a:lnTo>
                  <a:pt x="5955" y="1879"/>
                </a:lnTo>
                <a:close/>
                <a:moveTo>
                  <a:pt x="5414" y="1879"/>
                </a:moveTo>
                <a:lnTo>
                  <a:pt x="5414" y="2315"/>
                </a:lnTo>
                <a:lnTo>
                  <a:pt x="5925" y="2315"/>
                </a:lnTo>
                <a:lnTo>
                  <a:pt x="5925" y="1879"/>
                </a:lnTo>
                <a:lnTo>
                  <a:pt x="5414" y="1879"/>
                </a:lnTo>
                <a:close/>
                <a:moveTo>
                  <a:pt x="4872" y="1879"/>
                </a:moveTo>
                <a:lnTo>
                  <a:pt x="4872" y="2315"/>
                </a:lnTo>
                <a:lnTo>
                  <a:pt x="5383" y="2315"/>
                </a:lnTo>
                <a:lnTo>
                  <a:pt x="5383" y="1879"/>
                </a:lnTo>
                <a:lnTo>
                  <a:pt x="4872" y="1879"/>
                </a:lnTo>
                <a:close/>
                <a:moveTo>
                  <a:pt x="4330" y="1879"/>
                </a:moveTo>
                <a:lnTo>
                  <a:pt x="4330" y="2315"/>
                </a:lnTo>
                <a:lnTo>
                  <a:pt x="4841" y="2315"/>
                </a:lnTo>
                <a:lnTo>
                  <a:pt x="4841" y="1879"/>
                </a:lnTo>
                <a:lnTo>
                  <a:pt x="4330" y="1879"/>
                </a:lnTo>
                <a:close/>
                <a:moveTo>
                  <a:pt x="3789" y="1879"/>
                </a:moveTo>
                <a:lnTo>
                  <a:pt x="3789" y="2315"/>
                </a:lnTo>
                <a:lnTo>
                  <a:pt x="4300" y="2315"/>
                </a:lnTo>
                <a:lnTo>
                  <a:pt x="4300" y="1879"/>
                </a:lnTo>
                <a:lnTo>
                  <a:pt x="3789" y="1879"/>
                </a:lnTo>
                <a:close/>
                <a:moveTo>
                  <a:pt x="3247" y="1879"/>
                </a:moveTo>
                <a:lnTo>
                  <a:pt x="3247" y="2315"/>
                </a:lnTo>
                <a:lnTo>
                  <a:pt x="3758" y="2315"/>
                </a:lnTo>
                <a:lnTo>
                  <a:pt x="3758" y="1879"/>
                </a:lnTo>
                <a:lnTo>
                  <a:pt x="3247" y="1879"/>
                </a:lnTo>
                <a:close/>
                <a:moveTo>
                  <a:pt x="2705" y="1879"/>
                </a:moveTo>
                <a:lnTo>
                  <a:pt x="2705" y="2315"/>
                </a:lnTo>
                <a:lnTo>
                  <a:pt x="3216" y="2315"/>
                </a:lnTo>
                <a:lnTo>
                  <a:pt x="3216" y="1879"/>
                </a:lnTo>
                <a:lnTo>
                  <a:pt x="2705" y="1879"/>
                </a:lnTo>
                <a:close/>
                <a:moveTo>
                  <a:pt x="2164" y="1879"/>
                </a:moveTo>
                <a:lnTo>
                  <a:pt x="2164" y="2315"/>
                </a:lnTo>
                <a:lnTo>
                  <a:pt x="2675" y="2315"/>
                </a:lnTo>
                <a:lnTo>
                  <a:pt x="2675" y="1879"/>
                </a:lnTo>
                <a:lnTo>
                  <a:pt x="2164" y="1879"/>
                </a:lnTo>
                <a:close/>
                <a:moveTo>
                  <a:pt x="1622" y="1879"/>
                </a:moveTo>
                <a:lnTo>
                  <a:pt x="1622" y="2315"/>
                </a:lnTo>
                <a:lnTo>
                  <a:pt x="2133" y="2315"/>
                </a:lnTo>
                <a:lnTo>
                  <a:pt x="2133" y="1879"/>
                </a:lnTo>
                <a:lnTo>
                  <a:pt x="1622" y="1879"/>
                </a:lnTo>
                <a:close/>
                <a:moveTo>
                  <a:pt x="1080" y="1879"/>
                </a:moveTo>
                <a:lnTo>
                  <a:pt x="1080" y="2315"/>
                </a:lnTo>
                <a:lnTo>
                  <a:pt x="1591" y="2315"/>
                </a:lnTo>
                <a:lnTo>
                  <a:pt x="1591" y="1879"/>
                </a:lnTo>
                <a:lnTo>
                  <a:pt x="1080" y="1879"/>
                </a:lnTo>
                <a:close/>
                <a:moveTo>
                  <a:pt x="539" y="1879"/>
                </a:moveTo>
                <a:lnTo>
                  <a:pt x="539" y="2315"/>
                </a:lnTo>
                <a:lnTo>
                  <a:pt x="1049" y="2315"/>
                </a:lnTo>
                <a:lnTo>
                  <a:pt x="1049" y="1879"/>
                </a:lnTo>
                <a:lnTo>
                  <a:pt x="539" y="1879"/>
                </a:lnTo>
                <a:close/>
                <a:moveTo>
                  <a:pt x="31" y="1879"/>
                </a:moveTo>
                <a:lnTo>
                  <a:pt x="31" y="2315"/>
                </a:lnTo>
                <a:lnTo>
                  <a:pt x="508" y="2315"/>
                </a:lnTo>
                <a:lnTo>
                  <a:pt x="508" y="1879"/>
                </a:lnTo>
                <a:lnTo>
                  <a:pt x="31" y="1879"/>
                </a:lnTo>
                <a:close/>
                <a:moveTo>
                  <a:pt x="14622" y="1416"/>
                </a:moveTo>
                <a:lnTo>
                  <a:pt x="14622" y="1851"/>
                </a:lnTo>
                <a:lnTo>
                  <a:pt x="15133" y="1851"/>
                </a:lnTo>
                <a:lnTo>
                  <a:pt x="15133" y="1416"/>
                </a:lnTo>
                <a:lnTo>
                  <a:pt x="14622" y="1416"/>
                </a:lnTo>
                <a:close/>
                <a:moveTo>
                  <a:pt x="14081" y="1416"/>
                </a:moveTo>
                <a:lnTo>
                  <a:pt x="14081" y="1851"/>
                </a:lnTo>
                <a:lnTo>
                  <a:pt x="14592" y="1851"/>
                </a:lnTo>
                <a:lnTo>
                  <a:pt x="14592" y="1416"/>
                </a:lnTo>
                <a:lnTo>
                  <a:pt x="14081" y="1416"/>
                </a:lnTo>
                <a:close/>
                <a:moveTo>
                  <a:pt x="13539" y="1416"/>
                </a:moveTo>
                <a:lnTo>
                  <a:pt x="13539" y="1851"/>
                </a:lnTo>
                <a:lnTo>
                  <a:pt x="14050" y="1851"/>
                </a:lnTo>
                <a:lnTo>
                  <a:pt x="14050" y="1416"/>
                </a:lnTo>
                <a:lnTo>
                  <a:pt x="13539" y="1416"/>
                </a:lnTo>
                <a:close/>
                <a:moveTo>
                  <a:pt x="12997" y="1416"/>
                </a:moveTo>
                <a:lnTo>
                  <a:pt x="12997" y="1851"/>
                </a:lnTo>
                <a:lnTo>
                  <a:pt x="13508" y="1851"/>
                </a:lnTo>
                <a:lnTo>
                  <a:pt x="13508" y="1416"/>
                </a:lnTo>
                <a:lnTo>
                  <a:pt x="12997" y="1416"/>
                </a:lnTo>
                <a:close/>
                <a:moveTo>
                  <a:pt x="12456" y="1416"/>
                </a:moveTo>
                <a:lnTo>
                  <a:pt x="12456" y="1851"/>
                </a:lnTo>
                <a:lnTo>
                  <a:pt x="12967" y="1851"/>
                </a:lnTo>
                <a:lnTo>
                  <a:pt x="12967" y="1416"/>
                </a:lnTo>
                <a:lnTo>
                  <a:pt x="12456" y="1416"/>
                </a:lnTo>
                <a:close/>
                <a:moveTo>
                  <a:pt x="11914" y="1416"/>
                </a:moveTo>
                <a:lnTo>
                  <a:pt x="11914" y="1851"/>
                </a:lnTo>
                <a:lnTo>
                  <a:pt x="12425" y="1851"/>
                </a:lnTo>
                <a:lnTo>
                  <a:pt x="12425" y="1416"/>
                </a:lnTo>
                <a:lnTo>
                  <a:pt x="11914" y="1416"/>
                </a:lnTo>
                <a:close/>
                <a:moveTo>
                  <a:pt x="11372" y="1416"/>
                </a:moveTo>
                <a:lnTo>
                  <a:pt x="11372" y="1851"/>
                </a:lnTo>
                <a:lnTo>
                  <a:pt x="11883" y="1851"/>
                </a:lnTo>
                <a:lnTo>
                  <a:pt x="11883" y="1416"/>
                </a:lnTo>
                <a:lnTo>
                  <a:pt x="11372" y="1416"/>
                </a:lnTo>
                <a:close/>
                <a:moveTo>
                  <a:pt x="10831" y="1416"/>
                </a:moveTo>
                <a:lnTo>
                  <a:pt x="10831" y="1851"/>
                </a:lnTo>
                <a:lnTo>
                  <a:pt x="11341" y="1851"/>
                </a:lnTo>
                <a:lnTo>
                  <a:pt x="11341" y="1416"/>
                </a:lnTo>
                <a:lnTo>
                  <a:pt x="10831" y="1416"/>
                </a:lnTo>
                <a:close/>
                <a:moveTo>
                  <a:pt x="10289" y="1416"/>
                </a:moveTo>
                <a:lnTo>
                  <a:pt x="10289" y="1851"/>
                </a:lnTo>
                <a:lnTo>
                  <a:pt x="10800" y="1851"/>
                </a:lnTo>
                <a:lnTo>
                  <a:pt x="10800" y="1416"/>
                </a:lnTo>
                <a:lnTo>
                  <a:pt x="10289" y="1416"/>
                </a:lnTo>
                <a:close/>
                <a:moveTo>
                  <a:pt x="9747" y="1416"/>
                </a:moveTo>
                <a:lnTo>
                  <a:pt x="9747" y="1851"/>
                </a:lnTo>
                <a:lnTo>
                  <a:pt x="10258" y="1851"/>
                </a:lnTo>
                <a:lnTo>
                  <a:pt x="10258" y="1416"/>
                </a:lnTo>
                <a:lnTo>
                  <a:pt x="9747" y="1416"/>
                </a:lnTo>
                <a:close/>
                <a:moveTo>
                  <a:pt x="9206" y="1416"/>
                </a:moveTo>
                <a:lnTo>
                  <a:pt x="9206" y="1851"/>
                </a:lnTo>
                <a:lnTo>
                  <a:pt x="9716" y="1851"/>
                </a:lnTo>
                <a:lnTo>
                  <a:pt x="9716" y="1416"/>
                </a:lnTo>
                <a:lnTo>
                  <a:pt x="9206" y="1416"/>
                </a:lnTo>
                <a:close/>
                <a:moveTo>
                  <a:pt x="8664" y="1416"/>
                </a:moveTo>
                <a:lnTo>
                  <a:pt x="8664" y="1851"/>
                </a:lnTo>
                <a:lnTo>
                  <a:pt x="9175" y="1851"/>
                </a:lnTo>
                <a:lnTo>
                  <a:pt x="9175" y="1416"/>
                </a:lnTo>
                <a:lnTo>
                  <a:pt x="8664" y="1416"/>
                </a:lnTo>
                <a:close/>
                <a:moveTo>
                  <a:pt x="8122" y="1416"/>
                </a:moveTo>
                <a:lnTo>
                  <a:pt x="8122" y="1851"/>
                </a:lnTo>
                <a:lnTo>
                  <a:pt x="8633" y="1851"/>
                </a:lnTo>
                <a:lnTo>
                  <a:pt x="8633" y="1416"/>
                </a:lnTo>
                <a:lnTo>
                  <a:pt x="8122" y="1416"/>
                </a:lnTo>
                <a:close/>
                <a:moveTo>
                  <a:pt x="7581" y="1416"/>
                </a:moveTo>
                <a:lnTo>
                  <a:pt x="7581" y="1851"/>
                </a:lnTo>
                <a:lnTo>
                  <a:pt x="8091" y="1851"/>
                </a:lnTo>
                <a:lnTo>
                  <a:pt x="8091" y="1416"/>
                </a:lnTo>
                <a:lnTo>
                  <a:pt x="7581" y="1416"/>
                </a:lnTo>
                <a:close/>
                <a:moveTo>
                  <a:pt x="7039" y="1416"/>
                </a:moveTo>
                <a:lnTo>
                  <a:pt x="7039" y="1851"/>
                </a:lnTo>
                <a:lnTo>
                  <a:pt x="7550" y="1851"/>
                </a:lnTo>
                <a:lnTo>
                  <a:pt x="7550" y="1416"/>
                </a:lnTo>
                <a:lnTo>
                  <a:pt x="7039" y="1416"/>
                </a:lnTo>
                <a:close/>
                <a:moveTo>
                  <a:pt x="6497" y="1416"/>
                </a:moveTo>
                <a:lnTo>
                  <a:pt x="6497" y="1851"/>
                </a:lnTo>
                <a:lnTo>
                  <a:pt x="7008" y="1851"/>
                </a:lnTo>
                <a:lnTo>
                  <a:pt x="7008" y="1416"/>
                </a:lnTo>
                <a:lnTo>
                  <a:pt x="6497" y="1416"/>
                </a:lnTo>
                <a:close/>
                <a:moveTo>
                  <a:pt x="5955" y="1416"/>
                </a:moveTo>
                <a:lnTo>
                  <a:pt x="5955" y="1851"/>
                </a:lnTo>
                <a:lnTo>
                  <a:pt x="6466" y="1851"/>
                </a:lnTo>
                <a:lnTo>
                  <a:pt x="6466" y="1416"/>
                </a:lnTo>
                <a:lnTo>
                  <a:pt x="5955" y="1416"/>
                </a:lnTo>
                <a:close/>
                <a:moveTo>
                  <a:pt x="5414" y="1416"/>
                </a:moveTo>
                <a:lnTo>
                  <a:pt x="5414" y="1851"/>
                </a:lnTo>
                <a:lnTo>
                  <a:pt x="5925" y="1851"/>
                </a:lnTo>
                <a:lnTo>
                  <a:pt x="5925" y="1416"/>
                </a:lnTo>
                <a:lnTo>
                  <a:pt x="5414" y="1416"/>
                </a:lnTo>
                <a:close/>
                <a:moveTo>
                  <a:pt x="4872" y="1416"/>
                </a:moveTo>
                <a:lnTo>
                  <a:pt x="4872" y="1851"/>
                </a:lnTo>
                <a:lnTo>
                  <a:pt x="5383" y="1851"/>
                </a:lnTo>
                <a:lnTo>
                  <a:pt x="5383" y="1416"/>
                </a:lnTo>
                <a:lnTo>
                  <a:pt x="4872" y="1416"/>
                </a:lnTo>
                <a:close/>
                <a:moveTo>
                  <a:pt x="4330" y="1416"/>
                </a:moveTo>
                <a:lnTo>
                  <a:pt x="4330" y="1851"/>
                </a:lnTo>
                <a:lnTo>
                  <a:pt x="4841" y="1851"/>
                </a:lnTo>
                <a:lnTo>
                  <a:pt x="4841" y="1416"/>
                </a:lnTo>
                <a:lnTo>
                  <a:pt x="4330" y="1416"/>
                </a:lnTo>
                <a:close/>
                <a:moveTo>
                  <a:pt x="3789" y="1416"/>
                </a:moveTo>
                <a:lnTo>
                  <a:pt x="3789" y="1851"/>
                </a:lnTo>
                <a:lnTo>
                  <a:pt x="4300" y="1851"/>
                </a:lnTo>
                <a:lnTo>
                  <a:pt x="4300" y="1416"/>
                </a:lnTo>
                <a:lnTo>
                  <a:pt x="3789" y="1416"/>
                </a:lnTo>
                <a:close/>
                <a:moveTo>
                  <a:pt x="3247" y="1416"/>
                </a:moveTo>
                <a:lnTo>
                  <a:pt x="3247" y="1851"/>
                </a:lnTo>
                <a:lnTo>
                  <a:pt x="3758" y="1851"/>
                </a:lnTo>
                <a:lnTo>
                  <a:pt x="3758" y="1416"/>
                </a:lnTo>
                <a:lnTo>
                  <a:pt x="3247" y="1416"/>
                </a:lnTo>
                <a:close/>
                <a:moveTo>
                  <a:pt x="2705" y="1416"/>
                </a:moveTo>
                <a:lnTo>
                  <a:pt x="2705" y="1851"/>
                </a:lnTo>
                <a:lnTo>
                  <a:pt x="3216" y="1851"/>
                </a:lnTo>
                <a:lnTo>
                  <a:pt x="3216" y="1416"/>
                </a:lnTo>
                <a:lnTo>
                  <a:pt x="2705" y="1416"/>
                </a:lnTo>
                <a:close/>
                <a:moveTo>
                  <a:pt x="2164" y="1416"/>
                </a:moveTo>
                <a:lnTo>
                  <a:pt x="2164" y="1851"/>
                </a:lnTo>
                <a:lnTo>
                  <a:pt x="2675" y="1851"/>
                </a:lnTo>
                <a:lnTo>
                  <a:pt x="2675" y="1416"/>
                </a:lnTo>
                <a:lnTo>
                  <a:pt x="2164" y="1416"/>
                </a:lnTo>
                <a:close/>
                <a:moveTo>
                  <a:pt x="1622" y="1416"/>
                </a:moveTo>
                <a:lnTo>
                  <a:pt x="1622" y="1851"/>
                </a:lnTo>
                <a:lnTo>
                  <a:pt x="2133" y="1851"/>
                </a:lnTo>
                <a:lnTo>
                  <a:pt x="2133" y="1416"/>
                </a:lnTo>
                <a:lnTo>
                  <a:pt x="1622" y="1416"/>
                </a:lnTo>
                <a:close/>
                <a:moveTo>
                  <a:pt x="1080" y="1416"/>
                </a:moveTo>
                <a:lnTo>
                  <a:pt x="1080" y="1851"/>
                </a:lnTo>
                <a:lnTo>
                  <a:pt x="1591" y="1851"/>
                </a:lnTo>
                <a:lnTo>
                  <a:pt x="1591" y="1416"/>
                </a:lnTo>
                <a:lnTo>
                  <a:pt x="1080" y="1416"/>
                </a:lnTo>
                <a:close/>
                <a:moveTo>
                  <a:pt x="539" y="1416"/>
                </a:moveTo>
                <a:lnTo>
                  <a:pt x="539" y="1851"/>
                </a:lnTo>
                <a:lnTo>
                  <a:pt x="1049" y="1851"/>
                </a:lnTo>
                <a:lnTo>
                  <a:pt x="1049" y="1416"/>
                </a:lnTo>
                <a:lnTo>
                  <a:pt x="539" y="1416"/>
                </a:lnTo>
                <a:close/>
                <a:moveTo>
                  <a:pt x="31" y="1416"/>
                </a:moveTo>
                <a:lnTo>
                  <a:pt x="31" y="1851"/>
                </a:lnTo>
                <a:lnTo>
                  <a:pt x="508" y="1851"/>
                </a:lnTo>
                <a:lnTo>
                  <a:pt x="508" y="1416"/>
                </a:lnTo>
                <a:lnTo>
                  <a:pt x="31" y="1416"/>
                </a:lnTo>
                <a:close/>
                <a:moveTo>
                  <a:pt x="14622" y="952"/>
                </a:moveTo>
                <a:lnTo>
                  <a:pt x="14622" y="1387"/>
                </a:lnTo>
                <a:lnTo>
                  <a:pt x="15133" y="1387"/>
                </a:lnTo>
                <a:lnTo>
                  <a:pt x="15133" y="952"/>
                </a:lnTo>
                <a:lnTo>
                  <a:pt x="14622" y="952"/>
                </a:lnTo>
                <a:close/>
                <a:moveTo>
                  <a:pt x="14081" y="952"/>
                </a:moveTo>
                <a:lnTo>
                  <a:pt x="14081" y="1387"/>
                </a:lnTo>
                <a:lnTo>
                  <a:pt x="14592" y="1387"/>
                </a:lnTo>
                <a:lnTo>
                  <a:pt x="14592" y="952"/>
                </a:lnTo>
                <a:lnTo>
                  <a:pt x="14081" y="952"/>
                </a:lnTo>
                <a:close/>
                <a:moveTo>
                  <a:pt x="13539" y="952"/>
                </a:moveTo>
                <a:lnTo>
                  <a:pt x="13539" y="1387"/>
                </a:lnTo>
                <a:lnTo>
                  <a:pt x="14050" y="1387"/>
                </a:lnTo>
                <a:lnTo>
                  <a:pt x="14050" y="952"/>
                </a:lnTo>
                <a:lnTo>
                  <a:pt x="13539" y="952"/>
                </a:lnTo>
                <a:close/>
                <a:moveTo>
                  <a:pt x="12997" y="952"/>
                </a:moveTo>
                <a:lnTo>
                  <a:pt x="12997" y="1387"/>
                </a:lnTo>
                <a:lnTo>
                  <a:pt x="13508" y="1387"/>
                </a:lnTo>
                <a:lnTo>
                  <a:pt x="13508" y="952"/>
                </a:lnTo>
                <a:lnTo>
                  <a:pt x="12997" y="952"/>
                </a:lnTo>
                <a:close/>
                <a:moveTo>
                  <a:pt x="12456" y="952"/>
                </a:moveTo>
                <a:lnTo>
                  <a:pt x="12456" y="1387"/>
                </a:lnTo>
                <a:lnTo>
                  <a:pt x="12967" y="1387"/>
                </a:lnTo>
                <a:lnTo>
                  <a:pt x="12967" y="952"/>
                </a:lnTo>
                <a:lnTo>
                  <a:pt x="12456" y="952"/>
                </a:lnTo>
                <a:close/>
                <a:moveTo>
                  <a:pt x="11914" y="952"/>
                </a:moveTo>
                <a:lnTo>
                  <a:pt x="11914" y="1387"/>
                </a:lnTo>
                <a:lnTo>
                  <a:pt x="12425" y="1387"/>
                </a:lnTo>
                <a:lnTo>
                  <a:pt x="12425" y="952"/>
                </a:lnTo>
                <a:lnTo>
                  <a:pt x="11914" y="952"/>
                </a:lnTo>
                <a:close/>
                <a:moveTo>
                  <a:pt x="11372" y="952"/>
                </a:moveTo>
                <a:lnTo>
                  <a:pt x="11372" y="1387"/>
                </a:lnTo>
                <a:lnTo>
                  <a:pt x="11883" y="1387"/>
                </a:lnTo>
                <a:lnTo>
                  <a:pt x="11883" y="952"/>
                </a:lnTo>
                <a:lnTo>
                  <a:pt x="11372" y="952"/>
                </a:lnTo>
                <a:close/>
                <a:moveTo>
                  <a:pt x="10831" y="952"/>
                </a:moveTo>
                <a:lnTo>
                  <a:pt x="10831" y="1387"/>
                </a:lnTo>
                <a:lnTo>
                  <a:pt x="11341" y="1387"/>
                </a:lnTo>
                <a:lnTo>
                  <a:pt x="11341" y="952"/>
                </a:lnTo>
                <a:lnTo>
                  <a:pt x="10831" y="952"/>
                </a:lnTo>
                <a:close/>
                <a:moveTo>
                  <a:pt x="10289" y="952"/>
                </a:moveTo>
                <a:lnTo>
                  <a:pt x="10289" y="1387"/>
                </a:lnTo>
                <a:lnTo>
                  <a:pt x="10800" y="1387"/>
                </a:lnTo>
                <a:lnTo>
                  <a:pt x="10800" y="952"/>
                </a:lnTo>
                <a:lnTo>
                  <a:pt x="10289" y="952"/>
                </a:lnTo>
                <a:close/>
                <a:moveTo>
                  <a:pt x="9747" y="952"/>
                </a:moveTo>
                <a:lnTo>
                  <a:pt x="9747" y="1387"/>
                </a:lnTo>
                <a:lnTo>
                  <a:pt x="10258" y="1387"/>
                </a:lnTo>
                <a:lnTo>
                  <a:pt x="10258" y="952"/>
                </a:lnTo>
                <a:lnTo>
                  <a:pt x="9747" y="952"/>
                </a:lnTo>
                <a:close/>
                <a:moveTo>
                  <a:pt x="9206" y="952"/>
                </a:moveTo>
                <a:lnTo>
                  <a:pt x="9206" y="1387"/>
                </a:lnTo>
                <a:lnTo>
                  <a:pt x="9716" y="1387"/>
                </a:lnTo>
                <a:lnTo>
                  <a:pt x="9716" y="952"/>
                </a:lnTo>
                <a:lnTo>
                  <a:pt x="9206" y="952"/>
                </a:lnTo>
                <a:close/>
                <a:moveTo>
                  <a:pt x="8664" y="952"/>
                </a:moveTo>
                <a:lnTo>
                  <a:pt x="8664" y="1387"/>
                </a:lnTo>
                <a:lnTo>
                  <a:pt x="9175" y="1387"/>
                </a:lnTo>
                <a:lnTo>
                  <a:pt x="9175" y="952"/>
                </a:lnTo>
                <a:lnTo>
                  <a:pt x="8664" y="952"/>
                </a:lnTo>
                <a:close/>
                <a:moveTo>
                  <a:pt x="8122" y="952"/>
                </a:moveTo>
                <a:lnTo>
                  <a:pt x="8122" y="1387"/>
                </a:lnTo>
                <a:lnTo>
                  <a:pt x="8633" y="1387"/>
                </a:lnTo>
                <a:lnTo>
                  <a:pt x="8633" y="952"/>
                </a:lnTo>
                <a:lnTo>
                  <a:pt x="8122" y="952"/>
                </a:lnTo>
                <a:close/>
                <a:moveTo>
                  <a:pt x="7581" y="952"/>
                </a:moveTo>
                <a:lnTo>
                  <a:pt x="7581" y="1387"/>
                </a:lnTo>
                <a:lnTo>
                  <a:pt x="8091" y="1387"/>
                </a:lnTo>
                <a:lnTo>
                  <a:pt x="8091" y="952"/>
                </a:lnTo>
                <a:lnTo>
                  <a:pt x="7581" y="952"/>
                </a:lnTo>
                <a:close/>
                <a:moveTo>
                  <a:pt x="7039" y="952"/>
                </a:moveTo>
                <a:lnTo>
                  <a:pt x="7039" y="1387"/>
                </a:lnTo>
                <a:lnTo>
                  <a:pt x="7550" y="1387"/>
                </a:lnTo>
                <a:lnTo>
                  <a:pt x="7550" y="952"/>
                </a:lnTo>
                <a:lnTo>
                  <a:pt x="7039" y="952"/>
                </a:lnTo>
                <a:close/>
                <a:moveTo>
                  <a:pt x="6497" y="952"/>
                </a:moveTo>
                <a:lnTo>
                  <a:pt x="6497" y="1387"/>
                </a:lnTo>
                <a:lnTo>
                  <a:pt x="7008" y="1387"/>
                </a:lnTo>
                <a:lnTo>
                  <a:pt x="7008" y="952"/>
                </a:lnTo>
                <a:lnTo>
                  <a:pt x="6497" y="952"/>
                </a:lnTo>
                <a:close/>
                <a:moveTo>
                  <a:pt x="5955" y="952"/>
                </a:moveTo>
                <a:lnTo>
                  <a:pt x="5955" y="1387"/>
                </a:lnTo>
                <a:lnTo>
                  <a:pt x="6466" y="1387"/>
                </a:lnTo>
                <a:lnTo>
                  <a:pt x="6466" y="952"/>
                </a:lnTo>
                <a:lnTo>
                  <a:pt x="5955" y="952"/>
                </a:lnTo>
                <a:close/>
                <a:moveTo>
                  <a:pt x="5414" y="952"/>
                </a:moveTo>
                <a:lnTo>
                  <a:pt x="5414" y="1387"/>
                </a:lnTo>
                <a:lnTo>
                  <a:pt x="5925" y="1387"/>
                </a:lnTo>
                <a:lnTo>
                  <a:pt x="5925" y="952"/>
                </a:lnTo>
                <a:lnTo>
                  <a:pt x="5414" y="952"/>
                </a:lnTo>
                <a:close/>
                <a:moveTo>
                  <a:pt x="4872" y="952"/>
                </a:moveTo>
                <a:lnTo>
                  <a:pt x="4872" y="1387"/>
                </a:lnTo>
                <a:lnTo>
                  <a:pt x="5383" y="1387"/>
                </a:lnTo>
                <a:lnTo>
                  <a:pt x="5383" y="952"/>
                </a:lnTo>
                <a:lnTo>
                  <a:pt x="4872" y="952"/>
                </a:lnTo>
                <a:close/>
                <a:moveTo>
                  <a:pt x="4330" y="952"/>
                </a:moveTo>
                <a:lnTo>
                  <a:pt x="4330" y="1387"/>
                </a:lnTo>
                <a:lnTo>
                  <a:pt x="4841" y="1387"/>
                </a:lnTo>
                <a:lnTo>
                  <a:pt x="4841" y="952"/>
                </a:lnTo>
                <a:lnTo>
                  <a:pt x="4330" y="952"/>
                </a:lnTo>
                <a:close/>
                <a:moveTo>
                  <a:pt x="3789" y="952"/>
                </a:moveTo>
                <a:lnTo>
                  <a:pt x="3789" y="1387"/>
                </a:lnTo>
                <a:lnTo>
                  <a:pt x="4300" y="1387"/>
                </a:lnTo>
                <a:lnTo>
                  <a:pt x="4300" y="952"/>
                </a:lnTo>
                <a:lnTo>
                  <a:pt x="3789" y="952"/>
                </a:lnTo>
                <a:close/>
                <a:moveTo>
                  <a:pt x="3247" y="952"/>
                </a:moveTo>
                <a:lnTo>
                  <a:pt x="3247" y="1387"/>
                </a:lnTo>
                <a:lnTo>
                  <a:pt x="3758" y="1387"/>
                </a:lnTo>
                <a:lnTo>
                  <a:pt x="3758" y="952"/>
                </a:lnTo>
                <a:lnTo>
                  <a:pt x="3247" y="952"/>
                </a:lnTo>
                <a:close/>
                <a:moveTo>
                  <a:pt x="2705" y="952"/>
                </a:moveTo>
                <a:lnTo>
                  <a:pt x="2705" y="1387"/>
                </a:lnTo>
                <a:lnTo>
                  <a:pt x="3216" y="1387"/>
                </a:lnTo>
                <a:lnTo>
                  <a:pt x="3216" y="952"/>
                </a:lnTo>
                <a:lnTo>
                  <a:pt x="2705" y="952"/>
                </a:lnTo>
                <a:close/>
                <a:moveTo>
                  <a:pt x="2164" y="952"/>
                </a:moveTo>
                <a:lnTo>
                  <a:pt x="2164" y="1387"/>
                </a:lnTo>
                <a:lnTo>
                  <a:pt x="2675" y="1387"/>
                </a:lnTo>
                <a:lnTo>
                  <a:pt x="2675" y="952"/>
                </a:lnTo>
                <a:lnTo>
                  <a:pt x="2164" y="952"/>
                </a:lnTo>
                <a:close/>
                <a:moveTo>
                  <a:pt x="1622" y="952"/>
                </a:moveTo>
                <a:lnTo>
                  <a:pt x="1622" y="1387"/>
                </a:lnTo>
                <a:lnTo>
                  <a:pt x="2133" y="1387"/>
                </a:lnTo>
                <a:lnTo>
                  <a:pt x="2133" y="952"/>
                </a:lnTo>
                <a:lnTo>
                  <a:pt x="1622" y="952"/>
                </a:lnTo>
                <a:close/>
                <a:moveTo>
                  <a:pt x="1080" y="952"/>
                </a:moveTo>
                <a:lnTo>
                  <a:pt x="1080" y="1387"/>
                </a:lnTo>
                <a:lnTo>
                  <a:pt x="1591" y="1387"/>
                </a:lnTo>
                <a:lnTo>
                  <a:pt x="1591" y="952"/>
                </a:lnTo>
                <a:lnTo>
                  <a:pt x="1080" y="952"/>
                </a:lnTo>
                <a:close/>
                <a:moveTo>
                  <a:pt x="539" y="952"/>
                </a:moveTo>
                <a:lnTo>
                  <a:pt x="539" y="1387"/>
                </a:lnTo>
                <a:lnTo>
                  <a:pt x="1049" y="1387"/>
                </a:lnTo>
                <a:lnTo>
                  <a:pt x="1049" y="952"/>
                </a:lnTo>
                <a:lnTo>
                  <a:pt x="539" y="952"/>
                </a:lnTo>
                <a:close/>
                <a:moveTo>
                  <a:pt x="31" y="952"/>
                </a:moveTo>
                <a:lnTo>
                  <a:pt x="31" y="1387"/>
                </a:lnTo>
                <a:lnTo>
                  <a:pt x="508" y="1387"/>
                </a:lnTo>
                <a:lnTo>
                  <a:pt x="508" y="952"/>
                </a:lnTo>
                <a:lnTo>
                  <a:pt x="31" y="952"/>
                </a:lnTo>
                <a:close/>
                <a:moveTo>
                  <a:pt x="14622" y="488"/>
                </a:moveTo>
                <a:lnTo>
                  <a:pt x="14622" y="923"/>
                </a:lnTo>
                <a:lnTo>
                  <a:pt x="15133" y="923"/>
                </a:lnTo>
                <a:lnTo>
                  <a:pt x="15133" y="488"/>
                </a:lnTo>
                <a:lnTo>
                  <a:pt x="14622" y="488"/>
                </a:lnTo>
                <a:close/>
                <a:moveTo>
                  <a:pt x="14081" y="488"/>
                </a:moveTo>
                <a:lnTo>
                  <a:pt x="14081" y="923"/>
                </a:lnTo>
                <a:lnTo>
                  <a:pt x="14592" y="923"/>
                </a:lnTo>
                <a:lnTo>
                  <a:pt x="14592" y="488"/>
                </a:lnTo>
                <a:lnTo>
                  <a:pt x="14081" y="488"/>
                </a:lnTo>
                <a:close/>
                <a:moveTo>
                  <a:pt x="13539" y="488"/>
                </a:moveTo>
                <a:lnTo>
                  <a:pt x="13539" y="923"/>
                </a:lnTo>
                <a:lnTo>
                  <a:pt x="14050" y="923"/>
                </a:lnTo>
                <a:lnTo>
                  <a:pt x="14050" y="488"/>
                </a:lnTo>
                <a:lnTo>
                  <a:pt x="13539" y="488"/>
                </a:lnTo>
                <a:close/>
                <a:moveTo>
                  <a:pt x="12997" y="488"/>
                </a:moveTo>
                <a:lnTo>
                  <a:pt x="12997" y="923"/>
                </a:lnTo>
                <a:lnTo>
                  <a:pt x="13508" y="923"/>
                </a:lnTo>
                <a:lnTo>
                  <a:pt x="13508" y="488"/>
                </a:lnTo>
                <a:lnTo>
                  <a:pt x="12997" y="488"/>
                </a:lnTo>
                <a:close/>
                <a:moveTo>
                  <a:pt x="12456" y="488"/>
                </a:moveTo>
                <a:lnTo>
                  <a:pt x="12456" y="923"/>
                </a:lnTo>
                <a:lnTo>
                  <a:pt x="12967" y="923"/>
                </a:lnTo>
                <a:lnTo>
                  <a:pt x="12967" y="488"/>
                </a:lnTo>
                <a:lnTo>
                  <a:pt x="12456" y="488"/>
                </a:lnTo>
                <a:close/>
                <a:moveTo>
                  <a:pt x="11914" y="488"/>
                </a:moveTo>
                <a:lnTo>
                  <a:pt x="11914" y="923"/>
                </a:lnTo>
                <a:lnTo>
                  <a:pt x="12425" y="923"/>
                </a:lnTo>
                <a:lnTo>
                  <a:pt x="12425" y="488"/>
                </a:lnTo>
                <a:lnTo>
                  <a:pt x="11914" y="488"/>
                </a:lnTo>
                <a:close/>
                <a:moveTo>
                  <a:pt x="11372" y="488"/>
                </a:moveTo>
                <a:lnTo>
                  <a:pt x="11372" y="923"/>
                </a:lnTo>
                <a:lnTo>
                  <a:pt x="11883" y="923"/>
                </a:lnTo>
                <a:lnTo>
                  <a:pt x="11883" y="488"/>
                </a:lnTo>
                <a:lnTo>
                  <a:pt x="11372" y="488"/>
                </a:lnTo>
                <a:close/>
                <a:moveTo>
                  <a:pt x="10831" y="488"/>
                </a:moveTo>
                <a:lnTo>
                  <a:pt x="10831" y="923"/>
                </a:lnTo>
                <a:lnTo>
                  <a:pt x="11341" y="923"/>
                </a:lnTo>
                <a:lnTo>
                  <a:pt x="11341" y="488"/>
                </a:lnTo>
                <a:lnTo>
                  <a:pt x="10831" y="488"/>
                </a:lnTo>
                <a:close/>
                <a:moveTo>
                  <a:pt x="10289" y="488"/>
                </a:moveTo>
                <a:lnTo>
                  <a:pt x="10289" y="923"/>
                </a:lnTo>
                <a:lnTo>
                  <a:pt x="10800" y="923"/>
                </a:lnTo>
                <a:lnTo>
                  <a:pt x="10800" y="488"/>
                </a:lnTo>
                <a:lnTo>
                  <a:pt x="10289" y="488"/>
                </a:lnTo>
                <a:close/>
                <a:moveTo>
                  <a:pt x="9747" y="488"/>
                </a:moveTo>
                <a:lnTo>
                  <a:pt x="9747" y="923"/>
                </a:lnTo>
                <a:lnTo>
                  <a:pt x="10258" y="923"/>
                </a:lnTo>
                <a:lnTo>
                  <a:pt x="10258" y="488"/>
                </a:lnTo>
                <a:lnTo>
                  <a:pt x="9747" y="488"/>
                </a:lnTo>
                <a:close/>
                <a:moveTo>
                  <a:pt x="9206" y="488"/>
                </a:moveTo>
                <a:lnTo>
                  <a:pt x="9206" y="923"/>
                </a:lnTo>
                <a:lnTo>
                  <a:pt x="9716" y="923"/>
                </a:lnTo>
                <a:lnTo>
                  <a:pt x="9716" y="488"/>
                </a:lnTo>
                <a:lnTo>
                  <a:pt x="9206" y="488"/>
                </a:lnTo>
                <a:close/>
                <a:moveTo>
                  <a:pt x="8664" y="488"/>
                </a:moveTo>
                <a:lnTo>
                  <a:pt x="8664" y="923"/>
                </a:lnTo>
                <a:lnTo>
                  <a:pt x="9175" y="923"/>
                </a:lnTo>
                <a:lnTo>
                  <a:pt x="9175" y="488"/>
                </a:lnTo>
                <a:lnTo>
                  <a:pt x="8664" y="488"/>
                </a:lnTo>
                <a:close/>
                <a:moveTo>
                  <a:pt x="8122" y="488"/>
                </a:moveTo>
                <a:lnTo>
                  <a:pt x="8122" y="923"/>
                </a:lnTo>
                <a:lnTo>
                  <a:pt x="8633" y="923"/>
                </a:lnTo>
                <a:lnTo>
                  <a:pt x="8633" y="488"/>
                </a:lnTo>
                <a:lnTo>
                  <a:pt x="8122" y="488"/>
                </a:lnTo>
                <a:close/>
                <a:moveTo>
                  <a:pt x="7581" y="488"/>
                </a:moveTo>
                <a:lnTo>
                  <a:pt x="7581" y="923"/>
                </a:lnTo>
                <a:lnTo>
                  <a:pt x="8091" y="923"/>
                </a:lnTo>
                <a:lnTo>
                  <a:pt x="8091" y="488"/>
                </a:lnTo>
                <a:lnTo>
                  <a:pt x="7581" y="488"/>
                </a:lnTo>
                <a:close/>
                <a:moveTo>
                  <a:pt x="7039" y="488"/>
                </a:moveTo>
                <a:lnTo>
                  <a:pt x="7039" y="923"/>
                </a:lnTo>
                <a:lnTo>
                  <a:pt x="7550" y="923"/>
                </a:lnTo>
                <a:lnTo>
                  <a:pt x="7550" y="488"/>
                </a:lnTo>
                <a:lnTo>
                  <a:pt x="7039" y="488"/>
                </a:lnTo>
                <a:close/>
                <a:moveTo>
                  <a:pt x="6497" y="488"/>
                </a:moveTo>
                <a:lnTo>
                  <a:pt x="6497" y="923"/>
                </a:lnTo>
                <a:lnTo>
                  <a:pt x="7008" y="923"/>
                </a:lnTo>
                <a:lnTo>
                  <a:pt x="7008" y="488"/>
                </a:lnTo>
                <a:lnTo>
                  <a:pt x="6497" y="488"/>
                </a:lnTo>
                <a:close/>
                <a:moveTo>
                  <a:pt x="5955" y="488"/>
                </a:moveTo>
                <a:lnTo>
                  <a:pt x="5955" y="923"/>
                </a:lnTo>
                <a:lnTo>
                  <a:pt x="6466" y="923"/>
                </a:lnTo>
                <a:lnTo>
                  <a:pt x="6466" y="488"/>
                </a:lnTo>
                <a:lnTo>
                  <a:pt x="5955" y="488"/>
                </a:lnTo>
                <a:close/>
                <a:moveTo>
                  <a:pt x="5414" y="488"/>
                </a:moveTo>
                <a:lnTo>
                  <a:pt x="5414" y="923"/>
                </a:lnTo>
                <a:lnTo>
                  <a:pt x="5925" y="923"/>
                </a:lnTo>
                <a:lnTo>
                  <a:pt x="5925" y="488"/>
                </a:lnTo>
                <a:lnTo>
                  <a:pt x="5414" y="488"/>
                </a:lnTo>
                <a:close/>
                <a:moveTo>
                  <a:pt x="4872" y="488"/>
                </a:moveTo>
                <a:lnTo>
                  <a:pt x="4872" y="923"/>
                </a:lnTo>
                <a:lnTo>
                  <a:pt x="5383" y="923"/>
                </a:lnTo>
                <a:lnTo>
                  <a:pt x="5383" y="488"/>
                </a:lnTo>
                <a:lnTo>
                  <a:pt x="4872" y="488"/>
                </a:lnTo>
                <a:close/>
                <a:moveTo>
                  <a:pt x="4330" y="488"/>
                </a:moveTo>
                <a:lnTo>
                  <a:pt x="4330" y="923"/>
                </a:lnTo>
                <a:lnTo>
                  <a:pt x="4841" y="923"/>
                </a:lnTo>
                <a:lnTo>
                  <a:pt x="4841" y="488"/>
                </a:lnTo>
                <a:lnTo>
                  <a:pt x="4330" y="488"/>
                </a:lnTo>
                <a:close/>
                <a:moveTo>
                  <a:pt x="3789" y="488"/>
                </a:moveTo>
                <a:lnTo>
                  <a:pt x="3789" y="923"/>
                </a:lnTo>
                <a:lnTo>
                  <a:pt x="4300" y="923"/>
                </a:lnTo>
                <a:lnTo>
                  <a:pt x="4300" y="488"/>
                </a:lnTo>
                <a:lnTo>
                  <a:pt x="3789" y="488"/>
                </a:lnTo>
                <a:close/>
                <a:moveTo>
                  <a:pt x="3247" y="488"/>
                </a:moveTo>
                <a:lnTo>
                  <a:pt x="3247" y="923"/>
                </a:lnTo>
                <a:lnTo>
                  <a:pt x="3758" y="923"/>
                </a:lnTo>
                <a:lnTo>
                  <a:pt x="3758" y="488"/>
                </a:lnTo>
                <a:lnTo>
                  <a:pt x="3247" y="488"/>
                </a:lnTo>
                <a:close/>
                <a:moveTo>
                  <a:pt x="2705" y="488"/>
                </a:moveTo>
                <a:lnTo>
                  <a:pt x="2705" y="923"/>
                </a:lnTo>
                <a:lnTo>
                  <a:pt x="3216" y="923"/>
                </a:lnTo>
                <a:lnTo>
                  <a:pt x="3216" y="488"/>
                </a:lnTo>
                <a:lnTo>
                  <a:pt x="2705" y="488"/>
                </a:lnTo>
                <a:close/>
                <a:moveTo>
                  <a:pt x="2164" y="488"/>
                </a:moveTo>
                <a:lnTo>
                  <a:pt x="2164" y="923"/>
                </a:lnTo>
                <a:lnTo>
                  <a:pt x="2675" y="923"/>
                </a:lnTo>
                <a:lnTo>
                  <a:pt x="2675" y="488"/>
                </a:lnTo>
                <a:lnTo>
                  <a:pt x="2164" y="488"/>
                </a:lnTo>
                <a:close/>
                <a:moveTo>
                  <a:pt x="1622" y="488"/>
                </a:moveTo>
                <a:lnTo>
                  <a:pt x="1622" y="923"/>
                </a:lnTo>
                <a:lnTo>
                  <a:pt x="2133" y="923"/>
                </a:lnTo>
                <a:lnTo>
                  <a:pt x="2133" y="488"/>
                </a:lnTo>
                <a:lnTo>
                  <a:pt x="1622" y="488"/>
                </a:lnTo>
                <a:close/>
                <a:moveTo>
                  <a:pt x="1080" y="488"/>
                </a:moveTo>
                <a:lnTo>
                  <a:pt x="1080" y="923"/>
                </a:lnTo>
                <a:lnTo>
                  <a:pt x="1591" y="923"/>
                </a:lnTo>
                <a:lnTo>
                  <a:pt x="1591" y="488"/>
                </a:lnTo>
                <a:lnTo>
                  <a:pt x="1080" y="488"/>
                </a:lnTo>
                <a:close/>
                <a:moveTo>
                  <a:pt x="539" y="488"/>
                </a:moveTo>
                <a:lnTo>
                  <a:pt x="539" y="923"/>
                </a:lnTo>
                <a:lnTo>
                  <a:pt x="1049" y="923"/>
                </a:lnTo>
                <a:lnTo>
                  <a:pt x="1049" y="488"/>
                </a:lnTo>
                <a:lnTo>
                  <a:pt x="539" y="488"/>
                </a:lnTo>
                <a:close/>
                <a:moveTo>
                  <a:pt x="31" y="488"/>
                </a:moveTo>
                <a:lnTo>
                  <a:pt x="31" y="923"/>
                </a:lnTo>
                <a:lnTo>
                  <a:pt x="508" y="923"/>
                </a:lnTo>
                <a:lnTo>
                  <a:pt x="508" y="488"/>
                </a:lnTo>
                <a:lnTo>
                  <a:pt x="31" y="488"/>
                </a:lnTo>
                <a:close/>
                <a:moveTo>
                  <a:pt x="0" y="0"/>
                </a:moveTo>
                <a:lnTo>
                  <a:pt x="31" y="0"/>
                </a:lnTo>
                <a:lnTo>
                  <a:pt x="31" y="460"/>
                </a:lnTo>
                <a:lnTo>
                  <a:pt x="508" y="460"/>
                </a:lnTo>
                <a:lnTo>
                  <a:pt x="508" y="0"/>
                </a:lnTo>
                <a:lnTo>
                  <a:pt x="539" y="0"/>
                </a:lnTo>
                <a:lnTo>
                  <a:pt x="539" y="460"/>
                </a:lnTo>
                <a:lnTo>
                  <a:pt x="1049" y="460"/>
                </a:lnTo>
                <a:lnTo>
                  <a:pt x="1049" y="0"/>
                </a:lnTo>
                <a:lnTo>
                  <a:pt x="1080" y="0"/>
                </a:lnTo>
                <a:lnTo>
                  <a:pt x="1080" y="460"/>
                </a:lnTo>
                <a:lnTo>
                  <a:pt x="1591" y="460"/>
                </a:lnTo>
                <a:lnTo>
                  <a:pt x="1591" y="0"/>
                </a:lnTo>
                <a:lnTo>
                  <a:pt x="1622" y="0"/>
                </a:lnTo>
                <a:lnTo>
                  <a:pt x="1622" y="460"/>
                </a:lnTo>
                <a:lnTo>
                  <a:pt x="2133" y="460"/>
                </a:lnTo>
                <a:lnTo>
                  <a:pt x="2133" y="0"/>
                </a:lnTo>
                <a:lnTo>
                  <a:pt x="2164" y="0"/>
                </a:lnTo>
                <a:lnTo>
                  <a:pt x="2164" y="460"/>
                </a:lnTo>
                <a:lnTo>
                  <a:pt x="2675" y="460"/>
                </a:lnTo>
                <a:lnTo>
                  <a:pt x="2675" y="0"/>
                </a:lnTo>
                <a:lnTo>
                  <a:pt x="2705" y="0"/>
                </a:lnTo>
                <a:lnTo>
                  <a:pt x="2705" y="460"/>
                </a:lnTo>
                <a:lnTo>
                  <a:pt x="3216" y="460"/>
                </a:lnTo>
                <a:lnTo>
                  <a:pt x="3216" y="0"/>
                </a:lnTo>
                <a:lnTo>
                  <a:pt x="3247" y="0"/>
                </a:lnTo>
                <a:lnTo>
                  <a:pt x="3247" y="460"/>
                </a:lnTo>
                <a:lnTo>
                  <a:pt x="3758" y="460"/>
                </a:lnTo>
                <a:lnTo>
                  <a:pt x="3758" y="0"/>
                </a:lnTo>
                <a:lnTo>
                  <a:pt x="3789" y="0"/>
                </a:lnTo>
                <a:lnTo>
                  <a:pt x="3789" y="460"/>
                </a:lnTo>
                <a:lnTo>
                  <a:pt x="4300" y="460"/>
                </a:lnTo>
                <a:lnTo>
                  <a:pt x="4300" y="0"/>
                </a:lnTo>
                <a:lnTo>
                  <a:pt x="4330" y="0"/>
                </a:lnTo>
                <a:lnTo>
                  <a:pt x="4330" y="460"/>
                </a:lnTo>
                <a:lnTo>
                  <a:pt x="4841" y="460"/>
                </a:lnTo>
                <a:lnTo>
                  <a:pt x="4841" y="0"/>
                </a:lnTo>
                <a:lnTo>
                  <a:pt x="4872" y="0"/>
                </a:lnTo>
                <a:lnTo>
                  <a:pt x="4872" y="460"/>
                </a:lnTo>
                <a:lnTo>
                  <a:pt x="5383" y="460"/>
                </a:lnTo>
                <a:lnTo>
                  <a:pt x="5383" y="0"/>
                </a:lnTo>
                <a:lnTo>
                  <a:pt x="5414" y="0"/>
                </a:lnTo>
                <a:lnTo>
                  <a:pt x="5414" y="460"/>
                </a:lnTo>
                <a:lnTo>
                  <a:pt x="5925" y="460"/>
                </a:lnTo>
                <a:lnTo>
                  <a:pt x="5925" y="0"/>
                </a:lnTo>
                <a:lnTo>
                  <a:pt x="5955" y="0"/>
                </a:lnTo>
                <a:lnTo>
                  <a:pt x="5955" y="460"/>
                </a:lnTo>
                <a:lnTo>
                  <a:pt x="6466" y="460"/>
                </a:lnTo>
                <a:lnTo>
                  <a:pt x="6466" y="0"/>
                </a:lnTo>
                <a:lnTo>
                  <a:pt x="6497" y="0"/>
                </a:lnTo>
                <a:lnTo>
                  <a:pt x="6497" y="460"/>
                </a:lnTo>
                <a:lnTo>
                  <a:pt x="7008" y="460"/>
                </a:lnTo>
                <a:lnTo>
                  <a:pt x="7008" y="0"/>
                </a:lnTo>
                <a:lnTo>
                  <a:pt x="7039" y="0"/>
                </a:lnTo>
                <a:lnTo>
                  <a:pt x="7039" y="460"/>
                </a:lnTo>
                <a:lnTo>
                  <a:pt x="7550" y="460"/>
                </a:lnTo>
                <a:lnTo>
                  <a:pt x="7550" y="0"/>
                </a:lnTo>
                <a:lnTo>
                  <a:pt x="7581" y="0"/>
                </a:lnTo>
                <a:lnTo>
                  <a:pt x="7581" y="460"/>
                </a:lnTo>
                <a:lnTo>
                  <a:pt x="8091" y="460"/>
                </a:lnTo>
                <a:lnTo>
                  <a:pt x="8091" y="0"/>
                </a:lnTo>
                <a:lnTo>
                  <a:pt x="8122" y="0"/>
                </a:lnTo>
                <a:lnTo>
                  <a:pt x="8122" y="460"/>
                </a:lnTo>
                <a:lnTo>
                  <a:pt x="8633" y="460"/>
                </a:lnTo>
                <a:lnTo>
                  <a:pt x="8633" y="0"/>
                </a:lnTo>
                <a:lnTo>
                  <a:pt x="8664" y="0"/>
                </a:lnTo>
                <a:lnTo>
                  <a:pt x="8664" y="460"/>
                </a:lnTo>
                <a:lnTo>
                  <a:pt x="9175" y="460"/>
                </a:lnTo>
                <a:lnTo>
                  <a:pt x="9175" y="0"/>
                </a:lnTo>
                <a:lnTo>
                  <a:pt x="9206" y="0"/>
                </a:lnTo>
                <a:lnTo>
                  <a:pt x="9206" y="460"/>
                </a:lnTo>
                <a:lnTo>
                  <a:pt x="9716" y="460"/>
                </a:lnTo>
                <a:lnTo>
                  <a:pt x="9716" y="0"/>
                </a:lnTo>
                <a:lnTo>
                  <a:pt x="9747" y="0"/>
                </a:lnTo>
                <a:lnTo>
                  <a:pt x="9747" y="460"/>
                </a:lnTo>
                <a:lnTo>
                  <a:pt x="10258" y="460"/>
                </a:lnTo>
                <a:lnTo>
                  <a:pt x="10258" y="0"/>
                </a:lnTo>
                <a:lnTo>
                  <a:pt x="10289" y="0"/>
                </a:lnTo>
                <a:lnTo>
                  <a:pt x="10289" y="460"/>
                </a:lnTo>
                <a:lnTo>
                  <a:pt x="10800" y="460"/>
                </a:lnTo>
                <a:lnTo>
                  <a:pt x="10800" y="0"/>
                </a:lnTo>
                <a:lnTo>
                  <a:pt x="10831" y="0"/>
                </a:lnTo>
                <a:lnTo>
                  <a:pt x="10831" y="460"/>
                </a:lnTo>
                <a:lnTo>
                  <a:pt x="11341" y="460"/>
                </a:lnTo>
                <a:lnTo>
                  <a:pt x="11341" y="0"/>
                </a:lnTo>
                <a:lnTo>
                  <a:pt x="11372" y="0"/>
                </a:lnTo>
                <a:lnTo>
                  <a:pt x="11372" y="460"/>
                </a:lnTo>
                <a:lnTo>
                  <a:pt x="11883" y="460"/>
                </a:lnTo>
                <a:lnTo>
                  <a:pt x="11883" y="0"/>
                </a:lnTo>
                <a:lnTo>
                  <a:pt x="11914" y="0"/>
                </a:lnTo>
                <a:lnTo>
                  <a:pt x="11914" y="460"/>
                </a:lnTo>
                <a:lnTo>
                  <a:pt x="12425" y="460"/>
                </a:lnTo>
                <a:lnTo>
                  <a:pt x="12425" y="0"/>
                </a:lnTo>
                <a:lnTo>
                  <a:pt x="12456" y="0"/>
                </a:lnTo>
                <a:lnTo>
                  <a:pt x="12456" y="460"/>
                </a:lnTo>
                <a:lnTo>
                  <a:pt x="12967" y="460"/>
                </a:lnTo>
                <a:lnTo>
                  <a:pt x="12967" y="0"/>
                </a:lnTo>
                <a:lnTo>
                  <a:pt x="12997" y="0"/>
                </a:lnTo>
                <a:lnTo>
                  <a:pt x="12997" y="460"/>
                </a:lnTo>
                <a:lnTo>
                  <a:pt x="13508" y="460"/>
                </a:lnTo>
                <a:lnTo>
                  <a:pt x="13508" y="0"/>
                </a:lnTo>
                <a:lnTo>
                  <a:pt x="13539" y="0"/>
                </a:lnTo>
                <a:lnTo>
                  <a:pt x="13539" y="460"/>
                </a:lnTo>
                <a:lnTo>
                  <a:pt x="14050" y="460"/>
                </a:lnTo>
                <a:lnTo>
                  <a:pt x="14050" y="0"/>
                </a:lnTo>
                <a:lnTo>
                  <a:pt x="14081" y="0"/>
                </a:lnTo>
                <a:lnTo>
                  <a:pt x="14081" y="460"/>
                </a:lnTo>
                <a:lnTo>
                  <a:pt x="14592" y="460"/>
                </a:lnTo>
                <a:lnTo>
                  <a:pt x="14592" y="0"/>
                </a:lnTo>
                <a:lnTo>
                  <a:pt x="14622" y="0"/>
                </a:lnTo>
                <a:lnTo>
                  <a:pt x="14622" y="460"/>
                </a:lnTo>
                <a:lnTo>
                  <a:pt x="15133" y="460"/>
                </a:lnTo>
                <a:lnTo>
                  <a:pt x="15133" y="0"/>
                </a:lnTo>
                <a:lnTo>
                  <a:pt x="15164" y="0"/>
                </a:lnTo>
                <a:lnTo>
                  <a:pt x="15164" y="5228"/>
                </a:lnTo>
                <a:lnTo>
                  <a:pt x="15133" y="5257"/>
                </a:lnTo>
                <a:lnTo>
                  <a:pt x="15133" y="5126"/>
                </a:lnTo>
                <a:lnTo>
                  <a:pt x="14622" y="5126"/>
                </a:lnTo>
                <a:lnTo>
                  <a:pt x="14622" y="5562"/>
                </a:lnTo>
                <a:lnTo>
                  <a:pt x="14810" y="5562"/>
                </a:lnTo>
                <a:lnTo>
                  <a:pt x="14780" y="5590"/>
                </a:lnTo>
                <a:lnTo>
                  <a:pt x="14622" y="5590"/>
                </a:lnTo>
                <a:lnTo>
                  <a:pt x="14622" y="5739"/>
                </a:lnTo>
                <a:lnTo>
                  <a:pt x="14592" y="5768"/>
                </a:lnTo>
                <a:lnTo>
                  <a:pt x="14592" y="5590"/>
                </a:lnTo>
                <a:lnTo>
                  <a:pt x="14081" y="5590"/>
                </a:lnTo>
                <a:lnTo>
                  <a:pt x="14081" y="6026"/>
                </a:lnTo>
                <a:lnTo>
                  <a:pt x="14319" y="6026"/>
                </a:lnTo>
                <a:lnTo>
                  <a:pt x="14289" y="6054"/>
                </a:lnTo>
                <a:lnTo>
                  <a:pt x="14081" y="6054"/>
                </a:lnTo>
                <a:lnTo>
                  <a:pt x="14081" y="6251"/>
                </a:lnTo>
                <a:lnTo>
                  <a:pt x="14050" y="6280"/>
                </a:lnTo>
                <a:lnTo>
                  <a:pt x="14050" y="6054"/>
                </a:lnTo>
                <a:lnTo>
                  <a:pt x="13539" y="6054"/>
                </a:lnTo>
                <a:lnTo>
                  <a:pt x="13539" y="6460"/>
                </a:lnTo>
                <a:lnTo>
                  <a:pt x="13508" y="6460"/>
                </a:lnTo>
                <a:lnTo>
                  <a:pt x="13508" y="6054"/>
                </a:lnTo>
                <a:lnTo>
                  <a:pt x="12997" y="6054"/>
                </a:lnTo>
                <a:lnTo>
                  <a:pt x="12997" y="6460"/>
                </a:lnTo>
                <a:lnTo>
                  <a:pt x="12967" y="6460"/>
                </a:lnTo>
                <a:lnTo>
                  <a:pt x="12967" y="6054"/>
                </a:lnTo>
                <a:lnTo>
                  <a:pt x="12456" y="6054"/>
                </a:lnTo>
                <a:lnTo>
                  <a:pt x="12456" y="6460"/>
                </a:lnTo>
                <a:lnTo>
                  <a:pt x="12425" y="6460"/>
                </a:lnTo>
                <a:lnTo>
                  <a:pt x="12425" y="6054"/>
                </a:lnTo>
                <a:lnTo>
                  <a:pt x="11914" y="6054"/>
                </a:lnTo>
                <a:lnTo>
                  <a:pt x="11914" y="6460"/>
                </a:lnTo>
                <a:lnTo>
                  <a:pt x="11883" y="6460"/>
                </a:lnTo>
                <a:lnTo>
                  <a:pt x="11883" y="6054"/>
                </a:lnTo>
                <a:lnTo>
                  <a:pt x="11372" y="6054"/>
                </a:lnTo>
                <a:lnTo>
                  <a:pt x="11372" y="6460"/>
                </a:lnTo>
                <a:lnTo>
                  <a:pt x="11341" y="6460"/>
                </a:lnTo>
                <a:lnTo>
                  <a:pt x="11341" y="6054"/>
                </a:lnTo>
                <a:lnTo>
                  <a:pt x="10831" y="6054"/>
                </a:lnTo>
                <a:lnTo>
                  <a:pt x="10831" y="6460"/>
                </a:lnTo>
                <a:lnTo>
                  <a:pt x="10800" y="6460"/>
                </a:lnTo>
                <a:lnTo>
                  <a:pt x="10800" y="6054"/>
                </a:lnTo>
                <a:lnTo>
                  <a:pt x="10289" y="6054"/>
                </a:lnTo>
                <a:lnTo>
                  <a:pt x="10289" y="6460"/>
                </a:lnTo>
                <a:lnTo>
                  <a:pt x="10258" y="6460"/>
                </a:lnTo>
                <a:lnTo>
                  <a:pt x="10258" y="6054"/>
                </a:lnTo>
                <a:lnTo>
                  <a:pt x="9747" y="6054"/>
                </a:lnTo>
                <a:lnTo>
                  <a:pt x="9747" y="6460"/>
                </a:lnTo>
                <a:lnTo>
                  <a:pt x="9716" y="6460"/>
                </a:lnTo>
                <a:lnTo>
                  <a:pt x="9716" y="6054"/>
                </a:lnTo>
                <a:lnTo>
                  <a:pt x="9206" y="6054"/>
                </a:lnTo>
                <a:lnTo>
                  <a:pt x="9206" y="6460"/>
                </a:lnTo>
                <a:lnTo>
                  <a:pt x="9175" y="6460"/>
                </a:lnTo>
                <a:lnTo>
                  <a:pt x="9175" y="6054"/>
                </a:lnTo>
                <a:lnTo>
                  <a:pt x="8664" y="6054"/>
                </a:lnTo>
                <a:lnTo>
                  <a:pt x="8664" y="6460"/>
                </a:lnTo>
                <a:lnTo>
                  <a:pt x="8633" y="6460"/>
                </a:lnTo>
                <a:lnTo>
                  <a:pt x="8633" y="6054"/>
                </a:lnTo>
                <a:lnTo>
                  <a:pt x="8122" y="6054"/>
                </a:lnTo>
                <a:lnTo>
                  <a:pt x="8122" y="6460"/>
                </a:lnTo>
                <a:lnTo>
                  <a:pt x="8091" y="6460"/>
                </a:lnTo>
                <a:lnTo>
                  <a:pt x="8091" y="6054"/>
                </a:lnTo>
                <a:lnTo>
                  <a:pt x="7581" y="6054"/>
                </a:lnTo>
                <a:lnTo>
                  <a:pt x="7581" y="6460"/>
                </a:lnTo>
                <a:lnTo>
                  <a:pt x="7550" y="6460"/>
                </a:lnTo>
                <a:lnTo>
                  <a:pt x="7550" y="6054"/>
                </a:lnTo>
                <a:lnTo>
                  <a:pt x="7039" y="6054"/>
                </a:lnTo>
                <a:lnTo>
                  <a:pt x="7039" y="6460"/>
                </a:lnTo>
                <a:lnTo>
                  <a:pt x="7008" y="6460"/>
                </a:lnTo>
                <a:lnTo>
                  <a:pt x="7008" y="6054"/>
                </a:lnTo>
                <a:lnTo>
                  <a:pt x="6497" y="6054"/>
                </a:lnTo>
                <a:lnTo>
                  <a:pt x="6497" y="6460"/>
                </a:lnTo>
                <a:lnTo>
                  <a:pt x="6466" y="6460"/>
                </a:lnTo>
                <a:lnTo>
                  <a:pt x="6466" y="6054"/>
                </a:lnTo>
                <a:lnTo>
                  <a:pt x="5955" y="6054"/>
                </a:lnTo>
                <a:lnTo>
                  <a:pt x="5955" y="6460"/>
                </a:lnTo>
                <a:lnTo>
                  <a:pt x="5925" y="6460"/>
                </a:lnTo>
                <a:lnTo>
                  <a:pt x="5925" y="6054"/>
                </a:lnTo>
                <a:lnTo>
                  <a:pt x="5414" y="6054"/>
                </a:lnTo>
                <a:lnTo>
                  <a:pt x="5414" y="6460"/>
                </a:lnTo>
                <a:lnTo>
                  <a:pt x="5383" y="6460"/>
                </a:lnTo>
                <a:lnTo>
                  <a:pt x="5383" y="6054"/>
                </a:lnTo>
                <a:lnTo>
                  <a:pt x="4872" y="6054"/>
                </a:lnTo>
                <a:lnTo>
                  <a:pt x="4872" y="6460"/>
                </a:lnTo>
                <a:lnTo>
                  <a:pt x="4841" y="6460"/>
                </a:lnTo>
                <a:lnTo>
                  <a:pt x="4841" y="6054"/>
                </a:lnTo>
                <a:lnTo>
                  <a:pt x="4330" y="6054"/>
                </a:lnTo>
                <a:lnTo>
                  <a:pt x="4330" y="6460"/>
                </a:lnTo>
                <a:lnTo>
                  <a:pt x="4300" y="6460"/>
                </a:lnTo>
                <a:lnTo>
                  <a:pt x="4300" y="6054"/>
                </a:lnTo>
                <a:lnTo>
                  <a:pt x="3789" y="6054"/>
                </a:lnTo>
                <a:lnTo>
                  <a:pt x="3789" y="6460"/>
                </a:lnTo>
                <a:lnTo>
                  <a:pt x="3758" y="6460"/>
                </a:lnTo>
                <a:lnTo>
                  <a:pt x="3758" y="6054"/>
                </a:lnTo>
                <a:lnTo>
                  <a:pt x="3247" y="6054"/>
                </a:lnTo>
                <a:lnTo>
                  <a:pt x="3247" y="6460"/>
                </a:lnTo>
                <a:lnTo>
                  <a:pt x="3216" y="6460"/>
                </a:lnTo>
                <a:lnTo>
                  <a:pt x="3216" y="6054"/>
                </a:lnTo>
                <a:lnTo>
                  <a:pt x="2705" y="6054"/>
                </a:lnTo>
                <a:lnTo>
                  <a:pt x="2705" y="6460"/>
                </a:lnTo>
                <a:lnTo>
                  <a:pt x="2675" y="6460"/>
                </a:lnTo>
                <a:lnTo>
                  <a:pt x="2675" y="6054"/>
                </a:lnTo>
                <a:lnTo>
                  <a:pt x="2164" y="6054"/>
                </a:lnTo>
                <a:lnTo>
                  <a:pt x="2164" y="6460"/>
                </a:lnTo>
                <a:lnTo>
                  <a:pt x="2133" y="6460"/>
                </a:lnTo>
                <a:lnTo>
                  <a:pt x="2133" y="6054"/>
                </a:lnTo>
                <a:lnTo>
                  <a:pt x="1622" y="6054"/>
                </a:lnTo>
                <a:lnTo>
                  <a:pt x="1622" y="6460"/>
                </a:lnTo>
                <a:lnTo>
                  <a:pt x="1591" y="6460"/>
                </a:lnTo>
                <a:lnTo>
                  <a:pt x="1591" y="6054"/>
                </a:lnTo>
                <a:lnTo>
                  <a:pt x="1080" y="6054"/>
                </a:lnTo>
                <a:lnTo>
                  <a:pt x="1080" y="6460"/>
                </a:lnTo>
                <a:lnTo>
                  <a:pt x="1049" y="6460"/>
                </a:lnTo>
                <a:lnTo>
                  <a:pt x="1049" y="6054"/>
                </a:lnTo>
                <a:lnTo>
                  <a:pt x="539" y="6054"/>
                </a:lnTo>
                <a:lnTo>
                  <a:pt x="539" y="6460"/>
                </a:lnTo>
                <a:lnTo>
                  <a:pt x="508" y="6460"/>
                </a:lnTo>
                <a:lnTo>
                  <a:pt x="508" y="6054"/>
                </a:lnTo>
                <a:lnTo>
                  <a:pt x="31" y="6054"/>
                </a:lnTo>
                <a:lnTo>
                  <a:pt x="31" y="6460"/>
                </a:lnTo>
                <a:lnTo>
                  <a:pt x="0" y="6460"/>
                </a:lnTo>
                <a:lnTo>
                  <a:pt x="0" y="0"/>
                </a:lnTo>
                <a:close/>
              </a:path>
            </a:pathLst>
          </a:custGeom>
          <a:solidFill>
            <a:schemeClr val="accent1">
              <a:alpha val="5000"/>
            </a:schemeClr>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任意多边形: 形状 359"/>
          <p:cNvSpPr/>
          <p:nvPr>
            <p:custDataLst>
              <p:tags r:id="rId3"/>
            </p:custDataLst>
          </p:nvPr>
        </p:nvSpPr>
        <p:spPr>
          <a:xfrm>
            <a:off x="10784840" y="5510530"/>
            <a:ext cx="800100" cy="800100"/>
          </a:xfrm>
          <a:custGeom>
            <a:avLst/>
            <a:gdLst>
              <a:gd name="connsiteX0" fmla="*/ 0 w 800100"/>
              <a:gd name="connsiteY0" fmla="*/ 0 h 800100"/>
              <a:gd name="connsiteX1" fmla="*/ 800100 w 800100"/>
              <a:gd name="connsiteY1" fmla="*/ 0 h 800100"/>
              <a:gd name="connsiteX2" fmla="*/ 0 w 800100"/>
              <a:gd name="connsiteY2" fmla="*/ 800100 h 800100"/>
              <a:gd name="connsiteX3" fmla="*/ 0 w 800100"/>
              <a:gd name="connsiteY3" fmla="*/ 0 h 800100"/>
            </a:gdLst>
            <a:ahLst/>
            <a:cxnLst>
              <a:cxn ang="0">
                <a:pos x="connsiteX0" y="connsiteY0"/>
              </a:cxn>
              <a:cxn ang="0">
                <a:pos x="connsiteX1" y="connsiteY1"/>
              </a:cxn>
              <a:cxn ang="0">
                <a:pos x="connsiteX2" y="connsiteY2"/>
              </a:cxn>
              <a:cxn ang="0">
                <a:pos x="connsiteX3" y="connsiteY3"/>
              </a:cxn>
            </a:cxnLst>
            <a:rect l="l" t="t" r="r" b="b"/>
            <a:pathLst>
              <a:path w="800100" h="800100">
                <a:moveTo>
                  <a:pt x="0" y="0"/>
                </a:moveTo>
                <a:lnTo>
                  <a:pt x="800100" y="0"/>
                </a:lnTo>
                <a:lnTo>
                  <a:pt x="0" y="800100"/>
                </a:lnTo>
                <a:lnTo>
                  <a:pt x="0" y="0"/>
                </a:lnTo>
                <a:close/>
              </a:path>
            </a:pathLst>
          </a:custGeom>
          <a:solidFill>
            <a:schemeClr val="accent1">
              <a:lumMod val="40000"/>
              <a:lumOff val="6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任意多边形: 形状 356"/>
          <p:cNvSpPr/>
          <p:nvPr>
            <p:custDataLst>
              <p:tags r:id="rId4"/>
            </p:custDataLst>
          </p:nvPr>
        </p:nvSpPr>
        <p:spPr>
          <a:xfrm>
            <a:off x="676910" y="1811655"/>
            <a:ext cx="10904220" cy="4461510"/>
          </a:xfrm>
          <a:custGeom>
            <a:avLst/>
            <a:gdLst>
              <a:gd name="connsiteX0" fmla="*/ 0 w 10904220"/>
              <a:gd name="connsiteY0" fmla="*/ 0 h 4461510"/>
              <a:gd name="connsiteX1" fmla="*/ 10904220 w 10904220"/>
              <a:gd name="connsiteY1" fmla="*/ 0 h 4461510"/>
              <a:gd name="connsiteX2" fmla="*/ 10904220 w 10904220"/>
              <a:gd name="connsiteY2" fmla="*/ 3681772 h 4461510"/>
              <a:gd name="connsiteX3" fmla="*/ 10124482 w 10904220"/>
              <a:gd name="connsiteY3" fmla="*/ 4461510 h 4461510"/>
              <a:gd name="connsiteX4" fmla="*/ 0 w 10904220"/>
              <a:gd name="connsiteY4" fmla="*/ 4461510 h 4461510"/>
              <a:gd name="connsiteX5" fmla="*/ 0 w 10904220"/>
              <a:gd name="connsiteY5" fmla="*/ 0 h 4461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04220" h="4461510">
                <a:moveTo>
                  <a:pt x="0" y="0"/>
                </a:moveTo>
                <a:lnTo>
                  <a:pt x="10904220" y="0"/>
                </a:lnTo>
                <a:lnTo>
                  <a:pt x="10904220" y="3681772"/>
                </a:lnTo>
                <a:lnTo>
                  <a:pt x="10124482" y="4461510"/>
                </a:lnTo>
                <a:lnTo>
                  <a:pt x="0" y="4461510"/>
                </a:lnTo>
                <a:lnTo>
                  <a:pt x="0" y="0"/>
                </a:lnTo>
                <a:close/>
              </a:path>
            </a:pathLst>
          </a:custGeom>
          <a:solidFill>
            <a:srgbClr val="FFFFFF">
              <a:alpha val="10000"/>
            </a:srgbClr>
          </a:solidFill>
          <a:ln w="25400">
            <a:solidFill>
              <a:schemeClr val="accent1">
                <a:lumMod val="40000"/>
                <a:lumOff val="60000"/>
              </a:schemeClr>
            </a:solidFill>
          </a:ln>
          <a:effectLst>
            <a:outerShdw blurRad="76200" dist="38100" dir="2700000" algn="tl" rotWithShape="0">
              <a:schemeClr val="accent1">
                <a:lumMod val="75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720000" rIns="720000" rtlCol="0" anchor="ctr"/>
          <a:lstStyle/>
          <a:p>
            <a:pPr indent="0" fontAlgn="auto">
              <a:lnSpc>
                <a:spcPct val="130000"/>
              </a:lnSpc>
            </a:pPr>
            <a:endParaRPr lang="zh-CN" altLang="en-US" kern="0" spc="0" dirty="0">
              <a:ln>
                <a:noFill/>
                <a:prstDash val="sysDot"/>
              </a:ln>
              <a:solidFill>
                <a:srgbClr val="262626"/>
              </a:solidFill>
              <a:latin typeface="+mn-ea"/>
              <a:ea typeface="+mn-ea"/>
              <a:sym typeface="+mn-ea"/>
            </a:endParaRPr>
          </a:p>
        </p:txBody>
      </p:sp>
      <p:sp>
        <p:nvSpPr>
          <p:cNvPr id="5" name="矩形: 圆角 21"/>
          <p:cNvSpPr/>
          <p:nvPr>
            <p:custDataLst>
              <p:tags r:id="rId5"/>
            </p:custDataLst>
          </p:nvPr>
        </p:nvSpPr>
        <p:spPr>
          <a:xfrm>
            <a:off x="672465" y="1718310"/>
            <a:ext cx="10904855" cy="443230"/>
          </a:xfrm>
          <a:prstGeom prst="roundRect">
            <a:avLst>
              <a:gd name="adj" fmla="val 0"/>
            </a:avLst>
          </a:prstGeom>
          <a:solidFill>
            <a:schemeClr val="accent1">
              <a:lumMod val="20000"/>
              <a:lumOff val="80000"/>
            </a:schemeClr>
          </a:solidFill>
          <a:ln w="25400">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custDataLst>
              <p:tags r:id="rId6"/>
            </p:custDataLst>
          </p:nvPr>
        </p:nvSpPr>
        <p:spPr>
          <a:xfrm flipH="1">
            <a:off x="1030922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弧形 8"/>
          <p:cNvSpPr/>
          <p:nvPr>
            <p:custDataLst>
              <p:tags r:id="rId7"/>
            </p:custDataLst>
          </p:nvPr>
        </p:nvSpPr>
        <p:spPr>
          <a:xfrm flipH="1">
            <a:off x="1025779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椭圆 9"/>
          <p:cNvSpPr/>
          <p:nvPr>
            <p:custDataLst>
              <p:tags r:id="rId8"/>
            </p:custDataLst>
          </p:nvPr>
        </p:nvSpPr>
        <p:spPr>
          <a:xfrm flipH="1">
            <a:off x="970661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弧形 11"/>
          <p:cNvSpPr/>
          <p:nvPr>
            <p:custDataLst>
              <p:tags r:id="rId9"/>
            </p:custDataLst>
          </p:nvPr>
        </p:nvSpPr>
        <p:spPr>
          <a:xfrm flipH="1">
            <a:off x="9655175"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椭圆 12"/>
          <p:cNvSpPr/>
          <p:nvPr>
            <p:custDataLst>
              <p:tags r:id="rId10"/>
            </p:custDataLst>
          </p:nvPr>
        </p:nvSpPr>
        <p:spPr>
          <a:xfrm flipH="1">
            <a:off x="91039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弧形 14"/>
          <p:cNvSpPr/>
          <p:nvPr>
            <p:custDataLst>
              <p:tags r:id="rId11"/>
            </p:custDataLst>
          </p:nvPr>
        </p:nvSpPr>
        <p:spPr>
          <a:xfrm flipH="1">
            <a:off x="9052560" y="1581150"/>
            <a:ext cx="179705" cy="248285"/>
          </a:xfrm>
          <a:prstGeom prst="arc">
            <a:avLst>
              <a:gd name="adj1" fmla="val 4337702"/>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椭圆 15"/>
          <p:cNvSpPr/>
          <p:nvPr>
            <p:custDataLst>
              <p:tags r:id="rId12"/>
            </p:custDataLst>
          </p:nvPr>
        </p:nvSpPr>
        <p:spPr>
          <a:xfrm>
            <a:off x="159956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弧形 16"/>
          <p:cNvSpPr/>
          <p:nvPr>
            <p:custDataLst>
              <p:tags r:id="rId13"/>
            </p:custDataLst>
          </p:nvPr>
        </p:nvSpPr>
        <p:spPr>
          <a:xfrm>
            <a:off x="157607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椭圆 17"/>
          <p:cNvSpPr/>
          <p:nvPr>
            <p:custDataLst>
              <p:tags r:id="rId14"/>
            </p:custDataLst>
          </p:nvPr>
        </p:nvSpPr>
        <p:spPr>
          <a:xfrm>
            <a:off x="2202180"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弧形 18"/>
          <p:cNvSpPr/>
          <p:nvPr>
            <p:custDataLst>
              <p:tags r:id="rId15"/>
            </p:custDataLst>
          </p:nvPr>
        </p:nvSpPr>
        <p:spPr>
          <a:xfrm>
            <a:off x="2179320"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椭圆 19"/>
          <p:cNvSpPr/>
          <p:nvPr>
            <p:custDataLst>
              <p:tags r:id="rId16"/>
            </p:custDataLst>
          </p:nvPr>
        </p:nvSpPr>
        <p:spPr>
          <a:xfrm>
            <a:off x="2804795" y="1776730"/>
            <a:ext cx="107950" cy="107950"/>
          </a:xfrm>
          <a:prstGeom prst="ellipse">
            <a:avLst/>
          </a:prstGeom>
          <a:noFill/>
          <a:ln w="15875">
            <a:solidFill>
              <a:schemeClr val="accent1">
                <a:alpha val="7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弧形 20"/>
          <p:cNvSpPr/>
          <p:nvPr>
            <p:custDataLst>
              <p:tags r:id="rId17"/>
            </p:custDataLst>
          </p:nvPr>
        </p:nvSpPr>
        <p:spPr>
          <a:xfrm>
            <a:off x="2780665" y="1581150"/>
            <a:ext cx="179705" cy="248285"/>
          </a:xfrm>
          <a:prstGeom prst="arc">
            <a:avLst>
              <a:gd name="adj1" fmla="val 4272007"/>
              <a:gd name="adj2" fmla="val 0"/>
            </a:avLst>
          </a:prstGeom>
          <a:noFill/>
          <a:ln w="44450">
            <a:gradFill flip="none" rotWithShape="1">
              <a:gsLst>
                <a:gs pos="0">
                  <a:schemeClr val="accent1">
                    <a:lumMod val="60000"/>
                    <a:lumOff val="40000"/>
                  </a:schemeClr>
                </a:gs>
                <a:gs pos="100000">
                  <a:schemeClr val="accent1"/>
                </a:gs>
              </a:gsLst>
              <a:lin ang="54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 name="文本框 2"/>
          <p:cNvSpPr txBox="1"/>
          <p:nvPr/>
        </p:nvSpPr>
        <p:spPr>
          <a:xfrm>
            <a:off x="779780" y="1811655"/>
            <a:ext cx="10144125" cy="5330825"/>
          </a:xfrm>
          <a:prstGeom prst="rect">
            <a:avLst/>
          </a:prstGeom>
          <a:noFill/>
        </p:spPr>
        <p:txBody>
          <a:bodyPr wrap="square" rtlCol="0">
            <a:no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1.状态、状态变量及状态方程定义</a:t>
            </a: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（1）状态是指系统的动态状况。</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（2）状态变量是指能完全确定系统状态的最小数目的一组变量。</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（3）状态向量是指由描述系统的所有状态变量作为分量所构成的向量。</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（4）状态空间是指状态向量的所有可能值的集合所在的空间。系统在任一时刻的状态可用状态空间中的一点表示。</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（5）状态方程是指描述系统的状态变量与系统输入之间关系的一阶微分方程组。</a:t>
            </a: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设</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是状态向量，</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u</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是输入向量，则系统的状态方程的向量表达式为</a:t>
            </a: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其输出方程的向量表达式为</a:t>
            </a: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None/>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2.2.3　</a:t>
            </a:r>
            <a:r>
              <a:rPr lang="zh-CN" altLang="en-US" sz="3200">
                <a:latin typeface="Times New Roman" panose="02020603050405020304" charset="0"/>
                <a:ea typeface="宋体" panose="02010600030101010101" pitchFamily="2" charset="-122"/>
                <a:cs typeface="Times New Roman" panose="02020603050405020304" charset="0"/>
              </a:rPr>
              <a:t>系统的状态方程</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19"/>
          <a:stretch>
            <a:fillRect/>
          </a:stretch>
        </p:blipFill>
        <p:spPr>
          <a:xfrm>
            <a:off x="3385185" y="4928235"/>
            <a:ext cx="5421630" cy="430530"/>
          </a:xfrm>
          <a:prstGeom prst="rect">
            <a:avLst/>
          </a:prstGeom>
        </p:spPr>
      </p:pic>
      <p:pic>
        <p:nvPicPr>
          <p:cNvPr id="8" name="图片 7"/>
          <p:cNvPicPr>
            <a:picLocks noChangeAspect="1"/>
          </p:cNvPicPr>
          <p:nvPr/>
        </p:nvPicPr>
        <p:blipFill>
          <a:blip r:embed="rId20"/>
          <a:stretch>
            <a:fillRect/>
          </a:stretch>
        </p:blipFill>
        <p:spPr>
          <a:xfrm>
            <a:off x="3385185" y="5819775"/>
            <a:ext cx="5422265" cy="39116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单圆角矩形 4"/>
          <p:cNvSpPr/>
          <p:nvPr/>
        </p:nvSpPr>
        <p:spPr>
          <a:xfrm>
            <a:off x="802005" y="1414145"/>
            <a:ext cx="10429875" cy="5229225"/>
          </a:xfrm>
          <a:prstGeom prst="snipRoundRect">
            <a:avLst>
              <a:gd name="adj1" fmla="val 5561"/>
              <a:gd name="adj2" fmla="val 8476"/>
            </a:avLst>
          </a:prstGeom>
          <a:noFill/>
          <a:extLst>
            <a:ext uri="{909E8E84-426E-40DD-AFC4-6F175D3DCCD1}">
              <a14:hiddenFill xmlns:a14="http://schemas.microsoft.com/office/drawing/2010/main">
                <a:solidFill>
                  <a:schemeClr val="accent1">
                    <a:lumMod val="20000"/>
                    <a:lumOff val="80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2.2.3　</a:t>
            </a:r>
            <a:r>
              <a:rPr lang="zh-CN" altLang="en-US" sz="3200">
                <a:latin typeface="Times New Roman" panose="02020603050405020304" charset="0"/>
                <a:ea typeface="宋体" panose="02010600030101010101" pitchFamily="2" charset="-122"/>
                <a:cs typeface="Times New Roman" panose="02020603050405020304" charset="0"/>
              </a:rPr>
              <a:t>系统的状态方程</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320" y="1422400"/>
            <a:ext cx="10372090" cy="706755"/>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2.传递函数与状态方程之间的关系</a:t>
            </a:r>
          </a:p>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对于单输入单输出关系，在零初始条件下分别对式(2-10)、式(2-13)进行拉普拉斯变换，有</a:t>
            </a:r>
          </a:p>
        </p:txBody>
      </p:sp>
      <p:pic>
        <p:nvPicPr>
          <p:cNvPr id="6" name="图片 5"/>
          <p:cNvPicPr>
            <a:picLocks noChangeAspect="1"/>
          </p:cNvPicPr>
          <p:nvPr/>
        </p:nvPicPr>
        <p:blipFill>
          <a:blip r:embed="rId2"/>
          <a:stretch>
            <a:fillRect/>
          </a:stretch>
        </p:blipFill>
        <p:spPr>
          <a:xfrm>
            <a:off x="868680" y="2178685"/>
            <a:ext cx="9390380" cy="44183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31165" y="2652395"/>
            <a:ext cx="8223885" cy="583565"/>
          </a:xfrm>
          <a:prstGeom prst="rect">
            <a:avLst/>
          </a:prstGeom>
          <a:noFill/>
        </p:spPr>
        <p:txBody>
          <a:bodyPr wrap="square" rtlCol="0">
            <a:spAutoFit/>
          </a:bodyPr>
          <a:lstStyle/>
          <a:p>
            <a:pPr algn="ctr">
              <a:buClrTx/>
              <a:buSzTx/>
              <a:buFontTx/>
            </a:pPr>
            <a:r>
              <a:rPr lang="en-US" altLang="zh-CN" sz="3200">
                <a:latin typeface="Times New Roman" panose="02020603050405020304" charset="0"/>
                <a:ea typeface="宋体" panose="02010600030101010101" pitchFamily="2" charset="-122"/>
                <a:cs typeface="Times New Roman" panose="02020603050405020304" charset="0"/>
                <a:sym typeface="+mn-ea"/>
              </a:rPr>
              <a:t>2.3　车辆控制系统的时域、频域分析</a:t>
            </a:r>
            <a:endParaRPr lang="en-US" altLang="zh-CN" sz="3200">
              <a:solidFill>
                <a:schemeClr val="tx1"/>
              </a:solidFill>
              <a:latin typeface="Times New Roman" panose="02020603050405020304" charset="0"/>
              <a:ea typeface="宋体" panose="02010600030101010101" pitchFamily="2" charset="-122"/>
              <a:cs typeface="Times New Roman" panose="02020603050405020304" charset="0"/>
              <a:sym typeface="+mn-ea"/>
            </a:endParaRP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3706495" y="1396365"/>
            <a:ext cx="8248015" cy="44227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系统在外加输入信号的作用下，其输出随时间变化的函数关系称为时间响应。</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系统可用微分方程来描述，系统时间响应的数学表达式就是微分方程的解。稳定系统的时间响应都由瞬态响应和稳态响应两部分组成。</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瞬态响应，即系统在输入信号的作用下，输出量从初始状态到稳定状态的响应过程。瞬态响应也称为过渡过程。由于实际控制系统具有惯性、摩擦及其他一些原因，因此系统输出量不会完全复现输入量的变化，瞬态响应表现为衰减、发散或等幅振荡形式。</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瞬态响应除了提供系统稳定性信息，还提供响应速度及阻尼情况等信息。</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稳态响应，即当输入某一信号后，系统在时间趋于无穷大时的输出状态。稳态响应表征系统输出量最终复现输入量的程度，提供了系统稳态误差等信息。</a:t>
            </a:r>
          </a:p>
        </p:txBody>
      </p:sp>
      <p:sp>
        <p:nvSpPr>
          <p:cNvPr id="10" name="矩形: 圆角 9"/>
          <p:cNvSpPr/>
          <p:nvPr>
            <p:custDataLst>
              <p:tags r:id="rId1"/>
            </p:custDataLst>
          </p:nvPr>
        </p:nvSpPr>
        <p:spPr>
          <a:xfrm>
            <a:off x="1367155" y="1427480"/>
            <a:ext cx="2343785" cy="2454910"/>
          </a:xfrm>
          <a:custGeom>
            <a:avLst/>
            <a:gdLst>
              <a:gd name="connsiteX0" fmla="*/ 0 w 1086416"/>
              <a:gd name="connsiteY0" fmla="*/ 119051 h 714292"/>
              <a:gd name="connsiteX1" fmla="*/ 119051 w 1086416"/>
              <a:gd name="connsiteY1" fmla="*/ 0 h 714292"/>
              <a:gd name="connsiteX2" fmla="*/ 967365 w 1086416"/>
              <a:gd name="connsiteY2" fmla="*/ 0 h 714292"/>
              <a:gd name="connsiteX3" fmla="*/ 1086416 w 1086416"/>
              <a:gd name="connsiteY3" fmla="*/ 119051 h 714292"/>
              <a:gd name="connsiteX4" fmla="*/ 1086416 w 1086416"/>
              <a:gd name="connsiteY4" fmla="*/ 595241 h 714292"/>
              <a:gd name="connsiteX5" fmla="*/ 967365 w 1086416"/>
              <a:gd name="connsiteY5" fmla="*/ 714292 h 714292"/>
              <a:gd name="connsiteX6" fmla="*/ 119051 w 1086416"/>
              <a:gd name="connsiteY6" fmla="*/ 714292 h 714292"/>
              <a:gd name="connsiteX7" fmla="*/ 0 w 1086416"/>
              <a:gd name="connsiteY7" fmla="*/ 595241 h 714292"/>
              <a:gd name="connsiteX8" fmla="*/ 0 w 1086416"/>
              <a:gd name="connsiteY8" fmla="*/ 119051 h 714292"/>
              <a:gd name="connsiteX0-1" fmla="*/ 0 w 1086416"/>
              <a:gd name="connsiteY0-2" fmla="*/ 595241 h 714292"/>
              <a:gd name="connsiteX1-3" fmla="*/ 119051 w 1086416"/>
              <a:gd name="connsiteY1-4" fmla="*/ 0 h 714292"/>
              <a:gd name="connsiteX2-5" fmla="*/ 967365 w 1086416"/>
              <a:gd name="connsiteY2-6" fmla="*/ 0 h 714292"/>
              <a:gd name="connsiteX3-7" fmla="*/ 1086416 w 1086416"/>
              <a:gd name="connsiteY3-8" fmla="*/ 119051 h 714292"/>
              <a:gd name="connsiteX4-9" fmla="*/ 1086416 w 1086416"/>
              <a:gd name="connsiteY4-10" fmla="*/ 595241 h 714292"/>
              <a:gd name="connsiteX5-11" fmla="*/ 967365 w 1086416"/>
              <a:gd name="connsiteY5-12" fmla="*/ 714292 h 714292"/>
              <a:gd name="connsiteX6-13" fmla="*/ 119051 w 1086416"/>
              <a:gd name="connsiteY6-14" fmla="*/ 714292 h 714292"/>
              <a:gd name="connsiteX7-15" fmla="*/ 0 w 1086416"/>
              <a:gd name="connsiteY7-16" fmla="*/ 595241 h 714292"/>
              <a:gd name="connsiteX0-17" fmla="*/ 0 w 2987643"/>
              <a:gd name="connsiteY0-18" fmla="*/ 2080009 h 2082206"/>
              <a:gd name="connsiteX1-19" fmla="*/ 2020278 w 2987643"/>
              <a:gd name="connsiteY1-20" fmla="*/ 0 h 2082206"/>
              <a:gd name="connsiteX2-21" fmla="*/ 2868592 w 2987643"/>
              <a:gd name="connsiteY2-22" fmla="*/ 0 h 2082206"/>
              <a:gd name="connsiteX3-23" fmla="*/ 2987643 w 2987643"/>
              <a:gd name="connsiteY3-24" fmla="*/ 119051 h 2082206"/>
              <a:gd name="connsiteX4-25" fmla="*/ 2987643 w 2987643"/>
              <a:gd name="connsiteY4-26" fmla="*/ 595241 h 2082206"/>
              <a:gd name="connsiteX5-27" fmla="*/ 2868592 w 2987643"/>
              <a:gd name="connsiteY5-28" fmla="*/ 714292 h 2082206"/>
              <a:gd name="connsiteX6-29" fmla="*/ 2020278 w 2987643"/>
              <a:gd name="connsiteY6-30" fmla="*/ 714292 h 2082206"/>
              <a:gd name="connsiteX7-31" fmla="*/ 0 w 2987643"/>
              <a:gd name="connsiteY7-32" fmla="*/ 2080009 h 2082206"/>
              <a:gd name="connsiteX0-33" fmla="*/ 3 w 2987646"/>
              <a:gd name="connsiteY0-34" fmla="*/ 2080009 h 2080017"/>
              <a:gd name="connsiteX1-35" fmla="*/ 2020281 w 2987646"/>
              <a:gd name="connsiteY1-36" fmla="*/ 0 h 2080017"/>
              <a:gd name="connsiteX2-37" fmla="*/ 2868595 w 2987646"/>
              <a:gd name="connsiteY2-38" fmla="*/ 0 h 2080017"/>
              <a:gd name="connsiteX3-39" fmla="*/ 2987646 w 2987646"/>
              <a:gd name="connsiteY3-40" fmla="*/ 119051 h 2080017"/>
              <a:gd name="connsiteX4-41" fmla="*/ 2987646 w 2987646"/>
              <a:gd name="connsiteY4-42" fmla="*/ 595241 h 2080017"/>
              <a:gd name="connsiteX5-43" fmla="*/ 2868595 w 2987646"/>
              <a:gd name="connsiteY5-44" fmla="*/ 714292 h 2080017"/>
              <a:gd name="connsiteX6-45" fmla="*/ 2020281 w 2987646"/>
              <a:gd name="connsiteY6-46" fmla="*/ 714292 h 2080017"/>
              <a:gd name="connsiteX7-47" fmla="*/ 3 w 2987646"/>
              <a:gd name="connsiteY7-48" fmla="*/ 2080009 h 2080017"/>
              <a:gd name="connsiteX0-49" fmla="*/ 4 w 2985265"/>
              <a:gd name="connsiteY0-50" fmla="*/ 2170497 h 2170504"/>
              <a:gd name="connsiteX1-51" fmla="*/ 2017900 w 2985265"/>
              <a:gd name="connsiteY1-52" fmla="*/ 0 h 2170504"/>
              <a:gd name="connsiteX2-53" fmla="*/ 2866214 w 2985265"/>
              <a:gd name="connsiteY2-54" fmla="*/ 0 h 2170504"/>
              <a:gd name="connsiteX3-55" fmla="*/ 2985265 w 2985265"/>
              <a:gd name="connsiteY3-56" fmla="*/ 119051 h 2170504"/>
              <a:gd name="connsiteX4-57" fmla="*/ 2985265 w 2985265"/>
              <a:gd name="connsiteY4-58" fmla="*/ 595241 h 2170504"/>
              <a:gd name="connsiteX5-59" fmla="*/ 2866214 w 2985265"/>
              <a:gd name="connsiteY5-60" fmla="*/ 714292 h 2170504"/>
              <a:gd name="connsiteX6-61" fmla="*/ 2017900 w 2985265"/>
              <a:gd name="connsiteY6-62" fmla="*/ 714292 h 2170504"/>
              <a:gd name="connsiteX7-63" fmla="*/ 4 w 2985265"/>
              <a:gd name="connsiteY7-64" fmla="*/ 2170497 h 2170504"/>
              <a:gd name="connsiteX0-65" fmla="*/ 4 w 2968597"/>
              <a:gd name="connsiteY0-66" fmla="*/ 2384809 h 2384815"/>
              <a:gd name="connsiteX1-67" fmla="*/ 2001232 w 2968597"/>
              <a:gd name="connsiteY1-68" fmla="*/ 0 h 2384815"/>
              <a:gd name="connsiteX2-69" fmla="*/ 2849546 w 2968597"/>
              <a:gd name="connsiteY2-70" fmla="*/ 0 h 2384815"/>
              <a:gd name="connsiteX3-71" fmla="*/ 2968597 w 2968597"/>
              <a:gd name="connsiteY3-72" fmla="*/ 119051 h 2384815"/>
              <a:gd name="connsiteX4-73" fmla="*/ 2968597 w 2968597"/>
              <a:gd name="connsiteY4-74" fmla="*/ 595241 h 2384815"/>
              <a:gd name="connsiteX5-75" fmla="*/ 2849546 w 2968597"/>
              <a:gd name="connsiteY5-76" fmla="*/ 714292 h 2384815"/>
              <a:gd name="connsiteX6-77" fmla="*/ 2001232 w 2968597"/>
              <a:gd name="connsiteY6-78" fmla="*/ 714292 h 2384815"/>
              <a:gd name="connsiteX7-79" fmla="*/ 4 w 2968597"/>
              <a:gd name="connsiteY7-80" fmla="*/ 2384809 h 2384815"/>
              <a:gd name="connsiteX0-81" fmla="*/ 4 w 2947166"/>
              <a:gd name="connsiteY0-82" fmla="*/ 2180022 h 2180029"/>
              <a:gd name="connsiteX1-83" fmla="*/ 1979801 w 2947166"/>
              <a:gd name="connsiteY1-84" fmla="*/ 0 h 2180029"/>
              <a:gd name="connsiteX2-85" fmla="*/ 2828115 w 2947166"/>
              <a:gd name="connsiteY2-86" fmla="*/ 0 h 2180029"/>
              <a:gd name="connsiteX3-87" fmla="*/ 2947166 w 2947166"/>
              <a:gd name="connsiteY3-88" fmla="*/ 119051 h 2180029"/>
              <a:gd name="connsiteX4-89" fmla="*/ 2947166 w 2947166"/>
              <a:gd name="connsiteY4-90" fmla="*/ 595241 h 2180029"/>
              <a:gd name="connsiteX5-91" fmla="*/ 2828115 w 2947166"/>
              <a:gd name="connsiteY5-92" fmla="*/ 714292 h 2180029"/>
              <a:gd name="connsiteX6-93" fmla="*/ 1979801 w 2947166"/>
              <a:gd name="connsiteY6-94" fmla="*/ 714292 h 2180029"/>
              <a:gd name="connsiteX7-95" fmla="*/ 4 w 2947166"/>
              <a:gd name="connsiteY7-96" fmla="*/ 2180022 h 21800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947166" h="2180029">
                <a:moveTo>
                  <a:pt x="4" y="2180022"/>
                </a:moveTo>
                <a:cubicBezTo>
                  <a:pt x="-2377" y="2176185"/>
                  <a:pt x="1306375" y="693336"/>
                  <a:pt x="1979801" y="0"/>
                </a:cubicBezTo>
                <a:lnTo>
                  <a:pt x="2828115" y="0"/>
                </a:lnTo>
                <a:cubicBezTo>
                  <a:pt x="2893865" y="0"/>
                  <a:pt x="2947166" y="53301"/>
                  <a:pt x="2947166" y="119051"/>
                </a:cubicBezTo>
                <a:lnTo>
                  <a:pt x="2947166" y="595241"/>
                </a:lnTo>
                <a:cubicBezTo>
                  <a:pt x="2947166" y="660991"/>
                  <a:pt x="2893865" y="714292"/>
                  <a:pt x="2828115" y="714292"/>
                </a:cubicBezTo>
                <a:lnTo>
                  <a:pt x="1979801" y="714292"/>
                </a:lnTo>
                <a:cubicBezTo>
                  <a:pt x="1914051" y="714292"/>
                  <a:pt x="2385" y="2183859"/>
                  <a:pt x="4" y="218002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44" name="任意多边形: 形状 43"/>
          <p:cNvSpPr/>
          <p:nvPr>
            <p:custDataLst>
              <p:tags r:id="rId2"/>
            </p:custDataLst>
          </p:nvPr>
        </p:nvSpPr>
        <p:spPr>
          <a:xfrm>
            <a:off x="1346200" y="3505835"/>
            <a:ext cx="2355850" cy="804545"/>
          </a:xfrm>
          <a:custGeom>
            <a:avLst/>
            <a:gdLst>
              <a:gd name="connsiteX0" fmla="*/ 2020280 w 2987645"/>
              <a:gd name="connsiteY0" fmla="*/ 0 h 714292"/>
              <a:gd name="connsiteX1" fmla="*/ 2868594 w 2987645"/>
              <a:gd name="connsiteY1" fmla="*/ 0 h 714292"/>
              <a:gd name="connsiteX2" fmla="*/ 2987645 w 2987645"/>
              <a:gd name="connsiteY2" fmla="*/ 119051 h 714292"/>
              <a:gd name="connsiteX3" fmla="*/ 2987645 w 2987645"/>
              <a:gd name="connsiteY3" fmla="*/ 595241 h 714292"/>
              <a:gd name="connsiteX4" fmla="*/ 2868594 w 2987645"/>
              <a:gd name="connsiteY4" fmla="*/ 714292 h 714292"/>
              <a:gd name="connsiteX5" fmla="*/ 2020280 w 2987645"/>
              <a:gd name="connsiteY5" fmla="*/ 714292 h 714292"/>
              <a:gd name="connsiteX6" fmla="*/ 1901229 w 2987645"/>
              <a:gd name="connsiteY6" fmla="*/ 595241 h 714292"/>
              <a:gd name="connsiteX7" fmla="*/ 1901229 w 2987645"/>
              <a:gd name="connsiteY7" fmla="*/ 576960 h 714292"/>
              <a:gd name="connsiteX8" fmla="*/ 0 w 2987645"/>
              <a:gd name="connsiteY8" fmla="*/ 357146 h 714292"/>
              <a:gd name="connsiteX9" fmla="*/ 1901229 w 2987645"/>
              <a:gd name="connsiteY9" fmla="*/ 137332 h 714292"/>
              <a:gd name="connsiteX10" fmla="*/ 1901229 w 2987645"/>
              <a:gd name="connsiteY10" fmla="*/ 119051 h 714292"/>
              <a:gd name="connsiteX11" fmla="*/ 2020280 w 2987645"/>
              <a:gd name="connsiteY11" fmla="*/ 0 h 714292"/>
              <a:gd name="connsiteX0-1" fmla="*/ 2020280 w 2987645"/>
              <a:gd name="connsiteY0-2" fmla="*/ 0 h 714292"/>
              <a:gd name="connsiteX1-3" fmla="*/ 2868594 w 2987645"/>
              <a:gd name="connsiteY1-4" fmla="*/ 0 h 714292"/>
              <a:gd name="connsiteX2-5" fmla="*/ 2987645 w 2987645"/>
              <a:gd name="connsiteY2-6" fmla="*/ 119051 h 714292"/>
              <a:gd name="connsiteX3-7" fmla="*/ 2987645 w 2987645"/>
              <a:gd name="connsiteY3-8" fmla="*/ 595241 h 714292"/>
              <a:gd name="connsiteX4-9" fmla="*/ 2868594 w 2987645"/>
              <a:gd name="connsiteY4-10" fmla="*/ 714292 h 714292"/>
              <a:gd name="connsiteX5-11" fmla="*/ 2020280 w 2987645"/>
              <a:gd name="connsiteY5-12" fmla="*/ 714292 h 714292"/>
              <a:gd name="connsiteX6-13" fmla="*/ 1901229 w 2987645"/>
              <a:gd name="connsiteY6-14" fmla="*/ 595241 h 714292"/>
              <a:gd name="connsiteX7-15" fmla="*/ 1901229 w 2987645"/>
              <a:gd name="connsiteY7-16" fmla="*/ 576960 h 714292"/>
              <a:gd name="connsiteX8-17" fmla="*/ 0 w 2987645"/>
              <a:gd name="connsiteY8-18" fmla="*/ 357146 h 714292"/>
              <a:gd name="connsiteX9-19" fmla="*/ 1901229 w 2987645"/>
              <a:gd name="connsiteY9-20" fmla="*/ 137332 h 714292"/>
              <a:gd name="connsiteX10-21" fmla="*/ 2020280 w 2987645"/>
              <a:gd name="connsiteY10-22" fmla="*/ 0 h 714292"/>
              <a:gd name="connsiteX0-23" fmla="*/ 2020280 w 2987645"/>
              <a:gd name="connsiteY0-24" fmla="*/ 0 h 714292"/>
              <a:gd name="connsiteX1-25" fmla="*/ 2868594 w 2987645"/>
              <a:gd name="connsiteY1-26" fmla="*/ 0 h 714292"/>
              <a:gd name="connsiteX2-27" fmla="*/ 2987645 w 2987645"/>
              <a:gd name="connsiteY2-28" fmla="*/ 119051 h 714292"/>
              <a:gd name="connsiteX3-29" fmla="*/ 2987645 w 2987645"/>
              <a:gd name="connsiteY3-30" fmla="*/ 595241 h 714292"/>
              <a:gd name="connsiteX4-31" fmla="*/ 2868594 w 2987645"/>
              <a:gd name="connsiteY4-32" fmla="*/ 714292 h 714292"/>
              <a:gd name="connsiteX5-33" fmla="*/ 2020280 w 2987645"/>
              <a:gd name="connsiteY5-34" fmla="*/ 714292 h 714292"/>
              <a:gd name="connsiteX6-35" fmla="*/ 1901229 w 2987645"/>
              <a:gd name="connsiteY6-36" fmla="*/ 576960 h 714292"/>
              <a:gd name="connsiteX7-37" fmla="*/ 0 w 2987645"/>
              <a:gd name="connsiteY7-38" fmla="*/ 357146 h 714292"/>
              <a:gd name="connsiteX8-39" fmla="*/ 1901229 w 2987645"/>
              <a:gd name="connsiteY8-40" fmla="*/ 137332 h 714292"/>
              <a:gd name="connsiteX9-41" fmla="*/ 2020280 w 2987645"/>
              <a:gd name="connsiteY9-42" fmla="*/ 0 h 714292"/>
              <a:gd name="connsiteX0-43" fmla="*/ 2020280 w 2987645"/>
              <a:gd name="connsiteY0-44" fmla="*/ 0 h 714292"/>
              <a:gd name="connsiteX1-45" fmla="*/ 2868594 w 2987645"/>
              <a:gd name="connsiteY1-46" fmla="*/ 0 h 714292"/>
              <a:gd name="connsiteX2-47" fmla="*/ 2987645 w 2987645"/>
              <a:gd name="connsiteY2-48" fmla="*/ 119051 h 714292"/>
              <a:gd name="connsiteX3-49" fmla="*/ 2987645 w 2987645"/>
              <a:gd name="connsiteY3-50" fmla="*/ 595241 h 714292"/>
              <a:gd name="connsiteX4-51" fmla="*/ 2868594 w 2987645"/>
              <a:gd name="connsiteY4-52" fmla="*/ 714292 h 714292"/>
              <a:gd name="connsiteX5-53" fmla="*/ 2020280 w 2987645"/>
              <a:gd name="connsiteY5-54" fmla="*/ 714292 h 714292"/>
              <a:gd name="connsiteX6-55" fmla="*/ 1901229 w 2987645"/>
              <a:gd name="connsiteY6-56" fmla="*/ 576960 h 714292"/>
              <a:gd name="connsiteX7-57" fmla="*/ 0 w 2987645"/>
              <a:gd name="connsiteY7-58" fmla="*/ 357146 h 714292"/>
              <a:gd name="connsiteX8-59" fmla="*/ 1901229 w 2987645"/>
              <a:gd name="connsiteY8-60" fmla="*/ 137332 h 714292"/>
              <a:gd name="connsiteX9-61" fmla="*/ 2020280 w 2987645"/>
              <a:gd name="connsiteY9-62" fmla="*/ 0 h 714292"/>
              <a:gd name="connsiteX0-63" fmla="*/ 2020280 w 2987645"/>
              <a:gd name="connsiteY0-64" fmla="*/ 0 h 714296"/>
              <a:gd name="connsiteX1-65" fmla="*/ 2868594 w 2987645"/>
              <a:gd name="connsiteY1-66" fmla="*/ 0 h 714296"/>
              <a:gd name="connsiteX2-67" fmla="*/ 2987645 w 2987645"/>
              <a:gd name="connsiteY2-68" fmla="*/ 119051 h 714296"/>
              <a:gd name="connsiteX3-69" fmla="*/ 2987645 w 2987645"/>
              <a:gd name="connsiteY3-70" fmla="*/ 595241 h 714296"/>
              <a:gd name="connsiteX4-71" fmla="*/ 2868594 w 2987645"/>
              <a:gd name="connsiteY4-72" fmla="*/ 714292 h 714296"/>
              <a:gd name="connsiteX5-73" fmla="*/ 2020280 w 2987645"/>
              <a:gd name="connsiteY5-74" fmla="*/ 714292 h 714296"/>
              <a:gd name="connsiteX6-75" fmla="*/ 1901229 w 2987645"/>
              <a:gd name="connsiteY6-76" fmla="*/ 576960 h 714296"/>
              <a:gd name="connsiteX7-77" fmla="*/ 0 w 2987645"/>
              <a:gd name="connsiteY7-78" fmla="*/ 357146 h 714296"/>
              <a:gd name="connsiteX8-79" fmla="*/ 1901229 w 2987645"/>
              <a:gd name="connsiteY8-80" fmla="*/ 137332 h 714296"/>
              <a:gd name="connsiteX9-81" fmla="*/ 2020280 w 2987645"/>
              <a:gd name="connsiteY9-82" fmla="*/ 0 h 714296"/>
              <a:gd name="connsiteX0-83" fmla="*/ 2020280 w 2987645"/>
              <a:gd name="connsiteY0-84" fmla="*/ 0 h 714296"/>
              <a:gd name="connsiteX1-85" fmla="*/ 2868594 w 2987645"/>
              <a:gd name="connsiteY1-86" fmla="*/ 0 h 714296"/>
              <a:gd name="connsiteX2-87" fmla="*/ 2987645 w 2987645"/>
              <a:gd name="connsiteY2-88" fmla="*/ 119051 h 714296"/>
              <a:gd name="connsiteX3-89" fmla="*/ 2987645 w 2987645"/>
              <a:gd name="connsiteY3-90" fmla="*/ 595241 h 714296"/>
              <a:gd name="connsiteX4-91" fmla="*/ 2868594 w 2987645"/>
              <a:gd name="connsiteY4-92" fmla="*/ 714292 h 714296"/>
              <a:gd name="connsiteX5-93" fmla="*/ 2020280 w 2987645"/>
              <a:gd name="connsiteY5-94" fmla="*/ 714292 h 714296"/>
              <a:gd name="connsiteX6-95" fmla="*/ 1901229 w 2987645"/>
              <a:gd name="connsiteY6-96" fmla="*/ 576960 h 714296"/>
              <a:gd name="connsiteX7-97" fmla="*/ 0 w 2987645"/>
              <a:gd name="connsiteY7-98" fmla="*/ 357146 h 714296"/>
              <a:gd name="connsiteX8-99" fmla="*/ 1901229 w 2987645"/>
              <a:gd name="connsiteY8-100" fmla="*/ 137332 h 714296"/>
              <a:gd name="connsiteX9-101" fmla="*/ 2020280 w 2987645"/>
              <a:gd name="connsiteY9-102" fmla="*/ 0 h 714296"/>
              <a:gd name="connsiteX0-103" fmla="*/ 1918680 w 2886045"/>
              <a:gd name="connsiteY0-104" fmla="*/ 0 h 714300"/>
              <a:gd name="connsiteX1-105" fmla="*/ 2766994 w 2886045"/>
              <a:gd name="connsiteY1-106" fmla="*/ 0 h 714300"/>
              <a:gd name="connsiteX2-107" fmla="*/ 2886045 w 2886045"/>
              <a:gd name="connsiteY2-108" fmla="*/ 119051 h 714300"/>
              <a:gd name="connsiteX3-109" fmla="*/ 2886045 w 2886045"/>
              <a:gd name="connsiteY3-110" fmla="*/ 595241 h 714300"/>
              <a:gd name="connsiteX4-111" fmla="*/ 2766994 w 2886045"/>
              <a:gd name="connsiteY4-112" fmla="*/ 714292 h 714300"/>
              <a:gd name="connsiteX5-113" fmla="*/ 1918680 w 2886045"/>
              <a:gd name="connsiteY5-114" fmla="*/ 714292 h 714300"/>
              <a:gd name="connsiteX6-115" fmla="*/ 1799629 w 2886045"/>
              <a:gd name="connsiteY6-116" fmla="*/ 576960 h 714300"/>
              <a:gd name="connsiteX7-117" fmla="*/ 0 w 2886045"/>
              <a:gd name="connsiteY7-118" fmla="*/ 357146 h 714300"/>
              <a:gd name="connsiteX8-119" fmla="*/ 1799629 w 2886045"/>
              <a:gd name="connsiteY8-120" fmla="*/ 137332 h 714300"/>
              <a:gd name="connsiteX9-121" fmla="*/ 1918680 w 2886045"/>
              <a:gd name="connsiteY9-122" fmla="*/ 0 h 714300"/>
              <a:gd name="connsiteX0-123" fmla="*/ 2001230 w 2968595"/>
              <a:gd name="connsiteY0-124" fmla="*/ 0 h 714300"/>
              <a:gd name="connsiteX1-125" fmla="*/ 2849544 w 2968595"/>
              <a:gd name="connsiteY1-126" fmla="*/ 0 h 714300"/>
              <a:gd name="connsiteX2-127" fmla="*/ 2968595 w 2968595"/>
              <a:gd name="connsiteY2-128" fmla="*/ 119051 h 714300"/>
              <a:gd name="connsiteX3-129" fmla="*/ 2968595 w 2968595"/>
              <a:gd name="connsiteY3-130" fmla="*/ 595241 h 714300"/>
              <a:gd name="connsiteX4-131" fmla="*/ 2849544 w 2968595"/>
              <a:gd name="connsiteY4-132" fmla="*/ 714292 h 714300"/>
              <a:gd name="connsiteX5-133" fmla="*/ 2001230 w 2968595"/>
              <a:gd name="connsiteY5-134" fmla="*/ 714292 h 714300"/>
              <a:gd name="connsiteX6-135" fmla="*/ 1882179 w 2968595"/>
              <a:gd name="connsiteY6-136" fmla="*/ 576960 h 714300"/>
              <a:gd name="connsiteX7-137" fmla="*/ 0 w 2968595"/>
              <a:gd name="connsiteY7-138" fmla="*/ 357146 h 714300"/>
              <a:gd name="connsiteX8-139" fmla="*/ 1882179 w 2968595"/>
              <a:gd name="connsiteY8-140" fmla="*/ 137332 h 714300"/>
              <a:gd name="connsiteX9-141" fmla="*/ 2001230 w 2968595"/>
              <a:gd name="connsiteY9-142" fmla="*/ 0 h 714300"/>
              <a:gd name="connsiteX0-143" fmla="*/ 1982180 w 2949545"/>
              <a:gd name="connsiteY0-144" fmla="*/ 0 h 714300"/>
              <a:gd name="connsiteX1-145" fmla="*/ 2830494 w 2949545"/>
              <a:gd name="connsiteY1-146" fmla="*/ 0 h 714300"/>
              <a:gd name="connsiteX2-147" fmla="*/ 2949545 w 2949545"/>
              <a:gd name="connsiteY2-148" fmla="*/ 119051 h 714300"/>
              <a:gd name="connsiteX3-149" fmla="*/ 2949545 w 2949545"/>
              <a:gd name="connsiteY3-150" fmla="*/ 595241 h 714300"/>
              <a:gd name="connsiteX4-151" fmla="*/ 2830494 w 2949545"/>
              <a:gd name="connsiteY4-152" fmla="*/ 714292 h 714300"/>
              <a:gd name="connsiteX5-153" fmla="*/ 1982180 w 2949545"/>
              <a:gd name="connsiteY5-154" fmla="*/ 714292 h 714300"/>
              <a:gd name="connsiteX6-155" fmla="*/ 1863129 w 2949545"/>
              <a:gd name="connsiteY6-156" fmla="*/ 576960 h 714300"/>
              <a:gd name="connsiteX7-157" fmla="*/ 0 w 2949545"/>
              <a:gd name="connsiteY7-158" fmla="*/ 357146 h 714300"/>
              <a:gd name="connsiteX8-159" fmla="*/ 1863129 w 2949545"/>
              <a:gd name="connsiteY8-160" fmla="*/ 137332 h 714300"/>
              <a:gd name="connsiteX9-161" fmla="*/ 1982180 w 2949545"/>
              <a:gd name="connsiteY9-162" fmla="*/ 0 h 714300"/>
              <a:gd name="connsiteX0-163" fmla="*/ 1982180 w 2949545"/>
              <a:gd name="connsiteY0-164" fmla="*/ 0 h 714296"/>
              <a:gd name="connsiteX1-165" fmla="*/ 2830494 w 2949545"/>
              <a:gd name="connsiteY1-166" fmla="*/ 0 h 714296"/>
              <a:gd name="connsiteX2-167" fmla="*/ 2949545 w 2949545"/>
              <a:gd name="connsiteY2-168" fmla="*/ 119051 h 714296"/>
              <a:gd name="connsiteX3-169" fmla="*/ 2949545 w 2949545"/>
              <a:gd name="connsiteY3-170" fmla="*/ 595241 h 714296"/>
              <a:gd name="connsiteX4-171" fmla="*/ 2830494 w 2949545"/>
              <a:gd name="connsiteY4-172" fmla="*/ 714292 h 714296"/>
              <a:gd name="connsiteX5-173" fmla="*/ 1982180 w 2949545"/>
              <a:gd name="connsiteY5-174" fmla="*/ 714292 h 714296"/>
              <a:gd name="connsiteX6-175" fmla="*/ 1863129 w 2949545"/>
              <a:gd name="connsiteY6-176" fmla="*/ 576960 h 714296"/>
              <a:gd name="connsiteX7-177" fmla="*/ 0 w 2949545"/>
              <a:gd name="connsiteY7-178" fmla="*/ 357146 h 714296"/>
              <a:gd name="connsiteX8-179" fmla="*/ 1863129 w 2949545"/>
              <a:gd name="connsiteY8-180" fmla="*/ 137332 h 714296"/>
              <a:gd name="connsiteX9-181" fmla="*/ 1982180 w 2949545"/>
              <a:gd name="connsiteY9-182" fmla="*/ 0 h 714296"/>
              <a:gd name="connsiteX0-183" fmla="*/ 2010755 w 2978120"/>
              <a:gd name="connsiteY0-184" fmla="*/ 0 h 714300"/>
              <a:gd name="connsiteX1-185" fmla="*/ 2859069 w 2978120"/>
              <a:gd name="connsiteY1-186" fmla="*/ 0 h 714300"/>
              <a:gd name="connsiteX2-187" fmla="*/ 2978120 w 2978120"/>
              <a:gd name="connsiteY2-188" fmla="*/ 119051 h 714300"/>
              <a:gd name="connsiteX3-189" fmla="*/ 2978120 w 2978120"/>
              <a:gd name="connsiteY3-190" fmla="*/ 595241 h 714300"/>
              <a:gd name="connsiteX4-191" fmla="*/ 2859069 w 2978120"/>
              <a:gd name="connsiteY4-192" fmla="*/ 714292 h 714300"/>
              <a:gd name="connsiteX5-193" fmla="*/ 2010755 w 2978120"/>
              <a:gd name="connsiteY5-194" fmla="*/ 714292 h 714300"/>
              <a:gd name="connsiteX6-195" fmla="*/ 1891704 w 2978120"/>
              <a:gd name="connsiteY6-196" fmla="*/ 576960 h 714300"/>
              <a:gd name="connsiteX7-197" fmla="*/ 0 w 2978120"/>
              <a:gd name="connsiteY7-198" fmla="*/ 357146 h 714300"/>
              <a:gd name="connsiteX8-199" fmla="*/ 1891704 w 2978120"/>
              <a:gd name="connsiteY8-200" fmla="*/ 137332 h 714300"/>
              <a:gd name="connsiteX9-201" fmla="*/ 2010755 w 2978120"/>
              <a:gd name="connsiteY9-202" fmla="*/ 0 h 714300"/>
              <a:gd name="connsiteX0-203" fmla="*/ 2010755 w 2978120"/>
              <a:gd name="connsiteY0-204" fmla="*/ 0 h 714296"/>
              <a:gd name="connsiteX1-205" fmla="*/ 2859069 w 2978120"/>
              <a:gd name="connsiteY1-206" fmla="*/ 0 h 714296"/>
              <a:gd name="connsiteX2-207" fmla="*/ 2978120 w 2978120"/>
              <a:gd name="connsiteY2-208" fmla="*/ 119051 h 714296"/>
              <a:gd name="connsiteX3-209" fmla="*/ 2978120 w 2978120"/>
              <a:gd name="connsiteY3-210" fmla="*/ 595241 h 714296"/>
              <a:gd name="connsiteX4-211" fmla="*/ 2859069 w 2978120"/>
              <a:gd name="connsiteY4-212" fmla="*/ 714292 h 714296"/>
              <a:gd name="connsiteX5-213" fmla="*/ 2010755 w 2978120"/>
              <a:gd name="connsiteY5-214" fmla="*/ 714292 h 714296"/>
              <a:gd name="connsiteX6-215" fmla="*/ 1891704 w 2978120"/>
              <a:gd name="connsiteY6-216" fmla="*/ 576960 h 714296"/>
              <a:gd name="connsiteX7-217" fmla="*/ 0 w 2978120"/>
              <a:gd name="connsiteY7-218" fmla="*/ 357146 h 714296"/>
              <a:gd name="connsiteX8-219" fmla="*/ 1891704 w 2978120"/>
              <a:gd name="connsiteY8-220" fmla="*/ 137332 h 714296"/>
              <a:gd name="connsiteX9-221" fmla="*/ 2010755 w 2978120"/>
              <a:gd name="connsiteY9-222" fmla="*/ 0 h 714296"/>
              <a:gd name="connsiteX0-223" fmla="*/ 1996468 w 2963833"/>
              <a:gd name="connsiteY0-224" fmla="*/ 0 h 714300"/>
              <a:gd name="connsiteX1-225" fmla="*/ 2844782 w 2963833"/>
              <a:gd name="connsiteY1-226" fmla="*/ 0 h 714300"/>
              <a:gd name="connsiteX2-227" fmla="*/ 2963833 w 2963833"/>
              <a:gd name="connsiteY2-228" fmla="*/ 119051 h 714300"/>
              <a:gd name="connsiteX3-229" fmla="*/ 2963833 w 2963833"/>
              <a:gd name="connsiteY3-230" fmla="*/ 595241 h 714300"/>
              <a:gd name="connsiteX4-231" fmla="*/ 2844782 w 2963833"/>
              <a:gd name="connsiteY4-232" fmla="*/ 714292 h 714300"/>
              <a:gd name="connsiteX5-233" fmla="*/ 1996468 w 2963833"/>
              <a:gd name="connsiteY5-234" fmla="*/ 714292 h 714300"/>
              <a:gd name="connsiteX6-235" fmla="*/ 1877417 w 2963833"/>
              <a:gd name="connsiteY6-236" fmla="*/ 576960 h 714300"/>
              <a:gd name="connsiteX7-237" fmla="*/ 0 w 2963833"/>
              <a:gd name="connsiteY7-238" fmla="*/ 357146 h 714300"/>
              <a:gd name="connsiteX8-239" fmla="*/ 1877417 w 2963833"/>
              <a:gd name="connsiteY8-240" fmla="*/ 137332 h 714300"/>
              <a:gd name="connsiteX9-241" fmla="*/ 1996468 w 2963833"/>
              <a:gd name="connsiteY9-242" fmla="*/ 0 h 714300"/>
              <a:gd name="connsiteX0-243" fmla="*/ 1996468 w 2963833"/>
              <a:gd name="connsiteY0-244" fmla="*/ 0 h 714296"/>
              <a:gd name="connsiteX1-245" fmla="*/ 2844782 w 2963833"/>
              <a:gd name="connsiteY1-246" fmla="*/ 0 h 714296"/>
              <a:gd name="connsiteX2-247" fmla="*/ 2963833 w 2963833"/>
              <a:gd name="connsiteY2-248" fmla="*/ 119051 h 714296"/>
              <a:gd name="connsiteX3-249" fmla="*/ 2963833 w 2963833"/>
              <a:gd name="connsiteY3-250" fmla="*/ 595241 h 714296"/>
              <a:gd name="connsiteX4-251" fmla="*/ 2844782 w 2963833"/>
              <a:gd name="connsiteY4-252" fmla="*/ 714292 h 714296"/>
              <a:gd name="connsiteX5-253" fmla="*/ 1996468 w 2963833"/>
              <a:gd name="connsiteY5-254" fmla="*/ 714292 h 714296"/>
              <a:gd name="connsiteX6-255" fmla="*/ 1877417 w 2963833"/>
              <a:gd name="connsiteY6-256" fmla="*/ 576960 h 714296"/>
              <a:gd name="connsiteX7-257" fmla="*/ 0 w 2963833"/>
              <a:gd name="connsiteY7-258" fmla="*/ 357146 h 714296"/>
              <a:gd name="connsiteX8-259" fmla="*/ 1877417 w 2963833"/>
              <a:gd name="connsiteY8-260" fmla="*/ 137332 h 714296"/>
              <a:gd name="connsiteX9-261" fmla="*/ 1996468 w 2963833"/>
              <a:gd name="connsiteY9-262" fmla="*/ 0 h 714296"/>
              <a:gd name="connsiteX0-263" fmla="*/ 1996468 w 2963833"/>
              <a:gd name="connsiteY0-264" fmla="*/ 0 h 714296"/>
              <a:gd name="connsiteX1-265" fmla="*/ 2844782 w 2963833"/>
              <a:gd name="connsiteY1-266" fmla="*/ 0 h 714296"/>
              <a:gd name="connsiteX2-267" fmla="*/ 2963833 w 2963833"/>
              <a:gd name="connsiteY2-268" fmla="*/ 119051 h 714296"/>
              <a:gd name="connsiteX3-269" fmla="*/ 2963833 w 2963833"/>
              <a:gd name="connsiteY3-270" fmla="*/ 595241 h 714296"/>
              <a:gd name="connsiteX4-271" fmla="*/ 2844782 w 2963833"/>
              <a:gd name="connsiteY4-272" fmla="*/ 714292 h 714296"/>
              <a:gd name="connsiteX5-273" fmla="*/ 1996468 w 2963833"/>
              <a:gd name="connsiteY5-274" fmla="*/ 714292 h 714296"/>
              <a:gd name="connsiteX6-275" fmla="*/ 1877417 w 2963833"/>
              <a:gd name="connsiteY6-276" fmla="*/ 576960 h 714296"/>
              <a:gd name="connsiteX7-277" fmla="*/ 0 w 2963833"/>
              <a:gd name="connsiteY7-278" fmla="*/ 357146 h 714296"/>
              <a:gd name="connsiteX8-279" fmla="*/ 1996468 w 2963833"/>
              <a:gd name="connsiteY8-280" fmla="*/ 0 h 714296"/>
              <a:gd name="connsiteX0-281" fmla="*/ 1996468 w 2963833"/>
              <a:gd name="connsiteY0-282" fmla="*/ 0 h 714292"/>
              <a:gd name="connsiteX1-283" fmla="*/ 2844782 w 2963833"/>
              <a:gd name="connsiteY1-284" fmla="*/ 0 h 714292"/>
              <a:gd name="connsiteX2-285" fmla="*/ 2963833 w 2963833"/>
              <a:gd name="connsiteY2-286" fmla="*/ 119051 h 714292"/>
              <a:gd name="connsiteX3-287" fmla="*/ 2963833 w 2963833"/>
              <a:gd name="connsiteY3-288" fmla="*/ 595241 h 714292"/>
              <a:gd name="connsiteX4-289" fmla="*/ 2844782 w 2963833"/>
              <a:gd name="connsiteY4-290" fmla="*/ 714292 h 714292"/>
              <a:gd name="connsiteX5-291" fmla="*/ 1996468 w 2963833"/>
              <a:gd name="connsiteY5-292" fmla="*/ 714292 h 714292"/>
              <a:gd name="connsiteX6-293" fmla="*/ 0 w 2963833"/>
              <a:gd name="connsiteY6-294" fmla="*/ 357146 h 714292"/>
              <a:gd name="connsiteX7-295" fmla="*/ 1996468 w 2963833"/>
              <a:gd name="connsiteY7-296" fmla="*/ 0 h 714292"/>
              <a:gd name="connsiteX0-297" fmla="*/ 1996468 w 2963833"/>
              <a:gd name="connsiteY0-298" fmla="*/ 0 h 714292"/>
              <a:gd name="connsiteX1-299" fmla="*/ 2844782 w 2963833"/>
              <a:gd name="connsiteY1-300" fmla="*/ 0 h 714292"/>
              <a:gd name="connsiteX2-301" fmla="*/ 2963833 w 2963833"/>
              <a:gd name="connsiteY2-302" fmla="*/ 119051 h 714292"/>
              <a:gd name="connsiteX3-303" fmla="*/ 2963833 w 2963833"/>
              <a:gd name="connsiteY3-304" fmla="*/ 595241 h 714292"/>
              <a:gd name="connsiteX4-305" fmla="*/ 2844782 w 2963833"/>
              <a:gd name="connsiteY4-306" fmla="*/ 714292 h 714292"/>
              <a:gd name="connsiteX5-307" fmla="*/ 1996468 w 2963833"/>
              <a:gd name="connsiteY5-308" fmla="*/ 714292 h 714292"/>
              <a:gd name="connsiteX6-309" fmla="*/ 0 w 2963833"/>
              <a:gd name="connsiteY6-310" fmla="*/ 357146 h 714292"/>
              <a:gd name="connsiteX7-311" fmla="*/ 1996468 w 2963833"/>
              <a:gd name="connsiteY7-312" fmla="*/ 0 h 71429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963833" h="714292">
                <a:moveTo>
                  <a:pt x="1996468" y="0"/>
                </a:moveTo>
                <a:lnTo>
                  <a:pt x="2844782" y="0"/>
                </a:lnTo>
                <a:cubicBezTo>
                  <a:pt x="2910532" y="0"/>
                  <a:pt x="2963833" y="53301"/>
                  <a:pt x="2963833" y="119051"/>
                </a:cubicBezTo>
                <a:lnTo>
                  <a:pt x="2963833" y="595241"/>
                </a:lnTo>
                <a:cubicBezTo>
                  <a:pt x="2963833" y="660991"/>
                  <a:pt x="2910532" y="714292"/>
                  <a:pt x="2844782" y="714292"/>
                </a:cubicBezTo>
                <a:lnTo>
                  <a:pt x="1996468" y="714292"/>
                </a:lnTo>
                <a:cubicBezTo>
                  <a:pt x="1522338" y="654768"/>
                  <a:pt x="0" y="358720"/>
                  <a:pt x="0" y="357146"/>
                </a:cubicBezTo>
                <a:cubicBezTo>
                  <a:pt x="0" y="355572"/>
                  <a:pt x="1330979" y="119049"/>
                  <a:pt x="199646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accent1"/>
              </a:solidFill>
            </a:endParaRPr>
          </a:p>
        </p:txBody>
      </p:sp>
      <p:sp>
        <p:nvSpPr>
          <p:cNvPr id="43" name="矩形: 圆角 9"/>
          <p:cNvSpPr/>
          <p:nvPr>
            <p:custDataLst>
              <p:tags r:id="rId3"/>
            </p:custDataLst>
          </p:nvPr>
        </p:nvSpPr>
        <p:spPr>
          <a:xfrm>
            <a:off x="1355725" y="2508250"/>
            <a:ext cx="2350135" cy="1418590"/>
          </a:xfrm>
          <a:custGeom>
            <a:avLst/>
            <a:gdLst>
              <a:gd name="connsiteX0" fmla="*/ 0 w 1086416"/>
              <a:gd name="connsiteY0" fmla="*/ 119051 h 714292"/>
              <a:gd name="connsiteX1" fmla="*/ 119051 w 1086416"/>
              <a:gd name="connsiteY1" fmla="*/ 0 h 714292"/>
              <a:gd name="connsiteX2" fmla="*/ 967365 w 1086416"/>
              <a:gd name="connsiteY2" fmla="*/ 0 h 714292"/>
              <a:gd name="connsiteX3" fmla="*/ 1086416 w 1086416"/>
              <a:gd name="connsiteY3" fmla="*/ 119051 h 714292"/>
              <a:gd name="connsiteX4" fmla="*/ 1086416 w 1086416"/>
              <a:gd name="connsiteY4" fmla="*/ 595241 h 714292"/>
              <a:gd name="connsiteX5" fmla="*/ 967365 w 1086416"/>
              <a:gd name="connsiteY5" fmla="*/ 714292 h 714292"/>
              <a:gd name="connsiteX6" fmla="*/ 119051 w 1086416"/>
              <a:gd name="connsiteY6" fmla="*/ 714292 h 714292"/>
              <a:gd name="connsiteX7" fmla="*/ 0 w 1086416"/>
              <a:gd name="connsiteY7" fmla="*/ 595241 h 714292"/>
              <a:gd name="connsiteX8" fmla="*/ 0 w 1086416"/>
              <a:gd name="connsiteY8" fmla="*/ 119051 h 714292"/>
              <a:gd name="connsiteX0-1" fmla="*/ 0 w 1086416"/>
              <a:gd name="connsiteY0-2" fmla="*/ 595241 h 714292"/>
              <a:gd name="connsiteX1-3" fmla="*/ 119051 w 1086416"/>
              <a:gd name="connsiteY1-4" fmla="*/ 0 h 714292"/>
              <a:gd name="connsiteX2-5" fmla="*/ 967365 w 1086416"/>
              <a:gd name="connsiteY2-6" fmla="*/ 0 h 714292"/>
              <a:gd name="connsiteX3-7" fmla="*/ 1086416 w 1086416"/>
              <a:gd name="connsiteY3-8" fmla="*/ 119051 h 714292"/>
              <a:gd name="connsiteX4-9" fmla="*/ 1086416 w 1086416"/>
              <a:gd name="connsiteY4-10" fmla="*/ 595241 h 714292"/>
              <a:gd name="connsiteX5-11" fmla="*/ 967365 w 1086416"/>
              <a:gd name="connsiteY5-12" fmla="*/ 714292 h 714292"/>
              <a:gd name="connsiteX6-13" fmla="*/ 119051 w 1086416"/>
              <a:gd name="connsiteY6-14" fmla="*/ 714292 h 714292"/>
              <a:gd name="connsiteX7-15" fmla="*/ 0 w 1086416"/>
              <a:gd name="connsiteY7-16" fmla="*/ 595241 h 714292"/>
              <a:gd name="connsiteX0-17" fmla="*/ 0 w 2987643"/>
              <a:gd name="connsiteY0-18" fmla="*/ 2080009 h 2082206"/>
              <a:gd name="connsiteX1-19" fmla="*/ 2020278 w 2987643"/>
              <a:gd name="connsiteY1-20" fmla="*/ 0 h 2082206"/>
              <a:gd name="connsiteX2-21" fmla="*/ 2868592 w 2987643"/>
              <a:gd name="connsiteY2-22" fmla="*/ 0 h 2082206"/>
              <a:gd name="connsiteX3-23" fmla="*/ 2987643 w 2987643"/>
              <a:gd name="connsiteY3-24" fmla="*/ 119051 h 2082206"/>
              <a:gd name="connsiteX4-25" fmla="*/ 2987643 w 2987643"/>
              <a:gd name="connsiteY4-26" fmla="*/ 595241 h 2082206"/>
              <a:gd name="connsiteX5-27" fmla="*/ 2868592 w 2987643"/>
              <a:gd name="connsiteY5-28" fmla="*/ 714292 h 2082206"/>
              <a:gd name="connsiteX6-29" fmla="*/ 2020278 w 2987643"/>
              <a:gd name="connsiteY6-30" fmla="*/ 714292 h 2082206"/>
              <a:gd name="connsiteX7-31" fmla="*/ 0 w 2987643"/>
              <a:gd name="connsiteY7-32" fmla="*/ 2080009 h 2082206"/>
              <a:gd name="connsiteX0-33" fmla="*/ 0 w 2951429"/>
              <a:gd name="connsiteY0-34" fmla="*/ 1210876 h 1216223"/>
              <a:gd name="connsiteX1-35" fmla="*/ 1984064 w 2951429"/>
              <a:gd name="connsiteY1-36" fmla="*/ 0 h 1216223"/>
              <a:gd name="connsiteX2-37" fmla="*/ 2832378 w 2951429"/>
              <a:gd name="connsiteY2-38" fmla="*/ 0 h 1216223"/>
              <a:gd name="connsiteX3-39" fmla="*/ 2951429 w 2951429"/>
              <a:gd name="connsiteY3-40" fmla="*/ 119051 h 1216223"/>
              <a:gd name="connsiteX4-41" fmla="*/ 2951429 w 2951429"/>
              <a:gd name="connsiteY4-42" fmla="*/ 595241 h 1216223"/>
              <a:gd name="connsiteX5-43" fmla="*/ 2832378 w 2951429"/>
              <a:gd name="connsiteY5-44" fmla="*/ 714292 h 1216223"/>
              <a:gd name="connsiteX6-45" fmla="*/ 1984064 w 2951429"/>
              <a:gd name="connsiteY6-46" fmla="*/ 714292 h 1216223"/>
              <a:gd name="connsiteX7-47" fmla="*/ 0 w 2951429"/>
              <a:gd name="connsiteY7-48" fmla="*/ 1210876 h 1216223"/>
              <a:gd name="connsiteX0-49" fmla="*/ 0 w 2987643"/>
              <a:gd name="connsiteY0-50" fmla="*/ 1219930 h 1225198"/>
              <a:gd name="connsiteX1-51" fmla="*/ 2020278 w 2987643"/>
              <a:gd name="connsiteY1-52" fmla="*/ 0 h 1225198"/>
              <a:gd name="connsiteX2-53" fmla="*/ 2868592 w 2987643"/>
              <a:gd name="connsiteY2-54" fmla="*/ 0 h 1225198"/>
              <a:gd name="connsiteX3-55" fmla="*/ 2987643 w 2987643"/>
              <a:gd name="connsiteY3-56" fmla="*/ 119051 h 1225198"/>
              <a:gd name="connsiteX4-57" fmla="*/ 2987643 w 2987643"/>
              <a:gd name="connsiteY4-58" fmla="*/ 595241 h 1225198"/>
              <a:gd name="connsiteX5-59" fmla="*/ 2868592 w 2987643"/>
              <a:gd name="connsiteY5-60" fmla="*/ 714292 h 1225198"/>
              <a:gd name="connsiteX6-61" fmla="*/ 2020278 w 2987643"/>
              <a:gd name="connsiteY6-62" fmla="*/ 714292 h 1225198"/>
              <a:gd name="connsiteX7-63" fmla="*/ 0 w 2987643"/>
              <a:gd name="connsiteY7-64" fmla="*/ 1219930 h 1225198"/>
              <a:gd name="connsiteX0-65" fmla="*/ 0 w 2987643"/>
              <a:gd name="connsiteY0-66" fmla="*/ 1219930 h 1219933"/>
              <a:gd name="connsiteX1-67" fmla="*/ 2020278 w 2987643"/>
              <a:gd name="connsiteY1-68" fmla="*/ 0 h 1219933"/>
              <a:gd name="connsiteX2-69" fmla="*/ 2868592 w 2987643"/>
              <a:gd name="connsiteY2-70" fmla="*/ 0 h 1219933"/>
              <a:gd name="connsiteX3-71" fmla="*/ 2987643 w 2987643"/>
              <a:gd name="connsiteY3-72" fmla="*/ 119051 h 1219933"/>
              <a:gd name="connsiteX4-73" fmla="*/ 2987643 w 2987643"/>
              <a:gd name="connsiteY4-74" fmla="*/ 595241 h 1219933"/>
              <a:gd name="connsiteX5-75" fmla="*/ 2868592 w 2987643"/>
              <a:gd name="connsiteY5-76" fmla="*/ 714292 h 1219933"/>
              <a:gd name="connsiteX6-77" fmla="*/ 2020278 w 2987643"/>
              <a:gd name="connsiteY6-78" fmla="*/ 714292 h 1219933"/>
              <a:gd name="connsiteX7-79" fmla="*/ 0 w 2987643"/>
              <a:gd name="connsiteY7-80" fmla="*/ 1219930 h 1219933"/>
              <a:gd name="connsiteX0-81" fmla="*/ 0 w 2987643"/>
              <a:gd name="connsiteY0-82" fmla="*/ 1265174 h 1265176"/>
              <a:gd name="connsiteX1-83" fmla="*/ 2020278 w 2987643"/>
              <a:gd name="connsiteY1-84" fmla="*/ 0 h 1265176"/>
              <a:gd name="connsiteX2-85" fmla="*/ 2868592 w 2987643"/>
              <a:gd name="connsiteY2-86" fmla="*/ 0 h 1265176"/>
              <a:gd name="connsiteX3-87" fmla="*/ 2987643 w 2987643"/>
              <a:gd name="connsiteY3-88" fmla="*/ 119051 h 1265176"/>
              <a:gd name="connsiteX4-89" fmla="*/ 2987643 w 2987643"/>
              <a:gd name="connsiteY4-90" fmla="*/ 595241 h 1265176"/>
              <a:gd name="connsiteX5-91" fmla="*/ 2868592 w 2987643"/>
              <a:gd name="connsiteY5-92" fmla="*/ 714292 h 1265176"/>
              <a:gd name="connsiteX6-93" fmla="*/ 2020278 w 2987643"/>
              <a:gd name="connsiteY6-94" fmla="*/ 714292 h 1265176"/>
              <a:gd name="connsiteX7-95" fmla="*/ 0 w 2987643"/>
              <a:gd name="connsiteY7-96" fmla="*/ 1265174 h 1265176"/>
              <a:gd name="connsiteX0-97" fmla="*/ 0 w 2968593"/>
              <a:gd name="connsiteY0-98" fmla="*/ 1362805 h 1362807"/>
              <a:gd name="connsiteX1-99" fmla="*/ 2001228 w 2968593"/>
              <a:gd name="connsiteY1-100" fmla="*/ 0 h 1362807"/>
              <a:gd name="connsiteX2-101" fmla="*/ 2849542 w 2968593"/>
              <a:gd name="connsiteY2-102" fmla="*/ 0 h 1362807"/>
              <a:gd name="connsiteX3-103" fmla="*/ 2968593 w 2968593"/>
              <a:gd name="connsiteY3-104" fmla="*/ 119051 h 1362807"/>
              <a:gd name="connsiteX4-105" fmla="*/ 2968593 w 2968593"/>
              <a:gd name="connsiteY4-106" fmla="*/ 595241 h 1362807"/>
              <a:gd name="connsiteX5-107" fmla="*/ 2849542 w 2968593"/>
              <a:gd name="connsiteY5-108" fmla="*/ 714292 h 1362807"/>
              <a:gd name="connsiteX6-109" fmla="*/ 2001228 w 2968593"/>
              <a:gd name="connsiteY6-110" fmla="*/ 714292 h 1362807"/>
              <a:gd name="connsiteX7-111" fmla="*/ 0 w 2968593"/>
              <a:gd name="connsiteY7-112" fmla="*/ 1362805 h 1362807"/>
              <a:gd name="connsiteX0-113" fmla="*/ 0 w 2954306"/>
              <a:gd name="connsiteY0-114" fmla="*/ 1262792 h 1262794"/>
              <a:gd name="connsiteX1-115" fmla="*/ 1986941 w 2954306"/>
              <a:gd name="connsiteY1-116" fmla="*/ 0 h 1262794"/>
              <a:gd name="connsiteX2-117" fmla="*/ 2835255 w 2954306"/>
              <a:gd name="connsiteY2-118" fmla="*/ 0 h 1262794"/>
              <a:gd name="connsiteX3-119" fmla="*/ 2954306 w 2954306"/>
              <a:gd name="connsiteY3-120" fmla="*/ 119051 h 1262794"/>
              <a:gd name="connsiteX4-121" fmla="*/ 2954306 w 2954306"/>
              <a:gd name="connsiteY4-122" fmla="*/ 595241 h 1262794"/>
              <a:gd name="connsiteX5-123" fmla="*/ 2835255 w 2954306"/>
              <a:gd name="connsiteY5-124" fmla="*/ 714292 h 1262794"/>
              <a:gd name="connsiteX6-125" fmla="*/ 1986941 w 2954306"/>
              <a:gd name="connsiteY6-126" fmla="*/ 714292 h 1262794"/>
              <a:gd name="connsiteX7-127" fmla="*/ 0 w 2954306"/>
              <a:gd name="connsiteY7-128" fmla="*/ 1262792 h 1262794"/>
              <a:gd name="connsiteX0-129" fmla="*/ 0 w 2951925"/>
              <a:gd name="connsiteY0-130" fmla="*/ 1272317 h 1272319"/>
              <a:gd name="connsiteX1-131" fmla="*/ 1984560 w 2951925"/>
              <a:gd name="connsiteY1-132" fmla="*/ 0 h 1272319"/>
              <a:gd name="connsiteX2-133" fmla="*/ 2832874 w 2951925"/>
              <a:gd name="connsiteY2-134" fmla="*/ 0 h 1272319"/>
              <a:gd name="connsiteX3-135" fmla="*/ 2951925 w 2951925"/>
              <a:gd name="connsiteY3-136" fmla="*/ 119051 h 1272319"/>
              <a:gd name="connsiteX4-137" fmla="*/ 2951925 w 2951925"/>
              <a:gd name="connsiteY4-138" fmla="*/ 595241 h 1272319"/>
              <a:gd name="connsiteX5-139" fmla="*/ 2832874 w 2951925"/>
              <a:gd name="connsiteY5-140" fmla="*/ 714292 h 1272319"/>
              <a:gd name="connsiteX6-141" fmla="*/ 1984560 w 2951925"/>
              <a:gd name="connsiteY6-142" fmla="*/ 714292 h 1272319"/>
              <a:gd name="connsiteX7-143" fmla="*/ 0 w 2951925"/>
              <a:gd name="connsiteY7-144" fmla="*/ 1272317 h 1272319"/>
              <a:gd name="connsiteX0-145" fmla="*/ 0 w 2956688"/>
              <a:gd name="connsiteY0-146" fmla="*/ 1260411 h 1260413"/>
              <a:gd name="connsiteX1-147" fmla="*/ 1989323 w 2956688"/>
              <a:gd name="connsiteY1-148" fmla="*/ 0 h 1260413"/>
              <a:gd name="connsiteX2-149" fmla="*/ 2837637 w 2956688"/>
              <a:gd name="connsiteY2-150" fmla="*/ 0 h 1260413"/>
              <a:gd name="connsiteX3-151" fmla="*/ 2956688 w 2956688"/>
              <a:gd name="connsiteY3-152" fmla="*/ 119051 h 1260413"/>
              <a:gd name="connsiteX4-153" fmla="*/ 2956688 w 2956688"/>
              <a:gd name="connsiteY4-154" fmla="*/ 595241 h 1260413"/>
              <a:gd name="connsiteX5-155" fmla="*/ 2837637 w 2956688"/>
              <a:gd name="connsiteY5-156" fmla="*/ 714292 h 1260413"/>
              <a:gd name="connsiteX6-157" fmla="*/ 1989323 w 2956688"/>
              <a:gd name="connsiteY6-158" fmla="*/ 714292 h 1260413"/>
              <a:gd name="connsiteX7-159" fmla="*/ 0 w 2956688"/>
              <a:gd name="connsiteY7-160" fmla="*/ 1260411 h 12604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956688" h="1260413">
                <a:moveTo>
                  <a:pt x="0" y="1260411"/>
                </a:moveTo>
                <a:cubicBezTo>
                  <a:pt x="0" y="1258954"/>
                  <a:pt x="1315897" y="406643"/>
                  <a:pt x="1989323" y="0"/>
                </a:cubicBezTo>
                <a:lnTo>
                  <a:pt x="2837637" y="0"/>
                </a:lnTo>
                <a:cubicBezTo>
                  <a:pt x="2903387" y="0"/>
                  <a:pt x="2956688" y="53301"/>
                  <a:pt x="2956688" y="119051"/>
                </a:cubicBezTo>
                <a:lnTo>
                  <a:pt x="2956688" y="595241"/>
                </a:lnTo>
                <a:cubicBezTo>
                  <a:pt x="2956688" y="660991"/>
                  <a:pt x="2903387" y="714292"/>
                  <a:pt x="2837637" y="714292"/>
                </a:cubicBezTo>
                <a:lnTo>
                  <a:pt x="1989323" y="714292"/>
                </a:lnTo>
                <a:cubicBezTo>
                  <a:pt x="1923573" y="714292"/>
                  <a:pt x="0" y="1261868"/>
                  <a:pt x="0" y="12604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45" name="矩形: 圆角 9"/>
          <p:cNvSpPr/>
          <p:nvPr>
            <p:custDataLst>
              <p:tags r:id="rId4"/>
            </p:custDataLst>
          </p:nvPr>
        </p:nvSpPr>
        <p:spPr>
          <a:xfrm flipV="1">
            <a:off x="1358265" y="3728085"/>
            <a:ext cx="2348230" cy="2486660"/>
          </a:xfrm>
          <a:custGeom>
            <a:avLst/>
            <a:gdLst>
              <a:gd name="connsiteX0" fmla="*/ 0 w 1086416"/>
              <a:gd name="connsiteY0" fmla="*/ 119051 h 714292"/>
              <a:gd name="connsiteX1" fmla="*/ 119051 w 1086416"/>
              <a:gd name="connsiteY1" fmla="*/ 0 h 714292"/>
              <a:gd name="connsiteX2" fmla="*/ 967365 w 1086416"/>
              <a:gd name="connsiteY2" fmla="*/ 0 h 714292"/>
              <a:gd name="connsiteX3" fmla="*/ 1086416 w 1086416"/>
              <a:gd name="connsiteY3" fmla="*/ 119051 h 714292"/>
              <a:gd name="connsiteX4" fmla="*/ 1086416 w 1086416"/>
              <a:gd name="connsiteY4" fmla="*/ 595241 h 714292"/>
              <a:gd name="connsiteX5" fmla="*/ 967365 w 1086416"/>
              <a:gd name="connsiteY5" fmla="*/ 714292 h 714292"/>
              <a:gd name="connsiteX6" fmla="*/ 119051 w 1086416"/>
              <a:gd name="connsiteY6" fmla="*/ 714292 h 714292"/>
              <a:gd name="connsiteX7" fmla="*/ 0 w 1086416"/>
              <a:gd name="connsiteY7" fmla="*/ 595241 h 714292"/>
              <a:gd name="connsiteX8" fmla="*/ 0 w 1086416"/>
              <a:gd name="connsiteY8" fmla="*/ 119051 h 714292"/>
              <a:gd name="connsiteX0-1" fmla="*/ 0 w 1086416"/>
              <a:gd name="connsiteY0-2" fmla="*/ 595241 h 714292"/>
              <a:gd name="connsiteX1-3" fmla="*/ 119051 w 1086416"/>
              <a:gd name="connsiteY1-4" fmla="*/ 0 h 714292"/>
              <a:gd name="connsiteX2-5" fmla="*/ 967365 w 1086416"/>
              <a:gd name="connsiteY2-6" fmla="*/ 0 h 714292"/>
              <a:gd name="connsiteX3-7" fmla="*/ 1086416 w 1086416"/>
              <a:gd name="connsiteY3-8" fmla="*/ 119051 h 714292"/>
              <a:gd name="connsiteX4-9" fmla="*/ 1086416 w 1086416"/>
              <a:gd name="connsiteY4-10" fmla="*/ 595241 h 714292"/>
              <a:gd name="connsiteX5-11" fmla="*/ 967365 w 1086416"/>
              <a:gd name="connsiteY5-12" fmla="*/ 714292 h 714292"/>
              <a:gd name="connsiteX6-13" fmla="*/ 119051 w 1086416"/>
              <a:gd name="connsiteY6-14" fmla="*/ 714292 h 714292"/>
              <a:gd name="connsiteX7-15" fmla="*/ 0 w 1086416"/>
              <a:gd name="connsiteY7-16" fmla="*/ 595241 h 714292"/>
              <a:gd name="connsiteX0-17" fmla="*/ 0 w 2987643"/>
              <a:gd name="connsiteY0-18" fmla="*/ 2080009 h 2082206"/>
              <a:gd name="connsiteX1-19" fmla="*/ 2020278 w 2987643"/>
              <a:gd name="connsiteY1-20" fmla="*/ 0 h 2082206"/>
              <a:gd name="connsiteX2-21" fmla="*/ 2868592 w 2987643"/>
              <a:gd name="connsiteY2-22" fmla="*/ 0 h 2082206"/>
              <a:gd name="connsiteX3-23" fmla="*/ 2987643 w 2987643"/>
              <a:gd name="connsiteY3-24" fmla="*/ 119051 h 2082206"/>
              <a:gd name="connsiteX4-25" fmla="*/ 2987643 w 2987643"/>
              <a:gd name="connsiteY4-26" fmla="*/ 595241 h 2082206"/>
              <a:gd name="connsiteX5-27" fmla="*/ 2868592 w 2987643"/>
              <a:gd name="connsiteY5-28" fmla="*/ 714292 h 2082206"/>
              <a:gd name="connsiteX6-29" fmla="*/ 2020278 w 2987643"/>
              <a:gd name="connsiteY6-30" fmla="*/ 714292 h 2082206"/>
              <a:gd name="connsiteX7-31" fmla="*/ 0 w 2987643"/>
              <a:gd name="connsiteY7-32" fmla="*/ 2080009 h 2082206"/>
              <a:gd name="connsiteX0-33" fmla="*/ 3 w 2987646"/>
              <a:gd name="connsiteY0-34" fmla="*/ 2080009 h 2080009"/>
              <a:gd name="connsiteX1-35" fmla="*/ 2020281 w 2987646"/>
              <a:gd name="connsiteY1-36" fmla="*/ 0 h 2080009"/>
              <a:gd name="connsiteX2-37" fmla="*/ 2868595 w 2987646"/>
              <a:gd name="connsiteY2-38" fmla="*/ 0 h 2080009"/>
              <a:gd name="connsiteX3-39" fmla="*/ 2987646 w 2987646"/>
              <a:gd name="connsiteY3-40" fmla="*/ 119051 h 2080009"/>
              <a:gd name="connsiteX4-41" fmla="*/ 2987646 w 2987646"/>
              <a:gd name="connsiteY4-42" fmla="*/ 595241 h 2080009"/>
              <a:gd name="connsiteX5-43" fmla="*/ 2868595 w 2987646"/>
              <a:gd name="connsiteY5-44" fmla="*/ 714292 h 2080009"/>
              <a:gd name="connsiteX6-45" fmla="*/ 2020281 w 2987646"/>
              <a:gd name="connsiteY6-46" fmla="*/ 714292 h 2080009"/>
              <a:gd name="connsiteX7-47" fmla="*/ 3 w 2987646"/>
              <a:gd name="connsiteY7-48" fmla="*/ 2080009 h 2080009"/>
              <a:gd name="connsiteX0-49" fmla="*/ 3 w 2987646"/>
              <a:gd name="connsiteY0-50" fmla="*/ 2144303 h 2144303"/>
              <a:gd name="connsiteX1-51" fmla="*/ 2020281 w 2987646"/>
              <a:gd name="connsiteY1-52" fmla="*/ 0 h 2144303"/>
              <a:gd name="connsiteX2-53" fmla="*/ 2868595 w 2987646"/>
              <a:gd name="connsiteY2-54" fmla="*/ 0 h 2144303"/>
              <a:gd name="connsiteX3-55" fmla="*/ 2987646 w 2987646"/>
              <a:gd name="connsiteY3-56" fmla="*/ 119051 h 2144303"/>
              <a:gd name="connsiteX4-57" fmla="*/ 2987646 w 2987646"/>
              <a:gd name="connsiteY4-58" fmla="*/ 595241 h 2144303"/>
              <a:gd name="connsiteX5-59" fmla="*/ 2868595 w 2987646"/>
              <a:gd name="connsiteY5-60" fmla="*/ 714292 h 2144303"/>
              <a:gd name="connsiteX6-61" fmla="*/ 2020281 w 2987646"/>
              <a:gd name="connsiteY6-62" fmla="*/ 714292 h 2144303"/>
              <a:gd name="connsiteX7-63" fmla="*/ 3 w 2987646"/>
              <a:gd name="connsiteY7-64" fmla="*/ 2144303 h 2144303"/>
              <a:gd name="connsiteX0-65" fmla="*/ 4 w 2968597"/>
              <a:gd name="connsiteY0-66" fmla="*/ 2387190 h 2387190"/>
              <a:gd name="connsiteX1-67" fmla="*/ 2001232 w 2968597"/>
              <a:gd name="connsiteY1-68" fmla="*/ 0 h 2387190"/>
              <a:gd name="connsiteX2-69" fmla="*/ 2849546 w 2968597"/>
              <a:gd name="connsiteY2-70" fmla="*/ 0 h 2387190"/>
              <a:gd name="connsiteX3-71" fmla="*/ 2968597 w 2968597"/>
              <a:gd name="connsiteY3-72" fmla="*/ 119051 h 2387190"/>
              <a:gd name="connsiteX4-73" fmla="*/ 2968597 w 2968597"/>
              <a:gd name="connsiteY4-74" fmla="*/ 595241 h 2387190"/>
              <a:gd name="connsiteX5-75" fmla="*/ 2849546 w 2968597"/>
              <a:gd name="connsiteY5-76" fmla="*/ 714292 h 2387190"/>
              <a:gd name="connsiteX6-77" fmla="*/ 2001232 w 2968597"/>
              <a:gd name="connsiteY6-78" fmla="*/ 714292 h 2387190"/>
              <a:gd name="connsiteX7-79" fmla="*/ 4 w 2968597"/>
              <a:gd name="connsiteY7-80" fmla="*/ 2387190 h 2387190"/>
              <a:gd name="connsiteX0-81" fmla="*/ 4 w 2954310"/>
              <a:gd name="connsiteY0-82" fmla="*/ 2208597 h 2208597"/>
              <a:gd name="connsiteX1-83" fmla="*/ 1986945 w 2954310"/>
              <a:gd name="connsiteY1-84" fmla="*/ 0 h 2208597"/>
              <a:gd name="connsiteX2-85" fmla="*/ 2835259 w 2954310"/>
              <a:gd name="connsiteY2-86" fmla="*/ 0 h 2208597"/>
              <a:gd name="connsiteX3-87" fmla="*/ 2954310 w 2954310"/>
              <a:gd name="connsiteY3-88" fmla="*/ 119051 h 2208597"/>
              <a:gd name="connsiteX4-89" fmla="*/ 2954310 w 2954310"/>
              <a:gd name="connsiteY4-90" fmla="*/ 595241 h 2208597"/>
              <a:gd name="connsiteX5-91" fmla="*/ 2835259 w 2954310"/>
              <a:gd name="connsiteY5-92" fmla="*/ 714292 h 2208597"/>
              <a:gd name="connsiteX6-93" fmla="*/ 1986945 w 2954310"/>
              <a:gd name="connsiteY6-94" fmla="*/ 714292 h 2208597"/>
              <a:gd name="connsiteX7-95" fmla="*/ 4 w 2954310"/>
              <a:gd name="connsiteY7-96" fmla="*/ 2208597 h 22085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954310" h="2208597">
                <a:moveTo>
                  <a:pt x="4" y="2208597"/>
                </a:moveTo>
                <a:cubicBezTo>
                  <a:pt x="-2377" y="2209522"/>
                  <a:pt x="1313519" y="693336"/>
                  <a:pt x="1986945" y="0"/>
                </a:cubicBezTo>
                <a:lnTo>
                  <a:pt x="2835259" y="0"/>
                </a:lnTo>
                <a:cubicBezTo>
                  <a:pt x="2901009" y="0"/>
                  <a:pt x="2954310" y="53301"/>
                  <a:pt x="2954310" y="119051"/>
                </a:cubicBezTo>
                <a:lnTo>
                  <a:pt x="2954310" y="595241"/>
                </a:lnTo>
                <a:cubicBezTo>
                  <a:pt x="2954310" y="660991"/>
                  <a:pt x="2901009" y="714292"/>
                  <a:pt x="2835259" y="714292"/>
                </a:cubicBezTo>
                <a:lnTo>
                  <a:pt x="1986945" y="714292"/>
                </a:lnTo>
                <a:cubicBezTo>
                  <a:pt x="1921195" y="714292"/>
                  <a:pt x="2385" y="2207672"/>
                  <a:pt x="4" y="220859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sp>
        <p:nvSpPr>
          <p:cNvPr id="46" name="矩形: 圆角 9"/>
          <p:cNvSpPr/>
          <p:nvPr>
            <p:custDataLst>
              <p:tags r:id="rId5"/>
            </p:custDataLst>
          </p:nvPr>
        </p:nvSpPr>
        <p:spPr>
          <a:xfrm flipV="1">
            <a:off x="1351915" y="3814445"/>
            <a:ext cx="2353310" cy="1434465"/>
          </a:xfrm>
          <a:custGeom>
            <a:avLst/>
            <a:gdLst>
              <a:gd name="connsiteX0" fmla="*/ 0 w 1086416"/>
              <a:gd name="connsiteY0" fmla="*/ 119051 h 714292"/>
              <a:gd name="connsiteX1" fmla="*/ 119051 w 1086416"/>
              <a:gd name="connsiteY1" fmla="*/ 0 h 714292"/>
              <a:gd name="connsiteX2" fmla="*/ 967365 w 1086416"/>
              <a:gd name="connsiteY2" fmla="*/ 0 h 714292"/>
              <a:gd name="connsiteX3" fmla="*/ 1086416 w 1086416"/>
              <a:gd name="connsiteY3" fmla="*/ 119051 h 714292"/>
              <a:gd name="connsiteX4" fmla="*/ 1086416 w 1086416"/>
              <a:gd name="connsiteY4" fmla="*/ 595241 h 714292"/>
              <a:gd name="connsiteX5" fmla="*/ 967365 w 1086416"/>
              <a:gd name="connsiteY5" fmla="*/ 714292 h 714292"/>
              <a:gd name="connsiteX6" fmla="*/ 119051 w 1086416"/>
              <a:gd name="connsiteY6" fmla="*/ 714292 h 714292"/>
              <a:gd name="connsiteX7" fmla="*/ 0 w 1086416"/>
              <a:gd name="connsiteY7" fmla="*/ 595241 h 714292"/>
              <a:gd name="connsiteX8" fmla="*/ 0 w 1086416"/>
              <a:gd name="connsiteY8" fmla="*/ 119051 h 714292"/>
              <a:gd name="connsiteX0-1" fmla="*/ 0 w 1086416"/>
              <a:gd name="connsiteY0-2" fmla="*/ 595241 h 714292"/>
              <a:gd name="connsiteX1-3" fmla="*/ 119051 w 1086416"/>
              <a:gd name="connsiteY1-4" fmla="*/ 0 h 714292"/>
              <a:gd name="connsiteX2-5" fmla="*/ 967365 w 1086416"/>
              <a:gd name="connsiteY2-6" fmla="*/ 0 h 714292"/>
              <a:gd name="connsiteX3-7" fmla="*/ 1086416 w 1086416"/>
              <a:gd name="connsiteY3-8" fmla="*/ 119051 h 714292"/>
              <a:gd name="connsiteX4-9" fmla="*/ 1086416 w 1086416"/>
              <a:gd name="connsiteY4-10" fmla="*/ 595241 h 714292"/>
              <a:gd name="connsiteX5-11" fmla="*/ 967365 w 1086416"/>
              <a:gd name="connsiteY5-12" fmla="*/ 714292 h 714292"/>
              <a:gd name="connsiteX6-13" fmla="*/ 119051 w 1086416"/>
              <a:gd name="connsiteY6-14" fmla="*/ 714292 h 714292"/>
              <a:gd name="connsiteX7-15" fmla="*/ 0 w 1086416"/>
              <a:gd name="connsiteY7-16" fmla="*/ 595241 h 714292"/>
              <a:gd name="connsiteX0-17" fmla="*/ 0 w 2987643"/>
              <a:gd name="connsiteY0-18" fmla="*/ 2080009 h 2082206"/>
              <a:gd name="connsiteX1-19" fmla="*/ 2020278 w 2987643"/>
              <a:gd name="connsiteY1-20" fmla="*/ 0 h 2082206"/>
              <a:gd name="connsiteX2-21" fmla="*/ 2868592 w 2987643"/>
              <a:gd name="connsiteY2-22" fmla="*/ 0 h 2082206"/>
              <a:gd name="connsiteX3-23" fmla="*/ 2987643 w 2987643"/>
              <a:gd name="connsiteY3-24" fmla="*/ 119051 h 2082206"/>
              <a:gd name="connsiteX4-25" fmla="*/ 2987643 w 2987643"/>
              <a:gd name="connsiteY4-26" fmla="*/ 595241 h 2082206"/>
              <a:gd name="connsiteX5-27" fmla="*/ 2868592 w 2987643"/>
              <a:gd name="connsiteY5-28" fmla="*/ 714292 h 2082206"/>
              <a:gd name="connsiteX6-29" fmla="*/ 2020278 w 2987643"/>
              <a:gd name="connsiteY6-30" fmla="*/ 714292 h 2082206"/>
              <a:gd name="connsiteX7-31" fmla="*/ 0 w 2987643"/>
              <a:gd name="connsiteY7-32" fmla="*/ 2080009 h 2082206"/>
              <a:gd name="connsiteX0-33" fmla="*/ 0 w 2951429"/>
              <a:gd name="connsiteY0-34" fmla="*/ 1210876 h 1216223"/>
              <a:gd name="connsiteX1-35" fmla="*/ 1984064 w 2951429"/>
              <a:gd name="connsiteY1-36" fmla="*/ 0 h 1216223"/>
              <a:gd name="connsiteX2-37" fmla="*/ 2832378 w 2951429"/>
              <a:gd name="connsiteY2-38" fmla="*/ 0 h 1216223"/>
              <a:gd name="connsiteX3-39" fmla="*/ 2951429 w 2951429"/>
              <a:gd name="connsiteY3-40" fmla="*/ 119051 h 1216223"/>
              <a:gd name="connsiteX4-41" fmla="*/ 2951429 w 2951429"/>
              <a:gd name="connsiteY4-42" fmla="*/ 595241 h 1216223"/>
              <a:gd name="connsiteX5-43" fmla="*/ 2832378 w 2951429"/>
              <a:gd name="connsiteY5-44" fmla="*/ 714292 h 1216223"/>
              <a:gd name="connsiteX6-45" fmla="*/ 1984064 w 2951429"/>
              <a:gd name="connsiteY6-46" fmla="*/ 714292 h 1216223"/>
              <a:gd name="connsiteX7-47" fmla="*/ 0 w 2951429"/>
              <a:gd name="connsiteY7-48" fmla="*/ 1210876 h 1216223"/>
              <a:gd name="connsiteX0-49" fmla="*/ 0 w 2987643"/>
              <a:gd name="connsiteY0-50" fmla="*/ 1219930 h 1225198"/>
              <a:gd name="connsiteX1-51" fmla="*/ 2020278 w 2987643"/>
              <a:gd name="connsiteY1-52" fmla="*/ 0 h 1225198"/>
              <a:gd name="connsiteX2-53" fmla="*/ 2868592 w 2987643"/>
              <a:gd name="connsiteY2-54" fmla="*/ 0 h 1225198"/>
              <a:gd name="connsiteX3-55" fmla="*/ 2987643 w 2987643"/>
              <a:gd name="connsiteY3-56" fmla="*/ 119051 h 1225198"/>
              <a:gd name="connsiteX4-57" fmla="*/ 2987643 w 2987643"/>
              <a:gd name="connsiteY4-58" fmla="*/ 595241 h 1225198"/>
              <a:gd name="connsiteX5-59" fmla="*/ 2868592 w 2987643"/>
              <a:gd name="connsiteY5-60" fmla="*/ 714292 h 1225198"/>
              <a:gd name="connsiteX6-61" fmla="*/ 2020278 w 2987643"/>
              <a:gd name="connsiteY6-62" fmla="*/ 714292 h 1225198"/>
              <a:gd name="connsiteX7-63" fmla="*/ 0 w 2987643"/>
              <a:gd name="connsiteY7-64" fmla="*/ 1219930 h 1225198"/>
              <a:gd name="connsiteX0-65" fmla="*/ 0 w 2987643"/>
              <a:gd name="connsiteY0-66" fmla="*/ 1219930 h 1219940"/>
              <a:gd name="connsiteX1-67" fmla="*/ 2020278 w 2987643"/>
              <a:gd name="connsiteY1-68" fmla="*/ 0 h 1219940"/>
              <a:gd name="connsiteX2-69" fmla="*/ 2868592 w 2987643"/>
              <a:gd name="connsiteY2-70" fmla="*/ 0 h 1219940"/>
              <a:gd name="connsiteX3-71" fmla="*/ 2987643 w 2987643"/>
              <a:gd name="connsiteY3-72" fmla="*/ 119051 h 1219940"/>
              <a:gd name="connsiteX4-73" fmla="*/ 2987643 w 2987643"/>
              <a:gd name="connsiteY4-74" fmla="*/ 595241 h 1219940"/>
              <a:gd name="connsiteX5-75" fmla="*/ 2868592 w 2987643"/>
              <a:gd name="connsiteY5-76" fmla="*/ 714292 h 1219940"/>
              <a:gd name="connsiteX6-77" fmla="*/ 2020278 w 2987643"/>
              <a:gd name="connsiteY6-78" fmla="*/ 714292 h 1219940"/>
              <a:gd name="connsiteX7-79" fmla="*/ 0 w 2987643"/>
              <a:gd name="connsiteY7-80" fmla="*/ 1219930 h 1219940"/>
              <a:gd name="connsiteX0-81" fmla="*/ 0 w 2987643"/>
              <a:gd name="connsiteY0-82" fmla="*/ 1265173 h 1265182"/>
              <a:gd name="connsiteX1-83" fmla="*/ 2020278 w 2987643"/>
              <a:gd name="connsiteY1-84" fmla="*/ 0 h 1265182"/>
              <a:gd name="connsiteX2-85" fmla="*/ 2868592 w 2987643"/>
              <a:gd name="connsiteY2-86" fmla="*/ 0 h 1265182"/>
              <a:gd name="connsiteX3-87" fmla="*/ 2987643 w 2987643"/>
              <a:gd name="connsiteY3-88" fmla="*/ 119051 h 1265182"/>
              <a:gd name="connsiteX4-89" fmla="*/ 2987643 w 2987643"/>
              <a:gd name="connsiteY4-90" fmla="*/ 595241 h 1265182"/>
              <a:gd name="connsiteX5-91" fmla="*/ 2868592 w 2987643"/>
              <a:gd name="connsiteY5-92" fmla="*/ 714292 h 1265182"/>
              <a:gd name="connsiteX6-93" fmla="*/ 2020278 w 2987643"/>
              <a:gd name="connsiteY6-94" fmla="*/ 714292 h 1265182"/>
              <a:gd name="connsiteX7-95" fmla="*/ 0 w 2987643"/>
              <a:gd name="connsiteY7-96" fmla="*/ 1265173 h 1265182"/>
              <a:gd name="connsiteX0-97" fmla="*/ 0 w 2973355"/>
              <a:gd name="connsiteY0-98" fmla="*/ 1388998 h 1389006"/>
              <a:gd name="connsiteX1-99" fmla="*/ 2005990 w 2973355"/>
              <a:gd name="connsiteY1-100" fmla="*/ 0 h 1389006"/>
              <a:gd name="connsiteX2-101" fmla="*/ 2854304 w 2973355"/>
              <a:gd name="connsiteY2-102" fmla="*/ 0 h 1389006"/>
              <a:gd name="connsiteX3-103" fmla="*/ 2973355 w 2973355"/>
              <a:gd name="connsiteY3-104" fmla="*/ 119051 h 1389006"/>
              <a:gd name="connsiteX4-105" fmla="*/ 2973355 w 2973355"/>
              <a:gd name="connsiteY4-106" fmla="*/ 595241 h 1389006"/>
              <a:gd name="connsiteX5-107" fmla="*/ 2854304 w 2973355"/>
              <a:gd name="connsiteY5-108" fmla="*/ 714292 h 1389006"/>
              <a:gd name="connsiteX6-109" fmla="*/ 2005990 w 2973355"/>
              <a:gd name="connsiteY6-110" fmla="*/ 714292 h 1389006"/>
              <a:gd name="connsiteX7-111" fmla="*/ 0 w 2973355"/>
              <a:gd name="connsiteY7-112" fmla="*/ 1388998 h 1389006"/>
              <a:gd name="connsiteX0-113" fmla="*/ 0 w 2951923"/>
              <a:gd name="connsiteY0-114" fmla="*/ 1272317 h 1272326"/>
              <a:gd name="connsiteX1-115" fmla="*/ 1984558 w 2951923"/>
              <a:gd name="connsiteY1-116" fmla="*/ 0 h 1272326"/>
              <a:gd name="connsiteX2-117" fmla="*/ 2832872 w 2951923"/>
              <a:gd name="connsiteY2-118" fmla="*/ 0 h 1272326"/>
              <a:gd name="connsiteX3-119" fmla="*/ 2951923 w 2951923"/>
              <a:gd name="connsiteY3-120" fmla="*/ 119051 h 1272326"/>
              <a:gd name="connsiteX4-121" fmla="*/ 2951923 w 2951923"/>
              <a:gd name="connsiteY4-122" fmla="*/ 595241 h 1272326"/>
              <a:gd name="connsiteX5-123" fmla="*/ 2832872 w 2951923"/>
              <a:gd name="connsiteY5-124" fmla="*/ 714292 h 1272326"/>
              <a:gd name="connsiteX6-125" fmla="*/ 1984558 w 2951923"/>
              <a:gd name="connsiteY6-126" fmla="*/ 714292 h 1272326"/>
              <a:gd name="connsiteX7-127" fmla="*/ 0 w 2951923"/>
              <a:gd name="connsiteY7-128" fmla="*/ 1272317 h 1272326"/>
              <a:gd name="connsiteX0-129" fmla="*/ 0 w 2961448"/>
              <a:gd name="connsiteY0-130" fmla="*/ 1260410 h 1260419"/>
              <a:gd name="connsiteX1-131" fmla="*/ 1994083 w 2961448"/>
              <a:gd name="connsiteY1-132" fmla="*/ 0 h 1260419"/>
              <a:gd name="connsiteX2-133" fmla="*/ 2842397 w 2961448"/>
              <a:gd name="connsiteY2-134" fmla="*/ 0 h 1260419"/>
              <a:gd name="connsiteX3-135" fmla="*/ 2961448 w 2961448"/>
              <a:gd name="connsiteY3-136" fmla="*/ 119051 h 1260419"/>
              <a:gd name="connsiteX4-137" fmla="*/ 2961448 w 2961448"/>
              <a:gd name="connsiteY4-138" fmla="*/ 595241 h 1260419"/>
              <a:gd name="connsiteX5-139" fmla="*/ 2842397 w 2961448"/>
              <a:gd name="connsiteY5-140" fmla="*/ 714292 h 1260419"/>
              <a:gd name="connsiteX6-141" fmla="*/ 1994083 w 2961448"/>
              <a:gd name="connsiteY6-142" fmla="*/ 714292 h 1260419"/>
              <a:gd name="connsiteX7-143" fmla="*/ 0 w 2961448"/>
              <a:gd name="connsiteY7-144" fmla="*/ 1260410 h 1260419"/>
              <a:gd name="connsiteX0-145" fmla="*/ 0 w 2959067"/>
              <a:gd name="connsiteY0-146" fmla="*/ 1274698 h 1274707"/>
              <a:gd name="connsiteX1-147" fmla="*/ 1991702 w 2959067"/>
              <a:gd name="connsiteY1-148" fmla="*/ 0 h 1274707"/>
              <a:gd name="connsiteX2-149" fmla="*/ 2840016 w 2959067"/>
              <a:gd name="connsiteY2-150" fmla="*/ 0 h 1274707"/>
              <a:gd name="connsiteX3-151" fmla="*/ 2959067 w 2959067"/>
              <a:gd name="connsiteY3-152" fmla="*/ 119051 h 1274707"/>
              <a:gd name="connsiteX4-153" fmla="*/ 2959067 w 2959067"/>
              <a:gd name="connsiteY4-154" fmla="*/ 595241 h 1274707"/>
              <a:gd name="connsiteX5-155" fmla="*/ 2840016 w 2959067"/>
              <a:gd name="connsiteY5-156" fmla="*/ 714292 h 1274707"/>
              <a:gd name="connsiteX6-157" fmla="*/ 1991702 w 2959067"/>
              <a:gd name="connsiteY6-158" fmla="*/ 714292 h 1274707"/>
              <a:gd name="connsiteX7-159" fmla="*/ 0 w 2959067"/>
              <a:gd name="connsiteY7-160" fmla="*/ 1274698 h 12747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959067" h="1274707">
                <a:moveTo>
                  <a:pt x="0" y="1274698"/>
                </a:moveTo>
                <a:cubicBezTo>
                  <a:pt x="0" y="1278004"/>
                  <a:pt x="1318276" y="406643"/>
                  <a:pt x="1991702" y="0"/>
                </a:cubicBezTo>
                <a:lnTo>
                  <a:pt x="2840016" y="0"/>
                </a:lnTo>
                <a:cubicBezTo>
                  <a:pt x="2905766" y="0"/>
                  <a:pt x="2959067" y="53301"/>
                  <a:pt x="2959067" y="119051"/>
                </a:cubicBezTo>
                <a:lnTo>
                  <a:pt x="2959067" y="595241"/>
                </a:lnTo>
                <a:cubicBezTo>
                  <a:pt x="2959067" y="660991"/>
                  <a:pt x="2905766" y="714292"/>
                  <a:pt x="2840016" y="714292"/>
                </a:cubicBezTo>
                <a:lnTo>
                  <a:pt x="1991702" y="714292"/>
                </a:lnTo>
                <a:cubicBezTo>
                  <a:pt x="1925952" y="714292"/>
                  <a:pt x="0" y="1271392"/>
                  <a:pt x="0" y="127469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endParaRPr>
          </a:p>
        </p:txBody>
      </p:sp>
      <p:pic>
        <p:nvPicPr>
          <p:cNvPr id="13" name="图片 3" descr="343439383331313b343532303031393bd2b5bca8b9dcc0ed"/>
          <p:cNvPicPr>
            <a:picLocks noChangeAspect="1"/>
          </p:cNvPicPr>
          <p:nvPr>
            <p:custDataLst>
              <p:tags r:id="rId6"/>
            </p:custDataLst>
          </p:nvPr>
        </p:nvPicPr>
        <p:blipFill>
          <a:blip r:embed="rId10">
            <a:extLst>
              <a:ext uri="{96DAC541-7B7A-43D3-8B79-37D633B846F1}">
                <asvg:svgBlip xmlns:asvg="http://schemas.microsoft.com/office/drawing/2016/SVG/main" r:embed="rId11"/>
              </a:ext>
            </a:extLst>
          </a:blip>
          <a:stretch>
            <a:fillRect/>
          </a:stretch>
        </p:blipFill>
        <p:spPr>
          <a:xfrm>
            <a:off x="623570" y="3505835"/>
            <a:ext cx="882650" cy="772795"/>
          </a:xfrm>
          <a:prstGeom prst="rect">
            <a:avLst/>
          </a:prstGeom>
        </p:spPr>
      </p:pic>
      <p:pic>
        <p:nvPicPr>
          <p:cNvPr id="6" name="图片 21" descr="343435383038363b343532323430383bd3aacffab2bcbed6"/>
          <p:cNvPicPr>
            <a:picLocks noChangeAspect="1"/>
          </p:cNvPicPr>
          <p:nvPr>
            <p:custDataLst>
              <p:tags r:id="rId7"/>
            </p:custDataLst>
          </p:nvPr>
        </p:nvPicPr>
        <p:blipFill>
          <a:blip r:embed="rId12">
            <a:extLst>
              <a:ext uri="{96DAC541-7B7A-43D3-8B79-37D633B846F1}">
                <asvg:svgBlip xmlns:asvg="http://schemas.microsoft.com/office/drawing/2016/SVG/main" r:embed="rId13"/>
              </a:ext>
            </a:extLst>
          </a:blip>
          <a:stretch>
            <a:fillRect/>
          </a:stretch>
        </p:blipFill>
        <p:spPr>
          <a:xfrm>
            <a:off x="4439285" y="1742440"/>
            <a:ext cx="556895" cy="536575"/>
          </a:xfrm>
          <a:prstGeom prst="rect">
            <a:avLst/>
          </a:prstGeom>
        </p:spPr>
      </p:pic>
      <p:sp>
        <p:nvSpPr>
          <p:cNvPr id="9" name="矩形 8"/>
          <p:cNvSpPr/>
          <p:nvPr>
            <p:custDataLst>
              <p:tags r:id="rId8"/>
            </p:custDataLst>
          </p:nvPr>
        </p:nvSpPr>
        <p:spPr>
          <a:xfrm>
            <a:off x="494030" y="1534160"/>
            <a:ext cx="1804035" cy="391795"/>
          </a:xfrm>
          <a:prstGeom prst="rect">
            <a:avLst/>
          </a:prstGeom>
          <a:noFill/>
        </p:spPr>
        <p:txBody>
          <a:bodyPr wrap="square" lIns="0" tIns="0" rIns="0" bIns="0" rtlCol="0" anchor="t" anchorCtr="0">
            <a:noAutofit/>
          </a:bodyPr>
          <a:lstStyle/>
          <a:p>
            <a:pPr algn="ctr">
              <a:spcBef>
                <a:spcPct val="0"/>
              </a:spcBef>
              <a:spcAft>
                <a:spcPct val="0"/>
              </a:spcAft>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1.时间响应</a:t>
            </a:r>
            <a:endParaRPr lang="zh-CN" altLang="en-US" sz="2000" b="1" kern="0">
              <a:solidFill>
                <a:schemeClr val="accent1"/>
              </a:solidFill>
              <a:latin typeface="+mn-ea"/>
              <a:cs typeface="+mn-ea"/>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834390" y="1480820"/>
            <a:ext cx="10345420"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rPr>
              <a:t>常见的典双输入信号有如下几种：阶跃信号、斜坡信号、抛物线信号、脉冲信号、正弦信号。</a:t>
            </a:r>
          </a:p>
        </p:txBody>
      </p:sp>
      <p:pic>
        <p:nvPicPr>
          <p:cNvPr id="9" name="图片 8"/>
          <p:cNvPicPr>
            <a:picLocks noChangeAspect="1"/>
          </p:cNvPicPr>
          <p:nvPr/>
        </p:nvPicPr>
        <p:blipFill>
          <a:blip r:embed="rId2"/>
          <a:stretch>
            <a:fillRect/>
          </a:stretch>
        </p:blipFill>
        <p:spPr>
          <a:xfrm>
            <a:off x="1083310" y="1946275"/>
            <a:ext cx="2472055" cy="1580515"/>
          </a:xfrm>
          <a:prstGeom prst="rect">
            <a:avLst/>
          </a:prstGeom>
        </p:spPr>
      </p:pic>
      <p:pic>
        <p:nvPicPr>
          <p:cNvPr id="10" name="图片 9"/>
          <p:cNvPicPr>
            <a:picLocks noChangeAspect="1"/>
          </p:cNvPicPr>
          <p:nvPr/>
        </p:nvPicPr>
        <p:blipFill>
          <a:blip r:embed="rId3"/>
          <a:stretch>
            <a:fillRect/>
          </a:stretch>
        </p:blipFill>
        <p:spPr>
          <a:xfrm>
            <a:off x="4556760" y="2068195"/>
            <a:ext cx="2364740" cy="1430655"/>
          </a:xfrm>
          <a:prstGeom prst="rect">
            <a:avLst/>
          </a:prstGeom>
        </p:spPr>
      </p:pic>
      <p:pic>
        <p:nvPicPr>
          <p:cNvPr id="11" name="图片 10"/>
          <p:cNvPicPr>
            <a:picLocks noChangeAspect="1"/>
          </p:cNvPicPr>
          <p:nvPr/>
        </p:nvPicPr>
        <p:blipFill>
          <a:blip r:embed="rId4"/>
          <a:stretch>
            <a:fillRect/>
          </a:stretch>
        </p:blipFill>
        <p:spPr>
          <a:xfrm>
            <a:off x="7792085" y="2045335"/>
            <a:ext cx="2344420" cy="1477010"/>
          </a:xfrm>
          <a:prstGeom prst="rect">
            <a:avLst/>
          </a:prstGeom>
        </p:spPr>
      </p:pic>
      <p:pic>
        <p:nvPicPr>
          <p:cNvPr id="12" name="图片 11"/>
          <p:cNvPicPr>
            <a:picLocks noChangeAspect="1"/>
          </p:cNvPicPr>
          <p:nvPr/>
        </p:nvPicPr>
        <p:blipFill>
          <a:blip r:embed="rId5"/>
          <a:stretch>
            <a:fillRect/>
          </a:stretch>
        </p:blipFill>
        <p:spPr>
          <a:xfrm>
            <a:off x="1040130" y="4013200"/>
            <a:ext cx="2912745" cy="2058670"/>
          </a:xfrm>
          <a:prstGeom prst="rect">
            <a:avLst/>
          </a:prstGeom>
        </p:spPr>
      </p:pic>
      <p:pic>
        <p:nvPicPr>
          <p:cNvPr id="13" name="图片 12"/>
          <p:cNvPicPr>
            <a:picLocks noChangeAspect="1"/>
          </p:cNvPicPr>
          <p:nvPr/>
        </p:nvPicPr>
        <p:blipFill>
          <a:blip r:embed="rId6"/>
          <a:stretch>
            <a:fillRect/>
          </a:stretch>
        </p:blipFill>
        <p:spPr>
          <a:xfrm>
            <a:off x="5388610" y="4286885"/>
            <a:ext cx="3551555" cy="1468120"/>
          </a:xfrm>
          <a:prstGeom prst="rect">
            <a:avLst/>
          </a:prstGeom>
        </p:spPr>
      </p:pic>
      <p:sp>
        <p:nvSpPr>
          <p:cNvPr id="14" name="文本框 13"/>
          <p:cNvSpPr txBox="1"/>
          <p:nvPr/>
        </p:nvSpPr>
        <p:spPr>
          <a:xfrm>
            <a:off x="1254125" y="3644900"/>
            <a:ext cx="213042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 2-21 阶跃信号</a:t>
            </a:r>
            <a:endParaRPr lang="zh-CN" altLang="en-US">
              <a:latin typeface="宋体" panose="02010600030101010101" pitchFamily="2" charset="-122"/>
              <a:ea typeface="宋体" panose="02010600030101010101" pitchFamily="2" charset="-122"/>
            </a:endParaRPr>
          </a:p>
        </p:txBody>
      </p:sp>
      <p:sp>
        <p:nvSpPr>
          <p:cNvPr id="15" name="文本框 14"/>
          <p:cNvSpPr txBox="1"/>
          <p:nvPr/>
        </p:nvSpPr>
        <p:spPr>
          <a:xfrm>
            <a:off x="4777740" y="3646805"/>
            <a:ext cx="192278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2-22 斜坡信号</a:t>
            </a:r>
          </a:p>
        </p:txBody>
      </p:sp>
      <p:sp>
        <p:nvSpPr>
          <p:cNvPr id="16" name="文本框 15"/>
          <p:cNvSpPr txBox="1"/>
          <p:nvPr/>
        </p:nvSpPr>
        <p:spPr>
          <a:xfrm>
            <a:off x="8093710" y="3651885"/>
            <a:ext cx="2166620" cy="399415"/>
          </a:xfrm>
          <a:prstGeom prst="rect">
            <a:avLst/>
          </a:prstGeom>
          <a:noFill/>
        </p:spPr>
        <p:txBody>
          <a:bodyPr wrap="square" rtlCol="0">
            <a:no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2-23 抛物线信号</a:t>
            </a:r>
          </a:p>
        </p:txBody>
      </p:sp>
      <p:sp>
        <p:nvSpPr>
          <p:cNvPr id="17" name="文本框 16"/>
          <p:cNvSpPr txBox="1"/>
          <p:nvPr/>
        </p:nvSpPr>
        <p:spPr>
          <a:xfrm>
            <a:off x="1630045" y="6071870"/>
            <a:ext cx="2044065"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2-24 脉冲信号</a:t>
            </a:r>
          </a:p>
        </p:txBody>
      </p:sp>
      <p:sp>
        <p:nvSpPr>
          <p:cNvPr id="18" name="文本框 17"/>
          <p:cNvSpPr txBox="1"/>
          <p:nvPr/>
        </p:nvSpPr>
        <p:spPr>
          <a:xfrm>
            <a:off x="6258560" y="6071870"/>
            <a:ext cx="2004695"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2-25 正弦信号</a:t>
            </a:r>
          </a:p>
        </p:txBody>
      </p:sp>
      <p:sp>
        <p:nvSpPr>
          <p:cNvPr id="3" name="单圆角矩形 2"/>
          <p:cNvSpPr/>
          <p:nvPr/>
        </p:nvSpPr>
        <p:spPr>
          <a:xfrm>
            <a:off x="793115" y="1890395"/>
            <a:ext cx="10506075" cy="4648835"/>
          </a:xfrm>
          <a:prstGeom prst="round1Rect">
            <a:avLst/>
          </a:prstGeom>
          <a:ln w="9525" cap="flat" cmpd="sng" algn="ctr">
            <a:solidFill>
              <a:srgbClr val="00B0F0"/>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0"/>
          <p:cNvSpPr/>
          <p:nvPr>
            <p:custDataLst>
              <p:tags r:id="rId1"/>
            </p:custDataLst>
          </p:nvPr>
        </p:nvSpPr>
        <p:spPr>
          <a:xfrm>
            <a:off x="568325" y="1383030"/>
            <a:ext cx="6661150" cy="4929505"/>
          </a:xfrm>
          <a:prstGeom prst="roundRect">
            <a:avLst>
              <a:gd name="adj" fmla="val 9212"/>
            </a:avLst>
          </a:prstGeom>
          <a:solidFill>
            <a:schemeClr val="accent1">
              <a:lumMod val="40000"/>
              <a:lumOff val="6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useBgFill="1">
        <p:nvSpPr>
          <p:cNvPr id="14" name="圆角矩形 11"/>
          <p:cNvSpPr/>
          <p:nvPr>
            <p:custDataLst>
              <p:tags r:id="rId2"/>
            </p:custDataLst>
          </p:nvPr>
        </p:nvSpPr>
        <p:spPr>
          <a:xfrm>
            <a:off x="780415" y="1558925"/>
            <a:ext cx="6661150" cy="4926965"/>
          </a:xfrm>
          <a:prstGeom prst="roundRect">
            <a:avLst>
              <a:gd name="adj" fmla="val 6141"/>
            </a:avLst>
          </a:prstGeom>
        </p:spPr>
        <p:style>
          <a:lnRef idx="3">
            <a:schemeClr val="accent1"/>
          </a:lnRef>
          <a:fillRef idx="0">
            <a:srgbClr val="FFFFFF"/>
          </a:fillRef>
          <a:effectRef idx="0">
            <a:srgbClr val="FFFFFF"/>
          </a:effectRef>
          <a:fontRef idx="minor">
            <a:schemeClr val="tx1"/>
          </a:fontRef>
        </p:style>
        <p:txBody>
          <a:bodyPr vertOverflow="overflow" horzOverflow="overflow" vert="horz" wrap="square" lIns="360045" tIns="360045" rIns="360045" bIns="0" numCol="1" spcCol="0" rtlCol="0" fromWordArt="0" anchor="t" anchorCtr="0" forceAA="0" compatLnSpc="1">
            <a:noAutofit/>
          </a:bodyPr>
          <a:lstStyle/>
          <a:p>
            <a:pPr lvl="0" indent="0" algn="just" fontAlgn="auto">
              <a:lnSpc>
                <a:spcPct val="130000"/>
              </a:lnSpc>
              <a:spcBef>
                <a:spcPts val="1200"/>
              </a:spcBef>
              <a:buClrTx/>
              <a:buSzTx/>
              <a:buFontTx/>
            </a:pPr>
            <a:endParaRPr lang="zh-CN" altLang="en-US" sz="1600">
              <a:solidFill>
                <a:schemeClr val="tx1">
                  <a:lumMod val="85000"/>
                  <a:lumOff val="15000"/>
                </a:schemeClr>
              </a:solidFill>
              <a:sym typeface="+mn-ea"/>
            </a:endParaRPr>
          </a:p>
        </p:txBody>
      </p:sp>
      <p:sp>
        <p:nvSpPr>
          <p:cNvPr id="15" name="任意多边形: 形状 72"/>
          <p:cNvSpPr/>
          <p:nvPr>
            <p:custDataLst>
              <p:tags r:id="rId3"/>
            </p:custDataLst>
          </p:nvPr>
        </p:nvSpPr>
        <p:spPr>
          <a:xfrm>
            <a:off x="5023485" y="1649730"/>
            <a:ext cx="328295" cy="391160"/>
          </a:xfrm>
          <a:custGeom>
            <a:avLst/>
            <a:gdLst>
              <a:gd name="connsiteX0" fmla="*/ 0 w 809882"/>
              <a:gd name="connsiteY0" fmla="*/ 0 h 1163818"/>
              <a:gd name="connsiteX1" fmla="*/ 809882 w 809882"/>
              <a:gd name="connsiteY1" fmla="*/ 0 h 1163818"/>
              <a:gd name="connsiteX2" fmla="*/ 809882 w 809882"/>
              <a:gd name="connsiteY2" fmla="*/ 1163818 h 1163818"/>
              <a:gd name="connsiteX3" fmla="*/ 517786 w 809882"/>
              <a:gd name="connsiteY3" fmla="*/ 853184 h 1163818"/>
              <a:gd name="connsiteX4" fmla="*/ 492247 w 809882"/>
              <a:gd name="connsiteY4" fmla="*/ 880361 h 1163818"/>
              <a:gd name="connsiteX5" fmla="*/ 363520 w 809882"/>
              <a:gd name="connsiteY5" fmla="*/ 743507 h 1163818"/>
              <a:gd name="connsiteX6" fmla="*/ 303229 w 809882"/>
              <a:gd name="connsiteY6" fmla="*/ 743507 h 1163818"/>
              <a:gd name="connsiteX7" fmla="*/ 0 w 809882"/>
              <a:gd name="connsiteY7" fmla="*/ 1065880 h 116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9882" h="1163818">
                <a:moveTo>
                  <a:pt x="0" y="0"/>
                </a:moveTo>
                <a:lnTo>
                  <a:pt x="809882" y="0"/>
                </a:lnTo>
                <a:lnTo>
                  <a:pt x="809882" y="1163818"/>
                </a:lnTo>
                <a:lnTo>
                  <a:pt x="517786" y="853184"/>
                </a:lnTo>
                <a:lnTo>
                  <a:pt x="492247" y="880361"/>
                </a:lnTo>
                <a:lnTo>
                  <a:pt x="363520" y="743507"/>
                </a:lnTo>
                <a:cubicBezTo>
                  <a:pt x="347934" y="726754"/>
                  <a:pt x="318816" y="726754"/>
                  <a:pt x="303229" y="743507"/>
                </a:cubicBezTo>
                <a:lnTo>
                  <a:pt x="0" y="1065880"/>
                </a:lnTo>
                <a:close/>
              </a:path>
            </a:pathLst>
          </a:custGeom>
          <a:solidFill>
            <a:schemeClr val="accent1">
              <a:lumMod val="40000"/>
              <a:lumOff val="6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sym typeface="+mn-ea"/>
            </a:endParaRPr>
          </a:p>
        </p:txBody>
      </p:sp>
      <p:sp>
        <p:nvSpPr>
          <p:cNvPr id="16" name="任意多边形 14"/>
          <p:cNvSpPr/>
          <p:nvPr>
            <p:custDataLst>
              <p:tags r:id="rId4"/>
            </p:custDataLst>
          </p:nvPr>
        </p:nvSpPr>
        <p:spPr>
          <a:xfrm>
            <a:off x="4970780" y="1612265"/>
            <a:ext cx="417195" cy="495935"/>
          </a:xfrm>
          <a:custGeom>
            <a:avLst/>
            <a:gdLst>
              <a:gd name="connsiteX0" fmla="*/ 488 w 488"/>
              <a:gd name="connsiteY0" fmla="*/ 0 h 754"/>
              <a:gd name="connsiteX1" fmla="*/ 488 w 488"/>
              <a:gd name="connsiteY1" fmla="*/ 731 h 754"/>
              <a:gd name="connsiteX2" fmla="*/ 248 w 488"/>
              <a:gd name="connsiteY2" fmla="*/ 457 h 754"/>
              <a:gd name="connsiteX3" fmla="*/ 0 w 488"/>
              <a:gd name="connsiteY3" fmla="*/ 754 h 754"/>
              <a:gd name="connsiteX4" fmla="*/ 0 w 488"/>
              <a:gd name="connsiteY4" fmla="*/ 525 h 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 h="754">
                <a:moveTo>
                  <a:pt x="488" y="0"/>
                </a:moveTo>
                <a:lnTo>
                  <a:pt x="488" y="731"/>
                </a:lnTo>
                <a:lnTo>
                  <a:pt x="248" y="457"/>
                </a:lnTo>
                <a:lnTo>
                  <a:pt x="0" y="754"/>
                </a:lnTo>
                <a:lnTo>
                  <a:pt x="0" y="525"/>
                </a:lnTo>
              </a:path>
            </a:pathLst>
          </a:custGeom>
          <a:noFill/>
          <a:ln w="22225" cap="rnd">
            <a:solidFill>
              <a:schemeClr val="accent1">
                <a:lumMod val="60000"/>
                <a:lumOff val="40000"/>
                <a:alpha val="60000"/>
              </a:schemeClr>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任意多边形 15"/>
          <p:cNvSpPr/>
          <p:nvPr>
            <p:custDataLst>
              <p:tags r:id="rId5"/>
            </p:custDataLst>
          </p:nvPr>
        </p:nvSpPr>
        <p:spPr>
          <a:xfrm>
            <a:off x="4977130" y="1833880"/>
            <a:ext cx="77470" cy="79375"/>
          </a:xfrm>
          <a:custGeom>
            <a:avLst/>
            <a:gdLst>
              <a:gd name="connsiteX0" fmla="*/ 0 w 0"/>
              <a:gd name="connsiteY0" fmla="*/ 0 h 78"/>
              <a:gd name="connsiteX1" fmla="*/ 0 w 0"/>
              <a:gd name="connsiteY1" fmla="*/ 78 h 78"/>
            </a:gdLst>
            <a:ahLst/>
            <a:cxnLst>
              <a:cxn ang="0">
                <a:pos x="connsiteX0" y="connsiteY0"/>
              </a:cxn>
              <a:cxn ang="0">
                <a:pos x="connsiteX1" y="connsiteY1"/>
              </a:cxn>
            </a:cxnLst>
            <a:rect l="l" t="t" r="r" b="b"/>
            <a:pathLst>
              <a:path h="78">
                <a:moveTo>
                  <a:pt x="0" y="0"/>
                </a:moveTo>
                <a:lnTo>
                  <a:pt x="0" y="78"/>
                </a:lnTo>
              </a:path>
            </a:pathLst>
          </a:custGeom>
          <a:noFill/>
          <a:ln w="22225" cap="rnd">
            <a:solidFill>
              <a:schemeClr val="accent1">
                <a:lumMod val="60000"/>
                <a:lumOff val="40000"/>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2" name="任意多边形 16"/>
          <p:cNvSpPr/>
          <p:nvPr>
            <p:custDataLst>
              <p:tags r:id="rId6"/>
            </p:custDataLst>
          </p:nvPr>
        </p:nvSpPr>
        <p:spPr>
          <a:xfrm>
            <a:off x="4977130" y="1612900"/>
            <a:ext cx="77470" cy="224155"/>
          </a:xfrm>
          <a:custGeom>
            <a:avLst/>
            <a:gdLst>
              <a:gd name="connsiteX0" fmla="*/ 0 w 0"/>
              <a:gd name="connsiteY0" fmla="*/ 341 h 341"/>
              <a:gd name="connsiteX1" fmla="*/ 0 w 0"/>
              <a:gd name="connsiteY1" fmla="*/ 0 h 341"/>
            </a:gdLst>
            <a:ahLst/>
            <a:cxnLst>
              <a:cxn ang="0">
                <a:pos x="connsiteX0" y="connsiteY0"/>
              </a:cxn>
              <a:cxn ang="0">
                <a:pos x="connsiteX1" y="connsiteY1"/>
              </a:cxn>
            </a:cxnLst>
            <a:rect l="l" t="t" r="r" b="b"/>
            <a:pathLst>
              <a:path h="341">
                <a:moveTo>
                  <a:pt x="0" y="341"/>
                </a:moveTo>
                <a:lnTo>
                  <a:pt x="0" y="0"/>
                </a:lnTo>
              </a:path>
            </a:pathLst>
          </a:custGeom>
          <a:noFill/>
          <a:ln w="22225" cap="rnd">
            <a:solidFill>
              <a:schemeClr val="accent1">
                <a:lumMod val="60000"/>
                <a:lumOff val="40000"/>
                <a:alpha val="60000"/>
              </a:schemeClr>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80415" y="1691640"/>
            <a:ext cx="6535420" cy="479425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3.一阶系统的时域分析</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1）一阶系统数学模型</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以图2-26所示的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RC</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电路一阶系统为例，以</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为输出电压，</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为输入电压，其微分方程为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令</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RC</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则有</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初始条件为零时，该系统传递函数为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为时间常数。</a:t>
            </a:r>
          </a:p>
          <a:p>
            <a:endParaRPr lang="zh-CN" altLang="en-US" sz="2000">
              <a:latin typeface="Times New Roman" panose="02020603050405020304" charset="0"/>
              <a:ea typeface="宋体" panose="02010600030101010101" pitchFamily="2" charset="-122"/>
              <a:cs typeface="Times New Roman" panose="02020603050405020304" charset="0"/>
            </a:endParaRPr>
          </a:p>
          <a:p>
            <a:endParaRPr lang="zh-CN" altLang="en-US" sz="2000">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8"/>
          <a:stretch>
            <a:fillRect/>
          </a:stretch>
        </p:blipFill>
        <p:spPr>
          <a:xfrm>
            <a:off x="2836545" y="2986405"/>
            <a:ext cx="1982470" cy="527050"/>
          </a:xfrm>
          <a:prstGeom prst="rect">
            <a:avLst/>
          </a:prstGeom>
        </p:spPr>
      </p:pic>
      <p:pic>
        <p:nvPicPr>
          <p:cNvPr id="6" name="图片 5"/>
          <p:cNvPicPr>
            <a:picLocks noChangeAspect="1"/>
          </p:cNvPicPr>
          <p:nvPr/>
        </p:nvPicPr>
        <p:blipFill>
          <a:blip r:embed="rId9"/>
          <a:stretch>
            <a:fillRect/>
          </a:stretch>
        </p:blipFill>
        <p:spPr>
          <a:xfrm>
            <a:off x="2772410" y="3917315"/>
            <a:ext cx="2046605" cy="588010"/>
          </a:xfrm>
          <a:prstGeom prst="rect">
            <a:avLst/>
          </a:prstGeom>
        </p:spPr>
      </p:pic>
      <p:pic>
        <p:nvPicPr>
          <p:cNvPr id="7" name="图片 6"/>
          <p:cNvPicPr>
            <a:picLocks noChangeAspect="1"/>
          </p:cNvPicPr>
          <p:nvPr/>
        </p:nvPicPr>
        <p:blipFill>
          <a:blip r:embed="rId10"/>
          <a:stretch>
            <a:fillRect/>
          </a:stretch>
        </p:blipFill>
        <p:spPr>
          <a:xfrm>
            <a:off x="2095500" y="5296535"/>
            <a:ext cx="5220335" cy="559435"/>
          </a:xfrm>
          <a:prstGeom prst="rect">
            <a:avLst/>
          </a:prstGeom>
        </p:spPr>
      </p:pic>
      <p:pic>
        <p:nvPicPr>
          <p:cNvPr id="9" name="图片 8"/>
          <p:cNvPicPr>
            <a:picLocks noChangeAspect="1"/>
          </p:cNvPicPr>
          <p:nvPr/>
        </p:nvPicPr>
        <p:blipFill>
          <a:blip r:embed="rId11"/>
          <a:stretch>
            <a:fillRect/>
          </a:stretch>
        </p:blipFill>
        <p:spPr>
          <a:xfrm>
            <a:off x="7555230" y="2669540"/>
            <a:ext cx="4177665" cy="1574800"/>
          </a:xfrm>
          <a:prstGeom prst="rect">
            <a:avLst/>
          </a:prstGeom>
        </p:spPr>
      </p:pic>
      <p:sp>
        <p:nvSpPr>
          <p:cNvPr id="10" name="文本框 9"/>
          <p:cNvSpPr txBox="1"/>
          <p:nvPr/>
        </p:nvSpPr>
        <p:spPr>
          <a:xfrm>
            <a:off x="8047355" y="4438650"/>
            <a:ext cx="277558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 2-26 </a:t>
            </a:r>
            <a:r>
              <a:rPr lang="en-US" altLang="zh-CN" i="1">
                <a:latin typeface="Times New Roman" panose="02020603050405020304" charset="0"/>
                <a:ea typeface="宋体" panose="02010600030101010101" pitchFamily="2" charset="-122"/>
                <a:cs typeface="Times New Roman" panose="02020603050405020304" charset="0"/>
              </a:rPr>
              <a:t>RC</a:t>
            </a:r>
            <a:r>
              <a:rPr lang="en-US" altLang="zh-CN">
                <a:latin typeface="Times New Roman" panose="02020603050405020304" charset="0"/>
                <a:ea typeface="宋体" panose="02010600030101010101" pitchFamily="2" charset="-122"/>
                <a:cs typeface="Times New Roman" panose="02020603050405020304" charset="0"/>
              </a:rPr>
              <a:t> </a:t>
            </a:r>
            <a:r>
              <a:rPr lang="zh-CN" altLang="en-US">
                <a:latin typeface="Times New Roman" panose="02020603050405020304" charset="0"/>
                <a:ea typeface="宋体" panose="02010600030101010101" pitchFamily="2" charset="-122"/>
                <a:cs typeface="Times New Roman" panose="02020603050405020304" charset="0"/>
              </a:rPr>
              <a:t>电路一阶系统</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10"/>
          <p:cNvSpPr/>
          <p:nvPr>
            <p:custDataLst>
              <p:tags r:id="rId1"/>
            </p:custDataLst>
          </p:nvPr>
        </p:nvSpPr>
        <p:spPr>
          <a:xfrm>
            <a:off x="4448810" y="1351915"/>
            <a:ext cx="7309485" cy="5048250"/>
          </a:xfrm>
          <a:prstGeom prst="roundRect">
            <a:avLst>
              <a:gd name="adj" fmla="val 9212"/>
            </a:avLst>
          </a:prstGeom>
          <a:solidFill>
            <a:schemeClr val="accent1">
              <a:lumMod val="40000"/>
              <a:lumOff val="6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useBgFill="1">
        <p:nvSpPr>
          <p:cNvPr id="11" name="圆角矩形 11"/>
          <p:cNvSpPr/>
          <p:nvPr>
            <p:custDataLst>
              <p:tags r:id="rId2"/>
            </p:custDataLst>
          </p:nvPr>
        </p:nvSpPr>
        <p:spPr>
          <a:xfrm>
            <a:off x="4660900" y="1527175"/>
            <a:ext cx="7309485" cy="4872990"/>
          </a:xfrm>
          <a:prstGeom prst="roundRect">
            <a:avLst>
              <a:gd name="adj" fmla="val 6141"/>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vertOverflow="overflow" horzOverflow="overflow" vert="horz" wrap="square" lIns="360045" tIns="360045" rIns="360045" bIns="0" numCol="1" spcCol="0" rtlCol="0" fromWordArt="0" anchor="t" anchorCtr="0" forceAA="0" compatLnSpc="1">
            <a:noAutofit/>
          </a:bodyPr>
          <a:lstStyle/>
          <a:p>
            <a:pPr lvl="0" indent="0" algn="just" fontAlgn="auto">
              <a:lnSpc>
                <a:spcPct val="130000"/>
              </a:lnSpc>
              <a:spcBef>
                <a:spcPts val="1200"/>
              </a:spcBef>
              <a:buClrTx/>
              <a:buSzTx/>
              <a:buFontTx/>
            </a:pPr>
            <a:endParaRPr lang="zh-CN" altLang="en-US" sz="1600">
              <a:solidFill>
                <a:schemeClr val="tx1">
                  <a:lumMod val="85000"/>
                  <a:lumOff val="15000"/>
                </a:schemeClr>
              </a:solidFill>
              <a:sym typeface="+mn-ea"/>
            </a:endParaRPr>
          </a:p>
        </p:txBody>
      </p:sp>
      <p:sp>
        <p:nvSpPr>
          <p:cNvPr id="19" name="任意多边形 14"/>
          <p:cNvSpPr/>
          <p:nvPr>
            <p:custDataLst>
              <p:tags r:id="rId3"/>
            </p:custDataLst>
          </p:nvPr>
        </p:nvSpPr>
        <p:spPr>
          <a:xfrm>
            <a:off x="11299825" y="1529715"/>
            <a:ext cx="458470" cy="507365"/>
          </a:xfrm>
          <a:custGeom>
            <a:avLst/>
            <a:gdLst>
              <a:gd name="connsiteX0" fmla="*/ 488 w 488"/>
              <a:gd name="connsiteY0" fmla="*/ 0 h 754"/>
              <a:gd name="connsiteX1" fmla="*/ 488 w 488"/>
              <a:gd name="connsiteY1" fmla="*/ 731 h 754"/>
              <a:gd name="connsiteX2" fmla="*/ 248 w 488"/>
              <a:gd name="connsiteY2" fmla="*/ 457 h 754"/>
              <a:gd name="connsiteX3" fmla="*/ 0 w 488"/>
              <a:gd name="connsiteY3" fmla="*/ 754 h 754"/>
              <a:gd name="connsiteX4" fmla="*/ 0 w 488"/>
              <a:gd name="connsiteY4" fmla="*/ 525 h 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 h="754">
                <a:moveTo>
                  <a:pt x="488" y="0"/>
                </a:moveTo>
                <a:lnTo>
                  <a:pt x="488" y="731"/>
                </a:lnTo>
                <a:lnTo>
                  <a:pt x="248" y="457"/>
                </a:lnTo>
                <a:lnTo>
                  <a:pt x="0" y="754"/>
                </a:lnTo>
                <a:lnTo>
                  <a:pt x="0" y="525"/>
                </a:lnTo>
              </a:path>
            </a:pathLst>
          </a:custGeom>
          <a:noFill/>
          <a:ln w="22225" cap="rnd">
            <a:solidFill>
              <a:schemeClr val="accent1">
                <a:lumMod val="60000"/>
                <a:lumOff val="40000"/>
                <a:alpha val="60000"/>
              </a:schemeClr>
            </a:solidFill>
            <a:round/>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任意多边形 15"/>
          <p:cNvSpPr/>
          <p:nvPr>
            <p:custDataLst>
              <p:tags r:id="rId4"/>
            </p:custDataLst>
          </p:nvPr>
        </p:nvSpPr>
        <p:spPr>
          <a:xfrm>
            <a:off x="8455025" y="1780540"/>
            <a:ext cx="76200" cy="76200"/>
          </a:xfrm>
          <a:custGeom>
            <a:avLst/>
            <a:gdLst>
              <a:gd name="connsiteX0" fmla="*/ 0 w 0"/>
              <a:gd name="connsiteY0" fmla="*/ 0 h 78"/>
              <a:gd name="connsiteX1" fmla="*/ 0 w 0"/>
              <a:gd name="connsiteY1" fmla="*/ 78 h 78"/>
            </a:gdLst>
            <a:ahLst/>
            <a:cxnLst>
              <a:cxn ang="0">
                <a:pos x="connsiteX0" y="connsiteY0"/>
              </a:cxn>
              <a:cxn ang="0">
                <a:pos x="connsiteX1" y="connsiteY1"/>
              </a:cxn>
            </a:cxnLst>
            <a:rect l="l" t="t" r="r" b="b"/>
            <a:pathLst>
              <a:path h="78">
                <a:moveTo>
                  <a:pt x="0" y="0"/>
                </a:moveTo>
                <a:lnTo>
                  <a:pt x="0" y="78"/>
                </a:lnTo>
              </a:path>
            </a:pathLst>
          </a:custGeom>
          <a:noFill/>
          <a:ln w="22225" cap="rnd">
            <a:solidFill>
              <a:schemeClr val="accent1">
                <a:lumMod val="60000"/>
                <a:lumOff val="40000"/>
                <a:alpha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858385" y="1682750"/>
            <a:ext cx="6696075" cy="464439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2）一阶系统的单位阶跃响应</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设一阶系统的输入信号为单位阶跃函数，其拉普拉斯变换为</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则由式(2-16)可得系统的输出响应拉普拉斯变换为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对式(2-17)取拉普拉斯反变换，得到系统的单位阶跃响应为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一阶系统的单位阶跃响应曲线如图2-27所示，初始值为0，曲线以指数形式单调递增到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a:t>
            </a:r>
          </a:p>
        </p:txBody>
      </p:sp>
      <p:pic>
        <p:nvPicPr>
          <p:cNvPr id="7" name="图片 6"/>
          <p:cNvPicPr>
            <a:picLocks noChangeAspect="1"/>
          </p:cNvPicPr>
          <p:nvPr/>
        </p:nvPicPr>
        <p:blipFill>
          <a:blip r:embed="rId7"/>
          <a:stretch>
            <a:fillRect/>
          </a:stretch>
        </p:blipFill>
        <p:spPr>
          <a:xfrm>
            <a:off x="5229860" y="2279015"/>
            <a:ext cx="746125" cy="328930"/>
          </a:xfrm>
          <a:prstGeom prst="rect">
            <a:avLst/>
          </a:prstGeom>
        </p:spPr>
      </p:pic>
      <p:pic>
        <p:nvPicPr>
          <p:cNvPr id="8" name="图片 7"/>
          <p:cNvPicPr>
            <a:picLocks noChangeAspect="1"/>
          </p:cNvPicPr>
          <p:nvPr/>
        </p:nvPicPr>
        <p:blipFill>
          <a:blip r:embed="rId8"/>
          <a:stretch>
            <a:fillRect/>
          </a:stretch>
        </p:blipFill>
        <p:spPr>
          <a:xfrm>
            <a:off x="4858385" y="3215005"/>
            <a:ext cx="6650355" cy="778510"/>
          </a:xfrm>
          <a:prstGeom prst="rect">
            <a:avLst/>
          </a:prstGeom>
        </p:spPr>
      </p:pic>
      <p:pic>
        <p:nvPicPr>
          <p:cNvPr id="9" name="图片 8"/>
          <p:cNvPicPr>
            <a:picLocks noChangeAspect="1"/>
          </p:cNvPicPr>
          <p:nvPr/>
        </p:nvPicPr>
        <p:blipFill>
          <a:blip r:embed="rId9"/>
          <a:stretch>
            <a:fillRect/>
          </a:stretch>
        </p:blipFill>
        <p:spPr>
          <a:xfrm>
            <a:off x="5584190" y="4600575"/>
            <a:ext cx="5970270" cy="467995"/>
          </a:xfrm>
          <a:prstGeom prst="rect">
            <a:avLst/>
          </a:prstGeom>
        </p:spPr>
      </p:pic>
      <p:pic>
        <p:nvPicPr>
          <p:cNvPr id="6" name="图片 5"/>
          <p:cNvPicPr>
            <a:picLocks noChangeAspect="1"/>
          </p:cNvPicPr>
          <p:nvPr/>
        </p:nvPicPr>
        <p:blipFill>
          <a:blip r:embed="rId10"/>
          <a:stretch>
            <a:fillRect/>
          </a:stretch>
        </p:blipFill>
        <p:spPr>
          <a:xfrm>
            <a:off x="356235" y="2310130"/>
            <a:ext cx="4092575" cy="2588260"/>
          </a:xfrm>
          <a:prstGeom prst="rect">
            <a:avLst/>
          </a:prstGeom>
        </p:spPr>
      </p:pic>
      <p:sp>
        <p:nvSpPr>
          <p:cNvPr id="10" name="文本框 9"/>
          <p:cNvSpPr txBox="1"/>
          <p:nvPr/>
        </p:nvSpPr>
        <p:spPr>
          <a:xfrm>
            <a:off x="7978140" y="4413885"/>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2-27 一阶系统的单位阶跃响应曲线</a:t>
            </a:r>
          </a:p>
        </p:txBody>
      </p:sp>
      <p:sp>
        <p:nvSpPr>
          <p:cNvPr id="12" name="任意多边形: 形状 72"/>
          <p:cNvSpPr/>
          <p:nvPr>
            <p:custDataLst>
              <p:tags r:id="rId5"/>
            </p:custDataLst>
          </p:nvPr>
        </p:nvSpPr>
        <p:spPr>
          <a:xfrm>
            <a:off x="11397615" y="1527175"/>
            <a:ext cx="360680" cy="400050"/>
          </a:xfrm>
          <a:custGeom>
            <a:avLst/>
            <a:gdLst>
              <a:gd name="connsiteX0" fmla="*/ 0 w 809882"/>
              <a:gd name="connsiteY0" fmla="*/ 0 h 1163818"/>
              <a:gd name="connsiteX1" fmla="*/ 809882 w 809882"/>
              <a:gd name="connsiteY1" fmla="*/ 0 h 1163818"/>
              <a:gd name="connsiteX2" fmla="*/ 809882 w 809882"/>
              <a:gd name="connsiteY2" fmla="*/ 1163818 h 1163818"/>
              <a:gd name="connsiteX3" fmla="*/ 517786 w 809882"/>
              <a:gd name="connsiteY3" fmla="*/ 853184 h 1163818"/>
              <a:gd name="connsiteX4" fmla="*/ 492247 w 809882"/>
              <a:gd name="connsiteY4" fmla="*/ 880361 h 1163818"/>
              <a:gd name="connsiteX5" fmla="*/ 363520 w 809882"/>
              <a:gd name="connsiteY5" fmla="*/ 743507 h 1163818"/>
              <a:gd name="connsiteX6" fmla="*/ 303229 w 809882"/>
              <a:gd name="connsiteY6" fmla="*/ 743507 h 1163818"/>
              <a:gd name="connsiteX7" fmla="*/ 0 w 809882"/>
              <a:gd name="connsiteY7" fmla="*/ 1065880 h 116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9882" h="1163818">
                <a:moveTo>
                  <a:pt x="0" y="0"/>
                </a:moveTo>
                <a:lnTo>
                  <a:pt x="809882" y="0"/>
                </a:lnTo>
                <a:lnTo>
                  <a:pt x="809882" y="1163818"/>
                </a:lnTo>
                <a:lnTo>
                  <a:pt x="517786" y="853184"/>
                </a:lnTo>
                <a:lnTo>
                  <a:pt x="492247" y="880361"/>
                </a:lnTo>
                <a:lnTo>
                  <a:pt x="363520" y="743507"/>
                </a:lnTo>
                <a:cubicBezTo>
                  <a:pt x="347934" y="726754"/>
                  <a:pt x="318816" y="726754"/>
                  <a:pt x="303229" y="743507"/>
                </a:cubicBezTo>
                <a:lnTo>
                  <a:pt x="0" y="1065880"/>
                </a:lnTo>
                <a:close/>
              </a:path>
            </a:pathLst>
          </a:custGeom>
          <a:solidFill>
            <a:schemeClr val="accent1">
              <a:lumMod val="40000"/>
              <a:lumOff val="60000"/>
              <a:alpha val="1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sym typeface="+mn-e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320" y="1396365"/>
            <a:ext cx="7349490" cy="49180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3）一阶系统的单位脉冲响应</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当输入信号为单位脉冲函数时，由于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i</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因此系统输出的拉普拉斯变换与传递函数相同，这时系统输出的时域响应表达式为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根据式(2-19)可得一阶系统单位脉冲响应曲线如图2-28所示，其为非周期的单调衰减函数。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4）一阶系统的单位斜坡响应</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当输入信号为单位斜坡函数时，</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此时系统输出的时域响应表达式为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根据式(2-20)可得一阶系统单位斜坡响应曲线如图2-29所示。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1515745" y="2653665"/>
            <a:ext cx="5544185" cy="553085"/>
          </a:xfrm>
          <a:prstGeom prst="rect">
            <a:avLst/>
          </a:prstGeom>
        </p:spPr>
      </p:pic>
      <p:sp>
        <p:nvSpPr>
          <p:cNvPr id="6" name="文本框 5"/>
          <p:cNvSpPr txBox="1"/>
          <p:nvPr/>
        </p:nvSpPr>
        <p:spPr>
          <a:xfrm>
            <a:off x="8258175" y="3294380"/>
            <a:ext cx="379666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图2-28  一阶系统单位脉冲响应曲线</a:t>
            </a:r>
          </a:p>
        </p:txBody>
      </p:sp>
      <p:pic>
        <p:nvPicPr>
          <p:cNvPr id="7" name="图片 6"/>
          <p:cNvPicPr>
            <a:picLocks noChangeAspect="1"/>
          </p:cNvPicPr>
          <p:nvPr/>
        </p:nvPicPr>
        <p:blipFill>
          <a:blip r:embed="rId3"/>
          <a:stretch>
            <a:fillRect/>
          </a:stretch>
        </p:blipFill>
        <p:spPr>
          <a:xfrm>
            <a:off x="4415790" y="4441190"/>
            <a:ext cx="822960" cy="422910"/>
          </a:xfrm>
          <a:prstGeom prst="rect">
            <a:avLst/>
          </a:prstGeom>
        </p:spPr>
      </p:pic>
      <p:pic>
        <p:nvPicPr>
          <p:cNvPr id="8" name="图片 7"/>
          <p:cNvPicPr>
            <a:picLocks noChangeAspect="1"/>
          </p:cNvPicPr>
          <p:nvPr/>
        </p:nvPicPr>
        <p:blipFill>
          <a:blip r:embed="rId4"/>
          <a:stretch>
            <a:fillRect/>
          </a:stretch>
        </p:blipFill>
        <p:spPr>
          <a:xfrm>
            <a:off x="1226185" y="5107940"/>
            <a:ext cx="5974715" cy="522605"/>
          </a:xfrm>
          <a:prstGeom prst="rect">
            <a:avLst/>
          </a:prstGeom>
        </p:spPr>
      </p:pic>
      <p:pic>
        <p:nvPicPr>
          <p:cNvPr id="10" name="图片 9"/>
          <p:cNvPicPr>
            <a:picLocks noChangeAspect="1"/>
          </p:cNvPicPr>
          <p:nvPr/>
        </p:nvPicPr>
        <p:blipFill>
          <a:blip r:embed="rId5"/>
          <a:stretch>
            <a:fillRect/>
          </a:stretch>
        </p:blipFill>
        <p:spPr>
          <a:xfrm>
            <a:off x="8829675" y="1396365"/>
            <a:ext cx="2653030" cy="1964690"/>
          </a:xfrm>
          <a:prstGeom prst="rect">
            <a:avLst/>
          </a:prstGeom>
        </p:spPr>
      </p:pic>
      <p:pic>
        <p:nvPicPr>
          <p:cNvPr id="11" name="图片 10"/>
          <p:cNvPicPr>
            <a:picLocks noChangeAspect="1"/>
          </p:cNvPicPr>
          <p:nvPr/>
        </p:nvPicPr>
        <p:blipFill>
          <a:blip r:embed="rId6"/>
          <a:stretch>
            <a:fillRect/>
          </a:stretch>
        </p:blipFill>
        <p:spPr>
          <a:xfrm>
            <a:off x="8829675" y="3800475"/>
            <a:ext cx="2771140" cy="1933575"/>
          </a:xfrm>
          <a:prstGeom prst="rect">
            <a:avLst/>
          </a:prstGeom>
        </p:spPr>
      </p:pic>
      <p:sp>
        <p:nvSpPr>
          <p:cNvPr id="12" name="文本框 11"/>
          <p:cNvSpPr txBox="1"/>
          <p:nvPr/>
        </p:nvSpPr>
        <p:spPr>
          <a:xfrm>
            <a:off x="8954135" y="5734050"/>
            <a:ext cx="240411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 2-29 一阶系统单位</a:t>
            </a:r>
          </a:p>
        </p:txBody>
      </p:sp>
      <p:sp>
        <p:nvSpPr>
          <p:cNvPr id="13" name="矩形 12"/>
          <p:cNvSpPr/>
          <p:nvPr/>
        </p:nvSpPr>
        <p:spPr>
          <a:xfrm>
            <a:off x="855345" y="1414145"/>
            <a:ext cx="7381875" cy="2600325"/>
          </a:xfrm>
          <a:prstGeom prst="rect">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4" name="矩形 13"/>
          <p:cNvSpPr/>
          <p:nvPr/>
        </p:nvSpPr>
        <p:spPr>
          <a:xfrm>
            <a:off x="855345" y="4148455"/>
            <a:ext cx="7381875" cy="2057400"/>
          </a:xfrm>
          <a:prstGeom prst="rect">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7331710" cy="49180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4.二阶系统的时域分析</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8" name="图片 7"/>
          <p:cNvPicPr>
            <a:picLocks noChangeAspect="1"/>
          </p:cNvPicPr>
          <p:nvPr/>
        </p:nvPicPr>
        <p:blipFill>
          <a:blip r:embed="rId6"/>
          <a:stretch>
            <a:fillRect/>
          </a:stretch>
        </p:blipFill>
        <p:spPr>
          <a:xfrm>
            <a:off x="976630" y="1714500"/>
            <a:ext cx="9476105" cy="4989195"/>
          </a:xfrm>
          <a:prstGeom prst="rect">
            <a:avLst/>
          </a:prstGeom>
        </p:spPr>
      </p:pic>
      <p:pic>
        <p:nvPicPr>
          <p:cNvPr id="1294547028" name="图片 28" descr="图示&#10;&#10;描述已自动生成"/>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120380" y="2639695"/>
            <a:ext cx="3722370" cy="1249680"/>
          </a:xfrm>
          <a:prstGeom prst="rect">
            <a:avLst/>
          </a:prstGeom>
          <a:noFill/>
          <a:ln>
            <a:noFill/>
          </a:ln>
        </p:spPr>
      </p:pic>
      <p:sp>
        <p:nvSpPr>
          <p:cNvPr id="9" name="文本框 8"/>
          <p:cNvSpPr txBox="1"/>
          <p:nvPr/>
        </p:nvSpPr>
        <p:spPr>
          <a:xfrm>
            <a:off x="8054975" y="3996690"/>
            <a:ext cx="4064000" cy="36830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图2-30  </a:t>
            </a:r>
            <a:r>
              <a:rPr lang="en-US" altLang="zh-CN">
                <a:latin typeface="Times New Roman" panose="02020603050405020304" charset="0"/>
                <a:ea typeface="宋体" panose="02010600030101010101" pitchFamily="2" charset="-122"/>
                <a:cs typeface="Times New Roman" panose="02020603050405020304" charset="0"/>
              </a:rPr>
              <a:t>RLC</a:t>
            </a:r>
            <a:r>
              <a:rPr lang="zh-CN" altLang="en-US">
                <a:latin typeface="Times New Roman" panose="02020603050405020304" charset="0"/>
                <a:ea typeface="宋体" panose="02010600030101010101" pitchFamily="2" charset="-122"/>
                <a:cs typeface="Times New Roman" panose="02020603050405020304" charset="0"/>
              </a:rPr>
              <a:t>电路二阶系统</a:t>
            </a:r>
          </a:p>
        </p:txBody>
      </p:sp>
      <p:sp>
        <p:nvSpPr>
          <p:cNvPr id="11" name="矩形: 圆角 4"/>
          <p:cNvSpPr/>
          <p:nvPr>
            <p:custDataLst>
              <p:tags r:id="rId1"/>
            </p:custDataLst>
          </p:nvPr>
        </p:nvSpPr>
        <p:spPr>
          <a:xfrm>
            <a:off x="609600" y="1395730"/>
            <a:ext cx="11233785" cy="5387975"/>
          </a:xfrm>
          <a:prstGeom prst="roundRect">
            <a:avLst>
              <a:gd name="adj" fmla="val 3116"/>
            </a:avLst>
          </a:prstGeom>
          <a:solidFill>
            <a:srgbClr val="FFFFFF">
              <a:alpha val="15000"/>
            </a:srgbClr>
          </a:solidFill>
          <a:ln w="12700">
            <a:solidFill>
              <a:schemeClr val="accent1">
                <a:lumMod val="60000"/>
                <a:lumOff val="40000"/>
                <a:alpha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27"/>
          <p:cNvSpPr/>
          <p:nvPr>
            <p:custDataLst>
              <p:tags r:id="rId2"/>
            </p:custDataLst>
          </p:nvPr>
        </p:nvSpPr>
        <p:spPr>
          <a:xfrm>
            <a:off x="10346055" y="1280795"/>
            <a:ext cx="131445" cy="14351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28"/>
          <p:cNvSpPr/>
          <p:nvPr>
            <p:custDataLst>
              <p:tags r:id="rId3"/>
            </p:custDataLst>
          </p:nvPr>
        </p:nvSpPr>
        <p:spPr>
          <a:xfrm>
            <a:off x="10694670" y="1280795"/>
            <a:ext cx="131445" cy="14351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29"/>
          <p:cNvSpPr/>
          <p:nvPr>
            <p:custDataLst>
              <p:tags r:id="rId4"/>
            </p:custDataLst>
          </p:nvPr>
        </p:nvSpPr>
        <p:spPr>
          <a:xfrm>
            <a:off x="11043285" y="1280795"/>
            <a:ext cx="131445" cy="143510"/>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320" y="1567180"/>
            <a:ext cx="10201910" cy="474726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对于一般的二阶系统来说，其系统参数与式(2-22)的参数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和</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之间有着对应关系。只要分析二阶系统动态性能指标与标准参数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和</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之间的关系，就可以由二阶系统的参数求得其动态性能指标。</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二阶系统的单位阶跃响应。设二阶系统的输入信号为单位阶跃函数，其拉普拉斯变换为，则由式(2-22)可得系统输出响应的拉普拉斯变换为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6"/>
          <a:stretch>
            <a:fillRect/>
          </a:stretch>
        </p:blipFill>
        <p:spPr>
          <a:xfrm>
            <a:off x="1163955" y="3364865"/>
            <a:ext cx="9572625" cy="1881505"/>
          </a:xfrm>
          <a:prstGeom prst="rect">
            <a:avLst/>
          </a:prstGeom>
        </p:spPr>
      </p:pic>
      <p:sp>
        <p:nvSpPr>
          <p:cNvPr id="11" name="矩形: 圆角 4"/>
          <p:cNvSpPr/>
          <p:nvPr>
            <p:custDataLst>
              <p:tags r:id="rId1"/>
            </p:custDataLst>
          </p:nvPr>
        </p:nvSpPr>
        <p:spPr>
          <a:xfrm>
            <a:off x="609600" y="1395730"/>
            <a:ext cx="10913110" cy="4617720"/>
          </a:xfrm>
          <a:prstGeom prst="roundRect">
            <a:avLst>
              <a:gd name="adj" fmla="val 3116"/>
            </a:avLst>
          </a:prstGeom>
          <a:solidFill>
            <a:srgbClr val="FFFFFF">
              <a:alpha val="15000"/>
            </a:srgbClr>
          </a:solidFill>
          <a:ln w="12700">
            <a:solidFill>
              <a:schemeClr val="accent1">
                <a:alpha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27"/>
          <p:cNvSpPr/>
          <p:nvPr>
            <p:custDataLst>
              <p:tags r:id="rId2"/>
            </p:custDataLst>
          </p:nvPr>
        </p:nvSpPr>
        <p:spPr>
          <a:xfrm>
            <a:off x="10346055" y="1289050"/>
            <a:ext cx="119380" cy="12319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28"/>
          <p:cNvSpPr/>
          <p:nvPr>
            <p:custDataLst>
              <p:tags r:id="rId3"/>
            </p:custDataLst>
          </p:nvPr>
        </p:nvSpPr>
        <p:spPr>
          <a:xfrm>
            <a:off x="10694670" y="1289050"/>
            <a:ext cx="119380" cy="12319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29"/>
          <p:cNvSpPr/>
          <p:nvPr>
            <p:custDataLst>
              <p:tags r:id="rId4"/>
            </p:custDataLst>
          </p:nvPr>
        </p:nvSpPr>
        <p:spPr>
          <a:xfrm>
            <a:off x="11043285" y="1289050"/>
            <a:ext cx="119380" cy="123190"/>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空心弧 5"/>
          <p:cNvSpPr/>
          <p:nvPr/>
        </p:nvSpPr>
        <p:spPr>
          <a:xfrm flipH="1">
            <a:off x="10963910" y="955040"/>
            <a:ext cx="809625" cy="791845"/>
          </a:xfrm>
          <a:prstGeom prst="blockArc">
            <a:avLst>
              <a:gd name="adj1" fmla="val 748102"/>
              <a:gd name="adj2" fmla="val 0"/>
              <a:gd name="adj3" fmla="val 25000"/>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10280650" cy="348234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由特征方程求得的特征根也称为系统的闭环极点。对于不同的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值，</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和</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可能为实根、复根或重根、相应的输出响应也不相同，具体讨论如下：</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1）过阻尼（</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ξ&gt;1）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的情况</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sp>
        <p:nvSpPr>
          <p:cNvPr id="5" name="文本框 4"/>
          <p:cNvSpPr txBox="1"/>
          <p:nvPr/>
        </p:nvSpPr>
        <p:spPr>
          <a:xfrm>
            <a:off x="1056005" y="5494655"/>
            <a:ext cx="406400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图2-31  过阻尼二阶系统极点分布</a:t>
            </a:r>
          </a:p>
        </p:txBody>
      </p:sp>
      <p:sp>
        <p:nvSpPr>
          <p:cNvPr id="6" name="文本框 5"/>
          <p:cNvSpPr txBox="1"/>
          <p:nvPr/>
        </p:nvSpPr>
        <p:spPr>
          <a:xfrm>
            <a:off x="5878830" y="5494338"/>
            <a:ext cx="5080000" cy="368300"/>
          </a:xfrm>
          <a:prstGeom prst="rect">
            <a:avLst/>
          </a:prstGeom>
        </p:spPr>
        <p:txBody>
          <a:bodyPr>
            <a:spAutoFit/>
          </a:bodyPr>
          <a:lstStyle/>
          <a:p>
            <a:pPr algn="ctr" defTabSz="266700">
              <a:spcAft>
                <a:spcPts val="1000"/>
              </a:spcAft>
            </a:pPr>
            <a:r>
              <a:rPr lang="zh-CN" altLang="en-US" i="0">
                <a:solidFill>
                  <a:schemeClr val="tx1"/>
                </a:solidFill>
                <a:latin typeface="Times New Roman" panose="02020603050405020304" charset="0"/>
                <a:ea typeface="宋体" panose="02010600030101010101" pitchFamily="2" charset="-122"/>
                <a:cs typeface="Times New Roman" panose="02020603050405020304" charset="0"/>
              </a:rPr>
              <a:t>图</a:t>
            </a:r>
            <a:r>
              <a:rPr lang="en-US" altLang="zh-CN" i="0">
                <a:solidFill>
                  <a:schemeClr val="tx1"/>
                </a:solidFill>
                <a:latin typeface="Times New Roman" panose="02020603050405020304" charset="0"/>
                <a:ea typeface="宋体" panose="02010600030101010101" pitchFamily="2" charset="-122"/>
                <a:cs typeface="Times New Roman" panose="02020603050405020304" charset="0"/>
              </a:rPr>
              <a:t>2-32  </a:t>
            </a:r>
            <a:r>
              <a:rPr lang="zh-CN" altLang="en-US" i="0">
                <a:solidFill>
                  <a:schemeClr val="tx1"/>
                </a:solidFill>
                <a:latin typeface="Times New Roman" panose="02020603050405020304" charset="0"/>
                <a:ea typeface="宋体" panose="02010600030101010101" pitchFamily="2" charset="-122"/>
                <a:cs typeface="Times New Roman" panose="02020603050405020304" charset="0"/>
              </a:rPr>
              <a:t>过阻尼二阶系统单位阶跃响应曲线</a:t>
            </a:r>
          </a:p>
        </p:txBody>
      </p:sp>
      <p:pic>
        <p:nvPicPr>
          <p:cNvPr id="7" name="图片 6"/>
          <p:cNvPicPr>
            <a:picLocks noChangeAspect="1"/>
          </p:cNvPicPr>
          <p:nvPr/>
        </p:nvPicPr>
        <p:blipFill>
          <a:blip r:embed="rId2"/>
          <a:stretch>
            <a:fillRect/>
          </a:stretch>
        </p:blipFill>
        <p:spPr>
          <a:xfrm>
            <a:off x="1056005" y="2795270"/>
            <a:ext cx="3486785" cy="2331720"/>
          </a:xfrm>
          <a:prstGeom prst="rect">
            <a:avLst/>
          </a:prstGeom>
        </p:spPr>
      </p:pic>
      <p:pic>
        <p:nvPicPr>
          <p:cNvPr id="8" name="图片 7"/>
          <p:cNvPicPr>
            <a:picLocks noChangeAspect="1"/>
          </p:cNvPicPr>
          <p:nvPr/>
        </p:nvPicPr>
        <p:blipFill>
          <a:blip r:embed="rId3"/>
          <a:stretch>
            <a:fillRect/>
          </a:stretch>
        </p:blipFill>
        <p:spPr>
          <a:xfrm>
            <a:off x="6461125" y="2908300"/>
            <a:ext cx="3915410" cy="221869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6985635" cy="395922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2）临界阻尼（</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的情况</a:t>
            </a:r>
          </a:p>
        </p:txBody>
      </p:sp>
      <p:sp>
        <p:nvSpPr>
          <p:cNvPr id="5" name="文本框 4"/>
          <p:cNvSpPr txBox="1"/>
          <p:nvPr/>
        </p:nvSpPr>
        <p:spPr>
          <a:xfrm>
            <a:off x="1389380" y="5203825"/>
            <a:ext cx="406400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图2-33  临界阻尼二阶系统极点分布</a:t>
            </a:r>
          </a:p>
        </p:txBody>
      </p:sp>
      <p:sp>
        <p:nvSpPr>
          <p:cNvPr id="7" name="文本框 6"/>
          <p:cNvSpPr txBox="1"/>
          <p:nvPr/>
        </p:nvSpPr>
        <p:spPr>
          <a:xfrm>
            <a:off x="6438900" y="5203825"/>
            <a:ext cx="485267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图2-34  临界阻尼二阶系统单位阶跃响应曲线</a:t>
            </a:r>
          </a:p>
        </p:txBody>
      </p:sp>
      <p:pic>
        <p:nvPicPr>
          <p:cNvPr id="6" name="图片 5"/>
          <p:cNvPicPr>
            <a:picLocks noChangeAspect="1"/>
          </p:cNvPicPr>
          <p:nvPr/>
        </p:nvPicPr>
        <p:blipFill>
          <a:blip r:embed="rId2"/>
          <a:stretch>
            <a:fillRect/>
          </a:stretch>
        </p:blipFill>
        <p:spPr>
          <a:xfrm>
            <a:off x="967105" y="2644140"/>
            <a:ext cx="4314825" cy="2038350"/>
          </a:xfrm>
          <a:prstGeom prst="rect">
            <a:avLst/>
          </a:prstGeom>
        </p:spPr>
      </p:pic>
      <p:pic>
        <p:nvPicPr>
          <p:cNvPr id="8" name="图片 7"/>
          <p:cNvPicPr>
            <a:picLocks noChangeAspect="1"/>
          </p:cNvPicPr>
          <p:nvPr/>
        </p:nvPicPr>
        <p:blipFill>
          <a:blip r:embed="rId3"/>
          <a:stretch>
            <a:fillRect/>
          </a:stretch>
        </p:blipFill>
        <p:spPr>
          <a:xfrm>
            <a:off x="6680200" y="2644140"/>
            <a:ext cx="4124325" cy="2219325"/>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6985635" cy="44259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3）欠阻尼（0&lt;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ξ&lt;1）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的情况</a:t>
            </a:r>
          </a:p>
        </p:txBody>
      </p:sp>
      <p:sp>
        <p:nvSpPr>
          <p:cNvPr id="5" name="文本框 4"/>
          <p:cNvSpPr txBox="1"/>
          <p:nvPr/>
        </p:nvSpPr>
        <p:spPr>
          <a:xfrm>
            <a:off x="1763395" y="5394960"/>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图2-35 欠阻尼二阶系统极点分布</a:t>
            </a:r>
          </a:p>
        </p:txBody>
      </p:sp>
      <p:sp>
        <p:nvSpPr>
          <p:cNvPr id="6" name="文本框 5"/>
          <p:cNvSpPr txBox="1"/>
          <p:nvPr/>
        </p:nvSpPr>
        <p:spPr>
          <a:xfrm>
            <a:off x="6659880" y="5394960"/>
            <a:ext cx="474853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图2-36 欠阻尼二阶系统单位阶跃响应曲线</a:t>
            </a:r>
          </a:p>
        </p:txBody>
      </p:sp>
      <p:pic>
        <p:nvPicPr>
          <p:cNvPr id="7" name="图片 6"/>
          <p:cNvPicPr>
            <a:picLocks noChangeAspect="1"/>
          </p:cNvPicPr>
          <p:nvPr/>
        </p:nvPicPr>
        <p:blipFill>
          <a:blip r:embed="rId2"/>
          <a:stretch>
            <a:fillRect/>
          </a:stretch>
        </p:blipFill>
        <p:spPr>
          <a:xfrm>
            <a:off x="1680845" y="2214245"/>
            <a:ext cx="2943225" cy="2943225"/>
          </a:xfrm>
          <a:prstGeom prst="rect">
            <a:avLst/>
          </a:prstGeom>
        </p:spPr>
      </p:pic>
      <p:pic>
        <p:nvPicPr>
          <p:cNvPr id="8" name="图片 7"/>
          <p:cNvPicPr>
            <a:picLocks noChangeAspect="1"/>
          </p:cNvPicPr>
          <p:nvPr/>
        </p:nvPicPr>
        <p:blipFill>
          <a:blip r:embed="rId3"/>
          <a:stretch>
            <a:fillRect/>
          </a:stretch>
        </p:blipFill>
        <p:spPr>
          <a:xfrm>
            <a:off x="7025005" y="2480945"/>
            <a:ext cx="3514725" cy="267652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6985635" cy="44259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4）无阻尼（</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的情况</a:t>
            </a:r>
          </a:p>
        </p:txBody>
      </p:sp>
      <p:sp>
        <p:nvSpPr>
          <p:cNvPr id="5" name="文本框 4"/>
          <p:cNvSpPr txBox="1"/>
          <p:nvPr>
            <p:custDataLst>
              <p:tags r:id="rId1"/>
            </p:custDataLst>
          </p:nvPr>
        </p:nvSpPr>
        <p:spPr>
          <a:xfrm>
            <a:off x="1763395" y="5307965"/>
            <a:ext cx="406400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图2-37  无阻尼二阶系统极点分布</a:t>
            </a:r>
          </a:p>
        </p:txBody>
      </p:sp>
      <p:sp>
        <p:nvSpPr>
          <p:cNvPr id="6" name="文本框 5"/>
          <p:cNvSpPr txBox="1"/>
          <p:nvPr>
            <p:custDataLst>
              <p:tags r:id="rId2"/>
            </p:custDataLst>
          </p:nvPr>
        </p:nvSpPr>
        <p:spPr>
          <a:xfrm>
            <a:off x="6659880" y="5307965"/>
            <a:ext cx="4748530" cy="368300"/>
          </a:xfrm>
          <a:prstGeom prst="rect">
            <a:avLst/>
          </a:prstGeom>
          <a:noFill/>
        </p:spPr>
        <p:txBody>
          <a:bodyPr wrap="square" rtlCol="0">
            <a:spAutoFit/>
          </a:bodyPr>
          <a:lstStyle/>
          <a:p>
            <a:pPr algn="l">
              <a:buClrTx/>
              <a:buSzTx/>
              <a:buFontTx/>
            </a:pPr>
            <a:r>
              <a:rPr lang="zh-CN" altLang="en-US">
                <a:latin typeface="Times New Roman" panose="02020603050405020304" charset="0"/>
                <a:ea typeface="宋体" panose="02010600030101010101" pitchFamily="2" charset="-122"/>
                <a:cs typeface="Times New Roman" panose="02020603050405020304" charset="0"/>
              </a:rPr>
              <a:t>图2-38  无阻尼二阶系统单位阶跃响应</a:t>
            </a:r>
          </a:p>
        </p:txBody>
      </p:sp>
      <p:pic>
        <p:nvPicPr>
          <p:cNvPr id="7" name="图片 6"/>
          <p:cNvPicPr>
            <a:picLocks noChangeAspect="1"/>
          </p:cNvPicPr>
          <p:nvPr/>
        </p:nvPicPr>
        <p:blipFill>
          <a:blip r:embed="rId4"/>
          <a:stretch>
            <a:fillRect/>
          </a:stretch>
        </p:blipFill>
        <p:spPr>
          <a:xfrm>
            <a:off x="1951990" y="2958465"/>
            <a:ext cx="3276600" cy="2171700"/>
          </a:xfrm>
          <a:prstGeom prst="rect">
            <a:avLst/>
          </a:prstGeom>
        </p:spPr>
      </p:pic>
      <p:pic>
        <p:nvPicPr>
          <p:cNvPr id="8" name="图片 7"/>
          <p:cNvPicPr>
            <a:picLocks noChangeAspect="1"/>
          </p:cNvPicPr>
          <p:nvPr/>
        </p:nvPicPr>
        <p:blipFill>
          <a:blip r:embed="rId5"/>
          <a:stretch>
            <a:fillRect/>
          </a:stretch>
        </p:blipFill>
        <p:spPr>
          <a:xfrm>
            <a:off x="6811010" y="2958465"/>
            <a:ext cx="3352800" cy="21336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8987790" cy="44259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当系统具有不同阻尼比时，二阶系统单位阶跃响应曲线如图2-39所示。</a:t>
            </a:r>
          </a:p>
        </p:txBody>
      </p:sp>
      <p:sp>
        <p:nvSpPr>
          <p:cNvPr id="7" name="文本框 6"/>
          <p:cNvSpPr txBox="1"/>
          <p:nvPr/>
        </p:nvSpPr>
        <p:spPr>
          <a:xfrm>
            <a:off x="3805555" y="6299835"/>
            <a:ext cx="4669155" cy="36830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图2-39  不同阻尼比时系统单位阶跃响应</a:t>
            </a:r>
          </a:p>
        </p:txBody>
      </p:sp>
      <p:pic>
        <p:nvPicPr>
          <p:cNvPr id="5" name="图片 4"/>
          <p:cNvPicPr>
            <a:picLocks noChangeAspect="1"/>
          </p:cNvPicPr>
          <p:nvPr/>
        </p:nvPicPr>
        <p:blipFill>
          <a:blip r:embed="rId2"/>
          <a:stretch>
            <a:fillRect/>
          </a:stretch>
        </p:blipFill>
        <p:spPr>
          <a:xfrm>
            <a:off x="3220085" y="1955165"/>
            <a:ext cx="5751195" cy="434467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10423525" cy="85471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5.时域分析性能指标</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欠阻尼二阶系统的阶跃响应曲线如图2-40所示，其动态性能指标通常如下：</a:t>
            </a:r>
          </a:p>
        </p:txBody>
      </p:sp>
      <p:sp>
        <p:nvSpPr>
          <p:cNvPr id="5" name="文本框 4"/>
          <p:cNvSpPr txBox="1"/>
          <p:nvPr/>
        </p:nvSpPr>
        <p:spPr>
          <a:xfrm>
            <a:off x="3930015" y="5828665"/>
            <a:ext cx="433133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图2-40  欠阻尼二阶系统的阶跃响应曲线</a:t>
            </a:r>
          </a:p>
        </p:txBody>
      </p:sp>
      <p:pic>
        <p:nvPicPr>
          <p:cNvPr id="6" name="图片 5"/>
          <p:cNvPicPr>
            <a:picLocks noChangeAspect="1"/>
          </p:cNvPicPr>
          <p:nvPr/>
        </p:nvPicPr>
        <p:blipFill>
          <a:blip r:embed="rId2"/>
          <a:stretch>
            <a:fillRect/>
          </a:stretch>
        </p:blipFill>
        <p:spPr>
          <a:xfrm>
            <a:off x="3677285" y="2294890"/>
            <a:ext cx="4879975" cy="334899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455420"/>
            <a:ext cx="4638675" cy="49180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1）上升时间</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a:t>
            </a:r>
            <a:endPar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2）峰值时间</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3）超调量</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σ%</a:t>
            </a:r>
          </a:p>
        </p:txBody>
      </p:sp>
      <p:pic>
        <p:nvPicPr>
          <p:cNvPr id="5" name="图片 4"/>
          <p:cNvPicPr>
            <a:picLocks noChangeAspect="1"/>
          </p:cNvPicPr>
          <p:nvPr/>
        </p:nvPicPr>
        <p:blipFill>
          <a:blip r:embed="rId2"/>
          <a:stretch>
            <a:fillRect/>
          </a:stretch>
        </p:blipFill>
        <p:spPr>
          <a:xfrm>
            <a:off x="2152015" y="1772920"/>
            <a:ext cx="2235835" cy="1096645"/>
          </a:xfrm>
          <a:prstGeom prst="rect">
            <a:avLst/>
          </a:prstGeom>
        </p:spPr>
      </p:pic>
      <p:pic>
        <p:nvPicPr>
          <p:cNvPr id="6" name="图片 5"/>
          <p:cNvPicPr>
            <a:picLocks noChangeAspect="1"/>
          </p:cNvPicPr>
          <p:nvPr/>
        </p:nvPicPr>
        <p:blipFill>
          <a:blip r:embed="rId3"/>
          <a:stretch>
            <a:fillRect/>
          </a:stretch>
        </p:blipFill>
        <p:spPr>
          <a:xfrm>
            <a:off x="2289175" y="3581400"/>
            <a:ext cx="1927225" cy="748665"/>
          </a:xfrm>
          <a:prstGeom prst="rect">
            <a:avLst/>
          </a:prstGeom>
        </p:spPr>
      </p:pic>
      <p:pic>
        <p:nvPicPr>
          <p:cNvPr id="7" name="图片 6"/>
          <p:cNvPicPr>
            <a:picLocks noChangeAspect="1"/>
          </p:cNvPicPr>
          <p:nvPr/>
        </p:nvPicPr>
        <p:blipFill>
          <a:blip r:embed="rId4"/>
          <a:stretch>
            <a:fillRect/>
          </a:stretch>
        </p:blipFill>
        <p:spPr>
          <a:xfrm>
            <a:off x="1790700" y="5041900"/>
            <a:ext cx="3754120" cy="683895"/>
          </a:xfrm>
          <a:prstGeom prst="rect">
            <a:avLst/>
          </a:prstGeom>
        </p:spPr>
      </p:pic>
      <p:sp>
        <p:nvSpPr>
          <p:cNvPr id="8" name="文本框 7"/>
          <p:cNvSpPr txBox="1"/>
          <p:nvPr/>
        </p:nvSpPr>
        <p:spPr>
          <a:xfrm>
            <a:off x="6811010" y="1455420"/>
            <a:ext cx="4220845" cy="4269740"/>
          </a:xfrm>
          <a:prstGeom prst="rect">
            <a:avLst/>
          </a:prstGeom>
          <a:noFill/>
        </p:spPr>
        <p:txBody>
          <a:bodyPr wrap="square" rtlCol="0">
            <a:noAutofit/>
          </a:bodyPr>
          <a:lstStyle/>
          <a:p>
            <a:r>
              <a:rPr lang="zh-CN" altLang="en-US" sz="2000">
                <a:solidFill>
                  <a:schemeClr val="accent1">
                    <a:lumMod val="50000"/>
                  </a:schemeClr>
                </a:solidFill>
                <a:latin typeface="宋体" panose="02010600030101010101" pitchFamily="2" charset="-122"/>
                <a:ea typeface="宋体" panose="02010600030101010101" pitchFamily="2" charset="-122"/>
              </a:rPr>
              <a:t>4）调节时间</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5）震荡次数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endPar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9" name="图片 8"/>
          <p:cNvPicPr>
            <a:picLocks noChangeAspect="1"/>
          </p:cNvPicPr>
          <p:nvPr/>
        </p:nvPicPr>
        <p:blipFill>
          <a:blip r:embed="rId5"/>
          <a:stretch>
            <a:fillRect/>
          </a:stretch>
        </p:blipFill>
        <p:spPr>
          <a:xfrm>
            <a:off x="7864475" y="2101215"/>
            <a:ext cx="2661285" cy="768350"/>
          </a:xfrm>
          <a:prstGeom prst="rect">
            <a:avLst/>
          </a:prstGeom>
        </p:spPr>
      </p:pic>
      <p:pic>
        <p:nvPicPr>
          <p:cNvPr id="10" name="图片 9"/>
          <p:cNvPicPr>
            <a:picLocks noChangeAspect="1"/>
          </p:cNvPicPr>
          <p:nvPr/>
        </p:nvPicPr>
        <p:blipFill>
          <a:blip r:embed="rId6"/>
          <a:stretch>
            <a:fillRect/>
          </a:stretch>
        </p:blipFill>
        <p:spPr>
          <a:xfrm>
            <a:off x="8683625" y="3647440"/>
            <a:ext cx="1283970" cy="682625"/>
          </a:xfrm>
          <a:prstGeom prst="rect">
            <a:avLst/>
          </a:prstGeom>
        </p:spPr>
      </p:pic>
      <p:pic>
        <p:nvPicPr>
          <p:cNvPr id="11" name="图片 10"/>
          <p:cNvPicPr>
            <a:picLocks noChangeAspect="1"/>
          </p:cNvPicPr>
          <p:nvPr/>
        </p:nvPicPr>
        <p:blipFill>
          <a:blip r:embed="rId7"/>
          <a:stretch>
            <a:fillRect/>
          </a:stretch>
        </p:blipFill>
        <p:spPr>
          <a:xfrm>
            <a:off x="7261860" y="4490720"/>
            <a:ext cx="3319145" cy="459740"/>
          </a:xfrm>
          <a:prstGeom prst="rect">
            <a:avLst/>
          </a:prstGeom>
        </p:spPr>
      </p:pic>
      <p:sp>
        <p:nvSpPr>
          <p:cNvPr id="13" name="矩形 12"/>
          <p:cNvSpPr/>
          <p:nvPr/>
        </p:nvSpPr>
        <p:spPr>
          <a:xfrm>
            <a:off x="749935" y="1280160"/>
            <a:ext cx="5407660" cy="4875530"/>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2" name="矩形 11"/>
          <p:cNvSpPr/>
          <p:nvPr/>
        </p:nvSpPr>
        <p:spPr>
          <a:xfrm>
            <a:off x="6350635" y="1280160"/>
            <a:ext cx="5398135" cy="4875530"/>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6391910" cy="533463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6.系统误差计算与分析</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1）系统误差与偏差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对于图2-41所示系统，</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or</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）为理想输出，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o</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）为实际输出。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控制系统误差和偏差一般不相等，只有单位反馈系统的偏差才等于误差。</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2188845" y="2666365"/>
            <a:ext cx="1973580" cy="362585"/>
          </a:xfrm>
          <a:prstGeom prst="rect">
            <a:avLst/>
          </a:prstGeom>
        </p:spPr>
      </p:pic>
      <p:pic>
        <p:nvPicPr>
          <p:cNvPr id="6" name="图片 5"/>
          <p:cNvPicPr>
            <a:picLocks noChangeAspect="1"/>
          </p:cNvPicPr>
          <p:nvPr/>
        </p:nvPicPr>
        <p:blipFill>
          <a:blip r:embed="rId3"/>
          <a:stretch>
            <a:fillRect/>
          </a:stretch>
        </p:blipFill>
        <p:spPr>
          <a:xfrm>
            <a:off x="2188845" y="3115945"/>
            <a:ext cx="1854200" cy="381635"/>
          </a:xfrm>
          <a:prstGeom prst="rect">
            <a:avLst/>
          </a:prstGeom>
        </p:spPr>
      </p:pic>
      <p:pic>
        <p:nvPicPr>
          <p:cNvPr id="7" name="图片 6"/>
          <p:cNvPicPr>
            <a:picLocks noChangeAspect="1"/>
          </p:cNvPicPr>
          <p:nvPr/>
        </p:nvPicPr>
        <p:blipFill>
          <a:blip r:embed="rId4"/>
          <a:stretch>
            <a:fillRect/>
          </a:stretch>
        </p:blipFill>
        <p:spPr>
          <a:xfrm>
            <a:off x="905510" y="3732530"/>
            <a:ext cx="6392545" cy="2016760"/>
          </a:xfrm>
          <a:prstGeom prst="rect">
            <a:avLst/>
          </a:prstGeom>
        </p:spPr>
      </p:pic>
      <p:sp>
        <p:nvSpPr>
          <p:cNvPr id="8" name="文本框 7"/>
          <p:cNvSpPr txBox="1"/>
          <p:nvPr/>
        </p:nvSpPr>
        <p:spPr>
          <a:xfrm>
            <a:off x="8188325" y="4465320"/>
            <a:ext cx="3476625" cy="36830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图2-41  </a:t>
            </a:r>
            <a:r>
              <a:rPr lang="zh-CN" altLang="en-US" i="1">
                <a:latin typeface="Times New Roman" panose="02020603050405020304" charset="0"/>
                <a:ea typeface="宋体" panose="02010600030101010101" pitchFamily="2" charset="-122"/>
                <a:cs typeface="Times New Roman" panose="02020603050405020304" charset="0"/>
              </a:rPr>
              <a:t> </a:t>
            </a:r>
            <a:r>
              <a:rPr lang="en-US" altLang="zh-CN" i="1">
                <a:latin typeface="Times New Roman" panose="02020603050405020304" charset="0"/>
                <a:ea typeface="宋体" panose="02010600030101010101" pitchFamily="2" charset="-122"/>
                <a:cs typeface="Times New Roman" panose="02020603050405020304" charset="0"/>
              </a:rPr>
              <a:t>E</a:t>
            </a:r>
            <a:r>
              <a:rPr lang="en-US" altLang="zh-CN">
                <a:latin typeface="Times New Roman" panose="02020603050405020304" charset="0"/>
                <a:ea typeface="宋体" panose="02010600030101010101" pitchFamily="2" charset="-122"/>
                <a:cs typeface="Times New Roman" panose="02020603050405020304" charset="0"/>
              </a:rPr>
              <a:t>(</a:t>
            </a:r>
            <a:r>
              <a:rPr lang="en-US" altLang="zh-CN" i="1">
                <a:latin typeface="Times New Roman" panose="02020603050405020304" charset="0"/>
                <a:ea typeface="宋体" panose="02010600030101010101" pitchFamily="2" charset="-122"/>
                <a:cs typeface="Times New Roman" panose="02020603050405020304" charset="0"/>
              </a:rPr>
              <a:t>s</a:t>
            </a:r>
            <a:r>
              <a:rPr lang="en-US" altLang="zh-CN">
                <a:latin typeface="Times New Roman" panose="02020603050405020304" charset="0"/>
                <a:ea typeface="宋体" panose="02010600030101010101" pitchFamily="2" charset="-122"/>
                <a:cs typeface="Times New Roman" panose="02020603050405020304" charset="0"/>
              </a:rPr>
              <a:t>)</a:t>
            </a:r>
            <a:r>
              <a:rPr lang="zh-CN" altLang="en-US">
                <a:latin typeface="Times New Roman" panose="02020603050405020304" charset="0"/>
                <a:ea typeface="宋体" panose="02010600030101010101" pitchFamily="2" charset="-122"/>
                <a:cs typeface="Times New Roman" panose="02020603050405020304" charset="0"/>
              </a:rPr>
              <a:t>与</a:t>
            </a:r>
            <a:r>
              <a:rPr lang="en-US" altLang="zh-CN" i="1">
                <a:latin typeface="Times New Roman" panose="02020603050405020304" charset="0"/>
                <a:ea typeface="宋体" panose="02010600030101010101" pitchFamily="2" charset="-122"/>
                <a:cs typeface="Times New Roman" panose="02020603050405020304" charset="0"/>
              </a:rPr>
              <a:t>E</a:t>
            </a:r>
            <a:r>
              <a:rPr lang="en-US" altLang="zh-CN" baseline="-25000">
                <a:latin typeface="Times New Roman" panose="02020603050405020304" charset="0"/>
                <a:ea typeface="宋体" panose="02010600030101010101" pitchFamily="2" charset="-122"/>
                <a:cs typeface="Times New Roman" panose="02020603050405020304" charset="0"/>
              </a:rPr>
              <a:t>1</a:t>
            </a:r>
            <a:r>
              <a:rPr lang="en-US" altLang="zh-CN">
                <a:latin typeface="Times New Roman" panose="02020603050405020304" charset="0"/>
                <a:ea typeface="宋体" panose="02010600030101010101" pitchFamily="2" charset="-122"/>
                <a:cs typeface="Times New Roman" panose="02020603050405020304" charset="0"/>
              </a:rPr>
              <a:t>(s)</a:t>
            </a:r>
            <a:r>
              <a:rPr lang="zh-CN" altLang="en-US">
                <a:latin typeface="Times New Roman" panose="02020603050405020304" charset="0"/>
                <a:ea typeface="宋体" panose="02010600030101010101" pitchFamily="2" charset="-122"/>
                <a:cs typeface="Times New Roman" panose="02020603050405020304" charset="0"/>
              </a:rPr>
              <a:t>关系框图</a:t>
            </a:r>
          </a:p>
        </p:txBody>
      </p:sp>
      <p:pic>
        <p:nvPicPr>
          <p:cNvPr id="9" name="图片 8"/>
          <p:cNvPicPr>
            <a:picLocks noChangeAspect="1"/>
          </p:cNvPicPr>
          <p:nvPr/>
        </p:nvPicPr>
        <p:blipFill>
          <a:blip r:embed="rId5"/>
          <a:stretch>
            <a:fillRect/>
          </a:stretch>
        </p:blipFill>
        <p:spPr>
          <a:xfrm>
            <a:off x="7995285" y="2138680"/>
            <a:ext cx="3669665" cy="2137410"/>
          </a:xfrm>
          <a:prstGeom prst="rect">
            <a:avLst/>
          </a:prstGeom>
        </p:spPr>
      </p:pic>
      <p:sp>
        <p:nvSpPr>
          <p:cNvPr id="13" name="矩形 12"/>
          <p:cNvSpPr/>
          <p:nvPr/>
        </p:nvSpPr>
        <p:spPr>
          <a:xfrm>
            <a:off x="749935" y="1280160"/>
            <a:ext cx="6750685" cy="5451475"/>
          </a:xfrm>
          <a:prstGeom prst="rect">
            <a:avLst/>
          </a:prstGeom>
          <a:extLst>
            <a:ext uri="{909E8E84-426E-40DD-AFC4-6F175D3DCCD1}">
              <a14:hiddenFill xmlns:a14="http://schemas.microsoft.com/office/drawing/2010/main">
                <a:solidFill>
                  <a:schemeClr val="accent1">
                    <a:lumMod val="60000"/>
                    <a:lumOff val="40000"/>
                  </a:schemeClr>
                </a:solidFill>
              </a14:hiddenFill>
            </a:ext>
          </a:extLst>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1" name="半闭框 10"/>
          <p:cNvSpPr/>
          <p:nvPr/>
        </p:nvSpPr>
        <p:spPr>
          <a:xfrm rot="5400000">
            <a:off x="6661150" y="1116965"/>
            <a:ext cx="914400" cy="914400"/>
          </a:xfrm>
          <a:prstGeom prst="halfFrame">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2.3.1　控制系统时域分析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5510" y="1396365"/>
            <a:ext cx="6111240" cy="49180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2）系统的稳态误差与偏差</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稳态误差</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稳态偏差</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与输入有关，稳态偏差与系统开环有关。</a:t>
            </a:r>
          </a:p>
        </p:txBody>
      </p:sp>
      <p:pic>
        <p:nvPicPr>
          <p:cNvPr id="5" name="图片 4"/>
          <p:cNvPicPr>
            <a:picLocks noChangeAspect="1"/>
          </p:cNvPicPr>
          <p:nvPr/>
        </p:nvPicPr>
        <p:blipFill>
          <a:blip r:embed="rId2"/>
          <a:stretch>
            <a:fillRect/>
          </a:stretch>
        </p:blipFill>
        <p:spPr>
          <a:xfrm>
            <a:off x="909320" y="2985770"/>
            <a:ext cx="5378450" cy="2572385"/>
          </a:xfrm>
          <a:prstGeom prst="rect">
            <a:avLst/>
          </a:prstGeom>
        </p:spPr>
      </p:pic>
      <p:pic>
        <p:nvPicPr>
          <p:cNvPr id="6" name="图片 5"/>
          <p:cNvPicPr>
            <a:picLocks noChangeAspect="1"/>
          </p:cNvPicPr>
          <p:nvPr/>
        </p:nvPicPr>
        <p:blipFill>
          <a:blip r:embed="rId3"/>
          <a:stretch>
            <a:fillRect/>
          </a:stretch>
        </p:blipFill>
        <p:spPr>
          <a:xfrm>
            <a:off x="2629535" y="1964055"/>
            <a:ext cx="2333625" cy="1021715"/>
          </a:xfrm>
          <a:prstGeom prst="rect">
            <a:avLst/>
          </a:prstGeom>
        </p:spPr>
      </p:pic>
      <p:pic>
        <p:nvPicPr>
          <p:cNvPr id="7" name="图片 6"/>
          <p:cNvPicPr>
            <a:picLocks noChangeAspect="1"/>
          </p:cNvPicPr>
          <p:nvPr/>
        </p:nvPicPr>
        <p:blipFill>
          <a:blip r:embed="rId4"/>
          <a:stretch>
            <a:fillRect/>
          </a:stretch>
        </p:blipFill>
        <p:spPr>
          <a:xfrm>
            <a:off x="1021715" y="5519420"/>
            <a:ext cx="2809240" cy="367030"/>
          </a:xfrm>
          <a:prstGeom prst="rect">
            <a:avLst/>
          </a:prstGeom>
        </p:spPr>
      </p:pic>
      <p:sp>
        <p:nvSpPr>
          <p:cNvPr id="8" name="文本框 7"/>
          <p:cNvSpPr txBox="1"/>
          <p:nvPr/>
        </p:nvSpPr>
        <p:spPr>
          <a:xfrm>
            <a:off x="8380095" y="3837305"/>
            <a:ext cx="1990090" cy="368300"/>
          </a:xfrm>
          <a:prstGeom prst="rect">
            <a:avLst/>
          </a:prstGeom>
          <a:noFill/>
        </p:spPr>
        <p:txBody>
          <a:bodyPr wrap="square" rtlCol="0">
            <a:spAutoFit/>
          </a:bodyPr>
          <a:lstStyle/>
          <a:p>
            <a:pPr algn="ctr"/>
            <a:r>
              <a:rPr lang="zh-CN" altLang="en-US">
                <a:latin typeface="Times New Roman" panose="02020603050405020304" charset="0"/>
                <a:ea typeface="宋体" panose="02010600030101010101" pitchFamily="2" charset="-122"/>
                <a:cs typeface="Times New Roman" panose="02020603050405020304" charset="0"/>
              </a:rPr>
              <a:t>图2-42  系统框图</a:t>
            </a:r>
          </a:p>
        </p:txBody>
      </p:sp>
      <p:pic>
        <p:nvPicPr>
          <p:cNvPr id="9" name="图片 8"/>
          <p:cNvPicPr>
            <a:picLocks noChangeAspect="1"/>
          </p:cNvPicPr>
          <p:nvPr/>
        </p:nvPicPr>
        <p:blipFill>
          <a:blip r:embed="rId5"/>
          <a:stretch>
            <a:fillRect/>
          </a:stretch>
        </p:blipFill>
        <p:spPr>
          <a:xfrm>
            <a:off x="7599045" y="2476500"/>
            <a:ext cx="3375025" cy="1274445"/>
          </a:xfrm>
          <a:prstGeom prst="rect">
            <a:avLst/>
          </a:prstGeom>
        </p:spPr>
      </p:pic>
      <p:sp>
        <p:nvSpPr>
          <p:cNvPr id="13" name="矩形 12"/>
          <p:cNvSpPr/>
          <p:nvPr/>
        </p:nvSpPr>
        <p:spPr>
          <a:xfrm>
            <a:off x="749935" y="1280160"/>
            <a:ext cx="5959475" cy="5170805"/>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749935" y="1280160"/>
            <a:ext cx="10551160" cy="2014220"/>
          </a:xfrm>
          <a:prstGeom prst="rect">
            <a:avLst/>
          </a:prstGeom>
          <a:solidFill>
            <a:schemeClr val="accent1">
              <a:lumMod val="40000"/>
              <a:lumOff val="60000"/>
            </a:schemeClr>
          </a:solidFill>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79780" y="1442085"/>
            <a:ext cx="4064000"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1.频率特性的基本概念</a:t>
            </a:r>
          </a:p>
        </p:txBody>
      </p:sp>
      <p:sp>
        <p:nvSpPr>
          <p:cNvPr id="5" name="文本框 4"/>
          <p:cNvSpPr txBox="1"/>
          <p:nvPr/>
        </p:nvSpPr>
        <p:spPr>
          <a:xfrm>
            <a:off x="909320" y="1840865"/>
            <a:ext cx="9812020" cy="132207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当系统输入为正弦信号时, 将输出的稳态响应的幅值与输入的幅值之比定义为系统的幅频特性, 记作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将输出的稳态响应的相位与输入的相位之差定义为系统的相频特性, 记作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幅频特性与相频特性总称为系统的频率特性。 系统的频率特性是关于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的复变函数, 它以幅频特性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为幅值, 以相频特性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为相位, 记作</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(ω)e</a:t>
            </a:r>
            <a:r>
              <a:rPr lang="en-US" altLang="zh-CN" sz="2000" baseline="30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baseline="30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φ</a:t>
            </a:r>
            <a:r>
              <a:rPr lang="en-US" altLang="zh-CN" sz="2000" baseline="30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baseline="30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30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p:txBody>
      </p:sp>
      <p:sp>
        <p:nvSpPr>
          <p:cNvPr id="6" name="文本框 5"/>
          <p:cNvSpPr txBox="1"/>
          <p:nvPr/>
        </p:nvSpPr>
        <p:spPr>
          <a:xfrm>
            <a:off x="909320" y="3294380"/>
            <a:ext cx="4064000"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2.频率特性与传递函数之间的关系</a:t>
            </a:r>
          </a:p>
        </p:txBody>
      </p:sp>
      <p:sp>
        <p:nvSpPr>
          <p:cNvPr id="7" name="文本框 6"/>
          <p:cNvSpPr txBox="1"/>
          <p:nvPr/>
        </p:nvSpPr>
        <p:spPr>
          <a:xfrm>
            <a:off x="909320" y="3693160"/>
            <a:ext cx="9770745" cy="1061085"/>
          </a:xfrm>
          <a:prstGeom prst="rect">
            <a:avLst/>
          </a:prstGeom>
          <a:noFill/>
        </p:spPr>
        <p:txBody>
          <a:bodyPr wrap="square" rtlCol="0">
            <a:noAutofit/>
          </a:bodyPr>
          <a:lstStyle/>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频率特性是以复数j</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为自变量的函数, 它包含了与传递函数相同的信息, 反映了系统的固有特性, 也是系统的一种数学模型。传递函数的自变量是复变量</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，频率特性是传递函数在</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=0且</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时的特例。根据以上关系可以逆推得</a:t>
            </a:r>
          </a:p>
        </p:txBody>
      </p:sp>
      <p:pic>
        <p:nvPicPr>
          <p:cNvPr id="8" name="图片 7"/>
          <p:cNvPicPr>
            <a:picLocks noChangeAspect="1"/>
          </p:cNvPicPr>
          <p:nvPr/>
        </p:nvPicPr>
        <p:blipFill>
          <a:blip r:embed="rId2"/>
          <a:stretch>
            <a:fillRect/>
          </a:stretch>
        </p:blipFill>
        <p:spPr>
          <a:xfrm>
            <a:off x="3749040" y="4754245"/>
            <a:ext cx="4244340" cy="1327785"/>
          </a:xfrm>
          <a:prstGeom prst="rect">
            <a:avLst/>
          </a:prstGeom>
        </p:spPr>
      </p:pic>
      <p:sp>
        <p:nvSpPr>
          <p:cNvPr id="9" name="矩形 8"/>
          <p:cNvSpPr/>
          <p:nvPr/>
        </p:nvSpPr>
        <p:spPr>
          <a:xfrm>
            <a:off x="749935" y="1280160"/>
            <a:ext cx="10617200" cy="4875530"/>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0" name="矩形 9"/>
          <p:cNvSpPr/>
          <p:nvPr/>
        </p:nvSpPr>
        <p:spPr>
          <a:xfrm>
            <a:off x="779145" y="3295015"/>
            <a:ext cx="10445115" cy="2860675"/>
          </a:xfrm>
          <a:prstGeom prst="rect">
            <a:avLst/>
          </a:prstGeom>
          <a:ln w="6350" cap="flat" cmpd="sng" algn="ctr">
            <a:solidFill>
              <a:schemeClr val="accent1"/>
            </a:solidFill>
            <a:prstDash val="dash"/>
            <a:miter lim="800000"/>
          </a:ln>
          <a:extLst>
            <a:ext uri="{909E8E84-426E-40DD-AFC4-6F175D3DCCD1}">
              <a14:hiddenFill xmlns:a14="http://schemas.microsoft.com/office/drawing/2010/main">
                <a:solidFill>
                  <a:schemeClr val="accent1">
                    <a:lumMod val="60000"/>
                    <a:lumOff val="40000"/>
                  </a:schemeClr>
                </a:solidFill>
              </a14:hiddenFill>
            </a:ext>
          </a:extLst>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图形 4"/>
          <p:cNvSpPr>
            <a:spLocks noChangeAspect="1"/>
          </p:cNvSpPr>
          <p:nvPr>
            <p:custDataLst>
              <p:tags r:id="rId2"/>
            </p:custDataLst>
          </p:nvPr>
        </p:nvSpPr>
        <p:spPr>
          <a:xfrm>
            <a:off x="684962" y="3344368"/>
            <a:ext cx="10810875" cy="3149600"/>
          </a:xfrm>
          <a:custGeom>
            <a:avLst/>
            <a:gdLst>
              <a:gd name="connsiteX0" fmla="*/ 0 w 17025"/>
              <a:gd name="connsiteY0" fmla="*/ 0 h 4960"/>
              <a:gd name="connsiteX1" fmla="*/ 15786 w 17025"/>
              <a:gd name="connsiteY1" fmla="*/ 0 h 4960"/>
              <a:gd name="connsiteX2" fmla="*/ 17025 w 17025"/>
              <a:gd name="connsiteY2" fmla="*/ 1239 h 4960"/>
              <a:gd name="connsiteX3" fmla="*/ 17025 w 17025"/>
              <a:gd name="connsiteY3" fmla="*/ 1239 h 4960"/>
              <a:gd name="connsiteX4" fmla="*/ 15786 w 17025"/>
              <a:gd name="connsiteY4" fmla="*/ 2479 h 4960"/>
              <a:gd name="connsiteX5" fmla="*/ 1239 w 17025"/>
              <a:gd name="connsiteY5" fmla="*/ 2479 h 4960"/>
              <a:gd name="connsiteX6" fmla="*/ 0 w 17025"/>
              <a:gd name="connsiteY6" fmla="*/ 3718 h 4960"/>
              <a:gd name="connsiteX7" fmla="*/ 0 w 17025"/>
              <a:gd name="connsiteY7" fmla="*/ 3718 h 4960"/>
              <a:gd name="connsiteX8" fmla="*/ 1239 w 17025"/>
              <a:gd name="connsiteY8" fmla="*/ 4957 h 4960"/>
              <a:gd name="connsiteX9" fmla="*/ 16907 w 17025"/>
              <a:gd name="connsiteY9" fmla="*/ 4960 h 4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025" h="4960">
                <a:moveTo>
                  <a:pt x="0" y="0"/>
                </a:moveTo>
                <a:lnTo>
                  <a:pt x="15786" y="0"/>
                </a:lnTo>
                <a:cubicBezTo>
                  <a:pt x="16470" y="0"/>
                  <a:pt x="17025" y="555"/>
                  <a:pt x="17025" y="1239"/>
                </a:cubicBezTo>
                <a:lnTo>
                  <a:pt x="17025" y="1239"/>
                </a:lnTo>
                <a:cubicBezTo>
                  <a:pt x="17025" y="1924"/>
                  <a:pt x="16470" y="2479"/>
                  <a:pt x="15786" y="2479"/>
                </a:cubicBezTo>
                <a:lnTo>
                  <a:pt x="1239" y="2479"/>
                </a:lnTo>
                <a:cubicBezTo>
                  <a:pt x="555" y="2479"/>
                  <a:pt x="0" y="3034"/>
                  <a:pt x="0" y="3718"/>
                </a:cubicBezTo>
                <a:lnTo>
                  <a:pt x="0" y="3718"/>
                </a:lnTo>
                <a:cubicBezTo>
                  <a:pt x="0" y="4403"/>
                  <a:pt x="555" y="4957"/>
                  <a:pt x="1239" y="4957"/>
                </a:cubicBezTo>
                <a:lnTo>
                  <a:pt x="16907" y="4960"/>
                </a:lnTo>
              </a:path>
            </a:pathLst>
          </a:custGeom>
          <a:noFill/>
          <a:ln w="9525" cap="flat">
            <a:solidFill>
              <a:schemeClr val="accent1">
                <a:alpha val="60000"/>
              </a:schemeClr>
            </a:solidFill>
            <a:prstDash val="solid"/>
            <a:miter/>
            <a:tailEnd type="triangle" w="med" len="lg"/>
          </a:ln>
        </p:spPr>
        <p:txBody>
          <a:bodyPr rot="0" spcFirstLastPara="0" vertOverflow="overflow" horzOverflow="overflow" vert="mongolianVert" wrap="square" lIns="36195"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ym typeface="+mn-ea"/>
            </a:endParaRPr>
          </a:p>
        </p:txBody>
      </p:sp>
      <p:sp>
        <p:nvSpPr>
          <p:cNvPr id="9" name="文本框 8"/>
          <p:cNvSpPr txBox="1"/>
          <p:nvPr>
            <p:custDataLst>
              <p:tags r:id="rId3"/>
            </p:custDataLst>
          </p:nvPr>
        </p:nvSpPr>
        <p:spPr>
          <a:xfrm>
            <a:off x="1236345" y="3342640"/>
            <a:ext cx="607060" cy="1569085"/>
          </a:xfrm>
          <a:prstGeom prst="rect">
            <a:avLst/>
          </a:prstGeom>
          <a:noFill/>
        </p:spPr>
        <p:txBody>
          <a:bodyPr wrap="none" lIns="0" tIns="0" rIns="0" bIns="71755" rtlCol="0" anchor="ctr" anchorCtr="0">
            <a:normAutofit/>
          </a:bodyPr>
          <a:lstStyle/>
          <a:p>
            <a:pPr lvl="0" algn="ctr">
              <a:lnSpc>
                <a:spcPct val="130000"/>
              </a:lnSpc>
              <a:spcAft>
                <a:spcPts val="0"/>
              </a:spcAft>
              <a:buClrTx/>
              <a:buSzTx/>
              <a:buFontTx/>
            </a:pPr>
            <a:r>
              <a:rPr lang="en-US" altLang="zh-CN" sz="3500" b="1" dirty="0">
                <a:gradFill>
                  <a:gsLst>
                    <a:gs pos="0">
                      <a:schemeClr val="accent1"/>
                    </a:gs>
                    <a:gs pos="100000">
                      <a:schemeClr val="accent1">
                        <a:alpha val="46000"/>
                      </a:schemeClr>
                    </a:gs>
                  </a:gsLst>
                  <a:lin ang="5400000" scaled="0"/>
                </a:gradFill>
                <a:latin typeface="微软雅黑" panose="020B0503020204020204" charset="-122"/>
                <a:ea typeface="微软雅黑" panose="020B0503020204020204" charset="-122"/>
                <a:sym typeface="+mn-ea"/>
              </a:rPr>
              <a:t>02</a:t>
            </a:r>
          </a:p>
        </p:txBody>
      </p:sp>
      <p:sp>
        <p:nvSpPr>
          <p:cNvPr id="11" name="文本框 10"/>
          <p:cNvSpPr txBox="1"/>
          <p:nvPr>
            <p:custDataLst>
              <p:tags r:id="rId4"/>
            </p:custDataLst>
          </p:nvPr>
        </p:nvSpPr>
        <p:spPr>
          <a:xfrm>
            <a:off x="1236345" y="1773555"/>
            <a:ext cx="607060" cy="1569085"/>
          </a:xfrm>
          <a:prstGeom prst="rect">
            <a:avLst/>
          </a:prstGeom>
          <a:noFill/>
        </p:spPr>
        <p:txBody>
          <a:bodyPr wrap="none" lIns="0" tIns="0" rIns="0" bIns="71755" rtlCol="0" anchor="ctr" anchorCtr="0">
            <a:normAutofit/>
          </a:bodyPr>
          <a:lstStyle/>
          <a:p>
            <a:pPr indent="0" algn="ctr" fontAlgn="auto">
              <a:lnSpc>
                <a:spcPct val="130000"/>
              </a:lnSpc>
              <a:spcAft>
                <a:spcPts val="0"/>
              </a:spcAft>
            </a:pPr>
            <a:r>
              <a:rPr lang="en-US" altLang="zh-CN" sz="3500" b="1" dirty="0">
                <a:gradFill>
                  <a:gsLst>
                    <a:gs pos="0">
                      <a:schemeClr val="accent1"/>
                    </a:gs>
                    <a:gs pos="100000">
                      <a:schemeClr val="accent1">
                        <a:alpha val="46000"/>
                      </a:schemeClr>
                    </a:gs>
                  </a:gsLst>
                  <a:lin ang="5400000" scaled="0"/>
                </a:gradFill>
                <a:latin typeface="微软雅黑" panose="020B0503020204020204" charset="-122"/>
                <a:ea typeface="微软雅黑" panose="020B0503020204020204" charset="-122"/>
                <a:sym typeface="+mn-ea"/>
              </a:rPr>
              <a:t>01</a:t>
            </a:r>
          </a:p>
        </p:txBody>
      </p:sp>
      <p:sp>
        <p:nvSpPr>
          <p:cNvPr id="19" name="文本框 18"/>
          <p:cNvSpPr txBox="1"/>
          <p:nvPr>
            <p:custDataLst>
              <p:tags r:id="rId5"/>
            </p:custDataLst>
          </p:nvPr>
        </p:nvSpPr>
        <p:spPr>
          <a:xfrm>
            <a:off x="1236345" y="4911725"/>
            <a:ext cx="607060" cy="1569085"/>
          </a:xfrm>
          <a:prstGeom prst="rect">
            <a:avLst/>
          </a:prstGeom>
          <a:noFill/>
        </p:spPr>
        <p:txBody>
          <a:bodyPr wrap="none" lIns="0" tIns="0" rIns="0" bIns="71755" rtlCol="0" anchor="ctr" anchorCtr="0">
            <a:normAutofit/>
          </a:bodyPr>
          <a:lstStyle/>
          <a:p>
            <a:pPr lvl="0" algn="ctr">
              <a:lnSpc>
                <a:spcPct val="130000"/>
              </a:lnSpc>
              <a:spcAft>
                <a:spcPts val="0"/>
              </a:spcAft>
              <a:buClrTx/>
              <a:buSzTx/>
              <a:buFontTx/>
            </a:pPr>
            <a:r>
              <a:rPr lang="en-US" altLang="zh-CN" sz="3500" b="1" dirty="0">
                <a:gradFill>
                  <a:gsLst>
                    <a:gs pos="0">
                      <a:schemeClr val="accent1"/>
                    </a:gs>
                    <a:gs pos="100000">
                      <a:schemeClr val="accent1">
                        <a:alpha val="46000"/>
                      </a:schemeClr>
                    </a:gs>
                  </a:gsLst>
                  <a:lin ang="5400000" scaled="0"/>
                </a:gradFill>
                <a:latin typeface="微软雅黑" panose="020B0503020204020204" charset="-122"/>
                <a:ea typeface="微软雅黑" panose="020B0503020204020204" charset="-122"/>
                <a:sym typeface="+mn-ea"/>
              </a:rPr>
              <a:t>03</a:t>
            </a:r>
          </a:p>
        </p:txBody>
      </p:sp>
      <p:sp useBgFill="1">
        <p:nvSpPr>
          <p:cNvPr id="20" name="椭圆 19"/>
          <p:cNvSpPr>
            <a:spLocks noChangeAspect="1"/>
          </p:cNvSpPr>
          <p:nvPr>
            <p:custDataLst>
              <p:tags r:id="rId6"/>
            </p:custDataLst>
          </p:nvPr>
        </p:nvSpPr>
        <p:spPr>
          <a:xfrm>
            <a:off x="1397635" y="3232785"/>
            <a:ext cx="215900" cy="215900"/>
          </a:xfrm>
          <a:prstGeom prst="ellipse">
            <a:avLst/>
          </a:prstGeom>
          <a:ln w="63500" cap="flat">
            <a:noFill/>
            <a:prstDash val="solid"/>
            <a:miter/>
            <a:tailEnd type="none" w="med" len="lg"/>
          </a:ln>
        </p:spPr>
        <p:txBody>
          <a:bodyPr rtlCol="0" anchor="ctr"/>
          <a:lstStyle/>
          <a:p>
            <a:pPr algn="ctr"/>
            <a:endParaRPr lang="zh-CN" altLang="en-US"/>
          </a:p>
        </p:txBody>
      </p:sp>
      <p:sp>
        <p:nvSpPr>
          <p:cNvPr id="32" name="椭圆 31"/>
          <p:cNvSpPr>
            <a:spLocks noChangeAspect="1"/>
          </p:cNvSpPr>
          <p:nvPr>
            <p:custDataLst>
              <p:tags r:id="rId7"/>
            </p:custDataLst>
          </p:nvPr>
        </p:nvSpPr>
        <p:spPr>
          <a:xfrm>
            <a:off x="1451610" y="3286760"/>
            <a:ext cx="107950" cy="107950"/>
          </a:xfrm>
          <a:prstGeom prst="ellipse">
            <a:avLst/>
          </a:prstGeom>
          <a:gradFill>
            <a:gsLst>
              <a:gs pos="0">
                <a:schemeClr val="accent1">
                  <a:alpha val="30000"/>
                </a:schemeClr>
              </a:gs>
              <a:gs pos="100000">
                <a:schemeClr val="accent1">
                  <a:alpha val="70000"/>
                </a:schemeClr>
              </a:gs>
            </a:gsLst>
            <a:lin ang="5400000" scaled="0"/>
          </a:gradFill>
          <a:ln w="63500" cap="flat">
            <a:noFill/>
            <a:prstDash val="solid"/>
            <a:miter/>
            <a:tailEnd type="none" w="med" len="lg"/>
          </a:ln>
        </p:spPr>
        <p:txBody>
          <a:bodyPr rtlCol="0" anchor="ctr"/>
          <a:lstStyle/>
          <a:p>
            <a:pPr algn="ctr"/>
            <a:endParaRPr lang="zh-CN" altLang="en-US"/>
          </a:p>
        </p:txBody>
      </p:sp>
      <p:sp useBgFill="1">
        <p:nvSpPr>
          <p:cNvPr id="39" name="椭圆 38"/>
          <p:cNvSpPr>
            <a:spLocks noChangeAspect="1"/>
          </p:cNvSpPr>
          <p:nvPr>
            <p:custDataLst>
              <p:tags r:id="rId8"/>
            </p:custDataLst>
          </p:nvPr>
        </p:nvSpPr>
        <p:spPr>
          <a:xfrm>
            <a:off x="1397635" y="4802505"/>
            <a:ext cx="215900" cy="215900"/>
          </a:xfrm>
          <a:prstGeom prst="ellipse">
            <a:avLst/>
          </a:prstGeom>
          <a:ln w="63500" cap="flat">
            <a:noFill/>
            <a:prstDash val="solid"/>
            <a:miter/>
            <a:tailEnd type="none" w="med" len="lg"/>
          </a:ln>
        </p:spPr>
        <p:txBody>
          <a:bodyPr rtlCol="0" anchor="ctr"/>
          <a:lstStyle/>
          <a:p>
            <a:pPr algn="ctr"/>
            <a:endParaRPr lang="zh-CN" altLang="en-US"/>
          </a:p>
        </p:txBody>
      </p:sp>
      <p:sp>
        <p:nvSpPr>
          <p:cNvPr id="40" name="椭圆 39"/>
          <p:cNvSpPr>
            <a:spLocks noChangeAspect="1"/>
          </p:cNvSpPr>
          <p:nvPr>
            <p:custDataLst>
              <p:tags r:id="rId9"/>
            </p:custDataLst>
          </p:nvPr>
        </p:nvSpPr>
        <p:spPr>
          <a:xfrm>
            <a:off x="1451610" y="4856480"/>
            <a:ext cx="107950" cy="107950"/>
          </a:xfrm>
          <a:prstGeom prst="ellipse">
            <a:avLst/>
          </a:prstGeom>
          <a:gradFill>
            <a:gsLst>
              <a:gs pos="0">
                <a:schemeClr val="accent1">
                  <a:alpha val="30000"/>
                </a:schemeClr>
              </a:gs>
              <a:gs pos="100000">
                <a:schemeClr val="accent1">
                  <a:alpha val="70000"/>
                </a:schemeClr>
              </a:gs>
            </a:gsLst>
            <a:lin ang="5400000" scaled="0"/>
          </a:gradFill>
          <a:ln w="63500" cap="flat">
            <a:noFill/>
            <a:prstDash val="solid"/>
            <a:miter/>
            <a:tailEnd type="none" w="med" len="lg"/>
          </a:ln>
        </p:spPr>
        <p:txBody>
          <a:bodyPr rtlCol="0" anchor="ctr"/>
          <a:lstStyle/>
          <a:p>
            <a:pPr algn="ctr"/>
            <a:endParaRPr lang="zh-CN" altLang="en-US"/>
          </a:p>
        </p:txBody>
      </p:sp>
      <p:sp useBgFill="1">
        <p:nvSpPr>
          <p:cNvPr id="45" name="椭圆 44"/>
          <p:cNvSpPr>
            <a:spLocks noChangeAspect="1"/>
          </p:cNvSpPr>
          <p:nvPr>
            <p:custDataLst>
              <p:tags r:id="rId10"/>
            </p:custDataLst>
          </p:nvPr>
        </p:nvSpPr>
        <p:spPr>
          <a:xfrm>
            <a:off x="1397635" y="6372225"/>
            <a:ext cx="215900" cy="215900"/>
          </a:xfrm>
          <a:prstGeom prst="ellipse">
            <a:avLst/>
          </a:prstGeom>
          <a:ln w="63500" cap="flat">
            <a:noFill/>
            <a:prstDash val="solid"/>
            <a:miter/>
            <a:tailEnd type="none" w="med" len="lg"/>
          </a:ln>
        </p:spPr>
        <p:txBody>
          <a:bodyPr rtlCol="0" anchor="ctr"/>
          <a:lstStyle/>
          <a:p>
            <a:pPr algn="ctr"/>
            <a:endParaRPr lang="zh-CN" altLang="en-US"/>
          </a:p>
        </p:txBody>
      </p:sp>
      <p:sp>
        <p:nvSpPr>
          <p:cNvPr id="46" name="椭圆 45"/>
          <p:cNvSpPr>
            <a:spLocks noChangeAspect="1"/>
          </p:cNvSpPr>
          <p:nvPr>
            <p:custDataLst>
              <p:tags r:id="rId11"/>
            </p:custDataLst>
          </p:nvPr>
        </p:nvSpPr>
        <p:spPr>
          <a:xfrm>
            <a:off x="1451610" y="6426200"/>
            <a:ext cx="107950" cy="107950"/>
          </a:xfrm>
          <a:prstGeom prst="ellipse">
            <a:avLst/>
          </a:prstGeom>
          <a:gradFill>
            <a:gsLst>
              <a:gs pos="0">
                <a:schemeClr val="accent1">
                  <a:alpha val="30000"/>
                </a:schemeClr>
              </a:gs>
              <a:gs pos="100000">
                <a:schemeClr val="accent1">
                  <a:alpha val="70000"/>
                </a:schemeClr>
              </a:gs>
            </a:gsLst>
            <a:lin ang="5400000" scaled="0"/>
          </a:gradFill>
          <a:ln w="63500" cap="flat">
            <a:noFill/>
            <a:prstDash val="solid"/>
            <a:miter/>
            <a:tailEnd type="none" w="med" len="lg"/>
          </a:ln>
        </p:spPr>
        <p:txBody>
          <a:bodyPr rtlCol="0" anchor="ctr"/>
          <a:lstStyle/>
          <a:p>
            <a:pPr algn="ctr"/>
            <a:endParaRPr lang="zh-CN" altLang="en-US"/>
          </a:p>
        </p:txBody>
      </p:sp>
      <p:sp>
        <p:nvSpPr>
          <p:cNvPr id="4" name="文本框 3"/>
          <p:cNvSpPr txBox="1"/>
          <p:nvPr/>
        </p:nvSpPr>
        <p:spPr>
          <a:xfrm>
            <a:off x="2181225" y="2051050"/>
            <a:ext cx="8054340" cy="1014730"/>
          </a:xfrm>
          <a:prstGeom prst="rect">
            <a:avLst/>
          </a:prstGeom>
          <a:noFill/>
        </p:spPr>
        <p:txBody>
          <a:bodyPr wrap="square" rtlCol="0">
            <a:spAutoFit/>
          </a:bodyPr>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通过时间响应求取。如果已知系统的传递函数，可以用正弦信号作为输入，求得系统的稳态响应，再根据频率特性的定义来求出频率特性。</a:t>
            </a:r>
            <a:endParaRPr lang="zh-CN" altLang="en-US"/>
          </a:p>
        </p:txBody>
      </p:sp>
      <p:sp>
        <p:nvSpPr>
          <p:cNvPr id="6" name="文本框 5"/>
          <p:cNvSpPr txBox="1"/>
          <p:nvPr/>
        </p:nvSpPr>
        <p:spPr>
          <a:xfrm>
            <a:off x="2124075" y="3629025"/>
            <a:ext cx="7978775" cy="996950"/>
          </a:xfrm>
          <a:prstGeom prst="rect">
            <a:avLst/>
          </a:prstGeom>
          <a:noFill/>
        </p:spPr>
        <p:txBody>
          <a:bodyPr wrap="square" rtlCol="0">
            <a:noAutofit/>
          </a:bodyPr>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通过传递函数求取。如果已知系统的传递函数，将传递函数的自变量</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变为</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即可求出频率特性。</a:t>
            </a:r>
            <a:endParaRPr lang="zh-CN" altLang="en-US"/>
          </a:p>
        </p:txBody>
      </p:sp>
      <p:sp>
        <p:nvSpPr>
          <p:cNvPr id="7" name="文本框 6"/>
          <p:cNvSpPr txBox="1"/>
          <p:nvPr/>
        </p:nvSpPr>
        <p:spPr>
          <a:xfrm>
            <a:off x="2181225" y="5419725"/>
            <a:ext cx="4064000" cy="553085"/>
          </a:xfrm>
          <a:prstGeom prst="rect">
            <a:avLst/>
          </a:prstGeom>
          <a:noFill/>
        </p:spPr>
        <p:txBody>
          <a:bodyPr wrap="square" rtlCol="0">
            <a:spAutoFit/>
          </a:bodyPr>
          <a:lstStyle/>
          <a:p>
            <a:pPr algn="l">
              <a:lnSpc>
                <a:spcPct val="150000"/>
              </a:lnSpc>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通过试验求取。</a:t>
            </a:r>
            <a:endParaRPr lang="zh-CN" altLang="en-US"/>
          </a:p>
        </p:txBody>
      </p:sp>
      <p:sp>
        <p:nvSpPr>
          <p:cNvPr id="12" name="文本框 11"/>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13" name="直接连接符 12"/>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885825" y="1395095"/>
            <a:ext cx="4064000"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3. 频率特性的求取方法</a:t>
            </a:r>
            <a:endParaRPr lang="zh-CN" altLang="en-US"/>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折角形 10"/>
          <p:cNvSpPr/>
          <p:nvPr/>
        </p:nvSpPr>
        <p:spPr>
          <a:xfrm>
            <a:off x="762000" y="1395095"/>
            <a:ext cx="9772650" cy="5276850"/>
          </a:xfrm>
          <a:prstGeom prst="foldedCorner">
            <a:avLst/>
          </a:prstGeom>
          <a:noFill/>
          <a:ln w="57150">
            <a:prstDash val="sysDot"/>
          </a:ln>
          <a:extLst>
            <a:ext uri="{909E8E84-426E-40DD-AFC4-6F175D3DCCD1}">
              <a14:hiddenFill xmlns:a14="http://schemas.microsoft.com/office/drawing/2010/main">
                <a:solidFill>
                  <a:schemeClr val="accent1">
                    <a:lumMod val="20000"/>
                    <a:lumOff val="80000"/>
                  </a:schemeClr>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779780" y="1476375"/>
            <a:ext cx="7423785"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例题  已知系统的传递函数为</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)=1/2</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+1，求其频率特性。</a:t>
            </a:r>
          </a:p>
        </p:txBody>
      </p:sp>
      <p:sp>
        <p:nvSpPr>
          <p:cNvPr id="5" name="文本框 4"/>
          <p:cNvSpPr txBox="1"/>
          <p:nvPr/>
        </p:nvSpPr>
        <p:spPr>
          <a:xfrm>
            <a:off x="884555" y="2012315"/>
            <a:ext cx="10313035" cy="42545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利用上述三种方法的第2）种进行求取，将</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用</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代替，可得</a:t>
            </a:r>
          </a:p>
        </p:txBody>
      </p:sp>
      <p:pic>
        <p:nvPicPr>
          <p:cNvPr id="6" name="图片 5"/>
          <p:cNvPicPr>
            <a:picLocks noChangeAspect="1"/>
          </p:cNvPicPr>
          <p:nvPr/>
        </p:nvPicPr>
        <p:blipFill>
          <a:blip r:embed="rId2"/>
          <a:stretch>
            <a:fillRect/>
          </a:stretch>
        </p:blipFill>
        <p:spPr>
          <a:xfrm>
            <a:off x="2118360" y="2493010"/>
            <a:ext cx="4175125" cy="660400"/>
          </a:xfrm>
          <a:prstGeom prst="rect">
            <a:avLst/>
          </a:prstGeom>
        </p:spPr>
      </p:pic>
      <p:sp>
        <p:nvSpPr>
          <p:cNvPr id="7" name="文本框 6"/>
          <p:cNvSpPr txBox="1"/>
          <p:nvPr/>
        </p:nvSpPr>
        <p:spPr>
          <a:xfrm>
            <a:off x="909320" y="3308350"/>
            <a:ext cx="4678680" cy="398780"/>
          </a:xfrm>
          <a:prstGeom prst="rect">
            <a:avLst/>
          </a:prstGeom>
          <a:noFill/>
        </p:spPr>
        <p:txBody>
          <a:bodyPr wrap="square" rtlCol="0">
            <a:spAutoFit/>
          </a:bodyPr>
          <a:lstStyle/>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由此得到其实频特性和虚频特性分别为</a:t>
            </a:r>
          </a:p>
        </p:txBody>
      </p:sp>
      <p:sp>
        <p:nvSpPr>
          <p:cNvPr id="8" name="文本框 7"/>
          <p:cNvSpPr txBox="1"/>
          <p:nvPr/>
        </p:nvSpPr>
        <p:spPr>
          <a:xfrm>
            <a:off x="909320" y="4951730"/>
            <a:ext cx="4064000" cy="398780"/>
          </a:xfrm>
          <a:prstGeom prst="rect">
            <a:avLst/>
          </a:prstGeom>
          <a:noFill/>
        </p:spPr>
        <p:txBody>
          <a:bodyPr wrap="square" rtlCol="0">
            <a:spAutoFit/>
          </a:bodyPr>
          <a:lstStyle/>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其幅频特性和相频特性分别为</a:t>
            </a:r>
          </a:p>
        </p:txBody>
      </p:sp>
      <p:pic>
        <p:nvPicPr>
          <p:cNvPr id="9" name="图片 8"/>
          <p:cNvPicPr>
            <a:picLocks noChangeAspect="1"/>
          </p:cNvPicPr>
          <p:nvPr/>
        </p:nvPicPr>
        <p:blipFill>
          <a:blip r:embed="rId3"/>
          <a:stretch>
            <a:fillRect/>
          </a:stretch>
        </p:blipFill>
        <p:spPr>
          <a:xfrm>
            <a:off x="3375660" y="3734435"/>
            <a:ext cx="1398905" cy="1189990"/>
          </a:xfrm>
          <a:prstGeom prst="rect">
            <a:avLst/>
          </a:prstGeom>
        </p:spPr>
      </p:pic>
      <p:pic>
        <p:nvPicPr>
          <p:cNvPr id="10" name="图片 9"/>
          <p:cNvPicPr>
            <a:picLocks noChangeAspect="1"/>
          </p:cNvPicPr>
          <p:nvPr/>
        </p:nvPicPr>
        <p:blipFill>
          <a:blip r:embed="rId4"/>
          <a:stretch>
            <a:fillRect/>
          </a:stretch>
        </p:blipFill>
        <p:spPr>
          <a:xfrm>
            <a:off x="1856105" y="5420995"/>
            <a:ext cx="4438015" cy="108712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过程 6"/>
          <p:cNvSpPr/>
          <p:nvPr/>
        </p:nvSpPr>
        <p:spPr>
          <a:xfrm>
            <a:off x="909320" y="1718945"/>
            <a:ext cx="10380345" cy="2181225"/>
          </a:xfrm>
          <a:prstGeom prst="flowChartProcess">
            <a:avLst/>
          </a:prstGeom>
          <a:noFill/>
          <a:extLst>
            <a:ext uri="{909E8E84-426E-40DD-AFC4-6F175D3DCCD1}">
              <a14:hiddenFill xmlns:a14="http://schemas.microsoft.com/office/drawing/2010/main">
                <a:pattFill prst="pct20">
                  <a:fgClr>
                    <a:srgbClr val="5B9BD5"/>
                  </a:fgClr>
                  <a:bgClr>
                    <a:srgbClr val="FFFFFF"/>
                  </a:bgClr>
                </a:patt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6145" y="1367790"/>
            <a:ext cx="4064000" cy="39878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4.频率特性的表示</a:t>
            </a:r>
          </a:p>
        </p:txBody>
      </p:sp>
      <p:sp>
        <p:nvSpPr>
          <p:cNvPr id="5" name="文本框 4"/>
          <p:cNvSpPr txBox="1"/>
          <p:nvPr/>
        </p:nvSpPr>
        <p:spPr>
          <a:xfrm>
            <a:off x="1000760" y="1874520"/>
            <a:ext cx="10161270" cy="414972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（1）代数表示法 系统的频率特性为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称为幅频特性；∠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称为相频特性；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称为实频特性；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称为虚频特性。</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（2）图示法 频率特性常用的几何表示方法有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Nyquist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Bode</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图等。频率特性的极坐标图是指在复平面[</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上表示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的幅值∣</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和相位∠</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随频率</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的改变而变化的关系的图形。这种图形称为频率特性的极坐标图，又称为</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Nyquist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图。图中矢量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的长度为其幅值∣</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与正实轴的夹角为其辐角∠</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当频率</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从零变化到无穷大时，矢量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在复平面上移动所描绘出的矢端轨迹就是系统频率特性</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Nyquist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a:t>
            </a:r>
          </a:p>
        </p:txBody>
      </p:sp>
      <p:pic>
        <p:nvPicPr>
          <p:cNvPr id="6" name="图片 5"/>
          <p:cNvPicPr>
            <a:picLocks noChangeAspect="1"/>
          </p:cNvPicPr>
          <p:nvPr/>
        </p:nvPicPr>
        <p:blipFill>
          <a:blip r:embed="rId2"/>
          <a:stretch>
            <a:fillRect/>
          </a:stretch>
        </p:blipFill>
        <p:spPr>
          <a:xfrm>
            <a:off x="3284855" y="2363470"/>
            <a:ext cx="5463540" cy="769620"/>
          </a:xfrm>
          <a:prstGeom prst="rect">
            <a:avLst/>
          </a:prstGeom>
        </p:spPr>
      </p:pic>
      <p:sp>
        <p:nvSpPr>
          <p:cNvPr id="8" name="流程图: 过程 7"/>
          <p:cNvSpPr/>
          <p:nvPr/>
        </p:nvSpPr>
        <p:spPr>
          <a:xfrm>
            <a:off x="906145" y="4004945"/>
            <a:ext cx="10380345" cy="2181225"/>
          </a:xfrm>
          <a:prstGeom prst="flowChartProcess">
            <a:avLst/>
          </a:prstGeom>
          <a:noFill/>
          <a:ln>
            <a:prstDash val="sysDash"/>
          </a:ln>
          <a:extLst>
            <a:ext uri="{909E8E84-426E-40DD-AFC4-6F175D3DCCD1}">
              <a14:hiddenFill xmlns:a14="http://schemas.microsoft.com/office/drawing/2010/main">
                <a:pattFill prst="pct20">
                  <a:fgClr>
                    <a:srgbClr val="5B9BD5"/>
                  </a:fgClr>
                  <a:bgClr>
                    <a:srgbClr val="FFFFFF"/>
                  </a:bgClr>
                </a:patt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9320" y="1280795"/>
            <a:ext cx="10289540" cy="502602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（3）绘制频率特性</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Nyquist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图的步骤</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1）在系统传递函数中令</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写出系统频率特性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2）写出系统的幅频特性∣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相频特性∠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实频特性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和虚频特性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3）令</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求出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4）若频率特性矢端轨迹与实轴、虚轴存在交点，求出这些交点。</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5）对于二阶振荡环节（或二阶系统），还要求</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6）在 0&lt;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&lt;∞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的范围内再取若干点分别求∣</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若此环节（或系统）的阻尼比</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ξ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=0~0.707，</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则还要计算谐振频率</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谐振峰值</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M</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及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其中，谐振频率</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谐振峰值</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M</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可由下式得到。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7）令</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求出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u</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8）在复平面[</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中，标明实轴、原点、虚轴和复平面名称[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在此坐标系中，分别描出以上所求各点，并按</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增大的方向将上述各点连成一条曲线，在该曲线旁标出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增大的方向。</a:t>
            </a:r>
          </a:p>
        </p:txBody>
      </p:sp>
      <p:pic>
        <p:nvPicPr>
          <p:cNvPr id="5" name="图片 4"/>
          <p:cNvPicPr>
            <a:picLocks noChangeAspect="1"/>
          </p:cNvPicPr>
          <p:nvPr/>
        </p:nvPicPr>
        <p:blipFill>
          <a:blip r:embed="rId2"/>
          <a:stretch>
            <a:fillRect/>
          </a:stretch>
        </p:blipFill>
        <p:spPr>
          <a:xfrm>
            <a:off x="3845560" y="4297045"/>
            <a:ext cx="4138930" cy="606425"/>
          </a:xfrm>
          <a:prstGeom prst="rect">
            <a:avLst/>
          </a:prstGeom>
        </p:spPr>
      </p:pic>
      <p:sp>
        <p:nvSpPr>
          <p:cNvPr id="6" name="对角圆角矩形 5"/>
          <p:cNvSpPr/>
          <p:nvPr/>
        </p:nvSpPr>
        <p:spPr>
          <a:xfrm>
            <a:off x="609600" y="1709420"/>
            <a:ext cx="10677525" cy="4828540"/>
          </a:xfrm>
          <a:prstGeom prst="round2DiagRect">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2.3.2　</a:t>
            </a:r>
            <a:r>
              <a:rPr lang="zh-CN" altLang="en-US" sz="3200">
                <a:latin typeface="Times New Roman" panose="02020603050405020304" charset="0"/>
                <a:ea typeface="宋体" panose="02010600030101010101" pitchFamily="2" charset="-122"/>
                <a:cs typeface="Times New Roman" panose="02020603050405020304" charset="0"/>
              </a:rPr>
              <a:t>控制系统频域分析</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79475" y="1428750"/>
            <a:ext cx="4064000" cy="398780"/>
          </a:xfrm>
          <a:prstGeom prst="rect">
            <a:avLst/>
          </a:prstGeom>
          <a:noFill/>
        </p:spPr>
        <p:txBody>
          <a:bodyPr wrap="square" rtlCol="0">
            <a:spAutoFit/>
          </a:bodyPr>
          <a:lstStyle/>
          <a:p>
            <a:pPr algn="l">
              <a:buClrTx/>
              <a:buSzTx/>
              <a:buNone/>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常见的 Nyquist 图见表 2-3。</a:t>
            </a:r>
          </a:p>
        </p:txBody>
      </p:sp>
      <p:pic>
        <p:nvPicPr>
          <p:cNvPr id="5" name="图片 4"/>
          <p:cNvPicPr>
            <a:picLocks noChangeAspect="1"/>
          </p:cNvPicPr>
          <p:nvPr/>
        </p:nvPicPr>
        <p:blipFill>
          <a:blip r:embed="rId2"/>
          <a:stretch>
            <a:fillRect/>
          </a:stretch>
        </p:blipFill>
        <p:spPr>
          <a:xfrm>
            <a:off x="2542540" y="1828165"/>
            <a:ext cx="6976110" cy="4679315"/>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31165" y="2652395"/>
            <a:ext cx="8223885" cy="583565"/>
          </a:xfrm>
          <a:prstGeom prst="rect">
            <a:avLst/>
          </a:prstGeom>
          <a:noFill/>
        </p:spPr>
        <p:txBody>
          <a:bodyPr wrap="square" rtlCol="0">
            <a:spAutoFit/>
          </a:bodyPr>
          <a:lstStyle/>
          <a:p>
            <a:pPr algn="ctr">
              <a:buClrTx/>
              <a:buSzTx/>
              <a:buFontTx/>
            </a:pPr>
            <a:r>
              <a:rPr lang="en-US" altLang="zh-CN" sz="3200">
                <a:latin typeface="Times New Roman" panose="02020603050405020304" charset="0"/>
                <a:ea typeface="宋体" panose="02010600030101010101" pitchFamily="2" charset="-122"/>
                <a:cs typeface="Times New Roman" panose="02020603050405020304" charset="0"/>
                <a:sym typeface="+mn-ea"/>
              </a:rPr>
              <a:t>2.4　控制系统的稳定性分析</a:t>
            </a:r>
            <a:endParaRPr lang="en-US" altLang="zh-CN" sz="3200">
              <a:solidFill>
                <a:schemeClr val="tx1"/>
              </a:solidFill>
              <a:latin typeface="Times New Roman" panose="02020603050405020304" charset="0"/>
              <a:ea typeface="宋体" panose="02010600030101010101" pitchFamily="2" charset="-122"/>
              <a:cs typeface="Times New Roman" panose="02020603050405020304" charset="0"/>
              <a:sym typeface="+mn-ea"/>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圆角 20"/>
          <p:cNvSpPr/>
          <p:nvPr>
            <p:custDataLst>
              <p:tags r:id="rId2"/>
            </p:custDataLst>
          </p:nvPr>
        </p:nvSpPr>
        <p:spPr>
          <a:xfrm>
            <a:off x="758190" y="1932305"/>
            <a:ext cx="3341370" cy="4523105"/>
          </a:xfrm>
          <a:prstGeom prst="roundRect">
            <a:avLst>
              <a:gd name="adj" fmla="val 7916"/>
            </a:avLst>
          </a:prstGeom>
          <a:gradFill>
            <a:gsLst>
              <a:gs pos="100000">
                <a:schemeClr val="accent1">
                  <a:alpha val="0"/>
                </a:schemeClr>
              </a:gs>
              <a:gs pos="100000">
                <a:schemeClr val="accent1">
                  <a:alpha val="100000"/>
                </a:schemeClr>
              </a:gs>
              <a:gs pos="0">
                <a:schemeClr val="accent1">
                  <a:lumMod val="20000"/>
                  <a:lumOff val="80000"/>
                  <a:alpha val="10000"/>
                </a:schemeClr>
              </a:gs>
            </a:gsLst>
            <a:lin ang="5400000" scaled="0"/>
          </a:gradFill>
          <a:ln>
            <a:gradFill>
              <a:gsLst>
                <a:gs pos="20000">
                  <a:schemeClr val="accent1">
                    <a:alpha val="0"/>
                  </a:schemeClr>
                </a:gs>
                <a:gs pos="100000">
                  <a:schemeClr val="accent1">
                    <a:lumMod val="60000"/>
                    <a:lumOff val="40000"/>
                  </a:schemeClr>
                </a:gs>
              </a:gsLst>
              <a:lin ang="16200000" scaled="1"/>
            </a:gradFill>
          </a:ln>
          <a:effectLst>
            <a:outerShdw blurRad="152400" dist="38100" dir="13500000" algn="br" rotWithShape="0">
              <a:schemeClr val="accent1">
                <a:lumMod val="75000"/>
                <a:alpha val="7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360045" tIns="360045" rIns="288290" bIns="360045" numCol="1" spcCol="0" rtlCol="0" fromWordArt="0" anchor="b" anchorCtr="1" forceAA="0" compatLnSpc="1">
            <a:noAutofit/>
          </a:bodyPr>
          <a:lstStyle/>
          <a:p>
            <a:pPr lvl="0" algn="just">
              <a:lnSpc>
                <a:spcPct val="150000"/>
              </a:lnSpc>
              <a:spcBef>
                <a:spcPts val="0"/>
              </a:spcBef>
              <a:spcAft>
                <a:spcPts val="0"/>
              </a:spcAft>
              <a:buClrTx/>
              <a:buSzTx/>
              <a:buFontTx/>
            </a:pPr>
            <a:endParaRPr lang="zh-CN" altLang="en-US" sz="1600" kern="0" dirty="0">
              <a:ln>
                <a:noFill/>
                <a:prstDash val="sysDot"/>
              </a:ln>
              <a:solidFill>
                <a:srgbClr val="292929"/>
              </a:solidFill>
              <a:latin typeface="+mn-ea"/>
              <a:sym typeface="+mn-ea"/>
            </a:endParaRPr>
          </a:p>
        </p:txBody>
      </p:sp>
      <p:cxnSp>
        <p:nvCxnSpPr>
          <p:cNvPr id="5" name="直接连接符 4"/>
          <p:cNvCxnSpPr/>
          <p:nvPr>
            <p:custDataLst>
              <p:tags r:id="rId3"/>
            </p:custDataLst>
          </p:nvPr>
        </p:nvCxnSpPr>
        <p:spPr>
          <a:xfrm>
            <a:off x="1035675" y="2900363"/>
            <a:ext cx="2786400" cy="0"/>
          </a:xfrm>
          <a:prstGeom prst="line">
            <a:avLst/>
          </a:prstGeom>
          <a:ln>
            <a:gradFill>
              <a:gsLst>
                <a:gs pos="0">
                  <a:schemeClr val="accent1">
                    <a:alpha val="10000"/>
                  </a:schemeClr>
                </a:gs>
                <a:gs pos="100000">
                  <a:schemeClr val="accent1">
                    <a:alpha val="80000"/>
                  </a:schemeClr>
                </a:gs>
              </a:gsLst>
              <a:lin ang="10800000" scaled="1"/>
            </a:gradFill>
            <a:headEnd type="oval"/>
            <a:tailEnd type="none"/>
          </a:ln>
        </p:spPr>
        <p:style>
          <a:lnRef idx="2">
            <a:schemeClr val="accent1"/>
          </a:lnRef>
          <a:fillRef idx="0">
            <a:srgbClr val="FFFFFF"/>
          </a:fillRef>
          <a:effectRef idx="0">
            <a:srgbClr val="FFFFFF"/>
          </a:effectRef>
          <a:fontRef idx="minor">
            <a:schemeClr val="tx1"/>
          </a:fontRef>
        </p:style>
      </p:cxnSp>
      <p:sp>
        <p:nvSpPr>
          <p:cNvPr id="7" name="矩形: 圆角 20"/>
          <p:cNvSpPr/>
          <p:nvPr>
            <p:custDataLst>
              <p:tags r:id="rId4"/>
            </p:custDataLst>
          </p:nvPr>
        </p:nvSpPr>
        <p:spPr>
          <a:xfrm>
            <a:off x="4445635" y="1932305"/>
            <a:ext cx="3341370" cy="4523105"/>
          </a:xfrm>
          <a:prstGeom prst="roundRect">
            <a:avLst>
              <a:gd name="adj" fmla="val 8073"/>
            </a:avLst>
          </a:prstGeom>
          <a:gradFill>
            <a:gsLst>
              <a:gs pos="100000">
                <a:schemeClr val="accent1">
                  <a:alpha val="0"/>
                </a:schemeClr>
              </a:gs>
              <a:gs pos="100000">
                <a:schemeClr val="accent1">
                  <a:alpha val="100000"/>
                </a:schemeClr>
              </a:gs>
              <a:gs pos="0">
                <a:schemeClr val="accent1">
                  <a:lumMod val="20000"/>
                  <a:lumOff val="80000"/>
                  <a:alpha val="10000"/>
                </a:schemeClr>
              </a:gs>
            </a:gsLst>
            <a:lin ang="5400000" scaled="0"/>
          </a:gradFill>
          <a:ln>
            <a:gradFill>
              <a:gsLst>
                <a:gs pos="20000">
                  <a:schemeClr val="accent1">
                    <a:alpha val="0"/>
                  </a:schemeClr>
                </a:gs>
                <a:gs pos="100000">
                  <a:schemeClr val="accent1">
                    <a:lumMod val="60000"/>
                    <a:lumOff val="40000"/>
                  </a:schemeClr>
                </a:gs>
              </a:gsLst>
              <a:lin ang="16200000" scaled="1"/>
            </a:gradFill>
          </a:ln>
          <a:effectLst>
            <a:outerShdw blurRad="152400" dist="38100" dir="13500000" algn="br" rotWithShape="0">
              <a:schemeClr val="accent1">
                <a:lumMod val="75000"/>
                <a:alpha val="7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360045" tIns="360045" rIns="288290" bIns="360045" numCol="1" spcCol="0" rtlCol="0" fromWordArt="0" anchor="b" anchorCtr="1" forceAA="0" compatLnSpc="1">
            <a:noAutofit/>
          </a:bodyPr>
          <a:lstStyle/>
          <a:p>
            <a:pPr lvl="0" algn="just">
              <a:lnSpc>
                <a:spcPct val="150000"/>
              </a:lnSpc>
              <a:spcBef>
                <a:spcPts val="0"/>
              </a:spcBef>
              <a:spcAft>
                <a:spcPts val="0"/>
              </a:spcAft>
              <a:buClrTx/>
              <a:buSzTx/>
              <a:buFontTx/>
            </a:pPr>
            <a:endParaRPr lang="zh-CN" altLang="en-US" sz="1600" kern="0" dirty="0">
              <a:ln>
                <a:noFill/>
                <a:prstDash val="sysDot"/>
              </a:ln>
              <a:solidFill>
                <a:srgbClr val="292929"/>
              </a:solidFill>
              <a:latin typeface="+mn-ea"/>
              <a:sym typeface="+mn-ea"/>
            </a:endParaRPr>
          </a:p>
        </p:txBody>
      </p:sp>
      <p:sp>
        <p:nvSpPr>
          <p:cNvPr id="8" name="矩形: 圆角 20"/>
          <p:cNvSpPr/>
          <p:nvPr>
            <p:custDataLst>
              <p:tags r:id="rId5"/>
            </p:custDataLst>
          </p:nvPr>
        </p:nvSpPr>
        <p:spPr>
          <a:xfrm>
            <a:off x="8133080" y="1932305"/>
            <a:ext cx="3341370" cy="4523105"/>
          </a:xfrm>
          <a:prstGeom prst="roundRect">
            <a:avLst>
              <a:gd name="adj" fmla="val 8073"/>
            </a:avLst>
          </a:prstGeom>
          <a:gradFill>
            <a:gsLst>
              <a:gs pos="100000">
                <a:schemeClr val="accent1">
                  <a:alpha val="0"/>
                </a:schemeClr>
              </a:gs>
              <a:gs pos="100000">
                <a:schemeClr val="accent1">
                  <a:alpha val="100000"/>
                </a:schemeClr>
              </a:gs>
              <a:gs pos="0">
                <a:schemeClr val="accent1">
                  <a:lumMod val="20000"/>
                  <a:lumOff val="80000"/>
                  <a:alpha val="10000"/>
                </a:schemeClr>
              </a:gs>
            </a:gsLst>
            <a:lin ang="5400000" scaled="0"/>
          </a:gradFill>
          <a:ln>
            <a:gradFill>
              <a:gsLst>
                <a:gs pos="20000">
                  <a:schemeClr val="accent1">
                    <a:alpha val="0"/>
                  </a:schemeClr>
                </a:gs>
                <a:gs pos="100000">
                  <a:schemeClr val="accent1">
                    <a:lumMod val="60000"/>
                    <a:lumOff val="40000"/>
                  </a:schemeClr>
                </a:gs>
              </a:gsLst>
              <a:lin ang="16200000" scaled="1"/>
            </a:gradFill>
          </a:ln>
          <a:effectLst>
            <a:outerShdw blurRad="152400" dist="38100" dir="13500000" algn="br" rotWithShape="0">
              <a:schemeClr val="accent1">
                <a:lumMod val="75000"/>
                <a:alpha val="7000"/>
              </a:schemeClr>
            </a:outerShdw>
          </a:effectLst>
        </p:spPr>
        <p:style>
          <a:lnRef idx="1">
            <a:schemeClr val="accent1"/>
          </a:lnRef>
          <a:fillRef idx="2">
            <a:schemeClr val="accent1"/>
          </a:fillRef>
          <a:effectRef idx="1">
            <a:schemeClr val="accent1"/>
          </a:effectRef>
          <a:fontRef idx="minor">
            <a:schemeClr val="dk1"/>
          </a:fontRef>
        </p:style>
        <p:txBody>
          <a:bodyPr vertOverflow="overflow" horzOverflow="overflow" vert="horz" wrap="square" lIns="360045" tIns="360045" rIns="288290" bIns="360045" numCol="1" spcCol="0" rtlCol="0" fromWordArt="0" anchor="b" anchorCtr="1" forceAA="0" compatLnSpc="1">
            <a:noAutofit/>
          </a:bodyPr>
          <a:lstStyle/>
          <a:p>
            <a:pPr lvl="0" algn="just">
              <a:lnSpc>
                <a:spcPct val="150000"/>
              </a:lnSpc>
              <a:spcBef>
                <a:spcPts val="0"/>
              </a:spcBef>
              <a:spcAft>
                <a:spcPts val="0"/>
              </a:spcAft>
              <a:buClrTx/>
              <a:buSzTx/>
              <a:buFontTx/>
            </a:pPr>
            <a:endParaRPr lang="zh-CN" altLang="en-US" sz="1600" kern="0" dirty="0">
              <a:ln>
                <a:noFill/>
                <a:prstDash val="sysDot"/>
              </a:ln>
              <a:solidFill>
                <a:srgbClr val="292929"/>
              </a:solidFill>
              <a:latin typeface="+mn-ea"/>
              <a:sym typeface="+mn-ea"/>
            </a:endParaRPr>
          </a:p>
        </p:txBody>
      </p:sp>
      <p:cxnSp>
        <p:nvCxnSpPr>
          <p:cNvPr id="11" name="直接连接符 10"/>
          <p:cNvCxnSpPr/>
          <p:nvPr>
            <p:custDataLst>
              <p:tags r:id="rId6"/>
            </p:custDataLst>
          </p:nvPr>
        </p:nvCxnSpPr>
        <p:spPr>
          <a:xfrm>
            <a:off x="4723120" y="2900363"/>
            <a:ext cx="2786400" cy="0"/>
          </a:xfrm>
          <a:prstGeom prst="line">
            <a:avLst/>
          </a:prstGeom>
          <a:ln>
            <a:gradFill>
              <a:gsLst>
                <a:gs pos="0">
                  <a:schemeClr val="accent1">
                    <a:alpha val="10000"/>
                  </a:schemeClr>
                </a:gs>
                <a:gs pos="100000">
                  <a:schemeClr val="accent1">
                    <a:alpha val="80000"/>
                  </a:schemeClr>
                </a:gs>
              </a:gsLst>
              <a:lin ang="10800000" scaled="1"/>
            </a:gradFill>
            <a:headEnd type="oval"/>
            <a:tailEnd type="none"/>
          </a:ln>
        </p:spPr>
        <p:style>
          <a:lnRef idx="2">
            <a:schemeClr val="accent1"/>
          </a:lnRef>
          <a:fillRef idx="0">
            <a:srgbClr val="FFFFFF"/>
          </a:fillRef>
          <a:effectRef idx="0">
            <a:srgbClr val="FFFFFF"/>
          </a:effectRef>
          <a:fontRef idx="minor">
            <a:schemeClr val="tx1"/>
          </a:fontRef>
        </p:style>
      </p:cxnSp>
      <p:cxnSp>
        <p:nvCxnSpPr>
          <p:cNvPr id="14" name="直接连接符 13"/>
          <p:cNvCxnSpPr/>
          <p:nvPr>
            <p:custDataLst>
              <p:tags r:id="rId7"/>
            </p:custDataLst>
          </p:nvPr>
        </p:nvCxnSpPr>
        <p:spPr>
          <a:xfrm>
            <a:off x="8410565" y="2900363"/>
            <a:ext cx="2786400" cy="0"/>
          </a:xfrm>
          <a:prstGeom prst="line">
            <a:avLst/>
          </a:prstGeom>
          <a:ln>
            <a:gradFill>
              <a:gsLst>
                <a:gs pos="0">
                  <a:schemeClr val="accent1">
                    <a:alpha val="10000"/>
                  </a:schemeClr>
                </a:gs>
                <a:gs pos="100000">
                  <a:schemeClr val="accent1">
                    <a:alpha val="80000"/>
                  </a:schemeClr>
                </a:gs>
              </a:gsLst>
              <a:lin ang="10800000" scaled="1"/>
            </a:gradFill>
            <a:headEnd type="oval"/>
            <a:tailEnd type="none"/>
          </a:ln>
        </p:spPr>
        <p:style>
          <a:lnRef idx="2">
            <a:schemeClr val="accent1"/>
          </a:lnRef>
          <a:fillRef idx="0">
            <a:srgbClr val="FFFFFF"/>
          </a:fillRef>
          <a:effectRef idx="0">
            <a:srgbClr val="FFFFFF"/>
          </a:effectRef>
          <a:fontRef idx="minor">
            <a:schemeClr val="tx1"/>
          </a:fontRef>
        </p:style>
      </p:cxnSp>
      <p:sp>
        <p:nvSpPr>
          <p:cNvPr id="2" name="文本框 1"/>
          <p:cNvSpPr txBox="1"/>
          <p:nvPr/>
        </p:nvSpPr>
        <p:spPr>
          <a:xfrm>
            <a:off x="1143000" y="2357755"/>
            <a:ext cx="2762250" cy="367030"/>
          </a:xfrm>
          <a:prstGeom prst="rect">
            <a:avLst/>
          </a:prstGeom>
          <a:noFill/>
        </p:spPr>
        <p:txBody>
          <a:bodyPr wrap="square" rtlCol="0">
            <a:noAutofit/>
          </a:bodyPr>
          <a:lstStyle/>
          <a:p>
            <a:pPr algn="ct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稳定</a:t>
            </a:r>
            <a:endPar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400"/>
          </a:p>
        </p:txBody>
      </p:sp>
      <p:sp>
        <p:nvSpPr>
          <p:cNvPr id="10" name="文本框 9"/>
          <p:cNvSpPr txBox="1"/>
          <p:nvPr/>
        </p:nvSpPr>
        <p:spPr>
          <a:xfrm>
            <a:off x="5000625" y="2357120"/>
            <a:ext cx="2486025" cy="460375"/>
          </a:xfrm>
          <a:prstGeom prst="rect">
            <a:avLst/>
          </a:prstGeom>
          <a:noFill/>
        </p:spPr>
        <p:txBody>
          <a:bodyPr wrap="square" rtlCol="0">
            <a:spAutoFit/>
          </a:bodyPr>
          <a:lstStyle/>
          <a:p>
            <a:pPr algn="ct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渐近稳定</a:t>
            </a:r>
            <a:endParaRPr lang="zh-CN" altLang="en-US" sz="2400"/>
          </a:p>
        </p:txBody>
      </p:sp>
      <p:sp>
        <p:nvSpPr>
          <p:cNvPr id="18" name="文本框 17"/>
          <p:cNvSpPr txBox="1"/>
          <p:nvPr/>
        </p:nvSpPr>
        <p:spPr>
          <a:xfrm>
            <a:off x="8582025" y="2357120"/>
            <a:ext cx="1933575" cy="460375"/>
          </a:xfrm>
          <a:prstGeom prst="rect">
            <a:avLst/>
          </a:prstGeom>
          <a:noFill/>
        </p:spPr>
        <p:txBody>
          <a:bodyPr wrap="square" rtlCol="0">
            <a:spAutoFit/>
          </a:bodyPr>
          <a:lstStyle/>
          <a:p>
            <a:pPr algn="ctr"/>
            <a:r>
              <a:rPr lang="zh-CN" altLang="en-US" sz="24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不稳定</a:t>
            </a:r>
            <a:endParaRPr lang="zh-CN" altLang="en-US" sz="2400"/>
          </a:p>
        </p:txBody>
      </p:sp>
      <p:sp>
        <p:nvSpPr>
          <p:cNvPr id="19" name="文本框 18"/>
          <p:cNvSpPr txBox="1"/>
          <p:nvPr/>
        </p:nvSpPr>
        <p:spPr>
          <a:xfrm>
            <a:off x="933450" y="3214370"/>
            <a:ext cx="3000375" cy="193802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系统的平衡状态为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e</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设系统处于某一初始状态</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当系统受到一个扰动时，系统的状态响应的幅值（即范数）是有界的，则称系统是稳定的。</a:t>
            </a:r>
            <a:endParaRPr lang="zh-CN" altLang="en-US"/>
          </a:p>
        </p:txBody>
      </p:sp>
      <p:sp>
        <p:nvSpPr>
          <p:cNvPr id="20" name="文本框 19"/>
          <p:cNvSpPr txBox="1"/>
          <p:nvPr/>
        </p:nvSpPr>
        <p:spPr>
          <a:xfrm>
            <a:off x="4705350" y="3252470"/>
            <a:ext cx="2838450" cy="2030095"/>
          </a:xfrm>
          <a:prstGeom prst="rect">
            <a:avLst/>
          </a:prstGeom>
          <a:noFill/>
        </p:spPr>
        <p:txBody>
          <a:bodyPr wrap="square" rtlCol="0">
            <a:spAutoFit/>
          </a:bodyPr>
          <a:lstStyle/>
          <a:p>
            <a:r>
              <a:rPr lang="zh-CN" altLang="en-US">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系统的平衡状态为</a:t>
            </a:r>
            <a:r>
              <a:rPr lang="en-US" altLang="zh-CN"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e</a:t>
            </a:r>
            <a:r>
              <a:rPr lang="en-US" altLang="zh-CN">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设系统处于某一初始状态</a:t>
            </a:r>
            <a:r>
              <a:rPr lang="en-US" altLang="zh-CN"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当系统受到一个扰动，系统状态响应的幅值(范数)最终总会回到原来的平衡状态时，则称系统时渐近稳定的。</a:t>
            </a:r>
            <a:endParaRPr lang="zh-CN" altLang="en-US"/>
          </a:p>
        </p:txBody>
      </p:sp>
      <p:sp>
        <p:nvSpPr>
          <p:cNvPr id="21" name="文本框 20"/>
          <p:cNvSpPr txBox="1"/>
          <p:nvPr/>
        </p:nvSpPr>
        <p:spPr>
          <a:xfrm>
            <a:off x="8439150" y="3233420"/>
            <a:ext cx="2857500" cy="193802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设系统处于某个初始状态</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当系统受到一个扰动时，系统状态响应的幅值(范数)是无界的，则称系统是不稳定的。</a:t>
            </a:r>
            <a:endParaRPr lang="zh-CN" altLang="en-US"/>
          </a:p>
        </p:txBody>
      </p:sp>
      <p:sp>
        <p:nvSpPr>
          <p:cNvPr id="22" name="文本框 21"/>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2.4.1　</a:t>
            </a:r>
            <a:r>
              <a:rPr lang="zh-CN" altLang="en-US" sz="3200">
                <a:latin typeface="Times New Roman" panose="02020603050405020304" charset="0"/>
                <a:ea typeface="宋体" panose="02010600030101010101" pitchFamily="2" charset="-122"/>
                <a:cs typeface="Times New Roman" panose="02020603050405020304" charset="0"/>
              </a:rPr>
              <a:t>李雅普诺夫稳定性</a:t>
            </a:r>
          </a:p>
        </p:txBody>
      </p:sp>
      <p:cxnSp>
        <p:nvCxnSpPr>
          <p:cNvPr id="23" name="直接连接符 22"/>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79780" y="1465580"/>
            <a:ext cx="4064000" cy="706755"/>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1.李雅普诺夫稳定性的定义</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2.4.1　</a:t>
            </a:r>
            <a:r>
              <a:rPr lang="zh-CN" altLang="en-US" sz="3200">
                <a:latin typeface="Times New Roman" panose="02020603050405020304" charset="0"/>
                <a:ea typeface="宋体" panose="02010600030101010101" pitchFamily="2" charset="-122"/>
                <a:cs typeface="Times New Roman" panose="02020603050405020304" charset="0"/>
              </a:rPr>
              <a:t>李雅普诺夫稳定性</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73125" y="1415415"/>
            <a:ext cx="10176510" cy="501015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 李雅普诺夫直接法</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（2）二次型标量函数的正定性</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779780" y="1907540"/>
            <a:ext cx="8602980" cy="2856865"/>
          </a:xfrm>
          <a:prstGeom prst="rect">
            <a:avLst/>
          </a:prstGeom>
        </p:spPr>
      </p:pic>
      <p:pic>
        <p:nvPicPr>
          <p:cNvPr id="6" name="图片 5"/>
          <p:cNvPicPr>
            <a:picLocks noChangeAspect="1"/>
          </p:cNvPicPr>
          <p:nvPr/>
        </p:nvPicPr>
        <p:blipFill>
          <a:blip r:embed="rId3"/>
          <a:stretch>
            <a:fillRect/>
          </a:stretch>
        </p:blipFill>
        <p:spPr>
          <a:xfrm>
            <a:off x="1888490" y="5339715"/>
            <a:ext cx="2158365" cy="910590"/>
          </a:xfrm>
          <a:prstGeom prst="rect">
            <a:avLst/>
          </a:prstGeom>
        </p:spPr>
      </p:pic>
      <p:sp>
        <p:nvSpPr>
          <p:cNvPr id="7" name="矩形 6"/>
          <p:cNvSpPr/>
          <p:nvPr/>
        </p:nvSpPr>
        <p:spPr>
          <a:xfrm>
            <a:off x="803910" y="1783080"/>
            <a:ext cx="10318750" cy="4585970"/>
          </a:xfrm>
          <a:prstGeom prst="rect">
            <a:avLst/>
          </a:prstGeom>
          <a:noFill/>
          <a:ln w="28575">
            <a:solidFill>
              <a:schemeClr val="accent5">
                <a:lumMod val="40000"/>
                <a:lumOff val="6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8" name="矩形 7"/>
          <p:cNvSpPr/>
          <p:nvPr/>
        </p:nvSpPr>
        <p:spPr>
          <a:xfrm>
            <a:off x="534035" y="1783080"/>
            <a:ext cx="10318750" cy="4585970"/>
          </a:xfrm>
          <a:prstGeom prst="rect">
            <a:avLst/>
          </a:prstGeom>
          <a:noFill/>
          <a:ln w="28575">
            <a:solidFill>
              <a:schemeClr val="accent5">
                <a:lumMod val="40000"/>
                <a:lumOff val="6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L 形 8"/>
          <p:cNvSpPr/>
          <p:nvPr/>
        </p:nvSpPr>
        <p:spPr>
          <a:xfrm rot="10800000">
            <a:off x="10208260" y="1783080"/>
            <a:ext cx="914400" cy="914400"/>
          </a:xfrm>
          <a:prstGeom prst="corner">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L 形 9"/>
          <p:cNvSpPr/>
          <p:nvPr/>
        </p:nvSpPr>
        <p:spPr>
          <a:xfrm>
            <a:off x="534035" y="5450840"/>
            <a:ext cx="914400" cy="914400"/>
          </a:xfrm>
          <a:prstGeom prst="corner">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2.4.1　</a:t>
            </a:r>
            <a:r>
              <a:rPr lang="zh-CN" altLang="en-US" sz="3200">
                <a:latin typeface="Times New Roman" panose="02020603050405020304" charset="0"/>
                <a:ea typeface="宋体" panose="02010600030101010101" pitchFamily="2" charset="-122"/>
                <a:cs typeface="Times New Roman" panose="02020603050405020304" charset="0"/>
              </a:rPr>
              <a:t>李雅普诺夫稳定性</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28040" y="1363345"/>
            <a:ext cx="10065385" cy="493395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关于李雅普诺夫直接法的三个定理</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定理1 如果存在一个李雅普诺夫函数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它满足</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对于所有的</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具有连续的一阶偏导数；</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是正定的，即当 </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 </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=d</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是半负定的，即当 </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≤0。</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那么由状态方程</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=f</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描述的系统在原点附近就是稳定的，其中</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为纯量函数，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沿系统</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f</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的状态轨迹方向计算的时间导数，即</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令∇</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并将∇</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的梯度，则有</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这个定理要求</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是半负定的，即其中包括有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的情况。实际上如果一个正定函数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它的导数始终为零，那么系统就保持在一个极限环上。对于这种情况，在原点处的平衡状态在李雅普诺夫意义下也认为是稳定的。</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3937635" y="3515360"/>
            <a:ext cx="4119245" cy="630555"/>
          </a:xfrm>
          <a:prstGeom prst="rect">
            <a:avLst/>
          </a:prstGeom>
        </p:spPr>
      </p:pic>
      <p:pic>
        <p:nvPicPr>
          <p:cNvPr id="6" name="图片 5"/>
          <p:cNvPicPr>
            <a:picLocks noChangeAspect="1"/>
          </p:cNvPicPr>
          <p:nvPr/>
        </p:nvPicPr>
        <p:blipFill>
          <a:blip r:embed="rId3"/>
          <a:stretch>
            <a:fillRect/>
          </a:stretch>
        </p:blipFill>
        <p:spPr>
          <a:xfrm>
            <a:off x="4850765" y="4519930"/>
            <a:ext cx="2292985" cy="425450"/>
          </a:xfrm>
          <a:prstGeom prst="rect">
            <a:avLst/>
          </a:prstGeom>
        </p:spPr>
      </p:pic>
      <p:pic>
        <p:nvPicPr>
          <p:cNvPr id="12" name="图片 11"/>
          <p:cNvPicPr>
            <a:picLocks noChangeAspect="1"/>
          </p:cNvPicPr>
          <p:nvPr/>
        </p:nvPicPr>
        <p:blipFill>
          <a:blip r:embed="rId4"/>
          <a:stretch>
            <a:fillRect/>
          </a:stretch>
        </p:blipFill>
        <p:spPr>
          <a:xfrm>
            <a:off x="2674620" y="2994025"/>
            <a:ext cx="186690" cy="202565"/>
          </a:xfrm>
          <a:prstGeom prst="rect">
            <a:avLst/>
          </a:prstGeom>
        </p:spPr>
      </p:pic>
      <p:pic>
        <p:nvPicPr>
          <p:cNvPr id="13" name="图片 12"/>
          <p:cNvPicPr>
            <a:picLocks noChangeAspect="1"/>
          </p:cNvPicPr>
          <p:nvPr/>
        </p:nvPicPr>
        <p:blipFill>
          <a:blip r:embed="rId4"/>
          <a:stretch>
            <a:fillRect/>
          </a:stretch>
        </p:blipFill>
        <p:spPr>
          <a:xfrm>
            <a:off x="1445895" y="3296285"/>
            <a:ext cx="171450" cy="186055"/>
          </a:xfrm>
          <a:prstGeom prst="rect">
            <a:avLst/>
          </a:prstGeom>
        </p:spPr>
      </p:pic>
      <p:pic>
        <p:nvPicPr>
          <p:cNvPr id="14" name="图片 13"/>
          <p:cNvPicPr>
            <a:picLocks noChangeAspect="1"/>
          </p:cNvPicPr>
          <p:nvPr/>
        </p:nvPicPr>
        <p:blipFill>
          <a:blip r:embed="rId5"/>
          <a:stretch>
            <a:fillRect/>
          </a:stretch>
        </p:blipFill>
        <p:spPr>
          <a:xfrm>
            <a:off x="7824470" y="2914650"/>
            <a:ext cx="473075" cy="282575"/>
          </a:xfrm>
          <a:prstGeom prst="rect">
            <a:avLst/>
          </a:prstGeom>
        </p:spPr>
      </p:pic>
      <p:pic>
        <p:nvPicPr>
          <p:cNvPr id="15" name="图片 14"/>
          <p:cNvPicPr>
            <a:picLocks noChangeAspect="1"/>
          </p:cNvPicPr>
          <p:nvPr/>
        </p:nvPicPr>
        <p:blipFill>
          <a:blip r:embed="rId5"/>
          <a:stretch>
            <a:fillRect/>
          </a:stretch>
        </p:blipFill>
        <p:spPr>
          <a:xfrm>
            <a:off x="5915660" y="5066030"/>
            <a:ext cx="473075" cy="282575"/>
          </a:xfrm>
          <a:prstGeom prst="rect">
            <a:avLst/>
          </a:prstGeom>
        </p:spPr>
      </p:pic>
      <p:pic>
        <p:nvPicPr>
          <p:cNvPr id="16" name="图片 15"/>
          <p:cNvPicPr>
            <a:picLocks noChangeAspect="1"/>
          </p:cNvPicPr>
          <p:nvPr/>
        </p:nvPicPr>
        <p:blipFill>
          <a:blip r:embed="rId5"/>
          <a:stretch>
            <a:fillRect/>
          </a:stretch>
        </p:blipFill>
        <p:spPr>
          <a:xfrm>
            <a:off x="2426970" y="5066030"/>
            <a:ext cx="473075" cy="282575"/>
          </a:xfrm>
          <a:prstGeom prst="rect">
            <a:avLst/>
          </a:prstGeom>
        </p:spPr>
      </p:pic>
      <p:pic>
        <p:nvPicPr>
          <p:cNvPr id="17" name="图片 16"/>
          <p:cNvPicPr>
            <a:picLocks noChangeAspect="1"/>
          </p:cNvPicPr>
          <p:nvPr/>
        </p:nvPicPr>
        <p:blipFill>
          <a:blip r:embed="rId5"/>
          <a:stretch>
            <a:fillRect/>
          </a:stretch>
        </p:blipFill>
        <p:spPr>
          <a:xfrm>
            <a:off x="1376045" y="2609215"/>
            <a:ext cx="473075" cy="282575"/>
          </a:xfrm>
          <a:prstGeom prst="rect">
            <a:avLst/>
          </a:prstGeom>
        </p:spPr>
      </p:pic>
      <p:pic>
        <p:nvPicPr>
          <p:cNvPr id="18" name="图片 17"/>
          <p:cNvPicPr>
            <a:picLocks noChangeAspect="1"/>
          </p:cNvPicPr>
          <p:nvPr/>
        </p:nvPicPr>
        <p:blipFill>
          <a:blip r:embed="rId5"/>
          <a:stretch>
            <a:fillRect/>
          </a:stretch>
        </p:blipFill>
        <p:spPr>
          <a:xfrm>
            <a:off x="5760720" y="2609215"/>
            <a:ext cx="473075" cy="282575"/>
          </a:xfrm>
          <a:prstGeom prst="rect">
            <a:avLst/>
          </a:prstGeom>
        </p:spPr>
      </p:pic>
      <p:sp>
        <p:nvSpPr>
          <p:cNvPr id="7" name="对角圆角矩形 6"/>
          <p:cNvSpPr/>
          <p:nvPr/>
        </p:nvSpPr>
        <p:spPr>
          <a:xfrm>
            <a:off x="485775" y="1851660"/>
            <a:ext cx="10801350" cy="4563110"/>
          </a:xfrm>
          <a:prstGeom prst="round2DiagRect">
            <a:avLst>
              <a:gd name="adj1" fmla="val 10349"/>
              <a:gd name="adj2" fmla="val 0"/>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2.4.1　</a:t>
            </a:r>
            <a:r>
              <a:rPr lang="zh-CN" altLang="en-US" sz="3200">
                <a:latin typeface="Times New Roman" panose="02020603050405020304" charset="0"/>
                <a:ea typeface="宋体" panose="02010600030101010101" pitchFamily="2" charset="-122"/>
                <a:cs typeface="Times New Roman" panose="02020603050405020304" charset="0"/>
              </a:rPr>
              <a:t>李雅普诺夫稳定性</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19480" y="1372235"/>
            <a:ext cx="9683750" cy="4237355"/>
          </a:xfrm>
          <a:prstGeom prst="rect">
            <a:avLst/>
          </a:prstGeom>
          <a:noFill/>
        </p:spPr>
        <p:txBody>
          <a:bodyPr wrap="square" rtlCol="0">
            <a:noAutofit/>
          </a:bodyPr>
          <a:lstStyle/>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定理2 如果存在一个李雅普诺夫函数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它满足</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对于所有的</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具有连续的一阶偏导数；</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是正定的；</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=d</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是负定的，其中</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是沿系统状态轨迹方向计算的。</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那么这个系统就是渐近稳定的。若满足了以上条件以外，当</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系统就是在大范围内渐近稳定的。</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定理3 如果存在一个李雅普诺夫函数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它满足</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对于所有的</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具有连续的一阶偏导数</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是正定的；</a:t>
            </a:r>
          </a:p>
          <a:p>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=d</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V</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x</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a:t>
            </a:r>
            <a:r>
              <a:rPr lang="en-US" altLang="zh-CN" sz="2000" b="1"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x</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是正定的，其中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是沿系统状态轨迹方向计算的时间导数。那么这个系统在原点附近就是不稳定的。</a:t>
            </a:r>
          </a:p>
        </p:txBody>
      </p:sp>
      <p:pic>
        <p:nvPicPr>
          <p:cNvPr id="17" name="图片 16"/>
          <p:cNvPicPr>
            <a:picLocks noChangeAspect="1"/>
          </p:cNvPicPr>
          <p:nvPr/>
        </p:nvPicPr>
        <p:blipFill>
          <a:blip r:embed="rId3"/>
          <a:stretch>
            <a:fillRect/>
          </a:stretch>
        </p:blipFill>
        <p:spPr>
          <a:xfrm>
            <a:off x="1459865" y="2341245"/>
            <a:ext cx="473075" cy="282575"/>
          </a:xfrm>
          <a:prstGeom prst="rect">
            <a:avLst/>
          </a:prstGeom>
        </p:spPr>
      </p:pic>
      <p:pic>
        <p:nvPicPr>
          <p:cNvPr id="5" name="图片 4"/>
          <p:cNvPicPr>
            <a:picLocks noChangeAspect="1"/>
          </p:cNvPicPr>
          <p:nvPr/>
        </p:nvPicPr>
        <p:blipFill>
          <a:blip r:embed="rId3"/>
          <a:stretch>
            <a:fillRect/>
          </a:stretch>
        </p:blipFill>
        <p:spPr>
          <a:xfrm>
            <a:off x="4763135" y="2326640"/>
            <a:ext cx="473075" cy="282575"/>
          </a:xfrm>
          <a:prstGeom prst="rect">
            <a:avLst/>
          </a:prstGeom>
        </p:spPr>
      </p:pic>
      <p:pic>
        <p:nvPicPr>
          <p:cNvPr id="6" name="图片 5"/>
          <p:cNvPicPr>
            <a:picLocks noChangeAspect="1"/>
          </p:cNvPicPr>
          <p:nvPr/>
        </p:nvPicPr>
        <p:blipFill>
          <a:blip r:embed="rId3"/>
          <a:stretch>
            <a:fillRect/>
          </a:stretch>
        </p:blipFill>
        <p:spPr>
          <a:xfrm>
            <a:off x="8686800" y="2623820"/>
            <a:ext cx="473075" cy="282575"/>
          </a:xfrm>
          <a:prstGeom prst="rect">
            <a:avLst/>
          </a:prstGeom>
        </p:spPr>
      </p:pic>
      <p:pic>
        <p:nvPicPr>
          <p:cNvPr id="7" name="图片 6"/>
          <p:cNvPicPr>
            <a:picLocks noChangeAspect="1"/>
          </p:cNvPicPr>
          <p:nvPr/>
        </p:nvPicPr>
        <p:blipFill>
          <a:blip r:embed="rId3"/>
          <a:stretch>
            <a:fillRect/>
          </a:stretch>
        </p:blipFill>
        <p:spPr>
          <a:xfrm>
            <a:off x="4840605" y="4472305"/>
            <a:ext cx="473075" cy="282575"/>
          </a:xfrm>
          <a:prstGeom prst="rect">
            <a:avLst/>
          </a:prstGeom>
        </p:spPr>
      </p:pic>
      <p:pic>
        <p:nvPicPr>
          <p:cNvPr id="8" name="图片 7"/>
          <p:cNvPicPr>
            <a:picLocks noChangeAspect="1"/>
          </p:cNvPicPr>
          <p:nvPr/>
        </p:nvPicPr>
        <p:blipFill>
          <a:blip r:embed="rId3"/>
          <a:stretch>
            <a:fillRect/>
          </a:stretch>
        </p:blipFill>
        <p:spPr>
          <a:xfrm>
            <a:off x="1459865" y="4472305"/>
            <a:ext cx="473075" cy="282575"/>
          </a:xfrm>
          <a:prstGeom prst="rect">
            <a:avLst/>
          </a:prstGeom>
        </p:spPr>
      </p:pic>
      <p:sp>
        <p:nvSpPr>
          <p:cNvPr id="9" name="对角圆角矩形 8"/>
          <p:cNvSpPr/>
          <p:nvPr/>
        </p:nvSpPr>
        <p:spPr>
          <a:xfrm>
            <a:off x="609600" y="1371600"/>
            <a:ext cx="10677525" cy="2277745"/>
          </a:xfrm>
          <a:prstGeom prst="round2DiagRect">
            <a:avLst>
              <a:gd name="adj1" fmla="val 31781"/>
              <a:gd name="adj2" fmla="val 0"/>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pic>
        <p:nvPicPr>
          <p:cNvPr id="10" name="图片 9" descr="箭头-双线-向下"/>
          <p:cNvPicPr>
            <a:picLocks noChangeAspect="1"/>
          </p:cNvPicPr>
          <p:nvPr>
            <p:custDataLst>
              <p:tags r:id="rId1"/>
            </p:custDataLst>
          </p:nvPr>
        </p:nvPicPr>
        <p:blipFill>
          <a:blip r:embed="rId4">
            <a:extLst>
              <a:ext uri="{96DAC541-7B7A-43D3-8B79-37D633B846F1}">
                <asvg:svgBlip xmlns:asvg="http://schemas.microsoft.com/office/drawing/2016/SVG/main" r:embed="rId5"/>
              </a:ext>
            </a:extLst>
          </a:blip>
          <a:srcRect/>
          <a:stretch>
            <a:fillRect/>
          </a:stretch>
        </p:blipFill>
        <p:spPr>
          <a:xfrm>
            <a:off x="10434955" y="1371600"/>
            <a:ext cx="914400" cy="914400"/>
          </a:xfrm>
          <a:prstGeom prst="rect">
            <a:avLst/>
          </a:prstGeom>
        </p:spPr>
      </p:pic>
      <p:sp>
        <p:nvSpPr>
          <p:cNvPr id="11" name="对角圆角矩形 10"/>
          <p:cNvSpPr/>
          <p:nvPr/>
        </p:nvSpPr>
        <p:spPr>
          <a:xfrm>
            <a:off x="609600" y="1371600"/>
            <a:ext cx="10677525" cy="4385945"/>
          </a:xfrm>
          <a:prstGeom prst="round2DiagRect">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2.4.2　</a:t>
            </a:r>
            <a:r>
              <a:rPr lang="zh-CN" altLang="en-US" sz="3200">
                <a:latin typeface="Times New Roman" panose="02020603050405020304" charset="0"/>
                <a:ea typeface="宋体" panose="02010600030101010101" pitchFamily="2" charset="-122"/>
                <a:cs typeface="Times New Roman" panose="02020603050405020304" charset="0"/>
              </a:rPr>
              <a:t>代数稳定性判据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895350" y="1467485"/>
            <a:ext cx="10099675" cy="497014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1.稳定性的定义</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处于平衡工作状态的系统, 当受到扰动作用后, 将偏离原来的平衡状态, 如果扰动消除后, 系统能以足够的准确度恢复到初始平衡状态, 则称系统是稳定系统。 反之, 当扰动消除后, 系统不能恢复到初始平衡状态, 则称系统是不稳定系统。稳定性是系统去掉扰动后自身的一种恢复能力, 是系统的一种固有特性。</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 系统稳定的充要条件</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负反馈传递函数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特征方程</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6" name="图片 5"/>
          <p:cNvPicPr>
            <a:picLocks noChangeAspect="1"/>
          </p:cNvPicPr>
          <p:nvPr/>
        </p:nvPicPr>
        <p:blipFill>
          <a:blip r:embed="rId3"/>
          <a:stretch>
            <a:fillRect/>
          </a:stretch>
        </p:blipFill>
        <p:spPr>
          <a:xfrm>
            <a:off x="3107690" y="4131945"/>
            <a:ext cx="1733550" cy="570865"/>
          </a:xfrm>
          <a:prstGeom prst="rect">
            <a:avLst/>
          </a:prstGeom>
        </p:spPr>
      </p:pic>
      <p:pic>
        <p:nvPicPr>
          <p:cNvPr id="7" name="图片 6"/>
          <p:cNvPicPr>
            <a:picLocks noChangeAspect="1"/>
          </p:cNvPicPr>
          <p:nvPr/>
        </p:nvPicPr>
        <p:blipFill>
          <a:blip r:embed="rId4"/>
          <a:stretch>
            <a:fillRect/>
          </a:stretch>
        </p:blipFill>
        <p:spPr>
          <a:xfrm>
            <a:off x="2713990" y="5180965"/>
            <a:ext cx="2091690" cy="267970"/>
          </a:xfrm>
          <a:prstGeom prst="rect">
            <a:avLst/>
          </a:prstGeom>
        </p:spPr>
      </p:pic>
      <p:pic>
        <p:nvPicPr>
          <p:cNvPr id="8" name="图片 7"/>
          <p:cNvPicPr>
            <a:picLocks noChangeAspect="1"/>
          </p:cNvPicPr>
          <p:nvPr/>
        </p:nvPicPr>
        <p:blipFill>
          <a:blip r:embed="rId5"/>
          <a:stretch>
            <a:fillRect/>
          </a:stretch>
        </p:blipFill>
        <p:spPr>
          <a:xfrm>
            <a:off x="6211570" y="3746500"/>
            <a:ext cx="3394075" cy="1334135"/>
          </a:xfrm>
          <a:prstGeom prst="rect">
            <a:avLst/>
          </a:prstGeom>
        </p:spPr>
      </p:pic>
      <p:sp>
        <p:nvSpPr>
          <p:cNvPr id="9" name="文本框 8"/>
          <p:cNvSpPr txBox="1"/>
          <p:nvPr/>
        </p:nvSpPr>
        <p:spPr>
          <a:xfrm>
            <a:off x="6632575" y="5080635"/>
            <a:ext cx="2670810"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 2-44 负反馈控制系统</a:t>
            </a:r>
          </a:p>
        </p:txBody>
      </p:sp>
      <p:sp>
        <p:nvSpPr>
          <p:cNvPr id="3" name="单圆角矩形 2"/>
          <p:cNvSpPr/>
          <p:nvPr/>
        </p:nvSpPr>
        <p:spPr>
          <a:xfrm>
            <a:off x="723900" y="1376045"/>
            <a:ext cx="10591800" cy="4723765"/>
          </a:xfrm>
          <a:prstGeom prst="snipRoundRect">
            <a:avLst>
              <a:gd name="adj1" fmla="val 11022"/>
              <a:gd name="adj2" fmla="val 16667"/>
            </a:avLst>
          </a:prstGeom>
          <a:noFill/>
          <a:ln w="28575">
            <a:solidFill>
              <a:schemeClr val="accent1">
                <a:lumMod val="40000"/>
                <a:lumOff val="60000"/>
              </a:schemeClr>
            </a:solidFill>
            <a:prstDash val="lg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0" name="图片 9" descr="箭头-双线-向上"/>
          <p:cNvPicPr>
            <a:picLocks noChangeAspect="1"/>
          </p:cNvPicPr>
          <p:nvPr>
            <p:custDataLst>
              <p:tags r:id="rId1"/>
            </p:custDataLst>
          </p:nvPr>
        </p:nvPicPr>
        <p:blipFill>
          <a:blip r:embed="rId6">
            <a:extLst>
              <a:ext uri="{96DAC541-7B7A-43D3-8B79-37D633B846F1}">
                <asvg:svgBlip xmlns:asvg="http://schemas.microsoft.com/office/drawing/2016/SVG/main" r:embed="rId7"/>
              </a:ext>
            </a:extLst>
          </a:blip>
          <a:srcRect/>
          <a:stretch>
            <a:fillRect/>
          </a:stretch>
        </p:blipFill>
        <p:spPr>
          <a:xfrm>
            <a:off x="10459720" y="5180965"/>
            <a:ext cx="914400" cy="9144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874395" y="5438140"/>
            <a:ext cx="9904095" cy="1150620"/>
          </a:xfrm>
          <a:prstGeom prst="rect">
            <a:avLst/>
          </a:prstGeom>
          <a:solidFill>
            <a:schemeClr val="accent1">
              <a:lumMod val="40000"/>
              <a:lumOff val="60000"/>
            </a:schemeClr>
          </a:solidFill>
          <a:ln>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effectLst>
                <a:outerShdw blurRad="50800" dist="38100" dir="2700000" algn="tl" rotWithShape="0">
                  <a:prstClr val="black">
                    <a:alpha val="40000"/>
                  </a:prstClr>
                </a:outerShdw>
              </a:effectLst>
            </a:endParaRPr>
          </a:p>
        </p:txBody>
      </p:sp>
      <p:sp>
        <p:nvSpPr>
          <p:cNvPr id="8" name="矩形 7"/>
          <p:cNvSpPr/>
          <p:nvPr/>
        </p:nvSpPr>
        <p:spPr>
          <a:xfrm>
            <a:off x="874395" y="1421765"/>
            <a:ext cx="9904095" cy="1419860"/>
          </a:xfrm>
          <a:prstGeom prst="rect">
            <a:avLst/>
          </a:prstGeom>
          <a:solidFill>
            <a:schemeClr val="accent1">
              <a:lumMod val="40000"/>
              <a:lumOff val="60000"/>
            </a:schemeClr>
          </a:solidFill>
          <a:ln>
            <a:solidFill>
              <a:schemeClr val="accent1">
                <a:lumMod val="40000"/>
                <a:lumOff val="6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2.4.2　</a:t>
            </a:r>
            <a:r>
              <a:rPr lang="zh-CN" altLang="en-US" sz="3200">
                <a:latin typeface="Times New Roman" panose="02020603050405020304" charset="0"/>
                <a:ea typeface="宋体" panose="02010600030101010101" pitchFamily="2" charset="-122"/>
                <a:cs typeface="Times New Roman" panose="02020603050405020304" charset="0"/>
              </a:rPr>
              <a:t>代数稳定性判据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7415" y="1520825"/>
            <a:ext cx="9719310" cy="1322070"/>
          </a:xfrm>
          <a:prstGeom prst="rect">
            <a:avLst/>
          </a:prstGeom>
          <a:noFill/>
        </p:spPr>
        <p:txBody>
          <a:bodyPr wrap="square" rtlCol="0">
            <a:sp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线性系统稳定的充要条件为：系统特征方程的所有根必须全部具有负实部，或系统闭环传递函数的极点全部位于[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平面的左半部分。若特征根中有一个以上有正实部时，则系统必为不稳定。若有部分闭环极点位于虚轴上，而其余极点全部在[</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平面的左半平面时，则为临界稳定状态。</a:t>
            </a:r>
          </a:p>
        </p:txBody>
      </p:sp>
      <p:pic>
        <p:nvPicPr>
          <p:cNvPr id="5" name="图片 4"/>
          <p:cNvPicPr>
            <a:picLocks noChangeAspect="1"/>
          </p:cNvPicPr>
          <p:nvPr/>
        </p:nvPicPr>
        <p:blipFill>
          <a:blip r:embed="rId2"/>
          <a:stretch>
            <a:fillRect/>
          </a:stretch>
        </p:blipFill>
        <p:spPr>
          <a:xfrm>
            <a:off x="1998345" y="2842895"/>
            <a:ext cx="7536815" cy="1878330"/>
          </a:xfrm>
          <a:prstGeom prst="rect">
            <a:avLst/>
          </a:prstGeom>
        </p:spPr>
      </p:pic>
      <p:sp>
        <p:nvSpPr>
          <p:cNvPr id="6" name="文本框 5"/>
          <p:cNvSpPr txBox="1"/>
          <p:nvPr/>
        </p:nvSpPr>
        <p:spPr>
          <a:xfrm>
            <a:off x="2306955" y="4824730"/>
            <a:ext cx="6921500" cy="645160"/>
          </a:xfrm>
          <a:prstGeom prst="rect">
            <a:avLst/>
          </a:prstGeom>
          <a:noFill/>
        </p:spPr>
        <p:txBody>
          <a:bodyPr wrap="square" rtlCol="0">
            <a:spAutoFit/>
          </a:bodyPr>
          <a:lstStyle/>
          <a:p>
            <a:pPr algn="ctr">
              <a:buClrTx/>
              <a:buSzTx/>
              <a:buFontTx/>
            </a:pPr>
            <a:r>
              <a:rPr lang="zh-CN" altLang="en-US">
                <a:latin typeface="Times New Roman" panose="02020603050405020304" charset="0"/>
                <a:ea typeface="宋体" panose="02010600030101010101" pitchFamily="2" charset="-122"/>
                <a:cs typeface="Times New Roman" panose="02020603050405020304" charset="0"/>
              </a:rPr>
              <a:t>图2-45  系统输出的三种情况</a:t>
            </a:r>
          </a:p>
          <a:p>
            <a:pPr algn="ctr">
              <a:buClrTx/>
              <a:buSzTx/>
              <a:buFontTx/>
            </a:pPr>
            <a:r>
              <a:rPr lang="zh-CN" altLang="en-US">
                <a:latin typeface="Times New Roman" panose="02020603050405020304" charset="0"/>
                <a:ea typeface="宋体" panose="02010600030101010101" pitchFamily="2" charset="-122"/>
                <a:cs typeface="Times New Roman" panose="02020603050405020304" charset="0"/>
              </a:rPr>
              <a:t>a）稳定系统的输出  b）不稳定系统的输出  c）临界稳定系统的输出</a:t>
            </a:r>
          </a:p>
        </p:txBody>
      </p:sp>
      <p:sp>
        <p:nvSpPr>
          <p:cNvPr id="7" name="文本框 6"/>
          <p:cNvSpPr txBox="1"/>
          <p:nvPr/>
        </p:nvSpPr>
        <p:spPr>
          <a:xfrm>
            <a:off x="909320" y="5573395"/>
            <a:ext cx="9718040" cy="1014730"/>
          </a:xfrm>
          <a:prstGeom prst="rect">
            <a:avLst/>
          </a:prstGeom>
          <a:noFill/>
        </p:spPr>
        <p:txBody>
          <a:bodyPr wrap="square" rtlCol="0">
            <a:spAutoFit/>
          </a:bodyPr>
          <a:lstStyle/>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判断控制系统稳定性的方法有两大类: 一类是直接求解系统特征方程, 根据极点分布来判定系统稳定性; 另一类是不求解系统特征方程, 而通过一定的方法间接判断其特征根的分布, 如劳斯稳定性判据。</a:t>
            </a:r>
          </a:p>
        </p:txBody>
      </p:sp>
      <p:sp>
        <p:nvSpPr>
          <p:cNvPr id="10" name="矩形 9"/>
          <p:cNvSpPr/>
          <p:nvPr/>
        </p:nvSpPr>
        <p:spPr>
          <a:xfrm>
            <a:off x="874395" y="1421765"/>
            <a:ext cx="9904095" cy="5167630"/>
          </a:xfrm>
          <a:prstGeom prst="rect">
            <a:avLst/>
          </a:prstGeom>
          <a:noFill/>
          <a:ln w="38100">
            <a:solidFill>
              <a:schemeClr val="accent1">
                <a:lumMod val="60000"/>
                <a:lumOff val="4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2.4.2　</a:t>
            </a:r>
            <a:r>
              <a:rPr lang="zh-CN" altLang="en-US" sz="3200">
                <a:latin typeface="Times New Roman" panose="02020603050405020304" charset="0"/>
                <a:ea typeface="宋体" panose="02010600030101010101" pitchFamily="2" charset="-122"/>
                <a:cs typeface="Times New Roman" panose="02020603050405020304" charset="0"/>
              </a:rPr>
              <a:t>代数稳定性判据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89635" y="1353820"/>
            <a:ext cx="10224770" cy="4511040"/>
          </a:xfrm>
          <a:prstGeom prst="rect">
            <a:avLst/>
          </a:prstGeom>
          <a:noFill/>
        </p:spPr>
        <p:txBody>
          <a:bodyPr wrap="square" rtlCol="0">
            <a:noAutofit/>
          </a:bodyPr>
          <a:lstStyle/>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劳斯稳定性判据</a:t>
            </a: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（1）系统稳定的必要条件</a:t>
            </a: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设线性系统的特征方程为</a:t>
            </a: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假定系统的特征根分别为</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s1,s2,⋯,sn，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则有</a:t>
            </a: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将上式整理得</a:t>
            </a: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pPr algn="l">
              <a:buClrTx/>
              <a:buSzTx/>
              <a:buFontTx/>
            </a:pP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一般取</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为正值，因此系统稳定的必要条件为</a:t>
            </a:r>
          </a:p>
          <a:p>
            <a:pPr algn="l">
              <a:buClrTx/>
              <a:buSzTx/>
              <a:buFontTx/>
            </a:pP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6" name="图片 5"/>
          <p:cNvPicPr>
            <a:picLocks noChangeAspect="1"/>
          </p:cNvPicPr>
          <p:nvPr/>
        </p:nvPicPr>
        <p:blipFill>
          <a:blip r:embed="rId2"/>
          <a:stretch>
            <a:fillRect/>
          </a:stretch>
        </p:blipFill>
        <p:spPr>
          <a:xfrm>
            <a:off x="3897630" y="4230370"/>
            <a:ext cx="1862455" cy="640715"/>
          </a:xfrm>
          <a:prstGeom prst="rect">
            <a:avLst/>
          </a:prstGeom>
        </p:spPr>
      </p:pic>
      <p:pic>
        <p:nvPicPr>
          <p:cNvPr id="7" name="图片 6"/>
          <p:cNvPicPr>
            <a:picLocks noChangeAspect="1"/>
          </p:cNvPicPr>
          <p:nvPr/>
        </p:nvPicPr>
        <p:blipFill>
          <a:blip r:embed="rId3"/>
          <a:stretch>
            <a:fillRect/>
          </a:stretch>
        </p:blipFill>
        <p:spPr>
          <a:xfrm>
            <a:off x="3751580" y="5424170"/>
            <a:ext cx="2153920" cy="572770"/>
          </a:xfrm>
          <a:prstGeom prst="rect">
            <a:avLst/>
          </a:prstGeom>
        </p:spPr>
      </p:pic>
      <p:pic>
        <p:nvPicPr>
          <p:cNvPr id="8" name="图片 7"/>
          <p:cNvPicPr>
            <a:picLocks noChangeAspect="1"/>
          </p:cNvPicPr>
          <p:nvPr/>
        </p:nvPicPr>
        <p:blipFill>
          <a:blip r:embed="rId4"/>
          <a:stretch>
            <a:fillRect/>
          </a:stretch>
        </p:blipFill>
        <p:spPr>
          <a:xfrm>
            <a:off x="2879725" y="2628900"/>
            <a:ext cx="5551805" cy="466090"/>
          </a:xfrm>
          <a:prstGeom prst="rect">
            <a:avLst/>
          </a:prstGeom>
        </p:spPr>
      </p:pic>
      <p:pic>
        <p:nvPicPr>
          <p:cNvPr id="9" name="图片 8"/>
          <p:cNvPicPr>
            <a:picLocks noChangeAspect="1"/>
          </p:cNvPicPr>
          <p:nvPr/>
        </p:nvPicPr>
        <p:blipFill>
          <a:blip r:embed="rId5"/>
          <a:stretch>
            <a:fillRect/>
          </a:stretch>
        </p:blipFill>
        <p:spPr>
          <a:xfrm>
            <a:off x="2879725" y="3552825"/>
            <a:ext cx="5624195" cy="438150"/>
          </a:xfrm>
          <a:prstGeom prst="rect">
            <a:avLst/>
          </a:prstGeom>
        </p:spPr>
      </p:pic>
      <p:sp>
        <p:nvSpPr>
          <p:cNvPr id="10" name="矩形 9"/>
          <p:cNvSpPr/>
          <p:nvPr/>
        </p:nvSpPr>
        <p:spPr>
          <a:xfrm>
            <a:off x="874395" y="1353820"/>
            <a:ext cx="10424795" cy="4823460"/>
          </a:xfrm>
          <a:prstGeom prst="rect">
            <a:avLst/>
          </a:prstGeom>
          <a:noFill/>
          <a:ln w="38100">
            <a:solidFill>
              <a:schemeClr val="accent1">
                <a:lumMod val="60000"/>
                <a:lumOff val="4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2.4.2　</a:t>
            </a:r>
            <a:r>
              <a:rPr lang="zh-CN" altLang="en-US" sz="3200">
                <a:latin typeface="Times New Roman" panose="02020603050405020304" charset="0"/>
                <a:ea typeface="宋体" panose="02010600030101010101" pitchFamily="2" charset="-122"/>
                <a:cs typeface="Times New Roman" panose="02020603050405020304" charset="0"/>
              </a:rPr>
              <a:t>代数稳定性判据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01700" y="1431925"/>
            <a:ext cx="10069830" cy="513524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2）劳斯（</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Rouh）</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判据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劳斯判据:系统稳定的充要条件是劳斯表中第一列各元素的符号均为正，且值不为零。如果劳斯表中第一列元素的符号有变化，其变化的次数等于该特征方程式的根在[</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平面右半平面上的个数。采用劳斯判据判别系统的稳定性, 其步骤如下:</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 列出系统特征方程</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检查各项系数是否都大于零，若都大于零，则进行下一步。</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2）按系统的特征方程式列写劳斯表</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 考察表中第一列各元素的符号</a:t>
            </a:r>
          </a:p>
        </p:txBody>
      </p:sp>
      <p:pic>
        <p:nvPicPr>
          <p:cNvPr id="5" name="图片 4"/>
          <p:cNvPicPr>
            <a:picLocks noChangeAspect="1"/>
          </p:cNvPicPr>
          <p:nvPr/>
        </p:nvPicPr>
        <p:blipFill>
          <a:blip r:embed="rId2"/>
          <a:stretch>
            <a:fillRect/>
          </a:stretch>
        </p:blipFill>
        <p:spPr>
          <a:xfrm>
            <a:off x="4216400" y="2835910"/>
            <a:ext cx="3454400" cy="408940"/>
          </a:xfrm>
          <a:prstGeom prst="rect">
            <a:avLst/>
          </a:prstGeom>
        </p:spPr>
      </p:pic>
      <p:pic>
        <p:nvPicPr>
          <p:cNvPr id="7" name="图片 6"/>
          <p:cNvPicPr>
            <a:picLocks noChangeAspect="1"/>
          </p:cNvPicPr>
          <p:nvPr/>
        </p:nvPicPr>
        <p:blipFill>
          <a:blip r:embed="rId3"/>
          <a:stretch>
            <a:fillRect/>
          </a:stretch>
        </p:blipFill>
        <p:spPr>
          <a:xfrm>
            <a:off x="5497830" y="3826510"/>
            <a:ext cx="2820670" cy="2047240"/>
          </a:xfrm>
          <a:prstGeom prst="rect">
            <a:avLst/>
          </a:prstGeom>
        </p:spPr>
      </p:pic>
      <p:sp>
        <p:nvSpPr>
          <p:cNvPr id="10" name="矩形 9"/>
          <p:cNvSpPr/>
          <p:nvPr/>
        </p:nvSpPr>
        <p:spPr>
          <a:xfrm>
            <a:off x="874395" y="1421765"/>
            <a:ext cx="10097770" cy="4841875"/>
          </a:xfrm>
          <a:prstGeom prst="rect">
            <a:avLst/>
          </a:prstGeom>
          <a:noFill/>
          <a:ln w="38100">
            <a:solidFill>
              <a:schemeClr val="accent1">
                <a:lumMod val="40000"/>
                <a:lumOff val="60000"/>
              </a:schemeClr>
            </a:solidFill>
            <a:prstDash val="solid"/>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 name="半闭框 5"/>
          <p:cNvSpPr/>
          <p:nvPr/>
        </p:nvSpPr>
        <p:spPr>
          <a:xfrm rot="16200000">
            <a:off x="779780" y="5487670"/>
            <a:ext cx="914400" cy="914400"/>
          </a:xfrm>
          <a:prstGeom prst="halfFrame">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
        <p:nvSpPr>
          <p:cNvPr id="8" name="半闭框 7"/>
          <p:cNvSpPr/>
          <p:nvPr/>
        </p:nvSpPr>
        <p:spPr>
          <a:xfrm rot="5400000">
            <a:off x="10210800" y="1280160"/>
            <a:ext cx="914400" cy="914400"/>
          </a:xfrm>
          <a:prstGeom prst="halfFrame">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tx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2.4.2　</a:t>
            </a:r>
            <a:r>
              <a:rPr lang="zh-CN" altLang="en-US" sz="3200">
                <a:latin typeface="Times New Roman" panose="02020603050405020304" charset="0"/>
                <a:ea typeface="宋体" panose="02010600030101010101" pitchFamily="2" charset="-122"/>
                <a:cs typeface="Times New Roman" panose="02020603050405020304" charset="0"/>
              </a:rPr>
              <a:t>代数稳定性判据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1110615" y="2707640"/>
            <a:ext cx="4573905" cy="346138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1）劳斯表中某一行第一列元素为零，该行的其他列元素不全为零</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出现这种情况将无法继续构造劳斯表，有如下两种正确的解决方法：</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以一个任意小的正数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ε</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代替零元素，然后继续列写劳斯表中其余的元素，从而完成劳斯表的构建。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sp>
        <p:nvSpPr>
          <p:cNvPr id="10" name="矩形 9"/>
          <p:cNvSpPr/>
          <p:nvPr/>
        </p:nvSpPr>
        <p:spPr>
          <a:xfrm>
            <a:off x="909320" y="2543810"/>
            <a:ext cx="4942840" cy="3852545"/>
          </a:xfrm>
          <a:prstGeom prst="rect">
            <a:avLst/>
          </a:prstGeom>
          <a:noFill/>
          <a:ln w="38100">
            <a:solidFill>
              <a:schemeClr val="accent1">
                <a:lumMod val="60000"/>
                <a:lumOff val="4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 name="文本框 4"/>
          <p:cNvSpPr txBox="1"/>
          <p:nvPr/>
        </p:nvSpPr>
        <p:spPr>
          <a:xfrm>
            <a:off x="6290945" y="2707640"/>
            <a:ext cx="4740910" cy="3592830"/>
          </a:xfrm>
          <a:prstGeom prst="rect">
            <a:avLst/>
          </a:prstGeom>
          <a:noFill/>
        </p:spPr>
        <p:txBody>
          <a:bodyPr wrap="square" rtlCol="0" anchor="t">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2）劳斯表中某一行所有元素均为零</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这种情况表明特征方程中含有两个大小相等但符号相反的实根或一对共轭纯虚根，或两对共轭复根，可按如下步骤进行处理：</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用全零行的上一行元素作系数构成一个偶次辅助多项式</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对辅助多项式求导，用辅助多项式一阶导数的系数代替劳斯表中的零行继续计算直到列出劳斯表；解辅助方程</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可以得到特征方程中对称分布的根。</a:t>
            </a:r>
          </a:p>
        </p:txBody>
      </p:sp>
      <p:sp>
        <p:nvSpPr>
          <p:cNvPr id="7" name="文本框 6"/>
          <p:cNvSpPr txBox="1"/>
          <p:nvPr/>
        </p:nvSpPr>
        <p:spPr>
          <a:xfrm>
            <a:off x="779780" y="1427480"/>
            <a:ext cx="10544175" cy="96837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（3）劳斯判据的两种特殊情况</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构建劳斯表时会遇到如下两种特殊情况，给完整列出劳斯表带来困难，需要采取相应的处理方法：</a:t>
            </a:r>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p>
        </p:txBody>
      </p:sp>
      <p:sp>
        <p:nvSpPr>
          <p:cNvPr id="8" name="矩形 7"/>
          <p:cNvSpPr/>
          <p:nvPr/>
        </p:nvSpPr>
        <p:spPr>
          <a:xfrm>
            <a:off x="6177915" y="2543175"/>
            <a:ext cx="4942840" cy="3853815"/>
          </a:xfrm>
          <a:prstGeom prst="rect">
            <a:avLst/>
          </a:prstGeom>
          <a:noFill/>
          <a:ln w="38100">
            <a:solidFill>
              <a:schemeClr val="accent1">
                <a:lumMod val="60000"/>
                <a:lumOff val="4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09625" y="1328420"/>
            <a:ext cx="10458450" cy="2562225"/>
          </a:xfrm>
          <a:prstGeom prst="roundRect">
            <a:avLst/>
          </a:prstGeom>
          <a:solidFill>
            <a:schemeClr val="accent1">
              <a:lumMod val="40000"/>
              <a:lumOff val="60000"/>
            </a:schemeClr>
          </a:solidFill>
          <a:effectLst>
            <a:softEdge rad="50800"/>
          </a:effectLst>
        </p:spPr>
        <p:style>
          <a:lnRef idx="0">
            <a:srgbClr val="FFFFFF"/>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2.4.3　</a:t>
            </a:r>
            <a:r>
              <a:rPr lang="zh-CN" altLang="en-US" sz="3200">
                <a:latin typeface="Times New Roman" panose="02020603050405020304" charset="0"/>
                <a:ea typeface="宋体" panose="02010600030101010101" pitchFamily="2" charset="-122"/>
                <a:cs typeface="Times New Roman" panose="02020603050405020304" charset="0"/>
              </a:rPr>
              <a:t>频域稳定性判据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13765" y="1353820"/>
            <a:ext cx="10160000" cy="467169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1.奈奎斯特稳定性判据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（1）奈氏判据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奈氏判据1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当</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从-∞变化到+∞时，如果[</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GH</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平面上的开环奈奎斯特曲线逆时针包围(-1,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点的圈数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等于开环右极点数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则闭环系统稳定，否则系统不稳定。系统不稳定根（即位于[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平面右半平面的闭环极点）的个数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Z</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奈氏判据2当</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从0变化到+∞时，[</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GH</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平面上的开环奈奎斯特曲线逆时针包围(-1,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点的圈数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如果它等于开环右极点数的一半</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则闭环系统稳定，否则系统不稳定。不稳定系统闭环右极点（或具有正实部的特征根）的个数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Z</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3591560" y="3832225"/>
            <a:ext cx="4781550" cy="2122805"/>
          </a:xfrm>
          <a:prstGeom prst="rect">
            <a:avLst/>
          </a:prstGeom>
        </p:spPr>
      </p:pic>
      <p:sp>
        <p:nvSpPr>
          <p:cNvPr id="6" name="文本框 5"/>
          <p:cNvSpPr txBox="1"/>
          <p:nvPr/>
        </p:nvSpPr>
        <p:spPr>
          <a:xfrm>
            <a:off x="3950335" y="5955030"/>
            <a:ext cx="4064000" cy="329565"/>
          </a:xfrm>
          <a:prstGeom prst="rect">
            <a:avLst/>
          </a:prstGeom>
          <a:noFill/>
        </p:spPr>
        <p:txBody>
          <a:bodyPr wrap="square" rtlCol="0">
            <a:noAutofit/>
          </a:bodyPr>
          <a:lstStyle/>
          <a:p>
            <a:r>
              <a:rPr lang="zh-CN" altLang="en-US">
                <a:latin typeface="Times New Roman" panose="02020603050405020304" charset="0"/>
                <a:ea typeface="宋体" panose="02010600030101010101" pitchFamily="2" charset="-122"/>
                <a:cs typeface="Times New Roman" panose="02020603050405020304" charset="0"/>
              </a:rPr>
              <a:t>图2-46  开环奈奎斯特曲线的补画方法</a:t>
            </a:r>
          </a:p>
          <a:p>
            <a:endParaRPr lang="zh-CN" altLang="en-US">
              <a:latin typeface="Times New Roman" panose="02020603050405020304" charset="0"/>
              <a:ea typeface="宋体" panose="02010600030101010101" pitchFamily="2" charset="-122"/>
              <a:cs typeface="Times New Roman" panose="02020603050405020304" charset="0"/>
            </a:endParaRPr>
          </a:p>
        </p:txBody>
      </p:sp>
      <p:pic>
        <p:nvPicPr>
          <p:cNvPr id="7" name="图片 6"/>
          <p:cNvPicPr>
            <a:picLocks noChangeAspect="1"/>
          </p:cNvPicPr>
          <p:nvPr/>
        </p:nvPicPr>
        <p:blipFill>
          <a:blip r:embed="rId3"/>
          <a:stretch>
            <a:fillRect/>
          </a:stretch>
        </p:blipFill>
        <p:spPr>
          <a:xfrm>
            <a:off x="2773680" y="6242050"/>
            <a:ext cx="6440170" cy="509905"/>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图形 3"/>
          <p:cNvSpPr/>
          <p:nvPr>
            <p:custDataLst>
              <p:tags r:id="rId2"/>
            </p:custDataLst>
          </p:nvPr>
        </p:nvSpPr>
        <p:spPr>
          <a:xfrm>
            <a:off x="535940" y="1341755"/>
            <a:ext cx="5816600" cy="4934585"/>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accent1"/>
          </a:solidFill>
          <a:ln w="6243" cap="flat">
            <a:noFill/>
            <a:prstDash val="solid"/>
            <a:miter/>
          </a:ln>
        </p:spPr>
        <p:txBody>
          <a:bodyPr rtlCol="0" anchor="ctr"/>
          <a:lstStyle/>
          <a:p>
            <a:endParaRPr lang="zh-CN" altLang="en-US"/>
          </a:p>
        </p:txBody>
      </p:sp>
      <p:sp>
        <p:nvSpPr>
          <p:cNvPr id="6" name="图形 1"/>
          <p:cNvSpPr/>
          <p:nvPr>
            <p:custDataLst>
              <p:tags r:id="rId3"/>
            </p:custDataLst>
          </p:nvPr>
        </p:nvSpPr>
        <p:spPr>
          <a:xfrm flipH="1" flipV="1">
            <a:off x="5763757" y="1341439"/>
            <a:ext cx="5656607" cy="4934454"/>
          </a:xfrm>
          <a:custGeom>
            <a:avLst/>
            <a:gdLst>
              <a:gd name="connsiteX0" fmla="*/ 0 w 5656607"/>
              <a:gd name="connsiteY0" fmla="*/ 298931 h 4934454"/>
              <a:gd name="connsiteX1" fmla="*/ 0 w 5656607"/>
              <a:gd name="connsiteY1" fmla="*/ 4635524 h 4934454"/>
              <a:gd name="connsiteX2" fmla="*/ 312591 w 5656607"/>
              <a:gd name="connsiteY2" fmla="*/ 4934455 h 4934454"/>
              <a:gd name="connsiteX3" fmla="*/ 4364164 w 5656607"/>
              <a:gd name="connsiteY3" fmla="*/ 4934455 h 4934454"/>
              <a:gd name="connsiteX4" fmla="*/ 4669709 w 5656607"/>
              <a:gd name="connsiteY4" fmla="*/ 4698646 h 4934454"/>
              <a:gd name="connsiteX5" fmla="*/ 5649438 w 5656607"/>
              <a:gd name="connsiteY5" fmla="*/ 362058 h 4934454"/>
              <a:gd name="connsiteX6" fmla="*/ 5343892 w 5656607"/>
              <a:gd name="connsiteY6" fmla="*/ 0 h 4934454"/>
              <a:gd name="connsiteX7" fmla="*/ 312591 w 5656607"/>
              <a:gd name="connsiteY7" fmla="*/ 0 h 4934454"/>
              <a:gd name="connsiteX8" fmla="*/ 0 w 5656607"/>
              <a:gd name="connsiteY8" fmla="*/ 298931 h 4934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6607" h="4934454">
                <a:moveTo>
                  <a:pt x="0" y="298931"/>
                </a:moveTo>
                <a:lnTo>
                  <a:pt x="0" y="4635524"/>
                </a:lnTo>
                <a:cubicBezTo>
                  <a:pt x="0" y="4800617"/>
                  <a:pt x="139952" y="4934455"/>
                  <a:pt x="312591" y="4934455"/>
                </a:cubicBezTo>
                <a:lnTo>
                  <a:pt x="4364164" y="4934455"/>
                </a:lnTo>
                <a:cubicBezTo>
                  <a:pt x="4511369" y="4934455"/>
                  <a:pt x="4638625" y="4836244"/>
                  <a:pt x="4669709" y="4698646"/>
                </a:cubicBezTo>
                <a:lnTo>
                  <a:pt x="5649438" y="362058"/>
                </a:lnTo>
                <a:cubicBezTo>
                  <a:pt x="5691506" y="175836"/>
                  <a:pt x="5543119" y="0"/>
                  <a:pt x="5343892" y="0"/>
                </a:cubicBezTo>
                <a:lnTo>
                  <a:pt x="312591" y="0"/>
                </a:lnTo>
                <a:cubicBezTo>
                  <a:pt x="139952" y="0"/>
                  <a:pt x="0" y="133836"/>
                  <a:pt x="0" y="298931"/>
                </a:cubicBezTo>
                <a:close/>
              </a:path>
            </a:pathLst>
          </a:custGeom>
          <a:solidFill>
            <a:schemeClr val="tx1">
              <a:lumMod val="40000"/>
              <a:lumOff val="60000"/>
              <a:alpha val="15000"/>
            </a:schemeClr>
          </a:solidFill>
          <a:ln w="6243" cap="flat">
            <a:noFill/>
            <a:prstDash val="solid"/>
            <a:miter/>
          </a:ln>
        </p:spPr>
        <p:txBody>
          <a:bodyPr rtlCol="0" anchor="ctr"/>
          <a:lstStyle/>
          <a:p>
            <a:endParaRPr lang="zh-CN" altLang="en-US" dirty="0">
              <a:solidFill>
                <a:schemeClr val="bg1">
                  <a:lumMod val="95000"/>
                </a:schemeClr>
              </a:solidFill>
            </a:endParaRPr>
          </a:p>
        </p:txBody>
      </p:sp>
      <p:pic>
        <p:nvPicPr>
          <p:cNvPr id="10" name="图形 9"/>
          <p:cNvPicPr>
            <a:picLocks noChangeAspect="1"/>
          </p:cNvPicPr>
          <p:nvPr>
            <p:custDataLst>
              <p:tags r:id="rId4"/>
            </p:custDataLst>
          </p:nvPr>
        </p:nvPicPr>
        <p:blipFill>
          <a:blip r:embed="rId7">
            <a:extLst>
              <a:ext uri="{96DAC541-7B7A-43D3-8B79-37D633B846F1}">
                <asvg:svgBlip xmlns:asvg="http://schemas.microsoft.com/office/drawing/2016/SVG/main" r:embed="rId8"/>
              </a:ext>
            </a:extLst>
          </a:blip>
          <a:stretch>
            <a:fillRect/>
          </a:stretch>
        </p:blipFill>
        <p:spPr>
          <a:xfrm>
            <a:off x="4919518" y="1848508"/>
            <a:ext cx="540512" cy="723455"/>
          </a:xfrm>
          <a:prstGeom prst="rect">
            <a:avLst/>
          </a:prstGeom>
        </p:spPr>
      </p:pic>
      <p:pic>
        <p:nvPicPr>
          <p:cNvPr id="4" name="图片 3" descr="333438303937363b333438313037303bb6a8cebbb2fac6b7"/>
          <p:cNvPicPr>
            <a:picLocks noChangeAspect="1"/>
          </p:cNvPicPr>
          <p:nvPr>
            <p:custDataLst>
              <p:tags r:id="rId5"/>
            </p:custDataLst>
          </p:nvPr>
        </p:nvPicPr>
        <p:blipFill>
          <a:blip r:embed="rId9">
            <a:extLst>
              <a:ext uri="{96DAC541-7B7A-43D3-8B79-37D633B846F1}">
                <asvg:svgBlip xmlns:asvg="http://schemas.microsoft.com/office/drawing/2016/SVG/main" r:embed="rId10"/>
              </a:ext>
            </a:extLst>
          </a:blip>
          <a:stretch>
            <a:fillRect/>
          </a:stretch>
        </p:blipFill>
        <p:spPr>
          <a:xfrm>
            <a:off x="6718935" y="1844476"/>
            <a:ext cx="675640" cy="675640"/>
          </a:xfrm>
          <a:prstGeom prst="rect">
            <a:avLst/>
          </a:prstGeom>
        </p:spPr>
      </p:pic>
      <p:sp>
        <p:nvSpPr>
          <p:cNvPr id="5" name="文本框 4"/>
          <p:cNvSpPr txBox="1"/>
          <p:nvPr/>
        </p:nvSpPr>
        <p:spPr>
          <a:xfrm>
            <a:off x="535940" y="1574165"/>
            <a:ext cx="4551680" cy="4332605"/>
          </a:xfrm>
          <a:prstGeom prst="rect">
            <a:avLst/>
          </a:prstGeom>
          <a:noFill/>
        </p:spPr>
        <p:txBody>
          <a:bodyPr wrap="square" rtlCol="0">
            <a:noAutofit/>
          </a:bodyPr>
          <a:lstStyle/>
          <a:p>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应用奈氏判据判断系统稳定性的一般步骤如下：</a:t>
            </a:r>
          </a:p>
          <a:p>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1</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）由给定的开环传递函数确定开环右极点数</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a:t>
            </a:r>
          </a:p>
          <a:p>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2</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）绘制</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ω</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从0变化到+∞的系统的开环奈奎斯特曲线，即</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G</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H</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(j</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的奎斯特图，根据曲线包围(-1,</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点的次数和方向，求</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的大小及正负；</a:t>
            </a:r>
          </a:p>
          <a:p>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3</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）按奈氏判据2判断系统的稳定性，若</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bg1"/>
                </a:solidFill>
                <a:latin typeface="Times New Roman" panose="02020603050405020304" charset="0"/>
                <a:ea typeface="宋体" panose="02010600030101010101" pitchFamily="2" charset="-122"/>
                <a:cs typeface="Times New Roman" panose="02020603050405020304" charset="0"/>
              </a:rPr>
              <a:t>P</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/2，</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则闭环系统稳定，否则不稳定。</a:t>
            </a:r>
          </a:p>
          <a:p>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如果开环奈奎斯特曲线刚好通过(-1,</a:t>
            </a:r>
            <a:r>
              <a:rPr lang="en-US" altLang="zh-CN" sz="2000">
                <a:solidFill>
                  <a:schemeClr val="bg1"/>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bg1"/>
                </a:solidFill>
                <a:latin typeface="Times New Roman" panose="02020603050405020304" charset="0"/>
                <a:ea typeface="宋体" panose="02010600030101010101" pitchFamily="2" charset="-122"/>
                <a:cs typeface="Times New Roman" panose="02020603050405020304" charset="0"/>
              </a:rPr>
              <a:t>点，表明闭环系统有极点位于虚轴上，系统处于临界稳定状态，归入不稳定情况。</a:t>
            </a:r>
          </a:p>
        </p:txBody>
      </p:sp>
      <p:sp>
        <p:nvSpPr>
          <p:cNvPr id="7" name="文本框 6"/>
          <p:cNvSpPr txBox="1"/>
          <p:nvPr/>
        </p:nvSpPr>
        <p:spPr>
          <a:xfrm>
            <a:off x="7195820" y="1844675"/>
            <a:ext cx="3779520" cy="422402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（2）奈氏判据的应用</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1）开环传递函数中不含积分环节。</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2）开环传递函数中含有积分环节。</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若开环传递函数中含有积分环节，则绘制开环幅相频率特性曲线后，还应从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对应的点开始，沿逆时针方向用虚线补画一条半径为无穷大、角度为90°</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v</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的圆弧与实轴相交，作为辅助曲线。</a:t>
            </a:r>
          </a:p>
        </p:txBody>
      </p:sp>
      <p:sp>
        <p:nvSpPr>
          <p:cNvPr id="8" name="文本框 7"/>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2.4.3　</a:t>
            </a:r>
            <a:r>
              <a:rPr lang="zh-CN" altLang="en-US" sz="3200">
                <a:latin typeface="Times New Roman" panose="02020603050405020304" charset="0"/>
                <a:ea typeface="宋体" panose="02010600030101010101" pitchFamily="2" charset="-122"/>
                <a:cs typeface="Times New Roman" panose="02020603050405020304" charset="0"/>
              </a:rPr>
              <a:t>频域稳定性判据</a:t>
            </a:r>
          </a:p>
        </p:txBody>
      </p:sp>
      <p:cxnSp>
        <p:nvCxnSpPr>
          <p:cNvPr id="9" name="直接连接符 8"/>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2.4.3　</a:t>
            </a:r>
            <a:r>
              <a:rPr lang="zh-CN" altLang="en-US" sz="3200">
                <a:latin typeface="Times New Roman" panose="02020603050405020304" charset="0"/>
                <a:ea typeface="宋体" panose="02010600030101010101" pitchFamily="2" charset="-122"/>
                <a:cs typeface="Times New Roman" panose="02020603050405020304" charset="0"/>
              </a:rPr>
              <a:t>频域稳定性判据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95350" y="1395730"/>
            <a:ext cx="9909810" cy="446278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（3）采用穿越概念确定</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穿越：开环奈奎斯特曲线穿过(-1,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点左侧的负实轴。</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正穿越：开环奈奎斯特曲线自上而下（即按相角增加方向）穿过(-1,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点左侧的负实轴。</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负穿越：开环奈奎斯特曲线自下而上（即按相角减小方向）穿过(-1,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点左侧的负实轴。</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半次穿越：开环奈奎斯特曲线起始或终止于(-1,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点左侧的负实轴。半次穿越也分半次正穿越和半次负穿越，判别方法与正、负穿越相类似。</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若用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表示正穿越次数之和,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表示负穿越次数之和, </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则总穿越次数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就是开环奈奎斯特曲线包围(-1,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点的圈数。</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3966210" y="4531360"/>
            <a:ext cx="1266825" cy="358775"/>
          </a:xfrm>
          <a:prstGeom prst="rect">
            <a:avLst/>
          </a:prstGeom>
        </p:spPr>
      </p:pic>
      <p:pic>
        <p:nvPicPr>
          <p:cNvPr id="6" name="图片 5"/>
          <p:cNvPicPr>
            <a:picLocks noChangeAspect="1"/>
          </p:cNvPicPr>
          <p:nvPr/>
        </p:nvPicPr>
        <p:blipFill>
          <a:blip r:embed="rId3"/>
          <a:stretch>
            <a:fillRect/>
          </a:stretch>
        </p:blipFill>
        <p:spPr>
          <a:xfrm>
            <a:off x="7521575" y="3543300"/>
            <a:ext cx="3134995" cy="1798955"/>
          </a:xfrm>
          <a:prstGeom prst="rect">
            <a:avLst/>
          </a:prstGeom>
        </p:spPr>
      </p:pic>
      <p:sp>
        <p:nvSpPr>
          <p:cNvPr id="7" name="文本框 6"/>
          <p:cNvSpPr txBox="1"/>
          <p:nvPr/>
        </p:nvSpPr>
        <p:spPr>
          <a:xfrm>
            <a:off x="7960995" y="5572760"/>
            <a:ext cx="269557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图2-47</a:t>
            </a:r>
            <a:r>
              <a:rPr lang="en-US" altLang="zh-CN">
                <a:latin typeface="Times New Roman" panose="02020603050405020304" charset="0"/>
                <a:ea typeface="宋体" panose="02010600030101010101" pitchFamily="2" charset="-122"/>
                <a:cs typeface="Times New Roman" panose="02020603050405020304" charset="0"/>
              </a:rPr>
              <a:t> </a:t>
            </a:r>
            <a:r>
              <a:rPr lang="zh-CN" altLang="en-US">
                <a:latin typeface="Times New Roman" panose="02020603050405020304" charset="0"/>
                <a:ea typeface="宋体" panose="02010600030101010101" pitchFamily="2" charset="-122"/>
                <a:cs typeface="Times New Roman" panose="02020603050405020304" charset="0"/>
              </a:rPr>
              <a:t>穿越概念示意图</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537845" y="1395730"/>
            <a:ext cx="8201025" cy="4911725"/>
          </a:xfrm>
          <a:prstGeom prst="roundRect">
            <a:avLst/>
          </a:prstGeom>
          <a:solidFill>
            <a:schemeClr val="accent1">
              <a:lumMod val="20000"/>
              <a:lumOff val="8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2.4.3　</a:t>
            </a:r>
            <a:r>
              <a:rPr lang="zh-CN" altLang="en-US" sz="3200">
                <a:latin typeface="Times New Roman" panose="02020603050405020304" charset="0"/>
                <a:ea typeface="宋体" panose="02010600030101010101" pitchFamily="2" charset="-122"/>
                <a:cs typeface="Times New Roman" panose="02020603050405020304" charset="0"/>
              </a:rPr>
              <a:t>频域稳定性判据</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89635" y="1395730"/>
            <a:ext cx="7871460" cy="463042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2.对数频率特性稳定性判据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（1）极坐标与对数坐标的对应关系</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1）极坐标系中的单位圆（即</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对应对数坐标系中的0</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2）极坐标系中的负实轴，对应对数坐标系中的-</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3）极坐标系中(-1,</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j0)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点左侧的负实轴（即</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)&gt;1），</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对应对数坐标系中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L</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)&gt;0dB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（2）对数坐标系中的穿越概念</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穿越：开环对数幅频特性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L</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)&gt;0dB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时，开环相频特性曲线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穿过-</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正穿越：</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自下向上（按相角增加方向）穿过-</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负穿越：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自上向下（按相角减小方向）穿过-</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半次穿越：</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起始或终止于-</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线上。</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（3）对数频</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率特性稳定判据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对数频率特性稳定判据与奈氏判据相同，其区别仅在于前者在对数幅频特性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L</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的频率范围内，根据对数相频特性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确定穿越次数</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N</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8824595" y="2056130"/>
            <a:ext cx="2809875" cy="2745740"/>
          </a:xfrm>
          <a:prstGeom prst="rect">
            <a:avLst/>
          </a:prstGeom>
        </p:spPr>
      </p:pic>
      <p:sp>
        <p:nvSpPr>
          <p:cNvPr id="6" name="文本框 5"/>
          <p:cNvSpPr txBox="1"/>
          <p:nvPr/>
        </p:nvSpPr>
        <p:spPr>
          <a:xfrm>
            <a:off x="9017635" y="4886325"/>
            <a:ext cx="280225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图2-48 对数坐标上的穿越</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2.4.4　</a:t>
            </a:r>
            <a:r>
              <a:rPr lang="zh-CN" altLang="en-US" sz="3200">
                <a:latin typeface="Times New Roman" panose="02020603050405020304" charset="0"/>
                <a:ea typeface="宋体" panose="02010600030101010101" pitchFamily="2" charset="-122"/>
                <a:cs typeface="Times New Roman" panose="02020603050405020304" charset="0"/>
              </a:rPr>
              <a:t>控制系统的稳定裕度</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925195" y="1383665"/>
            <a:ext cx="9939655" cy="4487545"/>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1.相位裕度</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相位裕度定义为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c</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称为系统的开环截止频率（也称为幅值穿越频率或剪切频率），它是指开环频率特性的幅值等于1时的频率，即</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在开环对数幅频特性图中，截止频率指的是开环对数幅频特性值为0</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dB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时的频率，即</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相位裕度的物理意义是：如果</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φ</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c</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再滞后</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那么闭环系统就将达到临界稳定状态。当</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时，相位裕度为正值；当</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&gt;0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时，相位裕度为负值。为了使最小相位系统稳定相位裕度必须为正值。对于非最小相位系统，相位裕度为负值时，对应的闭环系统稳定。</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3263265" y="2117725"/>
            <a:ext cx="3999865" cy="311150"/>
          </a:xfrm>
          <a:prstGeom prst="rect">
            <a:avLst/>
          </a:prstGeom>
        </p:spPr>
      </p:pic>
      <p:pic>
        <p:nvPicPr>
          <p:cNvPr id="6" name="图片 5"/>
          <p:cNvPicPr>
            <a:picLocks noChangeAspect="1"/>
          </p:cNvPicPr>
          <p:nvPr/>
        </p:nvPicPr>
        <p:blipFill>
          <a:blip r:embed="rId3"/>
          <a:stretch>
            <a:fillRect/>
          </a:stretch>
        </p:blipFill>
        <p:spPr>
          <a:xfrm>
            <a:off x="3788410" y="3343275"/>
            <a:ext cx="3022600" cy="337185"/>
          </a:xfrm>
          <a:prstGeom prst="rect">
            <a:avLst/>
          </a:prstGeom>
        </p:spPr>
      </p:pic>
      <p:pic>
        <p:nvPicPr>
          <p:cNvPr id="7" name="图片 6"/>
          <p:cNvPicPr>
            <a:picLocks noChangeAspect="1"/>
          </p:cNvPicPr>
          <p:nvPr/>
        </p:nvPicPr>
        <p:blipFill>
          <a:blip r:embed="rId4"/>
          <a:stretch>
            <a:fillRect/>
          </a:stretch>
        </p:blipFill>
        <p:spPr>
          <a:xfrm>
            <a:off x="3728085" y="4368165"/>
            <a:ext cx="3164205" cy="316865"/>
          </a:xfrm>
          <a:prstGeom prst="rect">
            <a:avLst/>
          </a:prstGeom>
        </p:spPr>
      </p:pic>
      <p:sp>
        <p:nvSpPr>
          <p:cNvPr id="8" name="单圆角矩形 7"/>
          <p:cNvSpPr/>
          <p:nvPr/>
        </p:nvSpPr>
        <p:spPr>
          <a:xfrm>
            <a:off x="531495" y="1383665"/>
            <a:ext cx="11258550" cy="4784090"/>
          </a:xfrm>
          <a:prstGeom prst="round1Rect">
            <a:avLst/>
          </a:prstGeom>
          <a:noFill/>
          <a:ln w="38100">
            <a:solidFill>
              <a:schemeClr val="accent1">
                <a:lumMod val="60000"/>
                <a:lumOff val="40000"/>
              </a:schemeClr>
            </a:solidFill>
            <a:prstDash val="sys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2.4.4　</a:t>
            </a:r>
            <a:r>
              <a:rPr lang="zh-CN" altLang="en-US" sz="3200">
                <a:latin typeface="Times New Roman" panose="02020603050405020304" charset="0"/>
                <a:ea typeface="宋体" panose="02010600030101010101" pitchFamily="2" charset="-122"/>
                <a:cs typeface="Times New Roman" panose="02020603050405020304" charset="0"/>
              </a:rPr>
              <a:t>控制系统的稳定裕度</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95350" y="1360170"/>
            <a:ext cx="9975215" cy="480314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2.幅值裕度</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在奈奎斯特图中，幅值裕度定义为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式中，</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称为系统的相角穿越频率，它是指开环相频特性的相角等于-</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π</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时的频率，即</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在开环对数幅频特性图中，幅值裕度定义为</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幅值裕度的物理意义是：如果系统的开环增益放大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K</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倍，开环幅频特性值将放大</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K</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g</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倍，那么闭环系统就将达到临界稳定状态。</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pic>
        <p:nvPicPr>
          <p:cNvPr id="5" name="图片 4"/>
          <p:cNvPicPr>
            <a:picLocks noChangeAspect="1"/>
          </p:cNvPicPr>
          <p:nvPr/>
        </p:nvPicPr>
        <p:blipFill>
          <a:blip r:embed="rId2"/>
          <a:stretch>
            <a:fillRect/>
          </a:stretch>
        </p:blipFill>
        <p:spPr>
          <a:xfrm>
            <a:off x="4050665" y="2105025"/>
            <a:ext cx="2983865" cy="688340"/>
          </a:xfrm>
          <a:prstGeom prst="rect">
            <a:avLst/>
          </a:prstGeom>
        </p:spPr>
      </p:pic>
      <p:pic>
        <p:nvPicPr>
          <p:cNvPr id="6" name="图片 5"/>
          <p:cNvPicPr>
            <a:picLocks noChangeAspect="1"/>
          </p:cNvPicPr>
          <p:nvPr/>
        </p:nvPicPr>
        <p:blipFill>
          <a:blip r:embed="rId3"/>
          <a:stretch>
            <a:fillRect/>
          </a:stretch>
        </p:blipFill>
        <p:spPr>
          <a:xfrm>
            <a:off x="4129405" y="3290570"/>
            <a:ext cx="2914650" cy="389255"/>
          </a:xfrm>
          <a:prstGeom prst="rect">
            <a:avLst/>
          </a:prstGeom>
        </p:spPr>
      </p:pic>
      <p:pic>
        <p:nvPicPr>
          <p:cNvPr id="7" name="图片 6"/>
          <p:cNvPicPr>
            <a:picLocks noChangeAspect="1"/>
          </p:cNvPicPr>
          <p:nvPr/>
        </p:nvPicPr>
        <p:blipFill>
          <a:blip r:embed="rId4"/>
          <a:stretch>
            <a:fillRect/>
          </a:stretch>
        </p:blipFill>
        <p:spPr>
          <a:xfrm>
            <a:off x="3854450" y="4177030"/>
            <a:ext cx="3556000" cy="1045210"/>
          </a:xfrm>
          <a:prstGeom prst="rect">
            <a:avLst/>
          </a:prstGeom>
        </p:spPr>
      </p:pic>
      <p:sp>
        <p:nvSpPr>
          <p:cNvPr id="9" name="单圆角矩形 8"/>
          <p:cNvSpPr/>
          <p:nvPr/>
        </p:nvSpPr>
        <p:spPr>
          <a:xfrm>
            <a:off x="531495" y="1360805"/>
            <a:ext cx="11258550" cy="4902200"/>
          </a:xfrm>
          <a:prstGeom prst="round1Rect">
            <a:avLst/>
          </a:prstGeom>
          <a:noFill/>
          <a:ln w="28575">
            <a:solidFill>
              <a:schemeClr val="accent1">
                <a:lumMod val="60000"/>
                <a:lumOff val="40000"/>
              </a:schemeClr>
            </a:solidFill>
            <a:prstDash val="sys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79780" y="696595"/>
            <a:ext cx="6031230" cy="583565"/>
          </a:xfrm>
          <a:prstGeom prst="rect">
            <a:avLst/>
          </a:prstGeom>
          <a:noFill/>
        </p:spPr>
        <p:txBody>
          <a:bodyPr wrap="square" rtlCol="0">
            <a:spAutoFit/>
          </a:bodyPr>
          <a:lstStyle/>
          <a:p>
            <a:pPr algn="l">
              <a:buClrTx/>
              <a:buSzTx/>
              <a:buFontTx/>
            </a:pPr>
            <a:r>
              <a:rPr lang="en-US" altLang="zh-CN" sz="3200">
                <a:latin typeface="Times New Roman" panose="02020603050405020304" charset="0"/>
                <a:ea typeface="宋体" panose="02010600030101010101" pitchFamily="2" charset="-122"/>
                <a:cs typeface="Times New Roman" panose="02020603050405020304" charset="0"/>
              </a:rPr>
              <a:t>2.4.4　</a:t>
            </a:r>
            <a:r>
              <a:rPr lang="zh-CN" altLang="en-US" sz="3200">
                <a:latin typeface="Times New Roman" panose="02020603050405020304" charset="0"/>
                <a:ea typeface="宋体" panose="02010600030101010101" pitchFamily="2" charset="-122"/>
                <a:cs typeface="Times New Roman" panose="02020603050405020304" charset="0"/>
              </a:rPr>
              <a:t>控制系统的稳定裕度</a:t>
            </a:r>
          </a:p>
        </p:txBody>
      </p:sp>
      <p:cxnSp>
        <p:nvCxnSpPr>
          <p:cNvPr id="2" name="直接连接符 1"/>
          <p:cNvCxnSpPr/>
          <p:nvPr/>
        </p:nvCxnSpPr>
        <p:spPr>
          <a:xfrm>
            <a:off x="909320" y="1203325"/>
            <a:ext cx="3307080"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2"/>
          <a:stretch>
            <a:fillRect/>
          </a:stretch>
        </p:blipFill>
        <p:spPr>
          <a:xfrm>
            <a:off x="7303770" y="946150"/>
            <a:ext cx="4505960" cy="4965700"/>
          </a:xfrm>
          <a:prstGeom prst="rect">
            <a:avLst/>
          </a:prstGeom>
        </p:spPr>
      </p:pic>
      <p:sp>
        <p:nvSpPr>
          <p:cNvPr id="6" name="文本框 5"/>
          <p:cNvSpPr txBox="1"/>
          <p:nvPr/>
        </p:nvSpPr>
        <p:spPr>
          <a:xfrm>
            <a:off x="692785" y="1353185"/>
            <a:ext cx="6426200" cy="4558665"/>
          </a:xfrm>
          <a:prstGeom prst="rect">
            <a:avLst/>
          </a:prstGeom>
          <a:noFill/>
          <a:ln w="19050">
            <a:solidFill>
              <a:schemeClr val="accent1">
                <a:lumMod val="40000"/>
                <a:lumOff val="60000"/>
              </a:schemeClr>
            </a:solidFill>
          </a:ln>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图2-49给出了奈奎斯特图和伯德图上稳定裕度的表示方法。图2-49</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a</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为正的稳定裕度，图2-49</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b</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为负的稳定裕度。</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（1）最小相位系统稳定性</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相位裕度</a:t>
            </a:r>
            <a:r>
              <a:rPr lang="zh-CN" altLang="en-US"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&gt; 0，</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幅值裕度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K</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(dB) &gt; 0 →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闭环稳定</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工程要求：</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γ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30°~60°，</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K</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&gt; 6 dB</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2</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）开环伯德图斜率要求</a:t>
            </a:r>
          </a:p>
          <a:p>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 30°~60° ⇒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ω</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c</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处斜率 &gt; -40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dB/dec</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推荐斜率：-20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dB/dec（</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裕度合适）</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斜率 = -40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dB/dec →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γ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小，稳定性差</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斜率 ≤ -60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dB/dec →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不稳定</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3</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）非最小相位系统（有右极点）</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稳定条件：</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Nyquist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曲线逆时针包围 (-1, </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j0)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点</a:t>
            </a:r>
          </a:p>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稳定时，</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γ</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和 </a:t>
            </a:r>
            <a:r>
              <a:rPr lang="en-US" altLang="zh-CN" sz="2000" i="1">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K</a:t>
            </a:r>
            <a:r>
              <a:rPr lang="en-US" altLang="zh-CN" sz="2000" baseline="-25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g</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 </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sym typeface="+mn-ea"/>
              </a:rPr>
              <a:t>均为负值</a:t>
            </a: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a:p>
            <a:endPar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endParaRPr>
          </a:p>
        </p:txBody>
      </p:sp>
      <p:sp>
        <p:nvSpPr>
          <p:cNvPr id="7" name="文本框 6"/>
          <p:cNvSpPr txBox="1"/>
          <p:nvPr/>
        </p:nvSpPr>
        <p:spPr>
          <a:xfrm>
            <a:off x="8337550" y="5911850"/>
            <a:ext cx="2439035" cy="368300"/>
          </a:xfrm>
          <a:prstGeom prst="rect">
            <a:avLst/>
          </a:prstGeom>
          <a:noFill/>
        </p:spPr>
        <p:txBody>
          <a:bodyPr wrap="square" rtlCol="0">
            <a:spAutoFit/>
          </a:bodyPr>
          <a:lstStyle/>
          <a:p>
            <a:r>
              <a:rPr lang="zh-CN" altLang="en-US">
                <a:latin typeface="Times New Roman" panose="02020603050405020304" charset="0"/>
                <a:ea typeface="宋体" panose="02010600030101010101" pitchFamily="2" charset="-122"/>
                <a:cs typeface="Times New Roman" panose="02020603050405020304" charset="0"/>
              </a:rPr>
              <a:t>图2-49  系统稳定裕量</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3"/>
          <p:cNvSpPr txBox="1"/>
          <p:nvPr/>
        </p:nvSpPr>
        <p:spPr>
          <a:xfrm>
            <a:off x="431165" y="2652395"/>
            <a:ext cx="8223885" cy="583565"/>
          </a:xfrm>
          <a:prstGeom prst="rect">
            <a:avLst/>
          </a:prstGeom>
          <a:noFill/>
        </p:spPr>
        <p:txBody>
          <a:bodyPr wrap="square" rtlCol="0">
            <a:spAutoFit/>
          </a:bodyPr>
          <a:lstStyle/>
          <a:p>
            <a:pPr algn="ctr">
              <a:buClrTx/>
              <a:buSzTx/>
              <a:buFontTx/>
            </a:pPr>
            <a:r>
              <a:rPr lang="en-US" altLang="zh-CN" sz="3200">
                <a:solidFill>
                  <a:schemeClr val="tx1"/>
                </a:solidFill>
                <a:latin typeface="Times New Roman" panose="02020603050405020304" charset="0"/>
                <a:ea typeface="宋体" panose="02010600030101010101" pitchFamily="2" charset="-122"/>
                <a:cs typeface="Times New Roman" panose="02020603050405020304" charset="0"/>
                <a:sym typeface="+mn-ea"/>
              </a:rPr>
              <a:t>2.5　案例分析</a:t>
            </a:r>
          </a:p>
        </p:txBody>
      </p:sp>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单圆角矩形 5"/>
          <p:cNvSpPr/>
          <p:nvPr/>
        </p:nvSpPr>
        <p:spPr>
          <a:xfrm>
            <a:off x="531495" y="271145"/>
            <a:ext cx="11258550" cy="6324600"/>
          </a:xfrm>
          <a:prstGeom prst="round1Rect">
            <a:avLst/>
          </a:prstGeom>
          <a:noFill/>
          <a:ln w="28575">
            <a:solidFill>
              <a:schemeClr val="accent1">
                <a:lumMod val="60000"/>
                <a:lumOff val="40000"/>
              </a:schemeClr>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 name="文本框 2"/>
          <p:cNvSpPr txBox="1"/>
          <p:nvPr/>
        </p:nvSpPr>
        <p:spPr>
          <a:xfrm>
            <a:off x="925195" y="484505"/>
            <a:ext cx="10444480" cy="5036820"/>
          </a:xfrm>
          <a:prstGeom prst="rect">
            <a:avLst/>
          </a:prstGeom>
          <a:noFill/>
        </p:spPr>
        <p:txBody>
          <a:bodyPr wrap="square" rtlCol="0">
            <a:noAutofit/>
          </a:bodyPr>
          <a:lstStyle/>
          <a:p>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某自主品牌轿车在开发定速巡航系统时，发现其控制系统存在车速波动大、坡道响应差和加速迟缓等典型工程问题。经测试，平路行驶时车速波动达±3</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km/h，5%</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坡度行驶时车速最大偏差8</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km/h</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且恢复时间长达4.3</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r>
              <a:rPr lang="zh-CN" altLang="en-US"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急加速时动力响应延迟达2</a:t>
            </a:r>
            <a:r>
              <a:rPr lang="en-US" altLang="zh-CN" sz="2000">
                <a:solidFill>
                  <a:schemeClr val="accent1">
                    <a:lumMod val="50000"/>
                  </a:schemeClr>
                </a:solidFill>
                <a:latin typeface="Times New Roman" panose="02020603050405020304" charset="0"/>
                <a:ea typeface="宋体" panose="02010600030101010101" pitchFamily="2" charset="-122"/>
                <a:cs typeface="Times New Roman" panose="02020603050405020304" charset="0"/>
              </a:rPr>
              <a:t>s。</a:t>
            </a: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r>
              <a:rPr lang="zh-CN" altLang="en-US" sz="2000">
                <a:solidFill>
                  <a:schemeClr val="accent1">
                    <a:lumMod val="50000"/>
                  </a:schemeClr>
                </a:solidFill>
                <a:latin typeface="宋体" panose="02010600030101010101" pitchFamily="2" charset="-122"/>
                <a:ea typeface="宋体" panose="02010600030101010101" pitchFamily="2" charset="-122"/>
              </a:rPr>
              <a:t>（1）问题诊断与分析</a:t>
            </a: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r>
              <a:rPr lang="zh-CN" altLang="en-US" sz="2000">
                <a:solidFill>
                  <a:schemeClr val="accent1">
                    <a:lumMod val="50000"/>
                  </a:schemeClr>
                </a:solidFill>
                <a:latin typeface="宋体" panose="02010600030101010101" pitchFamily="2" charset="-122"/>
                <a:ea typeface="宋体" panose="02010600030101010101" pitchFamily="2" charset="-122"/>
              </a:rPr>
              <a:t>（2）控制策略优化</a:t>
            </a: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r>
              <a:rPr lang="zh-CN" altLang="en-US" sz="2000">
                <a:solidFill>
                  <a:schemeClr val="accent1">
                    <a:lumMod val="50000"/>
                  </a:schemeClr>
                </a:solidFill>
                <a:latin typeface="宋体" panose="02010600030101010101" pitchFamily="2" charset="-122"/>
                <a:ea typeface="宋体" panose="02010600030101010101" pitchFamily="2" charset="-122"/>
              </a:rPr>
              <a:t>（3）工程验证</a:t>
            </a: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endParaRPr lang="zh-CN" altLang="en-US" sz="2000">
              <a:solidFill>
                <a:schemeClr val="accent1">
                  <a:lumMod val="50000"/>
                </a:schemeClr>
              </a:solidFill>
              <a:latin typeface="宋体" panose="02010600030101010101" pitchFamily="2" charset="-122"/>
              <a:ea typeface="宋体" panose="02010600030101010101" pitchFamily="2" charset="-122"/>
            </a:endParaRPr>
          </a:p>
          <a:p>
            <a:endParaRPr lang="zh-CN" altLang="en-US" sz="2000">
              <a:solidFill>
                <a:schemeClr val="accent1">
                  <a:lumMod val="50000"/>
                </a:schemeClr>
              </a:solidFill>
              <a:latin typeface="宋体" panose="02010600030101010101" pitchFamily="2" charset="-122"/>
              <a:ea typeface="宋体" panose="02010600030101010101" pitchFamily="2" charset="-122"/>
            </a:endParaRPr>
          </a:p>
        </p:txBody>
      </p:sp>
      <p:pic>
        <p:nvPicPr>
          <p:cNvPr id="5" name="图片 4"/>
          <p:cNvPicPr>
            <a:picLocks noChangeAspect="1"/>
          </p:cNvPicPr>
          <p:nvPr/>
        </p:nvPicPr>
        <p:blipFill>
          <a:blip r:embed="rId2"/>
          <a:stretch>
            <a:fillRect/>
          </a:stretch>
        </p:blipFill>
        <p:spPr>
          <a:xfrm>
            <a:off x="4442460" y="1796415"/>
            <a:ext cx="6585585" cy="453263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2"/>
            </p:custDataLst>
          </p:nvPr>
        </p:nvSpPr>
        <p:spPr>
          <a:xfrm>
            <a:off x="2298065" y="2835910"/>
            <a:ext cx="7595870" cy="2219960"/>
          </a:xfrm>
        </p:spPr>
        <p:txBody>
          <a:bodyPr>
            <a:normAutofit/>
          </a:bodyPr>
          <a:lstStyle/>
          <a:p>
            <a:r>
              <a:rPr lang="zh-CN" altLang="zh-CN" sz="5335"/>
              <a:t>谢</a:t>
            </a:r>
            <a:r>
              <a:rPr lang="en-US" altLang="zh-CN" sz="5335"/>
              <a:t> </a:t>
            </a:r>
            <a:r>
              <a:rPr lang="zh-CN" altLang="zh-CN" sz="5335"/>
              <a:t>谢</a:t>
            </a:r>
            <a:br>
              <a:rPr lang="zh-CN" altLang="zh-CN" sz="5335"/>
            </a:br>
            <a:endParaRPr lang="en-US" altLang="zh-CN" sz="2220"/>
          </a:p>
          <a:p>
            <a:r>
              <a:rPr lang="en-US" altLang="zh-CN" sz="5335"/>
              <a:t>THANKS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50062711,50062334,50062587,50062388,50059169]}"/>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i*1"/>
  <p:tag name="KSO_WM_UNIT_LAYERLEVEL" val="1"/>
  <p:tag name="KSO_WM_TAG_VERSION" val="3.0"/>
  <p:tag name="KSO_WM_BEAUTIFY_FLAG" val="#wm#"/>
  <p:tag name="KSO_WM_UNIT_TYPE" val="i"/>
  <p:tag name="KSO_WM_UNIT_INDEX"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a*1"/>
  <p:tag name="KSO_WM_UNIT_LAYERLEVEL" val="1"/>
  <p:tag name="KSO_WM_TAG_VERSION" val="1.0"/>
  <p:tag name="KSO_WM_BEAUTIFY_FLAG" val="#wm#"/>
  <p:tag name="KSO_WM_UNIT_ISCONTENTSTITLE" val="0"/>
  <p:tag name="KSO_WM_UNIT_ISNUMDGMTITLE" val="0"/>
  <p:tag name="KSO_WM_UNIT_PRESET_TEXT" val="单击此处编辑母版标题样式"/>
  <p:tag name="KSO_WM_UNIT_NOCLEAR" val="0"/>
  <p:tag name="KSO_WM_UNIT_TYPE" val="a"/>
  <p:tag name="KSO_WM_UNIT_INDEX" val="1"/>
  <p:tag name="KSO_WM_TEMPLATE_CATEGORY" val="custom"/>
  <p:tag name="KSO_WM_TEMPLATE_INDEX" val="20238599"/>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f*1"/>
  <p:tag name="KSO_WM_UNIT_LAYERLEVEL" val="1"/>
  <p:tag name="KSO_WM_TAG_VERSION" val="1.0"/>
  <p:tag name="KSO_WM_BEAUTIFY_FLAG" val="#wm#"/>
  <p:tag name="KSO_WM_UNIT_SUBTYPE" val="a"/>
  <p:tag name="KSO_WM_UNIT_PRESET_TEXT" val="单击此处编辑母版文本样式&#10;第二级&#10;第三级&#10;第四级&#10;第五级"/>
  <p:tag name="KSO_WM_UNIT_NOCLEAR" val="0"/>
  <p:tag name="KSO_WM_UNIT_TYPE" val="f"/>
  <p:tag name="KSO_WM_UNIT_INDEX" val="1"/>
  <p:tag name="KSO_WM_TEMPLATE_CATEGORY" val="custom"/>
  <p:tag name="KSO_WM_TEMPLATE_INDEX" val="20238599"/>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i*2"/>
  <p:tag name="KSO_WM_UNIT_LAYERLEVEL" val="1"/>
  <p:tag name="KSO_WM_TAG_VERSION" val="3.0"/>
  <p:tag name="KSO_WM_BEAUTIFY_FLAG" val="#wm#"/>
  <p:tag name="KSO_WM_UNIT_TYPE" val="i"/>
  <p:tag name="KSO_WM_UNIT_INDEX" val="2"/>
</p:tagLst>
</file>

<file path=ppt/tags/tag9.xml><?xml version="1.0" encoding="utf-8"?>
<p:tagLst xmlns:a="http://schemas.openxmlformats.org/drawingml/2006/main" xmlns:r="http://schemas.openxmlformats.org/officeDocument/2006/relationships" xmlns:p="http://schemas.openxmlformats.org/presentationml/2006/main">
  <p:tag name="KSO_WM_TEMPLATE_SUBCATEGORY" val="29"/>
  <p:tag name="KSO_WM_TEMPLATE_MASTER_TYPE" val="0"/>
  <p:tag name="KSO_WM_TEMPLATE_COLOR_TYPE" val="0"/>
  <p:tag name="KSO_WM_TAG_VERSION" val="3.0"/>
  <p:tag name="KSO_WM_BEAUTIFY_FLAG" val="#wm#"/>
  <p:tag name="KSO_WM_TEMPLATE_CATEGORY" val="custom"/>
  <p:tag name="KSO_WM_TEMPLATE_INDEX" val="20238599"/>
  <p:tag name="KSO_WM_TEMPLATE_THUMBS_INDEX" val="1、9"/>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i*1"/>
  <p:tag name="KSO_WM_UNIT_LAYERLEVEL" val="1"/>
  <p:tag name="KSO_WM_TAG_VERSION" val="3.0"/>
  <p:tag name="KSO_WM_BEAUTIFY_FLAG" val="#wm#"/>
  <p:tag name="KSO_WM_UNIT_TYPE" val="i"/>
  <p:tag name="KSO_WM_UNIT_INDEX" val="1"/>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30"/>
  <p:tag name="KSO_WM_UNIT_TYPE" val="a"/>
  <p:tag name="KSO_WM_UNIT_INDEX" val="1"/>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b*1"/>
  <p:tag name="KSO_WM_UNIT_LAYERLEVEL" val="1"/>
  <p:tag name="KSO_WM_TAG_VERSION" val="3.0"/>
  <p:tag name="KSO_WM_BEAUTIFY_FLAG" val="#wm#"/>
  <p:tag name="KSO_WM_UNIT_ISCONTENTSTITLE" val="0"/>
  <p:tag name="KSO_WM_UNIT_ISNUMDGMTITLE" val="0"/>
  <p:tag name="KSO_WM_UNIT_PRESET_TEXT" val="单击此处编辑母版副标题样式"/>
  <p:tag name="KSO_WM_UNIT_NOCLEAR" val="0"/>
  <p:tag name="KSO_WM_UNIT_VALUE" val="80"/>
  <p:tag name="KSO_WM_UNIT_TYPE" val="b"/>
  <p:tag name="KSO_WM_UNIT_INDEX" val="1"/>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f*5"/>
  <p:tag name="KSO_WM_UNIT_LAYERLEVEL" val="1"/>
  <p:tag name="KSO_WM_TAG_VERSION" val="3.0"/>
  <p:tag name="KSO_WM_BEAUTIFY_FLAG" val="#wm#"/>
  <p:tag name="KSO_WM_UNIT_PRESET_TEXT" val="公司名占位符"/>
  <p:tag name="KSO_WM_UNIT_NOCLEAR" val="0"/>
  <p:tag name="KSO_WM_UNIT_VALUE" val="11"/>
  <p:tag name="KSO_WM_UNIT_TYPE" val="f"/>
  <p:tag name="KSO_WM_UNIT_INDEX" val="5"/>
  <p:tag name="KSO_WM_UNIT_SUBTYPE" val="g"/>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f*4"/>
  <p:tag name="KSO_WM_UNIT_LAYERLEVEL" val="1"/>
  <p:tag name="KSO_WM_TAG_VERSION" val="3.0"/>
  <p:tag name="KSO_WM_BEAUTIFY_FLAG" val="#wm#"/>
  <p:tag name="KSO_WM_UNIT_SUBTYPE" val="b"/>
  <p:tag name="KSO_WM_UNIT_PRESET_TEXT" val="署名占位符"/>
  <p:tag name="KSO_WM_UNIT_NOCLEAR" val="0"/>
  <p:tag name="KSO_WM_UNIT_VALUE" val="8"/>
  <p:tag name="KSO_WM_UNIT_TYPE" val="f"/>
  <p:tag name="KSO_WM_UNIT_INDEX" val="4"/>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i*2"/>
  <p:tag name="KSO_WM_UNIT_LAYERLEVEL" val="1"/>
  <p:tag name="KSO_WM_TAG_VERSION" val="3.0"/>
  <p:tag name="KSO_WM_BEAUTIFY_FLAG" val="#wm#"/>
  <p:tag name="KSO_WM_UNIT_TYPE" val="i"/>
  <p:tag name="KSO_WM_UNIT_INDEX" val="2"/>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i*3"/>
  <p:tag name="KSO_WM_UNIT_LAYERLEVEL" val="1"/>
  <p:tag name="KSO_WM_TAG_VERSION" val="3.0"/>
  <p:tag name="KSO_WM_BEAUTIFY_FLAG" val="#wm#"/>
  <p:tag name="KSO_WM_UNIT_TYPE" val="i"/>
  <p:tag name="KSO_WM_UNIT_INDEX" val="3"/>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i*4"/>
  <p:tag name="KSO_WM_UNIT_LAYERLEVEL" val="1"/>
  <p:tag name="KSO_WM_TAG_VERSION" val="3.0"/>
  <p:tag name="KSO_WM_BEAUTIFY_FLAG" val="#wm#"/>
  <p:tag name="KSO_WM_UNIT_TYPE" val="i"/>
  <p:tag name="KSO_WM_UNIT_INDEX" val="4"/>
</p:tagLst>
</file>

<file path=ppt/tags/tag21.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20238601"/>
</p:tagLst>
</file>

<file path=ppt/tags/tag22.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CATEGORY" val="custom"/>
  <p:tag name="KSO_WM_TEMPLATE_INDEX" val="20238601"/>
</p:tagLst>
</file>

<file path=ppt/tags/tag23.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8601"/>
  <p:tag name="KSO_WM_TEMPLATE_CATEGORY" val="custom"/>
  <p:tag name="KSO_WM_TEMPLATE_MASTER_TYPE" val="0"/>
</p:tagLst>
</file>

<file path=ppt/tags/tag31.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41.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5"/>
</p:tagLst>
</file>

<file path=ppt/tags/tag42.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0"/>
</p:tagLst>
</file>

<file path=ppt/tags/tag43.xml><?xml version="1.0" encoding="utf-8"?>
<p:tagLst xmlns:a="http://schemas.openxmlformats.org/drawingml/2006/main" xmlns:r="http://schemas.openxmlformats.org/officeDocument/2006/relationships" xmlns:p="http://schemas.openxmlformats.org/presentationml/2006/main">
  <p:tag name="KSO_WM_SLIDE_ID" val="custom202385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8599"/>
  <p:tag name="KSO_WM_SLIDE_LAYOUT" val="a_b_f"/>
  <p:tag name="KSO_WM_SLIDE_LAYOUT_CNT" val="1_1_2"/>
  <p:tag name="KSO_WM_SLIDE_TYPE" val="title"/>
  <p:tag name="KSO_WM_SLIDE_SUBTYPE" val="pureTxt"/>
  <p:tag name="KSO_WM_TEMPLATE_THUMBS_INDEX" val="1、9"/>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145.55,&quot;left&quot;:38.5,&quot;top&quot;:157.4,&quot;width&quot;:909.5}"/>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145.55,&quot;left&quot;:38.5,&quot;top&quot;:157.4,&quot;width&quot;:909.5}"/>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145.55,&quot;left&quot;:38.5,&quot;top&quot;:157.4,&quot;width&quot;:909.5}"/>
</p:tagLst>
</file>

<file path=ppt/tags/tag47.xml><?xml version="1.0" encoding="utf-8"?>
<p:tagLst xmlns:a="http://schemas.openxmlformats.org/drawingml/2006/main" xmlns:r="http://schemas.openxmlformats.org/officeDocument/2006/relationships" xmlns:p="http://schemas.openxmlformats.org/presentationml/2006/main">
  <p:tag name="KSO_WM_DIAGRAM_VIRTUALLY_FRAME" val="{&quot;height&quot;:145.55,&quot;left&quot;:38.5,&quot;top&quot;:157.4,&quot;width&quot;:909.5}"/>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343.45001220703125,&quot;left&quot;:50.72499389648438,&quot;top&quot;:128.09999389648436,&quot;width&quot;:854.4500122070312}"/>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307_2*l_h_f*1_2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8,&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17"/>
  <p:tag name="KSO_WM_UNIT_PRESET_TEXT" val="单击此处添加文本具体内容，简明扼要地阐述您的观点。根据需要可酌情增减文字，以便观者准确地理解您传达的思想单击此处添加文本具体内容，简明扼要地阐述您的观点。以便观者准确地理解您传达的思想单击此处添加文本具体内容。"/>
  <p:tag name="KSO_WM_UNIT_LINE_FORE_SCHEMECOLOR_INDEX" val="8"/>
  <p:tag name="KSO_WM_UNIT_LINE_FILL_TYPE" val="2"/>
  <p:tag name="KSO_WM_UNIT_TEXT_FILL_FORE_SCHEMECOLOR_INDEX" val="13"/>
  <p:tag name="KSO_WM_UNIT_TEXT_FILL_TYPE" val="1"/>
  <p:tag name="KSO_WM_UNIT_USESOURCEFORMAT_APPLY" val="0"/>
</p:tagLst>
</file>

<file path=ppt/tags/tag49.xml><?xml version="1.0" encoding="utf-8"?>
<p:tagLst xmlns:a="http://schemas.openxmlformats.org/drawingml/2006/main" xmlns:r="http://schemas.openxmlformats.org/officeDocument/2006/relationships" xmlns:p="http://schemas.openxmlformats.org/presentationml/2006/main">
  <p:tag name="KSO_WM_DIAGRAM_VIRTUALLY_FRAME" val="{&quot;height&quot;:343.45001220703125,&quot;left&quot;:50.72499389648438,&quot;top&quot;:128.09999389648436,&quot;width&quot;:854.4500122070312}"/>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307_2*l_h_f*1_1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solid&quot;:{&quot;brightness&quot;:0,&quot;colorType&quot;:1,&quot;foreColorIndex&quot;:2,&quot;transparency&quot;:0.8999999761581421},&quot;type&quot;:1},&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17"/>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的观点。"/>
  <p:tag name="KSO_WM_UNIT_FILL_TYPE" val="1"/>
  <p:tag name="KSO_WM_UNIT_FILL_FORE_SCHEMECOLOR_INDEX" val="2"/>
  <p:tag name="KSO_WM_UNIT_FILL_FORE_SCHEMECOLOR_INDEX_BRIGHTNESS" val="0"/>
  <p:tag name="KSO_WM_UNIT_LINE_FORE_SCHEMECOLOR_INDEX" val="5"/>
  <p:tag name="KSO_WM_UNIT_TEXT_FILL_FORE_SCHEMECOLOR_INDEX" val="1"/>
  <p:tag name="KSO_WM_UNIT_TEXT_FILL_TYPE" val="1"/>
  <p:tag name="KSO_WM_UNIT_LINE_FILL_TYPE" val="2"/>
  <p:tag name="KSO_WM_UNIT_USESOURCEFORMAT_APPLY" val="0"/>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343.45001220703125,&quot;left&quot;:50.72499389648438,&quot;top&quot;:128.09999389648436,&quot;width&quot;:854.4500122070312}"/>
  <p:tag name="KSO_WM_DIAGRAM_VERSION" val="3"/>
  <p:tag name="KSO_WM_DIAGRAM_COLOR_TRICK" val="1"/>
  <p:tag name="KSO_WM_DIAGRAM_COLOR_TEXT_CAN_REMOVE" val="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307_2*l_h_f*1_3_1"/>
  <p:tag name="KSO_WM_TEMPLATE_CATEGORY" val="diagram"/>
  <p:tag name="KSO_WM_TEMPLATE_INDEX" val="20231307"/>
  <p:tag name="KSO_WM_UNIT_LAYERLEVEL" val="1_1_1"/>
  <p:tag name="KSO_WM_TAG_VERSION" val="3.0"/>
  <p:tag name="KSO_WM_UNIT_TEXT_TYPE" val="1"/>
  <p:tag name="KSO_WM_DIAGRAM_MAX_ITEMCNT" val="4"/>
  <p:tag name="KSO_WM_DIAGRAM_MIN_ITEMCNT" val="2"/>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17"/>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
  <p:tag name="KSO_WM_UNIT_LINE_FORE_SCHEMECOLOR_INDEX" val="5"/>
  <p:tag name="KSO_WM_UNIT_LINE_FILL_TYPE" val="2"/>
  <p:tag name="KSO_WM_UNIT_TEXT_FILL_FORE_SCHEMECOLOR_INDEX" val="13"/>
  <p:tag name="KSO_WM_UNIT_TEXT_FILL_TYPE" val="1"/>
  <p:tag name="KSO_WM_UNIT_USESOURCEFORMAT_APPLY" val="0"/>
</p:tagLst>
</file>

<file path=ppt/tags/tag51.xml><?xml version="1.0" encoding="utf-8"?>
<p:tagLst xmlns:a="http://schemas.openxmlformats.org/drawingml/2006/main" xmlns:r="http://schemas.openxmlformats.org/officeDocument/2006/relationships" xmlns:p="http://schemas.openxmlformats.org/presentationml/2006/main">
  <p:tag name="KSO_WM_SLIDE_ID" val="custom202385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8599"/>
  <p:tag name="KSO_WM_SLIDE_LAYOUT" val="a_b_f"/>
  <p:tag name="KSO_WM_SLIDE_LAYOUT_CNT" val="1_1_2"/>
  <p:tag name="KSO_WM_SLIDE_TYPE" val="title"/>
  <p:tag name="KSO_WM_SLIDE_SUBTYPE" val="pureTxt"/>
  <p:tag name="KSO_WM_TEMPLATE_THUMBS_INDEX" val="1、9"/>
</p:tagLst>
</file>

<file path=ppt/tags/tag52.xml><?xml version="1.0" encoding="utf-8"?>
<p:tagLst xmlns:a="http://schemas.openxmlformats.org/drawingml/2006/main" xmlns:r="http://schemas.openxmlformats.org/officeDocument/2006/relationships" xmlns:p="http://schemas.openxmlformats.org/presentationml/2006/main">
  <p:tag name="KSO_WM_SLIDE_ID" val="diagram20231686_2"/>
  <p:tag name="KSO_WM_TEMPLATE_SUBCATEGORY" val="0"/>
  <p:tag name="KSO_WM_TEMPLATE_MASTER_TYPE" val="0"/>
  <p:tag name="KSO_WM_TEMPLATE_COLOR_TYPE" val="0"/>
  <p:tag name="KSO_WM_SLIDE_ITEM_CNT" val="4"/>
  <p:tag name="KSO_WM_SLIDE_INDEX" val="2"/>
  <p:tag name="KSO_WM_TAG_VERSION" val="3.0"/>
  <p:tag name="KSO_WM_BEAUTIFY_FLAG" val="#wm#"/>
  <p:tag name="KSO_WM_TEMPLATE_CATEGORY" val="diagram"/>
  <p:tag name="KSO_WM_TEMPLATE_INDEX" val="20231686"/>
  <p:tag name="KSO_WM_SLIDE_TYPE" val="text"/>
  <p:tag name="KSO_WM_SLIDE_SUBTYPE" val="diag"/>
  <p:tag name="KSO_WM_SLIDE_SIZE" val="801.186*366.328"/>
  <p:tag name="KSO_WM_SLIDE_POSITION" val="79.4069*131.684"/>
  <p:tag name="KSO_WM_SLIDE_LAYOUT" val="a_l"/>
  <p:tag name="KSO_WM_SLIDE_LAYOUT_CNT" val="1_1"/>
  <p:tag name="KSO_WM_SPECIAL_SOURCE" val="bdnull"/>
  <p:tag name="KSO_WM_DIAGRAM_GROUP_CODE" val="l1-1"/>
  <p:tag name="KSO_WM_SLIDE_DIAGTYPE" val="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2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0"/>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1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2"/>
  <p:tag name="KSO_WM_UNIT_TEXT_FILL_TYPE" val="1"/>
  <p:tag name="KSO_WM_UNIT_USESOURCEFORMAT_APPLY" val="0"/>
</p:tagLst>
</file>

<file path=ppt/tags/tag5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6_2*l_h_a*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0"/>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686_2*l_h_i*1_1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0"/>
</p:tagLst>
</file>

<file path=ppt/tags/tag57.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2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2"/>
  <p:tag name="KSO_WM_UNIT_TEXT_FILL_TYPE" val="1"/>
  <p:tag name="KSO_WM_UNIT_USESOURCEFORMAT_APPLY" val="0"/>
</p:tagLst>
</file>

<file path=ppt/tags/tag5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6_2*l_h_a*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0"/>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686_2*l_h_i*1_2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0"/>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3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2"/>
  <p:tag name="KSO_WM_UNIT_TEXT_FILL_TYPE" val="1"/>
  <p:tag name="KSO_WM_UNIT_USESOURCEFORMAT_APPLY" val="0"/>
</p:tagLst>
</file>

<file path=ppt/tags/tag6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6_2*l_h_a*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0"/>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686_2*l_h_i*1_3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0"/>
</p:tagLst>
</file>

<file path=ppt/tags/tag6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4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2"/>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2"/>
  <p:tag name="KSO_WM_UNIT_TEXT_FILL_TYPE" val="1"/>
  <p:tag name="KSO_WM_UNIT_USESOURCEFORMAT_APPLY" val="0"/>
</p:tagLst>
</file>

<file path=ppt/tags/tag6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1686_2*l_h_a*1_4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UNIT_USESOURCEFORMAT_APPLY" val="0"/>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4_1"/>
  <p:tag name="KSO_WM_UNIT_ID" val="diagram20231686_2*l_h_i*1_4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UNIT_USESOURCEFORMAT_APPLY" val="0"/>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3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0"/>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2*l_h_i*1_4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3"/>
  <p:tag name="KSO_WM_DIAGRAM_MAX_ITEMCNT" val="6"/>
  <p:tag name="KSO_WM_DIAGRAM_MIN_ITEMCNT" val="3"/>
  <p:tag name="KSO_WM_DIAGRAM_VIRTUALLY_FRAME" val="{&quot;height&quot;:366.7997741699219,&quot;left&quot;:79.40692913385826,&quot;top&quot;:131.4480263008658,&quot;width&quot;:801.1862204724409}"/>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UNIT_LINE_FILL_TYPE" val="2"/>
  <p:tag name="KSO_WM_UNIT_USESOURCEFORMAT_APPLY" val="0"/>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1"/>
  <p:tag name="KSO_WM_TEMPLATE_CATEGORY" val="custom"/>
  <p:tag name="KSO_WM_TEMPLATE_INDEX" val="20233278"/>
  <p:tag name="KSO_WM_UNIT_LAYERLEVEL" val="1"/>
  <p:tag name="KSO_WM_TAG_VERSION" val="3.0"/>
  <p:tag name="KSO_WM_BEAUTIFY_FLAG" val="#wm#"/>
  <p:tag name="KSO_WM_UNIT_TYPE" val="i"/>
  <p:tag name="KSO_WM_UNIT_INDEX" val="1"/>
  <p:tag name="KSO_WM_UNIT_FILL_FORE_SCHEMECOLOR_INDEX" val="5"/>
  <p:tag name="KSO_WM_UNIT_FILL_TYPE" val="1"/>
  <p:tag name="KSO_WM_UNIT_TEXT_FILL_FORE_SCHEMECOLOR_INDEX" val="2"/>
  <p:tag name="KSO_WM_UNIT_TEXT_FILL_TYPE" val="1"/>
  <p:tag name="KSO_WM_UNIT_USESOURCEFORMAT_APPLY" val="0"/>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2"/>
  <p:tag name="KSO_WM_TEMPLATE_CATEGORY" val="custom"/>
  <p:tag name="KSO_WM_TEMPLATE_INDEX" val="20233278"/>
  <p:tag name="KSO_WM_UNIT_LAYERLEVEL" val="1"/>
  <p:tag name="KSO_WM_TAG_VERSION" val="3.0"/>
  <p:tag name="KSO_WM_BEAUTIFY_FLAG" val="#wm#"/>
  <p:tag name="KSO_WM_UNIT_TYPE" val="i"/>
  <p:tag name="KSO_WM_UNIT_INDEX" val="2"/>
  <p:tag name="KSO_WM_UNIT_FILL_FORE_SCHEMECOLOR_INDEX" val="5"/>
  <p:tag name="KSO_WM_UNIT_FILL_TYPE" val="1"/>
  <p:tag name="KSO_WM_UNIT_LINE_FORE_SCHEMECOLOR_INDEX" val="5"/>
  <p:tag name="KSO_WM_UNIT_LINE_FILL_TYPE" val="2"/>
  <p:tag name="KSO_WM_UNIT_TEXT_FILL_FORE_SCHEMECOLOR_INDEX" val="2"/>
  <p:tag name="KSO_WM_UNIT_TEXT_FILL_TYPE" val="1"/>
  <p:tag name="KSO_WM_UNIT_USESOURCEFORMAT_APPLY" val="0"/>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custom20233278_1*i*3"/>
  <p:tag name="KSO_WM_TEMPLATE_CATEGORY" val="custom"/>
  <p:tag name="KSO_WM_TEMPLATE_INDEX" val="20233278"/>
  <p:tag name="KSO_WM_UNIT_LAYERLEVEL" val="1"/>
  <p:tag name="KSO_WM_TAG_VERSION" val="3.0"/>
  <p:tag name="KSO_WM_BEAUTIFY_FLAG" val="#wm#"/>
  <p:tag name="KSO_WM_UNIT_TYPE" val="i"/>
  <p:tag name="KSO_WM_UNIT_INDEX" val="3"/>
  <p:tag name="KSO_WM_UNIT_LINE_FORE_SCHEMECOLOR_INDEX" val="5"/>
  <p:tag name="KSO_WM_UNIT_TEXT_FILL_FORE_SCHEMECOLOR_INDEX" val="2"/>
  <p:tag name="KSO_WM_UNIT_TEXT_FILL_TYPE" val="1"/>
  <p:tag name="KSO_WM_UNIT_USESOURCEFORMAT_APPLY" val="0"/>
</p:tagLst>
</file>

<file path=ppt/tags/tag7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3170_3*l_h_f*1_1_1"/>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536.8525984251968,&quot;left&quot;:102.27409448818898,&quot;top&quot;:42.6,&quot;width&quot;:769.861417322834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TEXT_FILL_TYPE" val="1"/>
  <p:tag name="KSO_WM_UNIT_TEXT_TYPE" val="1"/>
  <p:tag name="KSO_WM_UNIT_TEXT_LAYER_COUNT" val="1"/>
  <p:tag name="KSO_WM_BEAUTIFY_FLAG" val="#wm#"/>
  <p:tag name="KSO_WM_UNIT_PRESET_TEXT" val="单击输入您的智能图形项正文，文字是您思想的提炼，请尽量言简意赅的阐述观点"/>
  <p:tag name="KSO_WM_UNIT_USESOURCEFORMAT_APPLY" val="0"/>
</p:tagLst>
</file>

<file path=ppt/tags/tag7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3170_3*l_h_f*1_5_1"/>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536.8525984251968,&quot;left&quot;:102.27409448818898,&quot;top&quot;:42.6,&quot;width&quot;:769.861417322834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TEXT_FILL_TYPE" val="1"/>
  <p:tag name="KSO_WM_UNIT_TEXT_TYPE" val="1"/>
  <p:tag name="KSO_WM_UNIT_TEXT_LAYER_COUNT" val="1"/>
  <p:tag name="KSO_WM_BEAUTIFY_FLAG" val="#wm#"/>
  <p:tag name="KSO_WM_UNIT_PRESET_TEXT" val="单击输入您的智能图形项正文内容，文字是您思想的提炼，请尽量言简意赅的阐述观点"/>
  <p:tag name="KSO_WM_UNIT_USESOURCEFORMAT_APPLY" val="0"/>
</p:tagLst>
</file>

<file path=ppt/tags/tag7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3170_3*l_h_a*1_2_1"/>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536.8525984251968,&quot;left&quot;:102.27409448818898,&quot;top&quot;:42.6,&quot;width&quot;:769.861417322834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BEAUTIFY_FLAG" val="#wm#"/>
  <p:tag name="KSO_WM_UNIT_PRESET_TEXT" val="此处添加项标题"/>
  <p:tag name="KSO_WM_UNIT_TEXT_FILL_FORE_SCHEMECOLOR_INDEX" val="1"/>
  <p:tag name="KSO_WM_UNIT_TEXT_FILL_TYPE" val="1"/>
  <p:tag name="KSO_WM_UNIT_USESOURCEFORMAT_APPLY" val="0"/>
</p:tagLst>
</file>

<file path=ppt/tags/tag7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3170_3*l_h_a*1_4_1"/>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536.8525984251968,&quot;left&quot;:102.27409448818898,&quot;top&quot;:42.6,&quot;width&quot;:769.861417322834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BEAUTIFY_FLAG" val="#wm#"/>
  <p:tag name="KSO_WM_UNIT_PRESET_TEXT" val="此处添加项标题"/>
  <p:tag name="KSO_WM_UNIT_TEXT_FILL_FORE_SCHEMECOLOR_INDEX" val="1"/>
  <p:tag name="KSO_WM_UNIT_TEXT_FILL_TYPE" val="1"/>
  <p:tag name="KSO_WM_UNIT_USESOURCEFORMAT_APPLY" val="0"/>
</p:tagLst>
</file>

<file path=ppt/tags/tag7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6_1"/>
  <p:tag name="KSO_WM_UNIT_ID" val="diagram20233170_3*l_h_a*1_6_1"/>
  <p:tag name="KSO_WM_TEMPLATE_CATEGORY" val="diagram"/>
  <p:tag name="KSO_WM_TEMPLATE_INDEX" val="20233170"/>
  <p:tag name="KSO_WM_UNIT_LAYERLEVEL" val="1_1_1"/>
  <p:tag name="KSO_WM_TAG_VERSION" val="3.0"/>
  <p:tag name="KSO_WM_DIAGRAM_MAX_ITEMCNT" val="6"/>
  <p:tag name="KSO_WM_DIAGRAM_MIN_ITEMCNT" val="4"/>
  <p:tag name="KSO_WM_DIAGRAM_VIRTUALLY_FRAME" val="{&quot;height&quot;:536.8525984251968,&quot;left&quot;:102.27409448818898,&quot;top&quot;:42.6,&quot;width&quot;:769.861417322834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6"/>
  <p:tag name="KSO_WM_UNIT_TEXT_TYPE" val="1"/>
  <p:tag name="KSO_WM_BEAUTIFY_FLAG" val="#wm#"/>
  <p:tag name="KSO_WM_UNIT_PRESET_TEXT" val="此处添加项标题"/>
  <p:tag name="KSO_WM_UNIT_TEXT_FILL_FORE_SCHEMECOLOR_INDEX" val="1"/>
  <p:tag name="KSO_WM_UNIT_TEXT_FILL_TYPE" val="1"/>
  <p:tag name="KSO_WM_UNIT_USESOURCEFORMAT_APPLY" val="0"/>
</p:tagLst>
</file>

<file path=ppt/tags/tag76.xml><?xml version="1.0" encoding="utf-8"?>
<p:tagLst xmlns:a="http://schemas.openxmlformats.org/drawingml/2006/main" xmlns:r="http://schemas.openxmlformats.org/officeDocument/2006/relationships" xmlns:p="http://schemas.openxmlformats.org/presentationml/2006/main">
  <p:tag name="KSO_WM_SLIDE_ID" val="diagram20234390_1"/>
  <p:tag name="KSO_WM_TEMPLATE_SUBCATEGORY" val="0"/>
  <p:tag name="KSO_WM_TEMPLATE_MASTER_TYPE" val="0"/>
  <p:tag name="KSO_WM_TEMPLATE_COLOR_TYPE" val="0"/>
  <p:tag name="KSO_WM_SLIDE_ITEM_CNT" val="5"/>
  <p:tag name="KSO_WM_SLIDE_INDEX" val="1"/>
  <p:tag name="KSO_WM_TAG_VERSION" val="3.0"/>
  <p:tag name="KSO_WM_BEAUTIFY_FLAG" val="#wm#"/>
  <p:tag name="KSO_WM_TEMPLATE_CATEGORY" val="diagram"/>
  <p:tag name="KSO_WM_TEMPLATE_INDEX" val="20234390"/>
  <p:tag name="KSO_WM_SLIDE_TYPE" val="text"/>
  <p:tag name="KSO_WM_SLIDE_SUBTYPE" val="diag"/>
  <p:tag name="KSO_WM_SLIDE_SIZE" val="815.104*388.375"/>
  <p:tag name="KSO_WM_SLIDE_POSITION" val="72.448*99.875"/>
  <p:tag name="KSO_WM_SLIDE_LAYOUT" val="a_l"/>
  <p:tag name="KSO_WM_SLIDE_LAYOUT_CNT" val="1_1"/>
  <p:tag name="KSO_WM_SPECIAL_SOURCE" val="bdnull"/>
  <p:tag name="KSO_WM_DIAGRAM_GROUP_CODE" val="l1-1"/>
  <p:tag name="KSO_WM_SLIDE_DIAGTYPE" val="l"/>
</p:tagLst>
</file>

<file path=ppt/tags/tag7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4390_1*l_h_i*1_4_2"/>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800000011920929,&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8"/>
  <p:tag name="KSO_WM_UNIT_TEXT_FILL_FORE_SCHEMECOLOR_INDEX" val="2"/>
  <p:tag name="KSO_WM_UNIT_TEXT_FILL_TYPE" val="1"/>
  <p:tag name="KSO_WM_UNIT_USESOURCEFORMAT_APPLY" val="0"/>
</p:tagLst>
</file>

<file path=ppt/tags/tag7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4390_1*l_h_i*1_4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gradient&quot;:[{&quot;brightness&quot;:0.5,&quot;colorType&quot;:1,&quot;foreColorIndex&quot;:5,&quot;pos&quot;:0,&quot;transparency&quot;:0},{&quot;brightness&quot;:0.44999998807907104,&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79.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4390_1*l_h_i*1_3_2"/>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75,&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75"/>
  <p:tag name="KSO_WM_UNIT_TEXT_FILL_FORE_SCHEMECOLOR_INDEX" val="2"/>
  <p:tag name="KSO_WM_UNIT_TEXT_FILL_TYPE" val="1"/>
  <p:tag name="KSO_WM_UNIT_USESOURCEFORMAT_APPLY" val="0"/>
</p:tagLst>
</file>

<file path=ppt/tags/tag8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4390_1*l_h_i*1_3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gradient&quot;:[{&quot;brightness&quot;:0.30000001192092896,&quot;colorType&quot;:1,&quot;foreColorIndex&quot;:5,&quot;pos&quot;:0,&quot;transparency&quot;:0},{&quot;brightness&quot;:0.349999994039535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8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4390_1*l_h_i*1_2_2"/>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699999988079071,&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7"/>
  <p:tag name="KSO_WM_UNIT_TEXT_FILL_FORE_SCHEMECOLOR_INDEX" val="2"/>
  <p:tag name="KSO_WM_UNIT_TEXT_FILL_TYPE" val="1"/>
  <p:tag name="KSO_WM_UNIT_USESOURCEFORMAT_APPLY" val="0"/>
</p:tagLst>
</file>

<file path=ppt/tags/tag8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4390_1*l_h_i*1_2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gradient&quot;:[{&quot;brightness&quot;:0.20000000298023224,&quot;colorType&quot;:1,&quot;foreColorIndex&quot;:5,&quot;pos&quot;:0,&quot;transparency&quot;:0},{&quot;brightness&quot;:0.15000000596046448,&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83.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4390_1*l_h_i*1_1_2"/>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6499999761581421,&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5"/>
  <p:tag name="KSO_WM_UNIT_TEXT_FILL_FORE_SCHEMECOLOR_INDEX" val="2"/>
  <p:tag name="KSO_WM_UNIT_TEXT_FILL_TYPE" val="1"/>
  <p:tag name="KSO_WM_UNIT_USESOURCEFORMAT_APPLY" val="0"/>
</p:tagLst>
</file>

<file path=ppt/tags/tag8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390_1*l_h_i*1_1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gradient&quot;:[{&quot;brightness&quot;:0,&quot;colorType&quot;:1,&quot;foreColorIndex&quot;:5,&quot;pos&quot;:0,&quot;transparency&quot;:0},{&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8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9*124"/>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4390_1*l_h_x*1_1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2"/>
  <p:tag name="KSO_WM_UNIT_FILL_FORE_SCHEMECOLOR_INDEX_BRIGHTNESS" val="0"/>
  <p:tag name="KSO_WM_UNIT_USESOURCEFORMAT_APPLY" val="0"/>
</p:tagLst>
</file>

<file path=ppt/tags/tag8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9*119"/>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34390_1*l_h_x*1_3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2"/>
  <p:tag name="KSO_WM_UNIT_FILL_FORE_SCHEMECOLOR_INDEX_BRIGHTNESS" val="0"/>
  <p:tag name="KSO_WM_UNIT_USESOURCEFORMAT_APPLY" val="0"/>
</p:tagLst>
</file>

<file path=ppt/tags/tag8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34390_1*l_h_i*1_5_2"/>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8500000238418579,&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85"/>
  <p:tag name="KSO_WM_UNIT_TEXT_FILL_FORE_SCHEMECOLOR_INDEX" val="2"/>
  <p:tag name="KSO_WM_UNIT_TEXT_FILL_TYPE" val="1"/>
  <p:tag name="KSO_WM_UNIT_USESOURCEFORMAT_APPLY" val="0"/>
</p:tagLst>
</file>

<file path=ppt/tags/tag8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34390_1*l_h_i*1_5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gradient&quot;:[{&quot;brightness&quot;:0.75,&quot;colorType&quot;:1,&quot;foreColorIndex&quot;:5,&quot;pos&quot;:0,&quot;transparency&quot;:0},{&quot;brightness&quot;:0.699999988079071,&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0"/>
</p:tagLst>
</file>

<file path=ppt/tags/tag89.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9*124"/>
  <p:tag name="KSO_WM_UNIT_HIGHLIGHT" val="0"/>
  <p:tag name="KSO_WM_UNIT_COMPATIBLE" val="0"/>
  <p:tag name="KSO_WM_UNIT_DIAGRAM_ISNUMVISUAL" val="0"/>
  <p:tag name="KSO_WM_UNIT_DIAGRAM_ISREFERUNIT" val="0"/>
  <p:tag name="KSO_WM_DIAGRAM_GROUP_CODE" val="l1-1"/>
  <p:tag name="KSO_WM_UNIT_TYPE" val="l_h_x"/>
  <p:tag name="KSO_WM_UNIT_INDEX" val="1_5_1"/>
  <p:tag name="KSO_WM_UNIT_ID" val="diagram20234390_1*l_h_x*1_5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2"/>
  <p:tag name="KSO_WM_UNIT_FILL_FORE_SCHEMECOLOR_INDEX_BRIGHTNESS" val="0"/>
  <p:tag name="KSO_WM_UNIT_USESOURCEFORMAT_APPLY" val="0"/>
</p:tagLst>
</file>

<file path=ppt/tags/tag90.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9*139"/>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4390_1*l_h_x*1_2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2"/>
  <p:tag name="KSO_WM_UNIT_FILL_FORE_SCHEMECOLOR_INDEX_BRIGHTNESS" val="0"/>
  <p:tag name="KSO_WM_UNIT_USESOURCEFORMAT_APPLY" val="0"/>
</p:tagLst>
</file>

<file path=ppt/tags/tag91.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9*119"/>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234390_1*l_h_x*1_4_1"/>
  <p:tag name="KSO_WM_TEMPLATE_CATEGORY" val="diagram"/>
  <p:tag name="KSO_WM_TEMPLATE_INDEX" val="20234390"/>
  <p:tag name="KSO_WM_UNIT_LAYERLEVEL" val="1_1_1"/>
  <p:tag name="KSO_WM_TAG_VERSION" val="3.0"/>
  <p:tag name="KSO_WM_BEAUTIFY_FLAG" val="#wm#"/>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2"/>
  <p:tag name="KSO_WM_UNIT_FILL_FORE_SCHEMECOLOR_INDEX_BRIGHTNESS" val="0"/>
  <p:tag name="KSO_WM_UNIT_USESOURCEFORMAT_APPLY" val="0"/>
</p:tagLst>
</file>

<file path=ppt/tags/tag9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4390_1*l_h_f*1_1_1"/>
  <p:tag name="KSO_WM_TEMPLATE_CATEGORY" val="diagram"/>
  <p:tag name="KSO_WM_TEMPLATE_INDEX" val="2023439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正文请言简意赅的阐述观点"/>
  <p:tag name="KSO_WM_UNIT_TEXT_FILL_FORE_SCHEMECOLOR_INDEX" val="1"/>
  <p:tag name="KSO_WM_UNIT_TEXT_FILL_TYPE" val="1"/>
  <p:tag name="KSO_WM_UNIT_TEXT_TYPE" val="1"/>
  <p:tag name="KSO_WM_UNIT_USESOURCEFORMAT_APPLY" val="0"/>
</p:tagLst>
</file>

<file path=ppt/tags/tag93.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4390_1*l_h_f*1_3_1"/>
  <p:tag name="KSO_WM_TEMPLATE_CATEGORY" val="diagram"/>
  <p:tag name="KSO_WM_TEMPLATE_INDEX" val="2023439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正文请言简意赅的阐述观点"/>
  <p:tag name="KSO_WM_UNIT_TEXT_FILL_FORE_SCHEMECOLOR_INDEX" val="1"/>
  <p:tag name="KSO_WM_UNIT_TEXT_FILL_TYPE" val="1"/>
  <p:tag name="KSO_WM_UNIT_TEXT_TYPE" val="1"/>
  <p:tag name="KSO_WM_UNIT_USESOURCEFORMAT_APPLY" val="0"/>
</p:tagLst>
</file>

<file path=ppt/tags/tag9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5_1"/>
  <p:tag name="KSO_WM_UNIT_ID" val="diagram20234390_1*l_h_f*1_5_1"/>
  <p:tag name="KSO_WM_TEMPLATE_CATEGORY" val="diagram"/>
  <p:tag name="KSO_WM_TEMPLATE_INDEX" val="2023439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正文请言简意赅的阐述观点"/>
  <p:tag name="KSO_WM_UNIT_TEXT_FILL_FORE_SCHEMECOLOR_INDEX" val="1"/>
  <p:tag name="KSO_WM_UNIT_TEXT_FILL_TYPE" val="1"/>
  <p:tag name="KSO_WM_UNIT_TEXT_TYPE" val="1"/>
  <p:tag name="KSO_WM_UNIT_USESOURCEFORMAT_APPLY" val="0"/>
</p:tagLst>
</file>

<file path=ppt/tags/tag9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4390_1*l_h_f*1_2_1"/>
  <p:tag name="KSO_WM_TEMPLATE_CATEGORY" val="diagram"/>
  <p:tag name="KSO_WM_TEMPLATE_INDEX" val="2023439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正文请言简意赅的阐述观点"/>
  <p:tag name="KSO_WM_UNIT_TEXT_FILL_FORE_SCHEMECOLOR_INDEX" val="1"/>
  <p:tag name="KSO_WM_UNIT_TEXT_FILL_TYPE" val="1"/>
  <p:tag name="KSO_WM_UNIT_TEXT_TYPE" val="1"/>
  <p:tag name="KSO_WM_UNIT_USESOURCEFORMAT_APPLY" val="0"/>
</p:tagLst>
</file>

<file path=ppt/tags/tag9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4390_1*l_h_f*1_4_1"/>
  <p:tag name="KSO_WM_TEMPLATE_CATEGORY" val="diagram"/>
  <p:tag name="KSO_WM_TEMPLATE_INDEX" val="2023439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5"/>
  <p:tag name="KSO_WM_DIAGRAM_MIN_ITEMCNT" val="5"/>
  <p:tag name="KSO_WM_DIAGRAM_VIRTUALLY_FRAME" val="{&quot;height&quot;:410.9749650561715,&quot;left&quot;:51.05,&quot;top&quot;:99.87503494382845,&quot;width&quot;:857.540686557467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您的正文请言简意赅的阐述观点"/>
  <p:tag name="KSO_WM_UNIT_TEXT_FILL_FORE_SCHEMECOLOR_INDEX" val="1"/>
  <p:tag name="KSO_WM_UNIT_TEXT_FILL_TYPE" val="1"/>
  <p:tag name="KSO_WM_UNIT_TEXT_TYPE" val="1"/>
  <p:tag name="KSO_WM_UNIT_USESOURCEFORMAT_APPLY" val="0"/>
</p:tagLst>
</file>

<file path=ppt/tags/tag9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4968_1*i*1"/>
  <p:tag name="KSO_WM_TEMPLATE_CATEGORY" val="custom"/>
  <p:tag name="KSO_WM_TEMPLATE_INDEX" val="20234968"/>
  <p:tag name="KSO_WM_UNIT_LAYERLEVEL" val="1"/>
  <p:tag name="KSO_WM_TAG_VERSION" val="3.0"/>
  <p:tag name="KSO_WM_BEAUTIFY_FLAG" val="#wm#"/>
</p:tagLst>
</file>

<file path=ppt/tags/tag9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6"/>
  <p:tag name="KSO_WM_UNIT_ID" val="custom20234968_1*i*16"/>
  <p:tag name="KSO_WM_TEMPLATE_CATEGORY" val="custom"/>
  <p:tag name="KSO_WM_TEMPLATE_INDEX" val="20234968"/>
  <p:tag name="KSO_WM_UNIT_LAYERLEVEL" val="1"/>
  <p:tag name="KSO_WM_TAG_VERSION" val="3.0"/>
  <p:tag name="KSO_WM_BEAUTIFY_FLAG" val="#wm#"/>
</p:tagLst>
</file>

<file path=ppt/tags/tag9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custom20234968_1*i*5"/>
  <p:tag name="KSO_WM_TEMPLATE_CATEGORY" val="custom"/>
  <p:tag name="KSO_WM_TEMPLATE_INDEX" val="20234968"/>
  <p:tag name="KSO_WM_UNIT_LAYERLEVEL" val="1"/>
  <p:tag name="KSO_WM_TAG_VERSION" val="3.0"/>
  <p:tag name="KSO_WM_BEAUTIFY_FLAG" val="#wm#"/>
</p:tagLst>
</file>

<file path=ppt/tags/tag10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4968_1*i*2"/>
  <p:tag name="KSO_WM_TEMPLATE_CATEGORY" val="custom"/>
  <p:tag name="KSO_WM_TEMPLATE_INDEX" val="20234968"/>
  <p:tag name="KSO_WM_UNIT_LAYERLEVEL" val="1"/>
  <p:tag name="KSO_WM_TAG_VERSION" val="3.0"/>
  <p:tag name="KSO_WM_BEAUTIFY_FLAG" val="#wm#"/>
</p:tagLst>
</file>

<file path=ppt/tags/tag10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7"/>
  <p:tag name="KSO_WM_UNIT_ID" val="custom20234968_1*i*17"/>
  <p:tag name="KSO_WM_TEMPLATE_CATEGORY" val="custom"/>
  <p:tag name="KSO_WM_TEMPLATE_INDEX" val="20234968"/>
  <p:tag name="KSO_WM_UNIT_LAYERLEVEL" val="1"/>
  <p:tag name="KSO_WM_TAG_VERSION" val="3.0"/>
  <p:tag name="KSO_WM_BEAUTIFY_FLAG" val="#wm#"/>
</p:tagLst>
</file>

<file path=ppt/tags/tag10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custom20234968_1*i*10"/>
  <p:tag name="KSO_WM_TEMPLATE_CATEGORY" val="custom"/>
  <p:tag name="KSO_WM_TEMPLATE_INDEX" val="20234968"/>
  <p:tag name="KSO_WM_UNIT_LAYERLEVEL" val="1"/>
  <p:tag name="KSO_WM_TAG_VERSION" val="3.0"/>
  <p:tag name="KSO_WM_BEAUTIFY_FLAG" val="#wm#"/>
</p:tagLst>
</file>

<file path=ppt/tags/tag10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custom20234968_1*i*11"/>
  <p:tag name="KSO_WM_TEMPLATE_CATEGORY" val="custom"/>
  <p:tag name="KSO_WM_TEMPLATE_INDEX" val="20234968"/>
  <p:tag name="KSO_WM_UNIT_LAYERLEVEL" val="1"/>
  <p:tag name="KSO_WM_TAG_VERSION" val="3.0"/>
  <p:tag name="KSO_WM_BEAUTIFY_FLAG" val="#wm#"/>
</p:tagLst>
</file>

<file path=ppt/tags/tag10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custom20234968_1*i*12"/>
  <p:tag name="KSO_WM_TEMPLATE_CATEGORY" val="custom"/>
  <p:tag name="KSO_WM_TEMPLATE_INDEX" val="20234968"/>
  <p:tag name="KSO_WM_UNIT_LAYERLEVEL" val="1"/>
  <p:tag name="KSO_WM_TAG_VERSION" val="3.0"/>
  <p:tag name="KSO_WM_BEAUTIFY_FLAG" val="#wm#"/>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custom20234968_1*i*13"/>
  <p:tag name="KSO_WM_TEMPLATE_CATEGORY" val="custom"/>
  <p:tag name="KSO_WM_TEMPLATE_INDEX" val="20234968"/>
  <p:tag name="KSO_WM_UNIT_LAYERLEVEL" val="1"/>
  <p:tag name="KSO_WM_TAG_VERSION" val="3.0"/>
  <p:tag name="KSO_WM_BEAUTIFY_FLAG" val="#wm#"/>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4"/>
  <p:tag name="KSO_WM_UNIT_ID" val="custom20234968_1*i*14"/>
  <p:tag name="KSO_WM_TEMPLATE_CATEGORY" val="custom"/>
  <p:tag name="KSO_WM_TEMPLATE_INDEX" val="20234968"/>
  <p:tag name="KSO_WM_UNIT_LAYERLEVEL" val="1"/>
  <p:tag name="KSO_WM_TAG_VERSION" val="3.0"/>
  <p:tag name="KSO_WM_BEAUTIFY_FLAG" val="#wm#"/>
</p:tagLst>
</file>

<file path=ppt/tags/tag10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5"/>
  <p:tag name="KSO_WM_UNIT_ID" val="custom20234968_1*i*15"/>
  <p:tag name="KSO_WM_TEMPLATE_CATEGORY" val="custom"/>
  <p:tag name="KSO_WM_TEMPLATE_INDEX" val="20234968"/>
  <p:tag name="KSO_WM_UNIT_LAYERLEVEL" val="1"/>
  <p:tag name="KSO_WM_TAG_VERSION" val="3.0"/>
  <p:tag name="KSO_WM_BEAUTIFY_FLAG" val="#wm#"/>
</p:tagLst>
</file>

<file path=ppt/tags/tag10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4968_1*i*3"/>
  <p:tag name="KSO_WM_TEMPLATE_CATEGORY" val="custom"/>
  <p:tag name="KSO_WM_TEMPLATE_INDEX" val="20234968"/>
  <p:tag name="KSO_WM_UNIT_LAYERLEVEL" val="1"/>
  <p:tag name="KSO_WM_TAG_VERSION" val="3.0"/>
  <p:tag name="KSO_WM_BEAUTIFY_FLAG" val="#wm#"/>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4968_1*i*4"/>
  <p:tag name="KSO_WM_TEMPLATE_CATEGORY" val="custom"/>
  <p:tag name="KSO_WM_TEMPLATE_INDEX" val="20234968"/>
  <p:tag name="KSO_WM_UNIT_LAYERLEVEL" val="1"/>
  <p:tag name="KSO_WM_TAG_VERSION" val="3.0"/>
  <p:tag name="KSO_WM_BEAUTIFY_FLAG" val="#wm#"/>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4968_1*i*6"/>
  <p:tag name="KSO_WM_TEMPLATE_CATEGORY" val="custom"/>
  <p:tag name="KSO_WM_TEMPLATE_INDEX" val="20234968"/>
  <p:tag name="KSO_WM_UNIT_LAYERLEVEL" val="1"/>
  <p:tag name="KSO_WM_TAG_VERSION" val="3.0"/>
  <p:tag name="KSO_WM_BEAUTIFY_FLAG" val="#wm#"/>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custom20234968_1*i*7"/>
  <p:tag name="KSO_WM_TEMPLATE_CATEGORY" val="custom"/>
  <p:tag name="KSO_WM_TEMPLATE_INDEX" val="20234968"/>
  <p:tag name="KSO_WM_UNIT_LAYERLEVEL" val="1"/>
  <p:tag name="KSO_WM_TAG_VERSION" val="3.0"/>
  <p:tag name="KSO_WM_BEAUTIFY_FLAG" val="#wm#"/>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custom20234968_1*i*8"/>
  <p:tag name="KSO_WM_TEMPLATE_CATEGORY" val="custom"/>
  <p:tag name="KSO_WM_TEMPLATE_INDEX" val="20234968"/>
  <p:tag name="KSO_WM_UNIT_LAYERLEVEL" val="1"/>
  <p:tag name="KSO_WM_TAG_VERSION" val="3.0"/>
  <p:tag name="KSO_WM_BEAUTIFY_FLAG" val="#wm#"/>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custom20234968_1*i*9"/>
  <p:tag name="KSO_WM_TEMPLATE_CATEGORY" val="custom"/>
  <p:tag name="KSO_WM_TEMPLATE_INDEX" val="20234968"/>
  <p:tag name="KSO_WM_UNIT_LAYERLEVEL" val="1"/>
  <p:tag name="KSO_WM_TAG_VERSION" val="3.0"/>
  <p:tag name="KSO_WM_BEAUTIFY_FLAG" val="#wm#"/>
</p:tagLst>
</file>

<file path=ppt/tags/tag114.xml><?xml version="1.0" encoding="utf-8"?>
<p:tagLst xmlns:a="http://schemas.openxmlformats.org/drawingml/2006/main" xmlns:r="http://schemas.openxmlformats.org/officeDocument/2006/relationships" xmlns:p="http://schemas.openxmlformats.org/presentationml/2006/main">
  <p:tag name="KSO_WM_SLIDE_ID" val="custom202385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8599"/>
  <p:tag name="KSO_WM_SLIDE_LAYOUT" val="a_b_f"/>
  <p:tag name="KSO_WM_SLIDE_LAYOUT_CNT" val="1_1_2"/>
  <p:tag name="KSO_WM_SLIDE_TYPE" val="title"/>
  <p:tag name="KSO_WM_SLIDE_SUBTYPE" val="pureTxt"/>
  <p:tag name="KSO_WM_TEMPLATE_THUMBS_INDEX" val="1、9"/>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3245_1*n_h_h_i*1_2_1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5"/>
  <p:tag name="KSO_WM_UNIT_TEXT_FILL_TYPE" val="1"/>
  <p:tag name="KSO_WM_UNIT_USESOURCEFORMAT_APPLY" val="0"/>
</p:tagLst>
</file>

<file path=ppt/tags/tag1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3245_1*n_h_h_i*1_2_3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5"/>
  <p:tag name="KSO_WM_UNIT_TEXT_FILL_TYPE" val="1"/>
  <p:tag name="KSO_WM_UNIT_USESOURCEFORMAT_APPLY" val="0"/>
</p:tagLst>
</file>

<file path=ppt/tags/tag1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3245_1*n_h_h_i*1_2_2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5"/>
  <p:tag name="KSO_WM_UNIT_TEXT_FILL_TYPE" val="1"/>
  <p:tag name="KSO_WM_UNIT_USESOURCEFORMAT_APPLY" val="0"/>
</p:tagLst>
</file>

<file path=ppt/tags/tag1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5_1"/>
  <p:tag name="KSO_WM_UNIT_ID" val="diagram20233245_1*n_h_h_i*1_2_5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5"/>
  <p:tag name="KSO_WM_UNIT_TEXT_FILL_TYPE" val="1"/>
  <p:tag name="KSO_WM_UNIT_USESOURCEFORMAT_APPLY" val="0"/>
</p:tagLst>
</file>

<file path=ppt/tags/tag1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33245_1*n_h_h_i*1_2_4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TEXT_FILL_FORE_SCHEMECOLOR_INDEX" val="5"/>
  <p:tag name="KSO_WM_UNIT_TEXT_FILL_TYPE" val="1"/>
  <p:tag name="KSO_WM_UNIT_USESOURCEFORMAT_APPLY" val="0"/>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x"/>
  <p:tag name="KSO_WM_UNIT_INDEX" val="1_1_1"/>
  <p:tag name="KSO_WM_UNIT_ID" val="diagram20233245_1*n_h_x*1_1_1"/>
  <p:tag name="KSO_WM_TEMPLATE_CATEGORY" val="diagram"/>
  <p:tag name="KSO_WM_TEMPLATE_INDEX" val="20233245"/>
  <p:tag name="KSO_WM_UNIT_LAYERLEVEL" val="1_1_1"/>
  <p:tag name="KSO_WM_TAG_VERSION" val="3.0"/>
  <p:tag name="KSO_WM_DIAGRAM_VERSION" val="3"/>
  <p:tag name="KSO_WM_DIAGRAM_COLOR_TRICK" val="1"/>
  <p:tag name="KSO_WM_DIAGRAM_COLOR_TEXT_CAN_REMOVE" val="n"/>
  <p:tag name="KSO_WM_UNIT_VALUE" val="190*205"/>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FORE_SCHEMECOLOR_INDEX_BRIGHTNESS" val="0"/>
  <p:tag name="KSO_WM_UNIT_FILL_TYPE" val="1"/>
  <p:tag name="KSO_WM_UNIT_USESOURCEFORMAT_APPLY" val="0"/>
</p:tagLst>
</file>

<file path=ppt/tags/tag121.xml><?xml version="1.0" encoding="utf-8"?>
<p:tagLst xmlns:a="http://schemas.openxmlformats.org/drawingml/2006/main" xmlns:r="http://schemas.openxmlformats.org/officeDocument/2006/relationships" xmlns:p="http://schemas.openxmlformats.org/presentationml/2006/main">
  <p:tag name="KSO_WM_UNIT_VALUE" val="132*132"/>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1"/>
  <p:tag name="KSO_WM_UNIT_ID" val="diagram20233245_1*n_h_h_x*1_2_1_1"/>
  <p:tag name="KSO_WM_TEMPLATE_CATEGORY" val="diagram"/>
  <p:tag name="KSO_WM_TEMPLATE_INDEX" val="20233245"/>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0"/>
</p:tagLst>
</file>

<file path=ppt/tags/tag12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a"/>
  <p:tag name="KSO_WM_UNIT_INDEX" val="1_1_1"/>
  <p:tag name="KSO_WM_UNIT_ID" val="diagram20233245_1*n_h_a*1_1_1"/>
  <p:tag name="KSO_WM_TEMPLATE_CATEGORY" val="diagram"/>
  <p:tag name="KSO_WM_TEMPLATE_INDEX" val="20233245"/>
  <p:tag name="KSO_WM_UNIT_LAYERLEVEL" val="1_1_1"/>
  <p:tag name="KSO_WM_TAG_VERSION" val="3.0"/>
  <p:tag name="KSO_WM_DIAGRAM_GROUP_CODE" val="n1-1"/>
  <p:tag name="KSO_WM_DIAGRAM_VERSION" val="3"/>
  <p:tag name="KSO_WM_DIAGRAM_COLOR_TRICK" val="1"/>
  <p:tag name="KSO_WM_DIAGRAM_COLOR_TEXT_CAN_REMOVE" val="n"/>
  <p:tag name="KSO_WM_DIAGRAM_MAX_ITEMCNT" val="5"/>
  <p:tag name="KSO_WM_DIAGRAM_MIN_ITEMCNT" val="5"/>
  <p:tag name="KSO_WM_DIAGRAM_VIRTUALLY_FRAME" val="{&quot;height&quot;:359.05,&quot;left&quot;:56.1,&quot;top&quot;:128.45,&quot;width&quot;:366.5499212598424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UNIT_USESOURCEFORMAT_APPLY" val="0"/>
</p:tagLst>
</file>

<file path=ppt/tags/tag123.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9"/>
  <p:tag name="KSO_WM_UNIT_ID" val="custom20235185_1*i*9"/>
  <p:tag name="KSO_WM_TEMPLATE_CATEGORY" val="custom"/>
  <p:tag name="KSO_WM_TEMPLATE_INDEX" val="20235185"/>
  <p:tag name="KSO_WM_UNIT_LAYERLEVEL" val="1"/>
  <p:tag name="KSO_WM_TAG_VERSION" val="3.0"/>
  <p:tag name="KSO_WM_BEAUTIFY_FLAG" val="#wm#"/>
</p:tagLst>
</file>

<file path=ppt/tags/tag124.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11"/>
  <p:tag name="KSO_WM_UNIT_ID" val="custom20235185_1*i*11"/>
  <p:tag name="KSO_WM_TEMPLATE_CATEGORY" val="custom"/>
  <p:tag name="KSO_WM_TEMPLATE_INDEX" val="20235185"/>
  <p:tag name="KSO_WM_UNIT_LAYERLEVEL" val="1"/>
  <p:tag name="KSO_WM_TAG_VERSION" val="3.0"/>
  <p:tag name="KSO_WM_BEAUTIFY_FLAG" val="#wm#"/>
</p:tagLst>
</file>

<file path=ppt/tags/tag125.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1"/>
  <p:tag name="KSO_WM_UNIT_ID" val="custom20235185_1*i*1"/>
  <p:tag name="KSO_WM_TEMPLATE_CATEGORY" val="custom"/>
  <p:tag name="KSO_WM_TEMPLATE_INDEX" val="20235185"/>
  <p:tag name="KSO_WM_UNIT_LAYERLEVEL" val="1"/>
  <p:tag name="KSO_WM_TAG_VERSION" val="3.0"/>
  <p:tag name="KSO_WM_BEAUTIFY_FLAG" val="#wm#"/>
</p:tagLst>
</file>

<file path=ppt/tags/tag126.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7"/>
  <p:tag name="KSO_WM_UNIT_ID" val="custom20235185_1*i*7"/>
  <p:tag name="KSO_WM_TEMPLATE_CATEGORY" val="custom"/>
  <p:tag name="KSO_WM_TEMPLATE_INDEX" val="20235185"/>
  <p:tag name="KSO_WM_UNIT_LAYERLEVEL" val="1"/>
  <p:tag name="KSO_WM_TAG_VERSION" val="3.0"/>
  <p:tag name="KSO_WM_BEAUTIFY_FLAG" val="#wm#"/>
</p:tagLst>
</file>

<file path=ppt/tags/tag127.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5"/>
  <p:tag name="KSO_WM_UNIT_ID" val="custom20235185_1*i*5"/>
  <p:tag name="KSO_WM_TEMPLATE_CATEGORY" val="custom"/>
  <p:tag name="KSO_WM_TEMPLATE_INDEX" val="20235185"/>
  <p:tag name="KSO_WM_UNIT_LAYERLEVEL" val="1"/>
  <p:tag name="KSO_WM_TAG_VERSION" val="3.0"/>
  <p:tag name="KSO_WM_BEAUTIFY_FLAG" val="#wm#"/>
</p:tagLst>
</file>

<file path=ppt/tags/tag128.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3"/>
  <p:tag name="KSO_WM_UNIT_ID" val="custom20235185_1*i*3"/>
  <p:tag name="KSO_WM_TEMPLATE_CATEGORY" val="custom"/>
  <p:tag name="KSO_WM_TEMPLATE_INDEX" val="20235185"/>
  <p:tag name="KSO_WM_UNIT_LAYERLEVEL" val="1"/>
  <p:tag name="KSO_WM_TAG_VERSION" val="3.0"/>
  <p:tag name="KSO_WM_BEAUTIFY_FLAG" val="#wm#"/>
</p:tagLst>
</file>

<file path=ppt/tags/tag129.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9"/>
  <p:tag name="KSO_WM_UNIT_ID" val="custom20235185_1*i*9"/>
  <p:tag name="KSO_WM_TEMPLATE_CATEGORY" val="custom"/>
  <p:tag name="KSO_WM_TEMPLATE_INDEX" val="20235185"/>
  <p:tag name="KSO_WM_UNIT_LAYERLEVEL" val="1"/>
  <p:tag name="KSO_WM_TAG_VERSION" val="3.0"/>
  <p:tag name="KSO_WM_BEAUTIFY_FLAG" val="#wm#"/>
</p:tagLst>
</file>

<file path=ppt/tags/tag130.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11"/>
  <p:tag name="KSO_WM_UNIT_ID" val="custom20235185_1*i*11"/>
  <p:tag name="KSO_WM_TEMPLATE_CATEGORY" val="custom"/>
  <p:tag name="KSO_WM_TEMPLATE_INDEX" val="20235185"/>
  <p:tag name="KSO_WM_UNIT_LAYERLEVEL" val="1"/>
  <p:tag name="KSO_WM_TAG_VERSION" val="3.0"/>
  <p:tag name="KSO_WM_BEAUTIFY_FLAG" val="#wm#"/>
</p:tagLst>
</file>

<file path=ppt/tags/tag131.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7"/>
  <p:tag name="KSO_WM_UNIT_ID" val="custom20235185_1*i*7"/>
  <p:tag name="KSO_WM_TEMPLATE_CATEGORY" val="custom"/>
  <p:tag name="KSO_WM_TEMPLATE_INDEX" val="20235185"/>
  <p:tag name="KSO_WM_UNIT_LAYERLEVEL" val="1"/>
  <p:tag name="KSO_WM_TAG_VERSION" val="3.0"/>
  <p:tag name="KSO_WM_BEAUTIFY_FLAG" val="#wm#"/>
</p:tagLst>
</file>

<file path=ppt/tags/tag132.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5"/>
  <p:tag name="KSO_WM_UNIT_ID" val="custom20235185_1*i*5"/>
  <p:tag name="KSO_WM_TEMPLATE_CATEGORY" val="custom"/>
  <p:tag name="KSO_WM_TEMPLATE_INDEX" val="20235185"/>
  <p:tag name="KSO_WM_UNIT_LAYERLEVEL" val="1"/>
  <p:tag name="KSO_WM_TAG_VERSION" val="3.0"/>
  <p:tag name="KSO_WM_BEAUTIFY_FLAG" val="#wm#"/>
</p:tagLst>
</file>

<file path=ppt/tags/tag133.xml><?xml version="1.0" encoding="utf-8"?>
<p:tagLst xmlns:a="http://schemas.openxmlformats.org/drawingml/2006/main" xmlns:r="http://schemas.openxmlformats.org/officeDocument/2006/relationships" xmlns:p="http://schemas.openxmlformats.org/presentationml/2006/main">
  <p:tag name="KSO_WM_DIAGRAM_VIRTUALLY_FRAME" val="{&quot;height&quot;:388.35,&quot;left&quot;:54.775,&quot;top&quot;:113.4,&quot;width&quot;:850.425}"/>
  <p:tag name="KSO_WM_UNIT_HIGHLIGHT" val="0"/>
  <p:tag name="KSO_WM_UNIT_COMPATIBLE" val="0"/>
  <p:tag name="KSO_WM_UNIT_DIAGRAM_ISNUMVISUAL" val="0"/>
  <p:tag name="KSO_WM_UNIT_DIAGRAM_ISREFERUNIT" val="0"/>
  <p:tag name="KSO_WM_UNIT_TYPE" val="i"/>
  <p:tag name="KSO_WM_UNIT_INDEX" val="1"/>
  <p:tag name="KSO_WM_UNIT_ID" val="custom20235185_1*i*1"/>
  <p:tag name="KSO_WM_TEMPLATE_CATEGORY" val="custom"/>
  <p:tag name="KSO_WM_TEMPLATE_INDEX" val="20235185"/>
  <p:tag name="KSO_WM_UNIT_LAYERLEVEL" val="1"/>
  <p:tag name="KSO_WM_TAG_VERSION" val="3.0"/>
  <p:tag name="KSO_WM_BEAUTIFY_FLAG" val="#wm#"/>
</p:tagLst>
</file>

<file path=ppt/tags/tag1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4911_1*i*1"/>
  <p:tag name="KSO_WM_TEMPLATE_CATEGORY" val="custom"/>
  <p:tag name="KSO_WM_TEMPLATE_INDEX" val="20234911"/>
  <p:tag name="KSO_WM_UNIT_LAYERLEVEL" val="1"/>
  <p:tag name="KSO_WM_TAG_VERSION" val="3.0"/>
  <p:tag name="KSO_WM_BEAUTIFY_FLAG" val="#wm#"/>
  <p:tag name="KSO_WM_UNIT_LINE_FORE_SCHEMECOLOR_INDEX" val="5"/>
  <p:tag name="KSO_WM_UNIT_LINE_FILL_TYPE" val="2"/>
  <p:tag name="KSO_WM_UNIT_TEXT_FILL_FORE_SCHEMECOLOR_INDEX" val="2"/>
  <p:tag name="KSO_WM_UNIT_TEXT_FILL_TYPE" val="1"/>
  <p:tag name="KSO_WM_UNIT_USESOURCEFORMAT_APPLY" val="0"/>
</p:tagLst>
</file>

<file path=ppt/tags/tag1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4911_1*i*3"/>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4911_1*i*4"/>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custom20234911_1*i*5"/>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4911_1*i*1"/>
  <p:tag name="KSO_WM_TEMPLATE_CATEGORY" val="custom"/>
  <p:tag name="KSO_WM_TEMPLATE_INDEX" val="20234911"/>
  <p:tag name="KSO_WM_UNIT_LAYERLEVEL" val="1"/>
  <p:tag name="KSO_WM_TAG_VERSION" val="3.0"/>
  <p:tag name="KSO_WM_BEAUTIFY_FLAG" val="#wm#"/>
  <p:tag name="KSO_WM_UNIT_LINE_FORE_SCHEMECOLOR_INDEX" val="5"/>
  <p:tag name="KSO_WM_UNIT_LINE_FILL_TYPE" val="2"/>
  <p:tag name="KSO_WM_UNIT_TEXT_FILL_FORE_SCHEMECOLOR_INDEX" val="2"/>
  <p:tag name="KSO_WM_UNIT_TEXT_FILL_TYPE" val="1"/>
  <p:tag name="KSO_WM_UNIT_USESOURCEFORMAT_APPLY" val="0"/>
</p:tagLst>
</file>

<file path=ppt/tags/tag1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4911_1*i*3"/>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4911_1*i*4"/>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5"/>
  <p:tag name="KSO_WM_UNIT_ID" val="custom20234911_1*i*5"/>
  <p:tag name="KSO_WM_TEMPLATE_CATEGORY" val="custom"/>
  <p:tag name="KSO_WM_TEMPLATE_INDEX" val="20234911"/>
  <p:tag name="KSO_WM_UNIT_LAYERLEVEL" val="1"/>
  <p:tag name="KSO_WM_TAG_VERSION" val="3.0"/>
  <p:tag name="KSO_WM_BEAUTIFY_FLAG" val="#wm#"/>
  <p:tag name="KSO_WM_UNIT_TEXT_FILL_FORE_SCHEMECOLOR_INDEX" val="2"/>
  <p:tag name="KSO_WM_UNIT_TEXT_FILL_TYPE" val="1"/>
  <p:tag name="KSO_WM_UNIT_USESOURCEFORMAT_APPLY" val="0"/>
</p:tagLst>
</file>

<file path=ppt/tags/tag142.xml><?xml version="1.0" encoding="utf-8"?>
<p:tagLst xmlns:a="http://schemas.openxmlformats.org/drawingml/2006/main" xmlns:r="http://schemas.openxmlformats.org/officeDocument/2006/relationships" xmlns:p="http://schemas.openxmlformats.org/presentationml/2006/main">
  <p:tag name="KSO_WM_DIAGRAM_VIRTUALLY_FRAME" val="{&quot;height&quot;:261.55,&quot;left&quot;:130.85,&quot;top&quot;:203.1,&quot;width&quot;:767.45}"/>
</p:tagLst>
</file>

<file path=ppt/tags/tag143.xml><?xml version="1.0" encoding="utf-8"?>
<p:tagLst xmlns:a="http://schemas.openxmlformats.org/drawingml/2006/main" xmlns:r="http://schemas.openxmlformats.org/officeDocument/2006/relationships" xmlns:p="http://schemas.openxmlformats.org/presentationml/2006/main">
  <p:tag name="KSO_WM_DIAGRAM_VIRTUALLY_FRAME" val="{&quot;height&quot;:261.55,&quot;left&quot;:130.85,&quot;top&quot;:203.1,&quot;width&quot;:767.45}"/>
</p:tagLst>
</file>

<file path=ppt/tags/tag144.xml><?xml version="1.0" encoding="utf-8"?>
<p:tagLst xmlns:a="http://schemas.openxmlformats.org/drawingml/2006/main" xmlns:r="http://schemas.openxmlformats.org/officeDocument/2006/relationships" xmlns:p="http://schemas.openxmlformats.org/presentationml/2006/main">
  <p:tag name="KSO_WM_SLIDE_ID" val="diagram20235155_1"/>
  <p:tag name="KSO_WM_TEMPLATE_SUBCATEGORY" val="0"/>
  <p:tag name="KSO_WM_TEMPLATE_MASTER_TYPE" val="0"/>
  <p:tag name="KSO_WM_TEMPLATE_COLOR_TYPE" val="0"/>
  <p:tag name="KSO_WM_SLIDE_ITEM_CNT" val="3"/>
  <p:tag name="KSO_WM_SLIDE_INDEX" val="1"/>
  <p:tag name="KSO_WM_TAG_VERSION" val="3.0"/>
  <p:tag name="KSO_WM_BEAUTIFY_FLAG" val="#wm#"/>
  <p:tag name="KSO_WM_TEMPLATE_CATEGORY" val="diagram"/>
  <p:tag name="KSO_WM_TEMPLATE_INDEX" val="20235155"/>
  <p:tag name="KSO_WM_SLIDE_TYPE" val="text"/>
  <p:tag name="KSO_WM_SLIDE_SUBTYPE" val="diag"/>
  <p:tag name="KSO_WM_SLIDE_SIZE" val="851.25*379.1"/>
  <p:tag name="KSO_WM_SLIDE_POSITION" val="53.934*113.75"/>
  <p:tag name="KSO_WM_SLIDE_LAYOUT" val="a_m"/>
  <p:tag name="KSO_WM_SLIDE_LAYOUT_CNT" val="1_1"/>
  <p:tag name="KSO_WM_SPECIAL_SOURCE" val="bdnull"/>
  <p:tag name="KSO_WM_DIAGRAM_GROUP_CODE" val="m1-1"/>
  <p:tag name="KSO_WM_SLIDE_DIAGTYPE" val="m"/>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i*1_1"/>
  <p:tag name="KSO_WM_TEMPLATE_CATEGORY" val="diagram"/>
  <p:tag name="KSO_WM_TEMPLATE_INDEX" val="20235155"/>
  <p:tag name="KSO_WM_UNIT_LAYERLEVEL" val="1_1"/>
  <p:tag name="KSO_WM_TAG_VERSION" val="3.0"/>
  <p:tag name="KSO_WM_BEAUTIFY_FLAG" val="#wm#"/>
  <p:tag name="KSO_WM_UNIT_TYPE" val="m_i"/>
  <p:tag name="KSO_WM_UNIT_INDEX" val="1_1"/>
  <p:tag name="KSO_WM_DIAGRAM_GROUP_CODE" val="m1-1"/>
  <p:tag name="KSO_WM_DIAGRAM_VERSION" val="3"/>
  <p:tag name="KSO_WM_DIAGRAM_COLOR_TRICK" val="1"/>
  <p:tag name="KSO_WM_DIAGRAM_COLOR_TEXT_CAN_REMOVE" val="n"/>
  <p:tag name="KSO_WM_UNIT_LINE_FORE_SCHEMECOLOR_INDEX" val="5"/>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ILL_TYPE" val="2"/>
  <p:tag name="KSO_WM_UNIT_TEXT_FILL_FORE_SCHEMECOLOR_INDEX" val="13"/>
  <p:tag name="KSO_WM_UNIT_TEXT_FILL_TYPE" val="1"/>
  <p:tag name="KSO_WM_UNIT_USESOURCEFORMAT_APPLY" val="0"/>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2_1"/>
  <p:tag name="KSO_WM_TEMPLATE_CATEGORY" val="diagram"/>
  <p:tag name="KSO_WM_TEMPLATE_INDEX" val="20235155"/>
  <p:tag name="KSO_WM_UNIT_LAYERLEVEL" val="1_1_1"/>
  <p:tag name="KSO_WM_TAG_VERSION" val="3.0"/>
  <p:tag name="KSO_WM_UNIT_SUBTYPE" val="d"/>
  <p:tag name="KSO_WM_UNIT_TEXT_LAYER_COUNT" val="1"/>
  <p:tag name="KSO_WM_UNIT_NOCLEAR" val="0"/>
  <p:tag name="KSO_WM_UNIT_TYPE" val="m_h_i"/>
  <p:tag name="KSO_WM_UNIT_INDEX" val="1_2_1"/>
  <p:tag name="KSO_WM_UNIT_TEXT_TYPE" val="1"/>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5,&quot;pos&quot;:1,&quot;transparency&quot;:0.5400000214576721}],&quot;type&quot;:3},&quot;glow&quot;:{&quot;colorType&quot;:0},&quot;line&quot;:{&quot;type&quot;:0},&quot;shadow&quot;:{&quot;colorType&quot;:0},&quot;threeD&quot;:{&quot;curvedSurface&quot;:{&quot;brightness&quot;:0,&quot;colorType&quot;:2,&quot;rgb&quot;:&quot;#000000&quot;},&quot;depth&quot;:{&quot;colorType&quot;:0}}}}"/>
  <p:tag name="KSO_WM_BEAUTIFY_FLAG" val="#wm#"/>
  <p:tag name="KSO_WM_DIAGRAM_GROUP_CODE" val="m1-1"/>
  <p:tag name="KSO_WM_DIAGRAM_VERSION" val="3"/>
  <p:tag name="KSO_WM_DIAGRAM_COLOR_TRICK" val="1"/>
  <p:tag name="KSO_WM_DIAGRAM_COLOR_TEXT_CAN_REMOVE" val="n"/>
  <p:tag name="KSO_WM_UNIT_TEXT_FILL_FORE_SCHEMECOLOR_INDEX" val="3"/>
  <p:tag name="KSO_WM_UNIT_TEXT_FILL_TYPE" val="3"/>
  <p:tag name="KSO_WM_UNIT_USESOURCEFORMAT_APPLY" val="0"/>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1_1"/>
  <p:tag name="KSO_WM_TEMPLATE_CATEGORY" val="diagram"/>
  <p:tag name="KSO_WM_TEMPLATE_INDEX" val="20235155"/>
  <p:tag name="KSO_WM_UNIT_LAYERLEVEL" val="1_1_1"/>
  <p:tag name="KSO_WM_TAG_VERSION" val="3.0"/>
  <p:tag name="KSO_WM_UNIT_SUBTYPE" val="d"/>
  <p:tag name="KSO_WM_UNIT_TEXT_LAYER_COUNT" val="1"/>
  <p:tag name="KSO_WM_UNIT_NOCLEAR" val="0"/>
  <p:tag name="KSO_WM_UNIT_TYPE" val="m_h_i"/>
  <p:tag name="KSO_WM_UNIT_INDEX" val="1_1_1"/>
  <p:tag name="KSO_WM_UNIT_TEXT_TYPE" val="1"/>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5,&quot;pos&quot;:1,&quot;transparency&quot;:0.5400000214576721}],&quot;type&quot;:3},&quot;glow&quot;:{&quot;colorType&quot;:0},&quot;line&quot;:{&quot;type&quot;:0},&quot;shadow&quot;:{&quot;colorType&quot;:0},&quot;threeD&quot;:{&quot;curvedSurface&quot;:{&quot;brightness&quot;:0,&quot;colorType&quot;:2,&quot;rgb&quot;:&quot;#000000&quot;},&quot;depth&quot;:{&quot;colorType&quot;:0}}}}"/>
  <p:tag name="KSO_WM_BEAUTIFY_FLAG" val="#wm#"/>
  <p:tag name="KSO_WM_DIAGRAM_GROUP_CODE" val="m1-1"/>
  <p:tag name="KSO_WM_DIAGRAM_VERSION" val="3"/>
  <p:tag name="KSO_WM_DIAGRAM_COLOR_TRICK" val="1"/>
  <p:tag name="KSO_WM_DIAGRAM_COLOR_TEXT_CAN_REMOVE" val="n"/>
  <p:tag name="KSO_WM_UNIT_TEXT_FILL_FORE_SCHEMECOLOR_INDEX" val="3"/>
  <p:tag name="KSO_WM_UNIT_TEXT_FILL_TYPE" val="3"/>
  <p:tag name="KSO_WM_UNIT_USESOURCEFORMAT_APPLY" val="0"/>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3_1"/>
  <p:tag name="KSO_WM_TEMPLATE_CATEGORY" val="diagram"/>
  <p:tag name="KSO_WM_TEMPLATE_INDEX" val="20235155"/>
  <p:tag name="KSO_WM_UNIT_LAYERLEVEL" val="1_1_1"/>
  <p:tag name="KSO_WM_TAG_VERSION" val="3.0"/>
  <p:tag name="KSO_WM_UNIT_SUBTYPE" val="d"/>
  <p:tag name="KSO_WM_UNIT_TEXT_LAYER_COUNT" val="1"/>
  <p:tag name="KSO_WM_UNIT_NOCLEAR" val="0"/>
  <p:tag name="KSO_WM_UNIT_TYPE" val="m_h_i"/>
  <p:tag name="KSO_WM_UNIT_INDEX" val="1_3_1"/>
  <p:tag name="KSO_WM_UNIT_TEXT_TYPE" val="1"/>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quot;colorType&quot;:1,&quot;foreColorIndex&quot;:5,&quot;pos&quot;:0,&quot;transparency&quot;:0},{&quot;brightness&quot;:0,&quot;colorType&quot;:1,&quot;foreColorIndex&quot;:5,&quot;pos&quot;:1,&quot;transparency&quot;:0.5400000214576721}],&quot;type&quot;:3},&quot;glow&quot;:{&quot;colorType&quot;:0},&quot;line&quot;:{&quot;type&quot;:0},&quot;shadow&quot;:{&quot;colorType&quot;:0},&quot;threeD&quot;:{&quot;curvedSurface&quot;:{&quot;brightness&quot;:0,&quot;colorType&quot;:2,&quot;rgb&quot;:&quot;#000000&quot;},&quot;depth&quot;:{&quot;colorType&quot;:0}}}}"/>
  <p:tag name="KSO_WM_BEAUTIFY_FLAG" val="#wm#"/>
  <p:tag name="KSO_WM_DIAGRAM_GROUP_CODE" val="m1-1"/>
  <p:tag name="KSO_WM_DIAGRAM_VERSION" val="3"/>
  <p:tag name="KSO_WM_DIAGRAM_COLOR_TRICK" val="1"/>
  <p:tag name="KSO_WM_DIAGRAM_COLOR_TEXT_CAN_REMOVE" val="n"/>
  <p:tag name="KSO_WM_UNIT_TEXT_FILL_FORE_SCHEMECOLOR_INDEX" val="3"/>
  <p:tag name="KSO_WM_UNIT_TEXT_FILL_TYPE" val="3"/>
  <p:tag name="KSO_WM_UNIT_USESOURCEFORMAT_APPLY" val="0"/>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1_2"/>
  <p:tag name="KSO_WM_TEMPLATE_CATEGORY" val="diagram"/>
  <p:tag name="KSO_WM_TEMPLATE_INDEX" val="20235155"/>
  <p:tag name="KSO_WM_UNIT_LAYERLEVEL" val="1_1_1"/>
  <p:tag name="KSO_WM_TAG_VERSION" val="3.0"/>
  <p:tag name="KSO_WM_BEAUTIFY_FLAG" val="#wm#"/>
  <p:tag name="KSO_WM_UNIT_TYPE" val="m_h_i"/>
  <p:tag name="KSO_WM_UNIT_INDEX" val="1_1_2"/>
  <p:tag name="KSO_WM_DIAGRAM_GROUP_CODE" val="m1-1"/>
  <p:tag name="KSO_WM_DIAGRAM_VERSION" val="3"/>
  <p:tag name="KSO_WM_DIAGRAM_COLOR_TRICK" val="1"/>
  <p:tag name="KSO_WM_DIAGRAM_COLOR_TEXT_CAN_REMOVE" val="n"/>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1_3"/>
  <p:tag name="KSO_WM_TEMPLATE_CATEGORY" val="diagram"/>
  <p:tag name="KSO_WM_TEMPLATE_INDEX" val="20235155"/>
  <p:tag name="KSO_WM_UNIT_LAYERLEVEL" val="1_1_1"/>
  <p:tag name="KSO_WM_TAG_VERSION" val="3.0"/>
  <p:tag name="KSO_WM_BEAUTIFY_FLAG" val="#wm#"/>
  <p:tag name="KSO_WM_UNIT_TYPE" val="m_h_i"/>
  <p:tag name="KSO_WM_UNIT_INDEX" val="1_1_3"/>
  <p:tag name="KSO_WM_DIAGRAM_GROUP_CODE" val="m1-1"/>
  <p:tag name="KSO_WM_DIAGRAM_VERSION" val="3"/>
  <p:tag name="KSO_WM_DIAGRAM_COLOR_TRICK" val="1"/>
  <p:tag name="KSO_WM_DIAGRAM_COLOR_TEXT_CAN_REMOVE" val="n"/>
  <p:tag name="KSO_WM_UNIT_FILL_TYPE" val="3"/>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gradient&quot;:[{&quot;brightness&quot;:0,&quot;colorType&quot;:1,&quot;foreColorIndex&quot;:5,&quot;pos&quot;:0,&quot;transparency&quot;:0.699999988079071},{&quot;brightness&quot;:0,&quot;colorType&quot;:1,&quot;foreColorIndex&quot;:5,&quot;pos&quot;:1,&quot;transparency&quot;:0.3000000119209289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2_2"/>
  <p:tag name="KSO_WM_TEMPLATE_CATEGORY" val="diagram"/>
  <p:tag name="KSO_WM_TEMPLATE_INDEX" val="20235155"/>
  <p:tag name="KSO_WM_UNIT_LAYERLEVEL" val="1_1_1"/>
  <p:tag name="KSO_WM_TAG_VERSION" val="3.0"/>
  <p:tag name="KSO_WM_BEAUTIFY_FLAG" val="#wm#"/>
  <p:tag name="KSO_WM_UNIT_TYPE" val="m_h_i"/>
  <p:tag name="KSO_WM_UNIT_INDEX" val="1_2_2"/>
  <p:tag name="KSO_WM_DIAGRAM_GROUP_CODE" val="m1-1"/>
  <p:tag name="KSO_WM_DIAGRAM_VERSION" val="3"/>
  <p:tag name="KSO_WM_DIAGRAM_COLOR_TRICK" val="1"/>
  <p:tag name="KSO_WM_DIAGRAM_COLOR_TEXT_CAN_REMOVE" val="n"/>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2_3"/>
  <p:tag name="KSO_WM_TEMPLATE_CATEGORY" val="diagram"/>
  <p:tag name="KSO_WM_TEMPLATE_INDEX" val="20235155"/>
  <p:tag name="KSO_WM_UNIT_LAYERLEVEL" val="1_1_1"/>
  <p:tag name="KSO_WM_TAG_VERSION" val="3.0"/>
  <p:tag name="KSO_WM_BEAUTIFY_FLAG" val="#wm#"/>
  <p:tag name="KSO_WM_UNIT_TYPE" val="m_h_i"/>
  <p:tag name="KSO_WM_UNIT_INDEX" val="1_2_3"/>
  <p:tag name="KSO_WM_DIAGRAM_GROUP_CODE" val="m1-1"/>
  <p:tag name="KSO_WM_DIAGRAM_VERSION" val="3"/>
  <p:tag name="KSO_WM_DIAGRAM_COLOR_TRICK" val="1"/>
  <p:tag name="KSO_WM_DIAGRAM_COLOR_TEXT_CAN_REMOVE" val="n"/>
  <p:tag name="KSO_WM_UNIT_FILL_TYPE" val="3"/>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gradient&quot;:[{&quot;brightness&quot;:0,&quot;colorType&quot;:1,&quot;foreColorIndex&quot;:5,&quot;pos&quot;:0,&quot;transparency&quot;:0.699999988079071},{&quot;brightness&quot;:0,&quot;colorType&quot;:1,&quot;foreColorIndex&quot;:5,&quot;pos&quot;:1,&quot;transparency&quot;:0.3000000119209289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3_2"/>
  <p:tag name="KSO_WM_TEMPLATE_CATEGORY" val="diagram"/>
  <p:tag name="KSO_WM_TEMPLATE_INDEX" val="20235155"/>
  <p:tag name="KSO_WM_UNIT_LAYERLEVEL" val="1_1_1"/>
  <p:tag name="KSO_WM_TAG_VERSION" val="3.0"/>
  <p:tag name="KSO_WM_BEAUTIFY_FLAG" val="#wm#"/>
  <p:tag name="KSO_WM_UNIT_TYPE" val="m_h_i"/>
  <p:tag name="KSO_WM_UNIT_INDEX" val="1_3_2"/>
  <p:tag name="KSO_WM_DIAGRAM_GROUP_CODE" val="m1-1"/>
  <p:tag name="KSO_WM_DIAGRAM_VERSION" val="3"/>
  <p:tag name="KSO_WM_DIAGRAM_COLOR_TRICK" val="1"/>
  <p:tag name="KSO_WM_DIAGRAM_COLOR_TEXT_CAN_REMOVE" val="n"/>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5155_1*m_h_i*1_3_3"/>
  <p:tag name="KSO_WM_TEMPLATE_CATEGORY" val="diagram"/>
  <p:tag name="KSO_WM_TEMPLATE_INDEX" val="20235155"/>
  <p:tag name="KSO_WM_UNIT_LAYERLEVEL" val="1_1_1"/>
  <p:tag name="KSO_WM_TAG_VERSION" val="3.0"/>
  <p:tag name="KSO_WM_BEAUTIFY_FLAG" val="#wm#"/>
  <p:tag name="KSO_WM_UNIT_TYPE" val="m_h_i"/>
  <p:tag name="KSO_WM_UNIT_INDEX" val="1_3_3"/>
  <p:tag name="KSO_WM_DIAGRAM_GROUP_CODE" val="m1-1"/>
  <p:tag name="KSO_WM_DIAGRAM_VERSION" val="3"/>
  <p:tag name="KSO_WM_DIAGRAM_COLOR_TRICK" val="1"/>
  <p:tag name="KSO_WM_DIAGRAM_COLOR_TEXT_CAN_REMOVE" val="n"/>
  <p:tag name="KSO_WM_UNIT_FILL_TYPE" val="3"/>
  <p:tag name="KSO_WM_DIAGRAM_MAX_ITEMCNT" val="6"/>
  <p:tag name="KSO_WM_DIAGRAM_MIN_ITEMCNT" val="3"/>
  <p:tag name="KSO_WM_DIAGRAM_VIRTUALLY_FRAME" val="{&quot;height&quot;:380.45001220703125,&quot;left&quot;:53.85900354100022,&quot;top&quot;:113.07499389648437,&quot;width&quot;:851.4000244140625}"/>
  <p:tag name="KSO_WM_DIAGRAM_COLOR_MATCH_VALUE" val="{&quot;shape&quot;:{&quot;fill&quot;:{&quot;gradient&quot;:[{&quot;brightness&quot;:0,&quot;colorType&quot;:1,&quot;foreColorIndex&quot;:5,&quot;pos&quot;:0,&quot;transparency&quot;:0.699999988079071},{&quot;brightness&quot;:0,&quot;colorType&quot;:1,&quot;foreColorIndex&quot;:5,&quot;pos&quot;:1,&quot;transparency&quot;:0.3000000119209289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3"/>
  <p:tag name="KSO_WM_UNIT_TEXT_FILL_TYPE" val="1"/>
  <p:tag name="KSO_WM_UNIT_USESOURCEFORMAT_APPLY" val="0"/>
</p:tagLst>
</file>

<file path=ppt/tags/tag155.xml><?xml version="1.0" encoding="utf-8"?>
<p:tagLst xmlns:a="http://schemas.openxmlformats.org/drawingml/2006/main" xmlns:r="http://schemas.openxmlformats.org/officeDocument/2006/relationships" xmlns:p="http://schemas.openxmlformats.org/presentationml/2006/main">
  <p:tag name="KSO_WM_SLIDE_ID" val="custom202385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8599"/>
  <p:tag name="KSO_WM_SLIDE_LAYOUT" val="a_b_f"/>
  <p:tag name="KSO_WM_SLIDE_LAYOUT_CNT" val="1_1_2"/>
  <p:tag name="KSO_WM_SLIDE_TYPE" val="title"/>
  <p:tag name="KSO_WM_SLIDE_SUBTYPE" val="pureTxt"/>
  <p:tag name="KSO_WM_TEMPLATE_THUMBS_INDEX" val="1、9"/>
</p:tagLst>
</file>

<file path=ppt/tags/tag156.xml><?xml version="1.0" encoding="utf-8"?>
<p:tagLst xmlns:a="http://schemas.openxmlformats.org/drawingml/2006/main" xmlns:r="http://schemas.openxmlformats.org/officeDocument/2006/relationships" xmlns:p="http://schemas.openxmlformats.org/presentationml/2006/main">
  <p:tag name="KSO_WM_SLIDE_ID" val="diagram20231861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1861"/>
  <p:tag name="KSO_WM_DIAGRAM_GROUP_CODE" val="l1-1"/>
  <p:tag name="KSO_WM_SLIDE_DIAGTYPE" val="l"/>
  <p:tag name="KSO_WM_SLIDE_LAYOUT" val="a_l"/>
  <p:tag name="KSO_WM_SLIDE_LAYOUT_CNT" val="1_1"/>
  <p:tag name="KSO_WM_SLIDE_TYPE" val="text"/>
  <p:tag name="KSO_WM_SLIDE_SUBTYPE" val="diag"/>
  <p:tag name="KSO_WM_SLIDE_SIZE" val="843.8*356.15"/>
  <p:tag name="KSO_WM_SLIDE_POSITION" val="59.7*128.9"/>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1_2"/>
  <p:tag name="KSO_WM_TEMPLATE_CATEGORY" val="diagram"/>
  <p:tag name="KSO_WM_TEMPLATE_INDEX" val="20231861"/>
  <p:tag name="KSO_WM_UNIT_LAYERLEVEL" val="1_1_1"/>
  <p:tag name="KSO_WM_TAG_VERSION" val="3.0"/>
  <p:tag name="KSO_WM_DIAGRAM_GROUP_CODE" val="l1-1"/>
  <p:tag name="KSO_WM_UNIT_TYPE" val="l_h_i"/>
  <p:tag name="KSO_WM_UNIT_INDEX" val="1_1_2"/>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gradient&quot;:[{&quot;brightness&quot;:0,&quot;colorType&quot;:1,&quot;foreColorIndex&quot;:5,&quot;pos&quot;:1,&quot;transparency&quot;:1},{&quot;brightness&quot;:0,&quot;colorType&quot;:1,&quot;foreColorIndex&quot;:5,&quot;pos&quot;:1,&quot;transparency&quot;:0},{&quot;brightness&quot;:0.800000011920929,&quot;colorType&quot;:1,&quot;foreColorIndex&quot;:5,&quot;pos&quot;:0,&quot;transparency&quot;:0.8999999761581421}],&quot;type&quot;:3},&quot;glow&quot;:{&quot;colorType&quot;:0},&quot;line&quot;:{&quot;gradient&quot;:[{&quot;brightness&quot;:0,&quot;colorType&quot;:1,&quot;foreColorIndex&quot;:5,&quot;pos&quot;:0.20000000298023224,&quot;transparency&quot;:1},{&quot;brightness&quot;:0.4000000059604645,&quot;colorType&quot;:1,&quot;foreColorIndex&quot;:5,&quot;pos&quot;:1,&quot;transparency&quot;:0}],&quot;type&quot;:2},&quot;shadow&quot;:{&quot;brightness&quot;:-0.25,&quot;colorType&quot;:1,&quot;foreColorIndex&quot;:5,&quot;transparency&quot;:0.9300000071525574},&quot;threeD&quot;:{&quot;curvedSurface&quot;:{&quot;brightness&quot;:0,&quot;colorType&quot;:2,&quot;rgb&quot;:&quot;#000000&quot;},&quot;depth&quot;:{&quot;colorType&quot;:0}}},&quot;text&quot;:{&quot;fill&quot;:{&quot;solid&quot;:{&quot;brightness&quot;:0,&quot;colorType&quot;:2,&quot;rgb&quot;:&quot;#292929&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 name="KSO_WM_BEAUTIFY_FLAG" val="#wm#"/>
  <p:tag name="KSO_WM_UNIT_FILL_TYPE" val="3"/>
  <p:tag name="KSO_WM_UNIT_LINE_FORE_SCHEMECOLOR_INDEX" val="5"/>
  <p:tag name="KSO_WM_UNIT_SHADOW_SCHEMECOLOR_INDEX" val="5"/>
  <p:tag name="KSO_WM_UNIT_USESOURCEFORMAT_APPLY" val="0"/>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1_1"/>
  <p:tag name="KSO_WM_TEMPLATE_CATEGORY" val="diagram"/>
  <p:tag name="KSO_WM_TEMPLATE_INDEX" val="20231861"/>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type&quot;:0},&quot;glow&quot;:{&quot;colorType&quot;:0},&quot;line&quot;:{&quot;gradient&quot;:[{&quot;brightness&quot;:0,&quot;colorType&quot;:1,&quot;foreColorIndex&quot;:5,&quot;pos&quot;:0,&quot;transparency&quot;:0.899999976158142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 name="KSO_WM_BEAUTIFY_FLAG" val="#wm#"/>
  <p:tag name="KSO_WM_UNIT_LINE_FORE_SCHEMECOLOR_INDEX" val="5"/>
  <p:tag name="KSO_WM_UNIT_USESOURCEFORMAT_APPLY" val="0"/>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2_2"/>
  <p:tag name="KSO_WM_TEMPLATE_CATEGORY" val="diagram"/>
  <p:tag name="KSO_WM_TEMPLATE_INDEX" val="20231861"/>
  <p:tag name="KSO_WM_UNIT_LAYERLEVEL" val="1_1_1"/>
  <p:tag name="KSO_WM_TAG_VERSION" val="3.0"/>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gradient&quot;:[{&quot;brightness&quot;:0,&quot;colorType&quot;:1,&quot;foreColorIndex&quot;:5,&quot;pos&quot;:1,&quot;transparency&quot;:1},{&quot;brightness&quot;:0,&quot;colorType&quot;:1,&quot;foreColorIndex&quot;:5,&quot;pos&quot;:1,&quot;transparency&quot;:0},{&quot;brightness&quot;:0.800000011920929,&quot;colorType&quot;:1,&quot;foreColorIndex&quot;:5,&quot;pos&quot;:0,&quot;transparency&quot;:0.8999999761581421}],&quot;type&quot;:3},&quot;glow&quot;:{&quot;colorType&quot;:0},&quot;line&quot;:{&quot;gradient&quot;:[{&quot;brightness&quot;:0,&quot;colorType&quot;:1,&quot;foreColorIndex&quot;:5,&quot;pos&quot;:0.20000000298023224,&quot;transparency&quot;:1},{&quot;brightness&quot;:0.4000000059604645,&quot;colorType&quot;:1,&quot;foreColorIndex&quot;:5,&quot;pos&quot;:1,&quot;transparency&quot;:0}],&quot;type&quot;:2},&quot;shadow&quot;:{&quot;brightness&quot;:-0.25,&quot;colorType&quot;:1,&quot;foreColorIndex&quot;:5,&quot;transparency&quot;:0.9300000071525574},&quot;threeD&quot;:{&quot;curvedSurface&quot;:{&quot;brightness&quot;:0,&quot;colorType&quot;:2,&quot;rgb&quot;:&quot;#000000&quot;},&quot;depth&quot;:{&quot;colorType&quot;:0}}},&quot;text&quot;:{&quot;fill&quot;:{&quot;solid&quot;:{&quot;brightness&quot;:0,&quot;colorType&quot;:2,&quot;rgb&quot;:&quot;#292929&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 name="KSO_WM_BEAUTIFY_FLAG" val="#wm#"/>
  <p:tag name="KSO_WM_UNIT_FILL_TYPE" val="3"/>
  <p:tag name="KSO_WM_UNIT_LINE_FORE_SCHEMECOLOR_INDEX" val="5"/>
  <p:tag name="KSO_WM_UNIT_SHADOW_SCHEMECOLOR_INDEX" val="5"/>
  <p:tag name="KSO_WM_UNIT_USESOURCEFORMAT_APPLY" val="0"/>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3_2"/>
  <p:tag name="KSO_WM_TEMPLATE_CATEGORY" val="diagram"/>
  <p:tag name="KSO_WM_TEMPLATE_INDEX" val="20231861"/>
  <p:tag name="KSO_WM_UNIT_LAYERLEVEL" val="1_1_1"/>
  <p:tag name="KSO_WM_TAG_VERSION" val="3.0"/>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gradient&quot;:[{&quot;brightness&quot;:0,&quot;colorType&quot;:1,&quot;foreColorIndex&quot;:5,&quot;pos&quot;:1,&quot;transparency&quot;:1},{&quot;brightness&quot;:0,&quot;colorType&quot;:1,&quot;foreColorIndex&quot;:5,&quot;pos&quot;:1,&quot;transparency&quot;:0},{&quot;brightness&quot;:0.800000011920929,&quot;colorType&quot;:1,&quot;foreColorIndex&quot;:5,&quot;pos&quot;:0,&quot;transparency&quot;:0.8999999761581421}],&quot;type&quot;:3},&quot;glow&quot;:{&quot;colorType&quot;:0},&quot;line&quot;:{&quot;gradient&quot;:[{&quot;brightness&quot;:0,&quot;colorType&quot;:1,&quot;foreColorIndex&quot;:5,&quot;pos&quot;:0.20000000298023224,&quot;transparency&quot;:1},{&quot;brightness&quot;:0.4000000059604645,&quot;colorType&quot;:1,&quot;foreColorIndex&quot;:5,&quot;pos&quot;:1,&quot;transparency&quot;:0}],&quot;type&quot;:2},&quot;shadow&quot;:{&quot;brightness&quot;:-0.25,&quot;colorType&quot;:1,&quot;foreColorIndex&quot;:5,&quot;transparency&quot;:0.9300000071525574},&quot;threeD&quot;:{&quot;curvedSurface&quot;:{&quot;brightness&quot;:0,&quot;colorType&quot;:2,&quot;rgb&quot;:&quot;#000000&quot;},&quot;depth&quot;:{&quot;colorType&quot;:0}}},&quot;text&quot;:{&quot;fill&quot;:{&quot;solid&quot;:{&quot;brightness&quot;:0,&quot;colorType&quot;:2,&quot;rgb&quot;:&quot;#292929&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 name="KSO_WM_BEAUTIFY_FLAG" val="#wm#"/>
  <p:tag name="KSO_WM_UNIT_FILL_TYPE" val="3"/>
  <p:tag name="KSO_WM_UNIT_LINE_FORE_SCHEMECOLOR_INDEX" val="5"/>
  <p:tag name="KSO_WM_UNIT_SHADOW_SCHEMECOLOR_INDEX" val="5"/>
  <p:tag name="KSO_WM_UNIT_USESOURCEFORMAT_APPLY" val="0"/>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2_1"/>
  <p:tag name="KSO_WM_TEMPLATE_CATEGORY" val="diagram"/>
  <p:tag name="KSO_WM_TEMPLATE_INDEX" val="20231861"/>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type&quot;:0},&quot;glow&quot;:{&quot;colorType&quot;:0},&quot;line&quot;:{&quot;gradient&quot;:[{&quot;brightness&quot;:0,&quot;colorType&quot;:1,&quot;foreColorIndex&quot;:5,&quot;pos&quot;:0,&quot;transparency&quot;:0.899999976158142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 name="KSO_WM_BEAUTIFY_FLAG" val="#wm#"/>
  <p:tag name="KSO_WM_UNIT_LINE_FORE_SCHEMECOLOR_INDEX" val="5"/>
  <p:tag name="KSO_WM_UNIT_USESOURCEFORMAT_APPLY" val="0"/>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861_2*l_h_i*1_3_1"/>
  <p:tag name="KSO_WM_TEMPLATE_CATEGORY" val="diagram"/>
  <p:tag name="KSO_WM_TEMPLATE_INDEX" val="20231861"/>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3"/>
  <p:tag name="KSO_WM_DIAGRAM_MIN_ITEMCNT" val="2"/>
  <p:tag name="KSO_WM_DIAGRAM_VIRTUALLY_FRAME" val="{&quot;height&quot;:379.4,&quot;left&quot;:59.7,&quot;top&quot;:128.9,&quot;width&quot;:843.8}"/>
  <p:tag name="KSO_WM_DIAGRAM_COLOR_MATCH_VALUE" val="{&quot;shape&quot;:{&quot;fill&quot;:{&quot;type&quot;:0},&quot;glow&quot;:{&quot;colorType&quot;:0},&quot;line&quot;:{&quot;gradient&quot;:[{&quot;brightness&quot;:0,&quot;colorType&quot;:1,&quot;foreColorIndex&quot;:5,&quot;pos&quot;:0,&quot;transparency&quot;:0.899999976158142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 name="KSO_WM_BEAUTIFY_FLAG" val="#wm#"/>
  <p:tag name="KSO_WM_UNIT_LINE_FORE_SCHEMECOLOR_INDEX" val="5"/>
  <p:tag name="KSO_WM_UNIT_USESOURCEFORMAT_APPLY" val="0"/>
</p:tagLst>
</file>

<file path=ppt/tags/tag163.xml><?xml version="1.0" encoding="utf-8"?>
<p:tagLst xmlns:a="http://schemas.openxmlformats.org/drawingml/2006/main" xmlns:r="http://schemas.openxmlformats.org/officeDocument/2006/relationships" xmlns:p="http://schemas.openxmlformats.org/presentationml/2006/main">
  <p:tag name="KSO_DOCER_RESOURCE_TRACE_INFO" val="{&quot;id&quot;:&quot;50062711&quot;,&quot;origin&quot;:0,&quot;type&quot;:&quot;icons&quot;,&quot;user&quot;:&quot;1337103002&quot;}"/>
</p:tagLst>
</file>

<file path=ppt/tags/tag164.xml><?xml version="1.0" encoding="utf-8"?>
<p:tagLst xmlns:a="http://schemas.openxmlformats.org/drawingml/2006/main" xmlns:r="http://schemas.openxmlformats.org/officeDocument/2006/relationships" xmlns:p="http://schemas.openxmlformats.org/presentationml/2006/main">
  <p:tag name="KSO_DOCER_RESOURCE_TRACE_INFO" val="{&quot;id&quot;:&quot;50062587&quot;,&quot;origin&quot;:0,&quot;type&quot;:&quot;icons&quot;,&quot;user&quot;:&quot;1337103002&quot;}"/>
</p:tagLst>
</file>

<file path=ppt/tags/tag165.xml><?xml version="1.0" encoding="utf-8"?>
<p:tagLst xmlns:a="http://schemas.openxmlformats.org/drawingml/2006/main" xmlns:r="http://schemas.openxmlformats.org/officeDocument/2006/relationships" xmlns:p="http://schemas.openxmlformats.org/presentationml/2006/main">
  <p:tag name="KSO_WM_SLIDE_ID" val="diagram20233249_1"/>
  <p:tag name="KSO_WM_TEMPLATE_SUBCATEGORY" val="0"/>
  <p:tag name="KSO_WM_TEMPLATE_MASTER_TYPE" val="0"/>
  <p:tag name="KSO_WM_TEMPLATE_COLOR_TYPE" val="0"/>
  <p:tag name="KSO_WM_SLIDE_ITEM_CNT" val="2"/>
  <p:tag name="KSO_WM_SLIDE_INDEX" val="1"/>
  <p:tag name="KSO_WM_TAG_VERSION" val="3.0"/>
  <p:tag name="KSO_WM_BEAUTIFY_FLAG" val="#wm#"/>
  <p:tag name="KSO_WM_TEMPLATE_CATEGORY" val="diagram"/>
  <p:tag name="KSO_WM_TEMPLATE_INDEX" val="20233249"/>
  <p:tag name="KSO_WM_SLIDE_TYPE" val="text"/>
  <p:tag name="KSO_WM_SLIDE_SUBTYPE" val="diag"/>
  <p:tag name="KSO_WM_SLIDE_SIZE" val="844.438*388.54"/>
  <p:tag name="KSO_WM_SLIDE_POSITION" val="54.8032*105.625"/>
  <p:tag name="KSO_WM_SLIDE_LAYOUT" val="a_l"/>
  <p:tag name="KSO_WM_SLIDE_LAYOUT_CNT" val="1_1"/>
  <p:tag name="KSO_WM_SPECIAL_SOURCE" val="bdnull"/>
  <p:tag name="KSO_WM_DIAGRAM_GROUP_CODE" val="l1-1"/>
  <p:tag name="KSO_WM_SLIDE_DIAGTYPE" val="l"/>
</p:tagLst>
</file>

<file path=ppt/tags/tag16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3249_1*l_h_i*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748818897638,&quot;left&quot;:42.2,&quot;top&quot;:105.62511811023619,&quot;width&quot;:857.041259900190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UNIT_TEXT_FILL_FORE_SCHEMECOLOR_INDEX" val="13"/>
  <p:tag name="KSO_WM_UNIT_TEXT_FILL_TYPE" val="1"/>
  <p:tag name="KSO_WM_UNIT_USESOURCEFORMAT_APPLY" val="0"/>
</p:tagLst>
</file>

<file path=ppt/tags/tag16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3249_1*l_h_i*1_2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748818897638,&quot;left&quot;:42.2,&quot;top&quot;:105.62511811023619,&quot;width&quot;:857.0412599001905}"/>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05000000074505806,&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3"/>
  <p:tag name="KSO_WM_UNIT_FILL_FORE_SCHEMECOLOR_INDEX_BRIGHTNESS" val="0.6"/>
  <p:tag name="KSO_WM_UNIT_TEXT_FILL_FORE_SCHEMECOLOR_INDEX" val="14"/>
  <p:tag name="KSO_WM_UNIT_TEXT_FILL_TYPE" val="1"/>
  <p:tag name="KSO_WM_UNIT_USESOURCEFORMAT_APPLY" val="0"/>
</p:tagLst>
</file>

<file path=ppt/tags/tag16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201*15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3249_1*l_h_x*1_1_1"/>
  <p:tag name="KSO_WM_TEMPLATE_CATEGORY" val="diagram"/>
  <p:tag name="KSO_WM_TEMPLATE_INDEX" val="20233249"/>
  <p:tag name="KSO_WM_UNIT_LAYERLEVEL" val="1_1_1"/>
  <p:tag name="KSO_WM_TAG_VERSION" val="3.0"/>
  <p:tag name="KSO_WM_DIAGRAM_MAX_ITEMCNT" val="2"/>
  <p:tag name="KSO_WM_DIAGRAM_MIN_ITEMCNT" val="2"/>
  <p:tag name="KSO_WM_DIAGRAM_VIRTUALLY_FRAME" val="{&quot;height&quot;:388.5748818897638,&quot;left&quot;:42.2,&quot;top&quot;:105.62511811023619,&quot;width&quot;:857.041259900190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USESOURCEFORMAT_APPLY" val="0"/>
</p:tagLst>
</file>

<file path=ppt/tags/tag169.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88*188"/>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3249_1*l_h_x*1_2_1"/>
  <p:tag name="KSO_WM_TEMPLATE_CATEGORY" val="diagram"/>
  <p:tag name="KSO_WM_TEMPLATE_INDEX" val="20233249"/>
  <p:tag name="KSO_WM_UNIT_LAYERLEVEL" val="1_1_1"/>
  <p:tag name="KSO_WM_TAG_VERSION" val="3.0"/>
  <p:tag name="KSO_WM_BEAUTIFY_FLAG" val="#wm#"/>
  <p:tag name="KSO_WM_DIAGRAM_MAX_ITEMCNT" val="2"/>
  <p:tag name="KSO_WM_DIAGRAM_MIN_ITEMCNT" val="2"/>
  <p:tag name="KSO_WM_DIAGRAM_VIRTUALLY_FRAME" val="{&quot;height&quot;:388.5748818897638,&quot;left&quot;:42.2,&quot;top&quot;:105.62511811023619,&quot;width&quot;:857.0412599001905}"/>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FILL_FORE_SCHEMECOLOR_INDEX" val="5"/>
  <p:tag name="KSO_WM_UNIT_FILL_TYPE" val="1"/>
  <p:tag name="KSO_WM_UNIT_USESOURCEFORMAT_APPLY" val="0"/>
</p:tagLst>
</file>

<file path=ppt/tags/tag170.xml><?xml version="1.0" encoding="utf-8"?>
<p:tagLst xmlns:a="http://schemas.openxmlformats.org/drawingml/2006/main" xmlns:r="http://schemas.openxmlformats.org/officeDocument/2006/relationships" xmlns:p="http://schemas.openxmlformats.org/presentationml/2006/main">
  <p:tag name="KSO_WM_SLIDE_ID" val="custom20238599_1"/>
  <p:tag name="KSO_WM_TEMPLATE_SUBCATEGORY" val="29"/>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8599"/>
  <p:tag name="KSO_WM_SLIDE_LAYOUT" val="a_b_f"/>
  <p:tag name="KSO_WM_SLIDE_LAYOUT_CNT" val="1_1_2"/>
  <p:tag name="KSO_WM_SLIDE_TYPE" val="title"/>
  <p:tag name="KSO_WM_SLIDE_SUBTYPE" val="pureTxt"/>
  <p:tag name="KSO_WM_TEMPLATE_THUMBS_INDEX" val="1、9"/>
</p:tagLst>
</file>

<file path=ppt/tags/tag171.xml><?xml version="1.0" encoding="utf-8"?>
<p:tagLst xmlns:a="http://schemas.openxmlformats.org/drawingml/2006/main" xmlns:r="http://schemas.openxmlformats.org/officeDocument/2006/relationships"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8601"/>
  <p:tag name="KSO_WM_TEMPLATE_CATEGORY" val="custom"/>
  <p:tag name="KSO_WM_SLIDE_INDEX" val="9"/>
  <p:tag name="KSO_WM_SLIDE_ID" val="custom20238601_9"/>
  <p:tag name="KSO_WM_TEMPLATE_MASTER_TYPE" val="0"/>
  <p:tag name="KSO_WM_SLIDE_LAYOUT" val="a_b_f"/>
  <p:tag name="KSO_WM_SLIDE_LAYOUT_CNT" val="1_1_1"/>
</p:tagLst>
</file>

<file path=ppt/tags/tag17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20238601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601"/>
  <p:tag name="KSO_WM_TEMPLATE_CATEGORY" val="custom"/>
  <p:tag name="KSO_WM_UNIT_ISCONTENTSTITLE" val="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简约风浅色背景职场办公">
  <a:themeElements>
    <a:clrScheme name="简约风浅色背景">
      <a:dk1>
        <a:srgbClr val="000000"/>
      </a:dk1>
      <a:lt1>
        <a:srgbClr val="FFFFFF"/>
      </a:lt1>
      <a:dk2>
        <a:srgbClr val="001548"/>
      </a:dk2>
      <a:lt2>
        <a:srgbClr val="E5ECFF"/>
      </a:lt2>
      <a:accent1>
        <a:srgbClr val="376FFF"/>
      </a:accent1>
      <a:accent2>
        <a:srgbClr val="37AAFF"/>
      </a:accent2>
      <a:accent3>
        <a:srgbClr val="00CAEE"/>
      </a:accent3>
      <a:accent4>
        <a:srgbClr val="00C8B3"/>
      </a:accent4>
      <a:accent5>
        <a:srgbClr val="00DC87"/>
      </a:accent5>
      <a:accent6>
        <a:srgbClr val="00D213"/>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简约风线框职场办公">
  <a:themeElements>
    <a:clrScheme name="简约线条">
      <a:dk1>
        <a:srgbClr val="000000"/>
      </a:dk1>
      <a:lt1>
        <a:srgbClr val="FFFFFF"/>
      </a:lt1>
      <a:dk2>
        <a:srgbClr val="0A0A0A"/>
      </a:dk2>
      <a:lt2>
        <a:srgbClr val="F8F8F8"/>
      </a:lt2>
      <a:accent1>
        <a:srgbClr val="768CA4"/>
      </a:accent1>
      <a:accent2>
        <a:srgbClr val="7E809C"/>
      </a:accent2>
      <a:accent3>
        <a:srgbClr val="918199"/>
      </a:accent3>
      <a:accent4>
        <a:srgbClr val="9A9180"/>
      </a:accent4>
      <a:accent5>
        <a:srgbClr val="A68E74"/>
      </a:accent5>
      <a:accent6>
        <a:srgbClr val="A5A377"/>
      </a:accent6>
      <a:hlink>
        <a:srgbClr val="5F5F5F"/>
      </a:hlink>
      <a:folHlink>
        <a:srgbClr val="919191"/>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6345</Words>
  <Application>Microsoft Office PowerPoint</Application>
  <PresentationFormat>宽屏</PresentationFormat>
  <Paragraphs>612</Paragraphs>
  <Slides>68</Slides>
  <Notes>8</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68</vt:i4>
      </vt:variant>
    </vt:vector>
  </HeadingPairs>
  <TitlesOfParts>
    <vt:vector size="78" baseType="lpstr">
      <vt:lpstr>+中文正文</vt:lpstr>
      <vt:lpstr>方正姚体</vt:lpstr>
      <vt:lpstr>宋体</vt:lpstr>
      <vt:lpstr>微软雅黑</vt:lpstr>
      <vt:lpstr>Arial</vt:lpstr>
      <vt:lpstr>Calibri</vt:lpstr>
      <vt:lpstr>Times New Roman</vt:lpstr>
      <vt:lpstr>Office 主题</vt:lpstr>
      <vt:lpstr>简约风浅色背景职场办公</vt:lpstr>
      <vt:lpstr>1_简约风线框职场办公</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谢 谢  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王吉</dc:creator>
  <cp:lastModifiedBy>zhanyu wang</cp:lastModifiedBy>
  <cp:revision>52</cp:revision>
  <dcterms:created xsi:type="dcterms:W3CDTF">2021-02-23T10:18:00Z</dcterms:created>
  <dcterms:modified xsi:type="dcterms:W3CDTF">2026-06-15T01:05:39Z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09CE9EDC0C97498887267350DD6944A0_13</vt:lpwstr>
  </property>
</Properties>
</file>