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147326560" r:id="rId6"/>
    <p:sldId id="2147326561" r:id="rId7"/>
    <p:sldId id="2147326886" r:id="rId8"/>
    <p:sldId id="2147326890" r:id="rId9"/>
    <p:sldId id="2147326874" r:id="rId10"/>
    <p:sldId id="2147326870" r:id="rId11"/>
    <p:sldId id="2147326887" r:id="rId12"/>
    <p:sldId id="2147326864" r:id="rId13"/>
    <p:sldId id="2147326872" r:id="rId14"/>
    <p:sldId id="2147326867" r:id="rId15"/>
    <p:sldId id="2147326878" r:id="rId16"/>
    <p:sldId id="2147326861" r:id="rId17"/>
    <p:sldId id="2147326860" r:id="rId18"/>
    <p:sldId id="2147326879" r:id="rId19"/>
    <p:sldId id="2147326871" r:id="rId20"/>
    <p:sldId id="2147326877" r:id="rId21"/>
    <p:sldId id="2147326880" r:id="rId22"/>
    <p:sldId id="2147326876" r:id="rId23"/>
    <p:sldId id="2147326884" r:id="rId24"/>
    <p:sldId id="2147326889" r:id="rId25"/>
    <p:sldId id="2147326869" r:id="rId26"/>
    <p:sldId id="2147326888" r:id="rId27"/>
    <p:sldId id="2147326873" r:id="rId28"/>
    <p:sldId id="2147326862" r:id="rId29"/>
    <p:sldId id="2147326865" r:id="rId30"/>
    <p:sldId id="2147326881" r:id="rId31"/>
    <p:sldId id="2147326882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88D37-F83C-4CD4-A22F-43390663AA6C}" v="577" dt="2024-05-22T13:56:21.228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42" autoAdjust="0"/>
    <p:restoredTop sz="96283" autoAdjust="0"/>
  </p:normalViewPr>
  <p:slideViewPr>
    <p:cSldViewPr snapToGrid="0">
      <p:cViewPr varScale="1">
        <p:scale>
          <a:sx n="104" d="100"/>
          <a:sy n="104" d="100"/>
        </p:scale>
        <p:origin x="120" y="180"/>
      </p:cViewPr>
      <p:guideLst/>
    </p:cSldViewPr>
  </p:slideViewPr>
  <p:outlineViewPr>
    <p:cViewPr>
      <p:scale>
        <a:sx n="33" d="100"/>
        <a:sy n="33" d="100"/>
      </p:scale>
      <p:origin x="0" y="-191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TOUX Vincent" userId="0415263f-79d8-4546-9535-f130639a4fc7" providerId="ADAL" clId="{87FF94FD-BD16-4FCB-BF18-62955CB17269}"/>
    <pc:docChg chg="undo redo custSel addSld delSld modSld sldOrd">
      <pc:chgData name="LE TOUX Vincent" userId="0415263f-79d8-4546-9535-f130639a4fc7" providerId="ADAL" clId="{87FF94FD-BD16-4FCB-BF18-62955CB17269}" dt="2024-04-26T17:07:11.889" v="183" actId="729"/>
      <pc:docMkLst>
        <pc:docMk/>
      </pc:docMkLst>
      <pc:sldChg chg="addSp delSp modSp mod">
        <pc:chgData name="LE TOUX Vincent" userId="0415263f-79d8-4546-9535-f130639a4fc7" providerId="ADAL" clId="{87FF94FD-BD16-4FCB-BF18-62955CB17269}" dt="2024-03-08T15:17:31.452" v="91" actId="21"/>
        <pc:sldMkLst>
          <pc:docMk/>
          <pc:sldMk cId="2368927862" sldId="256"/>
        </pc:sldMkLst>
        <pc:spChg chg="add del mod">
          <ac:chgData name="LE TOUX Vincent" userId="0415263f-79d8-4546-9535-f130639a4fc7" providerId="ADAL" clId="{87FF94FD-BD16-4FCB-BF18-62955CB17269}" dt="2024-03-08T15:17:31.452" v="91" actId="21"/>
          <ac:spMkLst>
            <pc:docMk/>
            <pc:sldMk cId="2368927862" sldId="256"/>
            <ac:spMk id="2" creationId="{BA1FED36-8A51-6504-E939-DF8AA56524B3}"/>
          </ac:spMkLst>
        </pc:spChg>
      </pc:sldChg>
      <pc:sldChg chg="del">
        <pc:chgData name="LE TOUX Vincent" userId="0415263f-79d8-4546-9535-f130639a4fc7" providerId="ADAL" clId="{87FF94FD-BD16-4FCB-BF18-62955CB17269}" dt="2024-03-08T15:19:36.711" v="98" actId="47"/>
        <pc:sldMkLst>
          <pc:docMk/>
          <pc:sldMk cId="39611807" sldId="257"/>
        </pc:sldMkLst>
      </pc:sldChg>
      <pc:sldChg chg="addSp delSp modSp add mod ord modClrScheme modShow chgLayout">
        <pc:chgData name="LE TOUX Vincent" userId="0415263f-79d8-4546-9535-f130639a4fc7" providerId="ADAL" clId="{87FF94FD-BD16-4FCB-BF18-62955CB17269}" dt="2024-04-26T17:03:56.393" v="148" actId="729"/>
        <pc:sldMkLst>
          <pc:docMk/>
          <pc:sldMk cId="2739476586" sldId="2147326560"/>
        </pc:sldMkLst>
        <pc:spChg chg="mod ord">
          <ac:chgData name="LE TOUX Vincent" userId="0415263f-79d8-4546-9535-f130639a4fc7" providerId="ADAL" clId="{87FF94FD-BD16-4FCB-BF18-62955CB17269}" dt="2024-03-08T15:16:27.028" v="86" actId="700"/>
          <ac:spMkLst>
            <pc:docMk/>
            <pc:sldMk cId="2739476586" sldId="2147326560"/>
            <ac:spMk id="2" creationId="{33C11244-FF0B-4936-BD7E-EBD2534D66DD}"/>
          </ac:spMkLst>
        </pc:spChg>
        <pc:spChg chg="ord">
          <ac:chgData name="LE TOUX Vincent" userId="0415263f-79d8-4546-9535-f130639a4fc7" providerId="ADAL" clId="{87FF94FD-BD16-4FCB-BF18-62955CB17269}" dt="2024-03-08T15:12:39.199" v="10" actId="166"/>
          <ac:spMkLst>
            <pc:docMk/>
            <pc:sldMk cId="2739476586" sldId="2147326560"/>
            <ac:spMk id="7" creationId="{EAF19B3E-FA0B-41A0-8556-FDF6B0B17562}"/>
          </ac:spMkLst>
        </pc:spChg>
        <pc:spChg chg="del">
          <ac:chgData name="LE TOUX Vincent" userId="0415263f-79d8-4546-9535-f130639a4fc7" providerId="ADAL" clId="{87FF94FD-BD16-4FCB-BF18-62955CB17269}" dt="2024-03-08T15:12:44.094" v="11" actId="478"/>
          <ac:spMkLst>
            <pc:docMk/>
            <pc:sldMk cId="2739476586" sldId="2147326560"/>
            <ac:spMk id="8" creationId="{9935067B-8ED0-B60A-7E5B-89958A9FDE41}"/>
          </ac:spMkLst>
        </pc:spChg>
        <pc:spChg chg="mod">
          <ac:chgData name="LE TOUX Vincent" userId="0415263f-79d8-4546-9535-f130639a4fc7" providerId="ADAL" clId="{87FF94FD-BD16-4FCB-BF18-62955CB17269}" dt="2024-03-08T15:15:49.146" v="76" actId="20577"/>
          <ac:spMkLst>
            <pc:docMk/>
            <pc:sldMk cId="2739476586" sldId="2147326560"/>
            <ac:spMk id="9" creationId="{43FB4F87-4FD6-A2F2-88BD-45CF5E3E238F}"/>
          </ac:spMkLst>
        </pc:spChg>
        <pc:spChg chg="del">
          <ac:chgData name="LE TOUX Vincent" userId="0415263f-79d8-4546-9535-f130639a4fc7" providerId="ADAL" clId="{87FF94FD-BD16-4FCB-BF18-62955CB17269}" dt="2024-03-08T15:12:23.266" v="6" actId="478"/>
          <ac:spMkLst>
            <pc:docMk/>
            <pc:sldMk cId="2739476586" sldId="2147326560"/>
            <ac:spMk id="19" creationId="{760CC256-3F81-869F-A4F1-10258B6B67A9}"/>
          </ac:spMkLst>
        </pc:spChg>
        <pc:spChg chg="add mod ord">
          <ac:chgData name="LE TOUX Vincent" userId="0415263f-79d8-4546-9535-f130639a4fc7" providerId="ADAL" clId="{87FF94FD-BD16-4FCB-BF18-62955CB17269}" dt="2024-03-08T15:16:27.028" v="86" actId="700"/>
          <ac:spMkLst>
            <pc:docMk/>
            <pc:sldMk cId="2739476586" sldId="2147326560"/>
            <ac:spMk id="21" creationId="{8D737F6D-BAEF-7924-AFD5-6152A129AB3D}"/>
          </ac:spMkLst>
        </pc:spChg>
        <pc:picChg chg="del">
          <ac:chgData name="LE TOUX Vincent" userId="0415263f-79d8-4546-9535-f130639a4fc7" providerId="ADAL" clId="{87FF94FD-BD16-4FCB-BF18-62955CB17269}" dt="2024-03-08T15:14:04.275" v="13" actId="478"/>
          <ac:picMkLst>
            <pc:docMk/>
            <pc:sldMk cId="2739476586" sldId="2147326560"/>
            <ac:picMk id="5" creationId="{64A26DF6-CDC8-5E6F-8A62-DBCBBD46274E}"/>
          </ac:picMkLst>
        </pc:picChg>
        <pc:picChg chg="add mod">
          <ac:chgData name="LE TOUX Vincent" userId="0415263f-79d8-4546-9535-f130639a4fc7" providerId="ADAL" clId="{87FF94FD-BD16-4FCB-BF18-62955CB17269}" dt="2024-03-08T15:12:34.167" v="9" actId="1076"/>
          <ac:picMkLst>
            <pc:docMk/>
            <pc:sldMk cId="2739476586" sldId="2147326560"/>
            <ac:picMk id="10" creationId="{0B1F6A6F-2E36-1C1E-0512-90F215939117}"/>
          </ac:picMkLst>
        </pc:picChg>
        <pc:picChg chg="del">
          <ac:chgData name="LE TOUX Vincent" userId="0415263f-79d8-4546-9535-f130639a4fc7" providerId="ADAL" clId="{87FF94FD-BD16-4FCB-BF18-62955CB17269}" dt="2024-03-08T15:14:13.602" v="19" actId="478"/>
          <ac:picMkLst>
            <pc:docMk/>
            <pc:sldMk cId="2739476586" sldId="2147326560"/>
            <ac:picMk id="12" creationId="{AB248E89-3BD9-BF1B-361F-32C1C87FE1B9}"/>
          </ac:picMkLst>
        </pc:picChg>
        <pc:picChg chg="add mod">
          <ac:chgData name="LE TOUX Vincent" userId="0415263f-79d8-4546-9535-f130639a4fc7" providerId="ADAL" clId="{87FF94FD-BD16-4FCB-BF18-62955CB17269}" dt="2024-03-08T15:15:23.296" v="57" actId="1076"/>
          <ac:picMkLst>
            <pc:docMk/>
            <pc:sldMk cId="2739476586" sldId="2147326560"/>
            <ac:picMk id="13" creationId="{2B51CD02-91F5-308F-09FA-F55B3C468D42}"/>
          </ac:picMkLst>
        </pc:picChg>
        <pc:picChg chg="del">
          <ac:chgData name="LE TOUX Vincent" userId="0415263f-79d8-4546-9535-f130639a4fc7" providerId="ADAL" clId="{87FF94FD-BD16-4FCB-BF18-62955CB17269}" dt="2024-03-08T15:12:21.017" v="5" actId="478"/>
          <ac:picMkLst>
            <pc:docMk/>
            <pc:sldMk cId="2739476586" sldId="2147326560"/>
            <ac:picMk id="14" creationId="{3DD8584C-CA74-AB10-8D81-829922AB1DD4}"/>
          </ac:picMkLst>
        </pc:picChg>
        <pc:cxnChg chg="del">
          <ac:chgData name="LE TOUX Vincent" userId="0415263f-79d8-4546-9535-f130639a4fc7" providerId="ADAL" clId="{87FF94FD-BD16-4FCB-BF18-62955CB17269}" dt="2024-03-08T15:12:45.806" v="12" actId="478"/>
          <ac:cxnSpMkLst>
            <pc:docMk/>
            <pc:sldMk cId="2739476586" sldId="2147326560"/>
            <ac:cxnSpMk id="16" creationId="{EBCC72D9-9B1B-91FF-B1C5-5699EDCC6E99}"/>
          </ac:cxnSpMkLst>
        </pc:cxnChg>
        <pc:cxnChg chg="mod ord">
          <ac:chgData name="LE TOUX Vincent" userId="0415263f-79d8-4546-9535-f130639a4fc7" providerId="ADAL" clId="{87FF94FD-BD16-4FCB-BF18-62955CB17269}" dt="2024-03-08T15:15:27.511" v="59" actId="14100"/>
          <ac:cxnSpMkLst>
            <pc:docMk/>
            <pc:sldMk cId="2739476586" sldId="2147326560"/>
            <ac:cxnSpMk id="17" creationId="{D506C9A9-9F92-2ED4-F7FF-1CABE38D0D3E}"/>
          </ac:cxnSpMkLst>
        </pc:cxnChg>
      </pc:sldChg>
      <pc:sldChg chg="addSp delSp modSp add mod ord modClrScheme modShow chgLayout">
        <pc:chgData name="LE TOUX Vincent" userId="0415263f-79d8-4546-9535-f130639a4fc7" providerId="ADAL" clId="{87FF94FD-BD16-4FCB-BF18-62955CB17269}" dt="2024-04-26T17:03:56.393" v="148" actId="729"/>
        <pc:sldMkLst>
          <pc:docMk/>
          <pc:sldMk cId="2535100816" sldId="2147326561"/>
        </pc:sldMkLst>
        <pc:spChg chg="mod ord">
          <ac:chgData name="LE TOUX Vincent" userId="0415263f-79d8-4546-9535-f130639a4fc7" providerId="ADAL" clId="{87FF94FD-BD16-4FCB-BF18-62955CB17269}" dt="2024-03-08T15:16:31.212" v="87" actId="700"/>
          <ac:spMkLst>
            <pc:docMk/>
            <pc:sldMk cId="2535100816" sldId="2147326561"/>
            <ac:spMk id="2" creationId="{5C7B7420-0666-426B-9CF4-185450E21834}"/>
          </ac:spMkLst>
        </pc:spChg>
        <pc:spChg chg="add del mod">
          <ac:chgData name="LE TOUX Vincent" userId="0415263f-79d8-4546-9535-f130639a4fc7" providerId="ADAL" clId="{87FF94FD-BD16-4FCB-BF18-62955CB17269}" dt="2024-03-08T15:17:42.772" v="94" actId="478"/>
          <ac:spMkLst>
            <pc:docMk/>
            <pc:sldMk cId="2535100816" sldId="2147326561"/>
            <ac:spMk id="7" creationId="{BA1FED36-8A51-6504-E939-DF8AA56524B3}"/>
          </ac:spMkLst>
        </pc:spChg>
        <pc:spChg chg="mod ord">
          <ac:chgData name="LE TOUX Vincent" userId="0415263f-79d8-4546-9535-f130639a4fc7" providerId="ADAL" clId="{87FF94FD-BD16-4FCB-BF18-62955CB17269}" dt="2024-03-08T15:17:55.299" v="97" actId="20577"/>
          <ac:spMkLst>
            <pc:docMk/>
            <pc:sldMk cId="2535100816" sldId="2147326561"/>
            <ac:spMk id="12" creationId="{834C7224-40E0-449F-AF7A-5C7F0F779FBB}"/>
          </ac:spMkLst>
        </pc:spChg>
        <pc:spChg chg="mod">
          <ac:chgData name="LE TOUX Vincent" userId="0415263f-79d8-4546-9535-f130639a4fc7" providerId="ADAL" clId="{87FF94FD-BD16-4FCB-BF18-62955CB17269}" dt="2024-03-08T15:17:40.114" v="93" actId="207"/>
          <ac:spMkLst>
            <pc:docMk/>
            <pc:sldMk cId="2535100816" sldId="2147326561"/>
            <ac:spMk id="19" creationId="{8B859DF0-C248-4B28-B828-20D6DA589944}"/>
          </ac:spMkLst>
        </pc:spChg>
        <pc:spChg chg="mod">
          <ac:chgData name="LE TOUX Vincent" userId="0415263f-79d8-4546-9535-f130639a4fc7" providerId="ADAL" clId="{87FF94FD-BD16-4FCB-BF18-62955CB17269}" dt="2024-03-08T15:17:46.887" v="95" actId="108"/>
          <ac:spMkLst>
            <pc:docMk/>
            <pc:sldMk cId="2535100816" sldId="2147326561"/>
            <ac:spMk id="20" creationId="{AB67B1FB-80BF-481F-9841-6B3FB039BB09}"/>
          </ac:spMkLst>
        </pc:spChg>
      </pc:sldChg>
      <pc:sldChg chg="delSp mod">
        <pc:chgData name="LE TOUX Vincent" userId="0415263f-79d8-4546-9535-f130639a4fc7" providerId="ADAL" clId="{87FF94FD-BD16-4FCB-BF18-62955CB17269}" dt="2024-03-08T16:32:11.339" v="147" actId="478"/>
        <pc:sldMkLst>
          <pc:docMk/>
          <pc:sldMk cId="232981699" sldId="2147326859"/>
        </pc:sldMkLst>
        <pc:spChg chg="del">
          <ac:chgData name="LE TOUX Vincent" userId="0415263f-79d8-4546-9535-f130639a4fc7" providerId="ADAL" clId="{87FF94FD-BD16-4FCB-BF18-62955CB17269}" dt="2024-03-08T16:32:11.339" v="147" actId="478"/>
          <ac:spMkLst>
            <pc:docMk/>
            <pc:sldMk cId="232981699" sldId="2147326859"/>
            <ac:spMk id="11" creationId="{751B1623-1078-8607-4D3F-F08F16498806}"/>
          </ac:spMkLst>
        </pc:spChg>
      </pc:sldChg>
      <pc:sldChg chg="delSp mod">
        <pc:chgData name="LE TOUX Vincent" userId="0415263f-79d8-4546-9535-f130639a4fc7" providerId="ADAL" clId="{87FF94FD-BD16-4FCB-BF18-62955CB17269}" dt="2024-03-08T15:26:18.582" v="142" actId="478"/>
        <pc:sldMkLst>
          <pc:docMk/>
          <pc:sldMk cId="1654045008" sldId="2147326860"/>
        </pc:sldMkLst>
        <pc:spChg chg="del">
          <ac:chgData name="LE TOUX Vincent" userId="0415263f-79d8-4546-9535-f130639a4fc7" providerId="ADAL" clId="{87FF94FD-BD16-4FCB-BF18-62955CB17269}" dt="2024-03-08T15:24:56.812" v="118" actId="478"/>
          <ac:spMkLst>
            <pc:docMk/>
            <pc:sldMk cId="1654045008" sldId="2147326860"/>
            <ac:spMk id="3" creationId="{F4D83CC4-7136-D34C-53CC-2616549D2CB2}"/>
          </ac:spMkLst>
        </pc:spChg>
        <pc:spChg chg="del">
          <ac:chgData name="LE TOUX Vincent" userId="0415263f-79d8-4546-9535-f130639a4fc7" providerId="ADAL" clId="{87FF94FD-BD16-4FCB-BF18-62955CB17269}" dt="2024-03-08T15:24:56.812" v="118" actId="478"/>
          <ac:spMkLst>
            <pc:docMk/>
            <pc:sldMk cId="1654045008" sldId="2147326860"/>
            <ac:spMk id="4" creationId="{426CAA87-B35E-BD75-68E2-2CAD39B4FA95}"/>
          </ac:spMkLst>
        </pc:spChg>
        <pc:spChg chg="del">
          <ac:chgData name="LE TOUX Vincent" userId="0415263f-79d8-4546-9535-f130639a4fc7" providerId="ADAL" clId="{87FF94FD-BD16-4FCB-BF18-62955CB17269}" dt="2024-03-08T15:24:56.812" v="118" actId="478"/>
          <ac:spMkLst>
            <pc:docMk/>
            <pc:sldMk cId="1654045008" sldId="2147326860"/>
            <ac:spMk id="5" creationId="{EBCA98A1-0146-BD16-33A1-9D7C3B8D24F2}"/>
          </ac:spMkLst>
        </pc:spChg>
        <pc:spChg chg="del">
          <ac:chgData name="LE TOUX Vincent" userId="0415263f-79d8-4546-9535-f130639a4fc7" providerId="ADAL" clId="{87FF94FD-BD16-4FCB-BF18-62955CB17269}" dt="2024-03-08T15:26:18.582" v="142" actId="478"/>
          <ac:spMkLst>
            <pc:docMk/>
            <pc:sldMk cId="1654045008" sldId="2147326860"/>
            <ac:spMk id="14" creationId="{ACE936F8-FDC6-E04C-B409-595F45068BAE}"/>
          </ac:spMkLst>
        </pc:spChg>
      </pc:sldChg>
      <pc:sldChg chg="delSp mod">
        <pc:chgData name="LE TOUX Vincent" userId="0415263f-79d8-4546-9535-f130639a4fc7" providerId="ADAL" clId="{87FF94FD-BD16-4FCB-BF18-62955CB17269}" dt="2024-03-08T15:26:23.231" v="143" actId="478"/>
        <pc:sldMkLst>
          <pc:docMk/>
          <pc:sldMk cId="1302555090" sldId="2147326861"/>
        </pc:sldMkLst>
        <pc:spChg chg="del">
          <ac:chgData name="LE TOUX Vincent" userId="0415263f-79d8-4546-9535-f130639a4fc7" providerId="ADAL" clId="{87FF94FD-BD16-4FCB-BF18-62955CB17269}" dt="2024-03-08T15:24:53.594" v="117" actId="478"/>
          <ac:spMkLst>
            <pc:docMk/>
            <pc:sldMk cId="1302555090" sldId="2147326861"/>
            <ac:spMk id="3" creationId="{F24297B8-F698-E65D-600E-585CA981B986}"/>
          </ac:spMkLst>
        </pc:spChg>
        <pc:spChg chg="del">
          <ac:chgData name="LE TOUX Vincent" userId="0415263f-79d8-4546-9535-f130639a4fc7" providerId="ADAL" clId="{87FF94FD-BD16-4FCB-BF18-62955CB17269}" dt="2024-03-08T15:24:53.594" v="117" actId="478"/>
          <ac:spMkLst>
            <pc:docMk/>
            <pc:sldMk cId="1302555090" sldId="2147326861"/>
            <ac:spMk id="4" creationId="{C3ADA36A-8603-181A-4205-8B244F48F523}"/>
          </ac:spMkLst>
        </pc:spChg>
        <pc:spChg chg="del">
          <ac:chgData name="LE TOUX Vincent" userId="0415263f-79d8-4546-9535-f130639a4fc7" providerId="ADAL" clId="{87FF94FD-BD16-4FCB-BF18-62955CB17269}" dt="2024-03-08T15:24:53.594" v="117" actId="478"/>
          <ac:spMkLst>
            <pc:docMk/>
            <pc:sldMk cId="1302555090" sldId="2147326861"/>
            <ac:spMk id="5" creationId="{2CC7DB91-A81A-5E5C-3716-C4AE96D00FD4}"/>
          </ac:spMkLst>
        </pc:spChg>
        <pc:spChg chg="del">
          <ac:chgData name="LE TOUX Vincent" userId="0415263f-79d8-4546-9535-f130639a4fc7" providerId="ADAL" clId="{87FF94FD-BD16-4FCB-BF18-62955CB17269}" dt="2024-03-08T15:26:23.231" v="143" actId="478"/>
          <ac:spMkLst>
            <pc:docMk/>
            <pc:sldMk cId="1302555090" sldId="2147326861"/>
            <ac:spMk id="7" creationId="{26864A9C-92C4-18FB-8E94-43F4636CCFEB}"/>
          </ac:spMkLst>
        </pc:spChg>
      </pc:sldChg>
      <pc:sldChg chg="delSp mod">
        <pc:chgData name="LE TOUX Vincent" userId="0415263f-79d8-4546-9535-f130639a4fc7" providerId="ADAL" clId="{87FF94FD-BD16-4FCB-BF18-62955CB17269}" dt="2024-03-08T15:25:49.958" v="134" actId="478"/>
        <pc:sldMkLst>
          <pc:docMk/>
          <pc:sldMk cId="2697828712" sldId="2147326862"/>
        </pc:sldMkLst>
        <pc:spChg chg="del">
          <ac:chgData name="LE TOUX Vincent" userId="0415263f-79d8-4546-9535-f130639a4fc7" providerId="ADAL" clId="{87FF94FD-BD16-4FCB-BF18-62955CB17269}" dt="2024-03-08T15:25:28.522" v="130" actId="478"/>
          <ac:spMkLst>
            <pc:docMk/>
            <pc:sldMk cId="2697828712" sldId="2147326862"/>
            <ac:spMk id="3" creationId="{038669C4-45A3-AB9D-82A0-49B8178780D9}"/>
          </ac:spMkLst>
        </pc:spChg>
        <pc:spChg chg="del">
          <ac:chgData name="LE TOUX Vincent" userId="0415263f-79d8-4546-9535-f130639a4fc7" providerId="ADAL" clId="{87FF94FD-BD16-4FCB-BF18-62955CB17269}" dt="2024-03-08T15:25:28.522" v="130" actId="478"/>
          <ac:spMkLst>
            <pc:docMk/>
            <pc:sldMk cId="2697828712" sldId="2147326862"/>
            <ac:spMk id="4" creationId="{72CA03D0-076E-C320-3480-A637C0326CD9}"/>
          </ac:spMkLst>
        </pc:spChg>
        <pc:spChg chg="del">
          <ac:chgData name="LE TOUX Vincent" userId="0415263f-79d8-4546-9535-f130639a4fc7" providerId="ADAL" clId="{87FF94FD-BD16-4FCB-BF18-62955CB17269}" dt="2024-03-08T15:25:28.522" v="130" actId="478"/>
          <ac:spMkLst>
            <pc:docMk/>
            <pc:sldMk cId="2697828712" sldId="2147326862"/>
            <ac:spMk id="5" creationId="{BCB7D7C7-90BF-D0E3-CE99-7F0848B7F90E}"/>
          </ac:spMkLst>
        </pc:spChg>
        <pc:spChg chg="del">
          <ac:chgData name="LE TOUX Vincent" userId="0415263f-79d8-4546-9535-f130639a4fc7" providerId="ADAL" clId="{87FF94FD-BD16-4FCB-BF18-62955CB17269}" dt="2024-03-08T15:25:49.958" v="134" actId="478"/>
          <ac:spMkLst>
            <pc:docMk/>
            <pc:sldMk cId="2697828712" sldId="2147326862"/>
            <ac:spMk id="10" creationId="{2ADCBC89-9048-D00B-D9BF-ACF55C57711E}"/>
          </ac:spMkLst>
        </pc:spChg>
      </pc:sldChg>
      <pc:sldChg chg="delSp mod">
        <pc:chgData name="LE TOUX Vincent" userId="0415263f-79d8-4546-9535-f130639a4fc7" providerId="ADAL" clId="{87FF94FD-BD16-4FCB-BF18-62955CB17269}" dt="2024-03-08T15:26:37.807" v="146" actId="478"/>
        <pc:sldMkLst>
          <pc:docMk/>
          <pc:sldMk cId="2008004957" sldId="2147326863"/>
        </pc:sldMkLst>
        <pc:spChg chg="del">
          <ac:chgData name="LE TOUX Vincent" userId="0415263f-79d8-4546-9535-f130639a4fc7" providerId="ADAL" clId="{87FF94FD-BD16-4FCB-BF18-62955CB17269}" dt="2024-03-08T15:20:42.278" v="112" actId="478"/>
          <ac:spMkLst>
            <pc:docMk/>
            <pc:sldMk cId="2008004957" sldId="2147326863"/>
            <ac:spMk id="3" creationId="{874BCD36-E749-98C1-1A27-D2E8EECE2F0A}"/>
          </ac:spMkLst>
        </pc:spChg>
        <pc:spChg chg="del">
          <ac:chgData name="LE TOUX Vincent" userId="0415263f-79d8-4546-9535-f130639a4fc7" providerId="ADAL" clId="{87FF94FD-BD16-4FCB-BF18-62955CB17269}" dt="2024-03-08T15:20:42.278" v="112" actId="478"/>
          <ac:spMkLst>
            <pc:docMk/>
            <pc:sldMk cId="2008004957" sldId="2147326863"/>
            <ac:spMk id="4" creationId="{82D41E76-3621-DEFA-2B70-9CBB499FC7AD}"/>
          </ac:spMkLst>
        </pc:spChg>
        <pc:spChg chg="del">
          <ac:chgData name="LE TOUX Vincent" userId="0415263f-79d8-4546-9535-f130639a4fc7" providerId="ADAL" clId="{87FF94FD-BD16-4FCB-BF18-62955CB17269}" dt="2024-03-08T15:20:42.278" v="112" actId="478"/>
          <ac:spMkLst>
            <pc:docMk/>
            <pc:sldMk cId="2008004957" sldId="2147326863"/>
            <ac:spMk id="5" creationId="{0F853803-A693-6912-45FD-A800C2BB62ED}"/>
          </ac:spMkLst>
        </pc:spChg>
        <pc:spChg chg="del">
          <ac:chgData name="LE TOUX Vincent" userId="0415263f-79d8-4546-9535-f130639a4fc7" providerId="ADAL" clId="{87FF94FD-BD16-4FCB-BF18-62955CB17269}" dt="2024-03-08T15:26:37.807" v="146" actId="478"/>
          <ac:spMkLst>
            <pc:docMk/>
            <pc:sldMk cId="2008004957" sldId="2147326863"/>
            <ac:spMk id="8" creationId="{6A154529-677B-75DF-5271-A2B5A9F6A23A}"/>
          </ac:spMkLst>
        </pc:spChg>
      </pc:sldChg>
      <pc:sldChg chg="delSp mod">
        <pc:chgData name="LE TOUX Vincent" userId="0415263f-79d8-4546-9535-f130639a4fc7" providerId="ADAL" clId="{87FF94FD-BD16-4FCB-BF18-62955CB17269}" dt="2024-03-08T15:24:44.242" v="114" actId="478"/>
        <pc:sldMkLst>
          <pc:docMk/>
          <pc:sldMk cId="4177337911" sldId="2147326864"/>
        </pc:sldMkLst>
        <pc:spChg chg="del">
          <ac:chgData name="LE TOUX Vincent" userId="0415263f-79d8-4546-9535-f130639a4fc7" providerId="ADAL" clId="{87FF94FD-BD16-4FCB-BF18-62955CB17269}" dt="2024-03-08T15:24:44.242" v="114" actId="478"/>
          <ac:spMkLst>
            <pc:docMk/>
            <pc:sldMk cId="4177337911" sldId="2147326864"/>
            <ac:spMk id="3" creationId="{0844D645-1E04-BD7D-5A2D-8797BEFF8718}"/>
          </ac:spMkLst>
        </pc:spChg>
        <pc:spChg chg="del">
          <ac:chgData name="LE TOUX Vincent" userId="0415263f-79d8-4546-9535-f130639a4fc7" providerId="ADAL" clId="{87FF94FD-BD16-4FCB-BF18-62955CB17269}" dt="2024-03-08T15:24:44.242" v="114" actId="478"/>
          <ac:spMkLst>
            <pc:docMk/>
            <pc:sldMk cId="4177337911" sldId="2147326864"/>
            <ac:spMk id="4" creationId="{049F2A2E-EDF8-8B35-B52C-081904D22E1D}"/>
          </ac:spMkLst>
        </pc:spChg>
        <pc:spChg chg="del">
          <ac:chgData name="LE TOUX Vincent" userId="0415263f-79d8-4546-9535-f130639a4fc7" providerId="ADAL" clId="{87FF94FD-BD16-4FCB-BF18-62955CB17269}" dt="2024-03-08T15:24:44.242" v="114" actId="478"/>
          <ac:spMkLst>
            <pc:docMk/>
            <pc:sldMk cId="4177337911" sldId="2147326864"/>
            <ac:spMk id="5" creationId="{FB7B6084-620F-4861-FC8E-63FFB3441DFD}"/>
          </ac:spMkLst>
        </pc:spChg>
        <pc:spChg chg="del">
          <ac:chgData name="LE TOUX Vincent" userId="0415263f-79d8-4546-9535-f130639a4fc7" providerId="ADAL" clId="{87FF94FD-BD16-4FCB-BF18-62955CB17269}" dt="2024-03-08T15:24:38.235" v="113" actId="478"/>
          <ac:spMkLst>
            <pc:docMk/>
            <pc:sldMk cId="4177337911" sldId="2147326864"/>
            <ac:spMk id="14" creationId="{41FA21B3-8FF3-662A-7439-F19C8851905E}"/>
          </ac:spMkLst>
        </pc:spChg>
      </pc:sldChg>
      <pc:sldChg chg="delSp mod">
        <pc:chgData name="LE TOUX Vincent" userId="0415263f-79d8-4546-9535-f130639a4fc7" providerId="ADAL" clId="{87FF94FD-BD16-4FCB-BF18-62955CB17269}" dt="2024-03-08T15:25:45.066" v="133" actId="478"/>
        <pc:sldMkLst>
          <pc:docMk/>
          <pc:sldMk cId="200083300" sldId="2147326865"/>
        </pc:sldMkLst>
        <pc:spChg chg="del">
          <ac:chgData name="LE TOUX Vincent" userId="0415263f-79d8-4546-9535-f130639a4fc7" providerId="ADAL" clId="{87FF94FD-BD16-4FCB-BF18-62955CB17269}" dt="2024-03-08T15:25:31.570" v="131" actId="478"/>
          <ac:spMkLst>
            <pc:docMk/>
            <pc:sldMk cId="200083300" sldId="2147326865"/>
            <ac:spMk id="3" creationId="{8896D166-8389-53D7-EF8A-5B2136757FAC}"/>
          </ac:spMkLst>
        </pc:spChg>
        <pc:spChg chg="del">
          <ac:chgData name="LE TOUX Vincent" userId="0415263f-79d8-4546-9535-f130639a4fc7" providerId="ADAL" clId="{87FF94FD-BD16-4FCB-BF18-62955CB17269}" dt="2024-03-08T15:25:31.570" v="131" actId="478"/>
          <ac:spMkLst>
            <pc:docMk/>
            <pc:sldMk cId="200083300" sldId="2147326865"/>
            <ac:spMk id="4" creationId="{AF5309B7-0FA9-3E39-A96D-498DC4CBFA06}"/>
          </ac:spMkLst>
        </pc:spChg>
        <pc:spChg chg="del">
          <ac:chgData name="LE TOUX Vincent" userId="0415263f-79d8-4546-9535-f130639a4fc7" providerId="ADAL" clId="{87FF94FD-BD16-4FCB-BF18-62955CB17269}" dt="2024-03-08T15:25:31.570" v="131" actId="478"/>
          <ac:spMkLst>
            <pc:docMk/>
            <pc:sldMk cId="200083300" sldId="2147326865"/>
            <ac:spMk id="5" creationId="{9565B7E1-A3A3-882E-A73E-A5E9B0217F2F}"/>
          </ac:spMkLst>
        </pc:spChg>
        <pc:spChg chg="del">
          <ac:chgData name="LE TOUX Vincent" userId="0415263f-79d8-4546-9535-f130639a4fc7" providerId="ADAL" clId="{87FF94FD-BD16-4FCB-BF18-62955CB17269}" dt="2024-03-08T15:25:45.066" v="133" actId="478"/>
          <ac:spMkLst>
            <pc:docMk/>
            <pc:sldMk cId="200083300" sldId="2147326865"/>
            <ac:spMk id="12" creationId="{FB1AA2FC-C01A-690F-0303-035320414E58}"/>
          </ac:spMkLst>
        </pc:spChg>
      </pc:sldChg>
      <pc:sldChg chg="delSp mod modShow">
        <pc:chgData name="LE TOUX Vincent" userId="0415263f-79d8-4546-9535-f130639a4fc7" providerId="ADAL" clId="{87FF94FD-BD16-4FCB-BF18-62955CB17269}" dt="2024-04-26T17:07:11.889" v="183" actId="729"/>
        <pc:sldMkLst>
          <pc:docMk/>
          <pc:sldMk cId="2715423154" sldId="2147326866"/>
        </pc:sldMkLst>
        <pc:spChg chg="del">
          <ac:chgData name="LE TOUX Vincent" userId="0415263f-79d8-4546-9535-f130639a4fc7" providerId="ADAL" clId="{87FF94FD-BD16-4FCB-BF18-62955CB17269}" dt="2024-03-08T15:25:17.234" v="125" actId="478"/>
          <ac:spMkLst>
            <pc:docMk/>
            <pc:sldMk cId="2715423154" sldId="2147326866"/>
            <ac:spMk id="3" creationId="{B4B32141-5207-6CB2-D577-318953E94FD8}"/>
          </ac:spMkLst>
        </pc:spChg>
        <pc:spChg chg="del">
          <ac:chgData name="LE TOUX Vincent" userId="0415263f-79d8-4546-9535-f130639a4fc7" providerId="ADAL" clId="{87FF94FD-BD16-4FCB-BF18-62955CB17269}" dt="2024-03-08T15:25:17.234" v="125" actId="478"/>
          <ac:spMkLst>
            <pc:docMk/>
            <pc:sldMk cId="2715423154" sldId="2147326866"/>
            <ac:spMk id="4" creationId="{F4BC6D13-3457-E583-204D-6181B916A107}"/>
          </ac:spMkLst>
        </pc:spChg>
        <pc:spChg chg="del">
          <ac:chgData name="LE TOUX Vincent" userId="0415263f-79d8-4546-9535-f130639a4fc7" providerId="ADAL" clId="{87FF94FD-BD16-4FCB-BF18-62955CB17269}" dt="2024-03-08T15:25:17.234" v="125" actId="478"/>
          <ac:spMkLst>
            <pc:docMk/>
            <pc:sldMk cId="2715423154" sldId="2147326866"/>
            <ac:spMk id="5" creationId="{85BCEBA4-F485-032A-9BE8-B36A92A318FC}"/>
          </ac:spMkLst>
        </pc:spChg>
      </pc:sldChg>
      <pc:sldChg chg="delSp mod">
        <pc:chgData name="LE TOUX Vincent" userId="0415263f-79d8-4546-9535-f130639a4fc7" providerId="ADAL" clId="{87FF94FD-BD16-4FCB-BF18-62955CB17269}" dt="2024-03-08T15:26:31.542" v="145" actId="478"/>
        <pc:sldMkLst>
          <pc:docMk/>
          <pc:sldMk cId="2587212025" sldId="2147326867"/>
        </pc:sldMkLst>
        <pc:spChg chg="del">
          <ac:chgData name="LE TOUX Vincent" userId="0415263f-79d8-4546-9535-f130639a4fc7" providerId="ADAL" clId="{87FF94FD-BD16-4FCB-BF18-62955CB17269}" dt="2024-03-08T15:24:48.362" v="115" actId="478"/>
          <ac:spMkLst>
            <pc:docMk/>
            <pc:sldMk cId="2587212025" sldId="2147326867"/>
            <ac:spMk id="3" creationId="{A4A422FB-F297-2338-301E-91FFE9B4B7A7}"/>
          </ac:spMkLst>
        </pc:spChg>
        <pc:spChg chg="del">
          <ac:chgData name="LE TOUX Vincent" userId="0415263f-79d8-4546-9535-f130639a4fc7" providerId="ADAL" clId="{87FF94FD-BD16-4FCB-BF18-62955CB17269}" dt="2024-03-08T15:24:48.362" v="115" actId="478"/>
          <ac:spMkLst>
            <pc:docMk/>
            <pc:sldMk cId="2587212025" sldId="2147326867"/>
            <ac:spMk id="4" creationId="{FCFD85C0-1325-9F10-CC02-B975F79B4509}"/>
          </ac:spMkLst>
        </pc:spChg>
        <pc:spChg chg="del">
          <ac:chgData name="LE TOUX Vincent" userId="0415263f-79d8-4546-9535-f130639a4fc7" providerId="ADAL" clId="{87FF94FD-BD16-4FCB-BF18-62955CB17269}" dt="2024-03-08T15:24:48.362" v="115" actId="478"/>
          <ac:spMkLst>
            <pc:docMk/>
            <pc:sldMk cId="2587212025" sldId="2147326867"/>
            <ac:spMk id="5" creationId="{E3D67688-55A2-B605-326C-28D6194100D5}"/>
          </ac:spMkLst>
        </pc:spChg>
        <pc:spChg chg="del">
          <ac:chgData name="LE TOUX Vincent" userId="0415263f-79d8-4546-9535-f130639a4fc7" providerId="ADAL" clId="{87FF94FD-BD16-4FCB-BF18-62955CB17269}" dt="2024-03-08T15:26:31.542" v="145" actId="478"/>
          <ac:spMkLst>
            <pc:docMk/>
            <pc:sldMk cId="2587212025" sldId="2147326867"/>
            <ac:spMk id="7" creationId="{A430DA63-852E-6C70-E022-13F66342C6BA}"/>
          </ac:spMkLst>
        </pc:spChg>
      </pc:sldChg>
      <pc:sldChg chg="delSp mod modShow">
        <pc:chgData name="LE TOUX Vincent" userId="0415263f-79d8-4546-9535-f130639a4fc7" providerId="ADAL" clId="{87FF94FD-BD16-4FCB-BF18-62955CB17269}" dt="2024-04-26T17:07:11.889" v="183" actId="729"/>
        <pc:sldMkLst>
          <pc:docMk/>
          <pc:sldMk cId="1223364104" sldId="2147326868"/>
        </pc:sldMkLst>
        <pc:spChg chg="del">
          <ac:chgData name="LE TOUX Vincent" userId="0415263f-79d8-4546-9535-f130639a4fc7" providerId="ADAL" clId="{87FF94FD-BD16-4FCB-BF18-62955CB17269}" dt="2024-03-08T15:25:19.070" v="126" actId="478"/>
          <ac:spMkLst>
            <pc:docMk/>
            <pc:sldMk cId="1223364104" sldId="2147326868"/>
            <ac:spMk id="3" creationId="{A8B61263-C58F-063C-C94C-738C11B8A926}"/>
          </ac:spMkLst>
        </pc:spChg>
        <pc:spChg chg="del">
          <ac:chgData name="LE TOUX Vincent" userId="0415263f-79d8-4546-9535-f130639a4fc7" providerId="ADAL" clId="{87FF94FD-BD16-4FCB-BF18-62955CB17269}" dt="2024-03-08T15:25:19.070" v="126" actId="478"/>
          <ac:spMkLst>
            <pc:docMk/>
            <pc:sldMk cId="1223364104" sldId="2147326868"/>
            <ac:spMk id="4" creationId="{957C7586-85A0-39B7-9AF8-3649FB58BC13}"/>
          </ac:spMkLst>
        </pc:spChg>
        <pc:spChg chg="del">
          <ac:chgData name="LE TOUX Vincent" userId="0415263f-79d8-4546-9535-f130639a4fc7" providerId="ADAL" clId="{87FF94FD-BD16-4FCB-BF18-62955CB17269}" dt="2024-03-08T15:25:19.070" v="126" actId="478"/>
          <ac:spMkLst>
            <pc:docMk/>
            <pc:sldMk cId="1223364104" sldId="2147326868"/>
            <ac:spMk id="5" creationId="{824FCE97-7B7D-2E09-71C2-7FBFAE8D02FC}"/>
          </ac:spMkLst>
        </pc:spChg>
      </pc:sldChg>
      <pc:sldChg chg="addSp delSp mod">
        <pc:chgData name="LE TOUX Vincent" userId="0415263f-79d8-4546-9535-f130639a4fc7" providerId="ADAL" clId="{87FF94FD-BD16-4FCB-BF18-62955CB17269}" dt="2024-03-08T15:25:54.856" v="135" actId="478"/>
        <pc:sldMkLst>
          <pc:docMk/>
          <pc:sldMk cId="1295222118" sldId="2147326869"/>
        </pc:sldMkLst>
        <pc:spChg chg="add del">
          <ac:chgData name="LE TOUX Vincent" userId="0415263f-79d8-4546-9535-f130639a4fc7" providerId="ADAL" clId="{87FF94FD-BD16-4FCB-BF18-62955CB17269}" dt="2024-03-08T15:25:24.970" v="129" actId="478"/>
          <ac:spMkLst>
            <pc:docMk/>
            <pc:sldMk cId="1295222118" sldId="2147326869"/>
            <ac:spMk id="3" creationId="{6B5240E2-DF43-2440-BEEF-2A2AC1F9076D}"/>
          </ac:spMkLst>
        </pc:spChg>
        <pc:spChg chg="add del">
          <ac:chgData name="LE TOUX Vincent" userId="0415263f-79d8-4546-9535-f130639a4fc7" providerId="ADAL" clId="{87FF94FD-BD16-4FCB-BF18-62955CB17269}" dt="2024-03-08T15:25:24.970" v="129" actId="478"/>
          <ac:spMkLst>
            <pc:docMk/>
            <pc:sldMk cId="1295222118" sldId="2147326869"/>
            <ac:spMk id="4" creationId="{696D0F77-5230-2BDA-7925-81F5A031A618}"/>
          </ac:spMkLst>
        </pc:spChg>
        <pc:spChg chg="add del">
          <ac:chgData name="LE TOUX Vincent" userId="0415263f-79d8-4546-9535-f130639a4fc7" providerId="ADAL" clId="{87FF94FD-BD16-4FCB-BF18-62955CB17269}" dt="2024-03-08T15:25:24.970" v="129" actId="478"/>
          <ac:spMkLst>
            <pc:docMk/>
            <pc:sldMk cId="1295222118" sldId="2147326869"/>
            <ac:spMk id="5" creationId="{3DD4CB37-1425-C523-B56D-29A011543D80}"/>
          </ac:spMkLst>
        </pc:spChg>
        <pc:spChg chg="del">
          <ac:chgData name="LE TOUX Vincent" userId="0415263f-79d8-4546-9535-f130639a4fc7" providerId="ADAL" clId="{87FF94FD-BD16-4FCB-BF18-62955CB17269}" dt="2024-03-08T15:25:54.856" v="135" actId="478"/>
          <ac:spMkLst>
            <pc:docMk/>
            <pc:sldMk cId="1295222118" sldId="2147326869"/>
            <ac:spMk id="7" creationId="{B43D7305-4C5C-A66D-1EAA-2696CE086246}"/>
          </ac:spMkLst>
        </pc:spChg>
        <pc:spChg chg="add del">
          <ac:chgData name="LE TOUX Vincent" userId="0415263f-79d8-4546-9535-f130639a4fc7" providerId="ADAL" clId="{87FF94FD-BD16-4FCB-BF18-62955CB17269}" dt="2024-03-08T15:25:22.628" v="128" actId="478"/>
          <ac:spMkLst>
            <pc:docMk/>
            <pc:sldMk cId="1295222118" sldId="2147326869"/>
            <ac:spMk id="13" creationId="{7367CCAD-2283-BC93-3F68-EFAFD69A3439}"/>
          </ac:spMkLst>
        </pc:spChg>
      </pc:sldChg>
      <pc:sldChg chg="delSp mod">
        <pc:chgData name="LE TOUX Vincent" userId="0415263f-79d8-4546-9535-f130639a4fc7" providerId="ADAL" clId="{87FF94FD-BD16-4FCB-BF18-62955CB17269}" dt="2024-03-08T15:20:37.818" v="111" actId="478"/>
        <pc:sldMkLst>
          <pc:docMk/>
          <pc:sldMk cId="84530711" sldId="2147326870"/>
        </pc:sldMkLst>
        <pc:spChg chg="del">
          <ac:chgData name="LE TOUX Vincent" userId="0415263f-79d8-4546-9535-f130639a4fc7" providerId="ADAL" clId="{87FF94FD-BD16-4FCB-BF18-62955CB17269}" dt="2024-03-08T15:20:31.415" v="110" actId="478"/>
          <ac:spMkLst>
            <pc:docMk/>
            <pc:sldMk cId="84530711" sldId="2147326870"/>
            <ac:spMk id="3" creationId="{E54D9BD0-D807-6D3A-F7A2-6E4EFFA955E8}"/>
          </ac:spMkLst>
        </pc:spChg>
        <pc:spChg chg="del">
          <ac:chgData name="LE TOUX Vincent" userId="0415263f-79d8-4546-9535-f130639a4fc7" providerId="ADAL" clId="{87FF94FD-BD16-4FCB-BF18-62955CB17269}" dt="2024-03-08T15:20:29.591" v="109" actId="478"/>
          <ac:spMkLst>
            <pc:docMk/>
            <pc:sldMk cId="84530711" sldId="2147326870"/>
            <ac:spMk id="4" creationId="{DA4D8E3F-DBA8-129D-3802-8B45038F7775}"/>
          </ac:spMkLst>
        </pc:spChg>
        <pc:spChg chg="del">
          <ac:chgData name="LE TOUX Vincent" userId="0415263f-79d8-4546-9535-f130639a4fc7" providerId="ADAL" clId="{87FF94FD-BD16-4FCB-BF18-62955CB17269}" dt="2024-03-08T15:20:37.818" v="111" actId="478"/>
          <ac:spMkLst>
            <pc:docMk/>
            <pc:sldMk cId="84530711" sldId="2147326870"/>
            <ac:spMk id="5" creationId="{E81564DE-4C40-3507-9D93-FBBD715AE387}"/>
          </ac:spMkLst>
        </pc:spChg>
        <pc:spChg chg="del">
          <ac:chgData name="LE TOUX Vincent" userId="0415263f-79d8-4546-9535-f130639a4fc7" providerId="ADAL" clId="{87FF94FD-BD16-4FCB-BF18-62955CB17269}" dt="2024-03-08T15:20:26.594" v="108" actId="478"/>
          <ac:spMkLst>
            <pc:docMk/>
            <pc:sldMk cId="84530711" sldId="2147326870"/>
            <ac:spMk id="7" creationId="{CE2E905A-DF46-67A9-4DE5-491C4E988E1E}"/>
          </ac:spMkLst>
        </pc:spChg>
      </pc:sldChg>
      <pc:sldChg chg="addSp delSp mod">
        <pc:chgData name="LE TOUX Vincent" userId="0415263f-79d8-4546-9535-f130639a4fc7" providerId="ADAL" clId="{87FF94FD-BD16-4FCB-BF18-62955CB17269}" dt="2024-03-08T15:26:12.388" v="140" actId="478"/>
        <pc:sldMkLst>
          <pc:docMk/>
          <pc:sldMk cId="1072619122" sldId="2147326871"/>
        </pc:sldMkLst>
        <pc:spChg chg="add del">
          <ac:chgData name="LE TOUX Vincent" userId="0415263f-79d8-4546-9535-f130639a4fc7" providerId="ADAL" clId="{87FF94FD-BD16-4FCB-BF18-62955CB17269}" dt="2024-03-08T15:25:05.418" v="122" actId="478"/>
          <ac:spMkLst>
            <pc:docMk/>
            <pc:sldMk cId="1072619122" sldId="2147326871"/>
            <ac:spMk id="3" creationId="{BED11B77-172A-8879-D653-1F2CA79655AC}"/>
          </ac:spMkLst>
        </pc:spChg>
        <pc:spChg chg="add del">
          <ac:chgData name="LE TOUX Vincent" userId="0415263f-79d8-4546-9535-f130639a4fc7" providerId="ADAL" clId="{87FF94FD-BD16-4FCB-BF18-62955CB17269}" dt="2024-03-08T15:25:05.418" v="122" actId="478"/>
          <ac:spMkLst>
            <pc:docMk/>
            <pc:sldMk cId="1072619122" sldId="2147326871"/>
            <ac:spMk id="4" creationId="{BE892C53-EBED-A79F-1B2E-2052FFE59AD1}"/>
          </ac:spMkLst>
        </pc:spChg>
        <pc:spChg chg="add del">
          <ac:chgData name="LE TOUX Vincent" userId="0415263f-79d8-4546-9535-f130639a4fc7" providerId="ADAL" clId="{87FF94FD-BD16-4FCB-BF18-62955CB17269}" dt="2024-03-08T15:25:05.418" v="122" actId="478"/>
          <ac:spMkLst>
            <pc:docMk/>
            <pc:sldMk cId="1072619122" sldId="2147326871"/>
            <ac:spMk id="5" creationId="{EC1A8809-41CB-9F0C-B3BB-3DDE873790B0}"/>
          </ac:spMkLst>
        </pc:spChg>
        <pc:spChg chg="add del">
          <ac:chgData name="LE TOUX Vincent" userId="0415263f-79d8-4546-9535-f130639a4fc7" providerId="ADAL" clId="{87FF94FD-BD16-4FCB-BF18-62955CB17269}" dt="2024-03-08T15:26:12.388" v="140" actId="478"/>
          <ac:spMkLst>
            <pc:docMk/>
            <pc:sldMk cId="1072619122" sldId="2147326871"/>
            <ac:spMk id="7" creationId="{DBB3D7EA-B82E-99AA-E644-9128EE3DB4EB}"/>
          </ac:spMkLst>
        </pc:spChg>
        <pc:picChg chg="add del">
          <ac:chgData name="LE TOUX Vincent" userId="0415263f-79d8-4546-9535-f130639a4fc7" providerId="ADAL" clId="{87FF94FD-BD16-4FCB-BF18-62955CB17269}" dt="2024-03-08T15:25:03.612" v="121" actId="478"/>
          <ac:picMkLst>
            <pc:docMk/>
            <pc:sldMk cId="1072619122" sldId="2147326871"/>
            <ac:picMk id="9" creationId="{B419F0B5-0368-4004-EA84-4B6A7FB8F2F5}"/>
          </ac:picMkLst>
        </pc:picChg>
      </pc:sldChg>
      <pc:sldChg chg="addSp delSp modSp mod modClrScheme chgLayout">
        <pc:chgData name="LE TOUX Vincent" userId="0415263f-79d8-4546-9535-f130639a4fc7" providerId="ADAL" clId="{87FF94FD-BD16-4FCB-BF18-62955CB17269}" dt="2024-04-26T17:05:01.966" v="164" actId="478"/>
        <pc:sldMkLst>
          <pc:docMk/>
          <pc:sldMk cId="1377857954" sldId="2147326872"/>
        </pc:sldMkLst>
        <pc:spChg chg="add mod ord">
          <ac:chgData name="LE TOUX Vincent" userId="0415263f-79d8-4546-9535-f130639a4fc7" providerId="ADAL" clId="{87FF94FD-BD16-4FCB-BF18-62955CB17269}" dt="2024-04-26T17:04:59.853" v="163" actId="108"/>
          <ac:spMkLst>
            <pc:docMk/>
            <pc:sldMk cId="1377857954" sldId="2147326872"/>
            <ac:spMk id="2" creationId="{0A3E0C12-1627-2BC1-94AE-3D7A166549F0}"/>
          </ac:spMkLst>
        </pc:spChg>
        <pc:spChg chg="del mod ord">
          <ac:chgData name="LE TOUX Vincent" userId="0415263f-79d8-4546-9535-f130639a4fc7" providerId="ADAL" clId="{87FF94FD-BD16-4FCB-BF18-62955CB17269}" dt="2024-04-26T17:04:29.695" v="151" actId="478"/>
          <ac:spMkLst>
            <pc:docMk/>
            <pc:sldMk cId="1377857954" sldId="2147326872"/>
            <ac:spMk id="3" creationId="{7CA021E2-CB50-52AA-30F1-5E7E7D45794C}"/>
          </ac:spMkLst>
        </pc:spChg>
        <pc:spChg chg="del mod ord">
          <ac:chgData name="LE TOUX Vincent" userId="0415263f-79d8-4546-9535-f130639a4fc7" providerId="ADAL" clId="{87FF94FD-BD16-4FCB-BF18-62955CB17269}" dt="2024-04-26T17:04:28.144" v="150" actId="478"/>
          <ac:spMkLst>
            <pc:docMk/>
            <pc:sldMk cId="1377857954" sldId="2147326872"/>
            <ac:spMk id="4" creationId="{AD868573-8CC4-BE01-5887-3E69E073E234}"/>
          </ac:spMkLst>
        </pc:spChg>
        <pc:spChg chg="mod ord">
          <ac:chgData name="LE TOUX Vincent" userId="0415263f-79d8-4546-9535-f130639a4fc7" providerId="ADAL" clId="{87FF94FD-BD16-4FCB-BF18-62955CB17269}" dt="2024-04-26T17:04:19.692" v="149" actId="700"/>
          <ac:spMkLst>
            <pc:docMk/>
            <pc:sldMk cId="1377857954" sldId="2147326872"/>
            <ac:spMk id="5" creationId="{5B32E96B-6BEC-2698-D660-7003ABE9AED8}"/>
          </ac:spMkLst>
        </pc:spChg>
        <pc:spChg chg="add del mod ord">
          <ac:chgData name="LE TOUX Vincent" userId="0415263f-79d8-4546-9535-f130639a4fc7" providerId="ADAL" clId="{87FF94FD-BD16-4FCB-BF18-62955CB17269}" dt="2024-04-26T17:05:01.966" v="164" actId="478"/>
          <ac:spMkLst>
            <pc:docMk/>
            <pc:sldMk cId="1377857954" sldId="2147326872"/>
            <ac:spMk id="7" creationId="{2BEC4D39-8803-D157-0C20-B7040F5AECBA}"/>
          </ac:spMkLst>
        </pc:spChg>
        <pc:spChg chg="del mod ord">
          <ac:chgData name="LE TOUX Vincent" userId="0415263f-79d8-4546-9535-f130639a4fc7" providerId="ADAL" clId="{87FF94FD-BD16-4FCB-BF18-62955CB17269}" dt="2024-04-26T17:04:19.692" v="149" actId="700"/>
          <ac:spMkLst>
            <pc:docMk/>
            <pc:sldMk cId="1377857954" sldId="2147326872"/>
            <ac:spMk id="8" creationId="{AA368593-B7C5-C27C-2242-4F82A14B8F26}"/>
          </ac:spMkLst>
        </pc:spChg>
        <pc:spChg chg="del">
          <ac:chgData name="LE TOUX Vincent" userId="0415263f-79d8-4546-9535-f130639a4fc7" providerId="ADAL" clId="{87FF94FD-BD16-4FCB-BF18-62955CB17269}" dt="2024-04-26T17:04:19.692" v="149" actId="700"/>
          <ac:spMkLst>
            <pc:docMk/>
            <pc:sldMk cId="1377857954" sldId="2147326872"/>
            <ac:spMk id="9" creationId="{D56C12A6-1E05-E0DE-3149-4CEAB68EB4DF}"/>
          </ac:spMkLst>
        </pc:spChg>
      </pc:sldChg>
      <pc:sldChg chg="addSp delSp modSp mod modClrScheme chgLayout">
        <pc:chgData name="LE TOUX Vincent" userId="0415263f-79d8-4546-9535-f130639a4fc7" providerId="ADAL" clId="{87FF94FD-BD16-4FCB-BF18-62955CB17269}" dt="2024-04-26T17:05:36.127" v="176" actId="478"/>
        <pc:sldMkLst>
          <pc:docMk/>
          <pc:sldMk cId="2321967461" sldId="2147326873"/>
        </pc:sldMkLst>
        <pc:spChg chg="add mod ord">
          <ac:chgData name="LE TOUX Vincent" userId="0415263f-79d8-4546-9535-f130639a4fc7" providerId="ADAL" clId="{87FF94FD-BD16-4FCB-BF18-62955CB17269}" dt="2024-04-26T17:05:34.556" v="175" actId="108"/>
          <ac:spMkLst>
            <pc:docMk/>
            <pc:sldMk cId="2321967461" sldId="2147326873"/>
            <ac:spMk id="2" creationId="{1A31F183-E248-6917-F660-32C1CB3ACE08}"/>
          </ac:spMkLst>
        </pc:spChg>
        <pc:spChg chg="mod ord">
          <ac:chgData name="LE TOUX Vincent" userId="0415263f-79d8-4546-9535-f130639a4fc7" providerId="ADAL" clId="{87FF94FD-BD16-4FCB-BF18-62955CB17269}" dt="2024-04-26T17:05:25.286" v="170" actId="700"/>
          <ac:spMkLst>
            <pc:docMk/>
            <pc:sldMk cId="2321967461" sldId="2147326873"/>
            <ac:spMk id="3" creationId="{7CA021E2-CB50-52AA-30F1-5E7E7D45794C}"/>
          </ac:spMkLst>
        </pc:spChg>
        <pc:spChg chg="mod ord">
          <ac:chgData name="LE TOUX Vincent" userId="0415263f-79d8-4546-9535-f130639a4fc7" providerId="ADAL" clId="{87FF94FD-BD16-4FCB-BF18-62955CB17269}" dt="2024-04-26T17:05:25.286" v="170" actId="700"/>
          <ac:spMkLst>
            <pc:docMk/>
            <pc:sldMk cId="2321967461" sldId="2147326873"/>
            <ac:spMk id="4" creationId="{AD868573-8CC4-BE01-5887-3E69E073E234}"/>
          </ac:spMkLst>
        </pc:spChg>
        <pc:spChg chg="mod ord">
          <ac:chgData name="LE TOUX Vincent" userId="0415263f-79d8-4546-9535-f130639a4fc7" providerId="ADAL" clId="{87FF94FD-BD16-4FCB-BF18-62955CB17269}" dt="2024-04-26T17:05:25.286" v="170" actId="700"/>
          <ac:spMkLst>
            <pc:docMk/>
            <pc:sldMk cId="2321967461" sldId="2147326873"/>
            <ac:spMk id="5" creationId="{5B32E96B-6BEC-2698-D660-7003ABE9AED8}"/>
          </ac:spMkLst>
        </pc:spChg>
        <pc:spChg chg="del mod ord">
          <ac:chgData name="LE TOUX Vincent" userId="0415263f-79d8-4546-9535-f130639a4fc7" providerId="ADAL" clId="{87FF94FD-BD16-4FCB-BF18-62955CB17269}" dt="2024-04-26T17:05:36.127" v="176" actId="478"/>
          <ac:spMkLst>
            <pc:docMk/>
            <pc:sldMk cId="2321967461" sldId="2147326873"/>
            <ac:spMk id="7" creationId="{2BEC4D39-8803-D157-0C20-B7040F5AECBA}"/>
          </ac:spMkLst>
        </pc:spChg>
        <pc:spChg chg="del mod ord">
          <ac:chgData name="LE TOUX Vincent" userId="0415263f-79d8-4546-9535-f130639a4fc7" providerId="ADAL" clId="{87FF94FD-BD16-4FCB-BF18-62955CB17269}" dt="2024-04-26T17:05:25.286" v="170" actId="700"/>
          <ac:spMkLst>
            <pc:docMk/>
            <pc:sldMk cId="2321967461" sldId="2147326873"/>
            <ac:spMk id="8" creationId="{AA368593-B7C5-C27C-2242-4F82A14B8F26}"/>
          </ac:spMkLst>
        </pc:spChg>
        <pc:spChg chg="del">
          <ac:chgData name="LE TOUX Vincent" userId="0415263f-79d8-4546-9535-f130639a4fc7" providerId="ADAL" clId="{87FF94FD-BD16-4FCB-BF18-62955CB17269}" dt="2024-04-26T17:05:25.286" v="170" actId="700"/>
          <ac:spMkLst>
            <pc:docMk/>
            <pc:sldMk cId="2321967461" sldId="2147326873"/>
            <ac:spMk id="9" creationId="{D56C12A6-1E05-E0DE-3149-4CEAB68EB4DF}"/>
          </ac:spMkLst>
        </pc:spChg>
      </pc:sldChg>
      <pc:sldChg chg="addSp delSp modSp mod modClrScheme chgLayout">
        <pc:chgData name="LE TOUX Vincent" userId="0415263f-79d8-4546-9535-f130639a4fc7" providerId="ADAL" clId="{87FF94FD-BD16-4FCB-BF18-62955CB17269}" dt="2024-03-08T15:20:16.087" v="107" actId="403"/>
        <pc:sldMkLst>
          <pc:docMk/>
          <pc:sldMk cId="1601445537" sldId="2147326874"/>
        </pc:sldMkLst>
        <pc:spChg chg="add mod ord">
          <ac:chgData name="LE TOUX Vincent" userId="0415263f-79d8-4546-9535-f130639a4fc7" providerId="ADAL" clId="{87FF94FD-BD16-4FCB-BF18-62955CB17269}" dt="2024-03-08T15:20:16.087" v="107" actId="403"/>
          <ac:spMkLst>
            <pc:docMk/>
            <pc:sldMk cId="1601445537" sldId="2147326874"/>
            <ac:spMk id="2" creationId="{EBE7B519-C7B4-9C39-515C-E48E9267E20B}"/>
          </ac:spMkLst>
        </pc:spChg>
        <pc:spChg chg="mod ord">
          <ac:chgData name="LE TOUX Vincent" userId="0415263f-79d8-4546-9535-f130639a4fc7" providerId="ADAL" clId="{87FF94FD-BD16-4FCB-BF18-62955CB17269}" dt="2024-03-08T15:19:51.051" v="99" actId="700"/>
          <ac:spMkLst>
            <pc:docMk/>
            <pc:sldMk cId="1601445537" sldId="2147326874"/>
            <ac:spMk id="3" creationId="{7CA021E2-CB50-52AA-30F1-5E7E7D45794C}"/>
          </ac:spMkLst>
        </pc:spChg>
        <pc:spChg chg="mod ord">
          <ac:chgData name="LE TOUX Vincent" userId="0415263f-79d8-4546-9535-f130639a4fc7" providerId="ADAL" clId="{87FF94FD-BD16-4FCB-BF18-62955CB17269}" dt="2024-03-08T15:19:51.051" v="99" actId="700"/>
          <ac:spMkLst>
            <pc:docMk/>
            <pc:sldMk cId="1601445537" sldId="2147326874"/>
            <ac:spMk id="4" creationId="{AD868573-8CC4-BE01-5887-3E69E073E234}"/>
          </ac:spMkLst>
        </pc:spChg>
        <pc:spChg chg="mod ord">
          <ac:chgData name="LE TOUX Vincent" userId="0415263f-79d8-4546-9535-f130639a4fc7" providerId="ADAL" clId="{87FF94FD-BD16-4FCB-BF18-62955CB17269}" dt="2024-03-08T15:19:51.051" v="99" actId="700"/>
          <ac:spMkLst>
            <pc:docMk/>
            <pc:sldMk cId="1601445537" sldId="2147326874"/>
            <ac:spMk id="5" creationId="{5B32E96B-6BEC-2698-D660-7003ABE9AED8}"/>
          </ac:spMkLst>
        </pc:spChg>
        <pc:spChg chg="del mod ord">
          <ac:chgData name="LE TOUX Vincent" userId="0415263f-79d8-4546-9535-f130639a4fc7" providerId="ADAL" clId="{87FF94FD-BD16-4FCB-BF18-62955CB17269}" dt="2024-03-08T15:20:03.912" v="101" actId="478"/>
          <ac:spMkLst>
            <pc:docMk/>
            <pc:sldMk cId="1601445537" sldId="2147326874"/>
            <ac:spMk id="7" creationId="{2BEC4D39-8803-D157-0C20-B7040F5AECBA}"/>
          </ac:spMkLst>
        </pc:spChg>
        <pc:spChg chg="del mod ord">
          <ac:chgData name="LE TOUX Vincent" userId="0415263f-79d8-4546-9535-f130639a4fc7" providerId="ADAL" clId="{87FF94FD-BD16-4FCB-BF18-62955CB17269}" dt="2024-03-08T15:19:51.051" v="99" actId="700"/>
          <ac:spMkLst>
            <pc:docMk/>
            <pc:sldMk cId="1601445537" sldId="2147326874"/>
            <ac:spMk id="8" creationId="{AA368593-B7C5-C27C-2242-4F82A14B8F26}"/>
          </ac:spMkLst>
        </pc:spChg>
        <pc:spChg chg="del">
          <ac:chgData name="LE TOUX Vincent" userId="0415263f-79d8-4546-9535-f130639a4fc7" providerId="ADAL" clId="{87FF94FD-BD16-4FCB-BF18-62955CB17269}" dt="2024-03-08T15:19:51.051" v="99" actId="700"/>
          <ac:spMkLst>
            <pc:docMk/>
            <pc:sldMk cId="1601445537" sldId="2147326874"/>
            <ac:spMk id="9" creationId="{D56C12A6-1E05-E0DE-3149-4CEAB68EB4DF}"/>
          </ac:spMkLst>
        </pc:spChg>
      </pc:sldChg>
      <pc:sldChg chg="addSp delSp modSp mod modClrScheme chgLayout">
        <pc:chgData name="LE TOUX Vincent" userId="0415263f-79d8-4546-9535-f130639a4fc7" providerId="ADAL" clId="{87FF94FD-BD16-4FCB-BF18-62955CB17269}" dt="2024-04-26T17:05:20.302" v="169" actId="478"/>
        <pc:sldMkLst>
          <pc:docMk/>
          <pc:sldMk cId="1156940686" sldId="2147326876"/>
        </pc:sldMkLst>
        <pc:spChg chg="del mod ord">
          <ac:chgData name="LE TOUX Vincent" userId="0415263f-79d8-4546-9535-f130639a4fc7" providerId="ADAL" clId="{87FF94FD-BD16-4FCB-BF18-62955CB17269}" dt="2024-04-26T17:05:20.302" v="169" actId="478"/>
          <ac:spMkLst>
            <pc:docMk/>
            <pc:sldMk cId="1156940686" sldId="2147326876"/>
            <ac:spMk id="2" creationId="{B85D3E8B-DDEF-C95D-9226-3F5948D6E329}"/>
          </ac:spMkLst>
        </pc:spChg>
        <pc:spChg chg="del mod ord">
          <ac:chgData name="LE TOUX Vincent" userId="0415263f-79d8-4546-9535-f130639a4fc7" providerId="ADAL" clId="{87FF94FD-BD16-4FCB-BF18-62955CB17269}" dt="2024-04-26T17:05:08.725" v="165" actId="700"/>
          <ac:spMkLst>
            <pc:docMk/>
            <pc:sldMk cId="1156940686" sldId="2147326876"/>
            <ac:spMk id="3" creationId="{98A8901A-BC3D-733F-71FE-2EF30095A850}"/>
          </ac:spMkLst>
        </pc:spChg>
        <pc:spChg chg="del">
          <ac:chgData name="LE TOUX Vincent" userId="0415263f-79d8-4546-9535-f130639a4fc7" providerId="ADAL" clId="{87FF94FD-BD16-4FCB-BF18-62955CB17269}" dt="2024-04-26T17:05:08.725" v="165" actId="700"/>
          <ac:spMkLst>
            <pc:docMk/>
            <pc:sldMk cId="1156940686" sldId="2147326876"/>
            <ac:spMk id="4" creationId="{82F4E6ED-3049-52B9-B442-EFC59FFD35E3}"/>
          </ac:spMkLst>
        </pc:spChg>
        <pc:spChg chg="add mod ord">
          <ac:chgData name="LE TOUX Vincent" userId="0415263f-79d8-4546-9535-f130639a4fc7" providerId="ADAL" clId="{87FF94FD-BD16-4FCB-BF18-62955CB17269}" dt="2024-04-26T17:05:18.408" v="168" actId="108"/>
          <ac:spMkLst>
            <pc:docMk/>
            <pc:sldMk cId="1156940686" sldId="2147326876"/>
            <ac:spMk id="5" creationId="{016301E6-C5A2-DBBE-7307-3A693EEA03CA}"/>
          </ac:spMkLst>
        </pc:spChg>
      </pc:sldChg>
      <pc:sldChg chg="delSp mod">
        <pc:chgData name="LE TOUX Vincent" userId="0415263f-79d8-4546-9535-f130639a4fc7" providerId="ADAL" clId="{87FF94FD-BD16-4FCB-BF18-62955CB17269}" dt="2024-03-08T15:26:06.019" v="137" actId="478"/>
        <pc:sldMkLst>
          <pc:docMk/>
          <pc:sldMk cId="1548227926" sldId="2147326877"/>
        </pc:sldMkLst>
        <pc:spChg chg="del">
          <ac:chgData name="LE TOUX Vincent" userId="0415263f-79d8-4546-9535-f130639a4fc7" providerId="ADAL" clId="{87FF94FD-BD16-4FCB-BF18-62955CB17269}" dt="2024-03-08T15:25:08.596" v="123" actId="478"/>
          <ac:spMkLst>
            <pc:docMk/>
            <pc:sldMk cId="1548227926" sldId="2147326877"/>
            <ac:spMk id="3" creationId="{F5A9859D-6FE8-685B-A990-4E2BC0639E80}"/>
          </ac:spMkLst>
        </pc:spChg>
        <pc:spChg chg="del">
          <ac:chgData name="LE TOUX Vincent" userId="0415263f-79d8-4546-9535-f130639a4fc7" providerId="ADAL" clId="{87FF94FD-BD16-4FCB-BF18-62955CB17269}" dt="2024-03-08T15:25:08.596" v="123" actId="478"/>
          <ac:spMkLst>
            <pc:docMk/>
            <pc:sldMk cId="1548227926" sldId="2147326877"/>
            <ac:spMk id="4" creationId="{5AE21303-EBED-417D-6DF3-610F1A79B28B}"/>
          </ac:spMkLst>
        </pc:spChg>
        <pc:spChg chg="del">
          <ac:chgData name="LE TOUX Vincent" userId="0415263f-79d8-4546-9535-f130639a4fc7" providerId="ADAL" clId="{87FF94FD-BD16-4FCB-BF18-62955CB17269}" dt="2024-03-08T15:25:08.596" v="123" actId="478"/>
          <ac:spMkLst>
            <pc:docMk/>
            <pc:sldMk cId="1548227926" sldId="2147326877"/>
            <ac:spMk id="5" creationId="{B147D5BF-144E-3BE8-1EA1-6C9FE1632AF9}"/>
          </ac:spMkLst>
        </pc:spChg>
        <pc:spChg chg="del">
          <ac:chgData name="LE TOUX Vincent" userId="0415263f-79d8-4546-9535-f130639a4fc7" providerId="ADAL" clId="{87FF94FD-BD16-4FCB-BF18-62955CB17269}" dt="2024-03-08T15:26:06.019" v="137" actId="478"/>
          <ac:spMkLst>
            <pc:docMk/>
            <pc:sldMk cId="1548227926" sldId="2147326877"/>
            <ac:spMk id="8" creationId="{2F0B3F49-841C-DF7E-D041-BC47865882C0}"/>
          </ac:spMkLst>
        </pc:spChg>
      </pc:sldChg>
      <pc:sldChg chg="delSp mod">
        <pc:chgData name="LE TOUX Vincent" userId="0415263f-79d8-4546-9535-f130639a4fc7" providerId="ADAL" clId="{87FF94FD-BD16-4FCB-BF18-62955CB17269}" dt="2024-03-08T15:26:26.984" v="144" actId="478"/>
        <pc:sldMkLst>
          <pc:docMk/>
          <pc:sldMk cId="541529571" sldId="2147326878"/>
        </pc:sldMkLst>
        <pc:spChg chg="del">
          <ac:chgData name="LE TOUX Vincent" userId="0415263f-79d8-4546-9535-f130639a4fc7" providerId="ADAL" clId="{87FF94FD-BD16-4FCB-BF18-62955CB17269}" dt="2024-03-08T15:24:51.119" v="116" actId="478"/>
          <ac:spMkLst>
            <pc:docMk/>
            <pc:sldMk cId="541529571" sldId="2147326878"/>
            <ac:spMk id="3" creationId="{13F3ABC5-2298-A46C-8221-CF79C487BE81}"/>
          </ac:spMkLst>
        </pc:spChg>
        <pc:spChg chg="del">
          <ac:chgData name="LE TOUX Vincent" userId="0415263f-79d8-4546-9535-f130639a4fc7" providerId="ADAL" clId="{87FF94FD-BD16-4FCB-BF18-62955CB17269}" dt="2024-03-08T15:24:51.119" v="116" actId="478"/>
          <ac:spMkLst>
            <pc:docMk/>
            <pc:sldMk cId="541529571" sldId="2147326878"/>
            <ac:spMk id="4" creationId="{02F6980F-475A-5263-6E60-76367C405026}"/>
          </ac:spMkLst>
        </pc:spChg>
        <pc:spChg chg="del">
          <ac:chgData name="LE TOUX Vincent" userId="0415263f-79d8-4546-9535-f130639a4fc7" providerId="ADAL" clId="{87FF94FD-BD16-4FCB-BF18-62955CB17269}" dt="2024-03-08T15:24:51.119" v="116" actId="478"/>
          <ac:spMkLst>
            <pc:docMk/>
            <pc:sldMk cId="541529571" sldId="2147326878"/>
            <ac:spMk id="5" creationId="{CF8115C4-F173-07D1-4F92-E5595569BABF}"/>
          </ac:spMkLst>
        </pc:spChg>
        <pc:spChg chg="del">
          <ac:chgData name="LE TOUX Vincent" userId="0415263f-79d8-4546-9535-f130639a4fc7" providerId="ADAL" clId="{87FF94FD-BD16-4FCB-BF18-62955CB17269}" dt="2024-03-08T15:26:26.984" v="144" actId="478"/>
          <ac:spMkLst>
            <pc:docMk/>
            <pc:sldMk cId="541529571" sldId="2147326878"/>
            <ac:spMk id="15" creationId="{433A43EB-2B60-5567-ABBD-135027AA7329}"/>
          </ac:spMkLst>
        </pc:spChg>
      </pc:sldChg>
      <pc:sldChg chg="delSp mod">
        <pc:chgData name="LE TOUX Vincent" userId="0415263f-79d8-4546-9535-f130639a4fc7" providerId="ADAL" clId="{87FF94FD-BD16-4FCB-BF18-62955CB17269}" dt="2024-03-08T15:26:15.183" v="141" actId="478"/>
        <pc:sldMkLst>
          <pc:docMk/>
          <pc:sldMk cId="2394562206" sldId="2147326879"/>
        </pc:sldMkLst>
        <pc:spChg chg="del">
          <ac:chgData name="LE TOUX Vincent" userId="0415263f-79d8-4546-9535-f130639a4fc7" providerId="ADAL" clId="{87FF94FD-BD16-4FCB-BF18-62955CB17269}" dt="2024-03-08T15:24:59.078" v="119" actId="478"/>
          <ac:spMkLst>
            <pc:docMk/>
            <pc:sldMk cId="2394562206" sldId="2147326879"/>
            <ac:spMk id="3" creationId="{BED11B77-172A-8879-D653-1F2CA79655AC}"/>
          </ac:spMkLst>
        </pc:spChg>
        <pc:spChg chg="del">
          <ac:chgData name="LE TOUX Vincent" userId="0415263f-79d8-4546-9535-f130639a4fc7" providerId="ADAL" clId="{87FF94FD-BD16-4FCB-BF18-62955CB17269}" dt="2024-03-08T15:24:59.078" v="119" actId="478"/>
          <ac:spMkLst>
            <pc:docMk/>
            <pc:sldMk cId="2394562206" sldId="2147326879"/>
            <ac:spMk id="4" creationId="{BE892C53-EBED-A79F-1B2E-2052FFE59AD1}"/>
          </ac:spMkLst>
        </pc:spChg>
        <pc:spChg chg="del">
          <ac:chgData name="LE TOUX Vincent" userId="0415263f-79d8-4546-9535-f130639a4fc7" providerId="ADAL" clId="{87FF94FD-BD16-4FCB-BF18-62955CB17269}" dt="2024-03-08T15:24:59.078" v="119" actId="478"/>
          <ac:spMkLst>
            <pc:docMk/>
            <pc:sldMk cId="2394562206" sldId="2147326879"/>
            <ac:spMk id="5" creationId="{EC1A8809-41CB-9F0C-B3BB-3DDE873790B0}"/>
          </ac:spMkLst>
        </pc:spChg>
        <pc:spChg chg="del">
          <ac:chgData name="LE TOUX Vincent" userId="0415263f-79d8-4546-9535-f130639a4fc7" providerId="ADAL" clId="{87FF94FD-BD16-4FCB-BF18-62955CB17269}" dt="2024-03-08T15:26:15.183" v="141" actId="478"/>
          <ac:spMkLst>
            <pc:docMk/>
            <pc:sldMk cId="2394562206" sldId="2147326879"/>
            <ac:spMk id="8" creationId="{6B3A3043-0CCB-C87F-CF43-0BBEC5721512}"/>
          </ac:spMkLst>
        </pc:spChg>
      </pc:sldChg>
      <pc:sldChg chg="delSp mod">
        <pc:chgData name="LE TOUX Vincent" userId="0415263f-79d8-4546-9535-f130639a4fc7" providerId="ADAL" clId="{87FF94FD-BD16-4FCB-BF18-62955CB17269}" dt="2024-03-08T15:26:03.263" v="136" actId="478"/>
        <pc:sldMkLst>
          <pc:docMk/>
          <pc:sldMk cId="2914947384" sldId="2147326880"/>
        </pc:sldMkLst>
        <pc:spChg chg="del">
          <ac:chgData name="LE TOUX Vincent" userId="0415263f-79d8-4546-9535-f130639a4fc7" providerId="ADAL" clId="{87FF94FD-BD16-4FCB-BF18-62955CB17269}" dt="2024-03-08T15:25:11.938" v="124" actId="478"/>
          <ac:spMkLst>
            <pc:docMk/>
            <pc:sldMk cId="2914947384" sldId="2147326880"/>
            <ac:spMk id="3" creationId="{F5A9859D-6FE8-685B-A990-4E2BC0639E80}"/>
          </ac:spMkLst>
        </pc:spChg>
        <pc:spChg chg="del">
          <ac:chgData name="LE TOUX Vincent" userId="0415263f-79d8-4546-9535-f130639a4fc7" providerId="ADAL" clId="{87FF94FD-BD16-4FCB-BF18-62955CB17269}" dt="2024-03-08T15:25:11.938" v="124" actId="478"/>
          <ac:spMkLst>
            <pc:docMk/>
            <pc:sldMk cId="2914947384" sldId="2147326880"/>
            <ac:spMk id="4" creationId="{5AE21303-EBED-417D-6DF3-610F1A79B28B}"/>
          </ac:spMkLst>
        </pc:spChg>
        <pc:spChg chg="del">
          <ac:chgData name="LE TOUX Vincent" userId="0415263f-79d8-4546-9535-f130639a4fc7" providerId="ADAL" clId="{87FF94FD-BD16-4FCB-BF18-62955CB17269}" dt="2024-03-08T15:25:11.938" v="124" actId="478"/>
          <ac:spMkLst>
            <pc:docMk/>
            <pc:sldMk cId="2914947384" sldId="2147326880"/>
            <ac:spMk id="5" creationId="{B147D5BF-144E-3BE8-1EA1-6C9FE1632AF9}"/>
          </ac:spMkLst>
        </pc:spChg>
        <pc:spChg chg="del">
          <ac:chgData name="LE TOUX Vincent" userId="0415263f-79d8-4546-9535-f130639a4fc7" providerId="ADAL" clId="{87FF94FD-BD16-4FCB-BF18-62955CB17269}" dt="2024-03-08T15:26:03.263" v="136" actId="478"/>
          <ac:spMkLst>
            <pc:docMk/>
            <pc:sldMk cId="2914947384" sldId="2147326880"/>
            <ac:spMk id="7" creationId="{A0243C25-388A-DCF1-419A-5F7EFE7A7DE5}"/>
          </ac:spMkLst>
        </pc:spChg>
      </pc:sldChg>
      <pc:sldChg chg="addSp delSp modSp mod modClrScheme chgLayout">
        <pc:chgData name="LE TOUX Vincent" userId="0415263f-79d8-4546-9535-f130639a4fc7" providerId="ADAL" clId="{87FF94FD-BD16-4FCB-BF18-62955CB17269}" dt="2024-04-26T17:05:58.032" v="182" actId="478"/>
        <pc:sldMkLst>
          <pc:docMk/>
          <pc:sldMk cId="2071178621" sldId="2147326881"/>
        </pc:sldMkLst>
        <pc:spChg chg="add del mod">
          <ac:chgData name="LE TOUX Vincent" userId="0415263f-79d8-4546-9535-f130639a4fc7" providerId="ADAL" clId="{87FF94FD-BD16-4FCB-BF18-62955CB17269}" dt="2024-04-26T17:05:42.908" v="177" actId="6264"/>
          <ac:spMkLst>
            <pc:docMk/>
            <pc:sldMk cId="2071178621" sldId="2147326881"/>
            <ac:spMk id="2" creationId="{A647F7CC-FDE3-E244-2236-92D9948A090A}"/>
          </ac:spMkLst>
        </pc:spChg>
        <pc:spChg chg="mod ord">
          <ac:chgData name="LE TOUX Vincent" userId="0415263f-79d8-4546-9535-f130639a4fc7" providerId="ADAL" clId="{87FF94FD-BD16-4FCB-BF18-62955CB17269}" dt="2024-04-26T17:05:45.877" v="178" actId="700"/>
          <ac:spMkLst>
            <pc:docMk/>
            <pc:sldMk cId="2071178621" sldId="2147326881"/>
            <ac:spMk id="3" creationId="{7CA021E2-CB50-52AA-30F1-5E7E7D45794C}"/>
          </ac:spMkLst>
        </pc:spChg>
        <pc:spChg chg="mod ord">
          <ac:chgData name="LE TOUX Vincent" userId="0415263f-79d8-4546-9535-f130639a4fc7" providerId="ADAL" clId="{87FF94FD-BD16-4FCB-BF18-62955CB17269}" dt="2024-04-26T17:05:45.877" v="178" actId="700"/>
          <ac:spMkLst>
            <pc:docMk/>
            <pc:sldMk cId="2071178621" sldId="2147326881"/>
            <ac:spMk id="4" creationId="{AD868573-8CC4-BE01-5887-3E69E073E234}"/>
          </ac:spMkLst>
        </pc:spChg>
        <pc:spChg chg="mod ord">
          <ac:chgData name="LE TOUX Vincent" userId="0415263f-79d8-4546-9535-f130639a4fc7" providerId="ADAL" clId="{87FF94FD-BD16-4FCB-BF18-62955CB17269}" dt="2024-04-26T17:05:45.877" v="178" actId="700"/>
          <ac:spMkLst>
            <pc:docMk/>
            <pc:sldMk cId="2071178621" sldId="2147326881"/>
            <ac:spMk id="5" creationId="{5B32E96B-6BEC-2698-D660-7003ABE9AED8}"/>
          </ac:spMkLst>
        </pc:spChg>
        <pc:spChg chg="add del mod ord">
          <ac:chgData name="LE TOUX Vincent" userId="0415263f-79d8-4546-9535-f130639a4fc7" providerId="ADAL" clId="{87FF94FD-BD16-4FCB-BF18-62955CB17269}" dt="2024-04-26T17:05:45.877" v="178" actId="700"/>
          <ac:spMkLst>
            <pc:docMk/>
            <pc:sldMk cId="2071178621" sldId="2147326881"/>
            <ac:spMk id="6" creationId="{B09C5FD5-6866-520C-9EFB-0E6166C14A06}"/>
          </ac:spMkLst>
        </pc:spChg>
        <pc:spChg chg="del mod ord">
          <ac:chgData name="LE TOUX Vincent" userId="0415263f-79d8-4546-9535-f130639a4fc7" providerId="ADAL" clId="{87FF94FD-BD16-4FCB-BF18-62955CB17269}" dt="2024-04-26T17:05:58.032" v="182" actId="478"/>
          <ac:spMkLst>
            <pc:docMk/>
            <pc:sldMk cId="2071178621" sldId="2147326881"/>
            <ac:spMk id="7" creationId="{2BEC4D39-8803-D157-0C20-B7040F5AECBA}"/>
          </ac:spMkLst>
        </pc:spChg>
        <pc:spChg chg="del">
          <ac:chgData name="LE TOUX Vincent" userId="0415263f-79d8-4546-9535-f130639a4fc7" providerId="ADAL" clId="{87FF94FD-BD16-4FCB-BF18-62955CB17269}" dt="2024-04-26T17:05:42.908" v="177" actId="6264"/>
          <ac:spMkLst>
            <pc:docMk/>
            <pc:sldMk cId="2071178621" sldId="2147326881"/>
            <ac:spMk id="8" creationId="{AA368593-B7C5-C27C-2242-4F82A14B8F26}"/>
          </ac:spMkLst>
        </pc:spChg>
        <pc:spChg chg="del">
          <ac:chgData name="LE TOUX Vincent" userId="0415263f-79d8-4546-9535-f130639a4fc7" providerId="ADAL" clId="{87FF94FD-BD16-4FCB-BF18-62955CB17269}" dt="2024-04-26T17:05:42.908" v="177" actId="6264"/>
          <ac:spMkLst>
            <pc:docMk/>
            <pc:sldMk cId="2071178621" sldId="2147326881"/>
            <ac:spMk id="9" creationId="{D56C12A6-1E05-E0DE-3149-4CEAB68EB4DF}"/>
          </ac:spMkLst>
        </pc:spChg>
        <pc:spChg chg="add del mod ord">
          <ac:chgData name="LE TOUX Vincent" userId="0415263f-79d8-4546-9535-f130639a4fc7" providerId="ADAL" clId="{87FF94FD-BD16-4FCB-BF18-62955CB17269}" dt="2024-04-26T17:05:45.877" v="178" actId="700"/>
          <ac:spMkLst>
            <pc:docMk/>
            <pc:sldMk cId="2071178621" sldId="2147326881"/>
            <ac:spMk id="10" creationId="{4EDE54AE-E21C-90CB-A553-12B1E1B05791}"/>
          </ac:spMkLst>
        </pc:spChg>
        <pc:spChg chg="add mod ord">
          <ac:chgData name="LE TOUX Vincent" userId="0415263f-79d8-4546-9535-f130639a4fc7" providerId="ADAL" clId="{87FF94FD-BD16-4FCB-BF18-62955CB17269}" dt="2024-04-26T17:05:56.335" v="181" actId="108"/>
          <ac:spMkLst>
            <pc:docMk/>
            <pc:sldMk cId="2071178621" sldId="2147326881"/>
            <ac:spMk id="11" creationId="{AB122838-E608-6462-BDED-4B478A022BF6}"/>
          </ac:spMkLst>
        </pc:spChg>
      </pc:sldChg>
      <pc:sldChg chg="delSp mod">
        <pc:chgData name="LE TOUX Vincent" userId="0415263f-79d8-4546-9535-f130639a4fc7" providerId="ADAL" clId="{87FF94FD-BD16-4FCB-BF18-62955CB17269}" dt="2024-03-08T15:25:37.027" v="132" actId="478"/>
        <pc:sldMkLst>
          <pc:docMk/>
          <pc:sldMk cId="3580119428" sldId="2147326882"/>
        </pc:sldMkLst>
        <pc:spChg chg="del">
          <ac:chgData name="LE TOUX Vincent" userId="0415263f-79d8-4546-9535-f130639a4fc7" providerId="ADAL" clId="{87FF94FD-BD16-4FCB-BF18-62955CB17269}" dt="2024-03-08T15:25:37.027" v="132" actId="478"/>
          <ac:spMkLst>
            <pc:docMk/>
            <pc:sldMk cId="3580119428" sldId="2147326882"/>
            <ac:spMk id="3" creationId="{5315B3A0-22C0-B828-9898-E22535B2EA52}"/>
          </ac:spMkLst>
        </pc:spChg>
        <pc:spChg chg="del">
          <ac:chgData name="LE TOUX Vincent" userId="0415263f-79d8-4546-9535-f130639a4fc7" providerId="ADAL" clId="{87FF94FD-BD16-4FCB-BF18-62955CB17269}" dt="2024-03-08T15:25:37.027" v="132" actId="478"/>
          <ac:spMkLst>
            <pc:docMk/>
            <pc:sldMk cId="3580119428" sldId="2147326882"/>
            <ac:spMk id="4" creationId="{28B3A4B3-4A3D-D0A0-47DA-6A8A00CF9825}"/>
          </ac:spMkLst>
        </pc:spChg>
        <pc:spChg chg="del">
          <ac:chgData name="LE TOUX Vincent" userId="0415263f-79d8-4546-9535-f130639a4fc7" providerId="ADAL" clId="{87FF94FD-BD16-4FCB-BF18-62955CB17269}" dt="2024-03-08T15:25:37.027" v="132" actId="478"/>
          <ac:spMkLst>
            <pc:docMk/>
            <pc:sldMk cId="3580119428" sldId="2147326882"/>
            <ac:spMk id="5" creationId="{ACA8FB81-FB22-45D9-554D-92F5FC49C8FF}"/>
          </ac:spMkLst>
        </pc:spChg>
      </pc:sldChg>
    </pc:docChg>
  </pc:docChgLst>
  <pc:docChgLst>
    <pc:chgData name="LE TOUX Vincent" userId="0415263f-79d8-4546-9535-f130639a4fc7" providerId="ADAL" clId="{2C327279-F920-4DF5-865F-AE0CC3D2506B}"/>
    <pc:docChg chg="undo custSel addSld modSld">
      <pc:chgData name="LE TOUX Vincent" userId="0415263f-79d8-4546-9535-f130639a4fc7" providerId="ADAL" clId="{2C327279-F920-4DF5-865F-AE0CC3D2506B}" dt="2024-05-20T15:25:46.635" v="59" actId="1076"/>
      <pc:docMkLst>
        <pc:docMk/>
      </pc:docMkLst>
      <pc:sldChg chg="addSp delSp modSp mod">
        <pc:chgData name="LE TOUX Vincent" userId="0415263f-79d8-4546-9535-f130639a4fc7" providerId="ADAL" clId="{2C327279-F920-4DF5-865F-AE0CC3D2506B}" dt="2024-05-17T10:14:13.583" v="37" actId="478"/>
        <pc:sldMkLst>
          <pc:docMk/>
          <pc:sldMk cId="1302555090" sldId="2147326861"/>
        </pc:sldMkLst>
        <pc:spChg chg="mod">
          <ac:chgData name="LE TOUX Vincent" userId="0415263f-79d8-4546-9535-f130639a4fc7" providerId="ADAL" clId="{2C327279-F920-4DF5-865F-AE0CC3D2506B}" dt="2024-05-17T10:13:50.075" v="31" actId="20577"/>
          <ac:spMkLst>
            <pc:docMk/>
            <pc:sldMk cId="1302555090" sldId="2147326861"/>
            <ac:spMk id="2" creationId="{1D55B43D-D8F6-CDE8-3886-39512AF2DA5D}"/>
          </ac:spMkLst>
        </pc:spChg>
        <pc:spChg chg="mod">
          <ac:chgData name="LE TOUX Vincent" userId="0415263f-79d8-4546-9535-f130639a4fc7" providerId="ADAL" clId="{2C327279-F920-4DF5-865F-AE0CC3D2506B}" dt="2024-05-17T10:14:04.394" v="36" actId="14100"/>
          <ac:spMkLst>
            <pc:docMk/>
            <pc:sldMk cId="1302555090" sldId="2147326861"/>
            <ac:spMk id="8" creationId="{0D835430-4C60-9EC7-905B-45E5C15D6A20}"/>
          </ac:spMkLst>
        </pc:spChg>
        <pc:picChg chg="add mod">
          <ac:chgData name="LE TOUX Vincent" userId="0415263f-79d8-4546-9535-f130639a4fc7" providerId="ADAL" clId="{2C327279-F920-4DF5-865F-AE0CC3D2506B}" dt="2024-05-17T10:13:45.412" v="25" actId="1076"/>
          <ac:picMkLst>
            <pc:docMk/>
            <pc:sldMk cId="1302555090" sldId="2147326861"/>
            <ac:picMk id="4" creationId="{0425324F-30F8-2CC5-7F37-6F6C927AA8C8}"/>
          </ac:picMkLst>
        </pc:picChg>
        <pc:picChg chg="del mod">
          <ac:chgData name="LE TOUX Vincent" userId="0415263f-79d8-4546-9535-f130639a4fc7" providerId="ADAL" clId="{2C327279-F920-4DF5-865F-AE0CC3D2506B}" dt="2024-05-17T10:14:13.583" v="37" actId="478"/>
          <ac:picMkLst>
            <pc:docMk/>
            <pc:sldMk cId="1302555090" sldId="2147326861"/>
            <ac:picMk id="10" creationId="{52E8EB64-EFC9-B111-06CF-5F38CFF50CEF}"/>
          </ac:picMkLst>
        </pc:picChg>
      </pc:sldChg>
      <pc:sldChg chg="modSp mod">
        <pc:chgData name="LE TOUX Vincent" userId="0415263f-79d8-4546-9535-f130639a4fc7" providerId="ADAL" clId="{2C327279-F920-4DF5-865F-AE0CC3D2506B}" dt="2024-05-17T13:16:53.658" v="54" actId="20577"/>
        <pc:sldMkLst>
          <pc:docMk/>
          <pc:sldMk cId="2394562206" sldId="2147326879"/>
        </pc:sldMkLst>
        <pc:spChg chg="mod">
          <ac:chgData name="LE TOUX Vincent" userId="0415263f-79d8-4546-9535-f130639a4fc7" providerId="ADAL" clId="{2C327279-F920-4DF5-865F-AE0CC3D2506B}" dt="2024-05-17T13:16:53.658" v="54" actId="20577"/>
          <ac:spMkLst>
            <pc:docMk/>
            <pc:sldMk cId="2394562206" sldId="2147326879"/>
            <ac:spMk id="30" creationId="{6081732B-8BA6-F255-18AB-723AD6924936}"/>
          </ac:spMkLst>
        </pc:spChg>
      </pc:sldChg>
      <pc:sldChg chg="addSp delSp modSp mod">
        <pc:chgData name="LE TOUX Vincent" userId="0415263f-79d8-4546-9535-f130639a4fc7" providerId="ADAL" clId="{2C327279-F920-4DF5-865F-AE0CC3D2506B}" dt="2024-05-17T12:00:39.725" v="52" actId="20577"/>
        <pc:sldMkLst>
          <pc:docMk/>
          <pc:sldMk cId="2914947384" sldId="2147326880"/>
        </pc:sldMkLst>
        <pc:spChg chg="mod">
          <ac:chgData name="LE TOUX Vincent" userId="0415263f-79d8-4546-9535-f130639a4fc7" providerId="ADAL" clId="{2C327279-F920-4DF5-865F-AE0CC3D2506B}" dt="2024-05-17T12:00:39.725" v="52" actId="20577"/>
          <ac:spMkLst>
            <pc:docMk/>
            <pc:sldMk cId="2914947384" sldId="2147326880"/>
            <ac:spMk id="2" creationId="{F118E664-132D-FD04-6A23-9A022B2ECC45}"/>
          </ac:spMkLst>
        </pc:spChg>
        <pc:spChg chg="mod">
          <ac:chgData name="LE TOUX Vincent" userId="0415263f-79d8-4546-9535-f130639a4fc7" providerId="ADAL" clId="{2C327279-F920-4DF5-865F-AE0CC3D2506B}" dt="2024-05-17T12:00:35.144" v="46" actId="14100"/>
          <ac:spMkLst>
            <pc:docMk/>
            <pc:sldMk cId="2914947384" sldId="2147326880"/>
            <ac:spMk id="8" creationId="{12B4D44B-5E65-EFB7-B628-EDB41B1BEE79}"/>
          </ac:spMkLst>
        </pc:spChg>
        <pc:picChg chg="add mod">
          <ac:chgData name="LE TOUX Vincent" userId="0415263f-79d8-4546-9535-f130639a4fc7" providerId="ADAL" clId="{2C327279-F920-4DF5-865F-AE0CC3D2506B}" dt="2024-05-17T12:00:28.835" v="44" actId="14100"/>
          <ac:picMkLst>
            <pc:docMk/>
            <pc:sldMk cId="2914947384" sldId="2147326880"/>
            <ac:picMk id="4" creationId="{C2B70B40-B5DB-A237-C951-0F625785D1EF}"/>
          </ac:picMkLst>
        </pc:picChg>
        <pc:picChg chg="del">
          <ac:chgData name="LE TOUX Vincent" userId="0415263f-79d8-4546-9535-f130639a4fc7" providerId="ADAL" clId="{2C327279-F920-4DF5-865F-AE0CC3D2506B}" dt="2024-05-17T11:59:46.997" v="38" actId="478"/>
          <ac:picMkLst>
            <pc:docMk/>
            <pc:sldMk cId="2914947384" sldId="2147326880"/>
            <ac:picMk id="10" creationId="{1FECB551-5A26-BA10-88A7-EFF78C00A91E}"/>
          </ac:picMkLst>
        </pc:picChg>
      </pc:sldChg>
      <pc:sldChg chg="addSp delSp modSp new mod">
        <pc:chgData name="LE TOUX Vincent" userId="0415263f-79d8-4546-9535-f130639a4fc7" providerId="ADAL" clId="{2C327279-F920-4DF5-865F-AE0CC3D2506B}" dt="2024-05-17T09:34:44.541" v="18" actId="1076"/>
        <pc:sldMkLst>
          <pc:docMk/>
          <pc:sldMk cId="3925600875" sldId="2147326888"/>
        </pc:sldMkLst>
        <pc:spChg chg="mod">
          <ac:chgData name="LE TOUX Vincent" userId="0415263f-79d8-4546-9535-f130639a4fc7" providerId="ADAL" clId="{2C327279-F920-4DF5-865F-AE0CC3D2506B}" dt="2024-05-17T09:29:43.805" v="8" actId="20577"/>
          <ac:spMkLst>
            <pc:docMk/>
            <pc:sldMk cId="3925600875" sldId="2147326888"/>
            <ac:spMk id="2" creationId="{C2300E9C-F10D-733C-E8B2-325211D2F956}"/>
          </ac:spMkLst>
        </pc:spChg>
        <pc:spChg chg="del">
          <ac:chgData name="LE TOUX Vincent" userId="0415263f-79d8-4546-9535-f130639a4fc7" providerId="ADAL" clId="{2C327279-F920-4DF5-865F-AE0CC3D2506B}" dt="2024-05-17T09:29:46.967" v="9" actId="478"/>
          <ac:spMkLst>
            <pc:docMk/>
            <pc:sldMk cId="3925600875" sldId="2147326888"/>
            <ac:spMk id="3" creationId="{45957EE8-C847-4DA6-AB2E-057C544F4F66}"/>
          </ac:spMkLst>
        </pc:spChg>
        <pc:picChg chg="add mod">
          <ac:chgData name="LE TOUX Vincent" userId="0415263f-79d8-4546-9535-f130639a4fc7" providerId="ADAL" clId="{2C327279-F920-4DF5-865F-AE0CC3D2506B}" dt="2024-05-17T09:34:44.541" v="18" actId="1076"/>
          <ac:picMkLst>
            <pc:docMk/>
            <pc:sldMk cId="3925600875" sldId="2147326888"/>
            <ac:picMk id="5" creationId="{94F0FEA9-705C-25DC-28F7-EBB2C84FB0DC}"/>
          </ac:picMkLst>
        </pc:picChg>
        <pc:picChg chg="add mod">
          <ac:chgData name="LE TOUX Vincent" userId="0415263f-79d8-4546-9535-f130639a4fc7" providerId="ADAL" clId="{2C327279-F920-4DF5-865F-AE0CC3D2506B}" dt="2024-05-17T09:34:37.532" v="17" actId="1076"/>
          <ac:picMkLst>
            <pc:docMk/>
            <pc:sldMk cId="3925600875" sldId="2147326888"/>
            <ac:picMk id="7" creationId="{9C20FCDF-C29B-6DAE-D868-E620A11EB48B}"/>
          </ac:picMkLst>
        </pc:picChg>
      </pc:sldChg>
      <pc:sldChg chg="addSp modSp new mod modAnim">
        <pc:chgData name="LE TOUX Vincent" userId="0415263f-79d8-4546-9535-f130639a4fc7" providerId="ADAL" clId="{2C327279-F920-4DF5-865F-AE0CC3D2506B}" dt="2024-05-20T15:25:46.635" v="59" actId="1076"/>
        <pc:sldMkLst>
          <pc:docMk/>
          <pc:sldMk cId="1188032064" sldId="2147326889"/>
        </pc:sldMkLst>
        <pc:picChg chg="add mod">
          <ac:chgData name="LE TOUX Vincent" userId="0415263f-79d8-4546-9535-f130639a4fc7" providerId="ADAL" clId="{2C327279-F920-4DF5-865F-AE0CC3D2506B}" dt="2024-05-20T15:25:46.635" v="59" actId="1076"/>
          <ac:picMkLst>
            <pc:docMk/>
            <pc:sldMk cId="1188032064" sldId="2147326889"/>
            <ac:picMk id="4" creationId="{EC9046EA-7464-3925-CA48-90B1599E9208}"/>
          </ac:picMkLst>
        </pc:picChg>
      </pc:sldChg>
    </pc:docChg>
  </pc:docChgLst>
  <pc:docChgLst>
    <pc:chgData name="LE TOUX Vincent" userId="0415263f-79d8-4546-9535-f130639a4fc7" providerId="ADAL" clId="{AFE88D37-F83C-4CD4-A22F-43390663AA6C}"/>
    <pc:docChg chg="undo redo custSel addSld delSld modSld sldOrd">
      <pc:chgData name="LE TOUX Vincent" userId="0415263f-79d8-4546-9535-f130639a4fc7" providerId="ADAL" clId="{AFE88D37-F83C-4CD4-A22F-43390663AA6C}" dt="2024-05-22T13:56:45.668" v="4838" actId="207"/>
      <pc:docMkLst>
        <pc:docMk/>
      </pc:docMkLst>
      <pc:sldChg chg="modSp mod">
        <pc:chgData name="LE TOUX Vincent" userId="0415263f-79d8-4546-9535-f130639a4fc7" providerId="ADAL" clId="{AFE88D37-F83C-4CD4-A22F-43390663AA6C}" dt="2024-05-16T10:05:30.561" v="959" actId="790"/>
        <pc:sldMkLst>
          <pc:docMk/>
          <pc:sldMk cId="2368927862" sldId="256"/>
        </pc:sldMkLst>
        <pc:spChg chg="mod">
          <ac:chgData name="LE TOUX Vincent" userId="0415263f-79d8-4546-9535-f130639a4fc7" providerId="ADAL" clId="{AFE88D37-F83C-4CD4-A22F-43390663AA6C}" dt="2024-05-16T10:05:28.297" v="958" actId="790"/>
          <ac:spMkLst>
            <pc:docMk/>
            <pc:sldMk cId="2368927862" sldId="256"/>
            <ac:spMk id="4" creationId="{BC9F746A-4301-B2B7-F9B7-3929B72DB07C}"/>
          </ac:spMkLst>
        </pc:spChg>
        <pc:spChg chg="mod">
          <ac:chgData name="LE TOUX Vincent" userId="0415263f-79d8-4546-9535-f130639a4fc7" providerId="ADAL" clId="{AFE88D37-F83C-4CD4-A22F-43390663AA6C}" dt="2024-05-16T10:05:30.561" v="959" actId="790"/>
          <ac:spMkLst>
            <pc:docMk/>
            <pc:sldMk cId="2368927862" sldId="256"/>
            <ac:spMk id="5" creationId="{B877449D-5AB4-31B4-240A-268D2C3F8A95}"/>
          </ac:spMkLst>
        </pc:spChg>
      </pc:sldChg>
      <pc:sldChg chg="modSp del mod">
        <pc:chgData name="LE TOUX Vincent" userId="0415263f-79d8-4546-9535-f130639a4fc7" providerId="ADAL" clId="{AFE88D37-F83C-4CD4-A22F-43390663AA6C}" dt="2024-05-22T13:22:31.530" v="4674" actId="47"/>
        <pc:sldMkLst>
          <pc:docMk/>
          <pc:sldMk cId="1025575577" sldId="259"/>
        </pc:sldMkLst>
        <pc:spChg chg="mod">
          <ac:chgData name="LE TOUX Vincent" userId="0415263f-79d8-4546-9535-f130639a4fc7" providerId="ADAL" clId="{AFE88D37-F83C-4CD4-A22F-43390663AA6C}" dt="2024-05-16T10:05:44.850" v="1089" actId="790"/>
          <ac:spMkLst>
            <pc:docMk/>
            <pc:sldMk cId="1025575577" sldId="259"/>
            <ac:spMk id="4" creationId="{7A2458B9-53D9-0C34-AB83-740A9CA6BCA2}"/>
          </ac:spMkLst>
        </pc:spChg>
      </pc:sldChg>
      <pc:sldChg chg="addSp modSp mod modShow">
        <pc:chgData name="LE TOUX Vincent" userId="0415263f-79d8-4546-9535-f130639a4fc7" providerId="ADAL" clId="{AFE88D37-F83C-4CD4-A22F-43390663AA6C}" dt="2024-05-22T12:55:57.651" v="4026" actId="1076"/>
        <pc:sldMkLst>
          <pc:docMk/>
          <pc:sldMk cId="2739476586" sldId="2147326560"/>
        </pc:sldMkLst>
        <pc:spChg chg="mod">
          <ac:chgData name="LE TOUX Vincent" userId="0415263f-79d8-4546-9535-f130639a4fc7" providerId="ADAL" clId="{AFE88D37-F83C-4CD4-A22F-43390663AA6C}" dt="2024-05-22T12:55:39.296" v="4003"/>
          <ac:spMkLst>
            <pc:docMk/>
            <pc:sldMk cId="2739476586" sldId="2147326560"/>
            <ac:spMk id="2" creationId="{33C11244-FF0B-4936-BD7E-EBD2534D66DD}"/>
          </ac:spMkLst>
        </pc:spChg>
        <pc:spChg chg="mod">
          <ac:chgData name="LE TOUX Vincent" userId="0415263f-79d8-4546-9535-f130639a4fc7" providerId="ADAL" clId="{AFE88D37-F83C-4CD4-A22F-43390663AA6C}" dt="2024-05-16T10:05:34.076" v="963" actId="790"/>
          <ac:spMkLst>
            <pc:docMk/>
            <pc:sldMk cId="2739476586" sldId="2147326560"/>
            <ac:spMk id="3" creationId="{51595AA5-BD4C-98E3-0F05-3EC16A7D9AD4}"/>
          </ac:spMkLst>
        </pc:spChg>
        <pc:spChg chg="mod">
          <ac:chgData name="LE TOUX Vincent" userId="0415263f-79d8-4546-9535-f130639a4fc7" providerId="ADAL" clId="{AFE88D37-F83C-4CD4-A22F-43390663AA6C}" dt="2024-05-16T10:05:35.217" v="964" actId="790"/>
          <ac:spMkLst>
            <pc:docMk/>
            <pc:sldMk cId="2739476586" sldId="2147326560"/>
            <ac:spMk id="7" creationId="{EAF19B3E-FA0B-41A0-8556-FDF6B0B17562}"/>
          </ac:spMkLst>
        </pc:spChg>
        <pc:spChg chg="add mod">
          <ac:chgData name="LE TOUX Vincent" userId="0415263f-79d8-4546-9535-f130639a4fc7" providerId="ADAL" clId="{AFE88D37-F83C-4CD4-A22F-43390663AA6C}" dt="2024-05-22T12:55:57.651" v="4026" actId="1076"/>
          <ac:spMkLst>
            <pc:docMk/>
            <pc:sldMk cId="2739476586" sldId="2147326560"/>
            <ac:spMk id="8" creationId="{E5E8DCC6-6A85-CE10-8A62-A9649FEC151A}"/>
          </ac:spMkLst>
        </pc:spChg>
        <pc:spChg chg="mod">
          <ac:chgData name="LE TOUX Vincent" userId="0415263f-79d8-4546-9535-f130639a4fc7" providerId="ADAL" clId="{AFE88D37-F83C-4CD4-A22F-43390663AA6C}" dt="2024-05-22T12:55:33.871" v="4001" actId="21"/>
          <ac:spMkLst>
            <pc:docMk/>
            <pc:sldMk cId="2739476586" sldId="2147326560"/>
            <ac:spMk id="9" creationId="{43FB4F87-4FD6-A2F2-88BD-45CF5E3E238F}"/>
          </ac:spMkLst>
        </pc:spChg>
        <pc:spChg chg="mod">
          <ac:chgData name="LE TOUX Vincent" userId="0415263f-79d8-4546-9535-f130639a4fc7" providerId="ADAL" clId="{AFE88D37-F83C-4CD4-A22F-43390663AA6C}" dt="2024-05-16T10:05:32.330" v="961" actId="790"/>
          <ac:spMkLst>
            <pc:docMk/>
            <pc:sldMk cId="2739476586" sldId="2147326560"/>
            <ac:spMk id="21" creationId="{8D737F6D-BAEF-7924-AFD5-6152A129AB3D}"/>
          </ac:spMkLst>
        </pc:spChg>
        <pc:picChg chg="add mod modCrop">
          <ac:chgData name="LE TOUX Vincent" userId="0415263f-79d8-4546-9535-f130639a4fc7" providerId="ADAL" clId="{AFE88D37-F83C-4CD4-A22F-43390663AA6C}" dt="2024-05-16T14:35:59.895" v="2130"/>
          <ac:picMkLst>
            <pc:docMk/>
            <pc:sldMk cId="2739476586" sldId="2147326560"/>
            <ac:picMk id="6" creationId="{E8F12E31-1AA6-94FC-6BE6-386E01A2864F}"/>
          </ac:picMkLst>
        </pc:picChg>
      </pc:sldChg>
      <pc:sldChg chg="addSp modSp mod modShow">
        <pc:chgData name="LE TOUX Vincent" userId="0415263f-79d8-4546-9535-f130639a4fc7" providerId="ADAL" clId="{AFE88D37-F83C-4CD4-A22F-43390663AA6C}" dt="2024-05-16T14:37:03.430" v="2134" actId="1582"/>
        <pc:sldMkLst>
          <pc:docMk/>
          <pc:sldMk cId="2535100816" sldId="2147326561"/>
        </pc:sldMkLst>
        <pc:spChg chg="mod">
          <ac:chgData name="LE TOUX Vincent" userId="0415263f-79d8-4546-9535-f130639a4fc7" providerId="ADAL" clId="{AFE88D37-F83C-4CD4-A22F-43390663AA6C}" dt="2024-05-16T10:05:44.712" v="967" actId="790"/>
          <ac:spMkLst>
            <pc:docMk/>
            <pc:sldMk cId="2535100816" sldId="2147326561"/>
            <ac:spMk id="2" creationId="{5C7B7420-0666-426B-9CF4-185450E21834}"/>
          </ac:spMkLst>
        </pc:spChg>
        <pc:spChg chg="mod">
          <ac:chgData name="LE TOUX Vincent" userId="0415263f-79d8-4546-9535-f130639a4fc7" providerId="ADAL" clId="{AFE88D37-F83C-4CD4-A22F-43390663AA6C}" dt="2024-05-16T10:05:44.734" v="973" actId="790"/>
          <ac:spMkLst>
            <pc:docMk/>
            <pc:sldMk cId="2535100816" sldId="2147326561"/>
            <ac:spMk id="5" creationId="{1AE36B8E-7DE7-56C0-0FFB-D1CDE100A39A}"/>
          </ac:spMkLst>
        </pc:spChg>
        <pc:spChg chg="add mod ord">
          <ac:chgData name="LE TOUX Vincent" userId="0415263f-79d8-4546-9535-f130639a4fc7" providerId="ADAL" clId="{AFE88D37-F83C-4CD4-A22F-43390663AA6C}" dt="2024-05-16T10:05:44.734" v="974" actId="790"/>
          <ac:spMkLst>
            <pc:docMk/>
            <pc:sldMk cId="2535100816" sldId="2147326561"/>
            <ac:spMk id="9" creationId="{B2DC7D90-A82D-B2C4-8A9B-29316394B6C5}"/>
          </ac:spMkLst>
        </pc:spChg>
        <pc:spChg chg="mod">
          <ac:chgData name="LE TOUX Vincent" userId="0415263f-79d8-4546-9535-f130639a4fc7" providerId="ADAL" clId="{AFE88D37-F83C-4CD4-A22F-43390663AA6C}" dt="2024-05-16T10:05:44.728" v="968" actId="790"/>
          <ac:spMkLst>
            <pc:docMk/>
            <pc:sldMk cId="2535100816" sldId="2147326561"/>
            <ac:spMk id="12" creationId="{834C7224-40E0-449F-AF7A-5C7F0F779FBB}"/>
          </ac:spMkLst>
        </pc:spChg>
        <pc:spChg chg="mod">
          <ac:chgData name="LE TOUX Vincent" userId="0415263f-79d8-4546-9535-f130639a4fc7" providerId="ADAL" clId="{AFE88D37-F83C-4CD4-A22F-43390663AA6C}" dt="2024-05-16T10:05:44.728" v="969" actId="790"/>
          <ac:spMkLst>
            <pc:docMk/>
            <pc:sldMk cId="2535100816" sldId="2147326561"/>
            <ac:spMk id="13" creationId="{558EEAC2-8EB5-4A91-8E6C-7B45392F8EAC}"/>
          </ac:spMkLst>
        </pc:spChg>
        <pc:spChg chg="mod">
          <ac:chgData name="LE TOUX Vincent" userId="0415263f-79d8-4546-9535-f130639a4fc7" providerId="ADAL" clId="{AFE88D37-F83C-4CD4-A22F-43390663AA6C}" dt="2024-05-16T10:05:44.728" v="970" actId="790"/>
          <ac:spMkLst>
            <pc:docMk/>
            <pc:sldMk cId="2535100816" sldId="2147326561"/>
            <ac:spMk id="14" creationId="{D53F0F35-A958-4D29-AC01-0DA15D1BF746}"/>
          </ac:spMkLst>
        </pc:spChg>
        <pc:spChg chg="mod">
          <ac:chgData name="LE TOUX Vincent" userId="0415263f-79d8-4546-9535-f130639a4fc7" providerId="ADAL" clId="{AFE88D37-F83C-4CD4-A22F-43390663AA6C}" dt="2024-05-16T10:05:44.734" v="971" actId="790"/>
          <ac:spMkLst>
            <pc:docMk/>
            <pc:sldMk cId="2535100816" sldId="2147326561"/>
            <ac:spMk id="17" creationId="{04BBD197-073A-42DC-BD68-8B2A1A548691}"/>
          </ac:spMkLst>
        </pc:spChg>
        <pc:spChg chg="mod">
          <ac:chgData name="LE TOUX Vincent" userId="0415263f-79d8-4546-9535-f130639a4fc7" providerId="ADAL" clId="{AFE88D37-F83C-4CD4-A22F-43390663AA6C}" dt="2024-05-16T10:05:44.712" v="966" actId="790"/>
          <ac:spMkLst>
            <pc:docMk/>
            <pc:sldMk cId="2535100816" sldId="2147326561"/>
            <ac:spMk id="19" creationId="{8B859DF0-C248-4B28-B828-20D6DA589944}"/>
          </ac:spMkLst>
        </pc:spChg>
        <pc:spChg chg="mod">
          <ac:chgData name="LE TOUX Vincent" userId="0415263f-79d8-4546-9535-f130639a4fc7" providerId="ADAL" clId="{AFE88D37-F83C-4CD4-A22F-43390663AA6C}" dt="2024-05-16T10:05:44.712" v="965" actId="790"/>
          <ac:spMkLst>
            <pc:docMk/>
            <pc:sldMk cId="2535100816" sldId="2147326561"/>
            <ac:spMk id="20" creationId="{AB67B1FB-80BF-481F-9841-6B3FB039BB09}"/>
          </ac:spMkLst>
        </pc:spChg>
        <pc:spChg chg="add mod">
          <ac:chgData name="LE TOUX Vincent" userId="0415263f-79d8-4546-9535-f130639a4fc7" providerId="ADAL" clId="{AFE88D37-F83C-4CD4-A22F-43390663AA6C}" dt="2024-05-16T14:37:03.430" v="2134" actId="1582"/>
          <ac:spMkLst>
            <pc:docMk/>
            <pc:sldMk cId="2535100816" sldId="2147326561"/>
            <ac:spMk id="21" creationId="{6C45D9B4-AF50-7927-E833-50414CFF9AB7}"/>
          </ac:spMkLst>
        </pc:spChg>
        <pc:spChg chg="mod">
          <ac:chgData name="LE TOUX Vincent" userId="0415263f-79d8-4546-9535-f130639a4fc7" providerId="ADAL" clId="{AFE88D37-F83C-4CD4-A22F-43390663AA6C}" dt="2024-05-16T10:05:44.734" v="972" actId="790"/>
          <ac:spMkLst>
            <pc:docMk/>
            <pc:sldMk cId="2535100816" sldId="2147326561"/>
            <ac:spMk id="22" creationId="{15287A17-33E4-4B78-BE4C-271A30E6A46B}"/>
          </ac:spMkLst>
        </pc:spChg>
        <pc:picChg chg="add mod ord">
          <ac:chgData name="LE TOUX Vincent" userId="0415263f-79d8-4546-9535-f130639a4fc7" providerId="ADAL" clId="{AFE88D37-F83C-4CD4-A22F-43390663AA6C}" dt="2024-03-26T13:03:39.461" v="16" actId="166"/>
          <ac:picMkLst>
            <pc:docMk/>
            <pc:sldMk cId="2535100816" sldId="2147326561"/>
            <ac:picMk id="7" creationId="{26E4F0E4-5950-CBFD-BDFE-FA6BC8584648}"/>
          </ac:picMkLst>
        </pc:picChg>
        <pc:picChg chg="mod">
          <ac:chgData name="LE TOUX Vincent" userId="0415263f-79d8-4546-9535-f130639a4fc7" providerId="ADAL" clId="{AFE88D37-F83C-4CD4-A22F-43390663AA6C}" dt="2024-03-26T13:02:31.154" v="5" actId="1076"/>
          <ac:picMkLst>
            <pc:docMk/>
            <pc:sldMk cId="2535100816" sldId="2147326561"/>
            <ac:picMk id="15" creationId="{14A82C5F-1217-431D-9E91-50A27A7202B1}"/>
          </ac:picMkLst>
        </pc:picChg>
        <pc:picChg chg="mod">
          <ac:chgData name="LE TOUX Vincent" userId="0415263f-79d8-4546-9535-f130639a4fc7" providerId="ADAL" clId="{AFE88D37-F83C-4CD4-A22F-43390663AA6C}" dt="2024-03-26T13:02:31.154" v="5" actId="1076"/>
          <ac:picMkLst>
            <pc:docMk/>
            <pc:sldMk cId="2535100816" sldId="2147326561"/>
            <ac:picMk id="16" creationId="{A1D73C5B-522F-47E5-9FFB-757EDC823374}"/>
          </ac:picMkLst>
        </pc:picChg>
        <pc:picChg chg="mod">
          <ac:chgData name="LE TOUX Vincent" userId="0415263f-79d8-4546-9535-f130639a4fc7" providerId="ADAL" clId="{AFE88D37-F83C-4CD4-A22F-43390663AA6C}" dt="2024-03-26T13:02:31.154" v="5" actId="1076"/>
          <ac:picMkLst>
            <pc:docMk/>
            <pc:sldMk cId="2535100816" sldId="2147326561"/>
            <ac:picMk id="18" creationId="{92B9846B-E6B9-4F32-9C8F-B00BA4F69FCE}"/>
          </ac:picMkLst>
        </pc:picChg>
      </pc:sldChg>
      <pc:sldChg chg="addSp delSp modSp del mod">
        <pc:chgData name="LE TOUX Vincent" userId="0415263f-79d8-4546-9535-f130639a4fc7" providerId="ADAL" clId="{AFE88D37-F83C-4CD4-A22F-43390663AA6C}" dt="2024-05-22T13:27:27.046" v="4675" actId="47"/>
        <pc:sldMkLst>
          <pc:docMk/>
          <pc:sldMk cId="232981699" sldId="2147326859"/>
        </pc:sldMkLst>
        <pc:spChg chg="mod">
          <ac:chgData name="LE TOUX Vincent" userId="0415263f-79d8-4546-9535-f130639a4fc7" providerId="ADAL" clId="{AFE88D37-F83C-4CD4-A22F-43390663AA6C}" dt="2024-05-16T10:05:44.734" v="975" actId="790"/>
          <ac:spMkLst>
            <pc:docMk/>
            <pc:sldMk cId="232981699" sldId="2147326859"/>
            <ac:spMk id="2" creationId="{BC479BF2-04F7-56F6-7F80-06960C1250E9}"/>
          </ac:spMkLst>
        </pc:spChg>
        <pc:spChg chg="add mod">
          <ac:chgData name="LE TOUX Vincent" userId="0415263f-79d8-4546-9535-f130639a4fc7" providerId="ADAL" clId="{AFE88D37-F83C-4CD4-A22F-43390663AA6C}" dt="2024-05-21T09:09:34.661" v="2319" actId="1076"/>
          <ac:spMkLst>
            <pc:docMk/>
            <pc:sldMk cId="232981699" sldId="2147326859"/>
            <ac:spMk id="3" creationId="{C287A03C-D522-767B-51F0-B3BCBB306628}"/>
          </ac:spMkLst>
        </pc:spChg>
        <pc:spChg chg="del mod">
          <ac:chgData name="LE TOUX Vincent" userId="0415263f-79d8-4546-9535-f130639a4fc7" providerId="ADAL" clId="{AFE88D37-F83C-4CD4-A22F-43390663AA6C}" dt="2024-03-18T15:20:20.565" v="2" actId="478"/>
          <ac:spMkLst>
            <pc:docMk/>
            <pc:sldMk cId="232981699" sldId="2147326859"/>
            <ac:spMk id="3" creationId="{FA18DBBF-90E2-F603-F45F-872AC254E8D8}"/>
          </ac:spMkLst>
        </pc:spChg>
        <pc:spChg chg="del">
          <ac:chgData name="LE TOUX Vincent" userId="0415263f-79d8-4546-9535-f130639a4fc7" providerId="ADAL" clId="{AFE88D37-F83C-4CD4-A22F-43390663AA6C}" dt="2024-03-18T15:20:17.923" v="0" actId="478"/>
          <ac:spMkLst>
            <pc:docMk/>
            <pc:sldMk cId="232981699" sldId="2147326859"/>
            <ac:spMk id="4" creationId="{8B499EBF-50B7-59BB-D1C0-4A01C3D83948}"/>
          </ac:spMkLst>
        </pc:spChg>
        <pc:spChg chg="mod">
          <ac:chgData name="LE TOUX Vincent" userId="0415263f-79d8-4546-9535-f130639a4fc7" providerId="ADAL" clId="{AFE88D37-F83C-4CD4-A22F-43390663AA6C}" dt="2024-05-16T10:05:44.734" v="976" actId="790"/>
          <ac:spMkLst>
            <pc:docMk/>
            <pc:sldMk cId="232981699" sldId="2147326859"/>
            <ac:spMk id="5" creationId="{CADD5498-0024-CE49-2ED7-78E08111B702}"/>
          </ac:spMkLst>
        </pc:spChg>
        <pc:picChg chg="mod modCrop">
          <ac:chgData name="LE TOUX Vincent" userId="0415263f-79d8-4546-9535-f130639a4fc7" providerId="ADAL" clId="{AFE88D37-F83C-4CD4-A22F-43390663AA6C}" dt="2024-05-16T12:54:02.677" v="1276" actId="1076"/>
          <ac:picMkLst>
            <pc:docMk/>
            <pc:sldMk cId="232981699" sldId="2147326859"/>
            <ac:picMk id="9" creationId="{162B1778-4B97-EA43-43C7-2B97CD6D9B0A}"/>
          </ac:picMkLst>
        </pc:picChg>
        <pc:picChg chg="mod modCrop">
          <ac:chgData name="LE TOUX Vincent" userId="0415263f-79d8-4546-9535-f130639a4fc7" providerId="ADAL" clId="{AFE88D37-F83C-4CD4-A22F-43390663AA6C}" dt="2024-05-16T12:54:08.289" v="1278" actId="1076"/>
          <ac:picMkLst>
            <pc:docMk/>
            <pc:sldMk cId="232981699" sldId="2147326859"/>
            <ac:picMk id="14" creationId="{A3FD6C8C-3D79-D730-5EC4-6BC0D60D9738}"/>
          </ac:picMkLst>
        </pc:picChg>
      </pc:sldChg>
      <pc:sldChg chg="addSp delSp modSp mod modAnim">
        <pc:chgData name="LE TOUX Vincent" userId="0415263f-79d8-4546-9535-f130639a4fc7" providerId="ADAL" clId="{AFE88D37-F83C-4CD4-A22F-43390663AA6C}" dt="2024-05-22T13:56:45.668" v="4838" actId="207"/>
        <pc:sldMkLst>
          <pc:docMk/>
          <pc:sldMk cId="1654045008" sldId="2147326860"/>
        </pc:sldMkLst>
        <pc:spChg chg="mod">
          <ac:chgData name="LE TOUX Vincent" userId="0415263f-79d8-4546-9535-f130639a4fc7" providerId="ADAL" clId="{AFE88D37-F83C-4CD4-A22F-43390663AA6C}" dt="2024-05-16T10:05:44.781" v="1026" actId="790"/>
          <ac:spMkLst>
            <pc:docMk/>
            <pc:sldMk cId="1654045008" sldId="2147326860"/>
            <ac:spMk id="2" creationId="{A90322E1-A0E0-C36B-BAAF-86342B81A927}"/>
          </ac:spMkLst>
        </pc:spChg>
        <pc:spChg chg="mod">
          <ac:chgData name="LE TOUX Vincent" userId="0415263f-79d8-4546-9535-f130639a4fc7" providerId="ADAL" clId="{AFE88D37-F83C-4CD4-A22F-43390663AA6C}" dt="2024-05-16T09:20:20.950" v="685"/>
          <ac:spMkLst>
            <pc:docMk/>
            <pc:sldMk cId="1654045008" sldId="2147326860"/>
            <ac:spMk id="4" creationId="{4B563FBF-8747-8747-705D-DB05A0013DBE}"/>
          </ac:spMkLst>
        </pc:spChg>
        <pc:spChg chg="del">
          <ac:chgData name="LE TOUX Vincent" userId="0415263f-79d8-4546-9535-f130639a4fc7" providerId="ADAL" clId="{AFE88D37-F83C-4CD4-A22F-43390663AA6C}" dt="2024-05-16T09:20:20.796" v="684" actId="478"/>
          <ac:spMkLst>
            <pc:docMk/>
            <pc:sldMk cId="1654045008" sldId="2147326860"/>
            <ac:spMk id="7" creationId="{570097AD-8401-C99C-7F36-68DC3FDD787C}"/>
          </ac:spMkLst>
        </pc:spChg>
        <pc:spChg chg="del">
          <ac:chgData name="LE TOUX Vincent" userId="0415263f-79d8-4546-9535-f130639a4fc7" providerId="ADAL" clId="{AFE88D37-F83C-4CD4-A22F-43390663AA6C}" dt="2024-05-16T09:20:20.796" v="684" actId="478"/>
          <ac:spMkLst>
            <pc:docMk/>
            <pc:sldMk cId="1654045008" sldId="2147326860"/>
            <ac:spMk id="8" creationId="{40D2EBAC-20A0-3063-1386-C0BA4E19ED8F}"/>
          </ac:spMkLst>
        </pc:spChg>
        <pc:spChg chg="del">
          <ac:chgData name="LE TOUX Vincent" userId="0415263f-79d8-4546-9535-f130639a4fc7" providerId="ADAL" clId="{AFE88D37-F83C-4CD4-A22F-43390663AA6C}" dt="2024-05-16T09:20:20.796" v="684" actId="478"/>
          <ac:spMkLst>
            <pc:docMk/>
            <pc:sldMk cId="1654045008" sldId="2147326860"/>
            <ac:spMk id="9" creationId="{ECB074F6-338A-BC4C-E685-F14538CE2FB5}"/>
          </ac:spMkLst>
        </pc:spChg>
        <pc:spChg chg="mod">
          <ac:chgData name="LE TOUX Vincent" userId="0415263f-79d8-4546-9535-f130639a4fc7" providerId="ADAL" clId="{AFE88D37-F83C-4CD4-A22F-43390663AA6C}" dt="2024-05-22T09:16:30.380" v="3558" actId="20577"/>
          <ac:spMkLst>
            <pc:docMk/>
            <pc:sldMk cId="1654045008" sldId="2147326860"/>
            <ac:spMk id="10" creationId="{9FB204A2-8BE5-73B1-496B-F2CA57ADDD8B}"/>
          </ac:spMkLst>
        </pc:spChg>
        <pc:spChg chg="mod">
          <ac:chgData name="LE TOUX Vincent" userId="0415263f-79d8-4546-9535-f130639a4fc7" providerId="ADAL" clId="{AFE88D37-F83C-4CD4-A22F-43390663AA6C}" dt="2024-05-22T13:16:26.368" v="4589" actId="1076"/>
          <ac:spMkLst>
            <pc:docMk/>
            <pc:sldMk cId="1654045008" sldId="2147326860"/>
            <ac:spMk id="11" creationId="{375AA4E7-0CD8-08E6-86E2-44B9D9B48CD5}"/>
          </ac:spMkLst>
        </pc:spChg>
        <pc:spChg chg="mod">
          <ac:chgData name="LE TOUX Vincent" userId="0415263f-79d8-4546-9535-f130639a4fc7" providerId="ADAL" clId="{AFE88D37-F83C-4CD4-A22F-43390663AA6C}" dt="2024-05-16T10:05:44.796" v="1029" actId="790"/>
          <ac:spMkLst>
            <pc:docMk/>
            <pc:sldMk cId="1654045008" sldId="2147326860"/>
            <ac:spMk id="12" creationId="{04F9254E-2295-44E6-ADB5-1D68C4FC88CB}"/>
          </ac:spMkLst>
        </pc:spChg>
        <pc:spChg chg="mod">
          <ac:chgData name="LE TOUX Vincent" userId="0415263f-79d8-4546-9535-f130639a4fc7" providerId="ADAL" clId="{AFE88D37-F83C-4CD4-A22F-43390663AA6C}" dt="2024-05-16T10:05:44.796" v="1030" actId="790"/>
          <ac:spMkLst>
            <pc:docMk/>
            <pc:sldMk cId="1654045008" sldId="2147326860"/>
            <ac:spMk id="13" creationId="{F0AD5248-CDDD-9FDA-F846-85177D424CB7}"/>
          </ac:spMkLst>
        </pc:spChg>
        <pc:spChg chg="mod">
          <ac:chgData name="LE TOUX Vincent" userId="0415263f-79d8-4546-9535-f130639a4fc7" providerId="ADAL" clId="{AFE88D37-F83C-4CD4-A22F-43390663AA6C}" dt="2024-05-22T13:45:11.267" v="4687"/>
          <ac:spMkLst>
            <pc:docMk/>
            <pc:sldMk cId="1654045008" sldId="2147326860"/>
            <ac:spMk id="14" creationId="{E4E84210-26CA-E912-F380-2A36972A7EA1}"/>
          </ac:spMkLst>
        </pc:spChg>
        <pc:spChg chg="mod">
          <ac:chgData name="LE TOUX Vincent" userId="0415263f-79d8-4546-9535-f130639a4fc7" providerId="ADAL" clId="{AFE88D37-F83C-4CD4-A22F-43390663AA6C}" dt="2024-05-16T10:05:44.796" v="1031" actId="790"/>
          <ac:spMkLst>
            <pc:docMk/>
            <pc:sldMk cId="1654045008" sldId="2147326860"/>
            <ac:spMk id="18" creationId="{49753FDC-6DDD-B2CD-893B-0FA90749FAEE}"/>
          </ac:spMkLst>
        </pc:spChg>
        <pc:spChg chg="mod">
          <ac:chgData name="LE TOUX Vincent" userId="0415263f-79d8-4546-9535-f130639a4fc7" providerId="ADAL" clId="{AFE88D37-F83C-4CD4-A22F-43390663AA6C}" dt="2024-05-16T09:20:20.950" v="685"/>
          <ac:spMkLst>
            <pc:docMk/>
            <pc:sldMk cId="1654045008" sldId="2147326860"/>
            <ac:spMk id="19" creationId="{19307CE3-0872-17A9-1D1A-9BEBF80243D1}"/>
          </ac:spMkLst>
        </pc:spChg>
        <pc:spChg chg="add mod">
          <ac:chgData name="LE TOUX Vincent" userId="0415263f-79d8-4546-9535-f130639a4fc7" providerId="ADAL" clId="{AFE88D37-F83C-4CD4-A22F-43390663AA6C}" dt="2024-05-22T13:56:00.967" v="4797" actId="1076"/>
          <ac:spMkLst>
            <pc:docMk/>
            <pc:sldMk cId="1654045008" sldId="2147326860"/>
            <ac:spMk id="22" creationId="{5D5F8291-8E99-853C-B17B-CE720C8B0E77}"/>
          </ac:spMkLst>
        </pc:spChg>
        <pc:spChg chg="add mod">
          <ac:chgData name="LE TOUX Vincent" userId="0415263f-79d8-4546-9535-f130639a4fc7" providerId="ADAL" clId="{AFE88D37-F83C-4CD4-A22F-43390663AA6C}" dt="2024-05-16T13:32:38.017" v="1410" actId="14100"/>
          <ac:spMkLst>
            <pc:docMk/>
            <pc:sldMk cId="1654045008" sldId="2147326860"/>
            <ac:spMk id="23" creationId="{C120964A-9263-627E-70B5-B6233138F45E}"/>
          </ac:spMkLst>
        </pc:spChg>
        <pc:spChg chg="add mod">
          <ac:chgData name="LE TOUX Vincent" userId="0415263f-79d8-4546-9535-f130639a4fc7" providerId="ADAL" clId="{AFE88D37-F83C-4CD4-A22F-43390663AA6C}" dt="2024-05-22T13:56:00.967" v="4797" actId="1076"/>
          <ac:spMkLst>
            <pc:docMk/>
            <pc:sldMk cId="1654045008" sldId="2147326860"/>
            <ac:spMk id="24" creationId="{557E51C0-E735-FCE8-A1FC-D288828DDAE7}"/>
          </ac:spMkLst>
        </pc:spChg>
        <pc:spChg chg="add mod">
          <ac:chgData name="LE TOUX Vincent" userId="0415263f-79d8-4546-9535-f130639a4fc7" providerId="ADAL" clId="{AFE88D37-F83C-4CD4-A22F-43390663AA6C}" dt="2024-05-22T13:56:00.967" v="4797" actId="1076"/>
          <ac:spMkLst>
            <pc:docMk/>
            <pc:sldMk cId="1654045008" sldId="2147326860"/>
            <ac:spMk id="25" creationId="{8CB6BE4E-6B57-0A07-00DF-CD84ED3149F7}"/>
          </ac:spMkLst>
        </pc:spChg>
        <pc:spChg chg="add mod">
          <ac:chgData name="LE TOUX Vincent" userId="0415263f-79d8-4546-9535-f130639a4fc7" providerId="ADAL" clId="{AFE88D37-F83C-4CD4-A22F-43390663AA6C}" dt="2024-05-22T13:56:00.967" v="4797" actId="1076"/>
          <ac:spMkLst>
            <pc:docMk/>
            <pc:sldMk cId="1654045008" sldId="2147326860"/>
            <ac:spMk id="27" creationId="{C976DE8B-B906-DACC-48EE-BBAF9CF0F003}"/>
          </ac:spMkLst>
        </pc:spChg>
        <pc:spChg chg="add mod">
          <ac:chgData name="LE TOUX Vincent" userId="0415263f-79d8-4546-9535-f130639a4fc7" providerId="ADAL" clId="{AFE88D37-F83C-4CD4-A22F-43390663AA6C}" dt="2024-05-22T13:56:18.145" v="4801" actId="2085"/>
          <ac:spMkLst>
            <pc:docMk/>
            <pc:sldMk cId="1654045008" sldId="2147326860"/>
            <ac:spMk id="28" creationId="{C93BCC1A-8104-C3BF-111D-79E908AFF9AE}"/>
          </ac:spMkLst>
        </pc:spChg>
        <pc:spChg chg="add mod">
          <ac:chgData name="LE TOUX Vincent" userId="0415263f-79d8-4546-9535-f130639a4fc7" providerId="ADAL" clId="{AFE88D37-F83C-4CD4-A22F-43390663AA6C}" dt="2024-05-22T13:56:32.885" v="4836" actId="20577"/>
          <ac:spMkLst>
            <pc:docMk/>
            <pc:sldMk cId="1654045008" sldId="2147326860"/>
            <ac:spMk id="29" creationId="{BF730691-9729-96C8-FC07-4036B93614D5}"/>
          </ac:spMkLst>
        </pc:spChg>
        <pc:spChg chg="add mod">
          <ac:chgData name="LE TOUX Vincent" userId="0415263f-79d8-4546-9535-f130639a4fc7" providerId="ADAL" clId="{AFE88D37-F83C-4CD4-A22F-43390663AA6C}" dt="2024-05-22T13:56:45.668" v="4838" actId="207"/>
          <ac:spMkLst>
            <pc:docMk/>
            <pc:sldMk cId="1654045008" sldId="2147326860"/>
            <ac:spMk id="30" creationId="{9B3C629E-4458-1C6A-D01F-18FEF6CEC29B}"/>
          </ac:spMkLst>
        </pc:spChg>
        <pc:grpChg chg="add mod">
          <ac:chgData name="LE TOUX Vincent" userId="0415263f-79d8-4546-9535-f130639a4fc7" providerId="ADAL" clId="{AFE88D37-F83C-4CD4-A22F-43390663AA6C}" dt="2024-05-16T09:20:20.950" v="685"/>
          <ac:grpSpMkLst>
            <pc:docMk/>
            <pc:sldMk cId="1654045008" sldId="2147326860"/>
            <ac:grpSpMk id="3" creationId="{833CF98D-2AD3-AE85-609D-18680BAC6954}"/>
          </ac:grpSpMkLst>
        </pc:grpChg>
        <pc:grpChg chg="add mod">
          <ac:chgData name="LE TOUX Vincent" userId="0415263f-79d8-4546-9535-f130639a4fc7" providerId="ADAL" clId="{AFE88D37-F83C-4CD4-A22F-43390663AA6C}" dt="2024-05-16T09:20:20.950" v="685"/>
          <ac:grpSpMkLst>
            <pc:docMk/>
            <pc:sldMk cId="1654045008" sldId="2147326860"/>
            <ac:grpSpMk id="6" creationId="{12F8F126-0521-502C-E573-0C5A01708337}"/>
          </ac:grpSpMkLst>
        </pc:grpChg>
        <pc:grpChg chg="add mod">
          <ac:chgData name="LE TOUX Vincent" userId="0415263f-79d8-4546-9535-f130639a4fc7" providerId="ADAL" clId="{AFE88D37-F83C-4CD4-A22F-43390663AA6C}" dt="2024-05-22T13:16:28.704" v="4590" actId="1076"/>
          <ac:grpSpMkLst>
            <pc:docMk/>
            <pc:sldMk cId="1654045008" sldId="2147326860"/>
            <ac:grpSpMk id="17" creationId="{CBA176AB-39AA-6CD8-3D69-1B842BC1A868}"/>
          </ac:grpSpMkLst>
        </pc:grpChg>
        <pc:picChg chg="mod">
          <ac:chgData name="LE TOUX Vincent" userId="0415263f-79d8-4546-9535-f130639a4fc7" providerId="ADAL" clId="{AFE88D37-F83C-4CD4-A22F-43390663AA6C}" dt="2024-05-16T09:20:20.950" v="685"/>
          <ac:picMkLst>
            <pc:docMk/>
            <pc:sldMk cId="1654045008" sldId="2147326860"/>
            <ac:picMk id="5" creationId="{376274C3-9E50-9DB3-36D0-94D6E86C9161}"/>
          </ac:picMkLst>
        </pc:picChg>
        <pc:picChg chg="mod">
          <ac:chgData name="LE TOUX Vincent" userId="0415263f-79d8-4546-9535-f130639a4fc7" providerId="ADAL" clId="{AFE88D37-F83C-4CD4-A22F-43390663AA6C}" dt="2024-05-16T09:20:20.950" v="685"/>
          <ac:picMkLst>
            <pc:docMk/>
            <pc:sldMk cId="1654045008" sldId="2147326860"/>
            <ac:picMk id="15" creationId="{A007203E-E103-5044-A5CE-49ED38200ABE}"/>
          </ac:picMkLst>
        </pc:picChg>
        <pc:picChg chg="del mod">
          <ac:chgData name="LE TOUX Vincent" userId="0415263f-79d8-4546-9535-f130639a4fc7" providerId="ADAL" clId="{AFE88D37-F83C-4CD4-A22F-43390663AA6C}" dt="2024-05-16T13:22:56.468" v="1400" actId="478"/>
          <ac:picMkLst>
            <pc:docMk/>
            <pc:sldMk cId="1654045008" sldId="2147326860"/>
            <ac:picMk id="16" creationId="{7AE6B003-0B55-08F3-D8FA-0D2721FA300D}"/>
          </ac:picMkLst>
        </pc:picChg>
        <pc:picChg chg="mod">
          <ac:chgData name="LE TOUX Vincent" userId="0415263f-79d8-4546-9535-f130639a4fc7" providerId="ADAL" clId="{AFE88D37-F83C-4CD4-A22F-43390663AA6C}" dt="2024-05-16T09:20:20.950" v="685"/>
          <ac:picMkLst>
            <pc:docMk/>
            <pc:sldMk cId="1654045008" sldId="2147326860"/>
            <ac:picMk id="21" creationId="{6082AEC4-228E-AB0E-630C-DE319A6EDB5F}"/>
          </ac:picMkLst>
        </pc:picChg>
        <pc:cxnChg chg="add mod">
          <ac:chgData name="LE TOUX Vincent" userId="0415263f-79d8-4546-9535-f130639a4fc7" providerId="ADAL" clId="{AFE88D37-F83C-4CD4-A22F-43390663AA6C}" dt="2024-05-22T13:56:00.967" v="4797" actId="1076"/>
          <ac:cxnSpMkLst>
            <pc:docMk/>
            <pc:sldMk cId="1654045008" sldId="2147326860"/>
            <ac:cxnSpMk id="7" creationId="{BD302143-BEC6-0B6A-B3DF-02BC599F11A2}"/>
          </ac:cxnSpMkLst>
        </pc:cxnChg>
        <pc:cxnChg chg="add mod">
          <ac:chgData name="LE TOUX Vincent" userId="0415263f-79d8-4546-9535-f130639a4fc7" providerId="ADAL" clId="{AFE88D37-F83C-4CD4-A22F-43390663AA6C}" dt="2024-05-22T13:56:00.967" v="4797" actId="1076"/>
          <ac:cxnSpMkLst>
            <pc:docMk/>
            <pc:sldMk cId="1654045008" sldId="2147326860"/>
            <ac:cxnSpMk id="9" creationId="{83B904F6-CE02-C347-4360-52A6897F2E67}"/>
          </ac:cxnSpMkLst>
        </pc:cxnChg>
        <pc:cxnChg chg="add mod">
          <ac:chgData name="LE TOUX Vincent" userId="0415263f-79d8-4546-9535-f130639a4fc7" providerId="ADAL" clId="{AFE88D37-F83C-4CD4-A22F-43390663AA6C}" dt="2024-05-22T13:56:00.967" v="4797" actId="1076"/>
          <ac:cxnSpMkLst>
            <pc:docMk/>
            <pc:sldMk cId="1654045008" sldId="2147326860"/>
            <ac:cxnSpMk id="16" creationId="{7449C19E-D89B-FB04-A37D-0160CDDD797F}"/>
          </ac:cxnSpMkLst>
        </pc:cxnChg>
        <pc:cxnChg chg="add mod">
          <ac:chgData name="LE TOUX Vincent" userId="0415263f-79d8-4546-9535-f130639a4fc7" providerId="ADAL" clId="{AFE88D37-F83C-4CD4-A22F-43390663AA6C}" dt="2024-05-22T13:56:00.967" v="4797" actId="1076"/>
          <ac:cxnSpMkLst>
            <pc:docMk/>
            <pc:sldMk cId="1654045008" sldId="2147326860"/>
            <ac:cxnSpMk id="26" creationId="{D2624B27-ECC8-2491-177E-0690A3E2578B}"/>
          </ac:cxnSpMkLst>
        </pc:cxnChg>
      </pc:sldChg>
      <pc:sldChg chg="addSp modSp mod">
        <pc:chgData name="LE TOUX Vincent" userId="0415263f-79d8-4546-9535-f130639a4fc7" providerId="ADAL" clId="{AFE88D37-F83C-4CD4-A22F-43390663AA6C}" dt="2024-05-21T09:15:07.570" v="2355" actId="20577"/>
        <pc:sldMkLst>
          <pc:docMk/>
          <pc:sldMk cId="1302555090" sldId="2147326861"/>
        </pc:sldMkLst>
        <pc:spChg chg="mod">
          <ac:chgData name="LE TOUX Vincent" userId="0415263f-79d8-4546-9535-f130639a4fc7" providerId="ADAL" clId="{AFE88D37-F83C-4CD4-A22F-43390663AA6C}" dt="2024-05-16T10:05:44.781" v="1024" actId="790"/>
          <ac:spMkLst>
            <pc:docMk/>
            <pc:sldMk cId="1302555090" sldId="2147326861"/>
            <ac:spMk id="2" creationId="{1D55B43D-D8F6-CDE8-3886-39512AF2DA5D}"/>
          </ac:spMkLst>
        </pc:spChg>
        <pc:spChg chg="add mod">
          <ac:chgData name="LE TOUX Vincent" userId="0415263f-79d8-4546-9535-f130639a4fc7" providerId="ADAL" clId="{AFE88D37-F83C-4CD4-A22F-43390663AA6C}" dt="2024-05-21T09:15:07.570" v="2355" actId="20577"/>
          <ac:spMkLst>
            <pc:docMk/>
            <pc:sldMk cId="1302555090" sldId="2147326861"/>
            <ac:spMk id="5" creationId="{C60727F5-20DA-3817-420B-AA932262F523}"/>
          </ac:spMkLst>
        </pc:spChg>
        <pc:spChg chg="mod">
          <ac:chgData name="LE TOUX Vincent" userId="0415263f-79d8-4546-9535-f130639a4fc7" providerId="ADAL" clId="{AFE88D37-F83C-4CD4-A22F-43390663AA6C}" dt="2024-05-16T10:05:44.781" v="1025" actId="790"/>
          <ac:spMkLst>
            <pc:docMk/>
            <pc:sldMk cId="1302555090" sldId="2147326861"/>
            <ac:spMk id="8" creationId="{0D835430-4C60-9EC7-905B-45E5C15D6A20}"/>
          </ac:spMkLst>
        </pc:spChg>
      </pc:sldChg>
      <pc:sldChg chg="addSp delSp modSp mod">
        <pc:chgData name="LE TOUX Vincent" userId="0415263f-79d8-4546-9535-f130639a4fc7" providerId="ADAL" clId="{AFE88D37-F83C-4CD4-A22F-43390663AA6C}" dt="2024-05-22T13:48:03.702" v="4725" actId="1076"/>
        <pc:sldMkLst>
          <pc:docMk/>
          <pc:sldMk cId="2697828712" sldId="2147326862"/>
        </pc:sldMkLst>
        <pc:spChg chg="mod">
          <ac:chgData name="LE TOUX Vincent" userId="0415263f-79d8-4546-9535-f130639a4fc7" providerId="ADAL" clId="{AFE88D37-F83C-4CD4-A22F-43390663AA6C}" dt="2024-05-22T08:55:06.338" v="3119" actId="20577"/>
          <ac:spMkLst>
            <pc:docMk/>
            <pc:sldMk cId="2697828712" sldId="2147326862"/>
            <ac:spMk id="2" creationId="{AD449E61-91E7-D7F5-EEDD-693E30459386}"/>
          </ac:spMkLst>
        </pc:spChg>
        <pc:spChg chg="mod">
          <ac:chgData name="LE TOUX Vincent" userId="0415263f-79d8-4546-9535-f130639a4fc7" providerId="ADAL" clId="{AFE88D37-F83C-4CD4-A22F-43390663AA6C}" dt="2024-05-16T09:20:49.866" v="690"/>
          <ac:spMkLst>
            <pc:docMk/>
            <pc:sldMk cId="2697828712" sldId="2147326862"/>
            <ac:spMk id="4" creationId="{32077522-E967-4647-0436-FEBD783F2E2C}"/>
          </ac:spMkLst>
        </pc:spChg>
        <pc:spChg chg="del">
          <ac:chgData name="LE TOUX Vincent" userId="0415263f-79d8-4546-9535-f130639a4fc7" providerId="ADAL" clId="{AFE88D37-F83C-4CD4-A22F-43390663AA6C}" dt="2024-05-16T09:20:49.650" v="689" actId="478"/>
          <ac:spMkLst>
            <pc:docMk/>
            <pc:sldMk cId="2697828712" sldId="2147326862"/>
            <ac:spMk id="7" creationId="{560A482E-F8AA-115D-8251-AC8BC6D73679}"/>
          </ac:spMkLst>
        </pc:spChg>
        <pc:spChg chg="del">
          <ac:chgData name="LE TOUX Vincent" userId="0415263f-79d8-4546-9535-f130639a4fc7" providerId="ADAL" clId="{AFE88D37-F83C-4CD4-A22F-43390663AA6C}" dt="2024-05-16T09:20:49.650" v="689" actId="478"/>
          <ac:spMkLst>
            <pc:docMk/>
            <pc:sldMk cId="2697828712" sldId="2147326862"/>
            <ac:spMk id="8" creationId="{240BA5B1-145A-B4E0-51B6-E84C82C7010C}"/>
          </ac:spMkLst>
        </pc:spChg>
        <pc:spChg chg="del">
          <ac:chgData name="LE TOUX Vincent" userId="0415263f-79d8-4546-9535-f130639a4fc7" providerId="ADAL" clId="{AFE88D37-F83C-4CD4-A22F-43390663AA6C}" dt="2024-05-16T09:20:49.650" v="689" actId="478"/>
          <ac:spMkLst>
            <pc:docMk/>
            <pc:sldMk cId="2697828712" sldId="2147326862"/>
            <ac:spMk id="9" creationId="{EACA06FE-1A73-E60E-B2D5-E76A11347097}"/>
          </ac:spMkLst>
        </pc:spChg>
        <pc:spChg chg="mod">
          <ac:chgData name="LE TOUX Vincent" userId="0415263f-79d8-4546-9535-f130639a4fc7" providerId="ADAL" clId="{AFE88D37-F83C-4CD4-A22F-43390663AA6C}" dt="2024-05-16T09:21:00.785" v="699" actId="20577"/>
          <ac:spMkLst>
            <pc:docMk/>
            <pc:sldMk cId="2697828712" sldId="2147326862"/>
            <ac:spMk id="10" creationId="{545692E8-F73A-1585-9FA2-0B103E4AE067}"/>
          </ac:spMkLst>
        </pc:spChg>
        <pc:spChg chg="mod">
          <ac:chgData name="LE TOUX Vincent" userId="0415263f-79d8-4546-9535-f130639a4fc7" providerId="ADAL" clId="{AFE88D37-F83C-4CD4-A22F-43390663AA6C}" dt="2024-05-22T13:21:34.460" v="4668" actId="1076"/>
          <ac:spMkLst>
            <pc:docMk/>
            <pc:sldMk cId="2697828712" sldId="2147326862"/>
            <ac:spMk id="13" creationId="{8FEF244A-5F03-4605-0480-B52A9FAEDB8F}"/>
          </ac:spMkLst>
        </pc:spChg>
        <pc:spChg chg="mod">
          <ac:chgData name="LE TOUX Vincent" userId="0415263f-79d8-4546-9535-f130639a4fc7" providerId="ADAL" clId="{AFE88D37-F83C-4CD4-A22F-43390663AA6C}" dt="2024-05-22T08:55:59.372" v="3214" actId="20577"/>
          <ac:spMkLst>
            <pc:docMk/>
            <pc:sldMk cId="2697828712" sldId="2147326862"/>
            <ac:spMk id="14" creationId="{05685D6E-BE9C-9834-638F-93EA30D4C1D9}"/>
          </ac:spMkLst>
        </pc:spChg>
        <pc:spChg chg="mod">
          <ac:chgData name="LE TOUX Vincent" userId="0415263f-79d8-4546-9535-f130639a4fc7" providerId="ADAL" clId="{AFE88D37-F83C-4CD4-A22F-43390663AA6C}" dt="2024-05-16T09:20:53.704" v="694" actId="20577"/>
          <ac:spMkLst>
            <pc:docMk/>
            <pc:sldMk cId="2697828712" sldId="2147326862"/>
            <ac:spMk id="16" creationId="{427170DE-D369-A45D-26AB-E39F939F2EFE}"/>
          </ac:spMkLst>
        </pc:spChg>
        <pc:spChg chg="mod">
          <ac:chgData name="LE TOUX Vincent" userId="0415263f-79d8-4546-9535-f130639a4fc7" providerId="ADAL" clId="{AFE88D37-F83C-4CD4-A22F-43390663AA6C}" dt="2024-05-22T13:21:25.357" v="4666" actId="113"/>
          <ac:spMkLst>
            <pc:docMk/>
            <pc:sldMk cId="2697828712" sldId="2147326862"/>
            <ac:spMk id="19" creationId="{4ABC3951-EA9B-CF3D-4B1E-BE17BB9E0435}"/>
          </ac:spMkLst>
        </pc:spChg>
        <pc:spChg chg="mod">
          <ac:chgData name="LE TOUX Vincent" userId="0415263f-79d8-4546-9535-f130639a4fc7" providerId="ADAL" clId="{AFE88D37-F83C-4CD4-A22F-43390663AA6C}" dt="2024-05-22T08:54:49.024" v="3096" actId="1076"/>
          <ac:spMkLst>
            <pc:docMk/>
            <pc:sldMk cId="2697828712" sldId="2147326862"/>
            <ac:spMk id="21" creationId="{0772651C-5865-EE26-F0CD-CBE85019E500}"/>
          </ac:spMkLst>
        </pc:spChg>
        <pc:spChg chg="mod">
          <ac:chgData name="LE TOUX Vincent" userId="0415263f-79d8-4546-9535-f130639a4fc7" providerId="ADAL" clId="{AFE88D37-F83C-4CD4-A22F-43390663AA6C}" dt="2024-05-16T10:05:44.834" v="1072" actId="790"/>
          <ac:spMkLst>
            <pc:docMk/>
            <pc:sldMk cId="2697828712" sldId="2147326862"/>
            <ac:spMk id="22" creationId="{6B045981-E048-9371-3636-83A0EC106B2F}"/>
          </ac:spMkLst>
        </pc:spChg>
        <pc:spChg chg="add mod">
          <ac:chgData name="LE TOUX Vincent" userId="0415263f-79d8-4546-9535-f130639a4fc7" providerId="ADAL" clId="{AFE88D37-F83C-4CD4-A22F-43390663AA6C}" dt="2024-05-22T13:21:38.180" v="4669" actId="1076"/>
          <ac:spMkLst>
            <pc:docMk/>
            <pc:sldMk cId="2697828712" sldId="2147326862"/>
            <ac:spMk id="23" creationId="{FF400698-5296-4223-09C4-EC8FDA17904B}"/>
          </ac:spMkLst>
        </pc:spChg>
        <pc:spChg chg="add mod">
          <ac:chgData name="LE TOUX Vincent" userId="0415263f-79d8-4546-9535-f130639a4fc7" providerId="ADAL" clId="{AFE88D37-F83C-4CD4-A22F-43390663AA6C}" dt="2024-05-22T13:47:38.505" v="4717" actId="1076"/>
          <ac:spMkLst>
            <pc:docMk/>
            <pc:sldMk cId="2697828712" sldId="2147326862"/>
            <ac:spMk id="24" creationId="{ACF5B84F-C8EB-9131-8837-676B557FF442}"/>
          </ac:spMkLst>
        </pc:spChg>
        <pc:spChg chg="add del mod">
          <ac:chgData name="LE TOUX Vincent" userId="0415263f-79d8-4546-9535-f130639a4fc7" providerId="ADAL" clId="{AFE88D37-F83C-4CD4-A22F-43390663AA6C}" dt="2024-05-22T13:47:40.455" v="4718" actId="478"/>
          <ac:spMkLst>
            <pc:docMk/>
            <pc:sldMk cId="2697828712" sldId="2147326862"/>
            <ac:spMk id="25" creationId="{D9F1A401-EA36-C504-1836-2B305C4ACE01}"/>
          </ac:spMkLst>
        </pc:spChg>
        <pc:grpChg chg="add mod">
          <ac:chgData name="LE TOUX Vincent" userId="0415263f-79d8-4546-9535-f130639a4fc7" providerId="ADAL" clId="{AFE88D37-F83C-4CD4-A22F-43390663AA6C}" dt="2024-05-16T09:20:49.866" v="690"/>
          <ac:grpSpMkLst>
            <pc:docMk/>
            <pc:sldMk cId="2697828712" sldId="2147326862"/>
            <ac:grpSpMk id="3" creationId="{FD009718-79CB-3F8F-97EA-061B925E6B31}"/>
          </ac:grpSpMkLst>
        </pc:grpChg>
        <pc:grpChg chg="add mod">
          <ac:chgData name="LE TOUX Vincent" userId="0415263f-79d8-4546-9535-f130639a4fc7" providerId="ADAL" clId="{AFE88D37-F83C-4CD4-A22F-43390663AA6C}" dt="2024-05-16T09:20:49.866" v="690"/>
          <ac:grpSpMkLst>
            <pc:docMk/>
            <pc:sldMk cId="2697828712" sldId="2147326862"/>
            <ac:grpSpMk id="6" creationId="{67754BA1-7BF6-7D61-D3E4-C3D89F4B3D3C}"/>
          </ac:grpSpMkLst>
        </pc:grpChg>
        <pc:grpChg chg="add mod">
          <ac:chgData name="LE TOUX Vincent" userId="0415263f-79d8-4546-9535-f130639a4fc7" providerId="ADAL" clId="{AFE88D37-F83C-4CD4-A22F-43390663AA6C}" dt="2024-05-16T09:20:49.866" v="690"/>
          <ac:grpSpMkLst>
            <pc:docMk/>
            <pc:sldMk cId="2697828712" sldId="2147326862"/>
            <ac:grpSpMk id="15" creationId="{0931823E-E7A5-E652-A9ED-2704A212D2EB}"/>
          </ac:grpSpMkLst>
        </pc:grpChg>
        <pc:picChg chg="mod">
          <ac:chgData name="LE TOUX Vincent" userId="0415263f-79d8-4546-9535-f130639a4fc7" providerId="ADAL" clId="{AFE88D37-F83C-4CD4-A22F-43390663AA6C}" dt="2024-05-16T09:20:49.866" v="690"/>
          <ac:picMkLst>
            <pc:docMk/>
            <pc:sldMk cId="2697828712" sldId="2147326862"/>
            <ac:picMk id="5" creationId="{6BCAB3A7-6D66-C7CF-46DF-CC7CB9197BD7}"/>
          </ac:picMkLst>
        </pc:picChg>
        <pc:picChg chg="add mod">
          <ac:chgData name="LE TOUX Vincent" userId="0415263f-79d8-4546-9535-f130639a4fc7" providerId="ADAL" clId="{AFE88D37-F83C-4CD4-A22F-43390663AA6C}" dt="2024-05-22T09:05:57.548" v="3225" actId="14100"/>
          <ac:picMkLst>
            <pc:docMk/>
            <pc:sldMk cId="2697828712" sldId="2147326862"/>
            <ac:picMk id="8" creationId="{1FFB4C5F-3AFD-6F72-A49A-8879DAD6780C}"/>
          </ac:picMkLst>
        </pc:picChg>
        <pc:picChg chg="mod">
          <ac:chgData name="LE TOUX Vincent" userId="0415263f-79d8-4546-9535-f130639a4fc7" providerId="ADAL" clId="{AFE88D37-F83C-4CD4-A22F-43390663AA6C}" dt="2024-05-22T13:21:31.786" v="4667" actId="1076"/>
          <ac:picMkLst>
            <pc:docMk/>
            <pc:sldMk cId="2697828712" sldId="2147326862"/>
            <ac:picMk id="11" creationId="{B60744E6-015A-F449-C477-50ACF7ED66F5}"/>
          </ac:picMkLst>
        </pc:picChg>
        <pc:picChg chg="mod">
          <ac:chgData name="LE TOUX Vincent" userId="0415263f-79d8-4546-9535-f130639a4fc7" providerId="ADAL" clId="{AFE88D37-F83C-4CD4-A22F-43390663AA6C}" dt="2024-05-16T09:20:49.866" v="690"/>
          <ac:picMkLst>
            <pc:docMk/>
            <pc:sldMk cId="2697828712" sldId="2147326862"/>
            <ac:picMk id="12" creationId="{63535BD2-E26A-D71B-37F0-0D8C52BFF1B8}"/>
          </ac:picMkLst>
        </pc:picChg>
        <pc:picChg chg="mod">
          <ac:chgData name="LE TOUX Vincent" userId="0415263f-79d8-4546-9535-f130639a4fc7" providerId="ADAL" clId="{AFE88D37-F83C-4CD4-A22F-43390663AA6C}" dt="2024-05-16T09:20:49.866" v="690"/>
          <ac:picMkLst>
            <pc:docMk/>
            <pc:sldMk cId="2697828712" sldId="2147326862"/>
            <ac:picMk id="17" creationId="{64004E0D-AD15-1289-B033-7BF47FF43609}"/>
          </ac:picMkLst>
        </pc:picChg>
        <pc:picChg chg="del">
          <ac:chgData name="LE TOUX Vincent" userId="0415263f-79d8-4546-9535-f130639a4fc7" providerId="ADAL" clId="{AFE88D37-F83C-4CD4-A22F-43390663AA6C}" dt="2024-05-22T08:52:25.693" v="2985" actId="478"/>
          <ac:picMkLst>
            <pc:docMk/>
            <pc:sldMk cId="2697828712" sldId="2147326862"/>
            <ac:picMk id="18" creationId="{095D78C7-953D-5879-8F73-A6465628C922}"/>
          </ac:picMkLst>
        </pc:picChg>
        <pc:picChg chg="add mod">
          <ac:chgData name="LE TOUX Vincent" userId="0415263f-79d8-4546-9535-f130639a4fc7" providerId="ADAL" clId="{AFE88D37-F83C-4CD4-A22F-43390663AA6C}" dt="2024-05-22T09:05:52.097" v="3223" actId="1076"/>
          <ac:picMkLst>
            <pc:docMk/>
            <pc:sldMk cId="2697828712" sldId="2147326862"/>
            <ac:picMk id="20" creationId="{4EB6CF1A-E06E-43EB-4CD3-A84AA74B7D9B}"/>
          </ac:picMkLst>
        </pc:picChg>
        <pc:cxnChg chg="add mod">
          <ac:chgData name="LE TOUX Vincent" userId="0415263f-79d8-4546-9535-f130639a4fc7" providerId="ADAL" clId="{AFE88D37-F83C-4CD4-A22F-43390663AA6C}" dt="2024-05-22T13:48:03.702" v="4725" actId="1076"/>
          <ac:cxnSpMkLst>
            <pc:docMk/>
            <pc:sldMk cId="2697828712" sldId="2147326862"/>
            <ac:cxnSpMk id="26" creationId="{025C3006-0F9C-7322-22A1-DC5EF024728E}"/>
          </ac:cxnSpMkLst>
        </pc:cxnChg>
        <pc:cxnChg chg="add mod">
          <ac:chgData name="LE TOUX Vincent" userId="0415263f-79d8-4546-9535-f130639a4fc7" providerId="ADAL" clId="{AFE88D37-F83C-4CD4-A22F-43390663AA6C}" dt="2024-05-22T13:48:00.996" v="4724" actId="196"/>
          <ac:cxnSpMkLst>
            <pc:docMk/>
            <pc:sldMk cId="2697828712" sldId="2147326862"/>
            <ac:cxnSpMk id="28" creationId="{24B17608-59D2-742F-4928-453EEB6C4720}"/>
          </ac:cxnSpMkLst>
        </pc:cxnChg>
      </pc:sldChg>
      <pc:sldChg chg="addSp delSp modSp del mod">
        <pc:chgData name="LE TOUX Vincent" userId="0415263f-79d8-4546-9535-f130639a4fc7" providerId="ADAL" clId="{AFE88D37-F83C-4CD4-A22F-43390663AA6C}" dt="2024-05-16T12:55:41.271" v="1279" actId="47"/>
        <pc:sldMkLst>
          <pc:docMk/>
          <pc:sldMk cId="2008004957" sldId="2147326863"/>
        </pc:sldMkLst>
        <pc:spChg chg="mod">
          <ac:chgData name="LE TOUX Vincent" userId="0415263f-79d8-4546-9535-f130639a4fc7" providerId="ADAL" clId="{AFE88D37-F83C-4CD4-A22F-43390663AA6C}" dt="2024-05-16T10:05:44.750" v="991" actId="790"/>
          <ac:spMkLst>
            <pc:docMk/>
            <pc:sldMk cId="2008004957" sldId="2147326863"/>
            <ac:spMk id="2" creationId="{A4276F7A-72BC-F276-C09F-BC763B4DE8D8}"/>
          </ac:spMkLst>
        </pc:spChg>
        <pc:spChg chg="mod">
          <ac:chgData name="LE TOUX Vincent" userId="0415263f-79d8-4546-9535-f130639a4fc7" providerId="ADAL" clId="{AFE88D37-F83C-4CD4-A22F-43390663AA6C}" dt="2024-05-16T09:18:31.915" v="679"/>
          <ac:spMkLst>
            <pc:docMk/>
            <pc:sldMk cId="2008004957" sldId="2147326863"/>
            <ac:spMk id="4" creationId="{DDB14667-2095-2427-49F4-A93E743A6807}"/>
          </ac:spMkLst>
        </pc:spChg>
        <pc:spChg chg="mod">
          <ac:chgData name="LE TOUX Vincent" userId="0415263f-79d8-4546-9535-f130639a4fc7" providerId="ADAL" clId="{AFE88D37-F83C-4CD4-A22F-43390663AA6C}" dt="2024-05-16T10:05:44.750" v="992" actId="790"/>
          <ac:spMkLst>
            <pc:docMk/>
            <pc:sldMk cId="2008004957" sldId="2147326863"/>
            <ac:spMk id="7" creationId="{C743F3DE-ABBA-FB2F-D7CA-537BD3F4FF0B}"/>
          </ac:spMkLst>
        </pc:spChg>
        <pc:spChg chg="mod">
          <ac:chgData name="LE TOUX Vincent" userId="0415263f-79d8-4546-9535-f130639a4fc7" providerId="ADAL" clId="{AFE88D37-F83C-4CD4-A22F-43390663AA6C}" dt="2024-05-16T09:18:31.915" v="679"/>
          <ac:spMkLst>
            <pc:docMk/>
            <pc:sldMk cId="2008004957" sldId="2147326863"/>
            <ac:spMk id="8" creationId="{4CD10F8E-B72B-EB8B-96A1-8B5B42018E33}"/>
          </ac:spMkLst>
        </pc:spChg>
        <pc:spChg chg="mod">
          <ac:chgData name="LE TOUX Vincent" userId="0415263f-79d8-4546-9535-f130639a4fc7" providerId="ADAL" clId="{AFE88D37-F83C-4CD4-A22F-43390663AA6C}" dt="2024-05-16T10:05:44.750" v="993" actId="790"/>
          <ac:spMkLst>
            <pc:docMk/>
            <pc:sldMk cId="2008004957" sldId="2147326863"/>
            <ac:spMk id="11" creationId="{DC049FD9-A3B3-C7BB-4B90-3800DF9DEE35}"/>
          </ac:spMkLst>
        </pc:spChg>
        <pc:spChg chg="del mod">
          <ac:chgData name="LE TOUX Vincent" userId="0415263f-79d8-4546-9535-f130639a4fc7" providerId="ADAL" clId="{AFE88D37-F83C-4CD4-A22F-43390663AA6C}" dt="2024-05-16T09:18:31.688" v="678" actId="478"/>
          <ac:spMkLst>
            <pc:docMk/>
            <pc:sldMk cId="2008004957" sldId="2147326863"/>
            <ac:spMk id="12" creationId="{7B062754-E6BA-BAB3-C9CA-48CC13B3DFBC}"/>
          </ac:spMkLst>
        </pc:spChg>
        <pc:spChg chg="del">
          <ac:chgData name="LE TOUX Vincent" userId="0415263f-79d8-4546-9535-f130639a4fc7" providerId="ADAL" clId="{AFE88D37-F83C-4CD4-A22F-43390663AA6C}" dt="2024-05-16T09:18:31.688" v="678" actId="478"/>
          <ac:spMkLst>
            <pc:docMk/>
            <pc:sldMk cId="2008004957" sldId="2147326863"/>
            <ac:spMk id="13" creationId="{545AF497-835A-A359-6114-0AB61C52AAA4}"/>
          </ac:spMkLst>
        </pc:spChg>
        <pc:spChg chg="del">
          <ac:chgData name="LE TOUX Vincent" userId="0415263f-79d8-4546-9535-f130639a4fc7" providerId="ADAL" clId="{AFE88D37-F83C-4CD4-A22F-43390663AA6C}" dt="2024-05-16T09:18:31.688" v="678" actId="478"/>
          <ac:spMkLst>
            <pc:docMk/>
            <pc:sldMk cId="2008004957" sldId="2147326863"/>
            <ac:spMk id="14" creationId="{47AD74FA-50C5-95C3-945D-56DC03F1812D}"/>
          </ac:spMkLst>
        </pc:spChg>
        <pc:spChg chg="mod">
          <ac:chgData name="LE TOUX Vincent" userId="0415263f-79d8-4546-9535-f130639a4fc7" providerId="ADAL" clId="{AFE88D37-F83C-4CD4-A22F-43390663AA6C}" dt="2024-05-16T10:05:44.765" v="994" actId="790"/>
          <ac:spMkLst>
            <pc:docMk/>
            <pc:sldMk cId="2008004957" sldId="2147326863"/>
            <ac:spMk id="17" creationId="{4A215F86-185F-557E-C50C-37D001940ECA}"/>
          </ac:spMkLst>
        </pc:spChg>
        <pc:spChg chg="mod">
          <ac:chgData name="LE TOUX Vincent" userId="0415263f-79d8-4546-9535-f130639a4fc7" providerId="ADAL" clId="{AFE88D37-F83C-4CD4-A22F-43390663AA6C}" dt="2024-05-16T10:05:44.765" v="995" actId="790"/>
          <ac:spMkLst>
            <pc:docMk/>
            <pc:sldMk cId="2008004957" sldId="2147326863"/>
            <ac:spMk id="18" creationId="{C684AA74-2F03-3137-9563-DA5F42851C96}"/>
          </ac:spMkLst>
        </pc:spChg>
        <pc:spChg chg="mod">
          <ac:chgData name="LE TOUX Vincent" userId="0415263f-79d8-4546-9535-f130639a4fc7" providerId="ADAL" clId="{AFE88D37-F83C-4CD4-A22F-43390663AA6C}" dt="2024-05-16T09:18:31.915" v="679"/>
          <ac:spMkLst>
            <pc:docMk/>
            <pc:sldMk cId="2008004957" sldId="2147326863"/>
            <ac:spMk id="19" creationId="{9D1C1379-C2F5-8FBF-B623-151622F3E8EF}"/>
          </ac:spMkLst>
        </pc:spChg>
        <pc:grpChg chg="add mod">
          <ac:chgData name="LE TOUX Vincent" userId="0415263f-79d8-4546-9535-f130639a4fc7" providerId="ADAL" clId="{AFE88D37-F83C-4CD4-A22F-43390663AA6C}" dt="2024-05-16T09:18:31.915" v="679"/>
          <ac:grpSpMkLst>
            <pc:docMk/>
            <pc:sldMk cId="2008004957" sldId="2147326863"/>
            <ac:grpSpMk id="3" creationId="{EB21F75B-F080-1184-B646-7C89A83D70D8}"/>
          </ac:grpSpMkLst>
        </pc:grpChg>
        <pc:grpChg chg="add mod">
          <ac:chgData name="LE TOUX Vincent" userId="0415263f-79d8-4546-9535-f130639a4fc7" providerId="ADAL" clId="{AFE88D37-F83C-4CD4-A22F-43390663AA6C}" dt="2024-05-16T09:18:31.915" v="679"/>
          <ac:grpSpMkLst>
            <pc:docMk/>
            <pc:sldMk cId="2008004957" sldId="2147326863"/>
            <ac:grpSpMk id="6" creationId="{50C622D4-A94F-612F-51E9-3BB0F935F16F}"/>
          </ac:grpSpMkLst>
        </pc:grpChg>
        <pc:grpChg chg="add mod">
          <ac:chgData name="LE TOUX Vincent" userId="0415263f-79d8-4546-9535-f130639a4fc7" providerId="ADAL" clId="{AFE88D37-F83C-4CD4-A22F-43390663AA6C}" dt="2024-05-16T09:18:31.915" v="679"/>
          <ac:grpSpMkLst>
            <pc:docMk/>
            <pc:sldMk cId="2008004957" sldId="2147326863"/>
            <ac:grpSpMk id="15" creationId="{F4772AC5-9AEE-A506-3436-84510D8B768B}"/>
          </ac:grpSpMkLst>
        </pc:grpChg>
        <pc:picChg chg="mod">
          <ac:chgData name="LE TOUX Vincent" userId="0415263f-79d8-4546-9535-f130639a4fc7" providerId="ADAL" clId="{AFE88D37-F83C-4CD4-A22F-43390663AA6C}" dt="2024-05-16T09:18:31.915" v="679"/>
          <ac:picMkLst>
            <pc:docMk/>
            <pc:sldMk cId="2008004957" sldId="2147326863"/>
            <ac:picMk id="5" creationId="{AD4420A9-6949-3584-D245-8402BE92EAEA}"/>
          </ac:picMkLst>
        </pc:picChg>
        <pc:picChg chg="mod">
          <ac:chgData name="LE TOUX Vincent" userId="0415263f-79d8-4546-9535-f130639a4fc7" providerId="ADAL" clId="{AFE88D37-F83C-4CD4-A22F-43390663AA6C}" dt="2024-05-16T09:18:31.915" v="679"/>
          <ac:picMkLst>
            <pc:docMk/>
            <pc:sldMk cId="2008004957" sldId="2147326863"/>
            <ac:picMk id="10" creationId="{1382395C-0FCD-2296-678F-79349E3B9BF1}"/>
          </ac:picMkLst>
        </pc:picChg>
        <pc:picChg chg="mod">
          <ac:chgData name="LE TOUX Vincent" userId="0415263f-79d8-4546-9535-f130639a4fc7" providerId="ADAL" clId="{AFE88D37-F83C-4CD4-A22F-43390663AA6C}" dt="2024-05-16T09:18:31.915" v="679"/>
          <ac:picMkLst>
            <pc:docMk/>
            <pc:sldMk cId="2008004957" sldId="2147326863"/>
            <ac:picMk id="20" creationId="{5AD4882B-79DD-8201-0FCE-8B074FDB5250}"/>
          </ac:picMkLst>
        </pc:picChg>
      </pc:sldChg>
      <pc:sldChg chg="addSp delSp modSp mod">
        <pc:chgData name="LE TOUX Vincent" userId="0415263f-79d8-4546-9535-f130639a4fc7" providerId="ADAL" clId="{AFE88D37-F83C-4CD4-A22F-43390663AA6C}" dt="2024-05-22T13:45:22.948" v="4690"/>
        <pc:sldMkLst>
          <pc:docMk/>
          <pc:sldMk cId="4177337911" sldId="2147326864"/>
        </pc:sldMkLst>
        <pc:spChg chg="mod">
          <ac:chgData name="LE TOUX Vincent" userId="0415263f-79d8-4546-9535-f130639a4fc7" providerId="ADAL" clId="{AFE88D37-F83C-4CD4-A22F-43390663AA6C}" dt="2024-05-16T10:05:44.765" v="1001" actId="790"/>
          <ac:spMkLst>
            <pc:docMk/>
            <pc:sldMk cId="4177337911" sldId="2147326864"/>
            <ac:spMk id="2" creationId="{FC929B04-9244-1835-B2E2-455A28684FFB}"/>
          </ac:spMkLst>
        </pc:spChg>
        <pc:spChg chg="mod">
          <ac:chgData name="LE TOUX Vincent" userId="0415263f-79d8-4546-9535-f130639a4fc7" providerId="ADAL" clId="{AFE88D37-F83C-4CD4-A22F-43390663AA6C}" dt="2024-05-16T09:18:40.373" v="681"/>
          <ac:spMkLst>
            <pc:docMk/>
            <pc:sldMk cId="4177337911" sldId="2147326864"/>
            <ac:spMk id="4" creationId="{78A9D50C-C8B1-756B-E6FC-1EE0990A84EA}"/>
          </ac:spMkLst>
        </pc:spChg>
        <pc:spChg chg="del">
          <ac:chgData name="LE TOUX Vincent" userId="0415263f-79d8-4546-9535-f130639a4fc7" providerId="ADAL" clId="{AFE88D37-F83C-4CD4-A22F-43390663AA6C}" dt="2024-05-16T09:18:40.082" v="680" actId="478"/>
          <ac:spMkLst>
            <pc:docMk/>
            <pc:sldMk cId="4177337911" sldId="2147326864"/>
            <ac:spMk id="7" creationId="{B740DB3E-7453-573C-53A1-BCF4F79CDDDF}"/>
          </ac:spMkLst>
        </pc:spChg>
        <pc:spChg chg="add del mod">
          <ac:chgData name="LE TOUX Vincent" userId="0415263f-79d8-4546-9535-f130639a4fc7" providerId="ADAL" clId="{AFE88D37-F83C-4CD4-A22F-43390663AA6C}" dt="2024-05-16T14:43:58.762" v="2261"/>
          <ac:spMkLst>
            <pc:docMk/>
            <pc:sldMk cId="4177337911" sldId="2147326864"/>
            <ac:spMk id="8" creationId="{67AAE35E-6364-644B-E36D-79E518EF630E}"/>
          </ac:spMkLst>
        </pc:spChg>
        <pc:spChg chg="del">
          <ac:chgData name="LE TOUX Vincent" userId="0415263f-79d8-4546-9535-f130639a4fc7" providerId="ADAL" clId="{AFE88D37-F83C-4CD4-A22F-43390663AA6C}" dt="2024-05-16T09:18:40.082" v="680" actId="478"/>
          <ac:spMkLst>
            <pc:docMk/>
            <pc:sldMk cId="4177337911" sldId="2147326864"/>
            <ac:spMk id="8" creationId="{7F1F7AC9-BD67-33C3-04DC-9ACB14A52345}"/>
          </ac:spMkLst>
        </pc:spChg>
        <pc:spChg chg="del">
          <ac:chgData name="LE TOUX Vincent" userId="0415263f-79d8-4546-9535-f130639a4fc7" providerId="ADAL" clId="{AFE88D37-F83C-4CD4-A22F-43390663AA6C}" dt="2024-05-16T09:18:40.082" v="680" actId="478"/>
          <ac:spMkLst>
            <pc:docMk/>
            <pc:sldMk cId="4177337911" sldId="2147326864"/>
            <ac:spMk id="9" creationId="{76591074-118A-676B-ACF9-9F46CA517D38}"/>
          </ac:spMkLst>
        </pc:spChg>
        <pc:spChg chg="mod">
          <ac:chgData name="LE TOUX Vincent" userId="0415263f-79d8-4546-9535-f130639a4fc7" providerId="ADAL" clId="{AFE88D37-F83C-4CD4-A22F-43390663AA6C}" dt="2024-05-22T13:08:26.213" v="4181" actId="113"/>
          <ac:spMkLst>
            <pc:docMk/>
            <pc:sldMk cId="4177337911" sldId="2147326864"/>
            <ac:spMk id="10" creationId="{7BA08C6E-4085-7A7E-EB1B-F931673BDD90}"/>
          </ac:spMkLst>
        </pc:spChg>
        <pc:spChg chg="mod">
          <ac:chgData name="LE TOUX Vincent" userId="0415263f-79d8-4546-9535-f130639a4fc7" providerId="ADAL" clId="{AFE88D37-F83C-4CD4-A22F-43390663AA6C}" dt="2024-05-22T13:09:54.225" v="4316" actId="113"/>
          <ac:spMkLst>
            <pc:docMk/>
            <pc:sldMk cId="4177337911" sldId="2147326864"/>
            <ac:spMk id="11" creationId="{67F1B104-F602-C27E-DBBC-D8F9CE90D23E}"/>
          </ac:spMkLst>
        </pc:spChg>
        <pc:spChg chg="mod">
          <ac:chgData name="LE TOUX Vincent" userId="0415263f-79d8-4546-9535-f130639a4fc7" providerId="ADAL" clId="{AFE88D37-F83C-4CD4-A22F-43390663AA6C}" dt="2024-05-16T14:43:57.357" v="2259" actId="14100"/>
          <ac:spMkLst>
            <pc:docMk/>
            <pc:sldMk cId="4177337911" sldId="2147326864"/>
            <ac:spMk id="12" creationId="{97E040B8-95AB-5296-1922-BEAA8C0B9F86}"/>
          </ac:spMkLst>
        </pc:spChg>
        <pc:spChg chg="mod">
          <ac:chgData name="LE TOUX Vincent" userId="0415263f-79d8-4546-9535-f130639a4fc7" providerId="ADAL" clId="{AFE88D37-F83C-4CD4-A22F-43390663AA6C}" dt="2024-05-16T10:05:44.765" v="1005" actId="790"/>
          <ac:spMkLst>
            <pc:docMk/>
            <pc:sldMk cId="4177337911" sldId="2147326864"/>
            <ac:spMk id="13" creationId="{897B891B-06F0-D002-6B79-B22E6A18C146}"/>
          </ac:spMkLst>
        </pc:spChg>
        <pc:spChg chg="mod">
          <ac:chgData name="LE TOUX Vincent" userId="0415263f-79d8-4546-9535-f130639a4fc7" providerId="ADAL" clId="{AFE88D37-F83C-4CD4-A22F-43390663AA6C}" dt="2024-05-22T13:45:22.948" v="4690"/>
          <ac:spMkLst>
            <pc:docMk/>
            <pc:sldMk cId="4177337911" sldId="2147326864"/>
            <ac:spMk id="14" creationId="{AEE16A75-EE75-B400-16BD-C86D2FC5A33E}"/>
          </ac:spMkLst>
        </pc:spChg>
        <pc:spChg chg="mod">
          <ac:chgData name="LE TOUX Vincent" userId="0415263f-79d8-4546-9535-f130639a4fc7" providerId="ADAL" clId="{AFE88D37-F83C-4CD4-A22F-43390663AA6C}" dt="2024-05-16T09:18:40.373" v="681"/>
          <ac:spMkLst>
            <pc:docMk/>
            <pc:sldMk cId="4177337911" sldId="2147326864"/>
            <ac:spMk id="17" creationId="{A7043642-9205-8CB1-12F0-300617D330CE}"/>
          </ac:spMkLst>
        </pc:spChg>
        <pc:spChg chg="add mod">
          <ac:chgData name="LE TOUX Vincent" userId="0415263f-79d8-4546-9535-f130639a4fc7" providerId="ADAL" clId="{AFE88D37-F83C-4CD4-A22F-43390663AA6C}" dt="2024-05-16T13:01:03.069" v="1289" actId="14100"/>
          <ac:spMkLst>
            <pc:docMk/>
            <pc:sldMk cId="4177337911" sldId="2147326864"/>
            <ac:spMk id="21" creationId="{4EB541A3-9256-85B9-BA81-AB2F57E30B85}"/>
          </ac:spMkLst>
        </pc:spChg>
        <pc:spChg chg="add del mod">
          <ac:chgData name="LE TOUX Vincent" userId="0415263f-79d8-4546-9535-f130639a4fc7" providerId="ADAL" clId="{AFE88D37-F83C-4CD4-A22F-43390663AA6C}" dt="2024-05-16T13:08:12.352" v="1303" actId="22"/>
          <ac:spMkLst>
            <pc:docMk/>
            <pc:sldMk cId="4177337911" sldId="2147326864"/>
            <ac:spMk id="23" creationId="{F34690F9-FAB3-DA9F-FE5E-76BA1040EB73}"/>
          </ac:spMkLst>
        </pc:spChg>
        <pc:spChg chg="add mod">
          <ac:chgData name="LE TOUX Vincent" userId="0415263f-79d8-4546-9535-f130639a4fc7" providerId="ADAL" clId="{AFE88D37-F83C-4CD4-A22F-43390663AA6C}" dt="2024-05-16T13:09:08.992" v="1321" actId="207"/>
          <ac:spMkLst>
            <pc:docMk/>
            <pc:sldMk cId="4177337911" sldId="2147326864"/>
            <ac:spMk id="25" creationId="{439C40A5-F3B6-7E67-B485-E176700BFC83}"/>
          </ac:spMkLst>
        </pc:spChg>
        <pc:grpChg chg="add mod">
          <ac:chgData name="LE TOUX Vincent" userId="0415263f-79d8-4546-9535-f130639a4fc7" providerId="ADAL" clId="{AFE88D37-F83C-4CD4-A22F-43390663AA6C}" dt="2024-05-16T09:18:40.373" v="681"/>
          <ac:grpSpMkLst>
            <pc:docMk/>
            <pc:sldMk cId="4177337911" sldId="2147326864"/>
            <ac:grpSpMk id="3" creationId="{B49DA87F-577E-32E1-D160-5CCFB9B78DFE}"/>
          </ac:grpSpMkLst>
        </pc:grpChg>
        <pc:grpChg chg="add mod">
          <ac:chgData name="LE TOUX Vincent" userId="0415263f-79d8-4546-9535-f130639a4fc7" providerId="ADAL" clId="{AFE88D37-F83C-4CD4-A22F-43390663AA6C}" dt="2024-05-16T09:18:40.373" v="681"/>
          <ac:grpSpMkLst>
            <pc:docMk/>
            <pc:sldMk cId="4177337911" sldId="2147326864"/>
            <ac:grpSpMk id="6" creationId="{FA492E56-9B3F-FA94-BD84-A959DA43B549}"/>
          </ac:grpSpMkLst>
        </pc:grpChg>
        <pc:grpChg chg="add mod">
          <ac:chgData name="LE TOUX Vincent" userId="0415263f-79d8-4546-9535-f130639a4fc7" providerId="ADAL" clId="{AFE88D37-F83C-4CD4-A22F-43390663AA6C}" dt="2024-05-16T09:18:40.373" v="681"/>
          <ac:grpSpMkLst>
            <pc:docMk/>
            <pc:sldMk cId="4177337911" sldId="2147326864"/>
            <ac:grpSpMk id="16" creationId="{F9BC6AB9-2756-5151-8A5B-C1DC5B9F2C8A}"/>
          </ac:grpSpMkLst>
        </pc:grpChg>
        <pc:picChg chg="mod">
          <ac:chgData name="LE TOUX Vincent" userId="0415263f-79d8-4546-9535-f130639a4fc7" providerId="ADAL" clId="{AFE88D37-F83C-4CD4-A22F-43390663AA6C}" dt="2024-05-16T09:18:40.373" v="681"/>
          <ac:picMkLst>
            <pc:docMk/>
            <pc:sldMk cId="4177337911" sldId="2147326864"/>
            <ac:picMk id="5" creationId="{8776ACEC-0BE1-E83D-4EA5-1EA68E0776A8}"/>
          </ac:picMkLst>
        </pc:picChg>
        <pc:picChg chg="add mod ord">
          <ac:chgData name="LE TOUX Vincent" userId="0415263f-79d8-4546-9535-f130639a4fc7" providerId="ADAL" clId="{AFE88D37-F83C-4CD4-A22F-43390663AA6C}" dt="2024-05-21T09:11:53.275" v="2326" actId="1076"/>
          <ac:picMkLst>
            <pc:docMk/>
            <pc:sldMk cId="4177337911" sldId="2147326864"/>
            <ac:picMk id="8" creationId="{F6C7F9C9-5BAE-CAA9-534D-2672D36E23F8}"/>
          </ac:picMkLst>
        </pc:picChg>
        <pc:picChg chg="mod">
          <ac:chgData name="LE TOUX Vincent" userId="0415263f-79d8-4546-9535-f130639a4fc7" providerId="ADAL" clId="{AFE88D37-F83C-4CD4-A22F-43390663AA6C}" dt="2024-05-16T09:18:40.373" v="681"/>
          <ac:picMkLst>
            <pc:docMk/>
            <pc:sldMk cId="4177337911" sldId="2147326864"/>
            <ac:picMk id="15" creationId="{49CEE358-E8D1-55D7-266F-5F20629F2512}"/>
          </ac:picMkLst>
        </pc:picChg>
        <pc:picChg chg="mod">
          <ac:chgData name="LE TOUX Vincent" userId="0415263f-79d8-4546-9535-f130639a4fc7" providerId="ADAL" clId="{AFE88D37-F83C-4CD4-A22F-43390663AA6C}" dt="2024-05-16T09:18:40.373" v="681"/>
          <ac:picMkLst>
            <pc:docMk/>
            <pc:sldMk cId="4177337911" sldId="2147326864"/>
            <ac:picMk id="18" creationId="{CF62A4D7-9C9C-FDA9-B300-8F01EC18BC7F}"/>
          </ac:picMkLst>
        </pc:picChg>
        <pc:picChg chg="add del mod modCrop">
          <ac:chgData name="LE TOUX Vincent" userId="0415263f-79d8-4546-9535-f130639a4fc7" providerId="ADAL" clId="{AFE88D37-F83C-4CD4-A22F-43390663AA6C}" dt="2024-05-21T09:11:45.844" v="2323" actId="478"/>
          <ac:picMkLst>
            <pc:docMk/>
            <pc:sldMk cId="4177337911" sldId="2147326864"/>
            <ac:picMk id="20" creationId="{92144162-1E58-B469-D244-23749C038049}"/>
          </ac:picMkLst>
        </pc:picChg>
      </pc:sldChg>
      <pc:sldChg chg="addSp delSp modSp mod">
        <pc:chgData name="LE TOUX Vincent" userId="0415263f-79d8-4546-9535-f130639a4fc7" providerId="ADAL" clId="{AFE88D37-F83C-4CD4-A22F-43390663AA6C}" dt="2024-05-22T13:44:51.496" v="4686"/>
        <pc:sldMkLst>
          <pc:docMk/>
          <pc:sldMk cId="200083300" sldId="2147326865"/>
        </pc:sldMkLst>
        <pc:spChg chg="mod">
          <ac:chgData name="LE TOUX Vincent" userId="0415263f-79d8-4546-9535-f130639a4fc7" providerId="ADAL" clId="{AFE88D37-F83C-4CD4-A22F-43390663AA6C}" dt="2024-05-16T10:05:44.834" v="1073" actId="790"/>
          <ac:spMkLst>
            <pc:docMk/>
            <pc:sldMk cId="200083300" sldId="2147326865"/>
            <ac:spMk id="2" creationId="{907D944D-3176-147B-FE49-B2F9987B8B82}"/>
          </ac:spMkLst>
        </pc:spChg>
        <pc:spChg chg="mod">
          <ac:chgData name="LE TOUX Vincent" userId="0415263f-79d8-4546-9535-f130639a4fc7" providerId="ADAL" clId="{AFE88D37-F83C-4CD4-A22F-43390663AA6C}" dt="2024-05-16T09:21:10.357" v="701"/>
          <ac:spMkLst>
            <pc:docMk/>
            <pc:sldMk cId="200083300" sldId="2147326865"/>
            <ac:spMk id="4" creationId="{EDD8E8CB-74F3-C5C2-EE95-78963EC8AE02}"/>
          </ac:spMkLst>
        </pc:spChg>
        <pc:spChg chg="del mod">
          <ac:chgData name="LE TOUX Vincent" userId="0415263f-79d8-4546-9535-f130639a4fc7" providerId="ADAL" clId="{AFE88D37-F83C-4CD4-A22F-43390663AA6C}" dt="2024-05-16T09:21:10.195" v="700" actId="478"/>
          <ac:spMkLst>
            <pc:docMk/>
            <pc:sldMk cId="200083300" sldId="2147326865"/>
            <ac:spMk id="7" creationId="{60FEFC9F-5353-D4BE-677E-B7C137E631FF}"/>
          </ac:spMkLst>
        </pc:spChg>
        <pc:spChg chg="del mod">
          <ac:chgData name="LE TOUX Vincent" userId="0415263f-79d8-4546-9535-f130639a4fc7" providerId="ADAL" clId="{AFE88D37-F83C-4CD4-A22F-43390663AA6C}" dt="2024-05-16T09:21:10.195" v="700" actId="478"/>
          <ac:spMkLst>
            <pc:docMk/>
            <pc:sldMk cId="200083300" sldId="2147326865"/>
            <ac:spMk id="8" creationId="{0CA9D23D-B0B0-C876-783C-EA57CB775AA8}"/>
          </ac:spMkLst>
        </pc:spChg>
        <pc:spChg chg="del mod">
          <ac:chgData name="LE TOUX Vincent" userId="0415263f-79d8-4546-9535-f130639a4fc7" providerId="ADAL" clId="{AFE88D37-F83C-4CD4-A22F-43390663AA6C}" dt="2024-05-16T09:21:10.195" v="700" actId="478"/>
          <ac:spMkLst>
            <pc:docMk/>
            <pc:sldMk cId="200083300" sldId="2147326865"/>
            <ac:spMk id="9" creationId="{C81EDAEB-5E05-E405-65F4-F61ED05541C3}"/>
          </ac:spMkLst>
        </pc:spChg>
        <pc:spChg chg="mod">
          <ac:chgData name="LE TOUX Vincent" userId="0415263f-79d8-4546-9535-f130639a4fc7" providerId="ADAL" clId="{AFE88D37-F83C-4CD4-A22F-43390663AA6C}" dt="2024-05-22T08:32:13.632" v="2891" actId="6549"/>
          <ac:spMkLst>
            <pc:docMk/>
            <pc:sldMk cId="200083300" sldId="2147326865"/>
            <ac:spMk id="10" creationId="{46777C7F-3FED-1CB3-48C6-C743D082E660}"/>
          </ac:spMkLst>
        </pc:spChg>
        <pc:spChg chg="mod">
          <ac:chgData name="LE TOUX Vincent" userId="0415263f-79d8-4546-9535-f130639a4fc7" providerId="ADAL" clId="{AFE88D37-F83C-4CD4-A22F-43390663AA6C}" dt="2024-05-22T08:35:46.438" v="2980"/>
          <ac:spMkLst>
            <pc:docMk/>
            <pc:sldMk cId="200083300" sldId="2147326865"/>
            <ac:spMk id="11" creationId="{FC523FD3-4F85-E252-96F1-56FF391DBCA9}"/>
          </ac:spMkLst>
        </pc:spChg>
        <pc:spChg chg="mod">
          <ac:chgData name="LE TOUX Vincent" userId="0415263f-79d8-4546-9535-f130639a4fc7" providerId="ADAL" clId="{AFE88D37-F83C-4CD4-A22F-43390663AA6C}" dt="2024-05-22T13:44:51.496" v="4686"/>
          <ac:spMkLst>
            <pc:docMk/>
            <pc:sldMk cId="200083300" sldId="2147326865"/>
            <ac:spMk id="12" creationId="{B1079CA6-C47B-7C3D-FD60-B8721F590FB1}"/>
          </ac:spMkLst>
        </pc:spChg>
        <pc:spChg chg="mod">
          <ac:chgData name="LE TOUX Vincent" userId="0415263f-79d8-4546-9535-f130639a4fc7" providerId="ADAL" clId="{AFE88D37-F83C-4CD4-A22F-43390663AA6C}" dt="2024-05-22T08:31:54.686" v="2888" actId="1076"/>
          <ac:spMkLst>
            <pc:docMk/>
            <pc:sldMk cId="200083300" sldId="2147326865"/>
            <ac:spMk id="13" creationId="{B3C7C461-8643-4756-7098-CA44E04F8A46}"/>
          </ac:spMkLst>
        </pc:spChg>
        <pc:spChg chg="mod">
          <ac:chgData name="LE TOUX Vincent" userId="0415263f-79d8-4546-9535-f130639a4fc7" providerId="ADAL" clId="{AFE88D37-F83C-4CD4-A22F-43390663AA6C}" dt="2024-05-22T08:35:06.969" v="2956" actId="113"/>
          <ac:spMkLst>
            <pc:docMk/>
            <pc:sldMk cId="200083300" sldId="2147326865"/>
            <ac:spMk id="18" creationId="{1CF95959-95C9-5721-0C45-C34CBBF04E96}"/>
          </ac:spMkLst>
        </pc:spChg>
        <pc:spChg chg="mod">
          <ac:chgData name="LE TOUX Vincent" userId="0415263f-79d8-4546-9535-f130639a4fc7" providerId="ADAL" clId="{AFE88D37-F83C-4CD4-A22F-43390663AA6C}" dt="2024-05-16T10:05:44.834" v="1078" actId="790"/>
          <ac:spMkLst>
            <pc:docMk/>
            <pc:sldMk cId="200083300" sldId="2147326865"/>
            <ac:spMk id="19" creationId="{DDDAD5C1-ACF4-7032-D076-1F85E4722EED}"/>
          </ac:spMkLst>
        </pc:spChg>
        <pc:spChg chg="mod">
          <ac:chgData name="LE TOUX Vincent" userId="0415263f-79d8-4546-9535-f130639a4fc7" providerId="ADAL" clId="{AFE88D37-F83C-4CD4-A22F-43390663AA6C}" dt="2024-05-16T09:21:10.357" v="701"/>
          <ac:spMkLst>
            <pc:docMk/>
            <pc:sldMk cId="200083300" sldId="2147326865"/>
            <ac:spMk id="20" creationId="{0A2AC5F9-7B70-C7B4-8157-FE9B3F1FE27A}"/>
          </ac:spMkLst>
        </pc:spChg>
        <pc:spChg chg="add">
          <ac:chgData name="LE TOUX Vincent" userId="0415263f-79d8-4546-9535-f130639a4fc7" providerId="ADAL" clId="{AFE88D37-F83C-4CD4-A22F-43390663AA6C}" dt="2024-05-16T10:15:08.604" v="1163"/>
          <ac:spMkLst>
            <pc:docMk/>
            <pc:sldMk cId="200083300" sldId="2147326865"/>
            <ac:spMk id="22" creationId="{AB3417B0-FF88-29C7-58E6-C5BF665C3D24}"/>
          </ac:spMkLst>
        </pc:spChg>
        <pc:spChg chg="mod topLvl">
          <ac:chgData name="LE TOUX Vincent" userId="0415263f-79d8-4546-9535-f130639a4fc7" providerId="ADAL" clId="{AFE88D37-F83C-4CD4-A22F-43390663AA6C}" dt="2024-05-22T08:38:19.834" v="2983" actId="164"/>
          <ac:spMkLst>
            <pc:docMk/>
            <pc:sldMk cId="200083300" sldId="2147326865"/>
            <ac:spMk id="26" creationId="{6FB39E7E-0C6D-E1A6-C10C-F7DD2708E0D4}"/>
          </ac:spMkLst>
        </pc:spChg>
        <pc:spChg chg="mod topLvl">
          <ac:chgData name="LE TOUX Vincent" userId="0415263f-79d8-4546-9535-f130639a4fc7" providerId="ADAL" clId="{AFE88D37-F83C-4CD4-A22F-43390663AA6C}" dt="2024-05-22T08:38:19.834" v="2983" actId="164"/>
          <ac:spMkLst>
            <pc:docMk/>
            <pc:sldMk cId="200083300" sldId="2147326865"/>
            <ac:spMk id="32" creationId="{B40D64AD-01A4-59A5-7408-DF6529199FC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4" creationId="{A375EE5C-2D67-9B3B-C2D5-E4DE4A2BC8D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5" creationId="{F6305894-2966-1399-1589-0B6A559EB33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6" creationId="{978756E1-E3F3-5803-BDF0-170B30C8860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7" creationId="{1B7FEB6D-EA5D-B060-CE47-A24CF56FDFE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8" creationId="{F9BC5691-BCFB-ECAC-4F4A-746EFCC114E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9" creationId="{08F3ADAA-8CFF-A4F3-506A-3155EA90987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0" creationId="{FA7E2DDB-0B67-0CA4-56DA-3891B7E8112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1" creationId="{C275A778-CADB-BB06-452D-2D52B6D6352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2" creationId="{45E27D2C-0AD2-3AB2-8877-08D639E7B1F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3" creationId="{FE724BBA-71D5-DF5A-E3DB-58E4527E548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4" creationId="{DB3DE9E3-72D4-7E74-7501-977AAB922CB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5" creationId="{17D741B7-8BEB-01FF-1C61-6BEE3258FCA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6" creationId="{63EE0C16-9C9F-7EA4-8259-5577CA4696E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7" creationId="{17AE54A1-D1AA-602F-9608-B03C1C6817B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8" creationId="{9495E971-B9D3-F28E-4D0E-9F35560BF73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9" creationId="{7E61BE2C-C0A3-411F-1164-40904B7F5EB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50" creationId="{FA49EE47-AF7C-F69A-B000-B4A4C4BCC73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51" creationId="{259C2D6D-5E6A-4A04-A145-E1C1A15A19C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52" creationId="{6B329C2A-A160-4A3D-DDD1-2FF56397863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53" creationId="{ED3FBEFF-1742-D5FB-EBC6-123F1689818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54" creationId="{D35B53FA-B837-3A0E-F9F9-F2E0C84F631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55" creationId="{A8B60B9D-52DD-B18C-8D48-57F096A85C5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56" creationId="{ECBE3688-FD57-977E-02D6-8BE10C61C1B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57" creationId="{68B0D596-2300-3640-8049-11F34E8B568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58" creationId="{83EE46DA-67B4-2B1B-5510-5AEF38EACE1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59" creationId="{19F001A5-EF4A-F6DF-0ECF-98F4A1A6800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60" creationId="{85C7ADD8-F9A7-F198-5128-BDCC384721B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61" creationId="{1521B048-3C17-B18D-3CA3-D7E1CF90479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62" creationId="{33470F36-3E91-16F7-7DC6-1F9D7C0A4ED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63" creationId="{2282F7FC-EF9B-D6D3-F088-8D99B7C4D1A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64" creationId="{97E56F82-482B-FADC-E60A-6A8F4467932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65" creationId="{B7441D4D-C846-9DD8-6C96-D3E6E2A0ECE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66" creationId="{3C181E30-291D-28A3-6CEF-79205919298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67" creationId="{0BD2B222-0747-68CF-579A-407282A6943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68" creationId="{FF5339E7-AADE-FA97-8E8D-DECE3934E1A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69" creationId="{2328DB30-C580-6752-CB32-E69C2C14640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70" creationId="{1FE9CA2B-066E-B03A-B328-84613D65A2F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71" creationId="{F0A8128F-A791-799E-5975-8222B086F67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72" creationId="{D71BE384-935B-B355-EA8A-75B37DBFD42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73" creationId="{60A1CF86-CAFF-0136-E35B-2FD6EA29661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74" creationId="{B0DBFE9A-3102-6929-71E5-6A8036689CE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75" creationId="{0A606FE8-66DA-27F9-AD55-FDABF747BBF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76" creationId="{E681A6F7-2A68-B424-B541-D7AF951D302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77" creationId="{87C02B79-D1BE-55FE-E7CE-D67FA0A6B50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78" creationId="{6AD77E74-E701-0908-0209-9358EEC0EF5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79" creationId="{E948B0AE-DF37-225D-39FC-0D713EBF1A7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80" creationId="{C8C9E3E2-C61C-9677-7643-DCDA173B853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81" creationId="{95C1F21F-77D0-F338-C22A-F39553E6EE9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82" creationId="{4574F11E-0246-83E6-8051-0AFBD129A1C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83" creationId="{58D90897-DFFB-7B0B-E5F8-87A786BC130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84" creationId="{66DFAA04-947C-10F2-2823-7D86E334488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85" creationId="{5EC0F935-58F9-14D9-EE59-DE3FE570241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86" creationId="{6A74BFE9-4BD0-E49D-874A-587F183F5F8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87" creationId="{07FBF5DD-34FC-C59D-CF74-2D5D151C738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88" creationId="{292AE32A-61D3-6343-E3F8-DB4B03D07D2A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89" creationId="{78C8BEFD-828D-3798-E14B-7D8F2F9A34B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90" creationId="{914FC866-37BE-2A32-1DA7-14D05FCA4C1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91" creationId="{8142DFB7-0CAF-B13C-37A2-CC6D0013FA2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92" creationId="{96E41D8D-3C38-E4FC-A7A6-BD6A802AA40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93" creationId="{4092156E-C1C1-9445-355D-F002EF660AC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94" creationId="{281FE132-CE39-275D-E930-122C1E47757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95" creationId="{EA0D4017-4BF4-CB4E-E41F-22DBB007438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96" creationId="{3084CE9D-DD92-AFC9-6D7E-516AEEF9221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97" creationId="{624646EE-B39D-2110-37D1-5524D2FE9BF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98" creationId="{64B148FF-285F-5BB0-F8AA-256F4CC188B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99" creationId="{0B378A18-C5EB-DE37-D91D-95AAADBD203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00" creationId="{379438CF-E32E-66F2-3035-E2103EDE1DE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01" creationId="{77933E85-EA69-A7B4-1ECF-962FF8FC884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02" creationId="{98FBD0F1-DCA5-791A-9299-CC72E44168E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03" creationId="{0B0B0870-5671-9B02-8745-F5386D95A6E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04" creationId="{138A05FD-6AAA-06BE-5F17-294B63BB693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05" creationId="{14AA4346-833A-AF8C-9737-87DC7002845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06" creationId="{D0E824B1-F537-66DB-9502-F773EED2E2F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07" creationId="{4CB2E1FA-7AC0-D95C-161E-F7B09A86B59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08" creationId="{A4714988-19C7-0434-ADC8-A86472352D7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09" creationId="{0FB54C04-4E0D-51B5-1904-E95242A586D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10" creationId="{6F812CDF-BF47-B0C7-4699-642018E5D5B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11" creationId="{8D16AA94-1750-C972-D715-A736025F17E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12" creationId="{3C4D1242-FF48-851A-9684-FBDECE33B67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13" creationId="{E807E6BB-478B-529E-B02B-5D736DDEBB6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14" creationId="{B1133F7E-0493-84FD-01BA-75BBA0A975B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15" creationId="{91247C98-6C18-4486-2DBE-6D81178258C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16" creationId="{490D1E5A-6D90-A9E3-3276-129B6901504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17" creationId="{7C0AA4FF-1383-D296-4DED-383FF09E705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18" creationId="{93F518C7-D915-1CA5-F871-9BADD110082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19" creationId="{2A0B4490-6E8D-17BC-B2F4-527A1E67895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20" creationId="{5AC546F4-C241-9311-0783-EDAA98C91B9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21" creationId="{692A3869-A227-032D-A357-DE2F5A6A0A0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22" creationId="{B91E3F8D-4C08-4599-E209-905C86A98C6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23" creationId="{AD96026A-A10A-EB78-3E0B-E4ADB3391EC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24" creationId="{0F1E5605-5DC1-16D6-D011-5008631D582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25" creationId="{960B9E03-0B07-3A50-36F1-E8F6EF12AFA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26" creationId="{C61D4483-9CA4-39A0-11ED-056F0F00ADB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27" creationId="{5F4ED365-08CD-CAD3-4959-60C33CAB023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28" creationId="{7F19CE48-27E6-0734-574B-63BFAF95952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29" creationId="{94DCCC76-C43B-F3DA-69C8-3279B3F3186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30" creationId="{A7D94388-CF48-1D56-5076-066D47B67FD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31" creationId="{32A2DE8F-ECF8-C7D1-971E-08D5439AC5E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32" creationId="{D373C2B2-842B-72BF-4213-B51D6396C8B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33" creationId="{EC36EC52-4B4E-28C0-DB8F-1846A350976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34" creationId="{43E31834-F230-8A7E-43A0-646411BAD8F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35" creationId="{CEE7F1B9-FF7A-3B1B-FC8A-ACC43FF471F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36" creationId="{B719CC51-CCAC-3C97-AB60-5B12DE2C129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37" creationId="{8DEF9D8D-D25E-83DA-8B13-B5D098EABFE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38" creationId="{F74EEA06-916A-9241-2852-02B4A08DD64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39" creationId="{43B728BB-D412-E9D4-3DEF-7D4D5B4247C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40" creationId="{7611E773-27F4-9DAC-2474-21785E2ED86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41" creationId="{DD451D78-A2C9-D2CB-EDC9-1EB03BC77A2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42" creationId="{D5FAD450-FE4D-8AB5-FDD8-B6D59D97B64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43" creationId="{A17A5BE5-80F3-8075-3C07-A68F2C907C8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44" creationId="{42B123D8-84A7-3F0D-38FD-BC04A97035A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45" creationId="{83FE8696-F009-93DF-38C2-A00B07FE79A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46" creationId="{96DE0B19-1EAC-7EE8-2DEC-FB3986CBCCF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47" creationId="{2FF42647-CE38-4B25-5924-8EC055A750F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48" creationId="{AEAA1F19-3513-8100-056C-2CFC3CF7D92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49" creationId="{23B5EF9A-DFA5-5A60-4D5E-C59B262BEE5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50" creationId="{2D9D9C04-1663-D8E2-FA43-F24326B8976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51" creationId="{D9515324-6F4C-5439-2C9F-37FD4881BC4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52" creationId="{D3C00A91-1EE7-0AB2-CB86-97AA343A2A5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53" creationId="{1FEAD369-06B7-6773-D365-384A676812C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54" creationId="{025DA3A1-48D7-3E9E-D3D0-37640991666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55" creationId="{B0C86BB1-1958-23E8-B5D8-0BA20162674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56" creationId="{D97729D2-C8D0-EEEF-260F-CBFDA09F291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57" creationId="{03AF8F9E-B411-FE3B-9B8F-75D888074BD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58" creationId="{4784B584-2CF9-D3B4-44D9-D42B58F4821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59" creationId="{EF650F10-1C3F-E82B-CF9E-CCB2F924A24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60" creationId="{4F6C28F2-9BC3-B6D3-C190-D397D50A404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61" creationId="{891F43B6-2454-75CD-C918-77D0C03D53A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62" creationId="{B0DDE1EA-22A8-BCCD-A6F5-3A4F82D72FC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63" creationId="{A956FBA5-2396-58EE-90B7-FCD334B282A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64" creationId="{A9743232-E6E6-A32A-5C81-A10FC61138A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65" creationId="{708843E6-3E58-4BD2-71DB-CA4DD4146B6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66" creationId="{86D94FE2-A721-AFE1-FF16-D8100713E34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67" creationId="{D888DE03-18D0-30BB-3532-ADA94FABDB52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68" creationId="{72243094-DDC9-FC98-3D12-5DF64626DCA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69" creationId="{6CFDBE30-9487-04AE-0A1E-A573136667F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70" creationId="{0ACCFAE0-2BA0-E767-2441-1320AB63970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71" creationId="{000A20B8-B58C-7858-8C2D-174CF5C7725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72" creationId="{841A7B23-2E1C-0490-68B4-FB733B3C8AA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73" creationId="{827F5440-4FB2-80CA-1F1F-E9534060745A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74" creationId="{21938BF5-7E13-6E94-7F4E-41A988B6B4F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75" creationId="{C20B3738-7426-C55E-673F-EEB23A0353D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76" creationId="{B9067E20-FC48-09B4-60CC-81EE8978D74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77" creationId="{AF26A7D5-FDDD-2BED-F447-EEDDAC35952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78" creationId="{917F91ED-7BB0-FFC9-6AA5-F6178FE9138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79" creationId="{6D8834B6-8AAE-8BC7-E73E-E7601D59902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81" creationId="{9E40F5F3-D3D3-CF5B-6DF7-A9C8E9BF2EC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82" creationId="{9A5B40BD-B849-F7AE-ECB4-52B1D576BA2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83" creationId="{21BFB949-5EA4-C431-A605-55818857DEB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84" creationId="{0029A18D-542A-0528-31DF-883DA8D83B5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85" creationId="{1F07A031-66C1-8F9C-ED9D-C2CEF88CA90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86" creationId="{2A7C6589-86E1-33D4-1790-C1309C5BCA1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87" creationId="{09A1CE33-6D37-56DD-5017-FD8959C5A2F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88" creationId="{AD717208-ED98-B719-C279-803873CD6C2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89" creationId="{BF931F12-46FE-1BB8-619F-B41D3BAEBEE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90" creationId="{490C00E3-E0E4-11A8-9442-5FAEE1B5A40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91" creationId="{233BA8A5-8C70-104A-4C13-B6B8CE553B1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92" creationId="{A63D8CD9-8924-B245-3A77-A9CC7C74B11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93" creationId="{702B17F2-9D3C-5C2F-EF0D-044F51C3579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94" creationId="{64AB47EE-80A4-94ED-E9D3-4ED7C38E6F6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95" creationId="{3CA6515D-5F0F-39A3-0960-489BFB3ED6A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96" creationId="{80164D0C-3928-CE26-4DB5-DA85EC3A0C9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97" creationId="{10EFF563-6CF3-EF43-DA40-187F63CCFC9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98" creationId="{2085E320-46E9-554F-410C-4B4F9352CCD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199" creationId="{45C17B99-7BD6-A751-AEF9-48743F90813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00" creationId="{F67C2740-0C5D-7FAB-99A3-E8135C6AA70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01" creationId="{39DB8491-51C5-CA10-CD3F-E060F642524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02" creationId="{73FB8AA9-36C8-38C3-4FED-444BA36A505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03" creationId="{7DD0B4B9-CD51-ED68-400C-A93246BB310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04" creationId="{E54D1CF1-E665-BD8D-E64B-26EEFBE6A71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05" creationId="{9DC8870F-0910-F5CA-7B15-37DB32629D4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06" creationId="{AC75813A-9287-3382-5272-AEF8F485710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07" creationId="{F5FD722D-2549-FB77-8513-5C4F3A02E8D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08" creationId="{23C82992-049D-E17A-ECAF-BB7A6A7D07C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09" creationId="{426FAA3B-8EB1-6EFA-5890-ECA2D491B90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10" creationId="{0DE71D80-4899-ADD1-5B36-1F38F0D1A93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11" creationId="{FBB3D670-CCF2-58A7-C4DF-11C5373B3D9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12" creationId="{86F6FED9-5B0E-27A9-6A61-4C7D8CACA4E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13" creationId="{BB3C3E6B-12BC-5D1A-9F20-0219D76E211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14" creationId="{0EF8451F-3696-C7FA-1DB7-B3A3887A7F4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15" creationId="{70662BC4-1C8B-3CFC-5DA1-08D964692AD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16" creationId="{05AC3232-2E55-F945-4514-54B9B7A689C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17" creationId="{45D86242-6139-2CE5-7EB1-0F856F4A313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18" creationId="{29607F7E-9308-EA2F-3AA3-04C07C47829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19" creationId="{FC4BC516-5821-4D35-299E-D9A4C81891B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20" creationId="{9C73BA6D-A95E-7CC7-6F02-72807B98A72A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21" creationId="{AE1B28E9-CF1A-5A5B-C099-F0350A98C05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22" creationId="{40376962-2186-C722-B145-C194651D04A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23" creationId="{6FF01610-7DC3-0392-4FC1-844DD0A4E50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24" creationId="{6AD40683-9293-66F8-0FE2-8266D6FA849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25" creationId="{0C64A747-2F84-A336-2459-274F5A0B727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26" creationId="{22A31E30-0DB2-AD9D-2F88-1B9F6B9F732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27" creationId="{8F84B3BA-3803-AB8D-692F-CF573BCF99C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28" creationId="{D14FC48D-1668-9B1F-460A-E163046A481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29" creationId="{975AE5F1-ADD6-B318-6A94-3E831935D67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30" creationId="{3BD6D718-FCB9-11B8-CFCE-AE81EDC3178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31" creationId="{A8C74A83-968B-0A82-C565-5E556D4005C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32" creationId="{EF58A61D-20DC-AAB3-BEF9-F588A646B2A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33" creationId="{2332B0B4-C6A0-CA69-0052-798D6D618C3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34" creationId="{91E8987A-29A0-69D0-2EE7-1B1F063DD54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35" creationId="{2F46DCAF-EC5D-5815-AEF3-03DD25F0A84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36" creationId="{63E99132-EABD-F9F7-5415-94E31134EDCA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37" creationId="{CA087152-CE64-E190-3C55-EFA673E3FE8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38" creationId="{AFBA56B8-E399-DC80-C1F4-96D00515F0F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39" creationId="{3782BA82-226C-38B2-30B1-82A21BDF067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40" creationId="{BAD925A8-2175-AA7F-4EAB-A0DF28CB0DD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41" creationId="{1827A9AD-2FBF-48EB-CF5D-403B79847D9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42" creationId="{BE6C7B85-53BA-A7C3-52B6-0AA3967980B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43" creationId="{B5951EB9-3F7E-6414-54F3-FA1CF81BAE7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44" creationId="{76F7A312-F9E5-4724-2FB9-83964939858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45" creationId="{368293F0-296D-CF16-3148-A207B67B14D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46" creationId="{AFEF8E05-4981-CDF3-C8B5-7AD3FC779B2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47" creationId="{E4B2C526-26F9-4540-3B7D-51FF6F653E22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48" creationId="{B7195976-AAEB-7007-48A4-DFBA1908560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49" creationId="{A1F0B859-BCD8-195F-79BE-5D8D594B9A7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50" creationId="{BD9CB857-3222-E8A6-7596-B588519B570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51" creationId="{F81CB947-FA79-FAA1-4513-72890B11178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52" creationId="{B1D8A645-E8EC-1921-A6C4-0653E4D6F86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53" creationId="{6F45E801-A8F8-BC57-C91D-361E69E044E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54" creationId="{661F8C05-4186-6A63-D1BB-A84D8CE3EE8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55" creationId="{A327D34C-7D70-3561-CEF2-F5D4A6EEA21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56" creationId="{84D8F304-F9E6-A613-2EAD-0C42A80D8E4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57" creationId="{974E6912-3F60-CFF3-7925-AE733791937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58" creationId="{BD7DCB72-485D-5730-E21E-653564BE7D3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59" creationId="{8B59401E-44B2-3874-E0DA-CEE16FAD9D0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60" creationId="{FF828610-8782-7645-842A-C80618676EB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61" creationId="{744BE151-7113-8B6E-7D31-4EDDD0E1B5A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62" creationId="{A3233D15-0B74-62C3-A12A-D59F78F3C80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63" creationId="{599590EA-3304-88CA-47E7-A92C8B69095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64" creationId="{11898C6F-41BF-2F70-DC3B-EFD2DA945C8A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65" creationId="{B4B8D0BF-9065-CD73-509F-1AC0CCDB186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66" creationId="{8093D3C2-22D8-9915-10D2-061BE059EDB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67" creationId="{EE1744A6-47F4-B940-B0CA-B6882B308C0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68" creationId="{9946E3F8-7333-1394-D526-18E53D4DDA3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69" creationId="{C9DEA306-5AE4-FF3B-0764-827CD98F278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70" creationId="{FC304828-22CF-3D92-8827-5350913D494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71" creationId="{F9834450-D97A-0A4F-CBDB-3E8AC3F3AE1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72" creationId="{EC416AF9-CE9A-AC58-D63D-73BF82DD49F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73" creationId="{DF7B18CC-BBD0-E337-3F72-DADD0491CD5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74" creationId="{53542F44-DB9D-EC1E-19A7-21631268518A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75" creationId="{D1236546-8D9F-2E8C-BEE1-54B9A60A58E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76" creationId="{B26B7FE3-A135-8503-8BEA-20072B51652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77" creationId="{A1D82DCF-193D-AACD-0D7F-958671A328E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78" creationId="{8026AEEC-958E-A3B3-907E-5BEC736E68B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79" creationId="{510B21EE-CA77-723D-EAA3-DD56F4D9DDE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80" creationId="{C1BC4342-A03F-3EF7-F2FD-7DF768BA795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81" creationId="{A3561030-B59D-2E8F-F1E9-D53EC6493F2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82" creationId="{91FF37A1-0933-C11D-5030-0E60FF2D4B3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83" creationId="{36297773-8FA2-685C-52F6-9E40B3A5344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84" creationId="{FD870484-2EF7-4C55-43B8-13E9FFA831F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85" creationId="{6FD9CAB9-1461-22DB-9DE9-78E7F94E8DF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86" creationId="{DADF5A50-97E5-BB50-FD9F-33FA7E8B903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87" creationId="{8E602E4E-E8DE-9C6A-4CC6-200E7348687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88" creationId="{38C79981-8B29-55F4-111A-8235190C798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89" creationId="{1B519CF3-2F8F-F508-DF16-79E4CEFD775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90" creationId="{F392DE2B-42C8-C352-2EE5-5C377217568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91" creationId="{4C4F2347-A9F1-3E92-7681-8B03D26EE22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92" creationId="{4C1C1870-AF4A-F2B4-7176-D0CFD946457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93" creationId="{36B442AC-62D4-186F-F03D-494C6BEF317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94" creationId="{C3CD9255-E8E1-3D73-FACA-43E21D4FF4C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95" creationId="{67E06E12-1232-57ED-1D48-92F1309D5BE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96" creationId="{A9975864-0D79-B7C2-465E-46A9F52CC75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97" creationId="{6DFAFC56-9CE8-D7C7-72B4-E0414D11AE2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98" creationId="{5C3F8121-353D-E8EB-4675-A671339ADDC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299" creationId="{4D5C2D50-97CE-3AFE-676D-953D9260975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00" creationId="{A63C8D03-BDC6-DE78-5C5A-454090C3D0A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01" creationId="{DE050132-DBBC-AD6A-3A71-05AC49341492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02" creationId="{96CEECF2-85DC-81E6-2B11-73C8535C312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03" creationId="{61DDF0B5-4A02-867C-37C1-28C913804C62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04" creationId="{152D85FC-DA2A-0925-60CA-4D0B9F4D8EE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05" creationId="{4A305066-9CD3-7D93-C9C7-2ED2A86EEDD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06" creationId="{FD5A38B5-A49D-C3AD-9BEE-EF746FC0B4A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07" creationId="{DCC74527-03DC-BAE4-CDF0-EF7D5D93944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08" creationId="{FBB9CC14-CBE3-2E75-BA95-C6661280725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09" creationId="{77EBD4CB-D07C-6410-2589-297367FBA0E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10" creationId="{A8CBC8F4-5150-24F4-1851-5D8311E3A8C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11" creationId="{66C7803D-C008-3BFC-2650-49F4BFF4A96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12" creationId="{92CFBB50-10B4-3B54-19EC-99467956318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13" creationId="{5FD05D2F-A575-8839-8976-FA6E3C3B626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14" creationId="{257F0EA7-13E0-4BD3-0C7C-07FD6E9228C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15" creationId="{B0695C6B-78C7-9E80-5E4E-2CCBB2135A7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16" creationId="{09A6933D-6C88-E319-AC98-0A08E542016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17" creationId="{5C7EFFB7-0EC5-483A-6FED-72D6F09D2FF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18" creationId="{265927BD-B995-17E6-A043-A380649557B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19" creationId="{18196BDE-E73A-AABE-2B6F-F72A57B4A44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20" creationId="{0CA80387-3D35-1B6B-7E35-A350BFF5334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21" creationId="{7287FF5B-A9E8-0521-0C10-EFAD0E6D53D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22" creationId="{0773278F-3F72-7743-58D3-265C3A2A5B4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23" creationId="{83C50C04-80E9-5F2B-15EF-8E8D779AED9A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24" creationId="{F9BC4AB1-B61B-A897-174D-A0F69521ECD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25" creationId="{2983BBF6-FEAD-8A58-2360-4C7423FD400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26" creationId="{632F709F-4AFB-EC1E-888E-02FF538BBF9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28" creationId="{F9B50903-CC7F-DA0D-5D16-EC63A104307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29" creationId="{0C5EEAD9-7FCF-402E-03A5-E7D70CA2113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30" creationId="{EB5BEA9A-466D-3A94-E7A5-4AA9B346D9C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32" creationId="{78AB960D-1D0E-23C4-099E-F681DF3E428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33" creationId="{99084550-77FD-0A90-0B8B-A9444C3CA20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35" creationId="{B250339D-E382-1857-AD0B-4AB24324475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37" creationId="{5A17A7B7-8A65-DB2D-B66E-1DF54DE90A0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38" creationId="{1C1A4E88-7835-D084-9EFD-D01CBFA023B2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39" creationId="{555B72C1-3F09-A5B7-AE0E-233ADFA4458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40" creationId="{47A53D06-C4E9-15BB-E575-4FC9959168AA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41" creationId="{9F399D8E-8B2C-6D97-6BD5-5DC2F958DD9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42" creationId="{363C7AE1-A808-7EA4-98C4-D96842D46A8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43" creationId="{F08ECA08-7198-8C79-6206-D423937ED8F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44" creationId="{591BDF72-2376-EC97-4609-AE256D25E33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45" creationId="{762747D8-6893-F074-0D3D-D184E34A0B2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46" creationId="{99235F27-9C15-77A6-81EC-5EBBA0F9E08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47" creationId="{5E936403-D5E8-CE66-6EB4-2FEC1BF193E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48" creationId="{AC4D95C0-138D-72C8-26DE-6D71C3F0158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49" creationId="{4AB086E6-694C-0613-7AC2-C01C1E27C96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50" creationId="{EF269BCD-0D2A-9A5A-9516-BCF87CB4D7F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51" creationId="{52EC082C-E33B-E97A-A246-C007424FEC0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52" creationId="{4AD3F513-0D86-D6CC-F655-256B62878CE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53" creationId="{C8E8BD3A-75E0-E7F0-5E2C-270FC46DB25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54" creationId="{5AF4A44C-8B80-A3CE-AD8B-78E7C0ABEDB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55" creationId="{A0EF06DA-A924-0FD2-D619-C8183551A30A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56" creationId="{B4340728-F79F-C8EF-2530-675BDEF76302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57" creationId="{6DADC7B7-C19F-049C-B331-D55CBD5A124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58" creationId="{1762473B-AC11-CD2F-1E44-1DC82476A6A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59" creationId="{600C9270-BC41-E8F5-53BC-7E3C4E74866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60" creationId="{FD979F00-974B-45FF-A5EE-D2D096D1547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61" creationId="{AD4440B2-522D-7DA6-FC64-C943C7B6D5F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62" creationId="{CF41D277-A438-C09D-78CB-B7FAAAD2184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63" creationId="{111B3D9B-FEF6-A4AB-CE30-A763E644082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64" creationId="{C8ED201E-975C-1987-07AA-136E78AA164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65" creationId="{ADBEC22D-5075-FBA3-D721-5D97C9F2F10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66" creationId="{22E71364-19E8-BEC7-8A7D-2921EB0B89E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67" creationId="{502258DF-9D9B-226B-ED08-1CF1466673D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68" creationId="{74247770-A4C3-0EE9-407A-DDC9AFB31CA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69" creationId="{592C5CAB-DC2E-64EE-BED0-E56790F3D78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70" creationId="{6194BF03-28E9-6968-6EA3-D23EAB9620F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71" creationId="{90611587-2686-5590-6B98-26A8B010AD7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72" creationId="{FA4727EC-F4EA-1ED8-4715-3AAEEE73986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73" creationId="{C3A32EDA-4CFB-50A9-6DAF-53F650BC9F6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74" creationId="{0A5BDA05-6A5E-81B6-CC65-5FECA5A25D6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75" creationId="{42BCA439-D702-4325-C647-7BA528D3BA8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76" creationId="{38EDB96E-DDB2-989A-4511-73555137403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77" creationId="{4D010F08-910D-36E8-753D-79313B46387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78" creationId="{FA0145C6-0E8B-01DF-D789-73A61CF2723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79" creationId="{E203A350-225E-CBF3-B897-BD4FB97D540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80" creationId="{2BC1F2A5-E584-E455-7D37-D2EAFD964B8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81" creationId="{CA84F7D9-66CE-B6AF-EF05-1E88FBD75A8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82" creationId="{DE86BE07-A59E-8BDE-3938-E2405AE69D2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83" creationId="{3AE9938A-B942-E536-C988-5349D76F66B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84" creationId="{20420FDD-0930-2727-A078-56B836000E2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85" creationId="{AB32E8C0-24D0-4581-7FDB-0FB6F460C73A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86" creationId="{21F1324E-043C-7114-F106-4D225C85612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87" creationId="{728FCCD9-30C1-DC94-AD76-A291641C887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88" creationId="{428DC526-5D06-4B4A-1106-3739FBABFCE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89" creationId="{4FC163E1-A4F7-8E7A-0235-0C9318A02E1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90" creationId="{2BFF7EB3-EEF0-54AA-8734-8305B1A7A46A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91" creationId="{6A7C79FF-2B0F-CDC7-B675-95FC9054C6E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92" creationId="{BF4BC426-1B06-9B46-077E-95134CCAF80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93" creationId="{168430BB-BBE9-129C-5FFC-3DA801EFF62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94" creationId="{37F60046-B1EC-57A0-A1FA-A4F3DE0A760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95" creationId="{16180CE0-8741-E48B-EAA4-C92FDBE9C8E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96" creationId="{26FC5681-2B99-EA0A-B3A8-E6C492C6D2F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97" creationId="{A443BF2C-F689-991A-6AE1-6A46930C167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98" creationId="{C9E264A1-24A1-619F-AB6B-C0CBAF5C92B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399" creationId="{85B1E6D0-4B50-3999-EA30-B03A4C4D1E5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00" creationId="{1E243A14-64BF-BAED-F5D0-8D5FBA6147C2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01" creationId="{CED9480E-AE24-9B0A-0028-0EDE2AA1449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02" creationId="{3C3D4FEA-3C9C-F4DF-4EDD-63C6E60472F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03" creationId="{FA489403-AB3D-5A74-9D5C-64197894DE8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04" creationId="{A933D577-CA38-0B93-6815-4DC88CB13A0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05" creationId="{86472F71-0AB7-E325-7DAC-3A9C65E6257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06" creationId="{3A41F150-602F-F59C-160C-4332DADE740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07" creationId="{130E8E29-B55C-592C-0CB4-185FD4625BB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08" creationId="{22897134-3C11-9FCE-2D3B-E3BBED4E0BA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09" creationId="{D6DED429-9CAB-5A45-70ED-AFCA5FD8EBD2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10" creationId="{2EB72B3A-060D-66D5-9C61-94E628CC535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11" creationId="{B416C35D-F457-0D0D-96F8-5ED4F5260B3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12" creationId="{7D28D451-10FC-FDDD-E370-86B2EB7F914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13" creationId="{8FDEA7A6-F699-3AA2-7977-169A721171C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14" creationId="{D936D636-EF1E-A469-BB4C-80BFBF79416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15" creationId="{D07BA91D-132D-8BF2-782B-F9E522B4B1D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16" creationId="{EF0FBFD0-1201-5B00-1FD8-F3A241F11E3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17" creationId="{B8EEF78C-0D69-5016-3853-1D6416F8E1D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18" creationId="{3CB584B9-2836-8E73-D514-FC2398F2BB3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19" creationId="{03454044-4F6E-96A2-EA3C-7BE3528A82A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20" creationId="{3051AE0D-85C2-36B8-B4F1-CBAF03FE473A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21" creationId="{67ED37F5-3BBE-1BCB-36BC-3CC9EF40F97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22" creationId="{20FAF3A8-6EC6-3BAC-6721-3EBA0238FA9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23" creationId="{4BB6FECD-8F10-6603-443B-AD3CB596E29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24" creationId="{46C9DD84-EAEF-3769-C5CB-3AAEAC39D0E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25" creationId="{35DA86C1-B9F8-479D-A433-EA4BF865F66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26" creationId="{4530B458-9DD3-8972-B782-E0A23E03B4D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27" creationId="{727F1299-8D67-7C6F-0BE1-A89BA7B417C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28" creationId="{7CC27F31-4060-46AB-F2BD-A71668A826F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29" creationId="{0D734EAA-21FB-2BD5-1C4E-3447A08D700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30" creationId="{9D2BB01E-2426-F29F-761F-E8764C08007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31" creationId="{3377B5DC-D5FC-EAB1-B801-DC6E827EC80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32" creationId="{580F3011-F6A3-7709-FB5A-E9CB642DFE2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33" creationId="{FF3D8340-D7C7-33B6-4629-FAC65EA0698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34" creationId="{C448925C-495D-D7C6-402A-D51D43CA0C0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35" creationId="{3A16C670-75CE-85EC-61A7-9214F1B2DB3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36" creationId="{E7A2DCEB-6E08-47EB-6A49-22245EFFE08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37" creationId="{8750E6C7-704D-8446-C837-C1284147EE8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38" creationId="{A0FAAB82-DCD5-F314-3BD9-9D368EF0C63A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39" creationId="{CD42B301-D54F-A279-7158-83E7549E95C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40" creationId="{D1691775-866F-54B0-2B5C-BB6221BA16F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41" creationId="{A56DCBE0-68F1-FDC6-0DCB-71B16E79FE7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42" creationId="{050D692C-97A6-3270-548A-3490BDD1FAF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43" creationId="{BF4FE7E0-74AF-F740-3479-79F3F573AD3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44" creationId="{294E7DD0-93C5-79A4-864A-52E754C1A64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45" creationId="{80CFF532-8109-1A73-B751-4E0F0D39041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46" creationId="{AAAA2F16-334B-6894-8DA8-59A950FAEF9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47" creationId="{9FC30FC2-39E1-6405-9C9E-C92015674E8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48" creationId="{CDCF54E9-E2F3-6931-275B-B30396C737F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49" creationId="{B5930B87-2927-CC9A-46D9-AE179FFDB17B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50" creationId="{050700FF-8B02-C549-891B-3DCFAB72F7E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51" creationId="{394B6B60-4930-95EB-4DDE-F1ECC80AC672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52" creationId="{8AF07BD1-A313-479B-0840-C7EA4C74FB2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53" creationId="{358FE713-CA20-9264-14E1-4821C9EEAEB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54" creationId="{F98A0228-B9AB-CD02-C15B-2C783B8AEC3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55" creationId="{C3663A6F-382E-E503-EA16-B7AFD21C9698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56" creationId="{74CB1A42-7FD6-36F9-4A35-92D3D75CA6F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57" creationId="{ED815353-9FEB-CE41-9359-458AC77FEDE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58" creationId="{A6669064-1EF9-D2A7-94A0-412801735079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59" creationId="{8C96B4B3-7352-667B-F49A-D0847AF257A2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60" creationId="{7989C8DD-3D88-327C-2D76-1D7DB1933FF2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61" creationId="{6A86E5A3-E344-CCA0-6B9C-37A8C7414DC5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62" creationId="{7BA79E46-1B1D-8DB9-C272-3FF27064E68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63" creationId="{4D1F7FCC-03FA-5330-9294-E31F175B38E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64" creationId="{5DF4AEA6-F89D-F98F-6D16-CCDA7AADDE7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65" creationId="{E4308053-DE26-71B4-556B-5039A15A580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66" creationId="{4C8E7EBB-F29B-79A6-E372-CDB269269A1E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67" creationId="{A79FDD33-60DD-87A7-9572-A7049A236AF3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68" creationId="{B4015A96-99CC-242B-7E61-617226B44070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69" creationId="{5A970E24-73B2-7631-6A9C-1AA399F804AA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70" creationId="{C2F392B3-D819-7AEE-33F9-189C2AFB70D1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71" creationId="{8F33D712-6539-5DA5-CF5D-F735711D67C4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72" creationId="{C5D1ED79-4646-7961-666C-DCA23527BA2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73" creationId="{AD328293-BB8D-CA29-D76A-DEBEE22583C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74" creationId="{BA61F54F-54DB-884D-EC95-6494ADCA7C0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75" creationId="{4977ADF6-A588-9E54-0FE2-58F85D4D48CF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76" creationId="{0D0FE23F-C7D1-FB19-9B51-D95D06846846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77" creationId="{ED692847-DCB6-5C9F-6739-F96A7CAC64E7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78" creationId="{DDD2B1AE-2161-EBA4-003E-2BE887408992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79" creationId="{4482EF18-49EC-7D91-9C4C-94BB80EDBBAD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80" creationId="{B881143D-06FC-E863-1AEA-865CC80F62FC}"/>
          </ac:spMkLst>
        </pc:spChg>
        <pc:spChg chg="mod">
          <ac:chgData name="LE TOUX Vincent" userId="0415263f-79d8-4546-9535-f130639a4fc7" providerId="ADAL" clId="{AFE88D37-F83C-4CD4-A22F-43390663AA6C}" dt="2024-05-22T08:38:11.363" v="2982" actId="165"/>
          <ac:spMkLst>
            <pc:docMk/>
            <pc:sldMk cId="200083300" sldId="2147326865"/>
            <ac:spMk id="481" creationId="{2191DF68-59E5-9AA3-4DBE-99A62F1D654D}"/>
          </ac:spMkLst>
        </pc:spChg>
        <pc:grpChg chg="add mod">
          <ac:chgData name="LE TOUX Vincent" userId="0415263f-79d8-4546-9535-f130639a4fc7" providerId="ADAL" clId="{AFE88D37-F83C-4CD4-A22F-43390663AA6C}" dt="2024-05-16T09:21:10.357" v="701"/>
          <ac:grpSpMkLst>
            <pc:docMk/>
            <pc:sldMk cId="200083300" sldId="2147326865"/>
            <ac:grpSpMk id="3" creationId="{188B7CF8-D309-0FA6-79ED-E70F1ABA5BC5}"/>
          </ac:grpSpMkLst>
        </pc:grpChg>
        <pc:grpChg chg="add mod">
          <ac:chgData name="LE TOUX Vincent" userId="0415263f-79d8-4546-9535-f130639a4fc7" providerId="ADAL" clId="{AFE88D37-F83C-4CD4-A22F-43390663AA6C}" dt="2024-05-16T09:21:10.357" v="701"/>
          <ac:grpSpMkLst>
            <pc:docMk/>
            <pc:sldMk cId="200083300" sldId="2147326865"/>
            <ac:grpSpMk id="6" creationId="{4345F842-FCB5-4F1E-0625-449AD02B4194}"/>
          </ac:grpSpMkLst>
        </pc:grpChg>
        <pc:grpChg chg="add del mod">
          <ac:chgData name="LE TOUX Vincent" userId="0415263f-79d8-4546-9535-f130639a4fc7" providerId="ADAL" clId="{AFE88D37-F83C-4CD4-A22F-43390663AA6C}" dt="2024-05-22T08:38:11.363" v="2982" actId="165"/>
          <ac:grpSpMkLst>
            <pc:docMk/>
            <pc:sldMk cId="200083300" sldId="2147326865"/>
            <ac:grpSpMk id="7" creationId="{AEC4341A-802D-24F4-8088-5FC56E57EEB2}"/>
          </ac:grpSpMkLst>
        </pc:grpChg>
        <pc:grpChg chg="mod topLvl">
          <ac:chgData name="LE TOUX Vincent" userId="0415263f-79d8-4546-9535-f130639a4fc7" providerId="ADAL" clId="{AFE88D37-F83C-4CD4-A22F-43390663AA6C}" dt="2024-05-22T08:38:19.834" v="2983" actId="164"/>
          <ac:grpSpMkLst>
            <pc:docMk/>
            <pc:sldMk cId="200083300" sldId="2147326865"/>
            <ac:grpSpMk id="9" creationId="{1129A0DC-E96B-6BD0-32D7-CA0194F8B448}"/>
          </ac:grpSpMkLst>
        </pc:grpChg>
        <pc:grpChg chg="add mod">
          <ac:chgData name="LE TOUX Vincent" userId="0415263f-79d8-4546-9535-f130639a4fc7" providerId="ADAL" clId="{AFE88D37-F83C-4CD4-A22F-43390663AA6C}" dt="2024-05-16T09:21:10.357" v="701"/>
          <ac:grpSpMkLst>
            <pc:docMk/>
            <pc:sldMk cId="200083300" sldId="2147326865"/>
            <ac:grpSpMk id="16" creationId="{BE9EEFD5-E55D-9C68-F7CE-B39D7CC33807}"/>
          </ac:grpSpMkLst>
        </pc:grpChg>
        <pc:grpChg chg="mod topLvl">
          <ac:chgData name="LE TOUX Vincent" userId="0415263f-79d8-4546-9535-f130639a4fc7" providerId="ADAL" clId="{AFE88D37-F83C-4CD4-A22F-43390663AA6C}" dt="2024-05-22T08:38:19.834" v="2983" actId="164"/>
          <ac:grpSpMkLst>
            <pc:docMk/>
            <pc:sldMk cId="200083300" sldId="2147326865"/>
            <ac:grpSpMk id="23" creationId="{8635A48C-40B1-1911-4E0E-605F8A518435}"/>
          </ac:grpSpMkLst>
        </pc:grpChg>
        <pc:grpChg chg="mod topLvl">
          <ac:chgData name="LE TOUX Vincent" userId="0415263f-79d8-4546-9535-f130639a4fc7" providerId="ADAL" clId="{AFE88D37-F83C-4CD4-A22F-43390663AA6C}" dt="2024-05-22T08:38:19.834" v="2983" actId="164"/>
          <ac:grpSpMkLst>
            <pc:docMk/>
            <pc:sldMk cId="200083300" sldId="2147326865"/>
            <ac:grpSpMk id="24" creationId="{CA9233AF-1B97-A7E5-A75C-53489AD1F63F}"/>
          </ac:grpSpMkLst>
        </pc:grpChg>
        <pc:grpChg chg="mod topLvl">
          <ac:chgData name="LE TOUX Vincent" userId="0415263f-79d8-4546-9535-f130639a4fc7" providerId="ADAL" clId="{AFE88D37-F83C-4CD4-A22F-43390663AA6C}" dt="2024-05-22T08:38:19.834" v="2983" actId="164"/>
          <ac:grpSpMkLst>
            <pc:docMk/>
            <pc:sldMk cId="200083300" sldId="2147326865"/>
            <ac:grpSpMk id="27" creationId="{57CE2DCE-9CD9-BFD7-676C-1746361A29DA}"/>
          </ac:grpSpMkLst>
        </pc:grpChg>
        <pc:grpChg chg="mod topLvl">
          <ac:chgData name="LE TOUX Vincent" userId="0415263f-79d8-4546-9535-f130639a4fc7" providerId="ADAL" clId="{AFE88D37-F83C-4CD4-A22F-43390663AA6C}" dt="2024-05-22T08:38:19.834" v="2983" actId="164"/>
          <ac:grpSpMkLst>
            <pc:docMk/>
            <pc:sldMk cId="200083300" sldId="2147326865"/>
            <ac:grpSpMk id="28" creationId="{28A2BFC9-56A7-FD93-6420-8F5EBBF7C3AC}"/>
          </ac:grpSpMkLst>
        </pc:grpChg>
        <pc:grpChg chg="mod">
          <ac:chgData name="LE TOUX Vincent" userId="0415263f-79d8-4546-9535-f130639a4fc7" providerId="ADAL" clId="{AFE88D37-F83C-4CD4-A22F-43390663AA6C}" dt="2024-05-22T08:38:11.363" v="2982" actId="165"/>
          <ac:grpSpMkLst>
            <pc:docMk/>
            <pc:sldMk cId="200083300" sldId="2147326865"/>
            <ac:grpSpMk id="33" creationId="{EC5A5B3B-DF4B-38A3-0365-BCA05E9EBB96}"/>
          </ac:grpSpMkLst>
        </pc:grpChg>
        <pc:grpChg chg="mod">
          <ac:chgData name="LE TOUX Vincent" userId="0415263f-79d8-4546-9535-f130639a4fc7" providerId="ADAL" clId="{AFE88D37-F83C-4CD4-A22F-43390663AA6C}" dt="2024-05-22T08:38:11.363" v="2982" actId="165"/>
          <ac:grpSpMkLst>
            <pc:docMk/>
            <pc:sldMk cId="200083300" sldId="2147326865"/>
            <ac:grpSpMk id="180" creationId="{907CF8A9-8075-6470-B5AA-6A9034A28B3C}"/>
          </ac:grpSpMkLst>
        </pc:grpChg>
        <pc:grpChg chg="mod">
          <ac:chgData name="LE TOUX Vincent" userId="0415263f-79d8-4546-9535-f130639a4fc7" providerId="ADAL" clId="{AFE88D37-F83C-4CD4-A22F-43390663AA6C}" dt="2024-05-22T08:38:11.363" v="2982" actId="165"/>
          <ac:grpSpMkLst>
            <pc:docMk/>
            <pc:sldMk cId="200083300" sldId="2147326865"/>
            <ac:grpSpMk id="331" creationId="{6A22C0A5-C57A-44AD-E592-7ABB2A1B44ED}"/>
          </ac:grpSpMkLst>
        </pc:grpChg>
        <pc:grpChg chg="mod">
          <ac:chgData name="LE TOUX Vincent" userId="0415263f-79d8-4546-9535-f130639a4fc7" providerId="ADAL" clId="{AFE88D37-F83C-4CD4-A22F-43390663AA6C}" dt="2024-05-22T08:38:11.363" v="2982" actId="165"/>
          <ac:grpSpMkLst>
            <pc:docMk/>
            <pc:sldMk cId="200083300" sldId="2147326865"/>
            <ac:grpSpMk id="334" creationId="{C1AAFB82-55BF-1A1D-1159-F850686E55B7}"/>
          </ac:grpSpMkLst>
        </pc:grpChg>
        <pc:grpChg chg="mod">
          <ac:chgData name="LE TOUX Vincent" userId="0415263f-79d8-4546-9535-f130639a4fc7" providerId="ADAL" clId="{AFE88D37-F83C-4CD4-A22F-43390663AA6C}" dt="2024-05-22T08:38:11.363" v="2982" actId="165"/>
          <ac:grpSpMkLst>
            <pc:docMk/>
            <pc:sldMk cId="200083300" sldId="2147326865"/>
            <ac:grpSpMk id="336" creationId="{12E3556F-8F5D-02ED-F62D-00DECB1485C1}"/>
          </ac:grpSpMkLst>
        </pc:grpChg>
        <pc:grpChg chg="add mod">
          <ac:chgData name="LE TOUX Vincent" userId="0415263f-79d8-4546-9535-f130639a4fc7" providerId="ADAL" clId="{AFE88D37-F83C-4CD4-A22F-43390663AA6C}" dt="2024-05-22T08:38:19.834" v="2983" actId="164"/>
          <ac:grpSpMkLst>
            <pc:docMk/>
            <pc:sldMk cId="200083300" sldId="2147326865"/>
            <ac:grpSpMk id="482" creationId="{D36C6833-6B8A-60F4-E889-A3C471F87BDD}"/>
          </ac:grpSpMkLst>
        </pc:grpChg>
        <pc:picChg chg="mod">
          <ac:chgData name="LE TOUX Vincent" userId="0415263f-79d8-4546-9535-f130639a4fc7" providerId="ADAL" clId="{AFE88D37-F83C-4CD4-A22F-43390663AA6C}" dt="2024-05-16T09:21:10.357" v="701"/>
          <ac:picMkLst>
            <pc:docMk/>
            <pc:sldMk cId="200083300" sldId="2147326865"/>
            <ac:picMk id="5" creationId="{8F5390AF-0190-4C5D-2980-CB2864B30E3B}"/>
          </ac:picMkLst>
        </pc:picChg>
        <pc:picChg chg="mod topLvl">
          <ac:chgData name="LE TOUX Vincent" userId="0415263f-79d8-4546-9535-f130639a4fc7" providerId="ADAL" clId="{AFE88D37-F83C-4CD4-A22F-43390663AA6C}" dt="2024-05-22T08:38:19.834" v="2983" actId="164"/>
          <ac:picMkLst>
            <pc:docMk/>
            <pc:sldMk cId="200083300" sldId="2147326865"/>
            <ac:picMk id="8" creationId="{162018C2-F856-959D-5805-9A438455B584}"/>
          </ac:picMkLst>
        </pc:picChg>
        <pc:picChg chg="mod">
          <ac:chgData name="LE TOUX Vincent" userId="0415263f-79d8-4546-9535-f130639a4fc7" providerId="ADAL" clId="{AFE88D37-F83C-4CD4-A22F-43390663AA6C}" dt="2024-05-16T09:21:10.357" v="701"/>
          <ac:picMkLst>
            <pc:docMk/>
            <pc:sldMk cId="200083300" sldId="2147326865"/>
            <ac:picMk id="14" creationId="{187EAB39-7B3A-3974-13F5-F91AAA40B811}"/>
          </ac:picMkLst>
        </pc:picChg>
        <pc:picChg chg="mod">
          <ac:chgData name="LE TOUX Vincent" userId="0415263f-79d8-4546-9535-f130639a4fc7" providerId="ADAL" clId="{AFE88D37-F83C-4CD4-A22F-43390663AA6C}" dt="2024-05-22T08:36:11.693" v="2981" actId="14100"/>
          <ac:picMkLst>
            <pc:docMk/>
            <pc:sldMk cId="200083300" sldId="2147326865"/>
            <ac:picMk id="15" creationId="{922E680D-A222-E544-A0E7-90C418FBCB23}"/>
          </ac:picMkLst>
        </pc:picChg>
        <pc:picChg chg="mod">
          <ac:chgData name="LE TOUX Vincent" userId="0415263f-79d8-4546-9535-f130639a4fc7" providerId="ADAL" clId="{AFE88D37-F83C-4CD4-A22F-43390663AA6C}" dt="2024-05-22T08:35:00.920" v="2954" actId="1076"/>
          <ac:picMkLst>
            <pc:docMk/>
            <pc:sldMk cId="200083300" sldId="2147326865"/>
            <ac:picMk id="17" creationId="{C8DF8302-3A9B-A90B-20BC-0295980AA9DE}"/>
          </ac:picMkLst>
        </pc:picChg>
        <pc:picChg chg="mod">
          <ac:chgData name="LE TOUX Vincent" userId="0415263f-79d8-4546-9535-f130639a4fc7" providerId="ADAL" clId="{AFE88D37-F83C-4CD4-A22F-43390663AA6C}" dt="2024-05-16T09:21:10.357" v="701"/>
          <ac:picMkLst>
            <pc:docMk/>
            <pc:sldMk cId="200083300" sldId="2147326865"/>
            <ac:picMk id="21" creationId="{ADADAAF1-EC9D-5EDB-0DD9-FD881E62A689}"/>
          </ac:picMkLst>
        </pc:picChg>
        <pc:picChg chg="mod">
          <ac:chgData name="LE TOUX Vincent" userId="0415263f-79d8-4546-9535-f130639a4fc7" providerId="ADAL" clId="{AFE88D37-F83C-4CD4-A22F-43390663AA6C}" dt="2024-05-22T08:38:11.363" v="2982" actId="165"/>
          <ac:picMkLst>
            <pc:docMk/>
            <pc:sldMk cId="200083300" sldId="2147326865"/>
            <ac:picMk id="327" creationId="{102F824A-3EDE-F8DF-E8FE-7E480C86FB0E}"/>
          </ac:picMkLst>
        </pc:picChg>
        <pc:cxnChg chg="mod topLvl">
          <ac:chgData name="LE TOUX Vincent" userId="0415263f-79d8-4546-9535-f130639a4fc7" providerId="ADAL" clId="{AFE88D37-F83C-4CD4-A22F-43390663AA6C}" dt="2024-05-22T08:38:19.834" v="2983" actId="164"/>
          <ac:cxnSpMkLst>
            <pc:docMk/>
            <pc:sldMk cId="200083300" sldId="2147326865"/>
            <ac:cxnSpMk id="22" creationId="{70751395-1814-E3E2-FF61-5664D5172C85}"/>
          </ac:cxnSpMkLst>
        </pc:cxnChg>
        <pc:cxnChg chg="mod topLvl">
          <ac:chgData name="LE TOUX Vincent" userId="0415263f-79d8-4546-9535-f130639a4fc7" providerId="ADAL" clId="{AFE88D37-F83C-4CD4-A22F-43390663AA6C}" dt="2024-05-22T08:38:19.834" v="2983" actId="164"/>
          <ac:cxnSpMkLst>
            <pc:docMk/>
            <pc:sldMk cId="200083300" sldId="2147326865"/>
            <ac:cxnSpMk id="25" creationId="{84775661-04C7-EF75-1C9E-A7D37517F4ED}"/>
          </ac:cxnSpMkLst>
        </pc:cxnChg>
        <pc:cxnChg chg="mod topLvl">
          <ac:chgData name="LE TOUX Vincent" userId="0415263f-79d8-4546-9535-f130639a4fc7" providerId="ADAL" clId="{AFE88D37-F83C-4CD4-A22F-43390663AA6C}" dt="2024-05-22T08:38:19.834" v="2983" actId="164"/>
          <ac:cxnSpMkLst>
            <pc:docMk/>
            <pc:sldMk cId="200083300" sldId="2147326865"/>
            <ac:cxnSpMk id="29" creationId="{BAABC9F5-D0B8-7F0F-C902-2BEAD2E425EA}"/>
          </ac:cxnSpMkLst>
        </pc:cxnChg>
        <pc:cxnChg chg="mod topLvl">
          <ac:chgData name="LE TOUX Vincent" userId="0415263f-79d8-4546-9535-f130639a4fc7" providerId="ADAL" clId="{AFE88D37-F83C-4CD4-A22F-43390663AA6C}" dt="2024-05-22T08:38:19.834" v="2983" actId="164"/>
          <ac:cxnSpMkLst>
            <pc:docMk/>
            <pc:sldMk cId="200083300" sldId="2147326865"/>
            <ac:cxnSpMk id="30" creationId="{3D2D157D-6059-AC8B-226D-B6B890D54919}"/>
          </ac:cxnSpMkLst>
        </pc:cxnChg>
        <pc:cxnChg chg="mod topLvl">
          <ac:chgData name="LE TOUX Vincent" userId="0415263f-79d8-4546-9535-f130639a4fc7" providerId="ADAL" clId="{AFE88D37-F83C-4CD4-A22F-43390663AA6C}" dt="2024-05-22T08:38:19.834" v="2983" actId="164"/>
          <ac:cxnSpMkLst>
            <pc:docMk/>
            <pc:sldMk cId="200083300" sldId="2147326865"/>
            <ac:cxnSpMk id="31" creationId="{56248EC4-873D-3D35-DE13-CC796B983613}"/>
          </ac:cxnSpMkLst>
        </pc:cxnChg>
      </pc:sldChg>
      <pc:sldChg chg="del">
        <pc:chgData name="LE TOUX Vincent" userId="0415263f-79d8-4546-9535-f130639a4fc7" providerId="ADAL" clId="{AFE88D37-F83C-4CD4-A22F-43390663AA6C}" dt="2024-05-16T08:45:00.497" v="467" actId="47"/>
        <pc:sldMkLst>
          <pc:docMk/>
          <pc:sldMk cId="2715423154" sldId="2147326866"/>
        </pc:sldMkLst>
      </pc:sldChg>
      <pc:sldChg chg="addSp delSp modSp mod">
        <pc:chgData name="LE TOUX Vincent" userId="0415263f-79d8-4546-9535-f130639a4fc7" providerId="ADAL" clId="{AFE88D37-F83C-4CD4-A22F-43390663AA6C}" dt="2024-05-22T13:45:19.170" v="4689"/>
        <pc:sldMkLst>
          <pc:docMk/>
          <pc:sldMk cId="2587212025" sldId="2147326867"/>
        </pc:sldMkLst>
        <pc:spChg chg="mod">
          <ac:chgData name="LE TOUX Vincent" userId="0415263f-79d8-4546-9535-f130639a4fc7" providerId="ADAL" clId="{AFE88D37-F83C-4CD4-A22F-43390663AA6C}" dt="2024-05-16T10:05:44.765" v="1008" actId="790"/>
          <ac:spMkLst>
            <pc:docMk/>
            <pc:sldMk cId="2587212025" sldId="2147326867"/>
            <ac:spMk id="2" creationId="{5C3D8894-D084-47D2-0109-030E9A4456B2}"/>
          </ac:spMkLst>
        </pc:spChg>
        <pc:spChg chg="mod">
          <ac:chgData name="LE TOUX Vincent" userId="0415263f-79d8-4546-9535-f130639a4fc7" providerId="ADAL" clId="{AFE88D37-F83C-4CD4-A22F-43390663AA6C}" dt="2024-05-16T09:20:13.419" v="683"/>
          <ac:spMkLst>
            <pc:docMk/>
            <pc:sldMk cId="2587212025" sldId="2147326867"/>
            <ac:spMk id="5" creationId="{ACF37E10-9E7F-07FD-E51F-4410217DE0C5}"/>
          </ac:spMkLst>
        </pc:spChg>
        <pc:spChg chg="mod">
          <ac:chgData name="LE TOUX Vincent" userId="0415263f-79d8-4546-9535-f130639a4fc7" providerId="ADAL" clId="{AFE88D37-F83C-4CD4-A22F-43390663AA6C}" dt="2024-05-22T13:45:19.170" v="4689"/>
          <ac:spMkLst>
            <pc:docMk/>
            <pc:sldMk cId="2587212025" sldId="2147326867"/>
            <ac:spMk id="8" creationId="{162B17E1-D0BE-AF92-6719-15E68A35D1ED}"/>
          </ac:spMkLst>
        </pc:spChg>
        <pc:spChg chg="del">
          <ac:chgData name="LE TOUX Vincent" userId="0415263f-79d8-4546-9535-f130639a4fc7" providerId="ADAL" clId="{AFE88D37-F83C-4CD4-A22F-43390663AA6C}" dt="2024-05-16T09:20:13.235" v="682" actId="478"/>
          <ac:spMkLst>
            <pc:docMk/>
            <pc:sldMk cId="2587212025" sldId="2147326867"/>
            <ac:spMk id="10" creationId="{C3E5D493-5AD3-7C14-CF9D-0C32FB3991D7}"/>
          </ac:spMkLst>
        </pc:spChg>
        <pc:spChg chg="del">
          <ac:chgData name="LE TOUX Vincent" userId="0415263f-79d8-4546-9535-f130639a4fc7" providerId="ADAL" clId="{AFE88D37-F83C-4CD4-A22F-43390663AA6C}" dt="2024-05-16T09:20:13.235" v="682" actId="478"/>
          <ac:spMkLst>
            <pc:docMk/>
            <pc:sldMk cId="2587212025" sldId="2147326867"/>
            <ac:spMk id="11" creationId="{7CBACB32-08F6-48FC-AB2B-A7355738A72C}"/>
          </ac:spMkLst>
        </pc:spChg>
        <pc:spChg chg="del">
          <ac:chgData name="LE TOUX Vincent" userId="0415263f-79d8-4546-9535-f130639a4fc7" providerId="ADAL" clId="{AFE88D37-F83C-4CD4-A22F-43390663AA6C}" dt="2024-05-16T09:20:13.235" v="682" actId="478"/>
          <ac:spMkLst>
            <pc:docMk/>
            <pc:sldMk cId="2587212025" sldId="2147326867"/>
            <ac:spMk id="12" creationId="{8BA73BD5-C6D2-6A6C-F3A0-8ACF37090320}"/>
          </ac:spMkLst>
        </pc:spChg>
        <pc:spChg chg="mod">
          <ac:chgData name="LE TOUX Vincent" userId="0415263f-79d8-4546-9535-f130639a4fc7" providerId="ADAL" clId="{AFE88D37-F83C-4CD4-A22F-43390663AA6C}" dt="2024-05-16T10:05:44.765" v="1009" actId="790"/>
          <ac:spMkLst>
            <pc:docMk/>
            <pc:sldMk cId="2587212025" sldId="2147326867"/>
            <ac:spMk id="13" creationId="{7F11636E-2655-E0D0-0BB3-72140805F769}"/>
          </ac:spMkLst>
        </pc:spChg>
        <pc:spChg chg="mod">
          <ac:chgData name="LE TOUX Vincent" userId="0415263f-79d8-4546-9535-f130639a4fc7" providerId="ADAL" clId="{AFE88D37-F83C-4CD4-A22F-43390663AA6C}" dt="2024-05-16T10:05:44.781" v="1010" actId="790"/>
          <ac:spMkLst>
            <pc:docMk/>
            <pc:sldMk cId="2587212025" sldId="2147326867"/>
            <ac:spMk id="14" creationId="{AB07A5AC-F9F4-3A53-00F9-70890037AFB0}"/>
          </ac:spMkLst>
        </pc:spChg>
        <pc:spChg chg="mod">
          <ac:chgData name="LE TOUX Vincent" userId="0415263f-79d8-4546-9535-f130639a4fc7" providerId="ADAL" clId="{AFE88D37-F83C-4CD4-A22F-43390663AA6C}" dt="2024-05-16T10:05:44.781" v="1011" actId="790"/>
          <ac:spMkLst>
            <pc:docMk/>
            <pc:sldMk cId="2587212025" sldId="2147326867"/>
            <ac:spMk id="15" creationId="{9A59F448-91B2-DB38-90FD-447345588836}"/>
          </ac:spMkLst>
        </pc:spChg>
        <pc:spChg chg="mod">
          <ac:chgData name="LE TOUX Vincent" userId="0415263f-79d8-4546-9535-f130639a4fc7" providerId="ADAL" clId="{AFE88D37-F83C-4CD4-A22F-43390663AA6C}" dt="2024-05-16T09:20:13.419" v="683"/>
          <ac:spMkLst>
            <pc:docMk/>
            <pc:sldMk cId="2587212025" sldId="2147326867"/>
            <ac:spMk id="18" creationId="{8DB064B7-F652-325D-094C-D502FD5F1648}"/>
          </ac:spMkLst>
        </pc:spChg>
        <pc:grpChg chg="add mod">
          <ac:chgData name="LE TOUX Vincent" userId="0415263f-79d8-4546-9535-f130639a4fc7" providerId="ADAL" clId="{AFE88D37-F83C-4CD4-A22F-43390663AA6C}" dt="2024-05-16T09:20:13.419" v="683"/>
          <ac:grpSpMkLst>
            <pc:docMk/>
            <pc:sldMk cId="2587212025" sldId="2147326867"/>
            <ac:grpSpMk id="3" creationId="{FA2F361E-66B0-90A8-74E3-1FE838696C3A}"/>
          </ac:grpSpMkLst>
        </pc:grpChg>
        <pc:grpChg chg="add mod">
          <ac:chgData name="LE TOUX Vincent" userId="0415263f-79d8-4546-9535-f130639a4fc7" providerId="ADAL" clId="{AFE88D37-F83C-4CD4-A22F-43390663AA6C}" dt="2024-05-16T09:20:13.419" v="683"/>
          <ac:grpSpMkLst>
            <pc:docMk/>
            <pc:sldMk cId="2587212025" sldId="2147326867"/>
            <ac:grpSpMk id="7" creationId="{537FBA2B-F0FE-C1E4-C44B-8B4C435C362F}"/>
          </ac:grpSpMkLst>
        </pc:grpChg>
        <pc:grpChg chg="add mod">
          <ac:chgData name="LE TOUX Vincent" userId="0415263f-79d8-4546-9535-f130639a4fc7" providerId="ADAL" clId="{AFE88D37-F83C-4CD4-A22F-43390663AA6C}" dt="2024-05-16T13:10:46.043" v="1398" actId="1076"/>
          <ac:grpSpMkLst>
            <pc:docMk/>
            <pc:sldMk cId="2587212025" sldId="2147326867"/>
            <ac:grpSpMk id="17" creationId="{FFB1DC9D-D1C5-CFBE-C7E3-8973CD8BCB81}"/>
          </ac:grpSpMkLst>
        </pc:grpChg>
        <pc:picChg chg="add mod">
          <ac:chgData name="LE TOUX Vincent" userId="0415263f-79d8-4546-9535-f130639a4fc7" providerId="ADAL" clId="{AFE88D37-F83C-4CD4-A22F-43390663AA6C}" dt="2024-03-26T14:55:44.268" v="278" actId="1076"/>
          <ac:picMkLst>
            <pc:docMk/>
            <pc:sldMk cId="2587212025" sldId="2147326867"/>
            <ac:picMk id="4" creationId="{481B0DEB-B925-7A93-FFAF-4BD53F32F701}"/>
          </ac:picMkLst>
        </pc:picChg>
        <pc:picChg chg="mod">
          <ac:chgData name="LE TOUX Vincent" userId="0415263f-79d8-4546-9535-f130639a4fc7" providerId="ADAL" clId="{AFE88D37-F83C-4CD4-A22F-43390663AA6C}" dt="2024-05-16T09:20:13.419" v="683"/>
          <ac:picMkLst>
            <pc:docMk/>
            <pc:sldMk cId="2587212025" sldId="2147326867"/>
            <ac:picMk id="6" creationId="{6BC1561B-F5F5-9D97-46AD-77F8B5EBF2B7}"/>
          </ac:picMkLst>
        </pc:picChg>
        <pc:picChg chg="mod">
          <ac:chgData name="LE TOUX Vincent" userId="0415263f-79d8-4546-9535-f130639a4fc7" providerId="ADAL" clId="{AFE88D37-F83C-4CD4-A22F-43390663AA6C}" dt="2024-05-16T09:20:13.419" v="683"/>
          <ac:picMkLst>
            <pc:docMk/>
            <pc:sldMk cId="2587212025" sldId="2147326867"/>
            <ac:picMk id="16" creationId="{AC2BF2FC-3D4B-01B8-ACC3-6BE835E6BBD7}"/>
          </ac:picMkLst>
        </pc:picChg>
        <pc:picChg chg="mod">
          <ac:chgData name="LE TOUX Vincent" userId="0415263f-79d8-4546-9535-f130639a4fc7" providerId="ADAL" clId="{AFE88D37-F83C-4CD4-A22F-43390663AA6C}" dt="2024-05-16T09:20:13.419" v="683"/>
          <ac:picMkLst>
            <pc:docMk/>
            <pc:sldMk cId="2587212025" sldId="2147326867"/>
            <ac:picMk id="19" creationId="{34854F53-6953-FD00-DF49-5D655F72B054}"/>
          </ac:picMkLst>
        </pc:picChg>
      </pc:sldChg>
      <pc:sldChg chg="del">
        <pc:chgData name="LE TOUX Vincent" userId="0415263f-79d8-4546-9535-f130639a4fc7" providerId="ADAL" clId="{AFE88D37-F83C-4CD4-A22F-43390663AA6C}" dt="2024-05-16T08:45:01.483" v="468" actId="47"/>
        <pc:sldMkLst>
          <pc:docMk/>
          <pc:sldMk cId="1223364104" sldId="2147326868"/>
        </pc:sldMkLst>
      </pc:sldChg>
      <pc:sldChg chg="addSp delSp modSp mod">
        <pc:chgData name="LE TOUX Vincent" userId="0415263f-79d8-4546-9535-f130639a4fc7" providerId="ADAL" clId="{AFE88D37-F83C-4CD4-A22F-43390663AA6C}" dt="2024-05-22T13:44:44.053" v="4685"/>
        <pc:sldMkLst>
          <pc:docMk/>
          <pc:sldMk cId="1295222118" sldId="2147326869"/>
        </pc:sldMkLst>
        <pc:spChg chg="mod">
          <ac:chgData name="LE TOUX Vincent" userId="0415263f-79d8-4546-9535-f130639a4fc7" providerId="ADAL" clId="{AFE88D37-F83C-4CD4-A22F-43390663AA6C}" dt="2024-05-16T10:05:44.829" v="1061" actId="790"/>
          <ac:spMkLst>
            <pc:docMk/>
            <pc:sldMk cId="1295222118" sldId="2147326869"/>
            <ac:spMk id="2" creationId="{57B2E679-BD53-28E9-C188-4231ED052C16}"/>
          </ac:spMkLst>
        </pc:spChg>
        <pc:spChg chg="mod">
          <ac:chgData name="LE TOUX Vincent" userId="0415263f-79d8-4546-9535-f130639a4fc7" providerId="ADAL" clId="{AFE88D37-F83C-4CD4-A22F-43390663AA6C}" dt="2024-05-16T09:20:43.633" v="688"/>
          <ac:spMkLst>
            <pc:docMk/>
            <pc:sldMk cId="1295222118" sldId="2147326869"/>
            <ac:spMk id="4" creationId="{050B3E6C-5D0F-4B11-7F7B-32B79FDF916E}"/>
          </ac:spMkLst>
        </pc:spChg>
        <pc:spChg chg="mod">
          <ac:chgData name="LE TOUX Vincent" userId="0415263f-79d8-4546-9535-f130639a4fc7" providerId="ADAL" clId="{AFE88D37-F83C-4CD4-A22F-43390663AA6C}" dt="2024-05-22T13:44:44.053" v="4685"/>
          <ac:spMkLst>
            <pc:docMk/>
            <pc:sldMk cId="1295222118" sldId="2147326869"/>
            <ac:spMk id="7" creationId="{CDE6D095-515E-B281-A3A9-E102DCEC83B6}"/>
          </ac:spMkLst>
        </pc:spChg>
        <pc:spChg chg="del">
          <ac:chgData name="LE TOUX Vincent" userId="0415263f-79d8-4546-9535-f130639a4fc7" providerId="ADAL" clId="{AFE88D37-F83C-4CD4-A22F-43390663AA6C}" dt="2024-05-16T09:20:43.268" v="687" actId="478"/>
          <ac:spMkLst>
            <pc:docMk/>
            <pc:sldMk cId="1295222118" sldId="2147326869"/>
            <ac:spMk id="9" creationId="{99CE67BF-D7FF-B3A5-2F50-AF964A5FEED7}"/>
          </ac:spMkLst>
        </pc:spChg>
        <pc:spChg chg="add mod">
          <ac:chgData name="LE TOUX Vincent" userId="0415263f-79d8-4546-9535-f130639a4fc7" providerId="ADAL" clId="{AFE88D37-F83C-4CD4-A22F-43390663AA6C}" dt="2024-05-22T09:25:48.157" v="3667" actId="1076"/>
          <ac:spMkLst>
            <pc:docMk/>
            <pc:sldMk cId="1295222118" sldId="2147326869"/>
            <ac:spMk id="9" creationId="{C4C3F1E7-8E32-0AD9-D2E8-40B097FB1E14}"/>
          </ac:spMkLst>
        </pc:spChg>
        <pc:spChg chg="add mod">
          <ac:chgData name="LE TOUX Vincent" userId="0415263f-79d8-4546-9535-f130639a4fc7" providerId="ADAL" clId="{AFE88D37-F83C-4CD4-A22F-43390663AA6C}" dt="2024-05-22T09:19:38.224" v="3591" actId="1076"/>
          <ac:spMkLst>
            <pc:docMk/>
            <pc:sldMk cId="1295222118" sldId="2147326869"/>
            <ac:spMk id="10" creationId="{89E5FF99-B30A-AC9A-88E6-4385F1DB28A9}"/>
          </ac:spMkLst>
        </pc:spChg>
        <pc:spChg chg="del">
          <ac:chgData name="LE TOUX Vincent" userId="0415263f-79d8-4546-9535-f130639a4fc7" providerId="ADAL" clId="{AFE88D37-F83C-4CD4-A22F-43390663AA6C}" dt="2024-05-16T09:20:43.268" v="687" actId="478"/>
          <ac:spMkLst>
            <pc:docMk/>
            <pc:sldMk cId="1295222118" sldId="2147326869"/>
            <ac:spMk id="10" creationId="{C677B3E4-17E4-4865-9DC2-393653A3C76A}"/>
          </ac:spMkLst>
        </pc:spChg>
        <pc:spChg chg="del">
          <ac:chgData name="LE TOUX Vincent" userId="0415263f-79d8-4546-9535-f130639a4fc7" providerId="ADAL" clId="{AFE88D37-F83C-4CD4-A22F-43390663AA6C}" dt="2024-05-16T09:20:43.268" v="687" actId="478"/>
          <ac:spMkLst>
            <pc:docMk/>
            <pc:sldMk cId="1295222118" sldId="2147326869"/>
            <ac:spMk id="11" creationId="{310EAB70-4584-A294-CCF9-3789CE24C982}"/>
          </ac:spMkLst>
        </pc:spChg>
        <pc:spChg chg="add mod">
          <ac:chgData name="LE TOUX Vincent" userId="0415263f-79d8-4546-9535-f130639a4fc7" providerId="ADAL" clId="{AFE88D37-F83C-4CD4-A22F-43390663AA6C}" dt="2024-05-22T09:19:50.752" v="3593" actId="1076"/>
          <ac:spMkLst>
            <pc:docMk/>
            <pc:sldMk cId="1295222118" sldId="2147326869"/>
            <ac:spMk id="11" creationId="{DC256C2F-0169-1E92-C8DE-C4E6AEA05DB1}"/>
          </ac:spMkLst>
        </pc:spChg>
        <pc:spChg chg="mod">
          <ac:chgData name="LE TOUX Vincent" userId="0415263f-79d8-4546-9535-f130639a4fc7" providerId="ADAL" clId="{AFE88D37-F83C-4CD4-A22F-43390663AA6C}" dt="2024-05-22T09:31:22.396" v="3673" actId="14100"/>
          <ac:spMkLst>
            <pc:docMk/>
            <pc:sldMk cId="1295222118" sldId="2147326869"/>
            <ac:spMk id="13" creationId="{7367CCAD-2283-BC93-3F68-EFAFD69A3439}"/>
          </ac:spMkLst>
        </pc:spChg>
        <pc:spChg chg="mod">
          <ac:chgData name="LE TOUX Vincent" userId="0415263f-79d8-4546-9535-f130639a4fc7" providerId="ADAL" clId="{AFE88D37-F83C-4CD4-A22F-43390663AA6C}" dt="2024-05-21T09:30:57.055" v="2676" actId="20577"/>
          <ac:spMkLst>
            <pc:docMk/>
            <pc:sldMk cId="1295222118" sldId="2147326869"/>
            <ac:spMk id="16" creationId="{CE1CB954-9838-DC1A-4F77-AEBAA56030D5}"/>
          </ac:spMkLst>
        </pc:spChg>
        <pc:spChg chg="mod">
          <ac:chgData name="LE TOUX Vincent" userId="0415263f-79d8-4546-9535-f130639a4fc7" providerId="ADAL" clId="{AFE88D37-F83C-4CD4-A22F-43390663AA6C}" dt="2024-05-16T10:05:44.829" v="1064" actId="790"/>
          <ac:spMkLst>
            <pc:docMk/>
            <pc:sldMk cId="1295222118" sldId="2147326869"/>
            <ac:spMk id="17" creationId="{64049A20-EB02-8C9E-0FD9-485C0622D828}"/>
          </ac:spMkLst>
        </pc:spChg>
        <pc:spChg chg="mod">
          <ac:chgData name="LE TOUX Vincent" userId="0415263f-79d8-4546-9535-f130639a4fc7" providerId="ADAL" clId="{AFE88D37-F83C-4CD4-A22F-43390663AA6C}" dt="2024-05-16T09:20:43.633" v="688"/>
          <ac:spMkLst>
            <pc:docMk/>
            <pc:sldMk cId="1295222118" sldId="2147326869"/>
            <ac:spMk id="18" creationId="{60976C50-C112-9FAB-046F-944BB13FA203}"/>
          </ac:spMkLst>
        </pc:spChg>
        <pc:spChg chg="add mod">
          <ac:chgData name="LE TOUX Vincent" userId="0415263f-79d8-4546-9535-f130639a4fc7" providerId="ADAL" clId="{AFE88D37-F83C-4CD4-A22F-43390663AA6C}" dt="2024-05-22T09:21:15.074" v="3594"/>
          <ac:spMkLst>
            <pc:docMk/>
            <pc:sldMk cId="1295222118" sldId="2147326869"/>
            <ac:spMk id="20" creationId="{32133AB6-770F-F02F-3DC6-EDA64A0ACA1E}"/>
          </ac:spMkLst>
        </pc:spChg>
        <pc:spChg chg="add mod">
          <ac:chgData name="LE TOUX Vincent" userId="0415263f-79d8-4546-9535-f130639a4fc7" providerId="ADAL" clId="{AFE88D37-F83C-4CD4-A22F-43390663AA6C}" dt="2024-05-22T09:24:35.697" v="3658" actId="20577"/>
          <ac:spMkLst>
            <pc:docMk/>
            <pc:sldMk cId="1295222118" sldId="2147326869"/>
            <ac:spMk id="27" creationId="{65CBD245-4C63-6CEE-3BB5-25945F92301F}"/>
          </ac:spMkLst>
        </pc:spChg>
        <pc:spChg chg="add mod">
          <ac:chgData name="LE TOUX Vincent" userId="0415263f-79d8-4546-9535-f130639a4fc7" providerId="ADAL" clId="{AFE88D37-F83C-4CD4-A22F-43390663AA6C}" dt="2024-05-22T13:20:43.912" v="4664" actId="14100"/>
          <ac:spMkLst>
            <pc:docMk/>
            <pc:sldMk cId="1295222118" sldId="2147326869"/>
            <ac:spMk id="35" creationId="{74804B8F-0E2E-C5EF-646E-2BADE9575944}"/>
          </ac:spMkLst>
        </pc:spChg>
        <pc:spChg chg="add mod">
          <ac:chgData name="LE TOUX Vincent" userId="0415263f-79d8-4546-9535-f130639a4fc7" providerId="ADAL" clId="{AFE88D37-F83C-4CD4-A22F-43390663AA6C}" dt="2024-05-22T13:20:32.002" v="4662" actId="404"/>
          <ac:spMkLst>
            <pc:docMk/>
            <pc:sldMk cId="1295222118" sldId="2147326869"/>
            <ac:spMk id="36" creationId="{D15F3D4A-8E9E-F80F-C06B-0354F6BA15A8}"/>
          </ac:spMkLst>
        </pc:spChg>
        <pc:grpChg chg="add mod">
          <ac:chgData name="LE TOUX Vincent" userId="0415263f-79d8-4546-9535-f130639a4fc7" providerId="ADAL" clId="{AFE88D37-F83C-4CD4-A22F-43390663AA6C}" dt="2024-05-16T09:20:43.633" v="688"/>
          <ac:grpSpMkLst>
            <pc:docMk/>
            <pc:sldMk cId="1295222118" sldId="2147326869"/>
            <ac:grpSpMk id="3" creationId="{45732CDC-5007-56F5-41B3-C4FBF0D88F0B}"/>
          </ac:grpSpMkLst>
        </pc:grpChg>
        <pc:grpChg chg="add mod">
          <ac:chgData name="LE TOUX Vincent" userId="0415263f-79d8-4546-9535-f130639a4fc7" providerId="ADAL" clId="{AFE88D37-F83C-4CD4-A22F-43390663AA6C}" dt="2024-05-16T09:20:43.633" v="688"/>
          <ac:grpSpMkLst>
            <pc:docMk/>
            <pc:sldMk cId="1295222118" sldId="2147326869"/>
            <ac:grpSpMk id="6" creationId="{263F4408-682C-2FA8-F137-35163DC21B00}"/>
          </ac:grpSpMkLst>
        </pc:grpChg>
        <pc:grpChg chg="add mod">
          <ac:chgData name="LE TOUX Vincent" userId="0415263f-79d8-4546-9535-f130639a4fc7" providerId="ADAL" clId="{AFE88D37-F83C-4CD4-A22F-43390663AA6C}" dt="2024-05-16T09:20:43.633" v="688"/>
          <ac:grpSpMkLst>
            <pc:docMk/>
            <pc:sldMk cId="1295222118" sldId="2147326869"/>
            <ac:grpSpMk id="14" creationId="{6A1CED3F-4EC2-2D1E-723A-A9F9B06CA334}"/>
          </ac:grpSpMkLst>
        </pc:grpChg>
        <pc:picChg chg="mod">
          <ac:chgData name="LE TOUX Vincent" userId="0415263f-79d8-4546-9535-f130639a4fc7" providerId="ADAL" clId="{AFE88D37-F83C-4CD4-A22F-43390663AA6C}" dt="2024-05-16T09:20:43.633" v="688"/>
          <ac:picMkLst>
            <pc:docMk/>
            <pc:sldMk cId="1295222118" sldId="2147326869"/>
            <ac:picMk id="5" creationId="{11909DC1-E7BE-90F3-ED10-8BF47CE8216A}"/>
          </ac:picMkLst>
        </pc:picChg>
        <pc:picChg chg="mod">
          <ac:chgData name="LE TOUX Vincent" userId="0415263f-79d8-4546-9535-f130639a4fc7" providerId="ADAL" clId="{AFE88D37-F83C-4CD4-A22F-43390663AA6C}" dt="2024-05-22T09:22:12.133" v="3597" actId="1076"/>
          <ac:picMkLst>
            <pc:docMk/>
            <pc:sldMk cId="1295222118" sldId="2147326869"/>
            <ac:picMk id="8" creationId="{53FDDDDA-5B68-ADC4-3B7B-0B52F11BA3CC}"/>
          </ac:picMkLst>
        </pc:picChg>
        <pc:picChg chg="mod">
          <ac:chgData name="LE TOUX Vincent" userId="0415263f-79d8-4546-9535-f130639a4fc7" providerId="ADAL" clId="{AFE88D37-F83C-4CD4-A22F-43390663AA6C}" dt="2024-05-16T09:20:43.633" v="688"/>
          <ac:picMkLst>
            <pc:docMk/>
            <pc:sldMk cId="1295222118" sldId="2147326869"/>
            <ac:picMk id="12" creationId="{48713345-940E-A99C-761B-666B22AC3813}"/>
          </ac:picMkLst>
        </pc:picChg>
        <pc:picChg chg="mod modCrop">
          <ac:chgData name="LE TOUX Vincent" userId="0415263f-79d8-4546-9535-f130639a4fc7" providerId="ADAL" clId="{AFE88D37-F83C-4CD4-A22F-43390663AA6C}" dt="2024-05-22T09:18:12.340" v="3576" actId="732"/>
          <ac:picMkLst>
            <pc:docMk/>
            <pc:sldMk cId="1295222118" sldId="2147326869"/>
            <ac:picMk id="15" creationId="{2C5C23BE-581B-ADB7-345E-DE966AFD7403}"/>
          </ac:picMkLst>
        </pc:picChg>
        <pc:picChg chg="mod">
          <ac:chgData name="LE TOUX Vincent" userId="0415263f-79d8-4546-9535-f130639a4fc7" providerId="ADAL" clId="{AFE88D37-F83C-4CD4-A22F-43390663AA6C}" dt="2024-05-16T09:20:43.633" v="688"/>
          <ac:picMkLst>
            <pc:docMk/>
            <pc:sldMk cId="1295222118" sldId="2147326869"/>
            <ac:picMk id="19" creationId="{1E46068E-64E2-82DC-5D62-39BFDBDF14F9}"/>
          </ac:picMkLst>
        </pc:picChg>
        <pc:picChg chg="add mod">
          <ac:chgData name="LE TOUX Vincent" userId="0415263f-79d8-4546-9535-f130639a4fc7" providerId="ADAL" clId="{AFE88D37-F83C-4CD4-A22F-43390663AA6C}" dt="2024-05-22T09:24:52.915" v="3659" actId="207"/>
          <ac:picMkLst>
            <pc:docMk/>
            <pc:sldMk cId="1295222118" sldId="2147326869"/>
            <ac:picMk id="22" creationId="{1537EE8F-F24B-57A5-DCCB-1DA71C3AE2A9}"/>
          </ac:picMkLst>
        </pc:picChg>
        <pc:cxnChg chg="add mod">
          <ac:chgData name="LE TOUX Vincent" userId="0415263f-79d8-4546-9535-f130639a4fc7" providerId="ADAL" clId="{AFE88D37-F83C-4CD4-A22F-43390663AA6C}" dt="2024-05-22T09:23:43.115" v="3628" actId="1076"/>
          <ac:cxnSpMkLst>
            <pc:docMk/>
            <pc:sldMk cId="1295222118" sldId="2147326869"/>
            <ac:cxnSpMk id="23" creationId="{D9C4FB5B-E993-1092-C3D7-87F742F0BBB3}"/>
          </ac:cxnSpMkLst>
        </pc:cxnChg>
        <pc:cxnChg chg="add mod">
          <ac:chgData name="LE TOUX Vincent" userId="0415263f-79d8-4546-9535-f130639a4fc7" providerId="ADAL" clId="{AFE88D37-F83C-4CD4-A22F-43390663AA6C}" dt="2024-05-22T09:22:54.598" v="3607" actId="14100"/>
          <ac:cxnSpMkLst>
            <pc:docMk/>
            <pc:sldMk cId="1295222118" sldId="2147326869"/>
            <ac:cxnSpMk id="25" creationId="{B9B035A4-B9BB-EA07-A823-14F8C5FCC634}"/>
          </ac:cxnSpMkLst>
        </pc:cxnChg>
        <pc:cxnChg chg="add mod">
          <ac:chgData name="LE TOUX Vincent" userId="0415263f-79d8-4546-9535-f130639a4fc7" providerId="ADAL" clId="{AFE88D37-F83C-4CD4-A22F-43390663AA6C}" dt="2024-05-22T09:25:22.982" v="3663" actId="1076"/>
          <ac:cxnSpMkLst>
            <pc:docMk/>
            <pc:sldMk cId="1295222118" sldId="2147326869"/>
            <ac:cxnSpMk id="29" creationId="{4F61350A-3683-49EC-9B7A-9C831FA08DAA}"/>
          </ac:cxnSpMkLst>
        </pc:cxnChg>
      </pc:sldChg>
      <pc:sldChg chg="addSp delSp modSp mod">
        <pc:chgData name="LE TOUX Vincent" userId="0415263f-79d8-4546-9535-f130639a4fc7" providerId="ADAL" clId="{AFE88D37-F83C-4CD4-A22F-43390663AA6C}" dt="2024-05-22T13:45:28.646" v="4692"/>
        <pc:sldMkLst>
          <pc:docMk/>
          <pc:sldMk cId="84530711" sldId="2147326870"/>
        </pc:sldMkLst>
        <pc:spChg chg="mod">
          <ac:chgData name="LE TOUX Vincent" userId="0415263f-79d8-4546-9535-f130639a4fc7" providerId="ADAL" clId="{AFE88D37-F83C-4CD4-A22F-43390663AA6C}" dt="2024-05-16T10:05:44.750" v="986" actId="790"/>
          <ac:spMkLst>
            <pc:docMk/>
            <pc:sldMk cId="84530711" sldId="2147326870"/>
            <ac:spMk id="2" creationId="{32679F8A-B64E-DAD2-A4B1-4A9083895570}"/>
          </ac:spMkLst>
        </pc:spChg>
        <pc:spChg chg="mod">
          <ac:chgData name="LE TOUX Vincent" userId="0415263f-79d8-4546-9535-f130639a4fc7" providerId="ADAL" clId="{AFE88D37-F83C-4CD4-A22F-43390663AA6C}" dt="2024-05-16T09:11:36.964" v="623" actId="164"/>
          <ac:spMkLst>
            <pc:docMk/>
            <pc:sldMk cId="84530711" sldId="2147326870"/>
            <ac:spMk id="14" creationId="{673BC088-A0E9-4EE6-9896-6FE3A35DBDAD}"/>
          </ac:spMkLst>
        </pc:spChg>
        <pc:spChg chg="mod">
          <ac:chgData name="LE TOUX Vincent" userId="0415263f-79d8-4546-9535-f130639a4fc7" providerId="ADAL" clId="{AFE88D37-F83C-4CD4-A22F-43390663AA6C}" dt="2024-05-16T09:16:45.642" v="643" actId="1076"/>
          <ac:spMkLst>
            <pc:docMk/>
            <pc:sldMk cId="84530711" sldId="2147326870"/>
            <ac:spMk id="15" creationId="{D9B1276E-4C90-8B6D-62AA-9E7144949B91}"/>
          </ac:spMkLst>
        </pc:spChg>
        <pc:spChg chg="mod">
          <ac:chgData name="LE TOUX Vincent" userId="0415263f-79d8-4546-9535-f130639a4fc7" providerId="ADAL" clId="{AFE88D37-F83C-4CD4-A22F-43390663AA6C}" dt="2024-05-22T13:45:28.646" v="4692"/>
          <ac:spMkLst>
            <pc:docMk/>
            <pc:sldMk cId="84530711" sldId="2147326870"/>
            <ac:spMk id="16" creationId="{70C5F57F-60D0-2B3B-0478-50DA0167FFF3}"/>
          </ac:spMkLst>
        </pc:spChg>
        <pc:spChg chg="mod">
          <ac:chgData name="LE TOUX Vincent" userId="0415263f-79d8-4546-9535-f130639a4fc7" providerId="ADAL" clId="{AFE88D37-F83C-4CD4-A22F-43390663AA6C}" dt="2024-05-16T10:05:44.750" v="987" actId="790"/>
          <ac:spMkLst>
            <pc:docMk/>
            <pc:sldMk cId="84530711" sldId="2147326870"/>
            <ac:spMk id="17" creationId="{BB9075B3-D70D-9CF1-AD79-20B93ADA1FFB}"/>
          </ac:spMkLst>
        </pc:spChg>
        <pc:spChg chg="mod">
          <ac:chgData name="LE TOUX Vincent" userId="0415263f-79d8-4546-9535-f130639a4fc7" providerId="ADAL" clId="{AFE88D37-F83C-4CD4-A22F-43390663AA6C}" dt="2024-05-16T10:05:44.750" v="988" actId="790"/>
          <ac:spMkLst>
            <pc:docMk/>
            <pc:sldMk cId="84530711" sldId="2147326870"/>
            <ac:spMk id="18" creationId="{8516664C-1766-ED71-0866-ED42555E7489}"/>
          </ac:spMkLst>
        </pc:spChg>
        <pc:spChg chg="mod">
          <ac:chgData name="LE TOUX Vincent" userId="0415263f-79d8-4546-9535-f130639a4fc7" providerId="ADAL" clId="{AFE88D37-F83C-4CD4-A22F-43390663AA6C}" dt="2024-05-16T10:05:44.750" v="989" actId="790"/>
          <ac:spMkLst>
            <pc:docMk/>
            <pc:sldMk cId="84530711" sldId="2147326870"/>
            <ac:spMk id="19" creationId="{AA31E338-23C7-57AC-EEA1-8A33C11C04FE}"/>
          </ac:spMkLst>
        </pc:spChg>
        <pc:spChg chg="mod">
          <ac:chgData name="LE TOUX Vincent" userId="0415263f-79d8-4546-9535-f130639a4fc7" providerId="ADAL" clId="{AFE88D37-F83C-4CD4-A22F-43390663AA6C}" dt="2024-05-16T10:05:44.750" v="990" actId="790"/>
          <ac:spMkLst>
            <pc:docMk/>
            <pc:sldMk cId="84530711" sldId="2147326870"/>
            <ac:spMk id="20" creationId="{376C937D-ED45-5566-BD71-4F084098BA9D}"/>
          </ac:spMkLst>
        </pc:spChg>
        <pc:grpChg chg="add mod">
          <ac:chgData name="LE TOUX Vincent" userId="0415263f-79d8-4546-9535-f130639a4fc7" providerId="ADAL" clId="{AFE88D37-F83C-4CD4-A22F-43390663AA6C}" dt="2024-05-16T09:11:36.964" v="623" actId="164"/>
          <ac:grpSpMkLst>
            <pc:docMk/>
            <pc:sldMk cId="84530711" sldId="2147326870"/>
            <ac:grpSpMk id="6" creationId="{E8ED2166-1AB6-B576-37C9-C12853BA4AF9}"/>
          </ac:grpSpMkLst>
        </pc:grpChg>
        <pc:grpChg chg="add mod">
          <ac:chgData name="LE TOUX Vincent" userId="0415263f-79d8-4546-9535-f130639a4fc7" providerId="ADAL" clId="{AFE88D37-F83C-4CD4-A22F-43390663AA6C}" dt="2024-05-16T09:14:32.861" v="633" actId="1076"/>
          <ac:grpSpMkLst>
            <pc:docMk/>
            <pc:sldMk cId="84530711" sldId="2147326870"/>
            <ac:grpSpMk id="9" creationId="{B1D933CB-0A8D-C354-FE88-D54924005145}"/>
          </ac:grpSpMkLst>
        </pc:grpChg>
        <pc:grpChg chg="add mod">
          <ac:chgData name="LE TOUX Vincent" userId="0415263f-79d8-4546-9535-f130639a4fc7" providerId="ADAL" clId="{AFE88D37-F83C-4CD4-A22F-43390663AA6C}" dt="2024-05-16T09:18:11.443" v="676" actId="1076"/>
          <ac:grpSpMkLst>
            <pc:docMk/>
            <pc:sldMk cId="84530711" sldId="2147326870"/>
            <ac:grpSpMk id="12" creationId="{B82F1C07-1F9D-9FBD-E4CE-CEAE413828A9}"/>
          </ac:grpSpMkLst>
        </pc:grpChg>
        <pc:picChg chg="add mod">
          <ac:chgData name="LE TOUX Vincent" userId="0415263f-79d8-4546-9535-f130639a4fc7" providerId="ADAL" clId="{AFE88D37-F83C-4CD4-A22F-43390663AA6C}" dt="2024-03-26T13:59:22.849" v="35" actId="14100"/>
          <ac:picMkLst>
            <pc:docMk/>
            <pc:sldMk cId="84530711" sldId="2147326870"/>
            <ac:picMk id="4" creationId="{68537799-EB33-5215-4D01-1E178600A8A6}"/>
          </ac:picMkLst>
        </pc:picChg>
        <pc:picChg chg="add mod">
          <ac:chgData name="LE TOUX Vincent" userId="0415263f-79d8-4546-9535-f130639a4fc7" providerId="ADAL" clId="{AFE88D37-F83C-4CD4-A22F-43390663AA6C}" dt="2024-05-16T09:17:22.022" v="664" actId="1076"/>
          <ac:picMkLst>
            <pc:docMk/>
            <pc:sldMk cId="84530711" sldId="2147326870"/>
            <ac:picMk id="5" creationId="{0E4C6135-16CA-644C-1B10-BD88F5CB1BE8}"/>
          </ac:picMkLst>
        </pc:picChg>
        <pc:picChg chg="add mod">
          <ac:chgData name="LE TOUX Vincent" userId="0415263f-79d8-4546-9535-f130639a4fc7" providerId="ADAL" clId="{AFE88D37-F83C-4CD4-A22F-43390663AA6C}" dt="2024-05-16T09:17:34.804" v="673" actId="1076"/>
          <ac:picMkLst>
            <pc:docMk/>
            <pc:sldMk cId="84530711" sldId="2147326870"/>
            <ac:picMk id="8" creationId="{2CC35A86-70B1-E929-4E91-06D9E8F64BF3}"/>
          </ac:picMkLst>
        </pc:picChg>
        <pc:picChg chg="add mod">
          <ac:chgData name="LE TOUX Vincent" userId="0415263f-79d8-4546-9535-f130639a4fc7" providerId="ADAL" clId="{AFE88D37-F83C-4CD4-A22F-43390663AA6C}" dt="2024-05-16T09:17:29.838" v="668" actId="1076"/>
          <ac:picMkLst>
            <pc:docMk/>
            <pc:sldMk cId="84530711" sldId="2147326870"/>
            <ac:picMk id="11" creationId="{83714BFA-67A1-E527-FDE0-518D3C2F7E1D}"/>
          </ac:picMkLst>
        </pc:picChg>
        <pc:picChg chg="del">
          <ac:chgData name="LE TOUX Vincent" userId="0415263f-79d8-4546-9535-f130639a4fc7" providerId="ADAL" clId="{AFE88D37-F83C-4CD4-A22F-43390663AA6C}" dt="2024-03-26T13:58:49.480" v="30" actId="478"/>
          <ac:picMkLst>
            <pc:docMk/>
            <pc:sldMk cId="84530711" sldId="2147326870"/>
            <ac:picMk id="11" creationId="{B3838496-6454-C9DB-5799-273285C2560A}"/>
          </ac:picMkLst>
        </pc:picChg>
        <pc:picChg chg="del">
          <ac:chgData name="LE TOUX Vincent" userId="0415263f-79d8-4546-9535-f130639a4fc7" providerId="ADAL" clId="{AFE88D37-F83C-4CD4-A22F-43390663AA6C}" dt="2024-05-16T09:35:34.320" v="831" actId="478"/>
          <ac:picMkLst>
            <pc:docMk/>
            <pc:sldMk cId="84530711" sldId="2147326870"/>
            <ac:picMk id="13" creationId="{95552B6D-E2CB-235E-05C7-A7DD5A1A6F94}"/>
          </ac:picMkLst>
        </pc:picChg>
        <pc:cxnChg chg="add del mod">
          <ac:chgData name="LE TOUX Vincent" userId="0415263f-79d8-4546-9535-f130639a4fc7" providerId="ADAL" clId="{AFE88D37-F83C-4CD4-A22F-43390663AA6C}" dt="2024-05-16T09:18:13.880" v="677" actId="478"/>
          <ac:cxnSpMkLst>
            <pc:docMk/>
            <pc:sldMk cId="84530711" sldId="2147326870"/>
            <ac:cxnSpMk id="22" creationId="{EA64E307-6951-FBF8-95D0-405902EB566A}"/>
          </ac:cxnSpMkLst>
        </pc:cxnChg>
      </pc:sldChg>
      <pc:sldChg chg="addSp delSp modSp mod">
        <pc:chgData name="LE TOUX Vincent" userId="0415263f-79d8-4546-9535-f130639a4fc7" providerId="ADAL" clId="{AFE88D37-F83C-4CD4-A22F-43390663AA6C}" dt="2024-05-21T12:19:33.919" v="2748" actId="1076"/>
        <pc:sldMkLst>
          <pc:docMk/>
          <pc:sldMk cId="1072619122" sldId="2147326871"/>
        </pc:sldMkLst>
        <pc:spChg chg="mod">
          <ac:chgData name="LE TOUX Vincent" userId="0415263f-79d8-4546-9535-f130639a4fc7" providerId="ADAL" clId="{AFE88D37-F83C-4CD4-A22F-43390663AA6C}" dt="2024-05-21T12:18:32.044" v="2739" actId="1076"/>
          <ac:spMkLst>
            <pc:docMk/>
            <pc:sldMk cId="1072619122" sldId="2147326871"/>
            <ac:spMk id="2" creationId="{F3F56F87-4E08-EE58-D2D1-C2A8534B914E}"/>
          </ac:spMkLst>
        </pc:spChg>
        <pc:spChg chg="mod">
          <ac:chgData name="LE TOUX Vincent" userId="0415263f-79d8-4546-9535-f130639a4fc7" providerId="ADAL" clId="{AFE88D37-F83C-4CD4-A22F-43390663AA6C}" dt="2024-05-21T12:19:33.919" v="2748" actId="1076"/>
          <ac:spMkLst>
            <pc:docMk/>
            <pc:sldMk cId="1072619122" sldId="2147326871"/>
            <ac:spMk id="8" creationId="{9411997F-D439-6CCF-28B6-65C6F547D8AF}"/>
          </ac:spMkLst>
        </pc:spChg>
        <pc:picChg chg="add mod">
          <ac:chgData name="LE TOUX Vincent" userId="0415263f-79d8-4546-9535-f130639a4fc7" providerId="ADAL" clId="{AFE88D37-F83C-4CD4-A22F-43390663AA6C}" dt="2024-05-21T12:19:10.138" v="2743" actId="1076"/>
          <ac:picMkLst>
            <pc:docMk/>
            <pc:sldMk cId="1072619122" sldId="2147326871"/>
            <ac:picMk id="4" creationId="{8194F6F3-2436-D033-990D-9AD81ECD39DF}"/>
          </ac:picMkLst>
        </pc:picChg>
        <pc:picChg chg="del mod">
          <ac:chgData name="LE TOUX Vincent" userId="0415263f-79d8-4546-9535-f130639a4fc7" providerId="ADAL" clId="{AFE88D37-F83C-4CD4-A22F-43390663AA6C}" dt="2024-05-21T12:18:24.846" v="2734" actId="478"/>
          <ac:picMkLst>
            <pc:docMk/>
            <pc:sldMk cId="1072619122" sldId="2147326871"/>
            <ac:picMk id="9" creationId="{B419F0B5-0368-4004-EA84-4B6A7FB8F2F5}"/>
          </ac:picMkLst>
        </pc:picChg>
        <pc:picChg chg="del">
          <ac:chgData name="LE TOUX Vincent" userId="0415263f-79d8-4546-9535-f130639a4fc7" providerId="ADAL" clId="{AFE88D37-F83C-4CD4-A22F-43390663AA6C}" dt="2024-05-21T12:17:34.560" v="2677" actId="478"/>
          <ac:picMkLst>
            <pc:docMk/>
            <pc:sldMk cId="1072619122" sldId="2147326871"/>
            <ac:picMk id="10" creationId="{8057C48F-B8EA-F22D-FA63-B49709F2A675}"/>
          </ac:picMkLst>
        </pc:picChg>
      </pc:sldChg>
      <pc:sldChg chg="modSp mod">
        <pc:chgData name="LE TOUX Vincent" userId="0415263f-79d8-4546-9535-f130639a4fc7" providerId="ADAL" clId="{AFE88D37-F83C-4CD4-A22F-43390663AA6C}" dt="2024-05-16T10:05:44.765" v="1007" actId="790"/>
        <pc:sldMkLst>
          <pc:docMk/>
          <pc:sldMk cId="1377857954" sldId="2147326872"/>
        </pc:sldMkLst>
        <pc:spChg chg="mod">
          <ac:chgData name="LE TOUX Vincent" userId="0415263f-79d8-4546-9535-f130639a4fc7" providerId="ADAL" clId="{AFE88D37-F83C-4CD4-A22F-43390663AA6C}" dt="2024-05-16T10:05:44.765" v="1006" actId="790"/>
          <ac:spMkLst>
            <pc:docMk/>
            <pc:sldMk cId="1377857954" sldId="2147326872"/>
            <ac:spMk id="2" creationId="{0A3E0C12-1627-2BC1-94AE-3D7A166549F0}"/>
          </ac:spMkLst>
        </pc:spChg>
        <pc:spChg chg="mod">
          <ac:chgData name="LE TOUX Vincent" userId="0415263f-79d8-4546-9535-f130639a4fc7" providerId="ADAL" clId="{AFE88D37-F83C-4CD4-A22F-43390663AA6C}" dt="2024-05-16T10:05:44.765" v="1007" actId="790"/>
          <ac:spMkLst>
            <pc:docMk/>
            <pc:sldMk cId="1377857954" sldId="2147326872"/>
            <ac:spMk id="5" creationId="{5B32E96B-6BEC-2698-D660-7003ABE9AED8}"/>
          </ac:spMkLst>
        </pc:spChg>
      </pc:sldChg>
      <pc:sldChg chg="delSp modSp mod">
        <pc:chgData name="LE TOUX Vincent" userId="0415263f-79d8-4546-9535-f130639a4fc7" providerId="ADAL" clId="{AFE88D37-F83C-4CD4-A22F-43390663AA6C}" dt="2024-05-16T10:05:44.834" v="1066" actId="790"/>
        <pc:sldMkLst>
          <pc:docMk/>
          <pc:sldMk cId="2321967461" sldId="2147326873"/>
        </pc:sldMkLst>
        <pc:spChg chg="mod">
          <ac:chgData name="LE TOUX Vincent" userId="0415263f-79d8-4546-9535-f130639a4fc7" providerId="ADAL" clId="{AFE88D37-F83C-4CD4-A22F-43390663AA6C}" dt="2024-05-16T10:05:44.834" v="1065" actId="790"/>
          <ac:spMkLst>
            <pc:docMk/>
            <pc:sldMk cId="2321967461" sldId="2147326873"/>
            <ac:spMk id="2" creationId="{1A31F183-E248-6917-F660-32C1CB3ACE08}"/>
          </ac:spMkLst>
        </pc:spChg>
        <pc:spChg chg="del">
          <ac:chgData name="LE TOUX Vincent" userId="0415263f-79d8-4546-9535-f130639a4fc7" providerId="ADAL" clId="{AFE88D37-F83C-4CD4-A22F-43390663AA6C}" dt="2024-05-16T09:02:03.394" v="536" actId="478"/>
          <ac:spMkLst>
            <pc:docMk/>
            <pc:sldMk cId="2321967461" sldId="2147326873"/>
            <ac:spMk id="3" creationId="{7CA021E2-CB50-52AA-30F1-5E7E7D45794C}"/>
          </ac:spMkLst>
        </pc:spChg>
        <pc:spChg chg="del">
          <ac:chgData name="LE TOUX Vincent" userId="0415263f-79d8-4546-9535-f130639a4fc7" providerId="ADAL" clId="{AFE88D37-F83C-4CD4-A22F-43390663AA6C}" dt="2024-05-16T09:02:03.394" v="536" actId="478"/>
          <ac:spMkLst>
            <pc:docMk/>
            <pc:sldMk cId="2321967461" sldId="2147326873"/>
            <ac:spMk id="4" creationId="{AD868573-8CC4-BE01-5887-3E69E073E234}"/>
          </ac:spMkLst>
        </pc:spChg>
        <pc:spChg chg="mod">
          <ac:chgData name="LE TOUX Vincent" userId="0415263f-79d8-4546-9535-f130639a4fc7" providerId="ADAL" clId="{AFE88D37-F83C-4CD4-A22F-43390663AA6C}" dt="2024-05-16T10:05:44.834" v="1066" actId="790"/>
          <ac:spMkLst>
            <pc:docMk/>
            <pc:sldMk cId="2321967461" sldId="2147326873"/>
            <ac:spMk id="5" creationId="{5B32E96B-6BEC-2698-D660-7003ABE9AED8}"/>
          </ac:spMkLst>
        </pc:spChg>
      </pc:sldChg>
      <pc:sldChg chg="delSp modSp mod">
        <pc:chgData name="LE TOUX Vincent" userId="0415263f-79d8-4546-9535-f130639a4fc7" providerId="ADAL" clId="{AFE88D37-F83C-4CD4-A22F-43390663AA6C}" dt="2024-05-16T10:05:44.750" v="985" actId="790"/>
        <pc:sldMkLst>
          <pc:docMk/>
          <pc:sldMk cId="1601445537" sldId="2147326874"/>
        </pc:sldMkLst>
        <pc:spChg chg="mod">
          <ac:chgData name="LE TOUX Vincent" userId="0415263f-79d8-4546-9535-f130639a4fc7" providerId="ADAL" clId="{AFE88D37-F83C-4CD4-A22F-43390663AA6C}" dt="2024-05-16T10:05:44.750" v="984" actId="790"/>
          <ac:spMkLst>
            <pc:docMk/>
            <pc:sldMk cId="1601445537" sldId="2147326874"/>
            <ac:spMk id="2" creationId="{EBE7B519-C7B4-9C39-515C-E48E9267E20B}"/>
          </ac:spMkLst>
        </pc:spChg>
        <pc:spChg chg="del">
          <ac:chgData name="LE TOUX Vincent" userId="0415263f-79d8-4546-9535-f130639a4fc7" providerId="ADAL" clId="{AFE88D37-F83C-4CD4-A22F-43390663AA6C}" dt="2024-03-18T15:20:30.544" v="4" actId="478"/>
          <ac:spMkLst>
            <pc:docMk/>
            <pc:sldMk cId="1601445537" sldId="2147326874"/>
            <ac:spMk id="3" creationId="{7CA021E2-CB50-52AA-30F1-5E7E7D45794C}"/>
          </ac:spMkLst>
        </pc:spChg>
        <pc:spChg chg="del">
          <ac:chgData name="LE TOUX Vincent" userId="0415263f-79d8-4546-9535-f130639a4fc7" providerId="ADAL" clId="{AFE88D37-F83C-4CD4-A22F-43390663AA6C}" dt="2024-03-18T15:20:27.738" v="3" actId="478"/>
          <ac:spMkLst>
            <pc:docMk/>
            <pc:sldMk cId="1601445537" sldId="2147326874"/>
            <ac:spMk id="4" creationId="{AD868573-8CC4-BE01-5887-3E69E073E234}"/>
          </ac:spMkLst>
        </pc:spChg>
        <pc:spChg chg="mod">
          <ac:chgData name="LE TOUX Vincent" userId="0415263f-79d8-4546-9535-f130639a4fc7" providerId="ADAL" clId="{AFE88D37-F83C-4CD4-A22F-43390663AA6C}" dt="2024-05-16T10:05:44.750" v="985" actId="790"/>
          <ac:spMkLst>
            <pc:docMk/>
            <pc:sldMk cId="1601445537" sldId="2147326874"/>
            <ac:spMk id="5" creationId="{5B32E96B-6BEC-2698-D660-7003ABE9AED8}"/>
          </ac:spMkLst>
        </pc:spChg>
      </pc:sldChg>
      <pc:sldChg chg="modSp mod">
        <pc:chgData name="LE TOUX Vincent" userId="0415263f-79d8-4546-9535-f130639a4fc7" providerId="ADAL" clId="{AFE88D37-F83C-4CD4-A22F-43390663AA6C}" dt="2024-05-16T10:05:44.813" v="1058" actId="790"/>
        <pc:sldMkLst>
          <pc:docMk/>
          <pc:sldMk cId="1156940686" sldId="2147326876"/>
        </pc:sldMkLst>
        <pc:spChg chg="mod">
          <ac:chgData name="LE TOUX Vincent" userId="0415263f-79d8-4546-9535-f130639a4fc7" providerId="ADAL" clId="{AFE88D37-F83C-4CD4-A22F-43390663AA6C}" dt="2024-05-16T10:05:44.813" v="1058" actId="790"/>
          <ac:spMkLst>
            <pc:docMk/>
            <pc:sldMk cId="1156940686" sldId="2147326876"/>
            <ac:spMk id="5" creationId="{016301E6-C5A2-DBBE-7307-3A693EEA03CA}"/>
          </ac:spMkLst>
        </pc:spChg>
      </pc:sldChg>
      <pc:sldChg chg="addSp delSp modSp mod modAnim">
        <pc:chgData name="LE TOUX Vincent" userId="0415263f-79d8-4546-9535-f130639a4fc7" providerId="ADAL" clId="{AFE88D37-F83C-4CD4-A22F-43390663AA6C}" dt="2024-05-22T13:45:46.118" v="4694"/>
        <pc:sldMkLst>
          <pc:docMk/>
          <pc:sldMk cId="1548227926" sldId="2147326877"/>
        </pc:sldMkLst>
        <pc:spChg chg="mod">
          <ac:chgData name="LE TOUX Vincent" userId="0415263f-79d8-4546-9535-f130639a4fc7" providerId="ADAL" clId="{AFE88D37-F83C-4CD4-A22F-43390663AA6C}" dt="2024-05-16T10:05:44.813" v="1044" actId="790"/>
          <ac:spMkLst>
            <pc:docMk/>
            <pc:sldMk cId="1548227926" sldId="2147326877"/>
            <ac:spMk id="2" creationId="{F118E664-132D-FD04-6A23-9A022B2ECC45}"/>
          </ac:spMkLst>
        </pc:spChg>
        <pc:spChg chg="mod">
          <ac:chgData name="LE TOUX Vincent" userId="0415263f-79d8-4546-9535-f130639a4fc7" providerId="ADAL" clId="{AFE88D37-F83C-4CD4-A22F-43390663AA6C}" dt="2024-05-16T09:21:33.842" v="703"/>
          <ac:spMkLst>
            <pc:docMk/>
            <pc:sldMk cId="1548227926" sldId="2147326877"/>
            <ac:spMk id="4" creationId="{560F4137-F461-6FE7-778A-4AED82F5E246}"/>
          </ac:spMkLst>
        </pc:spChg>
        <pc:spChg chg="del">
          <ac:chgData name="LE TOUX Vincent" userId="0415263f-79d8-4546-9535-f130639a4fc7" providerId="ADAL" clId="{AFE88D37-F83C-4CD4-A22F-43390663AA6C}" dt="2024-05-16T09:21:24.640" v="702" actId="478"/>
          <ac:spMkLst>
            <pc:docMk/>
            <pc:sldMk cId="1548227926" sldId="2147326877"/>
            <ac:spMk id="7" creationId="{6D162EB1-D022-4535-0F7C-D4C449E7A71E}"/>
          </ac:spMkLst>
        </pc:spChg>
        <pc:spChg chg="add mod">
          <ac:chgData name="LE TOUX Vincent" userId="0415263f-79d8-4546-9535-f130639a4fc7" providerId="ADAL" clId="{AFE88D37-F83C-4CD4-A22F-43390663AA6C}" dt="2024-05-22T13:17:21.495" v="4592" actId="14100"/>
          <ac:spMkLst>
            <pc:docMk/>
            <pc:sldMk cId="1548227926" sldId="2147326877"/>
            <ac:spMk id="7" creationId="{B84838AC-2CBA-5753-AC28-4607DEAB55E1}"/>
          </ac:spMkLst>
        </pc:spChg>
        <pc:spChg chg="mod">
          <ac:chgData name="LE TOUX Vincent" userId="0415263f-79d8-4546-9535-f130639a4fc7" providerId="ADAL" clId="{AFE88D37-F83C-4CD4-A22F-43390663AA6C}" dt="2024-05-22T13:45:46.118" v="4694"/>
          <ac:spMkLst>
            <pc:docMk/>
            <pc:sldMk cId="1548227926" sldId="2147326877"/>
            <ac:spMk id="8" creationId="{79388AEE-F202-9D64-AF70-A86898091DA0}"/>
          </ac:spMkLst>
        </pc:spChg>
        <pc:spChg chg="add mod">
          <ac:chgData name="LE TOUX Vincent" userId="0415263f-79d8-4546-9535-f130639a4fc7" providerId="ADAL" clId="{AFE88D37-F83C-4CD4-A22F-43390663AA6C}" dt="2024-05-22T13:17:27.895" v="4595" actId="14100"/>
          <ac:spMkLst>
            <pc:docMk/>
            <pc:sldMk cId="1548227926" sldId="2147326877"/>
            <ac:spMk id="9" creationId="{5BD2AEF0-8743-B463-B7B0-CCB520D2572A}"/>
          </ac:spMkLst>
        </pc:spChg>
        <pc:spChg chg="del">
          <ac:chgData name="LE TOUX Vincent" userId="0415263f-79d8-4546-9535-f130639a4fc7" providerId="ADAL" clId="{AFE88D37-F83C-4CD4-A22F-43390663AA6C}" dt="2024-05-16T09:21:24.640" v="702" actId="478"/>
          <ac:spMkLst>
            <pc:docMk/>
            <pc:sldMk cId="1548227926" sldId="2147326877"/>
            <ac:spMk id="9" creationId="{B9566DC4-DE66-1A2B-8C95-1C3958EF50C5}"/>
          </ac:spMkLst>
        </pc:spChg>
        <pc:spChg chg="mod">
          <ac:chgData name="LE TOUX Vincent" userId="0415263f-79d8-4546-9535-f130639a4fc7" providerId="ADAL" clId="{AFE88D37-F83C-4CD4-A22F-43390663AA6C}" dt="2024-05-16T10:05:44.813" v="1045" actId="790"/>
          <ac:spMkLst>
            <pc:docMk/>
            <pc:sldMk cId="1548227926" sldId="2147326877"/>
            <ac:spMk id="15" creationId="{AA1CB877-29D5-3D71-52EA-A15D4DA66FB0}"/>
          </ac:spMkLst>
        </pc:spChg>
        <pc:spChg chg="mod">
          <ac:chgData name="LE TOUX Vincent" userId="0415263f-79d8-4546-9535-f130639a4fc7" providerId="ADAL" clId="{AFE88D37-F83C-4CD4-A22F-43390663AA6C}" dt="2024-05-16T09:21:33.842" v="703"/>
          <ac:spMkLst>
            <pc:docMk/>
            <pc:sldMk cId="1548227926" sldId="2147326877"/>
            <ac:spMk id="18" creationId="{ECD79220-6953-9ECD-26EA-E0A307B258A5}"/>
          </ac:spMkLst>
        </pc:spChg>
        <pc:spChg chg="mod">
          <ac:chgData name="LE TOUX Vincent" userId="0415263f-79d8-4546-9535-f130639a4fc7" providerId="ADAL" clId="{AFE88D37-F83C-4CD4-A22F-43390663AA6C}" dt="2024-05-22T13:17:44.431" v="4602" actId="113"/>
          <ac:spMkLst>
            <pc:docMk/>
            <pc:sldMk cId="1548227926" sldId="2147326877"/>
            <ac:spMk id="24" creationId="{32A5701A-AE8D-066F-CC0E-106A74BFED45}"/>
          </ac:spMkLst>
        </pc:spChg>
        <pc:spChg chg="mod">
          <ac:chgData name="LE TOUX Vincent" userId="0415263f-79d8-4546-9535-f130639a4fc7" providerId="ADAL" clId="{AFE88D37-F83C-4CD4-A22F-43390663AA6C}" dt="2024-05-16T10:05:44.813" v="1047" actId="790"/>
          <ac:spMkLst>
            <pc:docMk/>
            <pc:sldMk cId="1548227926" sldId="2147326877"/>
            <ac:spMk id="29" creationId="{BB47B61F-038B-E4CC-560E-A6E549804ED8}"/>
          </ac:spMkLst>
        </pc:spChg>
        <pc:spChg chg="mod">
          <ac:chgData name="LE TOUX Vincent" userId="0415263f-79d8-4546-9535-f130639a4fc7" providerId="ADAL" clId="{AFE88D37-F83C-4CD4-A22F-43390663AA6C}" dt="2024-05-16T10:05:44.813" v="1048" actId="790"/>
          <ac:spMkLst>
            <pc:docMk/>
            <pc:sldMk cId="1548227926" sldId="2147326877"/>
            <ac:spMk id="36" creationId="{2178F1F7-C68D-F6F4-2B76-44100159D16B}"/>
          </ac:spMkLst>
        </pc:spChg>
        <pc:spChg chg="mod">
          <ac:chgData name="LE TOUX Vincent" userId="0415263f-79d8-4546-9535-f130639a4fc7" providerId="ADAL" clId="{AFE88D37-F83C-4CD4-A22F-43390663AA6C}" dt="2024-05-22T13:17:35.007" v="4598" actId="113"/>
          <ac:spMkLst>
            <pc:docMk/>
            <pc:sldMk cId="1548227926" sldId="2147326877"/>
            <ac:spMk id="37" creationId="{062074EC-7380-F74D-162C-A0958ED306CC}"/>
          </ac:spMkLst>
        </pc:spChg>
        <pc:spChg chg="mod">
          <ac:chgData name="LE TOUX Vincent" userId="0415263f-79d8-4546-9535-f130639a4fc7" providerId="ADAL" clId="{AFE88D37-F83C-4CD4-A22F-43390663AA6C}" dt="2024-05-16T10:05:44.813" v="1050" actId="790"/>
          <ac:spMkLst>
            <pc:docMk/>
            <pc:sldMk cId="1548227926" sldId="2147326877"/>
            <ac:spMk id="40" creationId="{AC3D3CF5-A549-9888-C06A-233519C5ABE7}"/>
          </ac:spMkLst>
        </pc:spChg>
        <pc:spChg chg="mod">
          <ac:chgData name="LE TOUX Vincent" userId="0415263f-79d8-4546-9535-f130639a4fc7" providerId="ADAL" clId="{AFE88D37-F83C-4CD4-A22F-43390663AA6C}" dt="2024-05-22T13:35:42.827" v="4677" actId="20577"/>
          <ac:spMkLst>
            <pc:docMk/>
            <pc:sldMk cId="1548227926" sldId="2147326877"/>
            <ac:spMk id="45" creationId="{F1A4F273-1D67-A1FD-991F-827E0515E5A3}"/>
          </ac:spMkLst>
        </pc:spChg>
        <pc:spChg chg="mod">
          <ac:chgData name="LE TOUX Vincent" userId="0415263f-79d8-4546-9535-f130639a4fc7" providerId="ADAL" clId="{AFE88D37-F83C-4CD4-A22F-43390663AA6C}" dt="2024-05-16T10:05:44.813" v="1051" actId="790"/>
          <ac:spMkLst>
            <pc:docMk/>
            <pc:sldMk cId="1548227926" sldId="2147326877"/>
            <ac:spMk id="48" creationId="{C2A40D61-8CF2-21F9-78E3-C96C49D7433C}"/>
          </ac:spMkLst>
        </pc:spChg>
        <pc:spChg chg="mod">
          <ac:chgData name="LE TOUX Vincent" userId="0415263f-79d8-4546-9535-f130639a4fc7" providerId="ADAL" clId="{AFE88D37-F83C-4CD4-A22F-43390663AA6C}" dt="2024-05-16T10:05:44.813" v="1052" actId="790"/>
          <ac:spMkLst>
            <pc:docMk/>
            <pc:sldMk cId="1548227926" sldId="2147326877"/>
            <ac:spMk id="49" creationId="{C609C99C-9F86-B301-E580-BF43C300F757}"/>
          </ac:spMkLst>
        </pc:spChg>
        <pc:spChg chg="mod">
          <ac:chgData name="LE TOUX Vincent" userId="0415263f-79d8-4546-9535-f130639a4fc7" providerId="ADAL" clId="{AFE88D37-F83C-4CD4-A22F-43390663AA6C}" dt="2024-05-22T13:18:11.775" v="4606" actId="113"/>
          <ac:spMkLst>
            <pc:docMk/>
            <pc:sldMk cId="1548227926" sldId="2147326877"/>
            <ac:spMk id="50" creationId="{323715C7-52CA-0492-9600-7A78F2A174E2}"/>
          </ac:spMkLst>
        </pc:spChg>
        <pc:spChg chg="del">
          <ac:chgData name="LE TOUX Vincent" userId="0415263f-79d8-4546-9535-f130639a4fc7" providerId="ADAL" clId="{AFE88D37-F83C-4CD4-A22F-43390663AA6C}" dt="2024-05-16T09:21:36.758" v="704" actId="478"/>
          <ac:spMkLst>
            <pc:docMk/>
            <pc:sldMk cId="1548227926" sldId="2147326877"/>
            <ac:spMk id="51" creationId="{3196B21A-FFE3-7855-873D-3A8326E938E3}"/>
          </ac:spMkLst>
        </pc:spChg>
        <pc:spChg chg="mod">
          <ac:chgData name="LE TOUX Vincent" userId="0415263f-79d8-4546-9535-f130639a4fc7" providerId="ADAL" clId="{AFE88D37-F83C-4CD4-A22F-43390663AA6C}" dt="2024-05-22T13:18:19.474" v="4607" actId="113"/>
          <ac:spMkLst>
            <pc:docMk/>
            <pc:sldMk cId="1548227926" sldId="2147326877"/>
            <ac:spMk id="52" creationId="{AEACF423-0451-5C06-2E44-13C4CB413374}"/>
          </ac:spMkLst>
        </pc:spChg>
        <pc:spChg chg="mod">
          <ac:chgData name="LE TOUX Vincent" userId="0415263f-79d8-4546-9535-f130639a4fc7" providerId="ADAL" clId="{AFE88D37-F83C-4CD4-A22F-43390663AA6C}" dt="2024-05-16T10:05:44.813" v="1055" actId="790"/>
          <ac:spMkLst>
            <pc:docMk/>
            <pc:sldMk cId="1548227926" sldId="2147326877"/>
            <ac:spMk id="53" creationId="{3A2BFFC1-1309-ACC9-BC6A-054B215A53E7}"/>
          </ac:spMkLst>
        </pc:spChg>
        <pc:grpChg chg="add mod">
          <ac:chgData name="LE TOUX Vincent" userId="0415263f-79d8-4546-9535-f130639a4fc7" providerId="ADAL" clId="{AFE88D37-F83C-4CD4-A22F-43390663AA6C}" dt="2024-05-16T09:21:33.842" v="703"/>
          <ac:grpSpMkLst>
            <pc:docMk/>
            <pc:sldMk cId="1548227926" sldId="2147326877"/>
            <ac:grpSpMk id="3" creationId="{6404F560-774D-7058-FB9F-BFF9CB7661CA}"/>
          </ac:grpSpMkLst>
        </pc:grpChg>
        <pc:grpChg chg="add mod">
          <ac:chgData name="LE TOUX Vincent" userId="0415263f-79d8-4546-9535-f130639a4fc7" providerId="ADAL" clId="{AFE88D37-F83C-4CD4-A22F-43390663AA6C}" dt="2024-05-22T13:17:59.970" v="4603" actId="1076"/>
          <ac:grpSpMkLst>
            <pc:docMk/>
            <pc:sldMk cId="1548227926" sldId="2147326877"/>
            <ac:grpSpMk id="6" creationId="{305ECB39-2512-EC8A-95E4-93D4F9D033AD}"/>
          </ac:grpSpMkLst>
        </pc:grpChg>
        <pc:grpChg chg="add mod">
          <ac:chgData name="LE TOUX Vincent" userId="0415263f-79d8-4546-9535-f130639a4fc7" providerId="ADAL" clId="{AFE88D37-F83C-4CD4-A22F-43390663AA6C}" dt="2024-05-22T13:17:59.970" v="4603" actId="1076"/>
          <ac:grpSpMkLst>
            <pc:docMk/>
            <pc:sldMk cId="1548227926" sldId="2147326877"/>
            <ac:grpSpMk id="17" creationId="{82255DE4-F6E8-82A7-BCC0-F38998CBB12A}"/>
          </ac:grpSpMkLst>
        </pc:grpChg>
        <pc:picChg chg="mod">
          <ac:chgData name="LE TOUX Vincent" userId="0415263f-79d8-4546-9535-f130639a4fc7" providerId="ADAL" clId="{AFE88D37-F83C-4CD4-A22F-43390663AA6C}" dt="2024-05-16T09:21:33.842" v="703"/>
          <ac:picMkLst>
            <pc:docMk/>
            <pc:sldMk cId="1548227926" sldId="2147326877"/>
            <ac:picMk id="5" creationId="{2C66E90F-1AFF-C8F8-E235-0B5A5311AA49}"/>
          </ac:picMkLst>
        </pc:picChg>
        <pc:picChg chg="mod">
          <ac:chgData name="LE TOUX Vincent" userId="0415263f-79d8-4546-9535-f130639a4fc7" providerId="ADAL" clId="{AFE88D37-F83C-4CD4-A22F-43390663AA6C}" dt="2024-05-16T09:21:33.842" v="703"/>
          <ac:picMkLst>
            <pc:docMk/>
            <pc:sldMk cId="1548227926" sldId="2147326877"/>
            <ac:picMk id="10" creationId="{743FBA0E-4AE5-4EEE-6232-3B9727AA9103}"/>
          </ac:picMkLst>
        </pc:picChg>
        <pc:picChg chg="mod">
          <ac:chgData name="LE TOUX Vincent" userId="0415263f-79d8-4546-9535-f130639a4fc7" providerId="ADAL" clId="{AFE88D37-F83C-4CD4-A22F-43390663AA6C}" dt="2024-05-16T09:21:33.842" v="703"/>
          <ac:picMkLst>
            <pc:docMk/>
            <pc:sldMk cId="1548227926" sldId="2147326877"/>
            <ac:picMk id="19" creationId="{C96CE783-422C-82AB-28CB-B997E85BD8F0}"/>
          </ac:picMkLst>
        </pc:picChg>
      </pc:sldChg>
      <pc:sldChg chg="addSp delSp modSp mod modAnim">
        <pc:chgData name="LE TOUX Vincent" userId="0415263f-79d8-4546-9535-f130639a4fc7" providerId="ADAL" clId="{AFE88D37-F83C-4CD4-A22F-43390663AA6C}" dt="2024-05-22T13:45:15.993" v="4688"/>
        <pc:sldMkLst>
          <pc:docMk/>
          <pc:sldMk cId="541529571" sldId="2147326878"/>
        </pc:sldMkLst>
        <pc:spChg chg="mod">
          <ac:chgData name="LE TOUX Vincent" userId="0415263f-79d8-4546-9535-f130639a4fc7" providerId="ADAL" clId="{AFE88D37-F83C-4CD4-A22F-43390663AA6C}" dt="2024-05-16T10:05:44.781" v="1012" actId="790"/>
          <ac:spMkLst>
            <pc:docMk/>
            <pc:sldMk cId="541529571" sldId="2147326878"/>
            <ac:spMk id="2" creationId="{894764E7-9EB4-FE25-F7CC-C12D37EE6230}"/>
          </ac:spMkLst>
        </pc:spChg>
        <pc:spChg chg="add mod">
          <ac:chgData name="LE TOUX Vincent" userId="0415263f-79d8-4546-9535-f130639a4fc7" providerId="ADAL" clId="{AFE88D37-F83C-4CD4-A22F-43390663AA6C}" dt="2024-05-16T10:05:44.781" v="1022" actId="790"/>
          <ac:spMkLst>
            <pc:docMk/>
            <pc:sldMk cId="541529571" sldId="2147326878"/>
            <ac:spMk id="5" creationId="{A99B7428-5EAC-842E-2EE8-5395D1DF9BCA}"/>
          </ac:spMkLst>
        </pc:spChg>
        <pc:spChg chg="add mod">
          <ac:chgData name="LE TOUX Vincent" userId="0415263f-79d8-4546-9535-f130639a4fc7" providerId="ADAL" clId="{AFE88D37-F83C-4CD4-A22F-43390663AA6C}" dt="2024-05-22T13:13:05.398" v="4537" actId="14100"/>
          <ac:spMkLst>
            <pc:docMk/>
            <pc:sldMk cId="541529571" sldId="2147326878"/>
            <ac:spMk id="7" creationId="{ADE3A692-96C0-FFF4-C838-5505BC278121}"/>
          </ac:spMkLst>
        </pc:spChg>
        <pc:spChg chg="del">
          <ac:chgData name="LE TOUX Vincent" userId="0415263f-79d8-4546-9535-f130639a4fc7" providerId="ADAL" clId="{AFE88D37-F83C-4CD4-A22F-43390663AA6C}" dt="2024-05-16T09:22:19.256" v="714" actId="478"/>
          <ac:spMkLst>
            <pc:docMk/>
            <pc:sldMk cId="541529571" sldId="2147326878"/>
            <ac:spMk id="7" creationId="{FE1D8561-D4D9-EC31-55F7-5F5FA7EBCA3E}"/>
          </ac:spMkLst>
        </pc:spChg>
        <pc:spChg chg="del">
          <ac:chgData name="LE TOUX Vincent" userId="0415263f-79d8-4546-9535-f130639a4fc7" providerId="ADAL" clId="{AFE88D37-F83C-4CD4-A22F-43390663AA6C}" dt="2024-05-16T09:22:19.256" v="714" actId="478"/>
          <ac:spMkLst>
            <pc:docMk/>
            <pc:sldMk cId="541529571" sldId="2147326878"/>
            <ac:spMk id="8" creationId="{24B15D10-F692-87E1-F574-3A2906AAC56E}"/>
          </ac:spMkLst>
        </pc:spChg>
        <pc:spChg chg="add mod">
          <ac:chgData name="LE TOUX Vincent" userId="0415263f-79d8-4546-9535-f130639a4fc7" providerId="ADAL" clId="{AFE88D37-F83C-4CD4-A22F-43390663AA6C}" dt="2024-05-22T13:13:01.101" v="4536" actId="14100"/>
          <ac:spMkLst>
            <pc:docMk/>
            <pc:sldMk cId="541529571" sldId="2147326878"/>
            <ac:spMk id="8" creationId="{6B3B3922-E6AC-54FA-2E52-66913F8067CD}"/>
          </ac:spMkLst>
        </pc:spChg>
        <pc:spChg chg="mod">
          <ac:chgData name="LE TOUX Vincent" userId="0415263f-79d8-4546-9535-f130639a4fc7" providerId="ADAL" clId="{AFE88D37-F83C-4CD4-A22F-43390663AA6C}" dt="2024-05-16T10:05:44.781" v="1013" actId="790"/>
          <ac:spMkLst>
            <pc:docMk/>
            <pc:sldMk cId="541529571" sldId="2147326878"/>
            <ac:spMk id="9" creationId="{0726AA2B-7828-F7E7-61BB-25087FDF4847}"/>
          </ac:spMkLst>
        </pc:spChg>
        <pc:spChg chg="mod">
          <ac:chgData name="LE TOUX Vincent" userId="0415263f-79d8-4546-9535-f130639a4fc7" providerId="ADAL" clId="{AFE88D37-F83C-4CD4-A22F-43390663AA6C}" dt="2024-05-16T10:05:44.781" v="1014" actId="790"/>
          <ac:spMkLst>
            <pc:docMk/>
            <pc:sldMk cId="541529571" sldId="2147326878"/>
            <ac:spMk id="14" creationId="{9B580C66-E673-D645-B3DF-EA3B1BE3E46B}"/>
          </ac:spMkLst>
        </pc:spChg>
        <pc:spChg chg="mod">
          <ac:chgData name="LE TOUX Vincent" userId="0415263f-79d8-4546-9535-f130639a4fc7" providerId="ADAL" clId="{AFE88D37-F83C-4CD4-A22F-43390663AA6C}" dt="2024-03-26T14:57:49.050" v="333"/>
          <ac:spMkLst>
            <pc:docMk/>
            <pc:sldMk cId="541529571" sldId="2147326878"/>
            <ac:spMk id="15" creationId="{3B6185AB-3DC3-736B-1AB4-0C680B9D4C64}"/>
          </ac:spMkLst>
        </pc:spChg>
        <pc:spChg chg="mod">
          <ac:chgData name="LE TOUX Vincent" userId="0415263f-79d8-4546-9535-f130639a4fc7" providerId="ADAL" clId="{AFE88D37-F83C-4CD4-A22F-43390663AA6C}" dt="2024-03-26T14:57:49.050" v="333"/>
          <ac:spMkLst>
            <pc:docMk/>
            <pc:sldMk cId="541529571" sldId="2147326878"/>
            <ac:spMk id="17" creationId="{82498ADE-E2E0-9830-DDAB-BACE89350F84}"/>
          </ac:spMkLst>
        </pc:spChg>
        <pc:spChg chg="mod">
          <ac:chgData name="LE TOUX Vincent" userId="0415263f-79d8-4546-9535-f130639a4fc7" providerId="ADAL" clId="{AFE88D37-F83C-4CD4-A22F-43390663AA6C}" dt="2024-03-26T14:57:49.050" v="333"/>
          <ac:spMkLst>
            <pc:docMk/>
            <pc:sldMk cId="541529571" sldId="2147326878"/>
            <ac:spMk id="18" creationId="{BCE74488-7145-8452-8DC2-A1166AEB17B9}"/>
          </ac:spMkLst>
        </pc:spChg>
        <pc:spChg chg="mod">
          <ac:chgData name="LE TOUX Vincent" userId="0415263f-79d8-4546-9535-f130639a4fc7" providerId="ADAL" clId="{AFE88D37-F83C-4CD4-A22F-43390663AA6C}" dt="2024-05-16T09:22:19.719" v="715"/>
          <ac:spMkLst>
            <pc:docMk/>
            <pc:sldMk cId="541529571" sldId="2147326878"/>
            <ac:spMk id="19" creationId="{55613689-7E39-F061-E76D-31E8352D6C91}"/>
          </ac:spMkLst>
        </pc:spChg>
        <pc:spChg chg="mod">
          <ac:chgData name="LE TOUX Vincent" userId="0415263f-79d8-4546-9535-f130639a4fc7" providerId="ADAL" clId="{AFE88D37-F83C-4CD4-A22F-43390663AA6C}" dt="2024-05-16T10:05:44.781" v="1015" actId="790"/>
          <ac:spMkLst>
            <pc:docMk/>
            <pc:sldMk cId="541529571" sldId="2147326878"/>
            <ac:spMk id="27" creationId="{B05E039A-1BF5-F9BF-22C9-0F766909BAFC}"/>
          </ac:spMkLst>
        </pc:spChg>
        <pc:spChg chg="mod">
          <ac:chgData name="LE TOUX Vincent" userId="0415263f-79d8-4546-9535-f130639a4fc7" providerId="ADAL" clId="{AFE88D37-F83C-4CD4-A22F-43390663AA6C}" dt="2024-05-16T10:05:44.781" v="1016" actId="790"/>
          <ac:spMkLst>
            <pc:docMk/>
            <pc:sldMk cId="541529571" sldId="2147326878"/>
            <ac:spMk id="28" creationId="{BA2CBB73-1DA5-83E7-E78A-68A3F251B286}"/>
          </ac:spMkLst>
        </pc:spChg>
        <pc:spChg chg="mod">
          <ac:chgData name="LE TOUX Vincent" userId="0415263f-79d8-4546-9535-f130639a4fc7" providerId="ADAL" clId="{AFE88D37-F83C-4CD4-A22F-43390663AA6C}" dt="2024-05-22T13:13:14.293" v="4538" actId="113"/>
          <ac:spMkLst>
            <pc:docMk/>
            <pc:sldMk cId="541529571" sldId="2147326878"/>
            <ac:spMk id="29" creationId="{472629AC-B900-0ADB-3853-B654FF96B9E2}"/>
          </ac:spMkLst>
        </pc:spChg>
        <pc:spChg chg="mod">
          <ac:chgData name="LE TOUX Vincent" userId="0415263f-79d8-4546-9535-f130639a4fc7" providerId="ADAL" clId="{AFE88D37-F83C-4CD4-A22F-43390663AA6C}" dt="2024-05-16T10:05:44.781" v="1018" actId="790"/>
          <ac:spMkLst>
            <pc:docMk/>
            <pc:sldMk cId="541529571" sldId="2147326878"/>
            <ac:spMk id="34" creationId="{91ED2E2A-6D50-840D-DEB1-D0266A998B73}"/>
          </ac:spMkLst>
        </pc:spChg>
        <pc:spChg chg="mod topLvl">
          <ac:chgData name="LE TOUX Vincent" userId="0415263f-79d8-4546-9535-f130639a4fc7" providerId="ADAL" clId="{AFE88D37-F83C-4CD4-A22F-43390663AA6C}" dt="2024-05-22T13:14:57.738" v="4586" actId="164"/>
          <ac:spMkLst>
            <pc:docMk/>
            <pc:sldMk cId="541529571" sldId="2147326878"/>
            <ac:spMk id="37" creationId="{D649965D-320E-E226-1401-2C82577AFDC3}"/>
          </ac:spMkLst>
        </pc:spChg>
        <pc:spChg chg="del">
          <ac:chgData name="LE TOUX Vincent" userId="0415263f-79d8-4546-9535-f130639a4fc7" providerId="ADAL" clId="{AFE88D37-F83C-4CD4-A22F-43390663AA6C}" dt="2024-05-22T13:13:38.480" v="4540" actId="478"/>
          <ac:spMkLst>
            <pc:docMk/>
            <pc:sldMk cId="541529571" sldId="2147326878"/>
            <ac:spMk id="38" creationId="{B09EF224-34A7-98CE-7535-CD7AFA600DC0}"/>
          </ac:spMkLst>
        </pc:spChg>
        <pc:spChg chg="mod topLvl">
          <ac:chgData name="LE TOUX Vincent" userId="0415263f-79d8-4546-9535-f130639a4fc7" providerId="ADAL" clId="{AFE88D37-F83C-4CD4-A22F-43390663AA6C}" dt="2024-05-22T13:14:57.738" v="4586" actId="164"/>
          <ac:spMkLst>
            <pc:docMk/>
            <pc:sldMk cId="541529571" sldId="2147326878"/>
            <ac:spMk id="39" creationId="{608C144F-4DE5-CC81-F963-79FD4D283B28}"/>
          </ac:spMkLst>
        </pc:spChg>
        <pc:spChg chg="mod">
          <ac:chgData name="LE TOUX Vincent" userId="0415263f-79d8-4546-9535-f130639a4fc7" providerId="ADAL" clId="{AFE88D37-F83C-4CD4-A22F-43390663AA6C}" dt="2024-05-22T13:45:15.993" v="4688"/>
          <ac:spMkLst>
            <pc:docMk/>
            <pc:sldMk cId="541529571" sldId="2147326878"/>
            <ac:spMk id="41" creationId="{B7B6F9EB-8539-9B61-03B9-FB87D1A074A5}"/>
          </ac:spMkLst>
        </pc:spChg>
        <pc:spChg chg="mod">
          <ac:chgData name="LE TOUX Vincent" userId="0415263f-79d8-4546-9535-f130639a4fc7" providerId="ADAL" clId="{AFE88D37-F83C-4CD4-A22F-43390663AA6C}" dt="2024-05-16T10:05:44.781" v="1019" actId="790"/>
          <ac:spMkLst>
            <pc:docMk/>
            <pc:sldMk cId="541529571" sldId="2147326878"/>
            <ac:spMk id="42" creationId="{429B3532-46C7-04D7-B2CA-751824BFD6C7}"/>
          </ac:spMkLst>
        </pc:spChg>
        <pc:spChg chg="mod">
          <ac:chgData name="LE TOUX Vincent" userId="0415263f-79d8-4546-9535-f130639a4fc7" providerId="ADAL" clId="{AFE88D37-F83C-4CD4-A22F-43390663AA6C}" dt="2024-05-22T13:13:15.986" v="4539" actId="113"/>
          <ac:spMkLst>
            <pc:docMk/>
            <pc:sldMk cId="541529571" sldId="2147326878"/>
            <ac:spMk id="43" creationId="{435CFCAB-F812-C72C-0D47-2CFAFD9434A5}"/>
          </ac:spMkLst>
        </pc:spChg>
        <pc:spChg chg="mod">
          <ac:chgData name="LE TOUX Vincent" userId="0415263f-79d8-4546-9535-f130639a4fc7" providerId="ADAL" clId="{AFE88D37-F83C-4CD4-A22F-43390663AA6C}" dt="2024-05-22T13:15:31.175" v="4587" actId="1076"/>
          <ac:spMkLst>
            <pc:docMk/>
            <pc:sldMk cId="541529571" sldId="2147326878"/>
            <ac:spMk id="46" creationId="{7DE2CE85-09CF-318F-3560-D4B5D6E77402}"/>
          </ac:spMkLst>
        </pc:spChg>
        <pc:spChg chg="mod">
          <ac:chgData name="LE TOUX Vincent" userId="0415263f-79d8-4546-9535-f130639a4fc7" providerId="ADAL" clId="{AFE88D37-F83C-4CD4-A22F-43390663AA6C}" dt="2024-05-16T09:22:19.719" v="715"/>
          <ac:spMkLst>
            <pc:docMk/>
            <pc:sldMk cId="541529571" sldId="2147326878"/>
            <ac:spMk id="48" creationId="{A2474385-83F0-FB58-47D5-2219AC093EAA}"/>
          </ac:spMkLst>
        </pc:spChg>
        <pc:spChg chg="add mod">
          <ac:chgData name="LE TOUX Vincent" userId="0415263f-79d8-4546-9535-f130639a4fc7" providerId="ADAL" clId="{AFE88D37-F83C-4CD4-A22F-43390663AA6C}" dt="2024-05-22T13:15:31.175" v="4587" actId="1076"/>
          <ac:spMkLst>
            <pc:docMk/>
            <pc:sldMk cId="541529571" sldId="2147326878"/>
            <ac:spMk id="50" creationId="{C6853667-D76E-0D8C-E1C3-7FB910927063}"/>
          </ac:spMkLst>
        </pc:spChg>
        <pc:spChg chg="add mod">
          <ac:chgData name="LE TOUX Vincent" userId="0415263f-79d8-4546-9535-f130639a4fc7" providerId="ADAL" clId="{AFE88D37-F83C-4CD4-A22F-43390663AA6C}" dt="2024-05-22T13:14:57.738" v="4586" actId="164"/>
          <ac:spMkLst>
            <pc:docMk/>
            <pc:sldMk cId="541529571" sldId="2147326878"/>
            <ac:spMk id="51" creationId="{967A6EB1-78AB-DD29-61E4-12351304A574}"/>
          </ac:spMkLst>
        </pc:spChg>
        <pc:grpChg chg="add mod">
          <ac:chgData name="LE TOUX Vincent" userId="0415263f-79d8-4546-9535-f130639a4fc7" providerId="ADAL" clId="{AFE88D37-F83C-4CD4-A22F-43390663AA6C}" dt="2024-05-16T09:22:19.719" v="715"/>
          <ac:grpSpMkLst>
            <pc:docMk/>
            <pc:sldMk cId="541529571" sldId="2147326878"/>
            <ac:grpSpMk id="3" creationId="{F474A5E8-C3B0-336A-256F-398B1D64DC73}"/>
          </ac:grpSpMkLst>
        </pc:grpChg>
        <pc:grpChg chg="add mod">
          <ac:chgData name="LE TOUX Vincent" userId="0415263f-79d8-4546-9535-f130639a4fc7" providerId="ADAL" clId="{AFE88D37-F83C-4CD4-A22F-43390663AA6C}" dt="2024-03-26T14:57:59" v="334" actId="1076"/>
          <ac:grpSpMkLst>
            <pc:docMk/>
            <pc:sldMk cId="541529571" sldId="2147326878"/>
            <ac:grpSpMk id="6" creationId="{860BD606-DD82-75EF-970C-1213D25B3206}"/>
          </ac:grpSpMkLst>
        </pc:grpChg>
        <pc:grpChg chg="add mod">
          <ac:chgData name="LE TOUX Vincent" userId="0415263f-79d8-4546-9535-f130639a4fc7" providerId="ADAL" clId="{AFE88D37-F83C-4CD4-A22F-43390663AA6C}" dt="2024-05-22T13:15:35.109" v="4588" actId="1076"/>
          <ac:grpSpMkLst>
            <pc:docMk/>
            <pc:sldMk cId="541529571" sldId="2147326878"/>
            <ac:grpSpMk id="26" creationId="{FFC163B3-DE24-CF12-0E30-EE973BB286D9}"/>
          </ac:grpSpMkLst>
        </pc:grpChg>
        <pc:grpChg chg="del">
          <ac:chgData name="LE TOUX Vincent" userId="0415263f-79d8-4546-9535-f130639a4fc7" providerId="ADAL" clId="{AFE88D37-F83C-4CD4-A22F-43390663AA6C}" dt="2024-05-22T13:14:52.317" v="4585" actId="165"/>
          <ac:grpSpMkLst>
            <pc:docMk/>
            <pc:sldMk cId="541529571" sldId="2147326878"/>
            <ac:grpSpMk id="36" creationId="{70CDD6DD-D838-049A-36C8-003D9D7D26A7}"/>
          </ac:grpSpMkLst>
        </pc:grpChg>
        <pc:grpChg chg="add mod">
          <ac:chgData name="LE TOUX Vincent" userId="0415263f-79d8-4546-9535-f130639a4fc7" providerId="ADAL" clId="{AFE88D37-F83C-4CD4-A22F-43390663AA6C}" dt="2024-05-22T13:15:35.109" v="4588" actId="1076"/>
          <ac:grpSpMkLst>
            <pc:docMk/>
            <pc:sldMk cId="541529571" sldId="2147326878"/>
            <ac:grpSpMk id="47" creationId="{1FD94B77-6EB8-8F7D-8BA0-CBB3C35414E4}"/>
          </ac:grpSpMkLst>
        </pc:grpChg>
        <pc:grpChg chg="add mod">
          <ac:chgData name="LE TOUX Vincent" userId="0415263f-79d8-4546-9535-f130639a4fc7" providerId="ADAL" clId="{AFE88D37-F83C-4CD4-A22F-43390663AA6C}" dt="2024-05-22T13:14:57.738" v="4586" actId="164"/>
          <ac:grpSpMkLst>
            <pc:docMk/>
            <pc:sldMk cId="541529571" sldId="2147326878"/>
            <ac:grpSpMk id="52" creationId="{0FA080C0-18C8-7F93-7A70-EBF90E95779D}"/>
          </ac:grpSpMkLst>
        </pc:grpChg>
        <pc:picChg chg="mod">
          <ac:chgData name="LE TOUX Vincent" userId="0415263f-79d8-4546-9535-f130639a4fc7" providerId="ADAL" clId="{AFE88D37-F83C-4CD4-A22F-43390663AA6C}" dt="2024-05-16T09:22:19.719" v="715"/>
          <ac:picMkLst>
            <pc:docMk/>
            <pc:sldMk cId="541529571" sldId="2147326878"/>
            <ac:picMk id="25" creationId="{5FAF5980-93D6-180B-0B17-5864D5BD696E}"/>
          </ac:picMkLst>
        </pc:picChg>
        <pc:picChg chg="mod">
          <ac:chgData name="LE TOUX Vincent" userId="0415263f-79d8-4546-9535-f130639a4fc7" providerId="ADAL" clId="{AFE88D37-F83C-4CD4-A22F-43390663AA6C}" dt="2024-05-16T09:22:19.719" v="715"/>
          <ac:picMkLst>
            <pc:docMk/>
            <pc:sldMk cId="541529571" sldId="2147326878"/>
            <ac:picMk id="44" creationId="{DCB0ADFB-CE76-6D46-5C7A-71A50F2FEE0E}"/>
          </ac:picMkLst>
        </pc:picChg>
        <pc:picChg chg="mod">
          <ac:chgData name="LE TOUX Vincent" userId="0415263f-79d8-4546-9535-f130639a4fc7" providerId="ADAL" clId="{AFE88D37-F83C-4CD4-A22F-43390663AA6C}" dt="2024-05-16T09:22:19.719" v="715"/>
          <ac:picMkLst>
            <pc:docMk/>
            <pc:sldMk cId="541529571" sldId="2147326878"/>
            <ac:picMk id="49" creationId="{A4E372D9-501E-5DDD-9B44-C7AC324CF515}"/>
          </ac:picMkLst>
        </pc:picChg>
        <pc:cxnChg chg="add">
          <ac:chgData name="LE TOUX Vincent" userId="0415263f-79d8-4546-9535-f130639a4fc7" providerId="ADAL" clId="{AFE88D37-F83C-4CD4-A22F-43390663AA6C}" dt="2024-03-26T14:57:02.646" v="284" actId="11529"/>
          <ac:cxnSpMkLst>
            <pc:docMk/>
            <pc:sldMk cId="541529571" sldId="2147326878"/>
            <ac:cxnSpMk id="4" creationId="{B8071750-9025-1E47-EF4F-DA6CFE156D08}"/>
          </ac:cxnSpMkLst>
        </pc:cxnChg>
      </pc:sldChg>
      <pc:sldChg chg="addSp delSp modSp mod modAnim">
        <pc:chgData name="LE TOUX Vincent" userId="0415263f-79d8-4546-9535-f130639a4fc7" providerId="ADAL" clId="{AFE88D37-F83C-4CD4-A22F-43390663AA6C}" dt="2024-05-22T13:44:36.601" v="4684" actId="20577"/>
        <pc:sldMkLst>
          <pc:docMk/>
          <pc:sldMk cId="2394562206" sldId="2147326879"/>
        </pc:sldMkLst>
        <pc:spChg chg="mod">
          <ac:chgData name="LE TOUX Vincent" userId="0415263f-79d8-4546-9535-f130639a4fc7" providerId="ADAL" clId="{AFE88D37-F83C-4CD4-A22F-43390663AA6C}" dt="2024-05-16T10:05:44.796" v="1032" actId="790"/>
          <ac:spMkLst>
            <pc:docMk/>
            <pc:sldMk cId="2394562206" sldId="2147326879"/>
            <ac:spMk id="2" creationId="{F3F56F87-4E08-EE58-D2D1-C2A8534B914E}"/>
          </ac:spMkLst>
        </pc:spChg>
        <pc:spChg chg="mod">
          <ac:chgData name="LE TOUX Vincent" userId="0415263f-79d8-4546-9535-f130639a4fc7" providerId="ADAL" clId="{AFE88D37-F83C-4CD4-A22F-43390663AA6C}" dt="2024-05-16T09:21:53.812" v="708"/>
          <ac:spMkLst>
            <pc:docMk/>
            <pc:sldMk cId="2394562206" sldId="2147326879"/>
            <ac:spMk id="4" creationId="{EB510C47-5456-5A57-C643-543C15467C76}"/>
          </ac:spMkLst>
        </pc:spChg>
        <pc:spChg chg="del">
          <ac:chgData name="LE TOUX Vincent" userId="0415263f-79d8-4546-9535-f130639a4fc7" providerId="ADAL" clId="{AFE88D37-F83C-4CD4-A22F-43390663AA6C}" dt="2024-05-16T09:21:53.579" v="707" actId="478"/>
          <ac:spMkLst>
            <pc:docMk/>
            <pc:sldMk cId="2394562206" sldId="2147326879"/>
            <ac:spMk id="7" creationId="{59D8896F-1C84-F76F-7CFA-D74940138C30}"/>
          </ac:spMkLst>
        </pc:spChg>
        <pc:spChg chg="mod">
          <ac:chgData name="LE TOUX Vincent" userId="0415263f-79d8-4546-9535-f130639a4fc7" providerId="ADAL" clId="{AFE88D37-F83C-4CD4-A22F-43390663AA6C}" dt="2024-05-22T13:44:36.601" v="4684" actId="20577"/>
          <ac:spMkLst>
            <pc:docMk/>
            <pc:sldMk cId="2394562206" sldId="2147326879"/>
            <ac:spMk id="8" creationId="{F5443A8E-C054-F468-ACC3-083CC9B537BE}"/>
          </ac:spMkLst>
        </pc:spChg>
        <pc:spChg chg="del">
          <ac:chgData name="LE TOUX Vincent" userId="0415263f-79d8-4546-9535-f130639a4fc7" providerId="ADAL" clId="{AFE88D37-F83C-4CD4-A22F-43390663AA6C}" dt="2024-05-16T09:21:53.579" v="707" actId="478"/>
          <ac:spMkLst>
            <pc:docMk/>
            <pc:sldMk cId="2394562206" sldId="2147326879"/>
            <ac:spMk id="9" creationId="{742A1AE7-25B8-B16F-5B24-7D6D64DB1EFA}"/>
          </ac:spMkLst>
        </pc:spChg>
        <pc:spChg chg="mod">
          <ac:chgData name="LE TOUX Vincent" userId="0415263f-79d8-4546-9535-f130639a4fc7" providerId="ADAL" clId="{AFE88D37-F83C-4CD4-A22F-43390663AA6C}" dt="2024-05-16T10:05:44.796" v="1033" actId="790"/>
          <ac:spMkLst>
            <pc:docMk/>
            <pc:sldMk cId="2394562206" sldId="2147326879"/>
            <ac:spMk id="13" creationId="{4FF501CA-3FBE-C198-B4D9-741FB390E239}"/>
          </ac:spMkLst>
        </pc:spChg>
        <pc:spChg chg="mod">
          <ac:chgData name="LE TOUX Vincent" userId="0415263f-79d8-4546-9535-f130639a4fc7" providerId="ADAL" clId="{AFE88D37-F83C-4CD4-A22F-43390663AA6C}" dt="2024-05-16T10:05:44.796" v="1034" actId="790"/>
          <ac:spMkLst>
            <pc:docMk/>
            <pc:sldMk cId="2394562206" sldId="2147326879"/>
            <ac:spMk id="14" creationId="{BC735ED6-F58A-14B5-AAC6-5F015B10CCA3}"/>
          </ac:spMkLst>
        </pc:spChg>
        <pc:spChg chg="mod">
          <ac:chgData name="LE TOUX Vincent" userId="0415263f-79d8-4546-9535-f130639a4fc7" providerId="ADAL" clId="{AFE88D37-F83C-4CD4-A22F-43390663AA6C}" dt="2024-05-16T10:05:44.796" v="1035" actId="790"/>
          <ac:spMkLst>
            <pc:docMk/>
            <pc:sldMk cId="2394562206" sldId="2147326879"/>
            <ac:spMk id="19" creationId="{26B81742-B4E6-1703-EBBF-4865CE960969}"/>
          </ac:spMkLst>
        </pc:spChg>
        <pc:spChg chg="mod">
          <ac:chgData name="LE TOUX Vincent" userId="0415263f-79d8-4546-9535-f130639a4fc7" providerId="ADAL" clId="{AFE88D37-F83C-4CD4-A22F-43390663AA6C}" dt="2024-05-16T10:05:44.796" v="1036" actId="790"/>
          <ac:spMkLst>
            <pc:docMk/>
            <pc:sldMk cId="2394562206" sldId="2147326879"/>
            <ac:spMk id="26" creationId="{2ACE1BB6-E4D2-AC72-C6E7-D89D8F5FF220}"/>
          </ac:spMkLst>
        </pc:spChg>
        <pc:spChg chg="mod">
          <ac:chgData name="LE TOUX Vincent" userId="0415263f-79d8-4546-9535-f130639a4fc7" providerId="ADAL" clId="{AFE88D37-F83C-4CD4-A22F-43390663AA6C}" dt="2024-05-16T10:05:44.796" v="1037" actId="790"/>
          <ac:spMkLst>
            <pc:docMk/>
            <pc:sldMk cId="2394562206" sldId="2147326879"/>
            <ac:spMk id="27" creationId="{504C5366-A129-4B1E-0FAA-3C6357CB0BDD}"/>
          </ac:spMkLst>
        </pc:spChg>
        <pc:spChg chg="mod">
          <ac:chgData name="LE TOUX Vincent" userId="0415263f-79d8-4546-9535-f130639a4fc7" providerId="ADAL" clId="{AFE88D37-F83C-4CD4-A22F-43390663AA6C}" dt="2024-05-16T10:05:44.796" v="1038" actId="790"/>
          <ac:spMkLst>
            <pc:docMk/>
            <pc:sldMk cId="2394562206" sldId="2147326879"/>
            <ac:spMk id="28" creationId="{C9172FE2-F524-54FF-92C5-236982A4B9EB}"/>
          </ac:spMkLst>
        </pc:spChg>
        <pc:spChg chg="mod">
          <ac:chgData name="LE TOUX Vincent" userId="0415263f-79d8-4546-9535-f130639a4fc7" providerId="ADAL" clId="{AFE88D37-F83C-4CD4-A22F-43390663AA6C}" dt="2024-05-16T10:05:44.813" v="1039" actId="790"/>
          <ac:spMkLst>
            <pc:docMk/>
            <pc:sldMk cId="2394562206" sldId="2147326879"/>
            <ac:spMk id="30" creationId="{6081732B-8BA6-F255-18AB-723AD6924936}"/>
          </ac:spMkLst>
        </pc:spChg>
        <pc:spChg chg="add del">
          <ac:chgData name="LE TOUX Vincent" userId="0415263f-79d8-4546-9535-f130639a4fc7" providerId="ADAL" clId="{AFE88D37-F83C-4CD4-A22F-43390663AA6C}" dt="2024-05-16T09:22:01.247" v="711" actId="478"/>
          <ac:spMkLst>
            <pc:docMk/>
            <pc:sldMk cId="2394562206" sldId="2147326879"/>
            <ac:spMk id="31" creationId="{C216BCE3-BA84-49C4-0C5D-84847E8ABC67}"/>
          </ac:spMkLst>
        </pc:spChg>
        <pc:spChg chg="add del mod">
          <ac:chgData name="LE TOUX Vincent" userId="0415263f-79d8-4546-9535-f130639a4fc7" providerId="ADAL" clId="{AFE88D37-F83C-4CD4-A22F-43390663AA6C}" dt="2024-05-16T10:05:44.813" v="1040" actId="790"/>
          <ac:spMkLst>
            <pc:docMk/>
            <pc:sldMk cId="2394562206" sldId="2147326879"/>
            <ac:spMk id="32" creationId="{90C0A0D0-F68A-B684-506F-5F6ED87DE01E}"/>
          </ac:spMkLst>
        </pc:spChg>
        <pc:spChg chg="mod">
          <ac:chgData name="LE TOUX Vincent" userId="0415263f-79d8-4546-9535-f130639a4fc7" providerId="ADAL" clId="{AFE88D37-F83C-4CD4-A22F-43390663AA6C}" dt="2024-05-16T10:05:44.813" v="1041" actId="790"/>
          <ac:spMkLst>
            <pc:docMk/>
            <pc:sldMk cId="2394562206" sldId="2147326879"/>
            <ac:spMk id="33" creationId="{1658066B-7629-59E5-EC13-9C3134E289D4}"/>
          </ac:spMkLst>
        </pc:spChg>
        <pc:spChg chg="mod">
          <ac:chgData name="LE TOUX Vincent" userId="0415263f-79d8-4546-9535-f130639a4fc7" providerId="ADAL" clId="{AFE88D37-F83C-4CD4-A22F-43390663AA6C}" dt="2024-05-16T09:21:53.812" v="708"/>
          <ac:spMkLst>
            <pc:docMk/>
            <pc:sldMk cId="2394562206" sldId="2147326879"/>
            <ac:spMk id="34" creationId="{0079AC53-BC2B-4F19-8F74-E51DC170F866}"/>
          </ac:spMkLst>
        </pc:spChg>
        <pc:grpChg chg="add mod">
          <ac:chgData name="LE TOUX Vincent" userId="0415263f-79d8-4546-9535-f130639a4fc7" providerId="ADAL" clId="{AFE88D37-F83C-4CD4-A22F-43390663AA6C}" dt="2024-05-16T09:21:53.812" v="708"/>
          <ac:grpSpMkLst>
            <pc:docMk/>
            <pc:sldMk cId="2394562206" sldId="2147326879"/>
            <ac:grpSpMk id="3" creationId="{F75889EC-35B3-7811-4357-C0F259456AD0}"/>
          </ac:grpSpMkLst>
        </pc:grpChg>
        <pc:grpChg chg="add mod">
          <ac:chgData name="LE TOUX Vincent" userId="0415263f-79d8-4546-9535-f130639a4fc7" providerId="ADAL" clId="{AFE88D37-F83C-4CD4-A22F-43390663AA6C}" dt="2024-05-16T09:22:05.789" v="712" actId="1076"/>
          <ac:grpSpMkLst>
            <pc:docMk/>
            <pc:sldMk cId="2394562206" sldId="2147326879"/>
            <ac:grpSpMk id="6" creationId="{899BE8B4-8822-0F56-38EA-3E96F10A6C36}"/>
          </ac:grpSpMkLst>
        </pc:grpChg>
        <pc:grpChg chg="add mod">
          <ac:chgData name="LE TOUX Vincent" userId="0415263f-79d8-4546-9535-f130639a4fc7" providerId="ADAL" clId="{AFE88D37-F83C-4CD4-A22F-43390663AA6C}" dt="2024-05-16T09:22:09.566" v="713" actId="1076"/>
          <ac:grpSpMkLst>
            <pc:docMk/>
            <pc:sldMk cId="2394562206" sldId="2147326879"/>
            <ac:grpSpMk id="11" creationId="{66AF3F5C-3040-C4CB-F928-24CAC4EAF0E3}"/>
          </ac:grpSpMkLst>
        </pc:grpChg>
        <pc:picChg chg="mod">
          <ac:chgData name="LE TOUX Vincent" userId="0415263f-79d8-4546-9535-f130639a4fc7" providerId="ADAL" clId="{AFE88D37-F83C-4CD4-A22F-43390663AA6C}" dt="2024-05-16T09:21:53.812" v="708"/>
          <ac:picMkLst>
            <pc:docMk/>
            <pc:sldMk cId="2394562206" sldId="2147326879"/>
            <ac:picMk id="5" creationId="{C1FD4C22-9881-D997-46D5-DAC8450276FB}"/>
          </ac:picMkLst>
        </pc:picChg>
        <pc:picChg chg="mod">
          <ac:chgData name="LE TOUX Vincent" userId="0415263f-79d8-4546-9535-f130639a4fc7" providerId="ADAL" clId="{AFE88D37-F83C-4CD4-A22F-43390663AA6C}" dt="2024-05-16T09:21:53.812" v="708"/>
          <ac:picMkLst>
            <pc:docMk/>
            <pc:sldMk cId="2394562206" sldId="2147326879"/>
            <ac:picMk id="10" creationId="{71017D47-9B1D-2DA8-3702-94AF3196AAC5}"/>
          </ac:picMkLst>
        </pc:picChg>
        <pc:picChg chg="mod">
          <ac:chgData name="LE TOUX Vincent" userId="0415263f-79d8-4546-9535-f130639a4fc7" providerId="ADAL" clId="{AFE88D37-F83C-4CD4-A22F-43390663AA6C}" dt="2024-05-16T09:21:53.812" v="708"/>
          <ac:picMkLst>
            <pc:docMk/>
            <pc:sldMk cId="2394562206" sldId="2147326879"/>
            <ac:picMk id="35" creationId="{9C454764-7E23-51A1-B128-ECC9AE601FCF}"/>
          </ac:picMkLst>
        </pc:picChg>
      </pc:sldChg>
      <pc:sldChg chg="modSp mod">
        <pc:chgData name="LE TOUX Vincent" userId="0415263f-79d8-4546-9535-f130639a4fc7" providerId="ADAL" clId="{AFE88D37-F83C-4CD4-A22F-43390663AA6C}" dt="2024-05-16T10:05:44.813" v="1057" actId="790"/>
        <pc:sldMkLst>
          <pc:docMk/>
          <pc:sldMk cId="2914947384" sldId="2147326880"/>
        </pc:sldMkLst>
        <pc:spChg chg="mod">
          <ac:chgData name="LE TOUX Vincent" userId="0415263f-79d8-4546-9535-f130639a4fc7" providerId="ADAL" clId="{AFE88D37-F83C-4CD4-A22F-43390663AA6C}" dt="2024-05-16T10:05:44.813" v="1056" actId="790"/>
          <ac:spMkLst>
            <pc:docMk/>
            <pc:sldMk cId="2914947384" sldId="2147326880"/>
            <ac:spMk id="2" creationId="{F118E664-132D-FD04-6A23-9A022B2ECC45}"/>
          </ac:spMkLst>
        </pc:spChg>
        <pc:spChg chg="mod">
          <ac:chgData name="LE TOUX Vincent" userId="0415263f-79d8-4546-9535-f130639a4fc7" providerId="ADAL" clId="{AFE88D37-F83C-4CD4-A22F-43390663AA6C}" dt="2024-05-16T10:05:44.813" v="1057" actId="790"/>
          <ac:spMkLst>
            <pc:docMk/>
            <pc:sldMk cId="2914947384" sldId="2147326880"/>
            <ac:spMk id="8" creationId="{12B4D44B-5E65-EFB7-B628-EDB41B1BEE79}"/>
          </ac:spMkLst>
        </pc:spChg>
      </pc:sldChg>
      <pc:sldChg chg="modSp mod">
        <pc:chgData name="LE TOUX Vincent" userId="0415263f-79d8-4546-9535-f130639a4fc7" providerId="ADAL" clId="{AFE88D37-F83C-4CD4-A22F-43390663AA6C}" dt="2024-05-16T12:49:47.810" v="1262" actId="20577"/>
        <pc:sldMkLst>
          <pc:docMk/>
          <pc:sldMk cId="2071178621" sldId="2147326881"/>
        </pc:sldMkLst>
        <pc:spChg chg="mod">
          <ac:chgData name="LE TOUX Vincent" userId="0415263f-79d8-4546-9535-f130639a4fc7" providerId="ADAL" clId="{AFE88D37-F83C-4CD4-A22F-43390663AA6C}" dt="2024-05-16T10:05:44.834" v="1080" actId="790"/>
          <ac:spMkLst>
            <pc:docMk/>
            <pc:sldMk cId="2071178621" sldId="2147326881"/>
            <ac:spMk id="3" creationId="{7CA021E2-CB50-52AA-30F1-5E7E7D45794C}"/>
          </ac:spMkLst>
        </pc:spChg>
        <pc:spChg chg="mod">
          <ac:chgData name="LE TOUX Vincent" userId="0415263f-79d8-4546-9535-f130639a4fc7" providerId="ADAL" clId="{AFE88D37-F83C-4CD4-A22F-43390663AA6C}" dt="2024-05-16T10:05:44.850" v="1081" actId="790"/>
          <ac:spMkLst>
            <pc:docMk/>
            <pc:sldMk cId="2071178621" sldId="2147326881"/>
            <ac:spMk id="4" creationId="{AD868573-8CC4-BE01-5887-3E69E073E234}"/>
          </ac:spMkLst>
        </pc:spChg>
        <pc:spChg chg="mod">
          <ac:chgData name="LE TOUX Vincent" userId="0415263f-79d8-4546-9535-f130639a4fc7" providerId="ADAL" clId="{AFE88D37-F83C-4CD4-A22F-43390663AA6C}" dt="2024-05-16T10:05:44.850" v="1082" actId="790"/>
          <ac:spMkLst>
            <pc:docMk/>
            <pc:sldMk cId="2071178621" sldId="2147326881"/>
            <ac:spMk id="5" creationId="{5B32E96B-6BEC-2698-D660-7003ABE9AED8}"/>
          </ac:spMkLst>
        </pc:spChg>
        <pc:spChg chg="mod">
          <ac:chgData name="LE TOUX Vincent" userId="0415263f-79d8-4546-9535-f130639a4fc7" providerId="ADAL" clId="{AFE88D37-F83C-4CD4-A22F-43390663AA6C}" dt="2024-05-16T12:49:47.810" v="1262" actId="20577"/>
          <ac:spMkLst>
            <pc:docMk/>
            <pc:sldMk cId="2071178621" sldId="2147326881"/>
            <ac:spMk id="11" creationId="{AB122838-E608-6462-BDED-4B478A022BF6}"/>
          </ac:spMkLst>
        </pc:spChg>
      </pc:sldChg>
      <pc:sldChg chg="addSp delSp modSp mod modClrScheme chgLayout">
        <pc:chgData name="LE TOUX Vincent" userId="0415263f-79d8-4546-9535-f130639a4fc7" providerId="ADAL" clId="{AFE88D37-F83C-4CD4-A22F-43390663AA6C}" dt="2024-05-22T13:22:23.312" v="4673" actId="700"/>
        <pc:sldMkLst>
          <pc:docMk/>
          <pc:sldMk cId="3580119428" sldId="2147326882"/>
        </pc:sldMkLst>
        <pc:spChg chg="mod ord">
          <ac:chgData name="LE TOUX Vincent" userId="0415263f-79d8-4546-9535-f130639a4fc7" providerId="ADAL" clId="{AFE88D37-F83C-4CD4-A22F-43390663AA6C}" dt="2024-05-22T13:22:23.312" v="4673" actId="700"/>
          <ac:spMkLst>
            <pc:docMk/>
            <pc:sldMk cId="3580119428" sldId="2147326882"/>
            <ac:spMk id="2" creationId="{96785656-860D-EFAD-A431-2B91BCD72FF3}"/>
          </ac:spMkLst>
        </pc:spChg>
        <pc:spChg chg="add del mod">
          <ac:chgData name="LE TOUX Vincent" userId="0415263f-79d8-4546-9535-f130639a4fc7" providerId="ADAL" clId="{AFE88D37-F83C-4CD4-A22F-43390663AA6C}" dt="2024-05-16T10:16:02.137" v="1232" actId="478"/>
          <ac:spMkLst>
            <pc:docMk/>
            <pc:sldMk cId="3580119428" sldId="2147326882"/>
            <ac:spMk id="4" creationId="{056AA4D0-BB46-94A2-75A0-3C6677CDFF99}"/>
          </ac:spMkLst>
        </pc:spChg>
        <pc:spChg chg="add del mod">
          <ac:chgData name="LE TOUX Vincent" userId="0415263f-79d8-4546-9535-f130639a4fc7" providerId="ADAL" clId="{AFE88D37-F83C-4CD4-A22F-43390663AA6C}" dt="2024-05-22T13:22:22.180" v="4672" actId="478"/>
          <ac:spMkLst>
            <pc:docMk/>
            <pc:sldMk cId="3580119428" sldId="2147326882"/>
            <ac:spMk id="4" creationId="{C84BC5C6-D133-636B-08F6-DADC1B648EF2}"/>
          </ac:spMkLst>
        </pc:spChg>
        <pc:spChg chg="del mod">
          <ac:chgData name="LE TOUX Vincent" userId="0415263f-79d8-4546-9535-f130639a4fc7" providerId="ADAL" clId="{AFE88D37-F83C-4CD4-A22F-43390663AA6C}" dt="2024-05-16T09:57:22.092" v="930" actId="478"/>
          <ac:spMkLst>
            <pc:docMk/>
            <pc:sldMk cId="3580119428" sldId="2147326882"/>
            <ac:spMk id="8" creationId="{0CCB84B3-0AF7-A86F-3D15-55DB54DBEBF9}"/>
          </ac:spMkLst>
        </pc:spChg>
        <pc:spChg chg="add del mod ord">
          <ac:chgData name="LE TOUX Vincent" userId="0415263f-79d8-4546-9535-f130639a4fc7" providerId="ADAL" clId="{AFE88D37-F83C-4CD4-A22F-43390663AA6C}" dt="2024-05-22T13:22:23.312" v="4673" actId="700"/>
          <ac:spMkLst>
            <pc:docMk/>
            <pc:sldMk cId="3580119428" sldId="2147326882"/>
            <ac:spMk id="9" creationId="{EE0CC4D3-B12D-35A6-5165-B386B9E57C63}"/>
          </ac:spMkLst>
        </pc:spChg>
        <pc:graphicFrameChg chg="mod modGraphic">
          <ac:chgData name="LE TOUX Vincent" userId="0415263f-79d8-4546-9535-f130639a4fc7" providerId="ADAL" clId="{AFE88D37-F83C-4CD4-A22F-43390663AA6C}" dt="2024-05-22T12:46:48.794" v="3919" actId="20577"/>
          <ac:graphicFrameMkLst>
            <pc:docMk/>
            <pc:sldMk cId="3580119428" sldId="2147326882"/>
            <ac:graphicFrameMk id="7" creationId="{EA70F762-5815-2A6F-5B1E-2567532AA1D0}"/>
          </ac:graphicFrameMkLst>
        </pc:graphicFrameChg>
      </pc:sldChg>
      <pc:sldChg chg="modSp new del mod">
        <pc:chgData name="LE TOUX Vincent" userId="0415263f-79d8-4546-9535-f130639a4fc7" providerId="ADAL" clId="{AFE88D37-F83C-4CD4-A22F-43390663AA6C}" dt="2024-05-16T10:07:32.539" v="1091" actId="47"/>
        <pc:sldMkLst>
          <pc:docMk/>
          <pc:sldMk cId="162559179" sldId="2147326883"/>
        </pc:sldMkLst>
        <pc:spChg chg="mod">
          <ac:chgData name="LE TOUX Vincent" userId="0415263f-79d8-4546-9535-f130639a4fc7" providerId="ADAL" clId="{AFE88D37-F83C-4CD4-A22F-43390663AA6C}" dt="2024-05-16T10:05:44.850" v="1085" actId="790"/>
          <ac:spMkLst>
            <pc:docMk/>
            <pc:sldMk cId="162559179" sldId="2147326883"/>
            <ac:spMk id="2" creationId="{753E02F6-D8A2-2EE8-FCAF-2E072F3C4CA8}"/>
          </ac:spMkLst>
        </pc:spChg>
        <pc:spChg chg="mod">
          <ac:chgData name="LE TOUX Vincent" userId="0415263f-79d8-4546-9535-f130639a4fc7" providerId="ADAL" clId="{AFE88D37-F83C-4CD4-A22F-43390663AA6C}" dt="2024-05-16T10:05:44.850" v="1086" actId="790"/>
          <ac:spMkLst>
            <pc:docMk/>
            <pc:sldMk cId="162559179" sldId="2147326883"/>
            <ac:spMk id="3" creationId="{D1A263A4-6E32-5BFE-1928-89D2000D3E2F}"/>
          </ac:spMkLst>
        </pc:spChg>
      </pc:sldChg>
      <pc:sldChg chg="addSp delSp modSp new mod ord modAnim">
        <pc:chgData name="LE TOUX Vincent" userId="0415263f-79d8-4546-9535-f130639a4fc7" providerId="ADAL" clId="{AFE88D37-F83C-4CD4-A22F-43390663AA6C}" dt="2024-05-22T09:11:38.648" v="3374"/>
        <pc:sldMkLst>
          <pc:docMk/>
          <pc:sldMk cId="239974589" sldId="2147326884"/>
        </pc:sldMkLst>
        <pc:spChg chg="mod">
          <ac:chgData name="LE TOUX Vincent" userId="0415263f-79d8-4546-9535-f130639a4fc7" providerId="ADAL" clId="{AFE88D37-F83C-4CD4-A22F-43390663AA6C}" dt="2024-05-16T10:05:44.813" v="1059" actId="790"/>
          <ac:spMkLst>
            <pc:docMk/>
            <pc:sldMk cId="239974589" sldId="2147326884"/>
            <ac:spMk id="2" creationId="{0A0DAA65-3EFC-AE1F-DF5F-92A57F90C2B8}"/>
          </ac:spMkLst>
        </pc:spChg>
        <pc:spChg chg="del mod">
          <ac:chgData name="LE TOUX Vincent" userId="0415263f-79d8-4546-9535-f130639a4fc7" providerId="ADAL" clId="{AFE88D37-F83C-4CD4-A22F-43390663AA6C}" dt="2024-05-16T14:17:30.302" v="1411" actId="478"/>
          <ac:spMkLst>
            <pc:docMk/>
            <pc:sldMk cId="239974589" sldId="2147326884"/>
            <ac:spMk id="3" creationId="{BDB6D734-616F-BF98-DEE4-5728535815A3}"/>
          </ac:spMkLst>
        </pc:spChg>
        <pc:spChg chg="mod">
          <ac:chgData name="LE TOUX Vincent" userId="0415263f-79d8-4546-9535-f130639a4fc7" providerId="ADAL" clId="{AFE88D37-F83C-4CD4-A22F-43390663AA6C}" dt="2024-05-16T09:20:34.578" v="686"/>
          <ac:spMkLst>
            <pc:docMk/>
            <pc:sldMk cId="239974589" sldId="2147326884"/>
            <ac:spMk id="5" creationId="{0FE589A7-97A5-BA0F-5667-FB6C0CFEE76E}"/>
          </ac:spMkLst>
        </pc:spChg>
        <pc:spChg chg="mod">
          <ac:chgData name="LE TOUX Vincent" userId="0415263f-79d8-4546-9535-f130639a4fc7" providerId="ADAL" clId="{AFE88D37-F83C-4CD4-A22F-43390663AA6C}" dt="2024-05-16T14:17:51.662" v="1423" actId="20577"/>
          <ac:spMkLst>
            <pc:docMk/>
            <pc:sldMk cId="239974589" sldId="2147326884"/>
            <ac:spMk id="8" creationId="{93A42C01-FF0F-94CB-3CAC-357BBB9421F6}"/>
          </ac:spMkLst>
        </pc:spChg>
        <pc:spChg chg="mod">
          <ac:chgData name="LE TOUX Vincent" userId="0415263f-79d8-4546-9535-f130639a4fc7" providerId="ADAL" clId="{AFE88D37-F83C-4CD4-A22F-43390663AA6C}" dt="2024-05-16T14:17:38.440" v="1415" actId="20577"/>
          <ac:spMkLst>
            <pc:docMk/>
            <pc:sldMk cId="239974589" sldId="2147326884"/>
            <ac:spMk id="11" creationId="{E80C997B-084E-5B28-B38A-D9D7FE970963}"/>
          </ac:spMkLst>
        </pc:spChg>
        <pc:spChg chg="add mod">
          <ac:chgData name="LE TOUX Vincent" userId="0415263f-79d8-4546-9535-f130639a4fc7" providerId="ADAL" clId="{AFE88D37-F83C-4CD4-A22F-43390663AA6C}" dt="2024-05-16T14:31:34.962" v="2082" actId="20577"/>
          <ac:spMkLst>
            <pc:docMk/>
            <pc:sldMk cId="239974589" sldId="2147326884"/>
            <ac:spMk id="16" creationId="{63C4617F-DCA7-7412-654F-8130860E3EF1}"/>
          </ac:spMkLst>
        </pc:spChg>
        <pc:spChg chg="add mod">
          <ac:chgData name="LE TOUX Vincent" userId="0415263f-79d8-4546-9535-f130639a4fc7" providerId="ADAL" clId="{AFE88D37-F83C-4CD4-A22F-43390663AA6C}" dt="2024-05-16T14:31:42.373" v="2083" actId="1076"/>
          <ac:spMkLst>
            <pc:docMk/>
            <pc:sldMk cId="239974589" sldId="2147326884"/>
            <ac:spMk id="19" creationId="{D6307A0B-32F2-2994-E4D5-9BC69DE84A1D}"/>
          </ac:spMkLst>
        </pc:spChg>
        <pc:spChg chg="add del mod">
          <ac:chgData name="LE TOUX Vincent" userId="0415263f-79d8-4546-9535-f130639a4fc7" providerId="ADAL" clId="{AFE88D37-F83C-4CD4-A22F-43390663AA6C}" dt="2024-05-21T09:17:11.663" v="2370"/>
          <ac:spMkLst>
            <pc:docMk/>
            <pc:sldMk cId="239974589" sldId="2147326884"/>
            <ac:spMk id="20" creationId="{602FB336-859A-B043-7334-A9CB8D3BA6EC}"/>
          </ac:spMkLst>
        </pc:spChg>
        <pc:spChg chg="add mod">
          <ac:chgData name="LE TOUX Vincent" userId="0415263f-79d8-4546-9535-f130639a4fc7" providerId="ADAL" clId="{AFE88D37-F83C-4CD4-A22F-43390663AA6C}" dt="2024-05-16T14:30:56.385" v="2015" actId="164"/>
          <ac:spMkLst>
            <pc:docMk/>
            <pc:sldMk cId="239974589" sldId="2147326884"/>
            <ac:spMk id="23" creationId="{3DC87ACC-38B1-4295-EFCA-54C0C5C17AA5}"/>
          </ac:spMkLst>
        </pc:spChg>
        <pc:spChg chg="add mod">
          <ac:chgData name="LE TOUX Vincent" userId="0415263f-79d8-4546-9535-f130639a4fc7" providerId="ADAL" clId="{AFE88D37-F83C-4CD4-A22F-43390663AA6C}" dt="2024-05-21T09:18:40.394" v="2422" actId="1076"/>
          <ac:spMkLst>
            <pc:docMk/>
            <pc:sldMk cId="239974589" sldId="2147326884"/>
            <ac:spMk id="24" creationId="{4CF1AB31-2F6B-C87C-3C48-41593A957819}"/>
          </ac:spMkLst>
        </pc:spChg>
        <pc:spChg chg="add del mod">
          <ac:chgData name="LE TOUX Vincent" userId="0415263f-79d8-4546-9535-f130639a4fc7" providerId="ADAL" clId="{AFE88D37-F83C-4CD4-A22F-43390663AA6C}" dt="2024-05-16T14:26:14.274" v="1676" actId="478"/>
          <ac:spMkLst>
            <pc:docMk/>
            <pc:sldMk cId="239974589" sldId="2147326884"/>
            <ac:spMk id="25" creationId="{D5540FC5-541E-61AB-407F-130DF6B3DEFC}"/>
          </ac:spMkLst>
        </pc:spChg>
        <pc:spChg chg="add mod">
          <ac:chgData name="LE TOUX Vincent" userId="0415263f-79d8-4546-9535-f130639a4fc7" providerId="ADAL" clId="{AFE88D37-F83C-4CD4-A22F-43390663AA6C}" dt="2024-05-16T14:29:49.461" v="2001"/>
          <ac:spMkLst>
            <pc:docMk/>
            <pc:sldMk cId="239974589" sldId="2147326884"/>
            <ac:spMk id="26" creationId="{F321C305-3C48-ABAA-D46D-B1C4F2B317A1}"/>
          </ac:spMkLst>
        </pc:spChg>
        <pc:spChg chg="add mod">
          <ac:chgData name="LE TOUX Vincent" userId="0415263f-79d8-4546-9535-f130639a4fc7" providerId="ADAL" clId="{AFE88D37-F83C-4CD4-A22F-43390663AA6C}" dt="2024-05-21T09:18:59.338" v="2424" actId="1076"/>
          <ac:spMkLst>
            <pc:docMk/>
            <pc:sldMk cId="239974589" sldId="2147326884"/>
            <ac:spMk id="28" creationId="{310ABA8B-3A8B-81C8-C2E5-40BDF0EAFF71}"/>
          </ac:spMkLst>
        </pc:spChg>
        <pc:grpChg chg="add mod">
          <ac:chgData name="LE TOUX Vincent" userId="0415263f-79d8-4546-9535-f130639a4fc7" providerId="ADAL" clId="{AFE88D37-F83C-4CD4-A22F-43390663AA6C}" dt="2024-05-16T09:20:34.578" v="686"/>
          <ac:grpSpMkLst>
            <pc:docMk/>
            <pc:sldMk cId="239974589" sldId="2147326884"/>
            <ac:grpSpMk id="4" creationId="{4FB5F885-BC45-C54E-A4F8-5FA8058D86DA}"/>
          </ac:grpSpMkLst>
        </pc:grpChg>
        <pc:grpChg chg="add mod">
          <ac:chgData name="LE TOUX Vincent" userId="0415263f-79d8-4546-9535-f130639a4fc7" providerId="ADAL" clId="{AFE88D37-F83C-4CD4-A22F-43390663AA6C}" dt="2024-05-21T09:18:40.394" v="2422" actId="1076"/>
          <ac:grpSpMkLst>
            <pc:docMk/>
            <pc:sldMk cId="239974589" sldId="2147326884"/>
            <ac:grpSpMk id="7" creationId="{DD4BEA37-D270-5C24-8EA5-D217DC060A91}"/>
          </ac:grpSpMkLst>
        </pc:grpChg>
        <pc:grpChg chg="add mod">
          <ac:chgData name="LE TOUX Vincent" userId="0415263f-79d8-4546-9535-f130639a4fc7" providerId="ADAL" clId="{AFE88D37-F83C-4CD4-A22F-43390663AA6C}" dt="2024-05-16T14:31:42.373" v="2083" actId="1076"/>
          <ac:grpSpMkLst>
            <pc:docMk/>
            <pc:sldMk cId="239974589" sldId="2147326884"/>
            <ac:grpSpMk id="10" creationId="{5944A8EE-4659-4544-0E3F-FE7C3FC2E0FE}"/>
          </ac:grpSpMkLst>
        </pc:grpChg>
        <pc:grpChg chg="add mod">
          <ac:chgData name="LE TOUX Vincent" userId="0415263f-79d8-4546-9535-f130639a4fc7" providerId="ADAL" clId="{AFE88D37-F83C-4CD4-A22F-43390663AA6C}" dt="2024-05-21T09:18:00.262" v="2419" actId="1076"/>
          <ac:grpSpMkLst>
            <pc:docMk/>
            <pc:sldMk cId="239974589" sldId="2147326884"/>
            <ac:grpSpMk id="29" creationId="{30D035C2-00F1-C385-8802-538369C86728}"/>
          </ac:grpSpMkLst>
        </pc:grpChg>
        <pc:graphicFrameChg chg="add del mod modGraphic">
          <ac:chgData name="LE TOUX Vincent" userId="0415263f-79d8-4546-9535-f130639a4fc7" providerId="ADAL" clId="{AFE88D37-F83C-4CD4-A22F-43390663AA6C}" dt="2024-05-16T14:22:08.671" v="1482" actId="478"/>
          <ac:graphicFrameMkLst>
            <pc:docMk/>
            <pc:sldMk cId="239974589" sldId="2147326884"/>
            <ac:graphicFrameMk id="13" creationId="{A414A248-4C4F-EEE1-927E-496F9EE72B93}"/>
          </ac:graphicFrameMkLst>
        </pc:graphicFrameChg>
        <pc:picChg chg="mod">
          <ac:chgData name="LE TOUX Vincent" userId="0415263f-79d8-4546-9535-f130639a4fc7" providerId="ADAL" clId="{AFE88D37-F83C-4CD4-A22F-43390663AA6C}" dt="2024-05-16T09:20:34.578" v="686"/>
          <ac:picMkLst>
            <pc:docMk/>
            <pc:sldMk cId="239974589" sldId="2147326884"/>
            <ac:picMk id="6" creationId="{37B56B3B-10FA-E7B8-61DB-6F6587F6D8FA}"/>
          </ac:picMkLst>
        </pc:picChg>
        <pc:picChg chg="mod">
          <ac:chgData name="LE TOUX Vincent" userId="0415263f-79d8-4546-9535-f130639a4fc7" providerId="ADAL" clId="{AFE88D37-F83C-4CD4-A22F-43390663AA6C}" dt="2024-05-16T09:20:34.578" v="686"/>
          <ac:picMkLst>
            <pc:docMk/>
            <pc:sldMk cId="239974589" sldId="2147326884"/>
            <ac:picMk id="9" creationId="{0B26890E-673C-3DD3-97B0-C5EE584814DF}"/>
          </ac:picMkLst>
        </pc:picChg>
        <pc:picChg chg="mod">
          <ac:chgData name="LE TOUX Vincent" userId="0415263f-79d8-4546-9535-f130639a4fc7" providerId="ADAL" clId="{AFE88D37-F83C-4CD4-A22F-43390663AA6C}" dt="2024-05-16T09:20:34.578" v="686"/>
          <ac:picMkLst>
            <pc:docMk/>
            <pc:sldMk cId="239974589" sldId="2147326884"/>
            <ac:picMk id="12" creationId="{95A4B5C5-7FAD-4073-84F4-F07596BFF339}"/>
          </ac:picMkLst>
        </pc:picChg>
        <pc:picChg chg="add mod modCrop">
          <ac:chgData name="LE TOUX Vincent" userId="0415263f-79d8-4546-9535-f130639a4fc7" providerId="ADAL" clId="{AFE88D37-F83C-4CD4-A22F-43390663AA6C}" dt="2024-05-16T14:22:42.654" v="1491" actId="1076"/>
          <ac:picMkLst>
            <pc:docMk/>
            <pc:sldMk cId="239974589" sldId="2147326884"/>
            <ac:picMk id="15" creationId="{344BB910-CC07-BE53-175D-3B2AB13FC27F}"/>
          </ac:picMkLst>
        </pc:picChg>
        <pc:picChg chg="add mod">
          <ac:chgData name="LE TOUX Vincent" userId="0415263f-79d8-4546-9535-f130639a4fc7" providerId="ADAL" clId="{AFE88D37-F83C-4CD4-A22F-43390663AA6C}" dt="2024-05-16T14:30:56.385" v="2015" actId="164"/>
          <ac:picMkLst>
            <pc:docMk/>
            <pc:sldMk cId="239974589" sldId="2147326884"/>
            <ac:picMk id="22" creationId="{D95AE20D-6889-45CB-FEBD-5B3245DE05AB}"/>
          </ac:picMkLst>
        </pc:picChg>
        <pc:cxnChg chg="add mod">
          <ac:chgData name="LE TOUX Vincent" userId="0415263f-79d8-4546-9535-f130639a4fc7" providerId="ADAL" clId="{AFE88D37-F83C-4CD4-A22F-43390663AA6C}" dt="2024-05-21T09:18:43.753" v="2423" actId="14100"/>
          <ac:cxnSpMkLst>
            <pc:docMk/>
            <pc:sldMk cId="239974589" sldId="2147326884"/>
            <ac:cxnSpMk id="13" creationId="{8320375D-2A12-D91E-20AC-49942739A8A1}"/>
          </ac:cxnSpMkLst>
        </pc:cxnChg>
        <pc:cxnChg chg="add mod">
          <ac:chgData name="LE TOUX Vincent" userId="0415263f-79d8-4546-9535-f130639a4fc7" providerId="ADAL" clId="{AFE88D37-F83C-4CD4-A22F-43390663AA6C}" dt="2024-05-16T14:23:28.616" v="1548" actId="14100"/>
          <ac:cxnSpMkLst>
            <pc:docMk/>
            <pc:sldMk cId="239974589" sldId="2147326884"/>
            <ac:cxnSpMk id="17" creationId="{C296C089-695C-FA02-D029-663AD7317855}"/>
          </ac:cxnSpMkLst>
        </pc:cxnChg>
        <pc:cxnChg chg="add mod">
          <ac:chgData name="LE TOUX Vincent" userId="0415263f-79d8-4546-9535-f130639a4fc7" providerId="ADAL" clId="{AFE88D37-F83C-4CD4-A22F-43390663AA6C}" dt="2024-05-21T09:19:05.430" v="2427" actId="14100"/>
          <ac:cxnSpMkLst>
            <pc:docMk/>
            <pc:sldMk cId="239974589" sldId="2147326884"/>
            <ac:cxnSpMk id="18" creationId="{0A5C38FD-F620-CEC8-93AE-97D11B52B623}"/>
          </ac:cxnSpMkLst>
        </pc:cxnChg>
        <pc:cxnChg chg="add mod">
          <ac:chgData name="LE TOUX Vincent" userId="0415263f-79d8-4546-9535-f130639a4fc7" providerId="ADAL" clId="{AFE88D37-F83C-4CD4-A22F-43390663AA6C}" dt="2024-05-21T09:19:12.430" v="2431" actId="1076"/>
          <ac:cxnSpMkLst>
            <pc:docMk/>
            <pc:sldMk cId="239974589" sldId="2147326884"/>
            <ac:cxnSpMk id="25" creationId="{59124527-6A8E-CCDB-C440-44CC3E328A03}"/>
          </ac:cxnSpMkLst>
        </pc:cxnChg>
      </pc:sldChg>
      <pc:sldChg chg="modSp new del mod">
        <pc:chgData name="LE TOUX Vincent" userId="0415263f-79d8-4546-9535-f130639a4fc7" providerId="ADAL" clId="{AFE88D37-F83C-4CD4-A22F-43390663AA6C}" dt="2024-05-16T10:07:36.793" v="1092" actId="47"/>
        <pc:sldMkLst>
          <pc:docMk/>
          <pc:sldMk cId="3418971924" sldId="2147326885"/>
        </pc:sldMkLst>
        <pc:spChg chg="mod">
          <ac:chgData name="LE TOUX Vincent" userId="0415263f-79d8-4546-9535-f130639a4fc7" providerId="ADAL" clId="{AFE88D37-F83C-4CD4-A22F-43390663AA6C}" dt="2024-05-16T10:05:44.850" v="1087" actId="790"/>
          <ac:spMkLst>
            <pc:docMk/>
            <pc:sldMk cId="3418971924" sldId="2147326885"/>
            <ac:spMk id="2" creationId="{5F27E56B-9F01-B886-1B72-AEAEB98F3773}"/>
          </ac:spMkLst>
        </pc:spChg>
        <pc:spChg chg="mod">
          <ac:chgData name="LE TOUX Vincent" userId="0415263f-79d8-4546-9535-f130639a4fc7" providerId="ADAL" clId="{AFE88D37-F83C-4CD4-A22F-43390663AA6C}" dt="2024-05-16T10:05:44.850" v="1088" actId="790"/>
          <ac:spMkLst>
            <pc:docMk/>
            <pc:sldMk cId="3418971924" sldId="2147326885"/>
            <ac:spMk id="3" creationId="{5779A7DE-095B-8116-6EE9-D23CB2C0EAFE}"/>
          </ac:spMkLst>
        </pc:spChg>
      </pc:sldChg>
      <pc:sldChg chg="addSp delSp modSp new mod">
        <pc:chgData name="LE TOUX Vincent" userId="0415263f-79d8-4546-9535-f130639a4fc7" providerId="ADAL" clId="{AFE88D37-F83C-4CD4-A22F-43390663AA6C}" dt="2024-05-22T12:44:49.518" v="3858" actId="6549"/>
        <pc:sldMkLst>
          <pc:docMk/>
          <pc:sldMk cId="3220221385" sldId="2147326886"/>
        </pc:sldMkLst>
        <pc:spChg chg="mod">
          <ac:chgData name="LE TOUX Vincent" userId="0415263f-79d8-4546-9535-f130639a4fc7" providerId="ADAL" clId="{AFE88D37-F83C-4CD4-A22F-43390663AA6C}" dt="2024-05-16T10:05:44.734" v="977" actId="790"/>
          <ac:spMkLst>
            <pc:docMk/>
            <pc:sldMk cId="3220221385" sldId="2147326886"/>
            <ac:spMk id="2" creationId="{8016420F-5ED3-0FF0-60F0-7D9FE2E92E96}"/>
          </ac:spMkLst>
        </pc:spChg>
        <pc:spChg chg="add mod">
          <ac:chgData name="LE TOUX Vincent" userId="0415263f-79d8-4546-9535-f130639a4fc7" providerId="ADAL" clId="{AFE88D37-F83C-4CD4-A22F-43390663AA6C}" dt="2024-05-22T12:44:49.518" v="3858" actId="6549"/>
          <ac:spMkLst>
            <pc:docMk/>
            <pc:sldMk cId="3220221385" sldId="2147326886"/>
            <ac:spMk id="3" creationId="{5B8ADB1E-84B4-FA33-7D1C-8256F168AAE9}"/>
          </ac:spMkLst>
        </pc:spChg>
        <pc:spChg chg="del">
          <ac:chgData name="LE TOUX Vincent" userId="0415263f-79d8-4546-9535-f130639a4fc7" providerId="ADAL" clId="{AFE88D37-F83C-4CD4-A22F-43390663AA6C}" dt="2024-05-16T09:09:09.125" v="544" actId="478"/>
          <ac:spMkLst>
            <pc:docMk/>
            <pc:sldMk cId="3220221385" sldId="2147326886"/>
            <ac:spMk id="3" creationId="{A0AA000A-0FAE-8BD4-FAEA-7E31B2A85C85}"/>
          </ac:spMkLst>
        </pc:spChg>
        <pc:spChg chg="add mod">
          <ac:chgData name="LE TOUX Vincent" userId="0415263f-79d8-4546-9535-f130639a4fc7" providerId="ADAL" clId="{AFE88D37-F83C-4CD4-A22F-43390663AA6C}" dt="2024-05-22T12:44:23.480" v="3838" actId="164"/>
          <ac:spMkLst>
            <pc:docMk/>
            <pc:sldMk cId="3220221385" sldId="2147326886"/>
            <ac:spMk id="4" creationId="{A2873E74-F858-588B-C70E-B6EE10485B76}"/>
          </ac:spMkLst>
        </pc:spChg>
        <pc:spChg chg="add mod">
          <ac:chgData name="LE TOUX Vincent" userId="0415263f-79d8-4546-9535-f130639a4fc7" providerId="ADAL" clId="{AFE88D37-F83C-4CD4-A22F-43390663AA6C}" dt="2024-05-16T12:50:25.660" v="1273" actId="1076"/>
          <ac:spMkLst>
            <pc:docMk/>
            <pc:sldMk cId="3220221385" sldId="2147326886"/>
            <ac:spMk id="6" creationId="{CABAE665-0044-354D-D8A7-F19C8E9F3715}"/>
          </ac:spMkLst>
        </pc:spChg>
        <pc:spChg chg="add mod">
          <ac:chgData name="LE TOUX Vincent" userId="0415263f-79d8-4546-9535-f130639a4fc7" providerId="ADAL" clId="{AFE88D37-F83C-4CD4-A22F-43390663AA6C}" dt="2024-05-22T12:44:23.480" v="3838" actId="164"/>
          <ac:spMkLst>
            <pc:docMk/>
            <pc:sldMk cId="3220221385" sldId="2147326886"/>
            <ac:spMk id="7" creationId="{50DE4A7D-529B-6B49-4F2A-D264390483D4}"/>
          </ac:spMkLst>
        </pc:spChg>
        <pc:spChg chg="add mod">
          <ac:chgData name="LE TOUX Vincent" userId="0415263f-79d8-4546-9535-f130639a4fc7" providerId="ADAL" clId="{AFE88D37-F83C-4CD4-A22F-43390663AA6C}" dt="2024-05-16T10:05:44.734" v="979" actId="790"/>
          <ac:spMkLst>
            <pc:docMk/>
            <pc:sldMk cId="3220221385" sldId="2147326886"/>
            <ac:spMk id="9" creationId="{C1A17B4E-07F3-5E2E-E909-5989629A7EDF}"/>
          </ac:spMkLst>
        </pc:spChg>
        <pc:spChg chg="add mod">
          <ac:chgData name="LE TOUX Vincent" userId="0415263f-79d8-4546-9535-f130639a4fc7" providerId="ADAL" clId="{AFE88D37-F83C-4CD4-A22F-43390663AA6C}" dt="2024-05-16T10:05:44.734" v="980" actId="790"/>
          <ac:spMkLst>
            <pc:docMk/>
            <pc:sldMk cId="3220221385" sldId="2147326886"/>
            <ac:spMk id="10" creationId="{69364F19-68FE-AB50-E51D-8893656EE484}"/>
          </ac:spMkLst>
        </pc:spChg>
        <pc:spChg chg="mod">
          <ac:chgData name="LE TOUX Vincent" userId="0415263f-79d8-4546-9535-f130639a4fc7" providerId="ADAL" clId="{AFE88D37-F83C-4CD4-A22F-43390663AA6C}" dt="2024-05-16T09:23:03.516" v="720"/>
          <ac:spMkLst>
            <pc:docMk/>
            <pc:sldMk cId="3220221385" sldId="2147326886"/>
            <ac:spMk id="12" creationId="{ED22F474-D872-CB06-EB7E-69ADD7306E2B}"/>
          </ac:spMkLst>
        </pc:spChg>
        <pc:spChg chg="mod">
          <ac:chgData name="LE TOUX Vincent" userId="0415263f-79d8-4546-9535-f130639a4fc7" providerId="ADAL" clId="{AFE88D37-F83C-4CD4-A22F-43390663AA6C}" dt="2024-05-16T09:23:03.516" v="720"/>
          <ac:spMkLst>
            <pc:docMk/>
            <pc:sldMk cId="3220221385" sldId="2147326886"/>
            <ac:spMk id="15" creationId="{74FB5E93-AE29-3C8D-2E70-35AF64411D91}"/>
          </ac:spMkLst>
        </pc:spChg>
        <pc:spChg chg="mod">
          <ac:chgData name="LE TOUX Vincent" userId="0415263f-79d8-4546-9535-f130639a4fc7" providerId="ADAL" clId="{AFE88D37-F83C-4CD4-A22F-43390663AA6C}" dt="2024-05-16T09:23:03.516" v="720"/>
          <ac:spMkLst>
            <pc:docMk/>
            <pc:sldMk cId="3220221385" sldId="2147326886"/>
            <ac:spMk id="18" creationId="{B995D123-1A5E-A6A1-C310-19ABCF90F7D0}"/>
          </ac:spMkLst>
        </pc:spChg>
        <pc:spChg chg="add mod">
          <ac:chgData name="LE TOUX Vincent" userId="0415263f-79d8-4546-9535-f130639a4fc7" providerId="ADAL" clId="{AFE88D37-F83C-4CD4-A22F-43390663AA6C}" dt="2024-05-16T10:05:44.734" v="981" actId="790"/>
          <ac:spMkLst>
            <pc:docMk/>
            <pc:sldMk cId="3220221385" sldId="2147326886"/>
            <ac:spMk id="22" creationId="{28DE5675-9B8E-9463-D0CE-CF8223F3EDEC}"/>
          </ac:spMkLst>
        </pc:spChg>
        <pc:spChg chg="add mod">
          <ac:chgData name="LE TOUX Vincent" userId="0415263f-79d8-4546-9535-f130639a4fc7" providerId="ADAL" clId="{AFE88D37-F83C-4CD4-A22F-43390663AA6C}" dt="2024-05-16T10:05:44.750" v="982" actId="790"/>
          <ac:spMkLst>
            <pc:docMk/>
            <pc:sldMk cId="3220221385" sldId="2147326886"/>
            <ac:spMk id="23" creationId="{3D0149AE-389B-1F78-D2F8-C57A3C7F02DA}"/>
          </ac:spMkLst>
        </pc:spChg>
        <pc:spChg chg="add mod">
          <ac:chgData name="LE TOUX Vincent" userId="0415263f-79d8-4546-9535-f130639a4fc7" providerId="ADAL" clId="{AFE88D37-F83C-4CD4-A22F-43390663AA6C}" dt="2024-05-16T10:05:44.750" v="983" actId="790"/>
          <ac:spMkLst>
            <pc:docMk/>
            <pc:sldMk cId="3220221385" sldId="2147326886"/>
            <ac:spMk id="26" creationId="{2C2F060D-BDA1-0D11-FF2E-8797B0EDFB91}"/>
          </ac:spMkLst>
        </pc:spChg>
        <pc:grpChg chg="add mod">
          <ac:chgData name="LE TOUX Vincent" userId="0415263f-79d8-4546-9535-f130639a4fc7" providerId="ADAL" clId="{AFE88D37-F83C-4CD4-A22F-43390663AA6C}" dt="2024-05-22T12:44:23.480" v="3838" actId="164"/>
          <ac:grpSpMkLst>
            <pc:docMk/>
            <pc:sldMk cId="3220221385" sldId="2147326886"/>
            <ac:grpSpMk id="8" creationId="{9DD911D4-BC20-8B7D-67A3-0D57DABDA333}"/>
          </ac:grpSpMkLst>
        </pc:grpChg>
        <pc:grpChg chg="add mod">
          <ac:chgData name="LE TOUX Vincent" userId="0415263f-79d8-4546-9535-f130639a4fc7" providerId="ADAL" clId="{AFE88D37-F83C-4CD4-A22F-43390663AA6C}" dt="2024-05-16T09:23:12.933" v="722" actId="1076"/>
          <ac:grpSpMkLst>
            <pc:docMk/>
            <pc:sldMk cId="3220221385" sldId="2147326886"/>
            <ac:grpSpMk id="11" creationId="{AC977A5E-60F2-7959-020C-C01973660C98}"/>
          </ac:grpSpMkLst>
        </pc:grpChg>
        <pc:grpChg chg="add mod">
          <ac:chgData name="LE TOUX Vincent" userId="0415263f-79d8-4546-9535-f130639a4fc7" providerId="ADAL" clId="{AFE88D37-F83C-4CD4-A22F-43390663AA6C}" dt="2024-05-16T09:23:17.582" v="723" actId="1076"/>
          <ac:grpSpMkLst>
            <pc:docMk/>
            <pc:sldMk cId="3220221385" sldId="2147326886"/>
            <ac:grpSpMk id="14" creationId="{930D65F1-F500-0309-49A7-D160AED34AB7}"/>
          </ac:grpSpMkLst>
        </pc:grpChg>
        <pc:grpChg chg="add mod">
          <ac:chgData name="LE TOUX Vincent" userId="0415263f-79d8-4546-9535-f130639a4fc7" providerId="ADAL" clId="{AFE88D37-F83C-4CD4-A22F-43390663AA6C}" dt="2024-05-16T09:23:09.494" v="721" actId="1076"/>
          <ac:grpSpMkLst>
            <pc:docMk/>
            <pc:sldMk cId="3220221385" sldId="2147326886"/>
            <ac:grpSpMk id="17" creationId="{DCB0C5C7-4EB1-E365-7982-1EA72A48F52B}"/>
          </ac:grpSpMkLst>
        </pc:grpChg>
        <pc:picChg chg="add mod">
          <ac:chgData name="LE TOUX Vincent" userId="0415263f-79d8-4546-9535-f130639a4fc7" providerId="ADAL" clId="{AFE88D37-F83C-4CD4-A22F-43390663AA6C}" dt="2024-05-16T09:09:23.696" v="564" actId="14100"/>
          <ac:picMkLst>
            <pc:docMk/>
            <pc:sldMk cId="3220221385" sldId="2147326886"/>
            <ac:picMk id="5" creationId="{4426C969-7AF3-F3C6-602C-29278FA8CB2B}"/>
          </ac:picMkLst>
        </pc:picChg>
        <pc:picChg chg="add del">
          <ac:chgData name="LE TOUX Vincent" userId="0415263f-79d8-4546-9535-f130639a4fc7" providerId="ADAL" clId="{AFE88D37-F83C-4CD4-A22F-43390663AA6C}" dt="2024-05-16T09:09:50.323" v="598" actId="22"/>
          <ac:picMkLst>
            <pc:docMk/>
            <pc:sldMk cId="3220221385" sldId="2147326886"/>
            <ac:picMk id="8" creationId="{EA8511A1-88F6-613B-52F1-9C91A7B078AD}"/>
          </ac:picMkLst>
        </pc:picChg>
        <pc:picChg chg="mod">
          <ac:chgData name="LE TOUX Vincent" userId="0415263f-79d8-4546-9535-f130639a4fc7" providerId="ADAL" clId="{AFE88D37-F83C-4CD4-A22F-43390663AA6C}" dt="2024-05-16T09:23:03.516" v="720"/>
          <ac:picMkLst>
            <pc:docMk/>
            <pc:sldMk cId="3220221385" sldId="2147326886"/>
            <ac:picMk id="13" creationId="{F410424A-2193-DD38-9EAB-3C3850394322}"/>
          </ac:picMkLst>
        </pc:picChg>
        <pc:picChg chg="mod">
          <ac:chgData name="LE TOUX Vincent" userId="0415263f-79d8-4546-9535-f130639a4fc7" providerId="ADAL" clId="{AFE88D37-F83C-4CD4-A22F-43390663AA6C}" dt="2024-05-16T09:23:03.516" v="720"/>
          <ac:picMkLst>
            <pc:docMk/>
            <pc:sldMk cId="3220221385" sldId="2147326886"/>
            <ac:picMk id="16" creationId="{CF440311-41B5-AF2E-6E1F-93BD0410D728}"/>
          </ac:picMkLst>
        </pc:picChg>
        <pc:picChg chg="mod">
          <ac:chgData name="LE TOUX Vincent" userId="0415263f-79d8-4546-9535-f130639a4fc7" providerId="ADAL" clId="{AFE88D37-F83C-4CD4-A22F-43390663AA6C}" dt="2024-05-16T09:23:03.516" v="720"/>
          <ac:picMkLst>
            <pc:docMk/>
            <pc:sldMk cId="3220221385" sldId="2147326886"/>
            <ac:picMk id="19" creationId="{69C3EDA1-478C-8B78-06CD-6F59D8FE347C}"/>
          </ac:picMkLst>
        </pc:picChg>
        <pc:cxnChg chg="add mod">
          <ac:chgData name="LE TOUX Vincent" userId="0415263f-79d8-4546-9535-f130639a4fc7" providerId="ADAL" clId="{AFE88D37-F83C-4CD4-A22F-43390663AA6C}" dt="2024-05-16T12:50:25.660" v="1273" actId="1076"/>
          <ac:cxnSpMkLst>
            <pc:docMk/>
            <pc:sldMk cId="3220221385" sldId="2147326886"/>
            <ac:cxnSpMk id="21" creationId="{66CA8561-6C22-5606-9613-81FAF82C8F9B}"/>
          </ac:cxnSpMkLst>
        </pc:cxnChg>
        <pc:cxnChg chg="add mod">
          <ac:chgData name="LE TOUX Vincent" userId="0415263f-79d8-4546-9535-f130639a4fc7" providerId="ADAL" clId="{AFE88D37-F83C-4CD4-A22F-43390663AA6C}" dt="2024-05-16T09:25:00.733" v="765" actId="14100"/>
          <ac:cxnSpMkLst>
            <pc:docMk/>
            <pc:sldMk cId="3220221385" sldId="2147326886"/>
            <ac:cxnSpMk id="24" creationId="{6419D96D-9349-23C7-EC28-ABAAD56F2FA9}"/>
          </ac:cxnSpMkLst>
        </pc:cxnChg>
        <pc:cxnChg chg="add mod">
          <ac:chgData name="LE TOUX Vincent" userId="0415263f-79d8-4546-9535-f130639a4fc7" providerId="ADAL" clId="{AFE88D37-F83C-4CD4-A22F-43390663AA6C}" dt="2024-05-16T09:26:44.027" v="827" actId="1076"/>
          <ac:cxnSpMkLst>
            <pc:docMk/>
            <pc:sldMk cId="3220221385" sldId="2147326886"/>
            <ac:cxnSpMk id="27" creationId="{8055FE2D-E81C-03DA-C904-F3863376373E}"/>
          </ac:cxnSpMkLst>
        </pc:cxnChg>
      </pc:sldChg>
      <pc:sldChg chg="addSp delSp modSp add mod">
        <pc:chgData name="LE TOUX Vincent" userId="0415263f-79d8-4546-9535-f130639a4fc7" providerId="ADAL" clId="{AFE88D37-F83C-4CD4-A22F-43390663AA6C}" dt="2024-05-22T13:45:26.023" v="4691"/>
        <pc:sldMkLst>
          <pc:docMk/>
          <pc:sldMk cId="1596618262" sldId="2147326887"/>
        </pc:sldMkLst>
        <pc:spChg chg="mod">
          <ac:chgData name="LE TOUX Vincent" userId="0415263f-79d8-4546-9535-f130639a4fc7" providerId="ADAL" clId="{AFE88D37-F83C-4CD4-A22F-43390663AA6C}" dt="2024-05-16T10:05:44.765" v="996" actId="790"/>
          <ac:spMkLst>
            <pc:docMk/>
            <pc:sldMk cId="1596618262" sldId="2147326887"/>
            <ac:spMk id="2" creationId="{A4276F7A-72BC-F276-C09F-BC763B4DE8D8}"/>
          </ac:spMkLst>
        </pc:spChg>
        <pc:spChg chg="del">
          <ac:chgData name="LE TOUX Vincent" userId="0415263f-79d8-4546-9535-f130639a4fc7" providerId="ADAL" clId="{AFE88D37-F83C-4CD4-A22F-43390663AA6C}" dt="2024-05-16T09:41:52.220" v="842" actId="478"/>
          <ac:spMkLst>
            <pc:docMk/>
            <pc:sldMk cId="1596618262" sldId="2147326887"/>
            <ac:spMk id="7" creationId="{C743F3DE-ABBA-FB2F-D7CA-537BD3F4FF0B}"/>
          </ac:spMkLst>
        </pc:spChg>
        <pc:spChg chg="mod">
          <ac:chgData name="LE TOUX Vincent" userId="0415263f-79d8-4546-9535-f130639a4fc7" providerId="ADAL" clId="{AFE88D37-F83C-4CD4-A22F-43390663AA6C}" dt="2024-05-22T13:45:26.023" v="4691"/>
          <ac:spMkLst>
            <pc:docMk/>
            <pc:sldMk cId="1596618262" sldId="2147326887"/>
            <ac:spMk id="8" creationId="{4CD10F8E-B72B-EB8B-96A1-8B5B42018E33}"/>
          </ac:spMkLst>
        </pc:spChg>
        <pc:spChg chg="mod">
          <ac:chgData name="LE TOUX Vincent" userId="0415263f-79d8-4546-9535-f130639a4fc7" providerId="ADAL" clId="{AFE88D37-F83C-4CD4-A22F-43390663AA6C}" dt="2024-05-22T13:07:24.229" v="4175" actId="21"/>
          <ac:spMkLst>
            <pc:docMk/>
            <pc:sldMk cId="1596618262" sldId="2147326887"/>
            <ac:spMk id="11" creationId="{DC049FD9-A3B3-C7BB-4B90-3800DF9DEE35}"/>
          </ac:spMkLst>
        </pc:spChg>
        <pc:spChg chg="add mod">
          <ac:chgData name="LE TOUX Vincent" userId="0415263f-79d8-4546-9535-f130639a4fc7" providerId="ADAL" clId="{AFE88D37-F83C-4CD4-A22F-43390663AA6C}" dt="2024-05-22T13:07:47.296" v="4180" actId="1076"/>
          <ac:spMkLst>
            <pc:docMk/>
            <pc:sldMk cId="1596618262" sldId="2147326887"/>
            <ac:spMk id="12" creationId="{49717495-0251-8381-48F8-6B45B84E8AE7}"/>
          </ac:spMkLst>
        </pc:spChg>
        <pc:spChg chg="add mod">
          <ac:chgData name="LE TOUX Vincent" userId="0415263f-79d8-4546-9535-f130639a4fc7" providerId="ADAL" clId="{AFE88D37-F83C-4CD4-A22F-43390663AA6C}" dt="2024-05-22T13:05:06.746" v="4039" actId="164"/>
          <ac:spMkLst>
            <pc:docMk/>
            <pc:sldMk cId="1596618262" sldId="2147326887"/>
            <ac:spMk id="16" creationId="{9BBF520D-9D99-9D00-DB11-7A16BAA84153}"/>
          </ac:spMkLst>
        </pc:spChg>
        <pc:spChg chg="mod">
          <ac:chgData name="LE TOUX Vincent" userId="0415263f-79d8-4546-9535-f130639a4fc7" providerId="ADAL" clId="{AFE88D37-F83C-4CD4-A22F-43390663AA6C}" dt="2024-05-16T10:05:44.765" v="998" actId="790"/>
          <ac:spMkLst>
            <pc:docMk/>
            <pc:sldMk cId="1596618262" sldId="2147326887"/>
            <ac:spMk id="17" creationId="{4A215F86-185F-557E-C50C-37D001940ECA}"/>
          </ac:spMkLst>
        </pc:spChg>
        <pc:spChg chg="mod">
          <ac:chgData name="LE TOUX Vincent" userId="0415263f-79d8-4546-9535-f130639a4fc7" providerId="ADAL" clId="{AFE88D37-F83C-4CD4-A22F-43390663AA6C}" dt="2024-05-16T10:05:44.765" v="999" actId="790"/>
          <ac:spMkLst>
            <pc:docMk/>
            <pc:sldMk cId="1596618262" sldId="2147326887"/>
            <ac:spMk id="18" creationId="{C684AA74-2F03-3137-9563-DA5F42851C96}"/>
          </ac:spMkLst>
        </pc:spChg>
        <pc:grpChg chg="add mod">
          <ac:chgData name="LE TOUX Vincent" userId="0415263f-79d8-4546-9535-f130639a4fc7" providerId="ADAL" clId="{AFE88D37-F83C-4CD4-A22F-43390663AA6C}" dt="2024-05-22T13:05:10.284" v="4040" actId="1076"/>
          <ac:grpSpMkLst>
            <pc:docMk/>
            <pc:sldMk cId="1596618262" sldId="2147326887"/>
            <ac:grpSpMk id="21" creationId="{2730BEF7-5DCA-9241-8CDC-2BE5569F1080}"/>
          </ac:grpSpMkLst>
        </pc:grpChg>
        <pc:picChg chg="mod">
          <ac:chgData name="LE TOUX Vincent" userId="0415263f-79d8-4546-9535-f130639a4fc7" providerId="ADAL" clId="{AFE88D37-F83C-4CD4-A22F-43390663AA6C}" dt="2024-05-16T09:41:58.475" v="843" actId="1076"/>
          <ac:picMkLst>
            <pc:docMk/>
            <pc:sldMk cId="1596618262" sldId="2147326887"/>
            <ac:picMk id="9" creationId="{B717D5FC-9F59-3E8D-0140-40E55251465B}"/>
          </ac:picMkLst>
        </pc:picChg>
        <pc:picChg chg="add mod">
          <ac:chgData name="LE TOUX Vincent" userId="0415263f-79d8-4546-9535-f130639a4fc7" providerId="ADAL" clId="{AFE88D37-F83C-4CD4-A22F-43390663AA6C}" dt="2024-05-22T13:07:47.296" v="4180" actId="1076"/>
          <ac:picMkLst>
            <pc:docMk/>
            <pc:sldMk cId="1596618262" sldId="2147326887"/>
            <ac:picMk id="13" creationId="{F9654709-B7E0-E39A-2098-7A6E664C6704}"/>
          </ac:picMkLst>
        </pc:picChg>
        <pc:picChg chg="add mod">
          <ac:chgData name="LE TOUX Vincent" userId="0415263f-79d8-4546-9535-f130639a4fc7" providerId="ADAL" clId="{AFE88D37-F83C-4CD4-A22F-43390663AA6C}" dt="2024-05-22T13:05:06.746" v="4039" actId="164"/>
          <ac:picMkLst>
            <pc:docMk/>
            <pc:sldMk cId="1596618262" sldId="2147326887"/>
            <ac:picMk id="14" creationId="{8679982B-5592-25A4-749B-801C8A0BCBAE}"/>
          </ac:picMkLst>
        </pc:picChg>
        <pc:picChg chg="del">
          <ac:chgData name="LE TOUX Vincent" userId="0415263f-79d8-4546-9535-f130639a4fc7" providerId="ADAL" clId="{AFE88D37-F83C-4CD4-A22F-43390663AA6C}" dt="2024-05-16T09:41:49.751" v="841" actId="478"/>
          <ac:picMkLst>
            <pc:docMk/>
            <pc:sldMk cId="1596618262" sldId="2147326887"/>
            <ac:picMk id="16" creationId="{A4B0EAF0-8133-15AF-F230-9E1B5BCD0750}"/>
          </ac:picMkLst>
        </pc:picChg>
      </pc:sldChg>
      <pc:sldChg chg="modSp new del mod">
        <pc:chgData name="LE TOUX Vincent" userId="0415263f-79d8-4546-9535-f130639a4fc7" providerId="ADAL" clId="{AFE88D37-F83C-4CD4-A22F-43390663AA6C}" dt="2024-05-16T14:29:29.251" v="2000" actId="47"/>
        <pc:sldMkLst>
          <pc:docMk/>
          <pc:sldMk cId="552833435" sldId="2147326888"/>
        </pc:sldMkLst>
        <pc:spChg chg="mod">
          <ac:chgData name="LE TOUX Vincent" userId="0415263f-79d8-4546-9535-f130639a4fc7" providerId="ADAL" clId="{AFE88D37-F83C-4CD4-A22F-43390663AA6C}" dt="2024-05-16T14:29:13.423" v="1999"/>
          <ac:spMkLst>
            <pc:docMk/>
            <pc:sldMk cId="552833435" sldId="2147326888"/>
            <ac:spMk id="2" creationId="{38F9438B-A97C-FBB8-789A-FAF215A1BFD2}"/>
          </ac:spMkLst>
        </pc:spChg>
      </pc:sldChg>
      <pc:sldChg chg="delSp modSp mod modAnim">
        <pc:chgData name="LE TOUX Vincent" userId="0415263f-79d8-4546-9535-f130639a4fc7" providerId="ADAL" clId="{AFE88D37-F83C-4CD4-A22F-43390663AA6C}" dt="2024-05-22T09:17:28.286" v="3574"/>
        <pc:sldMkLst>
          <pc:docMk/>
          <pc:sldMk cId="1188032064" sldId="2147326889"/>
        </pc:sldMkLst>
        <pc:spChg chg="del">
          <ac:chgData name="LE TOUX Vincent" userId="0415263f-79d8-4546-9535-f130639a4fc7" providerId="ADAL" clId="{AFE88D37-F83C-4CD4-A22F-43390663AA6C}" dt="2024-05-21T09:22:12.922" v="2434" actId="478"/>
          <ac:spMkLst>
            <pc:docMk/>
            <pc:sldMk cId="1188032064" sldId="2147326889"/>
            <ac:spMk id="2" creationId="{E53ACCA0-A204-C9F4-BC99-7154C8880E37}"/>
          </ac:spMkLst>
        </pc:spChg>
        <pc:spChg chg="mod">
          <ac:chgData name="LE TOUX Vincent" userId="0415263f-79d8-4546-9535-f130639a4fc7" providerId="ADAL" clId="{AFE88D37-F83C-4CD4-A22F-43390663AA6C}" dt="2024-05-21T09:26:05.261" v="2655" actId="20577"/>
          <ac:spMkLst>
            <pc:docMk/>
            <pc:sldMk cId="1188032064" sldId="2147326889"/>
            <ac:spMk id="3" creationId="{AF336C8E-F25A-30EF-66D2-3C0A35F19154}"/>
          </ac:spMkLst>
        </pc:spChg>
        <pc:picChg chg="mod">
          <ac:chgData name="LE TOUX Vincent" userId="0415263f-79d8-4546-9535-f130639a4fc7" providerId="ADAL" clId="{AFE88D37-F83C-4CD4-A22F-43390663AA6C}" dt="2024-05-21T09:22:07.912" v="2433" actId="14100"/>
          <ac:picMkLst>
            <pc:docMk/>
            <pc:sldMk cId="1188032064" sldId="2147326889"/>
            <ac:picMk id="4" creationId="{EC9046EA-7464-3925-CA48-90B1599E9208}"/>
          </ac:picMkLst>
        </pc:picChg>
      </pc:sldChg>
      <pc:sldChg chg="addSp delSp modSp add mod">
        <pc:chgData name="LE TOUX Vincent" userId="0415263f-79d8-4546-9535-f130639a4fc7" providerId="ADAL" clId="{AFE88D37-F83C-4CD4-A22F-43390663AA6C}" dt="2024-05-22T12:48:09.572" v="3939" actId="20577"/>
        <pc:sldMkLst>
          <pc:docMk/>
          <pc:sldMk cId="3243026113" sldId="2147326890"/>
        </pc:sldMkLst>
        <pc:spChg chg="add del mod">
          <ac:chgData name="LE TOUX Vincent" userId="0415263f-79d8-4546-9535-f130639a4fc7" providerId="ADAL" clId="{AFE88D37-F83C-4CD4-A22F-43390663AA6C}" dt="2024-05-21T07:42:00.338" v="2265" actId="478"/>
          <ac:spMkLst>
            <pc:docMk/>
            <pc:sldMk cId="3243026113" sldId="2147326890"/>
            <ac:spMk id="4" creationId="{E4D2C3DA-5DCC-1203-B0AF-27D1F0A0146A}"/>
          </ac:spMkLst>
        </pc:spChg>
        <pc:spChg chg="del">
          <ac:chgData name="LE TOUX Vincent" userId="0415263f-79d8-4546-9535-f130639a4fc7" providerId="ADAL" clId="{AFE88D37-F83C-4CD4-A22F-43390663AA6C}" dt="2024-05-21T07:41:54.304" v="2264" actId="478"/>
          <ac:spMkLst>
            <pc:docMk/>
            <pc:sldMk cId="3243026113" sldId="2147326890"/>
            <ac:spMk id="9" creationId="{EE0CC4D3-B12D-35A6-5165-B386B9E57C63}"/>
          </ac:spMkLst>
        </pc:spChg>
        <pc:graphicFrameChg chg="add mod modGraphic">
          <ac:chgData name="LE TOUX Vincent" userId="0415263f-79d8-4546-9535-f130639a4fc7" providerId="ADAL" clId="{AFE88D37-F83C-4CD4-A22F-43390663AA6C}" dt="2024-05-22T12:48:09.572" v="3939" actId="20577"/>
          <ac:graphicFrameMkLst>
            <pc:docMk/>
            <pc:sldMk cId="3243026113" sldId="2147326890"/>
            <ac:graphicFrameMk id="3" creationId="{EFD2F3ED-C051-B501-34E2-454ACE0DF45D}"/>
          </ac:graphicFrameMkLst>
        </pc:graphicFrameChg>
        <pc:graphicFrameChg chg="del">
          <ac:chgData name="LE TOUX Vincent" userId="0415263f-79d8-4546-9535-f130639a4fc7" providerId="ADAL" clId="{AFE88D37-F83C-4CD4-A22F-43390663AA6C}" dt="2024-05-22T12:46:57.348" v="3920" actId="478"/>
          <ac:graphicFrameMkLst>
            <pc:docMk/>
            <pc:sldMk cId="3243026113" sldId="2147326890"/>
            <ac:graphicFrameMk id="7" creationId="{EA70F762-5815-2A6F-5B1E-2567532AA1D0}"/>
          </ac:graphicFrameMkLst>
        </pc:graphicFrameChg>
      </pc:sldChg>
      <pc:sldChg chg="addSp delSp modSp new del mod">
        <pc:chgData name="LE TOUX Vincent" userId="0415263f-79d8-4546-9535-f130639a4fc7" providerId="ADAL" clId="{AFE88D37-F83C-4CD4-A22F-43390663AA6C}" dt="2024-05-22T08:39:19.720" v="2984" actId="47"/>
        <pc:sldMkLst>
          <pc:docMk/>
          <pc:sldMk cId="3755899701" sldId="2147326891"/>
        </pc:sldMkLst>
        <pc:spChg chg="del">
          <ac:chgData name="LE TOUX Vincent" userId="0415263f-79d8-4546-9535-f130639a4fc7" providerId="ADAL" clId="{AFE88D37-F83C-4CD4-A22F-43390663AA6C}" dt="2024-05-22T08:07:31.620" v="2750" actId="478"/>
          <ac:spMkLst>
            <pc:docMk/>
            <pc:sldMk cId="3755899701" sldId="2147326891"/>
            <ac:spMk id="3" creationId="{13CF887B-7C60-3152-BFC2-D1470043FD8A}"/>
          </ac:spMkLst>
        </pc:spChg>
        <pc:spChg chg="mod">
          <ac:chgData name="LE TOUX Vincent" userId="0415263f-79d8-4546-9535-f130639a4fc7" providerId="ADAL" clId="{AFE88D37-F83C-4CD4-A22F-43390663AA6C}" dt="2024-05-22T08:25:12.975" v="2774" actId="403"/>
          <ac:spMkLst>
            <pc:docMk/>
            <pc:sldMk cId="3755899701" sldId="2147326891"/>
            <ac:spMk id="8" creationId="{60A613EC-3718-D3E6-B54B-2815BF18590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9" creationId="{93819592-092F-C17E-73F0-16DFB99133BB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1" creationId="{F403E23B-197B-1CB6-BE53-B162221A571A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3" creationId="{5DB3626B-68B1-6767-366C-D77A398CE9B5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4" creationId="{558B280F-26B6-2A95-CF77-5882CDE87C2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5" creationId="{99CA6C28-1019-3318-F8EC-F477EBCEEC8E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6" creationId="{41D8589F-F6EC-2733-F9B7-B41DDCB163E5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7" creationId="{D6CAB96C-CA19-903C-EA0A-8766623229F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8" creationId="{17A03003-3B72-16FD-0A92-E23E8C8629F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9" creationId="{8CE69044-AFA0-8AF7-C9A0-FE3534D674C9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20" creationId="{875598ED-80E7-C21E-EDCE-BF8CF3785EA0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21" creationId="{63352157-3F8F-0DCB-EA84-3E7B23616BFB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22" creationId="{81CDCE8A-32C5-7FD6-8D0A-47F605412550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23" creationId="{5570E5A2-F16B-FEDB-8B2B-F51A95E8B25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24" creationId="{4017404D-9661-41D3-E3D6-572394E0F4BA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25" creationId="{041CD65C-451C-074F-E6A9-64F5D9572CCA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26" creationId="{B683F772-8E24-FE8A-1EC8-0B713D4B1A15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27" creationId="{02F93A7F-4C72-C3C8-29C9-E70FA393BB58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28" creationId="{E613BF62-EBC7-CDB9-1258-C96E39EE3534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29" creationId="{46C7A623-806B-67BF-4C98-88B1088EB9FE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30" creationId="{2E34F6B8-4E86-8FC0-0D34-BBE19A04822C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31" creationId="{F908791B-5B82-ADA1-C60C-986625B2D96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32" creationId="{0DABFDAF-3503-5810-AFD4-C911A3E5052D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33" creationId="{6E5AE518-ECF9-496C-4043-99C7E9D8C83C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34" creationId="{1D52C611-14FE-FC7F-19C8-2FFA140FD564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35" creationId="{E7FE7E13-828F-1ACE-DA92-6724759F15F9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36" creationId="{A7A2BAF5-12B0-EB72-A5F5-7268AB324284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37" creationId="{B09EF4C2-E996-52D0-EBD3-222D2972D252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38" creationId="{2A682459-A378-AE02-A16F-D71C56A4EC86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39" creationId="{AAE16119-D6A6-AED4-1EB2-C84E2BAED58C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40" creationId="{1A948847-00C0-8EDF-3AE5-8E5384FF536C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41" creationId="{D3A40B0C-369F-C1F4-A04D-AD2184D16FE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42" creationId="{BB709B99-FF94-6540-735E-BC273D8FC3E8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43" creationId="{9EB1B38B-68DF-1901-CF6D-D36180C3FF3C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44" creationId="{33D51DBB-6C69-3687-B0B9-0DAE4A27D220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45" creationId="{4B7C85B4-E97E-0AEC-6779-70C4D323AA4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46" creationId="{CAC3EF3E-D272-1D69-B228-2A425DC670B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47" creationId="{94CA2597-3607-89BF-78FC-BD861E653DB9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48" creationId="{ED8C76DE-92E8-EDC3-9AFB-63C7C45CE726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49" creationId="{D2C2D671-CD84-B2DB-DE1B-44BAFBFDFF8B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50" creationId="{243DE9D7-5FD0-0415-BF84-FF950680FDB1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51" creationId="{7228B5BA-8D08-1B1C-DF17-8BB959133D2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52" creationId="{9A3C2250-D99C-E308-54A6-26696CAD280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53" creationId="{4A212EEA-D308-0F70-84D9-A1583ED1A820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54" creationId="{F36F68B3-80E5-7046-0D00-17825910B835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55" creationId="{444AB757-6A19-C213-9D2C-BBBDCE391CD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56" creationId="{82794169-CF81-175B-97A7-D03FA949768A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57" creationId="{4FFB04EB-6F2A-6A4B-0FA9-683C71F693B3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58" creationId="{D4A24C68-F522-8B2F-313C-0385DED2CCE0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59" creationId="{0C887493-2C35-B775-95BE-BE2235D5BE3A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60" creationId="{0373D7F6-F932-B3C9-149C-54932E636E86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61" creationId="{7A543413-15D4-93BB-41EF-EFCA00166BD1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62" creationId="{5F51CF5A-4081-B1C2-B0F8-FB1B29A4C1A1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63" creationId="{F74F7493-DE89-EFFF-3489-260007A829A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64" creationId="{DE9A953C-0372-3853-025E-14CF8FEE26A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65" creationId="{1A5ED3A2-6E61-2BD0-F68D-73AC718991A9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66" creationId="{048D2E40-4F1E-3153-F0FE-C3038740A71C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67" creationId="{A6BB6751-A813-3E09-AAC1-7F09AFC919C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68" creationId="{D1FA56F6-DD4C-E148-7756-5C22D792D49B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69" creationId="{757DFE47-E084-B19C-8848-78CF09A63BCD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70" creationId="{79B81DD2-5A67-DEC0-71EC-9EA2AC587AE1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71" creationId="{27227A39-A8C5-8083-6316-0B81563B892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72" creationId="{93745B62-25BA-4BE2-345B-E29342099214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73" creationId="{CF32CEED-0461-8633-9EC3-D5A40297879C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74" creationId="{D8FCBE88-D3B4-A75E-BB2F-B793D2B8FD8A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75" creationId="{678002FF-D210-1526-D359-20F0DEA4896E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76" creationId="{1004834D-C5D7-8D08-D8DD-3049258317A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77" creationId="{7F9B094A-68B1-54DE-9688-84D886704A80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78" creationId="{E7453866-E336-D9C5-1317-BBFBBBD9B301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79" creationId="{B51FDA51-89F7-E084-5A09-4992333C894C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80" creationId="{ACC09F6D-BB4B-625F-53D2-641D08951E98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81" creationId="{AD2B9F07-0B0A-1450-AE17-07E928A633E8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82" creationId="{1AF71099-A0BE-CEB8-D163-7C6636C75D04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83" creationId="{F38BA46D-7323-1EDF-EB54-EB961266EF86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84" creationId="{0FF2F797-DFBC-EF4E-B359-14575F693E0A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85" creationId="{89EF075E-8672-0123-91DB-DB6D3A1CF2E2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86" creationId="{83F398F5-10B1-290D-7BD8-A370568188D1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87" creationId="{BA56DCD8-F07F-2152-57FC-28C4420F4459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88" creationId="{833EF1A7-36A9-FCB4-C699-961A15820296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89" creationId="{D64A8E63-19CB-142F-F736-5F477FB2542A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90" creationId="{07F7BEA6-EF53-D819-17BB-1D963CA54061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91" creationId="{F87FE469-9D72-CF3D-19EA-77B2A389FBF6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92" creationId="{C1C366F5-DAC6-5B44-04B3-0D4B2032E83B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93" creationId="{AFD7B3C5-0CE3-DF99-6D9A-51956E60A2B9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94" creationId="{17A6E2E5-398E-40B0-E80C-ACFCB1FF13FA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95" creationId="{083BC100-D83A-30D5-58C1-30421A119D43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96" creationId="{36A9C0B5-7A57-867D-4802-99E7E936CB8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97" creationId="{BEDAD74A-CED2-7DE7-F605-01034988F97C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98" creationId="{7C98474C-6908-242D-4905-AFAF68117A4E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99" creationId="{3DEC1EC4-762A-5339-4AE2-B876AEE2A4E9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00" creationId="{F986258C-5BD4-CA16-DD6E-8B4F853D616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01" creationId="{50A48D75-C0F0-81A6-7B93-98E2CC009BCE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02" creationId="{E09D7F3F-77D6-5347-B0C1-19C7F738FF76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03" creationId="{D57C4696-3511-67A8-748D-24395351D990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04" creationId="{F28C90C9-EEA2-4DC7-254E-24205118F726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05" creationId="{247F150C-4110-3F05-C35A-8534B18D09F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06" creationId="{33EF45FD-0F8A-DD44-99F0-750671FD5446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07" creationId="{CF70CD33-EDA7-C467-20D2-5C57198188E4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08" creationId="{7FFE568C-BE2F-9977-F7E8-C7D402B0AF89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09" creationId="{D60555DE-FE21-B0E6-D81F-07F04752A75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10" creationId="{9E7D5DC3-FFFF-DD1B-9A81-57438AF5940A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11" creationId="{A045F683-91B4-BE20-BD63-87A4D98A49CE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12" creationId="{8EA89884-C44D-8AD6-6834-573F5A5B31DB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13" creationId="{011A5298-0C9D-5532-4CE1-5B50836D0DE3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14" creationId="{0F1B34B0-3F8C-C82F-6FAE-B39C385EBCF1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15" creationId="{F015F61F-C1FD-FB36-9E42-071F67408A15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16" creationId="{298D4864-78D7-BE5E-7CF6-AEAB6968213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17" creationId="{D9B56286-17B1-7E18-85E3-F1A9E59E62D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18" creationId="{5798480E-83BF-2333-4B8A-90E3B6C91A7B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19" creationId="{6B727246-854D-9D2A-E923-A5DCDC86F74D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20" creationId="{E1E381F5-D693-2EE0-915B-E565746F66B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21" creationId="{108092D7-C207-0A46-76DC-2FC9B29F90A8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22" creationId="{74C69EA4-CD4D-CCF7-8885-CACBF6981B2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23" creationId="{3D65A112-8E12-BAB2-1C77-11723C6F0359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24" creationId="{10402D2B-1651-DBF0-CDA7-BDBB8FB6E9B2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25" creationId="{A8521EFB-75E5-0AAF-A537-35E4771AC596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26" creationId="{64F3D550-A7CA-F826-BAAA-5713C2E548C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27" creationId="{45405233-8298-299B-D41B-CC0DE313719D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28" creationId="{70F9BB73-B05D-26C6-56CB-5E461F84E976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29" creationId="{770E7112-CA86-7CF2-D7B0-3A51F62C2A8C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30" creationId="{77885393-436D-1FAA-4289-17A8E1E445A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31" creationId="{B5EE3D6C-5D1A-8A39-3F98-1875895C1A34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32" creationId="{CB9D6BF2-0C49-312D-6583-1686AC7C5806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33" creationId="{8358B9A7-A5CA-7797-F53C-ABBA2D8136B1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34" creationId="{6E21B248-16C0-263D-CD8F-952C103411C2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35" creationId="{B11A7459-65E1-1975-0CC4-67A0E111C7EA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36" creationId="{F70531F8-E3AE-3927-BE17-8A8E3A2AB199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37" creationId="{6AA7D3CE-105A-756C-31C9-3CC4B520CC54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38" creationId="{D3A046CB-AD53-C77E-1E4A-59CA1E7F266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39" creationId="{783D5661-4557-C164-38E4-88732AFB0754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40" creationId="{B644BDE6-D430-43D0-9E6A-1BB51EF815B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41" creationId="{A1A91C96-48FC-7274-AE0E-ECCD70BFA725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42" creationId="{99EE145E-A9DE-8FBE-EF3A-77A32DF81D2E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43" creationId="{0A43108C-E9F5-8182-515C-F7CAA8A0009B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44" creationId="{BBD1D152-6D1B-99B8-C506-7E744D42C2F3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45" creationId="{AAD6810E-9473-7C29-E890-8BFAB88D7117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46" creationId="{B18C7E69-988A-35D8-8679-5DF848ACD4C2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47" creationId="{92BD5E76-DAFC-455A-FB31-F94737F5F0E6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48" creationId="{C33F873D-1B49-4474-6CBE-6AE58E81B6D3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49" creationId="{6A587DDE-7A6A-08A4-E52A-BEB81F05FDF0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50" creationId="{30F0EA81-519F-5E31-3313-CBD52373C0B5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51" creationId="{DC2E420A-7D1C-D029-2106-11606EA238C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52" creationId="{D655218C-B658-E627-B794-19AA844FE4E0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53" creationId="{AB02E87A-A653-2608-C27C-61A9BB5238E9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54" creationId="{B9F830C6-6F57-7ECF-70BF-D3C66A6A36A5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55" creationId="{DBEA6812-9330-380C-05C6-9E2E085AA9B8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56" creationId="{A7C533DB-5FB7-B883-58F7-7A7CC235571F}"/>
          </ac:spMkLst>
        </pc:spChg>
        <pc:spChg chg="mod">
          <ac:chgData name="LE TOUX Vincent" userId="0415263f-79d8-4546-9535-f130639a4fc7" providerId="ADAL" clId="{AFE88D37-F83C-4CD4-A22F-43390663AA6C}" dt="2024-05-22T08:08:10.026" v="2757"/>
          <ac:spMkLst>
            <pc:docMk/>
            <pc:sldMk cId="3755899701" sldId="2147326891"/>
            <ac:spMk id="157" creationId="{3DBD1395-1B1D-783B-B84C-B844FDBE8DCE}"/>
          </ac:spMkLst>
        </pc:spChg>
        <pc:spChg chg="mod">
          <ac:chgData name="LE TOUX Vincent" userId="0415263f-79d8-4546-9535-f130639a4fc7" providerId="ADAL" clId="{AFE88D37-F83C-4CD4-A22F-43390663AA6C}" dt="2024-05-22T08:26:36.225" v="2783"/>
          <ac:spMkLst>
            <pc:docMk/>
            <pc:sldMk cId="3755899701" sldId="2147326891"/>
            <ac:spMk id="165" creationId="{87253B16-B918-D699-CE7D-AF2599105288}"/>
          </ac:spMkLst>
        </pc:spChg>
        <pc:spChg chg="mod">
          <ac:chgData name="LE TOUX Vincent" userId="0415263f-79d8-4546-9535-f130639a4fc7" providerId="ADAL" clId="{AFE88D37-F83C-4CD4-A22F-43390663AA6C}" dt="2024-05-22T08:26:36.225" v="2783"/>
          <ac:spMkLst>
            <pc:docMk/>
            <pc:sldMk cId="3755899701" sldId="2147326891"/>
            <ac:spMk id="166" creationId="{758E2034-AA6B-DD22-3674-F743C2FC4B58}"/>
          </ac:spMkLst>
        </pc:spChg>
        <pc:spChg chg="add mod">
          <ac:chgData name="LE TOUX Vincent" userId="0415263f-79d8-4546-9535-f130639a4fc7" providerId="ADAL" clId="{AFE88D37-F83C-4CD4-A22F-43390663AA6C}" dt="2024-05-22T08:27:02.203" v="2801" actId="164"/>
          <ac:spMkLst>
            <pc:docMk/>
            <pc:sldMk cId="3755899701" sldId="2147326891"/>
            <ac:spMk id="167" creationId="{29BA6552-88F7-683A-080A-07B9FFAC00F8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75" creationId="{9DDD3331-43B7-665F-5765-6EC8765027AE}"/>
          </ac:spMkLst>
        </pc:spChg>
        <pc:spChg chg="mod">
          <ac:chgData name="LE TOUX Vincent" userId="0415263f-79d8-4546-9535-f130639a4fc7" providerId="ADAL" clId="{AFE88D37-F83C-4CD4-A22F-43390663AA6C}" dt="2024-05-22T08:28:33.406" v="2816" actId="14100"/>
          <ac:spMkLst>
            <pc:docMk/>
            <pc:sldMk cId="3755899701" sldId="2147326891"/>
            <ac:spMk id="176" creationId="{00F8718E-0985-87FC-0000-24E150ED9815}"/>
          </ac:spMkLst>
        </pc:spChg>
        <pc:spChg chg="mod">
          <ac:chgData name="LE TOUX Vincent" userId="0415263f-79d8-4546-9535-f130639a4fc7" providerId="ADAL" clId="{AFE88D37-F83C-4CD4-A22F-43390663AA6C}" dt="2024-05-22T08:28:32.974" v="2815" actId="14100"/>
          <ac:spMkLst>
            <pc:docMk/>
            <pc:sldMk cId="3755899701" sldId="2147326891"/>
            <ac:spMk id="178" creationId="{3EAF3DC1-977F-3214-DF09-2EC0944CD1F0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79" creationId="{35955095-B5A0-F6A8-4972-11B58D8B09CA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80" creationId="{25A259A2-6F11-13E4-CCDC-57B4AC245174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81" creationId="{D3F6787D-1D73-4D17-641E-FE99E9E58EAC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82" creationId="{95E51022-ED3D-D6A1-4984-19E638A8454A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83" creationId="{C6E20CB9-49E9-ED52-9D13-9FB7C0FF1EA6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84" creationId="{73E10176-9C41-2992-2F47-A577118E18D5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85" creationId="{11F18F22-F6D5-8337-EE9E-504D9AE8AC33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86" creationId="{632ABD9B-D913-D2F6-A67A-B0568657EFD1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87" creationId="{60E18009-20A3-0C97-F351-A12E728B856F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88" creationId="{0186E861-7A08-98C5-9B8D-57C15D80F313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89" creationId="{7554C77E-89A6-9256-42BB-535B47517807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90" creationId="{0FB200E9-BD3A-27D5-8CA3-DBE8871A6D30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91" creationId="{233E80C8-0C95-323D-E278-237C12EE8721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92" creationId="{4078EC2A-154A-7C5D-838D-8D81971AB865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93" creationId="{8852CB85-B17D-2E87-15AD-9872FF33FD40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94" creationId="{C9D6E92A-F265-6C55-9BF2-F63F3533969B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95" creationId="{90BCFF12-192E-32F6-A9A6-5F51DBF657F4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96" creationId="{3DBF228A-08A6-4EE8-B668-42C48B009AC6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97" creationId="{F0D5A7B2-7495-45D7-E656-BA4CCB345A6D}"/>
          </ac:spMkLst>
        </pc:spChg>
        <pc:spChg chg="mod">
          <ac:chgData name="LE TOUX Vincent" userId="0415263f-79d8-4546-9535-f130639a4fc7" providerId="ADAL" clId="{AFE88D37-F83C-4CD4-A22F-43390663AA6C}" dt="2024-05-22T08:28:10.521" v="2809"/>
          <ac:spMkLst>
            <pc:docMk/>
            <pc:sldMk cId="3755899701" sldId="2147326891"/>
            <ac:spMk id="198" creationId="{B755458B-BE0B-EEA9-6B13-45D6EAD939EB}"/>
          </ac:spMkLst>
        </pc:spChg>
        <pc:spChg chg="add mod">
          <ac:chgData name="LE TOUX Vincent" userId="0415263f-79d8-4546-9535-f130639a4fc7" providerId="ADAL" clId="{AFE88D37-F83C-4CD4-A22F-43390663AA6C}" dt="2024-05-22T08:31:39.516" v="2884" actId="164"/>
          <ac:spMkLst>
            <pc:docMk/>
            <pc:sldMk cId="3755899701" sldId="2147326891"/>
            <ac:spMk id="203" creationId="{7BBB689A-0ED9-9B8C-6AA7-DB05DFC9A296}"/>
          </ac:spMkLst>
        </pc:spChg>
        <pc:spChg chg="mod topLvl">
          <ac:chgData name="LE TOUX Vincent" userId="0415263f-79d8-4546-9535-f130639a4fc7" providerId="ADAL" clId="{AFE88D37-F83C-4CD4-A22F-43390663AA6C}" dt="2024-05-22T08:30:04.265" v="2853" actId="164"/>
          <ac:spMkLst>
            <pc:docMk/>
            <pc:sldMk cId="3755899701" sldId="2147326891"/>
            <ac:spMk id="206" creationId="{21064C9A-3735-2B5A-0E6C-8BCCA169880E}"/>
          </ac:spMkLst>
        </pc:spChg>
        <pc:spChg chg="del mod">
          <ac:chgData name="LE TOUX Vincent" userId="0415263f-79d8-4546-9535-f130639a4fc7" providerId="ADAL" clId="{AFE88D37-F83C-4CD4-A22F-43390663AA6C}" dt="2024-05-22T08:29:39.992" v="2835" actId="478"/>
          <ac:spMkLst>
            <pc:docMk/>
            <pc:sldMk cId="3755899701" sldId="2147326891"/>
            <ac:spMk id="207" creationId="{15B58AB4-079C-5EAA-85A7-BA10F2451026}"/>
          </ac:spMkLst>
        </pc:spChg>
        <pc:spChg chg="del mod topLvl">
          <ac:chgData name="LE TOUX Vincent" userId="0415263f-79d8-4546-9535-f130639a4fc7" providerId="ADAL" clId="{AFE88D37-F83C-4CD4-A22F-43390663AA6C}" dt="2024-05-22T08:29:46.003" v="2837" actId="478"/>
          <ac:spMkLst>
            <pc:docMk/>
            <pc:sldMk cId="3755899701" sldId="2147326891"/>
            <ac:spMk id="209" creationId="{6CC0DA7D-4A6A-AD66-CD58-0FE5C7D36C2A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11" creationId="{7AABBB51-B15F-849F-554C-82A83AE91B85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12" creationId="{7F24C5BD-59BB-99F7-9B9D-4CA771BE55A0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13" creationId="{B5181019-39EE-6E88-E784-ED39439152E3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14" creationId="{7EEAB4F7-48C7-50A4-DB17-22EC17DC1283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15" creationId="{6E3A8665-7E36-E40F-D6DB-F48D364B7A9B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16" creationId="{715547AD-CD7F-E8A8-E23A-9EC3B2E72A7D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17" creationId="{0A8C4266-EACD-D7F0-9805-157FE9C71D39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18" creationId="{05DBCD2E-8A53-8E10-9239-A6E8A124CE4B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19" creationId="{AA4AB777-EBBC-91CC-F25E-90A728773D2F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20" creationId="{53E11D99-BA03-C5E5-E898-12E0537B93A2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21" creationId="{E5DE436B-33DA-0603-59FB-3D9B4DC727CA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22" creationId="{ADF6B431-E16B-81BD-70D2-928A5402CE57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23" creationId="{A504F8F9-FF7B-3623-486B-41B2EA1B4DC3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24" creationId="{60798D6D-C76E-5F0E-BE13-EF82B311BBE7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25" creationId="{C5E76444-4ECB-9D7D-14E0-1CBE83F13BD2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26" creationId="{4A0F0821-C3A6-F232-B9D3-E3D8E6A0095C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27" creationId="{EC90284A-20FD-8743-8430-E880F5234496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28" creationId="{F31F21B5-1785-FD1A-1350-31A9E4F76E99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29" creationId="{E5F550B6-CF5A-8F21-EB55-890C62B43350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30" creationId="{3C4C0655-4125-40C6-BF91-D49DEBE76908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31" creationId="{08B8F855-5FBC-4868-3079-1A379732485C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32" creationId="{B56AAC85-A3DE-02DA-1060-17FC1E8A3546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33" creationId="{A9C2C582-92C4-A97D-B06D-9E4487A15FC5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34" creationId="{15CF470D-4EDD-EE00-BB9B-FCB94011CD42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35" creationId="{FF475308-055C-79D8-CC9D-521932B46C06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36" creationId="{B0644CEA-DA74-4794-055F-6A079D84C7A5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37" creationId="{ABD578CF-E9BA-B2C6-5E99-9AEDF2499FBA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38" creationId="{454265B9-A39A-2ADC-14C3-CAE117764875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39" creationId="{DC5758BB-A0C1-ACDA-B029-9B030CCFD851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40" creationId="{EC937A19-7310-61CD-4CC7-43D9526FC92B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41" creationId="{E62DF9CF-14FE-2D21-655A-708583F4D590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42" creationId="{4B31C5FD-84F5-655D-F95D-459535EDC45F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43" creationId="{82836D7A-E642-D163-05EE-EFBA3441A599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44" creationId="{ACD5C1DA-76D0-9B0E-8828-A1252D8A1398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45" creationId="{E797FD7C-5706-12F6-7C4C-E9A0C91DBC51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46" creationId="{CB418D11-9094-B636-9B25-6082E12CA110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47" creationId="{B88AC34C-4DBA-4DD7-BB31-186CF1099B73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48" creationId="{A2587E86-34B5-6875-8D25-3B26AFEA9CC2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49" creationId="{FD88BECE-A817-50DD-BC03-70CF9C5D96BA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50" creationId="{8C13C57D-FDDE-904A-6262-C641215878EE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51" creationId="{4EE24508-FD0B-968F-BC75-6FC669BD2961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52" creationId="{740DF5C8-9A20-A3AF-1772-F58D341395A3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53" creationId="{BA86D572-A12F-5B67-7A6F-2A285CDB7AE0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54" creationId="{2D854F06-3FD9-46C3-7CA6-50A40D9F7F21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55" creationId="{31638936-33EF-E972-8454-46FC665AE871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56" creationId="{AFE03F7D-3B8B-4B67-114B-EC63D75EA155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57" creationId="{DD03E5E2-8CAA-5ED2-24A6-E68B22067D84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58" creationId="{672A9C2F-62BD-6484-0024-F898AF7D6523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59" creationId="{22B1F6E4-5AE2-E2F8-4397-CAA25A251910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60" creationId="{3D2653CC-28D5-DDE5-B5C6-7E800D1A550B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61" creationId="{EF2B9948-4870-7C7E-643E-D8D00DF4F8DB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62" creationId="{9CB0E0CA-3547-6808-085B-694669E4DF11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63" creationId="{0A4A0D66-7905-070A-C95E-C6869292A3F0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64" creationId="{7687F29F-4BA5-C569-E82F-3EC9AA12E976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65" creationId="{30B93E51-C19B-3C12-357B-1D904E9508C0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66" creationId="{0E332DF9-B313-8300-14B4-E8E1D4C72124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67" creationId="{E8810856-98A1-FF72-C92F-48D6776E182D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68" creationId="{C29C1EFA-645C-17DD-8BEC-A4C25FF87C2C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69" creationId="{EFFC6DBD-433E-7BE6-BAF6-2B93ACEE6368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70" creationId="{DD22F62A-4D45-55EE-871F-B43C900F1B0D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71" creationId="{15B3068C-FB00-7719-187B-19D6C077D15D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72" creationId="{C9097446-3226-830A-B7A2-E367FF247124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73" creationId="{38A8FC59-1554-9D42-9C3C-FC8EA5EE02EE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74" creationId="{85C4EEF7-872C-4B98-F308-197E7301E927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75" creationId="{AE45CE71-61BD-9657-A510-36A1C7F8601B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76" creationId="{FD9CB1E5-DE69-A774-B380-663155FA14DB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77" creationId="{036FC894-B926-F859-6B3A-6DE829E42FAD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78" creationId="{7317B2E7-6E60-A730-0584-320F5E7DEF37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79" creationId="{FB3A08BD-FD07-A006-B8E9-E77D33B56C4B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80" creationId="{52E0D0F4-F7BE-4792-CDEC-A54E80E41466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81" creationId="{E68A4FF1-31C0-73AC-36E5-4C28BCDC5592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82" creationId="{BE168E6F-3FBF-9781-4BE1-120762A44094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83" creationId="{61A1216D-67C0-F7F5-6E65-833F6C3B689E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84" creationId="{77813F7D-238A-1889-AA3D-FE73C86D6ACC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85" creationId="{F1816324-B2F6-BB84-B4CE-02877119136C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86" creationId="{F9637E2C-79F2-2644-1ECB-0573042261BB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87" creationId="{FB2C9AEC-ECE5-9261-CD85-5A98A0AB9E26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88" creationId="{955BBCD3-EA68-FF3F-052C-20CDD6E73E50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89" creationId="{7D238840-3368-279C-05A7-F19388922469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90" creationId="{815CA518-88AB-E655-CDB3-32ECBFC35F8B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91" creationId="{602B5C3F-008C-80F7-4857-A7D2AB648397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92" creationId="{541877D9-0666-4B6C-440C-A2E46093EFFE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93" creationId="{7CDB7975-6F8D-90BA-D605-71AA3FCD5A42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94" creationId="{41E55671-52E1-4B33-6204-4B9BCDCB900F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95" creationId="{B66050BA-8271-5AD2-45B8-C5C2919E075F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96" creationId="{4215FAC4-3538-3EE0-DFEC-53CC4BC4FDDD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97" creationId="{B4BF10BE-81E2-F164-390C-CBC6B0AF6F45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98" creationId="{FE97C467-D7F8-35A7-7E26-3B06E1B83407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299" creationId="{E143F854-612D-8688-A97E-A51EF7603724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00" creationId="{88FDE327-9049-BBEB-8271-F3075395DA5E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01" creationId="{50A7C492-5CD6-18CA-C8F4-EEB3BF3628F8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02" creationId="{E5386A9A-19D3-960E-8F81-2444BFF14AFC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03" creationId="{89000F9B-FACA-5C60-D454-613F16A0C5C7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04" creationId="{21C8409F-9EEB-EF5A-9BA2-5FEF60509923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05" creationId="{7A634B5A-4811-D8FE-3886-52099AA7B96E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06" creationId="{21E9F429-4FFF-2E0E-15F9-3694142BE4CC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07" creationId="{19630EB1-B904-AE5F-432C-74F73B36314C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08" creationId="{4A2809CE-32C2-F3A4-F148-0AE4CB1F2CEC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09" creationId="{DBFCA1B3-155F-34FC-D3BD-10705406E5F3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10" creationId="{2D56CC96-D890-85C5-AA5E-E431F0A89CC4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11" creationId="{075D83BD-CD56-F1DB-AA47-D3E3B4D2FBCD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12" creationId="{922E6206-07AA-AB92-0302-F4214DE6D1F5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13" creationId="{CE709F8D-FBD1-DA2E-55B9-E64AC0AC4029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14" creationId="{DA2A53FF-96ED-2039-3943-D7E6CCBFFD1B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15" creationId="{992799F0-7EE2-BBEE-D5D9-F8509CBFBDA1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16" creationId="{1AB8E5C0-E997-62E1-14B6-D58633F35246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17" creationId="{0E98692C-82FD-BA9E-11DE-4756BCBD4EE3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18" creationId="{D80B4F07-B1E9-422E-1BD2-40D1149BB3BD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19" creationId="{1323418A-80C7-A0D5-F86E-A06E53AD36DF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20" creationId="{BB60F31F-68F3-D87A-85B9-C9B4D171D80A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21" creationId="{F38CAA74-7A62-08F0-27C9-39FB6CD8DA75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22" creationId="{B47BFFF3-EBCE-8820-A871-8D00B84AE09B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23" creationId="{80549F93-D9A8-1B6E-CEFF-FAF8943F4322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24" creationId="{6E86B525-977E-C0F7-9FAE-9D52DBF36528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25" creationId="{9F19F082-0DC3-3035-28DB-BCFB86389703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26" creationId="{A1251267-F255-2BFA-EF7A-FE6C7D34ADDC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27" creationId="{FCDE252F-E462-C81F-DA52-0F67D7BA4913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28" creationId="{F9265677-6C0D-8B34-0739-CFA8140C7D4F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29" creationId="{62F3CC94-1478-D612-DFB6-AA38BE1A7675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30" creationId="{26AF17B4-E2BE-AE20-D2AB-04822773FDC3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31" creationId="{3A1CB763-2C8C-B2F3-0EED-A60AD39F477B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32" creationId="{BFC90FE3-D46B-7F9A-A8E8-87308BF5AF24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33" creationId="{792EF175-062C-AE7A-4C7D-0818D953A746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34" creationId="{65A5E225-ECDA-C5C5-7E34-2014DDACEA02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35" creationId="{EE63E41E-DB55-6BC2-35C8-1CD4B110EEBC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36" creationId="{450342F7-96D2-E5F8-B596-0E48CDC66CC7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37" creationId="{05569569-B8A7-6E97-7059-402FB9FD0459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38" creationId="{45CD05CA-6DD9-9BAC-D2B5-8F9FA599B975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39" creationId="{4269FB78-3C87-9296-00A9-4285A6B01817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40" creationId="{F2AAF93A-D8B5-912B-0983-30B1618E2003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41" creationId="{3B82A40D-5A99-6791-29FC-16C6D63A87D6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42" creationId="{AA5A4BD7-D060-2176-AE81-9CAEBAA51252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43" creationId="{892841EA-A3C8-54F3-096A-15CBA9BA9880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44" creationId="{519A22F9-B19E-FBB2-EA7A-3F47BF4498B8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45" creationId="{68386976-42EE-9209-7BB2-D23D038B8FB1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46" creationId="{AFEF6010-7C08-3EE3-D92F-1A105AF7D42B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47" creationId="{6CF5AA15-3F44-10B7-D15C-B0D2FE6282D8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48" creationId="{F7438F53-EF06-C191-50C5-AFD976E101D4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49" creationId="{55DCDC6E-7339-DC66-A2B9-1B87D7FC8370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50" creationId="{A4A976A2-5B8B-30D9-CC3C-26B0BD0B9CE9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51" creationId="{C6A351FF-6630-1C7F-F79A-90926F2A66C5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52" creationId="{FD607EA5-5AEF-A477-3742-482D942A65A0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53" creationId="{7BCACAB0-EA50-F4D6-CFD6-D240F3E54417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54" creationId="{381161D2-A28A-E9F1-956F-DB06C2A3B6BF}"/>
          </ac:spMkLst>
        </pc:spChg>
        <pc:spChg chg="mod">
          <ac:chgData name="LE TOUX Vincent" userId="0415263f-79d8-4546-9535-f130639a4fc7" providerId="ADAL" clId="{AFE88D37-F83C-4CD4-A22F-43390663AA6C}" dt="2024-05-22T08:29:43.563" v="2836" actId="165"/>
          <ac:spMkLst>
            <pc:docMk/>
            <pc:sldMk cId="3755899701" sldId="2147326891"/>
            <ac:spMk id="355" creationId="{2AFC3BFC-2285-AE0F-4254-4AE06A4E0D78}"/>
          </ac:spMkLst>
        </pc:spChg>
        <pc:spChg chg="mod">
          <ac:chgData name="LE TOUX Vincent" userId="0415263f-79d8-4546-9535-f130639a4fc7" providerId="ADAL" clId="{AFE88D37-F83C-4CD4-A22F-43390663AA6C}" dt="2024-05-22T08:30:42.499" v="2874" actId="6549"/>
          <ac:spMkLst>
            <pc:docMk/>
            <pc:sldMk cId="3755899701" sldId="2147326891"/>
            <ac:spMk id="359" creationId="{EBD5F929-74A0-FF0C-AC54-0357528C2D2D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60" creationId="{B2C0AB8D-00A7-A5F1-DF3F-1EACE904F13C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61" creationId="{165C6F71-F417-C78F-FE43-08DD213E701D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62" creationId="{E700ADDC-CCEC-9F29-3138-B94EECC5A3FB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63" creationId="{0727A0FD-FBA5-788D-B069-CBE3E84CC9EF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64" creationId="{71520532-1A0C-B3C6-02A5-B5034119BAA6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65" creationId="{CF271C63-5000-9992-92BB-47ED6263CEA6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66" creationId="{9C5BF81D-A2E6-12F5-3D78-F9165E9581F9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67" creationId="{E04B1823-7D85-6B08-E08F-AC0990266504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68" creationId="{A55124CA-985A-4BC0-09AA-D1A66A644A57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69" creationId="{9C564804-CC17-B530-B66E-0836374A1AC8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70" creationId="{748DDEA4-11B0-4852-7A34-324152C3A728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71" creationId="{F3C0EBFD-9EFB-1053-2051-251239FE9950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72" creationId="{146F2555-1C9F-8E55-A34F-9203A5E334F9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73" creationId="{14280D7E-84BD-52A6-97B3-326A5A5FE712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74" creationId="{637E6FE5-4A84-92AF-C190-B9EFE36B280C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75" creationId="{8D781E41-B145-A29A-6E3C-FC21A4E33E8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76" creationId="{97146C18-16C0-5BB1-DE31-754B804F61F8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77" creationId="{4096B90D-EA1A-C030-33F2-E17B937A63F4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78" creationId="{D0F18EC3-28F7-9112-13A8-AC169F12978B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79" creationId="{2B1207A8-7125-09A6-4954-2F31F68E8F02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80" creationId="{A88B458A-9F1D-CD8C-4679-7B1DC6373C35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81" creationId="{230013E9-884E-640C-7261-2DFF37CBF40E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82" creationId="{D0321B05-2300-F810-03D5-D710822C0456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83" creationId="{17FF44D5-31EE-FDAB-BA29-DF79C5633E9E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84" creationId="{4E2E722A-32EE-D73D-6B27-1DCC6F34614C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85" creationId="{05F88F91-0EAF-CCED-B5C0-E4B5B13986F6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86" creationId="{65FED94C-8177-5578-3DFF-3C3AF1A7C527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87" creationId="{C79034D9-9293-AEA1-A570-4F3823A07983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88" creationId="{DF6418EE-1EEF-9A35-8A1B-5172F65D15C9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89" creationId="{82F72D35-F309-124A-D41F-4A36D7423103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90" creationId="{83930239-FE4F-CE58-172B-ACB30EE92C6D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91" creationId="{C76ADD25-4268-2C5D-B5BE-FF20CF091F7E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92" creationId="{FB1C56E8-DC7E-6A73-C9AE-2D99323A7CE9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93" creationId="{C9287948-2FB7-B0AF-DBFA-12073C10425E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94" creationId="{46C35184-C609-4053-3F60-F789B35B66CB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95" creationId="{0600425B-339E-22EB-A6FE-370D136A255C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96" creationId="{220E72E5-C6AC-B95D-D391-6C0F271868D0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97" creationId="{FB7B5B80-4403-7367-3B9C-BA864A2FB41F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98" creationId="{463552B6-8B59-BC56-5F4B-4068C4E79B9C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399" creationId="{04640AF7-6C1C-3E8A-8081-3AA7316BFFE5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00" creationId="{99F0073E-44E9-2603-865A-C25D7BFA36A4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01" creationId="{4A2B3D24-D0E5-5B2D-5D98-FD916B428936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02" creationId="{A5D52B4E-9E0C-96C0-F91E-F1B0A9667D49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03" creationId="{EF9B2447-4D10-C1F9-DBF5-AED0937D0BF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04" creationId="{9BDC5353-1770-FB88-D128-23470E756141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05" creationId="{A1DAA991-5D40-F6E5-4DA9-ED6B205B4E76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06" creationId="{B5EFD916-1BF8-4600-459D-29620120CCEF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07" creationId="{4E692A3D-62A4-709E-7059-2963FE1A6C83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08" creationId="{BD17B667-D401-A966-4009-651B8B55F5A0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09" creationId="{A364A751-3E06-A6AE-2A39-9CCDD9BC60F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10" creationId="{A1FFA72E-2FAD-B8E4-E823-7C19AD3C4446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11" creationId="{CC5A1EF9-1863-FF24-9C6B-F84D7844EBA9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12" creationId="{304B3DE9-0D76-A121-14D4-74622C567D84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13" creationId="{CC7D74E5-DE1A-0FE6-3E9B-8DA268F1599B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14" creationId="{14D1C9EB-02C2-F309-193B-5B81C6579C63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15" creationId="{C0C1D5DE-5D17-A362-D5A3-3651090412CB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16" creationId="{8DD2F231-838F-C1EC-73B2-E284BDDC7E4C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17" creationId="{317B2C29-6E0F-08F0-0172-4722F0C0A40E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18" creationId="{AD00A200-071E-C8CC-FA0D-9E03DDF6B2E6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19" creationId="{7F1E282A-A495-F7A5-B940-5BFCF09C2B3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20" creationId="{202000C8-9DB4-B528-37B3-71992A62B3F8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21" creationId="{19F3F5DF-96A4-3B76-38A9-C2C9F96543E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22" creationId="{39E9E8FC-D975-CB29-3887-9A38D6BB7C9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23" creationId="{D27F963B-B421-643C-9EA5-15BA04CD5A2C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24" creationId="{89B0AC1D-0504-4CBC-10D3-8882EE365695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25" creationId="{1615E4F8-7191-B2DF-8626-7F11203B5A4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26" creationId="{8BBFF0F3-CCE9-2932-23A4-1305B31AB7FE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27" creationId="{FA404964-5786-0F5A-5B4F-DB7C66C32C6E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28" creationId="{58E3EF69-45CE-0C45-F4CE-A762EB394651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29" creationId="{EECB0D2C-A82D-BE10-FD40-F180DEB5596D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30" creationId="{B098E5AA-F970-C9AA-5A13-CF071ADC1BCD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31" creationId="{4443DF5E-108C-E2CF-A10C-9C47F4D2E36F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32" creationId="{0D42407B-8293-7275-904F-8F05950C5787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33" creationId="{FB9532F1-2BBB-8006-8AE8-A87425E44F85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34" creationId="{B404FF3C-DCE9-965C-E5DF-9E2D59A77822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35" creationId="{CDC30FB1-8E28-C1E8-1B81-7113212B09FC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36" creationId="{8796E115-D8EB-3900-DF65-62F9852E9E61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37" creationId="{0FAC02DF-5B8C-1D7F-F0CE-917634038AE2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38" creationId="{0A0470B0-3EE6-2D3F-9D52-D956F6ED9939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39" creationId="{16E827DB-B543-4A16-4E6A-D135947A1822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40" creationId="{5007E75C-77CD-30C5-399A-4EA16DFEC4B8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41" creationId="{0A299B70-D926-461E-2933-86C551E23F36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42" creationId="{E4F23B28-DFBB-001A-E749-8691B6593823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43" creationId="{67754AFE-ECEC-D84F-27E7-43140053B46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44" creationId="{B09BAF43-5ED4-B3C3-2EAB-CF5FD6E95619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45" creationId="{3079D0FE-21A0-6C7B-755C-2B7B44D5478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46" creationId="{B465DB5F-78B1-FB7D-88D7-BB88E54C2761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47" creationId="{410B813F-391E-24D7-A4A5-7855F70015DB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48" creationId="{20679786-8835-3CF6-DF4E-AFB836DE51E6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49" creationId="{A2E6205F-89B6-822D-2025-7D51E34ADB1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50" creationId="{FDB2FA29-4F9B-984B-2ED1-A8429027EF0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51" creationId="{4867F728-F129-727A-7646-E17AEA640DE8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52" creationId="{0B353161-E87D-D10B-9DFB-FD0D85D5635E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53" creationId="{80F6CC19-25C0-CEAB-B6B2-E022197184F0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54" creationId="{E7AA03DF-FABC-6BA3-6810-861DF6467B8B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55" creationId="{49052A73-ED97-C740-DD18-773C48998B2E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56" creationId="{1211D40C-1327-D00F-C646-57A1998CD2D1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57" creationId="{769810EA-5BD2-E461-02E1-63BDC6DC01D0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58" creationId="{019C7770-37FE-DB8A-A477-D68BBFF42FE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59" creationId="{AEBC7AB5-A37E-7E8C-E738-92E91D1E91B7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60" creationId="{CB20B1F7-EE9D-408D-7700-D1D146AC9047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61" creationId="{99CF2E5F-4594-BC19-F09F-97FBC83921B1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62" creationId="{32D2061F-F8F9-FAF2-1707-C77947FA1FF3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63" creationId="{0FB4E6F7-D4C4-14F1-64E5-A766006DEC86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64" creationId="{EB6A7E03-CB41-13CF-3815-36043C5860FB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65" creationId="{E967281E-CE19-3E52-A66C-F0942A9E486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66" creationId="{83BA424B-2C5F-0583-8A5D-1C0A7864CC2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67" creationId="{ABA9BFA1-1FF1-CE77-11EF-D3056C855C29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68" creationId="{D685E794-63A3-DD23-191A-E9E66A2A5C4E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69" creationId="{63D085A4-FAEE-0B0F-C8AE-9F5CE5D21299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70" creationId="{C20B5999-CC81-A01F-EA11-C2B8941A7BF0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71" creationId="{6AB6D383-1297-31E3-99A2-438AAD6D770B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72" creationId="{00D223D7-7608-02E0-A890-7D6A27938AB9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73" creationId="{F01D65C8-54B0-0BA7-5E41-3E1794FE89F6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74" creationId="{9C09EEDC-77EF-87FD-1E41-BD2DAAA2085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75" creationId="{6B7F2B7F-B527-8CA1-62CB-2FBB8328B658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76" creationId="{EDCAACE2-FAEC-0D7D-103C-905BA9D3A63F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77" creationId="{DCBFBC52-5570-B369-79CF-F32A0917413B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78" creationId="{CF11940F-C3AC-4D3B-DEDC-8C177152BB5B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79" creationId="{2A1B7650-DE84-8328-48B1-982C671B3A63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80" creationId="{13ECEF7B-5168-0464-61F9-C862C682F909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81" creationId="{1D850DC6-2F5A-D818-8FCD-9D284D6DC877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82" creationId="{7C2901E7-868B-4B1C-B9B4-E676AEFCD263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83" creationId="{C6DA497A-4AC7-AB27-650E-65F95697DFA4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84" creationId="{C1FE00E0-F279-A898-2842-11FA9E99C4B2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85" creationId="{F7EB7B8E-3788-17D3-6521-9BDB56B5EB93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86" creationId="{E6457E34-581D-BA65-E3A3-68EE4BF990FC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87" creationId="{D0B49F94-F4D9-3C98-5D65-CB4923D7EC1E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88" creationId="{E2BEC4A8-E1CC-33BC-79A9-D081EEBCA06D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89" creationId="{F6079514-4D59-8092-0D02-6248C66741E8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90" creationId="{1E11CC18-F5B1-24D7-4EB3-AF3CF996D2B1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91" creationId="{B42DF787-EFA0-5E2F-6F1B-74E081CEE489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92" creationId="{B74C87D9-082E-8E15-07B0-80C645AE2672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93" creationId="{DC4C19EF-D252-A555-3761-3D996C1E11BD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94" creationId="{8A31A989-B142-C93D-3295-03D98EA02D9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95" creationId="{7A032890-1FBA-D539-4BC6-950DE8D4D269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96" creationId="{C4AEEA55-BD5E-7F5B-D65D-4CBDD01F9942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97" creationId="{BB721BD1-790C-6792-9A23-BBBFDF23A115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98" creationId="{3C42A0B9-2878-9E3C-C996-6208C3DB27FF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499" creationId="{4AD9F3E0-BB0E-EBE7-6D47-929ABEBCD547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500" creationId="{66112F05-16DD-31F2-D0EE-17754A6D7298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501" creationId="{9D125BD0-FFA5-DF9E-7B65-F19C72126B4A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502" creationId="{4A1C3277-CECE-6F13-7F0C-16CFBE08A7E6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503" creationId="{21042E3A-8180-629E-29F8-F4920F62F642}"/>
          </ac:spMkLst>
        </pc:spChg>
        <pc:spChg chg="mod">
          <ac:chgData name="LE TOUX Vincent" userId="0415263f-79d8-4546-9535-f130639a4fc7" providerId="ADAL" clId="{AFE88D37-F83C-4CD4-A22F-43390663AA6C}" dt="2024-05-22T08:30:07.045" v="2854"/>
          <ac:spMkLst>
            <pc:docMk/>
            <pc:sldMk cId="3755899701" sldId="2147326891"/>
            <ac:spMk id="504" creationId="{EDAEF17C-9B63-C231-55CC-C61DD16C9BE9}"/>
          </ac:spMkLst>
        </pc:spChg>
        <pc:spChg chg="add mod">
          <ac:chgData name="LE TOUX Vincent" userId="0415263f-79d8-4546-9535-f130639a4fc7" providerId="ADAL" clId="{AFE88D37-F83C-4CD4-A22F-43390663AA6C}" dt="2024-05-22T08:31:39.516" v="2884" actId="164"/>
          <ac:spMkLst>
            <pc:docMk/>
            <pc:sldMk cId="3755899701" sldId="2147326891"/>
            <ac:spMk id="516" creationId="{288CD8A2-837F-A941-B9CC-95E715350CF5}"/>
          </ac:spMkLst>
        </pc:spChg>
        <pc:grpChg chg="add mod">
          <ac:chgData name="LE TOUX Vincent" userId="0415263f-79d8-4546-9535-f130639a4fc7" providerId="ADAL" clId="{AFE88D37-F83C-4CD4-A22F-43390663AA6C}" dt="2024-05-22T08:31:39.516" v="2884" actId="164"/>
          <ac:grpSpMkLst>
            <pc:docMk/>
            <pc:sldMk cId="3755899701" sldId="2147326891"/>
            <ac:grpSpMk id="6" creationId="{460D6184-9053-56B7-017B-D2A5F9790D48}"/>
          </ac:grpSpMkLst>
        </pc:grpChg>
        <pc:grpChg chg="mod">
          <ac:chgData name="LE TOUX Vincent" userId="0415263f-79d8-4546-9535-f130639a4fc7" providerId="ADAL" clId="{AFE88D37-F83C-4CD4-A22F-43390663AA6C}" dt="2024-05-22T08:08:10.026" v="2757"/>
          <ac:grpSpMkLst>
            <pc:docMk/>
            <pc:sldMk cId="3755899701" sldId="2147326891"/>
            <ac:grpSpMk id="7" creationId="{30642F5D-8DC2-190D-5FDD-40DBFB919E77}"/>
          </ac:grpSpMkLst>
        </pc:grpChg>
        <pc:grpChg chg="mod">
          <ac:chgData name="LE TOUX Vincent" userId="0415263f-79d8-4546-9535-f130639a4fc7" providerId="ADAL" clId="{AFE88D37-F83C-4CD4-A22F-43390663AA6C}" dt="2024-05-22T08:08:10.026" v="2757"/>
          <ac:grpSpMkLst>
            <pc:docMk/>
            <pc:sldMk cId="3755899701" sldId="2147326891"/>
            <ac:grpSpMk id="10" creationId="{AE56D67B-D787-8A51-3E2C-5F68099E1F27}"/>
          </ac:grpSpMkLst>
        </pc:grpChg>
        <pc:grpChg chg="mod">
          <ac:chgData name="LE TOUX Vincent" userId="0415263f-79d8-4546-9535-f130639a4fc7" providerId="ADAL" clId="{AFE88D37-F83C-4CD4-A22F-43390663AA6C}" dt="2024-05-22T08:08:10.026" v="2757"/>
          <ac:grpSpMkLst>
            <pc:docMk/>
            <pc:sldMk cId="3755899701" sldId="2147326891"/>
            <ac:grpSpMk id="12" creationId="{90524C97-528B-C3A9-6E00-EB468C6DEBE1}"/>
          </ac:grpSpMkLst>
        </pc:grpChg>
        <pc:grpChg chg="add mod">
          <ac:chgData name="LE TOUX Vincent" userId="0415263f-79d8-4546-9535-f130639a4fc7" providerId="ADAL" clId="{AFE88D37-F83C-4CD4-A22F-43390663AA6C}" dt="2024-05-22T08:31:39.516" v="2884" actId="164"/>
          <ac:grpSpMkLst>
            <pc:docMk/>
            <pc:sldMk cId="3755899701" sldId="2147326891"/>
            <ac:grpSpMk id="164" creationId="{42242962-556D-4042-7575-CAE1515E0750}"/>
          </ac:grpSpMkLst>
        </pc:grpChg>
        <pc:grpChg chg="add mod">
          <ac:chgData name="LE TOUX Vincent" userId="0415263f-79d8-4546-9535-f130639a4fc7" providerId="ADAL" clId="{AFE88D37-F83C-4CD4-A22F-43390663AA6C}" dt="2024-05-22T08:31:39.516" v="2884" actId="164"/>
          <ac:grpSpMkLst>
            <pc:docMk/>
            <pc:sldMk cId="3755899701" sldId="2147326891"/>
            <ac:grpSpMk id="168" creationId="{7F788A9B-8D71-6F57-D9D8-51D0AAC8BFBB}"/>
          </ac:grpSpMkLst>
        </pc:grpChg>
        <pc:grpChg chg="add del mod">
          <ac:chgData name="LE TOUX Vincent" userId="0415263f-79d8-4546-9535-f130639a4fc7" providerId="ADAL" clId="{AFE88D37-F83C-4CD4-A22F-43390663AA6C}" dt="2024-05-22T08:31:06.551" v="2879" actId="478"/>
          <ac:grpSpMkLst>
            <pc:docMk/>
            <pc:sldMk cId="3755899701" sldId="2147326891"/>
            <ac:grpSpMk id="173" creationId="{7167F079-4451-169D-6D4A-3A95FB400D2F}"/>
          </ac:grpSpMkLst>
        </pc:grpChg>
        <pc:grpChg chg="mod">
          <ac:chgData name="LE TOUX Vincent" userId="0415263f-79d8-4546-9535-f130639a4fc7" providerId="ADAL" clId="{AFE88D37-F83C-4CD4-A22F-43390663AA6C}" dt="2024-05-22T08:28:10.521" v="2809"/>
          <ac:grpSpMkLst>
            <pc:docMk/>
            <pc:sldMk cId="3755899701" sldId="2147326891"/>
            <ac:grpSpMk id="174" creationId="{3A234D41-28DA-3C64-5A3E-78DCE64894A7}"/>
          </ac:grpSpMkLst>
        </pc:grpChg>
        <pc:grpChg chg="mod">
          <ac:chgData name="LE TOUX Vincent" userId="0415263f-79d8-4546-9535-f130639a4fc7" providerId="ADAL" clId="{AFE88D37-F83C-4CD4-A22F-43390663AA6C}" dt="2024-05-22T08:28:10.521" v="2809"/>
          <ac:grpSpMkLst>
            <pc:docMk/>
            <pc:sldMk cId="3755899701" sldId="2147326891"/>
            <ac:grpSpMk id="177" creationId="{12EE780D-E9AD-7DD9-18E2-76C177B8DA71}"/>
          </ac:grpSpMkLst>
        </pc:grpChg>
        <pc:grpChg chg="add del mod">
          <ac:chgData name="LE TOUX Vincent" userId="0415263f-79d8-4546-9535-f130639a4fc7" providerId="ADAL" clId="{AFE88D37-F83C-4CD4-A22F-43390663AA6C}" dt="2024-05-22T08:29:43.563" v="2836" actId="165"/>
          <ac:grpSpMkLst>
            <pc:docMk/>
            <pc:sldMk cId="3755899701" sldId="2147326891"/>
            <ac:grpSpMk id="204" creationId="{2F583835-0379-3D2C-2673-AA187AC15B95}"/>
          </ac:grpSpMkLst>
        </pc:grpChg>
        <pc:grpChg chg="del mod">
          <ac:chgData name="LE TOUX Vincent" userId="0415263f-79d8-4546-9535-f130639a4fc7" providerId="ADAL" clId="{AFE88D37-F83C-4CD4-A22F-43390663AA6C}" dt="2024-05-22T08:29:39.992" v="2835" actId="478"/>
          <ac:grpSpMkLst>
            <pc:docMk/>
            <pc:sldMk cId="3755899701" sldId="2147326891"/>
            <ac:grpSpMk id="205" creationId="{92727890-6E9A-566C-D331-81554BED178A}"/>
          </ac:grpSpMkLst>
        </pc:grpChg>
        <pc:grpChg chg="del mod topLvl">
          <ac:chgData name="LE TOUX Vincent" userId="0415263f-79d8-4546-9535-f130639a4fc7" providerId="ADAL" clId="{AFE88D37-F83C-4CD4-A22F-43390663AA6C}" dt="2024-05-22T08:29:46.003" v="2837" actId="478"/>
          <ac:grpSpMkLst>
            <pc:docMk/>
            <pc:sldMk cId="3755899701" sldId="2147326891"/>
            <ac:grpSpMk id="208" creationId="{EA548A07-5D2A-5B11-07EF-793F6F726014}"/>
          </ac:grpSpMkLst>
        </pc:grpChg>
        <pc:grpChg chg="mod topLvl">
          <ac:chgData name="LE TOUX Vincent" userId="0415263f-79d8-4546-9535-f130639a4fc7" providerId="ADAL" clId="{AFE88D37-F83C-4CD4-A22F-43390663AA6C}" dt="2024-05-22T08:30:04.265" v="2853" actId="164"/>
          <ac:grpSpMkLst>
            <pc:docMk/>
            <pc:sldMk cId="3755899701" sldId="2147326891"/>
            <ac:grpSpMk id="210" creationId="{873DA43C-E58F-6288-CEA0-777F0B9B8391}"/>
          </ac:grpSpMkLst>
        </pc:grpChg>
        <pc:grpChg chg="add mod">
          <ac:chgData name="LE TOUX Vincent" userId="0415263f-79d8-4546-9535-f130639a4fc7" providerId="ADAL" clId="{AFE88D37-F83C-4CD4-A22F-43390663AA6C}" dt="2024-05-22T08:31:39.516" v="2884" actId="164"/>
          <ac:grpSpMkLst>
            <pc:docMk/>
            <pc:sldMk cId="3755899701" sldId="2147326891"/>
            <ac:grpSpMk id="356" creationId="{E27CABC4-BCDF-FBCC-24F9-4641E24E0898}"/>
          </ac:grpSpMkLst>
        </pc:grpChg>
        <pc:grpChg chg="add mod">
          <ac:chgData name="LE TOUX Vincent" userId="0415263f-79d8-4546-9535-f130639a4fc7" providerId="ADAL" clId="{AFE88D37-F83C-4CD4-A22F-43390663AA6C}" dt="2024-05-22T08:31:39.516" v="2884" actId="164"/>
          <ac:grpSpMkLst>
            <pc:docMk/>
            <pc:sldMk cId="3755899701" sldId="2147326891"/>
            <ac:grpSpMk id="357" creationId="{1FE3A9F2-6882-EDF7-B497-E2CDECF5EE7C}"/>
          </ac:grpSpMkLst>
        </pc:grpChg>
        <pc:grpChg chg="mod">
          <ac:chgData name="LE TOUX Vincent" userId="0415263f-79d8-4546-9535-f130639a4fc7" providerId="ADAL" clId="{AFE88D37-F83C-4CD4-A22F-43390663AA6C}" dt="2024-05-22T08:30:07.045" v="2854"/>
          <ac:grpSpMkLst>
            <pc:docMk/>
            <pc:sldMk cId="3755899701" sldId="2147326891"/>
            <ac:grpSpMk id="358" creationId="{95B2C26E-44B9-2DDF-2A2D-18CF94FE44D8}"/>
          </ac:grpSpMkLst>
        </pc:grpChg>
        <pc:grpChg chg="add mod">
          <ac:chgData name="LE TOUX Vincent" userId="0415263f-79d8-4546-9535-f130639a4fc7" providerId="ADAL" clId="{AFE88D37-F83C-4CD4-A22F-43390663AA6C}" dt="2024-05-22T08:31:39.516" v="2884" actId="164"/>
          <ac:grpSpMkLst>
            <pc:docMk/>
            <pc:sldMk cId="3755899701" sldId="2147326891"/>
            <ac:grpSpMk id="517" creationId="{F995D733-BA70-52AF-2AB1-A06036299E1D}"/>
          </ac:grpSpMkLst>
        </pc:grpChg>
        <pc:picChg chg="add mod">
          <ac:chgData name="LE TOUX Vincent" userId="0415263f-79d8-4546-9535-f130639a4fc7" providerId="ADAL" clId="{AFE88D37-F83C-4CD4-A22F-43390663AA6C}" dt="2024-05-22T08:31:39.516" v="2884" actId="164"/>
          <ac:picMkLst>
            <pc:docMk/>
            <pc:sldMk cId="3755899701" sldId="2147326891"/>
            <ac:picMk id="5" creationId="{82C609D5-D57C-A827-C982-D3E040F3DD5C}"/>
          </ac:picMkLst>
        </pc:picChg>
        <pc:picChg chg="add mod">
          <ac:chgData name="LE TOUX Vincent" userId="0415263f-79d8-4546-9535-f130639a4fc7" providerId="ADAL" clId="{AFE88D37-F83C-4CD4-A22F-43390663AA6C}" dt="2024-05-22T08:27:02.203" v="2801" actId="164"/>
          <ac:picMkLst>
            <pc:docMk/>
            <pc:sldMk cId="3755899701" sldId="2147326891"/>
            <ac:picMk id="159" creationId="{ECDE3714-1A48-5B0C-5ADF-FA295F4C0959}"/>
          </ac:picMkLst>
        </pc:picChg>
        <pc:cxnChg chg="add mod">
          <ac:chgData name="LE TOUX Vincent" userId="0415263f-79d8-4546-9535-f130639a4fc7" providerId="ADAL" clId="{AFE88D37-F83C-4CD4-A22F-43390663AA6C}" dt="2024-05-22T08:31:39.516" v="2884" actId="164"/>
          <ac:cxnSpMkLst>
            <pc:docMk/>
            <pc:sldMk cId="3755899701" sldId="2147326891"/>
            <ac:cxnSpMk id="160" creationId="{D315E1ED-5962-C19A-44A5-60BF859A4BB0}"/>
          </ac:cxnSpMkLst>
        </pc:cxnChg>
        <pc:cxnChg chg="add mod">
          <ac:chgData name="LE TOUX Vincent" userId="0415263f-79d8-4546-9535-f130639a4fc7" providerId="ADAL" clId="{AFE88D37-F83C-4CD4-A22F-43390663AA6C}" dt="2024-05-22T08:31:39.516" v="2884" actId="164"/>
          <ac:cxnSpMkLst>
            <pc:docMk/>
            <pc:sldMk cId="3755899701" sldId="2147326891"/>
            <ac:cxnSpMk id="169" creationId="{1E12536F-0D5E-8C59-138C-22718DE58294}"/>
          </ac:cxnSpMkLst>
        </pc:cxnChg>
        <pc:cxnChg chg="add mod">
          <ac:chgData name="LE TOUX Vincent" userId="0415263f-79d8-4546-9535-f130639a4fc7" providerId="ADAL" clId="{AFE88D37-F83C-4CD4-A22F-43390663AA6C}" dt="2024-05-22T08:31:39.516" v="2884" actId="164"/>
          <ac:cxnSpMkLst>
            <pc:docMk/>
            <pc:sldMk cId="3755899701" sldId="2147326891"/>
            <ac:cxnSpMk id="505" creationId="{5DBD3831-028F-F5ED-A9A4-38E5EBD67E78}"/>
          </ac:cxnSpMkLst>
        </pc:cxnChg>
        <pc:cxnChg chg="add mod">
          <ac:chgData name="LE TOUX Vincent" userId="0415263f-79d8-4546-9535-f130639a4fc7" providerId="ADAL" clId="{AFE88D37-F83C-4CD4-A22F-43390663AA6C}" dt="2024-05-22T08:31:39.516" v="2884" actId="164"/>
          <ac:cxnSpMkLst>
            <pc:docMk/>
            <pc:sldMk cId="3755899701" sldId="2147326891"/>
            <ac:cxnSpMk id="508" creationId="{A97A6529-0518-074C-E351-49FD4717A353}"/>
          </ac:cxnSpMkLst>
        </pc:cxnChg>
        <pc:cxnChg chg="add mod">
          <ac:chgData name="LE TOUX Vincent" userId="0415263f-79d8-4546-9535-f130639a4fc7" providerId="ADAL" clId="{AFE88D37-F83C-4CD4-A22F-43390663AA6C}" dt="2024-05-22T08:31:39.516" v="2884" actId="164"/>
          <ac:cxnSpMkLst>
            <pc:docMk/>
            <pc:sldMk cId="3755899701" sldId="2147326891"/>
            <ac:cxnSpMk id="513" creationId="{2A1A38EB-8F29-B2BA-0D6D-EF579962DD9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2DC44-4C61-4F1F-B713-4942A601CFD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10ACD-CDBA-4FF8-9326-FF8A01735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0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22C30-C862-456F-8D51-76E39C1687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3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10ACD-CDBA-4FF8-9326-FF8A017358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;p2">
            <a:extLst>
              <a:ext uri="{FF2B5EF4-FFF2-40B4-BE49-F238E27FC236}">
                <a16:creationId xmlns:a16="http://schemas.microsoft.com/office/drawing/2014/main" id="{2140F755-8E25-82F7-5EC5-294148D4EB74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0" y="34"/>
            <a:ext cx="12182355" cy="68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;p2">
            <a:extLst>
              <a:ext uri="{FF2B5EF4-FFF2-40B4-BE49-F238E27FC236}">
                <a16:creationId xmlns:a16="http://schemas.microsoft.com/office/drawing/2014/main" id="{681BD3B5-1906-89FF-9889-0895C0BFEAF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88383" y="4785064"/>
            <a:ext cx="6795585" cy="1740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Open Sans"/>
              <a:buNone/>
              <a:defRPr sz="2000" b="0" i="0" u="none" strike="noStrike" cap="none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 Name (Company, Country Affiliation); </a:t>
            </a:r>
            <a:br>
              <a:rPr lang="en-US" dirty="0"/>
            </a:br>
            <a:r>
              <a:rPr lang="en-US" dirty="0"/>
              <a:t>Co-Presenter Name (Company, Country Affiliation)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887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;p3">
            <a:extLst>
              <a:ext uri="{FF2B5EF4-FFF2-40B4-BE49-F238E27FC236}">
                <a16:creationId xmlns:a16="http://schemas.microsoft.com/office/drawing/2014/main" id="{4B9AC663-689D-161F-F7D7-5678CB4695B5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823" y="34"/>
            <a:ext cx="12182355" cy="68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;p3">
            <a:extLst>
              <a:ext uri="{FF2B5EF4-FFF2-40B4-BE49-F238E27FC236}">
                <a16:creationId xmlns:a16="http://schemas.microsoft.com/office/drawing/2014/main" id="{63538EBE-B7EB-4C1F-A95D-8E377158380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13954" y="444138"/>
            <a:ext cx="109989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B49"/>
              </a:buClr>
              <a:buSzPts val="4200"/>
              <a:buFont typeface="Open Sans"/>
              <a:buNone/>
              <a:defRPr sz="3600" b="0" i="0" u="none" strike="noStrike" cap="none">
                <a:solidFill>
                  <a:srgbClr val="821D3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pt-BR" dirty="0"/>
              <a:t>CLICK TO EDIT TITLE</a:t>
            </a:r>
          </a:p>
        </p:txBody>
      </p:sp>
      <p:sp>
        <p:nvSpPr>
          <p:cNvPr id="9" name="Google Shape;13;p3">
            <a:extLst>
              <a:ext uri="{FF2B5EF4-FFF2-40B4-BE49-F238E27FC236}">
                <a16:creationId xmlns:a16="http://schemas.microsoft.com/office/drawing/2014/main" id="{452D8204-CA76-933E-616B-D4C0226311F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96537" y="1825625"/>
            <a:ext cx="10998900" cy="437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3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5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text</a:t>
            </a:r>
            <a:endParaRPr lang="pt-BR" dirty="0"/>
          </a:p>
          <a:p>
            <a:pPr marL="457200" marR="0" lvl="0" indent="-393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Char char="▪"/>
              <a:tabLst/>
              <a:defRPr/>
            </a:pPr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text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154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;p4">
            <a:extLst>
              <a:ext uri="{FF2B5EF4-FFF2-40B4-BE49-F238E27FC236}">
                <a16:creationId xmlns:a16="http://schemas.microsoft.com/office/drawing/2014/main" id="{60586F81-1BA9-5EF5-34AD-E8AA090F12F7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-4116" y="0"/>
            <a:ext cx="1218247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;p4">
            <a:extLst>
              <a:ext uri="{FF2B5EF4-FFF2-40B4-BE49-F238E27FC236}">
                <a16:creationId xmlns:a16="http://schemas.microsoft.com/office/drawing/2014/main" id="{3BD876F5-5E97-A41E-A832-D37163EB567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040675" y="754602"/>
            <a:ext cx="5972684" cy="549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3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5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</a:t>
            </a:r>
          </a:p>
          <a:p>
            <a:pPr lvl="0"/>
            <a:r>
              <a:rPr lang="pt-BR" dirty="0"/>
              <a:t>[</a:t>
            </a:r>
            <a:r>
              <a:rPr lang="pt-BR" dirty="0" err="1"/>
              <a:t>contact</a:t>
            </a:r>
            <a:r>
              <a:rPr lang="pt-BR" dirty="0"/>
              <a:t> </a:t>
            </a:r>
            <a:r>
              <a:rPr lang="pt-BR" dirty="0" err="1"/>
              <a:t>information</a:t>
            </a:r>
            <a:r>
              <a:rPr lang="pt-BR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5935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8;p5">
            <a:extLst>
              <a:ext uri="{FF2B5EF4-FFF2-40B4-BE49-F238E27FC236}">
                <a16:creationId xmlns:a16="http://schemas.microsoft.com/office/drawing/2014/main" id="{9752D0F3-6F96-E25B-D84C-D908B65CA03A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823" y="34"/>
            <a:ext cx="12182355" cy="68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;p5">
            <a:extLst>
              <a:ext uri="{FF2B5EF4-FFF2-40B4-BE49-F238E27FC236}">
                <a16:creationId xmlns:a16="http://schemas.microsoft.com/office/drawing/2014/main" id="{3EC9AABF-C4B7-E474-AE4D-B66952D94EA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13954" y="444138"/>
            <a:ext cx="109989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B49"/>
              </a:buClr>
              <a:buSzPts val="4200"/>
              <a:buFont typeface="Open Sans"/>
              <a:buNone/>
              <a:defRPr sz="3600" b="0" i="0" u="none" strike="noStrike" cap="none">
                <a:solidFill>
                  <a:srgbClr val="821D3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pt-BR" dirty="0"/>
              <a:t>CLICK TO EDIT TITLE</a:t>
            </a:r>
          </a:p>
        </p:txBody>
      </p:sp>
      <p:sp>
        <p:nvSpPr>
          <p:cNvPr id="10" name="Google Shape;20;p5">
            <a:extLst>
              <a:ext uri="{FF2B5EF4-FFF2-40B4-BE49-F238E27FC236}">
                <a16:creationId xmlns:a16="http://schemas.microsoft.com/office/drawing/2014/main" id="{1285699E-FE51-B01D-583D-3130BA5188E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96536" y="1825625"/>
            <a:ext cx="5255700" cy="4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35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5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text</a:t>
            </a:r>
            <a:endParaRPr lang="pt-BR" dirty="0"/>
          </a:p>
        </p:txBody>
      </p:sp>
      <p:sp>
        <p:nvSpPr>
          <p:cNvPr id="11" name="Google Shape;21;p5">
            <a:extLst>
              <a:ext uri="{FF2B5EF4-FFF2-40B4-BE49-F238E27FC236}">
                <a16:creationId xmlns:a16="http://schemas.microsoft.com/office/drawing/2014/main" id="{41B23DA2-88DF-BF47-09AE-0B8565369EF6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096000" y="1825625"/>
            <a:ext cx="5499600" cy="4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01813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05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pt-BR" dirty="0"/>
              <a:t>Click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edit</a:t>
            </a:r>
            <a:r>
              <a:rPr lang="pt-BR" dirty="0"/>
              <a:t> </a:t>
            </a:r>
            <a:r>
              <a:rPr lang="pt-BR" dirty="0" err="1"/>
              <a:t>text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484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A90D9B74-C410-4C39-8574-7B0828FC8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r="48200"/>
          <a:stretch/>
        </p:blipFill>
        <p:spPr>
          <a:xfrm>
            <a:off x="9892800" y="2149200"/>
            <a:ext cx="2300400" cy="4708800"/>
          </a:xfrm>
          <a:prstGeom prst="rect">
            <a:avLst/>
          </a:prstGeom>
        </p:spPr>
      </p:pic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95F4F330-148A-478E-AC39-8E047108F438}"/>
              </a:ext>
            </a:extLst>
          </p:cNvPr>
          <p:cNvSpPr/>
          <p:nvPr userDrawn="1"/>
        </p:nvSpPr>
        <p:spPr>
          <a:xfrm flipV="1">
            <a:off x="0" y="-2"/>
            <a:ext cx="12205506" cy="6858004"/>
          </a:xfrm>
          <a:custGeom>
            <a:avLst/>
            <a:gdLst>
              <a:gd name="connsiteX0" fmla="*/ 0 w 12205506"/>
              <a:gd name="connsiteY0" fmla="*/ 6858004 h 6858004"/>
              <a:gd name="connsiteX1" fmla="*/ 3707704 w 12205506"/>
              <a:gd name="connsiteY1" fmla="*/ 6858004 h 6858004"/>
              <a:gd name="connsiteX2" fmla="*/ 3707704 w 12205506"/>
              <a:gd name="connsiteY2" fmla="*/ 6858000 h 6858004"/>
              <a:gd name="connsiteX3" fmla="*/ 5062826 w 12205506"/>
              <a:gd name="connsiteY3" fmla="*/ 6858000 h 6858004"/>
              <a:gd name="connsiteX4" fmla="*/ 5062825 w 12205506"/>
              <a:gd name="connsiteY4" fmla="*/ 6858002 h 6858004"/>
              <a:gd name="connsiteX5" fmla="*/ 10451411 w 12205506"/>
              <a:gd name="connsiteY5" fmla="*/ 6858002 h 6858004"/>
              <a:gd name="connsiteX6" fmla="*/ 10451417 w 12205506"/>
              <a:gd name="connsiteY6" fmla="*/ 6858000 h 6858004"/>
              <a:gd name="connsiteX7" fmla="*/ 12205506 w 12205506"/>
              <a:gd name="connsiteY7" fmla="*/ 6858000 h 6858004"/>
              <a:gd name="connsiteX8" fmla="*/ 12205506 w 12205506"/>
              <a:gd name="connsiteY8" fmla="*/ 4709394 h 6858004"/>
              <a:gd name="connsiteX9" fmla="*/ 12190631 w 12205506"/>
              <a:gd name="connsiteY9" fmla="*/ 4683687 h 6858004"/>
              <a:gd name="connsiteX10" fmla="*/ 11127801 w 12205506"/>
              <a:gd name="connsiteY10" fmla="*/ 3548760 h 6858004"/>
              <a:gd name="connsiteX11" fmla="*/ 10618558 w 12205506"/>
              <a:gd name="connsiteY11" fmla="*/ 2089932 h 6858004"/>
              <a:gd name="connsiteX12" fmla="*/ 10182312 w 12205506"/>
              <a:gd name="connsiteY12" fmla="*/ 1370316 h 6858004"/>
              <a:gd name="connsiteX13" fmla="*/ 10155461 w 12205506"/>
              <a:gd name="connsiteY13" fmla="*/ 1314538 h 6858004"/>
              <a:gd name="connsiteX14" fmla="*/ 10128835 w 12205506"/>
              <a:gd name="connsiteY14" fmla="*/ 1264835 h 6858004"/>
              <a:gd name="connsiteX15" fmla="*/ 10103409 w 12205506"/>
              <a:gd name="connsiteY15" fmla="*/ 1206412 h 6858004"/>
              <a:gd name="connsiteX16" fmla="*/ 10093286 w 12205506"/>
              <a:gd name="connsiteY16" fmla="*/ 1185381 h 6858004"/>
              <a:gd name="connsiteX17" fmla="*/ 10086960 w 12205506"/>
              <a:gd name="connsiteY17" fmla="*/ 1168614 h 6858004"/>
              <a:gd name="connsiteX18" fmla="*/ 10078559 w 12205506"/>
              <a:gd name="connsiteY18" fmla="*/ 1149309 h 6858004"/>
              <a:gd name="connsiteX19" fmla="*/ 10066564 w 12205506"/>
              <a:gd name="connsiteY19" fmla="*/ 1114550 h 6858004"/>
              <a:gd name="connsiteX20" fmla="*/ 10055386 w 12205506"/>
              <a:gd name="connsiteY20" fmla="*/ 1084924 h 6858004"/>
              <a:gd name="connsiteX21" fmla="*/ 10048469 w 12205506"/>
              <a:gd name="connsiteY21" fmla="*/ 1062117 h 6858004"/>
              <a:gd name="connsiteX22" fmla="*/ 10036291 w 12205506"/>
              <a:gd name="connsiteY22" fmla="*/ 1026828 h 6858004"/>
              <a:gd name="connsiteX23" fmla="*/ 10032238 w 12205506"/>
              <a:gd name="connsiteY23" fmla="*/ 1008601 h 6858004"/>
              <a:gd name="connsiteX24" fmla="*/ 10022771 w 12205506"/>
              <a:gd name="connsiteY24" fmla="*/ 977386 h 6858004"/>
              <a:gd name="connsiteX25" fmla="*/ 9996095 w 12205506"/>
              <a:gd name="connsiteY25" fmla="*/ 861453 h 6858004"/>
              <a:gd name="connsiteX26" fmla="*/ 9987358 w 12205506"/>
              <a:gd name="connsiteY26" fmla="*/ 806776 h 6858004"/>
              <a:gd name="connsiteX27" fmla="*/ 9977805 w 12205506"/>
              <a:gd name="connsiteY27" fmla="*/ 763817 h 6858004"/>
              <a:gd name="connsiteX28" fmla="*/ 9975000 w 12205506"/>
              <a:gd name="connsiteY28" fmla="*/ 724983 h 6858004"/>
              <a:gd name="connsiteX29" fmla="*/ 9963189 w 12205506"/>
              <a:gd name="connsiteY29" fmla="*/ 599134 h 6858004"/>
              <a:gd name="connsiteX30" fmla="*/ 9960897 w 12205506"/>
              <a:gd name="connsiteY30" fmla="*/ 529690 h 6858004"/>
              <a:gd name="connsiteX31" fmla="*/ 9957412 w 12205506"/>
              <a:gd name="connsiteY31" fmla="*/ 481435 h 6858004"/>
              <a:gd name="connsiteX32" fmla="*/ 9958711 w 12205506"/>
              <a:gd name="connsiteY32" fmla="*/ 463454 h 6858004"/>
              <a:gd name="connsiteX33" fmla="*/ 9958271 w 12205506"/>
              <a:gd name="connsiteY33" fmla="*/ 450119 h 6858004"/>
              <a:gd name="connsiteX34" fmla="*/ 9959674 w 12205506"/>
              <a:gd name="connsiteY34" fmla="*/ 450113 h 6858004"/>
              <a:gd name="connsiteX35" fmla="*/ 9977805 w 12205506"/>
              <a:gd name="connsiteY35" fmla="*/ 199054 h 6858004"/>
              <a:gd name="connsiteX36" fmla="*/ 10022069 w 12205506"/>
              <a:gd name="connsiteY36" fmla="*/ 0 h 6858004"/>
              <a:gd name="connsiteX37" fmla="*/ 3062626 w 12205506"/>
              <a:gd name="connsiteY37" fmla="*/ 0 h 6858004"/>
              <a:gd name="connsiteX38" fmla="*/ 3062626 w 12205506"/>
              <a:gd name="connsiteY38" fmla="*/ 2 h 6858004"/>
              <a:gd name="connsiteX39" fmla="*/ 0 w 12205506"/>
              <a:gd name="connsiteY39" fmla="*/ 2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205506" h="6858004">
                <a:moveTo>
                  <a:pt x="0" y="6858004"/>
                </a:moveTo>
                <a:lnTo>
                  <a:pt x="3707704" y="6858004"/>
                </a:lnTo>
                <a:lnTo>
                  <a:pt x="3707704" y="6858000"/>
                </a:lnTo>
                <a:lnTo>
                  <a:pt x="5062826" y="6858000"/>
                </a:lnTo>
                <a:cubicBezTo>
                  <a:pt x="5062826" y="6858001"/>
                  <a:pt x="5062825" y="6858001"/>
                  <a:pt x="5062825" y="6858002"/>
                </a:cubicBezTo>
                <a:lnTo>
                  <a:pt x="10451411" y="6858002"/>
                </a:lnTo>
                <a:cubicBezTo>
                  <a:pt x="10451413" y="6858001"/>
                  <a:pt x="10451415" y="6858001"/>
                  <a:pt x="10451417" y="6858000"/>
                </a:cubicBezTo>
                <a:lnTo>
                  <a:pt x="12205506" y="6858000"/>
                </a:lnTo>
                <a:lnTo>
                  <a:pt x="12205506" y="4709394"/>
                </a:lnTo>
                <a:lnTo>
                  <a:pt x="12190631" y="4683687"/>
                </a:lnTo>
                <a:cubicBezTo>
                  <a:pt x="11918769" y="4295685"/>
                  <a:pt x="11371346" y="3951703"/>
                  <a:pt x="11127801" y="3548760"/>
                </a:cubicBezTo>
                <a:cubicBezTo>
                  <a:pt x="10849464" y="3088254"/>
                  <a:pt x="10929708" y="2700004"/>
                  <a:pt x="10618558" y="2089932"/>
                </a:cubicBezTo>
                <a:cubicBezTo>
                  <a:pt x="10475099" y="1808653"/>
                  <a:pt x="10311022" y="1606199"/>
                  <a:pt x="10182312" y="1370316"/>
                </a:cubicBezTo>
                <a:lnTo>
                  <a:pt x="10155461" y="1314538"/>
                </a:lnTo>
                <a:lnTo>
                  <a:pt x="10128835" y="1264835"/>
                </a:lnTo>
                <a:lnTo>
                  <a:pt x="10103409" y="1206412"/>
                </a:lnTo>
                <a:lnTo>
                  <a:pt x="10093286" y="1185381"/>
                </a:lnTo>
                <a:lnTo>
                  <a:pt x="10086960" y="1168614"/>
                </a:lnTo>
                <a:lnTo>
                  <a:pt x="10078559" y="1149309"/>
                </a:lnTo>
                <a:lnTo>
                  <a:pt x="10066564" y="1114550"/>
                </a:lnTo>
                <a:lnTo>
                  <a:pt x="10055386" y="1084924"/>
                </a:lnTo>
                <a:lnTo>
                  <a:pt x="10048469" y="1062117"/>
                </a:lnTo>
                <a:lnTo>
                  <a:pt x="10036291" y="1026828"/>
                </a:lnTo>
                <a:lnTo>
                  <a:pt x="10032238" y="1008601"/>
                </a:lnTo>
                <a:lnTo>
                  <a:pt x="10022771" y="977386"/>
                </a:lnTo>
                <a:cubicBezTo>
                  <a:pt x="10012852" y="940214"/>
                  <a:pt x="10003924" y="901643"/>
                  <a:pt x="9996095" y="861453"/>
                </a:cubicBezTo>
                <a:lnTo>
                  <a:pt x="9987358" y="806776"/>
                </a:lnTo>
                <a:lnTo>
                  <a:pt x="9977805" y="763817"/>
                </a:lnTo>
                <a:lnTo>
                  <a:pt x="9975000" y="724983"/>
                </a:lnTo>
                <a:lnTo>
                  <a:pt x="9963189" y="599134"/>
                </a:lnTo>
                <a:lnTo>
                  <a:pt x="9960897" y="529690"/>
                </a:lnTo>
                <a:lnTo>
                  <a:pt x="9957412" y="481435"/>
                </a:lnTo>
                <a:lnTo>
                  <a:pt x="9958711" y="463454"/>
                </a:lnTo>
                <a:cubicBezTo>
                  <a:pt x="9958564" y="459009"/>
                  <a:pt x="9958418" y="454564"/>
                  <a:pt x="9958271" y="450119"/>
                </a:cubicBezTo>
                <a:lnTo>
                  <a:pt x="9959674" y="450113"/>
                </a:lnTo>
                <a:lnTo>
                  <a:pt x="9977805" y="199054"/>
                </a:lnTo>
                <a:lnTo>
                  <a:pt x="10022069" y="0"/>
                </a:lnTo>
                <a:lnTo>
                  <a:pt x="3062626" y="0"/>
                </a:lnTo>
                <a:lnTo>
                  <a:pt x="3062626" y="2"/>
                </a:ln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90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noProof="0"/>
          </a:p>
        </p:txBody>
      </p:sp>
      <p:sp>
        <p:nvSpPr>
          <p:cNvPr id="19" name="Titre 8">
            <a:extLst>
              <a:ext uri="{FF2B5EF4-FFF2-40B4-BE49-F238E27FC236}">
                <a16:creationId xmlns:a16="http://schemas.microsoft.com/office/drawing/2014/main" id="{06283425-5892-474C-BB9C-D5E0FA1ED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266" y="539725"/>
            <a:ext cx="9120073" cy="419196"/>
          </a:xfrm>
        </p:spPr>
        <p:txBody>
          <a:bodyPr tIns="0" bIns="0">
            <a:noAutofit/>
          </a:bodyPr>
          <a:lstStyle>
            <a:lvl1pPr>
              <a:defRPr lang="fr-FR" sz="36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2CA94C7-04E8-4AD4-A8B2-21B3F874F0E1}"/>
              </a:ext>
            </a:extLst>
          </p:cNvPr>
          <p:cNvCxnSpPr/>
          <p:nvPr userDrawn="1"/>
        </p:nvCxnSpPr>
        <p:spPr>
          <a:xfrm>
            <a:off x="1268078" y="6282362"/>
            <a:ext cx="0" cy="276999"/>
          </a:xfrm>
          <a:prstGeom prst="line">
            <a:avLst/>
          </a:prstGeom>
          <a:ln w="12700" cap="rnd">
            <a:solidFill>
              <a:schemeClr val="bg1">
                <a:lumMod val="50000"/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e la date 22">
            <a:extLst>
              <a:ext uri="{FF2B5EF4-FFF2-40B4-BE49-F238E27FC236}">
                <a16:creationId xmlns:a16="http://schemas.microsoft.com/office/drawing/2014/main" id="{03E06D9D-CC09-4636-86B1-4605B40AB23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88266" y="6238298"/>
            <a:ext cx="94554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A549D1-8519-4B9D-B725-8C1640D3FD65}" type="datetime1">
              <a:rPr lang="fr-FR" noProof="0" smtClean="0"/>
              <a:t>22/05/2024</a:t>
            </a:fld>
            <a:endParaRPr lang="fr-FR" noProof="0"/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CD083D75-852E-47AB-A154-CF7D57AD96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02344" y="6238298"/>
            <a:ext cx="4522349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noProof="0"/>
              <a:t>Direction des Systèmes d’Information Groupe - CONFIDENTIEL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51220EDE-C8A6-4AF3-8210-667A890C17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01075" y="6238297"/>
            <a:ext cx="7026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39B371-9001-4AE9-B212-4E664A6C5E3B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5BA68760-ECE1-421F-B343-C2D826DEBA48}"/>
              </a:ext>
            </a:extLst>
          </p:cNvPr>
          <p:cNvSpPr/>
          <p:nvPr userDrawn="1"/>
        </p:nvSpPr>
        <p:spPr>
          <a:xfrm>
            <a:off x="392830" y="1123449"/>
            <a:ext cx="922775" cy="4571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/>
          </a:p>
        </p:txBody>
      </p:sp>
      <p:pic>
        <p:nvPicPr>
          <p:cNvPr id="33" name="Image 32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41185AAF-F958-457D-80E5-168314B2E3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4" y="254577"/>
            <a:ext cx="966800" cy="268287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040983C1-CB96-4FD6-930A-97EB64F05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266" y="254577"/>
            <a:ext cx="9120073" cy="268287"/>
          </a:xfrm>
        </p:spPr>
        <p:txBody>
          <a:bodyPr>
            <a:noAutofit/>
          </a:bodyPr>
          <a:lstStyle>
            <a:lvl1pPr marL="0" indent="0">
              <a:buNone/>
              <a:defRPr lang="fr-FR" sz="1200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noProof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7864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bg>
      <p:bgPr>
        <a:solidFill>
          <a:srgbClr val="004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3C136B-E1B6-41D1-99E0-BDD852C81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" y="0"/>
            <a:ext cx="12082273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F9AEE828-0B66-41EE-9FE8-37D89B366B6A}"/>
              </a:ext>
            </a:extLst>
          </p:cNvPr>
          <p:cNvSpPr/>
          <p:nvPr userDrawn="1"/>
        </p:nvSpPr>
        <p:spPr>
          <a:xfrm rot="10800000" flipV="1">
            <a:off x="6685418" y="0"/>
            <a:ext cx="5506581" cy="6858002"/>
          </a:xfrm>
          <a:custGeom>
            <a:avLst/>
            <a:gdLst>
              <a:gd name="connsiteX0" fmla="*/ 2888858 w 5506581"/>
              <a:gd name="connsiteY0" fmla="*/ 0 h 6858002"/>
              <a:gd name="connsiteX1" fmla="*/ 0 w 5506581"/>
              <a:gd name="connsiteY1" fmla="*/ 0 h 6858002"/>
              <a:gd name="connsiteX2" fmla="*/ 0 w 5506581"/>
              <a:gd name="connsiteY2" fmla="*/ 6858002 h 6858002"/>
              <a:gd name="connsiteX3" fmla="*/ 3318200 w 5506581"/>
              <a:gd name="connsiteY3" fmla="*/ 6858002 h 6858002"/>
              <a:gd name="connsiteX4" fmla="*/ 3318206 w 5506581"/>
              <a:gd name="connsiteY4" fmla="*/ 6858000 h 6858002"/>
              <a:gd name="connsiteX5" fmla="*/ 5506581 w 5506581"/>
              <a:gd name="connsiteY5" fmla="*/ 6858000 h 6858002"/>
              <a:gd name="connsiteX6" fmla="*/ 5491875 w 5506581"/>
              <a:gd name="connsiteY6" fmla="*/ 6827744 h 6858002"/>
              <a:gd name="connsiteX7" fmla="*/ 5384167 w 5506581"/>
              <a:gd name="connsiteY7" fmla="*/ 6239335 h 6858002"/>
              <a:gd name="connsiteX8" fmla="*/ 5155372 w 5506581"/>
              <a:gd name="connsiteY8" fmla="*/ 4852969 h 6858002"/>
              <a:gd name="connsiteX9" fmla="*/ 3994590 w 5506581"/>
              <a:gd name="connsiteY9" fmla="*/ 3548760 h 6858002"/>
              <a:gd name="connsiteX10" fmla="*/ 3485347 w 5506581"/>
              <a:gd name="connsiteY10" fmla="*/ 2089932 h 6858002"/>
              <a:gd name="connsiteX11" fmla="*/ 3049101 w 5506581"/>
              <a:gd name="connsiteY11" fmla="*/ 1370316 h 6858002"/>
              <a:gd name="connsiteX12" fmla="*/ 3022250 w 5506581"/>
              <a:gd name="connsiteY12" fmla="*/ 1314538 h 6858002"/>
              <a:gd name="connsiteX13" fmla="*/ 2995624 w 5506581"/>
              <a:gd name="connsiteY13" fmla="*/ 1264835 h 6858002"/>
              <a:gd name="connsiteX14" fmla="*/ 2970198 w 5506581"/>
              <a:gd name="connsiteY14" fmla="*/ 1206412 h 6858002"/>
              <a:gd name="connsiteX15" fmla="*/ 2960075 w 5506581"/>
              <a:gd name="connsiteY15" fmla="*/ 1185381 h 6858002"/>
              <a:gd name="connsiteX16" fmla="*/ 2953749 w 5506581"/>
              <a:gd name="connsiteY16" fmla="*/ 1168614 h 6858002"/>
              <a:gd name="connsiteX17" fmla="*/ 2945348 w 5506581"/>
              <a:gd name="connsiteY17" fmla="*/ 1149309 h 6858002"/>
              <a:gd name="connsiteX18" fmla="*/ 2933353 w 5506581"/>
              <a:gd name="connsiteY18" fmla="*/ 1114550 h 6858002"/>
              <a:gd name="connsiteX19" fmla="*/ 2922175 w 5506581"/>
              <a:gd name="connsiteY19" fmla="*/ 1084924 h 6858002"/>
              <a:gd name="connsiteX20" fmla="*/ 2915258 w 5506581"/>
              <a:gd name="connsiteY20" fmla="*/ 1062117 h 6858002"/>
              <a:gd name="connsiteX21" fmla="*/ 2903080 w 5506581"/>
              <a:gd name="connsiteY21" fmla="*/ 1026828 h 6858002"/>
              <a:gd name="connsiteX22" fmla="*/ 2899027 w 5506581"/>
              <a:gd name="connsiteY22" fmla="*/ 1008601 h 6858002"/>
              <a:gd name="connsiteX23" fmla="*/ 2889560 w 5506581"/>
              <a:gd name="connsiteY23" fmla="*/ 977386 h 6858002"/>
              <a:gd name="connsiteX24" fmla="*/ 2862884 w 5506581"/>
              <a:gd name="connsiteY24" fmla="*/ 861453 h 6858002"/>
              <a:gd name="connsiteX25" fmla="*/ 2854147 w 5506581"/>
              <a:gd name="connsiteY25" fmla="*/ 806776 h 6858002"/>
              <a:gd name="connsiteX26" fmla="*/ 2844594 w 5506581"/>
              <a:gd name="connsiteY26" fmla="*/ 763817 h 6858002"/>
              <a:gd name="connsiteX27" fmla="*/ 2841789 w 5506581"/>
              <a:gd name="connsiteY27" fmla="*/ 724983 h 6858002"/>
              <a:gd name="connsiteX28" fmla="*/ 2829978 w 5506581"/>
              <a:gd name="connsiteY28" fmla="*/ 599134 h 6858002"/>
              <a:gd name="connsiteX29" fmla="*/ 2827686 w 5506581"/>
              <a:gd name="connsiteY29" fmla="*/ 529690 h 6858002"/>
              <a:gd name="connsiteX30" fmla="*/ 2824201 w 5506581"/>
              <a:gd name="connsiteY30" fmla="*/ 481435 h 6858002"/>
              <a:gd name="connsiteX31" fmla="*/ 2825500 w 5506581"/>
              <a:gd name="connsiteY31" fmla="*/ 463454 h 6858002"/>
              <a:gd name="connsiteX32" fmla="*/ 2825060 w 5506581"/>
              <a:gd name="connsiteY32" fmla="*/ 450119 h 6858002"/>
              <a:gd name="connsiteX33" fmla="*/ 2826463 w 5506581"/>
              <a:gd name="connsiteY33" fmla="*/ 450113 h 6858002"/>
              <a:gd name="connsiteX34" fmla="*/ 2844594 w 5506581"/>
              <a:gd name="connsiteY34" fmla="*/ 199054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06581" h="6858002">
                <a:moveTo>
                  <a:pt x="2888858" y="0"/>
                </a:moveTo>
                <a:lnTo>
                  <a:pt x="0" y="0"/>
                </a:lnTo>
                <a:lnTo>
                  <a:pt x="0" y="6858002"/>
                </a:lnTo>
                <a:lnTo>
                  <a:pt x="3318200" y="6858002"/>
                </a:lnTo>
                <a:cubicBezTo>
                  <a:pt x="3318202" y="6858001"/>
                  <a:pt x="3318204" y="6858001"/>
                  <a:pt x="3318206" y="6858000"/>
                </a:cubicBezTo>
                <a:lnTo>
                  <a:pt x="5506581" y="6858000"/>
                </a:lnTo>
                <a:lnTo>
                  <a:pt x="5491875" y="6827744"/>
                </a:lnTo>
                <a:cubicBezTo>
                  <a:pt x="5446389" y="6707659"/>
                  <a:pt x="5384167" y="6377923"/>
                  <a:pt x="5384167" y="6239335"/>
                </a:cubicBezTo>
                <a:cubicBezTo>
                  <a:pt x="5307902" y="5777213"/>
                  <a:pt x="5424038" y="5449679"/>
                  <a:pt x="5155372" y="4852969"/>
                </a:cubicBezTo>
                <a:cubicBezTo>
                  <a:pt x="4948166" y="4392762"/>
                  <a:pt x="4272927" y="4009266"/>
                  <a:pt x="3994590" y="3548760"/>
                </a:cubicBezTo>
                <a:cubicBezTo>
                  <a:pt x="3716253" y="3088254"/>
                  <a:pt x="3796497" y="2700004"/>
                  <a:pt x="3485347" y="2089932"/>
                </a:cubicBezTo>
                <a:cubicBezTo>
                  <a:pt x="3341888" y="1808653"/>
                  <a:pt x="3177811" y="1606199"/>
                  <a:pt x="3049101" y="1370316"/>
                </a:cubicBezTo>
                <a:lnTo>
                  <a:pt x="3022250" y="1314538"/>
                </a:lnTo>
                <a:lnTo>
                  <a:pt x="2995624" y="1264835"/>
                </a:lnTo>
                <a:lnTo>
                  <a:pt x="2970198" y="1206412"/>
                </a:lnTo>
                <a:lnTo>
                  <a:pt x="2960075" y="1185381"/>
                </a:lnTo>
                <a:lnTo>
                  <a:pt x="2953749" y="1168614"/>
                </a:lnTo>
                <a:lnTo>
                  <a:pt x="2945348" y="1149309"/>
                </a:lnTo>
                <a:lnTo>
                  <a:pt x="2933353" y="1114550"/>
                </a:lnTo>
                <a:lnTo>
                  <a:pt x="2922175" y="1084924"/>
                </a:lnTo>
                <a:lnTo>
                  <a:pt x="2915258" y="1062117"/>
                </a:lnTo>
                <a:lnTo>
                  <a:pt x="2903080" y="1026828"/>
                </a:lnTo>
                <a:lnTo>
                  <a:pt x="2899027" y="1008601"/>
                </a:lnTo>
                <a:lnTo>
                  <a:pt x="2889560" y="977386"/>
                </a:lnTo>
                <a:cubicBezTo>
                  <a:pt x="2879641" y="940214"/>
                  <a:pt x="2870713" y="901643"/>
                  <a:pt x="2862884" y="861453"/>
                </a:cubicBezTo>
                <a:lnTo>
                  <a:pt x="2854147" y="806776"/>
                </a:lnTo>
                <a:lnTo>
                  <a:pt x="2844594" y="763817"/>
                </a:lnTo>
                <a:lnTo>
                  <a:pt x="2841789" y="724983"/>
                </a:lnTo>
                <a:lnTo>
                  <a:pt x="2829978" y="599134"/>
                </a:lnTo>
                <a:lnTo>
                  <a:pt x="2827686" y="529690"/>
                </a:lnTo>
                <a:lnTo>
                  <a:pt x="2824201" y="481435"/>
                </a:lnTo>
                <a:lnTo>
                  <a:pt x="2825500" y="463454"/>
                </a:lnTo>
                <a:cubicBezTo>
                  <a:pt x="2825353" y="459009"/>
                  <a:pt x="2825207" y="454564"/>
                  <a:pt x="2825060" y="450119"/>
                </a:cubicBezTo>
                <a:lnTo>
                  <a:pt x="2826463" y="450113"/>
                </a:lnTo>
                <a:lnTo>
                  <a:pt x="2844594" y="1990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90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2876A9-8C11-4A23-9EE4-4A5831FA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501" y="990358"/>
            <a:ext cx="5506582" cy="2763495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6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8BF89E-26D6-443D-8D21-361235A9C4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0500" y="3929435"/>
            <a:ext cx="5506582" cy="882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fr-FR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091C789-8DD8-4490-B26F-FBAB7A6B46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102" y="4665866"/>
            <a:ext cx="4557208" cy="250955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70000"/>
              </a:lnSpc>
              <a:buNone/>
              <a:defRPr lang="fr-FR" sz="287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algn="ctr" defTabSz="914400" rtl="0" eaLnBrk="1" latinLnBrk="0" hangingPunct="1">
              <a:lnSpc>
                <a:spcPct val="70000"/>
              </a:lnSpc>
              <a:defRPr lang="fr-FR" sz="28700" b="1" kern="1200" dirty="0" smtClean="0">
                <a:solidFill>
                  <a:schemeClr val="bg1">
                    <a:lumMod val="95000"/>
                  </a:schemeClr>
                </a:solidFill>
                <a:latin typeface="Vinci Sans" panose="02000000000000000000" pitchFamily="2" charset="0"/>
                <a:ea typeface="+mn-ea"/>
                <a:cs typeface="+mn-cs"/>
              </a:defRPr>
            </a:lvl2pPr>
            <a:lvl3pPr marL="0" algn="ctr" defTabSz="914400" rtl="0" eaLnBrk="1" latinLnBrk="0" hangingPunct="1">
              <a:lnSpc>
                <a:spcPct val="70000"/>
              </a:lnSpc>
              <a:defRPr lang="fr-FR" sz="28700" b="1" kern="1200" dirty="0" smtClean="0">
                <a:solidFill>
                  <a:schemeClr val="bg1">
                    <a:lumMod val="95000"/>
                  </a:schemeClr>
                </a:solidFill>
                <a:latin typeface="Vinci Sans" panose="02000000000000000000" pitchFamily="2" charset="0"/>
                <a:ea typeface="+mn-ea"/>
                <a:cs typeface="+mn-cs"/>
              </a:defRPr>
            </a:lvl3pPr>
            <a:lvl4pPr marL="0" algn="ctr" defTabSz="914400" rtl="0" eaLnBrk="1" latinLnBrk="0" hangingPunct="1">
              <a:lnSpc>
                <a:spcPct val="70000"/>
              </a:lnSpc>
              <a:defRPr lang="fr-FR" sz="28700" b="1" kern="1200" dirty="0" smtClean="0">
                <a:solidFill>
                  <a:schemeClr val="bg1">
                    <a:lumMod val="95000"/>
                  </a:schemeClr>
                </a:solidFill>
                <a:latin typeface="Vinci Sans" panose="02000000000000000000" pitchFamily="2" charset="0"/>
                <a:ea typeface="+mn-ea"/>
                <a:cs typeface="+mn-cs"/>
              </a:defRPr>
            </a:lvl4pPr>
            <a:lvl5pPr marL="0" algn="ctr" defTabSz="914400" rtl="0" eaLnBrk="1" latinLnBrk="0" hangingPunct="1">
              <a:lnSpc>
                <a:spcPct val="70000"/>
              </a:lnSpc>
              <a:defRPr lang="fr-FR" sz="28700" b="1" kern="1200" dirty="0">
                <a:solidFill>
                  <a:schemeClr val="bg1">
                    <a:lumMod val="95000"/>
                  </a:schemeClr>
                </a:solidFill>
                <a:latin typeface="Vinci Sans" panose="02000000000000000000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pic>
        <p:nvPicPr>
          <p:cNvPr id="7" name="Image 6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215FA2EF-AF47-46D8-A8B6-2B06B58424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87" y="665523"/>
            <a:ext cx="1170577" cy="3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7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3" y="0"/>
            <a:ext cx="121823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13954" y="444138"/>
            <a:ext cx="109989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B49"/>
              </a:buClr>
              <a:buSzPts val="4200"/>
              <a:buFont typeface="Open Sans"/>
              <a:buNone/>
              <a:defRPr sz="4200" b="0" i="0" u="none" strike="noStrike" cap="none">
                <a:solidFill>
                  <a:srgbClr val="0A3B4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81ABD39-14ED-2971-71A8-5D3B8AD4DC9C}"/>
              </a:ext>
            </a:extLst>
          </p:cNvPr>
          <p:cNvSpPr txBox="1"/>
          <p:nvPr userDrawn="1"/>
        </p:nvSpPr>
        <p:spPr>
          <a:xfrm>
            <a:off x="11130477" y="0"/>
            <a:ext cx="1056700" cy="2936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fr-FR" sz="1200">
                <a:solidFill>
                  <a:srgbClr val="FFC000"/>
                </a:solidFill>
              </a:rPr>
              <a:t>TLP:AMBER</a:t>
            </a:r>
            <a:endParaRPr lang="en-US" sz="1200">
              <a:solidFill>
                <a:srgbClr val="FFC000"/>
              </a:solidFill>
            </a:endParaRP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B8C4C2A2-0D78-BC39-4B5A-393EA7C69C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2855" y="6530340"/>
            <a:ext cx="579146" cy="327660"/>
          </a:xfrm>
          <a:prstGeom prst="rect">
            <a:avLst/>
          </a:prstGeom>
        </p:spPr>
        <p:txBody>
          <a:bodyPr/>
          <a:lstStyle/>
          <a:p>
            <a:pPr algn="ctr"/>
            <a:fld id="{F739B371-9001-4AE9-B212-4E664A6C5E3B}" type="slidenum">
              <a:rPr lang="fr-FR" noProof="0" smtClean="0">
                <a:solidFill>
                  <a:schemeClr val="accent1"/>
                </a:solidFill>
              </a:rPr>
              <a:pPr algn="ctr"/>
              <a:t>‹N°›</a:t>
            </a:fld>
            <a:endParaRPr lang="fr-FR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4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F392297-8224-9CF2-6046-2D7737A4DEF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69725" y="6642100"/>
            <a:ext cx="8810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C0 - VINCI Public</a:t>
            </a:r>
          </a:p>
        </p:txBody>
      </p:sp>
    </p:spTree>
    <p:extLst>
      <p:ext uri="{BB962C8B-B14F-4D97-AF65-F5344CB8AC3E}">
        <p14:creationId xmlns:p14="http://schemas.microsoft.com/office/powerpoint/2010/main" val="8433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4.pn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25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s://github.com/vletoux/TestAntiviru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5.png"/><Relationship Id="rId7" Type="http://schemas.openxmlformats.org/officeDocument/2006/relationships/image" Target="../media/image2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7.svg"/><Relationship Id="rId5" Type="http://schemas.openxmlformats.org/officeDocument/2006/relationships/image" Target="../media/image23.svg"/><Relationship Id="rId10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52.gif"/><Relationship Id="rId4" Type="http://schemas.openxmlformats.org/officeDocument/2006/relationships/image" Target="../media/image23.svg"/><Relationship Id="rId9" Type="http://schemas.openxmlformats.org/officeDocument/2006/relationships/image" Target="../media/image51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3.png"/><Relationship Id="rId7" Type="http://schemas.openxmlformats.org/officeDocument/2006/relationships/image" Target="../media/image24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55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54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hyperlink" Target="https://www.vinci.com/ce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svg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C9F746A-4301-B2B7-F9B7-3929B72D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Arial"/>
                <a:cs typeface="Arial"/>
              </a:rPr>
              <a:t> Uncommon Tricks for Enhanced Security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Vincent LE TOUX (VINCI, France)</a:t>
            </a:r>
          </a:p>
        </p:txBody>
      </p:sp>
      <p:sp>
        <p:nvSpPr>
          <p:cNvPr id="5" name="Google Shape;9;p2">
            <a:extLst>
              <a:ext uri="{FF2B5EF4-FFF2-40B4-BE49-F238E27FC236}">
                <a16:creationId xmlns:a16="http://schemas.microsoft.com/office/drawing/2014/main" id="{B877449D-5AB4-31B4-240A-268D2C3F8A95}"/>
              </a:ext>
            </a:extLst>
          </p:cNvPr>
          <p:cNvSpPr txBox="1">
            <a:spLocks/>
          </p:cNvSpPr>
          <p:nvPr/>
        </p:nvSpPr>
        <p:spPr>
          <a:xfrm>
            <a:off x="5088384" y="1526790"/>
            <a:ext cx="6795585" cy="25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Open Sans"/>
              <a:buNone/>
              <a:defRPr sz="5000" b="0" i="0" u="none" strike="noStrike" cap="none">
                <a:solidFill>
                  <a:srgbClr val="821D3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Unveiling Active </a:t>
            </a:r>
            <a:r>
              <a:rPr lang="en-US">
                <a:latin typeface="Arial"/>
                <a:cs typeface="Arial"/>
              </a:rPr>
              <a:t>Directory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2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3E0C12-1627-2BC1-94AE-3D7A16654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Stay silent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32E96B-6BEC-2698-D660-7003ABE9AE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39B371-9001-4AE9-B212-4E664A6C5E3B}" type="slidenum">
              <a:rPr lang="en-US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785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D8894-D084-47D2-0109-030E9A44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#4 Anonymous Bind Usage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D4B249-53DE-EA32-7644-152D21D61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157953"/>
            <a:ext cx="5735139" cy="335756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F11636E-2655-E0D0-0BB3-72140805F769}"/>
              </a:ext>
            </a:extLst>
          </p:cNvPr>
          <p:cNvSpPr txBox="1"/>
          <p:nvPr/>
        </p:nvSpPr>
        <p:spPr>
          <a:xfrm>
            <a:off x="6279472" y="2295525"/>
            <a:ext cx="2765369" cy="140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/>
              <a:t>« Anonymous bind » can be used on every DC.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/>
              <a:t>Basic information about the server FQDN, OS type, …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/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/>
              <a:t>Sadly, not a vulnerability</a:t>
            </a:r>
            <a:endParaRPr lang="en-US" sz="1200" dirty="0" err="1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B07A5AC-F9F4-3A53-00F9-70890037AFB0}"/>
              </a:ext>
            </a:extLst>
          </p:cNvPr>
          <p:cNvSpPr txBox="1"/>
          <p:nvPr/>
        </p:nvSpPr>
        <p:spPr>
          <a:xfrm>
            <a:off x="9044841" y="2256938"/>
            <a:ext cx="3035978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/>
              <a:t>Can be disabled only starting Windows Server 2019 (DenyUnauthenticatedBind)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A59F448-91B2-DB38-90FD-447345588836}"/>
              </a:ext>
            </a:extLst>
          </p:cNvPr>
          <p:cNvSpPr txBox="1"/>
          <p:nvPr/>
        </p:nvSpPr>
        <p:spPr>
          <a:xfrm>
            <a:off x="10688755" y="677978"/>
            <a:ext cx="839717" cy="5749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2800" b="1">
                <a:solidFill>
                  <a:srgbClr val="00B050"/>
                </a:solidFill>
              </a:rPr>
              <a:t>Easy</a:t>
            </a:r>
            <a:endParaRPr lang="en-US" sz="2800" b="1" dirty="0" err="1">
              <a:solidFill>
                <a:srgbClr val="00B050"/>
              </a:solidFill>
            </a:endParaRPr>
          </a:p>
        </p:txBody>
      </p:sp>
      <p:pic>
        <p:nvPicPr>
          <p:cNvPr id="4" name="Image 3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481B0DEB-B925-7A93-FFAF-4BD53F32F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78" y="3429000"/>
            <a:ext cx="3543641" cy="299932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FA2F361E-66B0-90A8-74E3-1FE838696C3A}"/>
              </a:ext>
            </a:extLst>
          </p:cNvPr>
          <p:cNvGrpSpPr/>
          <p:nvPr/>
        </p:nvGrpSpPr>
        <p:grpSpPr>
          <a:xfrm>
            <a:off x="878666" y="1423938"/>
            <a:ext cx="1513685" cy="341343"/>
            <a:chOff x="878666" y="1423938"/>
            <a:chExt cx="1513685" cy="34134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CF37E10-9E7F-07FD-E51F-4410217DE0C5}"/>
                </a:ext>
              </a:extLst>
            </p:cNvPr>
            <p:cNvSpPr txBox="1"/>
            <p:nvPr/>
          </p:nvSpPr>
          <p:spPr>
            <a:xfrm>
              <a:off x="1202666" y="1423938"/>
              <a:ext cx="118968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What is this ?</a:t>
              </a:r>
            </a:p>
          </p:txBody>
        </p:sp>
        <p:pic>
          <p:nvPicPr>
            <p:cNvPr id="6" name="Graphique 5" descr="Aide avec un remplissage uni">
              <a:extLst>
                <a:ext uri="{FF2B5EF4-FFF2-40B4-BE49-F238E27FC236}">
                  <a16:creationId xmlns:a16="http://schemas.microsoft.com/office/drawing/2014/main" id="{6BC1561B-F5F5-9D97-46AD-77F8B5EBF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8666" y="1441281"/>
              <a:ext cx="324000" cy="324000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7FBA2B-F0FE-C1E4-C44B-8B4C435C362F}"/>
              </a:ext>
            </a:extLst>
          </p:cNvPr>
          <p:cNvGrpSpPr/>
          <p:nvPr/>
        </p:nvGrpSpPr>
        <p:grpSpPr>
          <a:xfrm>
            <a:off x="8963630" y="1428746"/>
            <a:ext cx="3213372" cy="334674"/>
            <a:chOff x="8748101" y="1575706"/>
            <a:chExt cx="3213372" cy="33467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62B17E1-D0BE-AF92-6719-15E68A35D1ED}"/>
                </a:ext>
              </a:extLst>
            </p:cNvPr>
            <p:cNvSpPr txBox="1"/>
            <p:nvPr/>
          </p:nvSpPr>
          <p:spPr>
            <a:xfrm>
              <a:off x="9044841" y="1576763"/>
              <a:ext cx="2916632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How to fix it / detect it / mitigate it ?</a:t>
              </a:r>
            </a:p>
          </p:txBody>
        </p:sp>
        <p:pic>
          <p:nvPicPr>
            <p:cNvPr id="16" name="Graphique 15" descr="Pansement avec un remplissage uni">
              <a:extLst>
                <a:ext uri="{FF2B5EF4-FFF2-40B4-BE49-F238E27FC236}">
                  <a16:creationId xmlns:a16="http://schemas.microsoft.com/office/drawing/2014/main" id="{AC2BF2FC-3D4B-01B8-ACC3-6BE835E6B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48101" y="1575706"/>
              <a:ext cx="324000" cy="324000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FB1DC9D-D1C5-CFBE-C7E3-8973CD8BCB81}"/>
              </a:ext>
            </a:extLst>
          </p:cNvPr>
          <p:cNvGrpSpPr/>
          <p:nvPr/>
        </p:nvGrpSpPr>
        <p:grpSpPr>
          <a:xfrm>
            <a:off x="6238696" y="1372040"/>
            <a:ext cx="2132507" cy="396000"/>
            <a:chOff x="4651394" y="1457554"/>
            <a:chExt cx="2132507" cy="396000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DB064B7-F652-325D-094C-D502FD5F1648}"/>
                </a:ext>
              </a:extLst>
            </p:cNvPr>
            <p:cNvSpPr txBox="1"/>
            <p:nvPr/>
          </p:nvSpPr>
          <p:spPr>
            <a:xfrm>
              <a:off x="5030536" y="1493288"/>
              <a:ext cx="175336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Why it is a problem ?</a:t>
              </a:r>
            </a:p>
          </p:txBody>
        </p:sp>
        <p:pic>
          <p:nvPicPr>
            <p:cNvPr id="19" name="Graphique 18" descr="Cible avec un remplissage uni">
              <a:extLst>
                <a:ext uri="{FF2B5EF4-FFF2-40B4-BE49-F238E27FC236}">
                  <a16:creationId xmlns:a16="http://schemas.microsoft.com/office/drawing/2014/main" id="{34854F53-6953-FD00-DF49-5D655F72B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51394" y="1457554"/>
              <a:ext cx="396000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212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764E7-9EB4-FE25-F7CC-C12D37EE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#5 NT4 API Abuse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26AA2B-7828-F7E7-61BB-25087FDF4847}"/>
              </a:ext>
            </a:extLst>
          </p:cNvPr>
          <p:cNvSpPr txBox="1"/>
          <p:nvPr/>
        </p:nvSpPr>
        <p:spPr>
          <a:xfrm>
            <a:off x="9979809" y="749323"/>
            <a:ext cx="1654171" cy="574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2800" b="1">
                <a:solidFill>
                  <a:srgbClr val="FF0000"/>
                </a:solidFill>
              </a:rPr>
              <a:t>Advanced</a:t>
            </a:r>
            <a:endParaRPr lang="en-US" sz="2800" b="1" dirty="0" err="1">
              <a:solidFill>
                <a:srgbClr val="FF0000"/>
              </a:solidFill>
            </a:endParaRPr>
          </a:p>
        </p:txBody>
      </p:sp>
      <p:grpSp>
        <p:nvGrpSpPr>
          <p:cNvPr id="10" name="Group 64">
            <a:extLst>
              <a:ext uri="{FF2B5EF4-FFF2-40B4-BE49-F238E27FC236}">
                <a16:creationId xmlns:a16="http://schemas.microsoft.com/office/drawing/2014/main" id="{37AEF8BE-6876-B5F1-2F38-F96AE274D534}"/>
              </a:ext>
            </a:extLst>
          </p:cNvPr>
          <p:cNvGrpSpPr/>
          <p:nvPr/>
        </p:nvGrpSpPr>
        <p:grpSpPr>
          <a:xfrm>
            <a:off x="514420" y="2331964"/>
            <a:ext cx="787924" cy="830588"/>
            <a:chOff x="2462213" y="1292226"/>
            <a:chExt cx="4208463" cy="4275137"/>
          </a:xfrm>
          <a:solidFill>
            <a:srgbClr val="0070C0"/>
          </a:solidFill>
        </p:grpSpPr>
        <p:sp>
          <p:nvSpPr>
            <p:cNvPr id="11" name="Freeform 307">
              <a:extLst>
                <a:ext uri="{FF2B5EF4-FFF2-40B4-BE49-F238E27FC236}">
                  <a16:creationId xmlns:a16="http://schemas.microsoft.com/office/drawing/2014/main" id="{7C9FC3D1-A28E-2E8C-2F01-A8A2CBD27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2952751"/>
              <a:ext cx="4208463" cy="2327275"/>
            </a:xfrm>
            <a:custGeom>
              <a:avLst/>
              <a:gdLst>
                <a:gd name="T0" fmla="*/ 2001 w 5303"/>
                <a:gd name="T1" fmla="*/ 0 h 2931"/>
                <a:gd name="T2" fmla="*/ 3300 w 5303"/>
                <a:gd name="T3" fmla="*/ 0 h 2931"/>
                <a:gd name="T4" fmla="*/ 4054 w 5303"/>
                <a:gd name="T5" fmla="*/ 5 h 2931"/>
                <a:gd name="T6" fmla="*/ 4183 w 5303"/>
                <a:gd name="T7" fmla="*/ 34 h 2931"/>
                <a:gd name="T8" fmla="*/ 4301 w 5303"/>
                <a:gd name="T9" fmla="*/ 90 h 2931"/>
                <a:gd name="T10" fmla="*/ 4402 w 5303"/>
                <a:gd name="T11" fmla="*/ 171 h 2931"/>
                <a:gd name="T12" fmla="*/ 4485 w 5303"/>
                <a:gd name="T13" fmla="*/ 272 h 2931"/>
                <a:gd name="T14" fmla="*/ 5242 w 5303"/>
                <a:gd name="T15" fmla="*/ 1815 h 2931"/>
                <a:gd name="T16" fmla="*/ 5290 w 5303"/>
                <a:gd name="T17" fmla="*/ 1948 h 2931"/>
                <a:gd name="T18" fmla="*/ 5303 w 5303"/>
                <a:gd name="T19" fmla="*/ 2086 h 2931"/>
                <a:gd name="T20" fmla="*/ 5283 w 5303"/>
                <a:gd name="T21" fmla="*/ 2225 h 2931"/>
                <a:gd name="T22" fmla="*/ 5231 w 5303"/>
                <a:gd name="T23" fmla="*/ 2357 h 2931"/>
                <a:gd name="T24" fmla="*/ 5149 w 5303"/>
                <a:gd name="T25" fmla="*/ 2472 h 2931"/>
                <a:gd name="T26" fmla="*/ 5043 w 5303"/>
                <a:gd name="T27" fmla="*/ 2563 h 2931"/>
                <a:gd name="T28" fmla="*/ 4917 w 5303"/>
                <a:gd name="T29" fmla="*/ 2627 h 2931"/>
                <a:gd name="T30" fmla="*/ 4101 w 5303"/>
                <a:gd name="T31" fmla="*/ 1505 h 2931"/>
                <a:gd name="T32" fmla="*/ 4085 w 5303"/>
                <a:gd name="T33" fmla="*/ 1432 h 2931"/>
                <a:gd name="T34" fmla="*/ 4039 w 5303"/>
                <a:gd name="T35" fmla="*/ 1375 h 2931"/>
                <a:gd name="T36" fmla="*/ 3972 w 5303"/>
                <a:gd name="T37" fmla="*/ 1342 h 2931"/>
                <a:gd name="T38" fmla="*/ 1369 w 5303"/>
                <a:gd name="T39" fmla="*/ 1339 h 2931"/>
                <a:gd name="T40" fmla="*/ 1295 w 5303"/>
                <a:gd name="T41" fmla="*/ 1355 h 2931"/>
                <a:gd name="T42" fmla="*/ 1238 w 5303"/>
                <a:gd name="T43" fmla="*/ 1401 h 2931"/>
                <a:gd name="T44" fmla="*/ 1205 w 5303"/>
                <a:gd name="T45" fmla="*/ 1468 h 2931"/>
                <a:gd name="T46" fmla="*/ 1200 w 5303"/>
                <a:gd name="T47" fmla="*/ 2931 h 2931"/>
                <a:gd name="T48" fmla="*/ 319 w 5303"/>
                <a:gd name="T49" fmla="*/ 2599 h 2931"/>
                <a:gd name="T50" fmla="*/ 203 w 5303"/>
                <a:gd name="T51" fmla="*/ 2521 h 2931"/>
                <a:gd name="T52" fmla="*/ 110 w 5303"/>
                <a:gd name="T53" fmla="*/ 2416 h 2931"/>
                <a:gd name="T54" fmla="*/ 41 w 5303"/>
                <a:gd name="T55" fmla="*/ 2294 h 2931"/>
                <a:gd name="T56" fmla="*/ 5 w 5303"/>
                <a:gd name="T57" fmla="*/ 2157 h 2931"/>
                <a:gd name="T58" fmla="*/ 2 w 5303"/>
                <a:gd name="T59" fmla="*/ 2018 h 2931"/>
                <a:gd name="T60" fmla="*/ 31 w 5303"/>
                <a:gd name="T61" fmla="*/ 1881 h 2931"/>
                <a:gd name="T62" fmla="*/ 783 w 5303"/>
                <a:gd name="T63" fmla="*/ 331 h 2931"/>
                <a:gd name="T64" fmla="*/ 855 w 5303"/>
                <a:gd name="T65" fmla="*/ 219 h 2931"/>
                <a:gd name="T66" fmla="*/ 948 w 5303"/>
                <a:gd name="T67" fmla="*/ 127 h 2931"/>
                <a:gd name="T68" fmla="*/ 1060 w 5303"/>
                <a:gd name="T69" fmla="*/ 59 h 2931"/>
                <a:gd name="T70" fmla="*/ 1182 w 5303"/>
                <a:gd name="T71" fmla="*/ 14 h 2931"/>
                <a:gd name="T72" fmla="*/ 1315 w 5303"/>
                <a:gd name="T73" fmla="*/ 0 h 2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03" h="2931">
                  <a:moveTo>
                    <a:pt x="1315" y="0"/>
                  </a:moveTo>
                  <a:lnTo>
                    <a:pt x="2001" y="0"/>
                  </a:lnTo>
                  <a:lnTo>
                    <a:pt x="2651" y="749"/>
                  </a:lnTo>
                  <a:lnTo>
                    <a:pt x="3300" y="0"/>
                  </a:lnTo>
                  <a:lnTo>
                    <a:pt x="3987" y="0"/>
                  </a:lnTo>
                  <a:lnTo>
                    <a:pt x="4054" y="5"/>
                  </a:lnTo>
                  <a:lnTo>
                    <a:pt x="4119" y="14"/>
                  </a:lnTo>
                  <a:lnTo>
                    <a:pt x="4183" y="34"/>
                  </a:lnTo>
                  <a:lnTo>
                    <a:pt x="4243" y="59"/>
                  </a:lnTo>
                  <a:lnTo>
                    <a:pt x="4301" y="90"/>
                  </a:lnTo>
                  <a:lnTo>
                    <a:pt x="4353" y="127"/>
                  </a:lnTo>
                  <a:lnTo>
                    <a:pt x="4402" y="171"/>
                  </a:lnTo>
                  <a:lnTo>
                    <a:pt x="4446" y="220"/>
                  </a:lnTo>
                  <a:lnTo>
                    <a:pt x="4485" y="272"/>
                  </a:lnTo>
                  <a:lnTo>
                    <a:pt x="4518" y="331"/>
                  </a:lnTo>
                  <a:lnTo>
                    <a:pt x="5242" y="1815"/>
                  </a:lnTo>
                  <a:lnTo>
                    <a:pt x="5270" y="1881"/>
                  </a:lnTo>
                  <a:lnTo>
                    <a:pt x="5290" y="1948"/>
                  </a:lnTo>
                  <a:lnTo>
                    <a:pt x="5300" y="2018"/>
                  </a:lnTo>
                  <a:lnTo>
                    <a:pt x="5303" y="2086"/>
                  </a:lnTo>
                  <a:lnTo>
                    <a:pt x="5296" y="2157"/>
                  </a:lnTo>
                  <a:lnTo>
                    <a:pt x="5283" y="2225"/>
                  </a:lnTo>
                  <a:lnTo>
                    <a:pt x="5260" y="2294"/>
                  </a:lnTo>
                  <a:lnTo>
                    <a:pt x="5231" y="2357"/>
                  </a:lnTo>
                  <a:lnTo>
                    <a:pt x="5193" y="2416"/>
                  </a:lnTo>
                  <a:lnTo>
                    <a:pt x="5149" y="2472"/>
                  </a:lnTo>
                  <a:lnTo>
                    <a:pt x="5099" y="2521"/>
                  </a:lnTo>
                  <a:lnTo>
                    <a:pt x="5043" y="2563"/>
                  </a:lnTo>
                  <a:lnTo>
                    <a:pt x="4982" y="2599"/>
                  </a:lnTo>
                  <a:lnTo>
                    <a:pt x="4917" y="2627"/>
                  </a:lnTo>
                  <a:lnTo>
                    <a:pt x="4101" y="2931"/>
                  </a:lnTo>
                  <a:lnTo>
                    <a:pt x="4101" y="1505"/>
                  </a:lnTo>
                  <a:lnTo>
                    <a:pt x="4096" y="1468"/>
                  </a:lnTo>
                  <a:lnTo>
                    <a:pt x="4085" y="1432"/>
                  </a:lnTo>
                  <a:lnTo>
                    <a:pt x="4063" y="1401"/>
                  </a:lnTo>
                  <a:lnTo>
                    <a:pt x="4039" y="1375"/>
                  </a:lnTo>
                  <a:lnTo>
                    <a:pt x="4008" y="1355"/>
                  </a:lnTo>
                  <a:lnTo>
                    <a:pt x="3972" y="1342"/>
                  </a:lnTo>
                  <a:lnTo>
                    <a:pt x="3934" y="1339"/>
                  </a:lnTo>
                  <a:lnTo>
                    <a:pt x="1369" y="1339"/>
                  </a:lnTo>
                  <a:lnTo>
                    <a:pt x="1329" y="1342"/>
                  </a:lnTo>
                  <a:lnTo>
                    <a:pt x="1295" y="1355"/>
                  </a:lnTo>
                  <a:lnTo>
                    <a:pt x="1264" y="1375"/>
                  </a:lnTo>
                  <a:lnTo>
                    <a:pt x="1238" y="1401"/>
                  </a:lnTo>
                  <a:lnTo>
                    <a:pt x="1218" y="1432"/>
                  </a:lnTo>
                  <a:lnTo>
                    <a:pt x="1205" y="1468"/>
                  </a:lnTo>
                  <a:lnTo>
                    <a:pt x="1200" y="1505"/>
                  </a:lnTo>
                  <a:lnTo>
                    <a:pt x="1200" y="2931"/>
                  </a:lnTo>
                  <a:lnTo>
                    <a:pt x="384" y="2627"/>
                  </a:lnTo>
                  <a:lnTo>
                    <a:pt x="319" y="2599"/>
                  </a:lnTo>
                  <a:lnTo>
                    <a:pt x="258" y="2563"/>
                  </a:lnTo>
                  <a:lnTo>
                    <a:pt x="203" y="2521"/>
                  </a:lnTo>
                  <a:lnTo>
                    <a:pt x="154" y="2472"/>
                  </a:lnTo>
                  <a:lnTo>
                    <a:pt x="110" y="2416"/>
                  </a:lnTo>
                  <a:lnTo>
                    <a:pt x="72" y="2357"/>
                  </a:lnTo>
                  <a:lnTo>
                    <a:pt x="41" y="2294"/>
                  </a:lnTo>
                  <a:lnTo>
                    <a:pt x="20" y="2225"/>
                  </a:lnTo>
                  <a:lnTo>
                    <a:pt x="5" y="2157"/>
                  </a:lnTo>
                  <a:lnTo>
                    <a:pt x="0" y="2086"/>
                  </a:lnTo>
                  <a:lnTo>
                    <a:pt x="2" y="2018"/>
                  </a:lnTo>
                  <a:lnTo>
                    <a:pt x="13" y="1948"/>
                  </a:lnTo>
                  <a:lnTo>
                    <a:pt x="31" y="1881"/>
                  </a:lnTo>
                  <a:lnTo>
                    <a:pt x="59" y="1815"/>
                  </a:lnTo>
                  <a:lnTo>
                    <a:pt x="783" y="331"/>
                  </a:lnTo>
                  <a:lnTo>
                    <a:pt x="816" y="272"/>
                  </a:lnTo>
                  <a:lnTo>
                    <a:pt x="855" y="219"/>
                  </a:lnTo>
                  <a:lnTo>
                    <a:pt x="899" y="171"/>
                  </a:lnTo>
                  <a:lnTo>
                    <a:pt x="948" y="127"/>
                  </a:lnTo>
                  <a:lnTo>
                    <a:pt x="1002" y="90"/>
                  </a:lnTo>
                  <a:lnTo>
                    <a:pt x="1060" y="59"/>
                  </a:lnTo>
                  <a:lnTo>
                    <a:pt x="1120" y="34"/>
                  </a:lnTo>
                  <a:lnTo>
                    <a:pt x="1182" y="14"/>
                  </a:lnTo>
                  <a:lnTo>
                    <a:pt x="1248" y="5"/>
                  </a:lnTo>
                  <a:lnTo>
                    <a:pt x="1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Freeform 308">
              <a:extLst>
                <a:ext uri="{FF2B5EF4-FFF2-40B4-BE49-F238E27FC236}">
                  <a16:creationId xmlns:a16="http://schemas.microsoft.com/office/drawing/2014/main" id="{4585D5B2-65DF-5EF6-04B4-87F503CB8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813" y="5284788"/>
              <a:ext cx="2227263" cy="282575"/>
            </a:xfrm>
            <a:custGeom>
              <a:avLst/>
              <a:gdLst>
                <a:gd name="T0" fmla="*/ 178 w 2806"/>
                <a:gd name="T1" fmla="*/ 0 h 356"/>
                <a:gd name="T2" fmla="*/ 2627 w 2806"/>
                <a:gd name="T3" fmla="*/ 0 h 356"/>
                <a:gd name="T4" fmla="*/ 2668 w 2806"/>
                <a:gd name="T5" fmla="*/ 5 h 356"/>
                <a:gd name="T6" fmla="*/ 2706 w 2806"/>
                <a:gd name="T7" fmla="*/ 18 h 356"/>
                <a:gd name="T8" fmla="*/ 2739 w 2806"/>
                <a:gd name="T9" fmla="*/ 39 h 356"/>
                <a:gd name="T10" fmla="*/ 2766 w 2806"/>
                <a:gd name="T11" fmla="*/ 67 h 356"/>
                <a:gd name="T12" fmla="*/ 2788 w 2806"/>
                <a:gd name="T13" fmla="*/ 100 h 356"/>
                <a:gd name="T14" fmla="*/ 2801 w 2806"/>
                <a:gd name="T15" fmla="*/ 137 h 356"/>
                <a:gd name="T16" fmla="*/ 2806 w 2806"/>
                <a:gd name="T17" fmla="*/ 178 h 356"/>
                <a:gd name="T18" fmla="*/ 2801 w 2806"/>
                <a:gd name="T19" fmla="*/ 219 h 356"/>
                <a:gd name="T20" fmla="*/ 2788 w 2806"/>
                <a:gd name="T21" fmla="*/ 256 h 356"/>
                <a:gd name="T22" fmla="*/ 2766 w 2806"/>
                <a:gd name="T23" fmla="*/ 289 h 356"/>
                <a:gd name="T24" fmla="*/ 2739 w 2806"/>
                <a:gd name="T25" fmla="*/ 317 h 356"/>
                <a:gd name="T26" fmla="*/ 2706 w 2806"/>
                <a:gd name="T27" fmla="*/ 338 h 356"/>
                <a:gd name="T28" fmla="*/ 2668 w 2806"/>
                <a:gd name="T29" fmla="*/ 351 h 356"/>
                <a:gd name="T30" fmla="*/ 2627 w 2806"/>
                <a:gd name="T31" fmla="*/ 356 h 356"/>
                <a:gd name="T32" fmla="*/ 178 w 2806"/>
                <a:gd name="T33" fmla="*/ 356 h 356"/>
                <a:gd name="T34" fmla="*/ 137 w 2806"/>
                <a:gd name="T35" fmla="*/ 351 h 356"/>
                <a:gd name="T36" fmla="*/ 99 w 2806"/>
                <a:gd name="T37" fmla="*/ 338 h 356"/>
                <a:gd name="T38" fmla="*/ 67 w 2806"/>
                <a:gd name="T39" fmla="*/ 317 h 356"/>
                <a:gd name="T40" fmla="*/ 39 w 2806"/>
                <a:gd name="T41" fmla="*/ 289 h 356"/>
                <a:gd name="T42" fmla="*/ 18 w 2806"/>
                <a:gd name="T43" fmla="*/ 256 h 356"/>
                <a:gd name="T44" fmla="*/ 5 w 2806"/>
                <a:gd name="T45" fmla="*/ 219 h 356"/>
                <a:gd name="T46" fmla="*/ 0 w 2806"/>
                <a:gd name="T47" fmla="*/ 178 h 356"/>
                <a:gd name="T48" fmla="*/ 5 w 2806"/>
                <a:gd name="T49" fmla="*/ 137 h 356"/>
                <a:gd name="T50" fmla="*/ 18 w 2806"/>
                <a:gd name="T51" fmla="*/ 100 h 356"/>
                <a:gd name="T52" fmla="*/ 39 w 2806"/>
                <a:gd name="T53" fmla="*/ 67 h 356"/>
                <a:gd name="T54" fmla="*/ 67 w 2806"/>
                <a:gd name="T55" fmla="*/ 39 h 356"/>
                <a:gd name="T56" fmla="*/ 99 w 2806"/>
                <a:gd name="T57" fmla="*/ 18 h 356"/>
                <a:gd name="T58" fmla="*/ 137 w 2806"/>
                <a:gd name="T59" fmla="*/ 5 h 356"/>
                <a:gd name="T60" fmla="*/ 178 w 2806"/>
                <a:gd name="T6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6" h="356">
                  <a:moveTo>
                    <a:pt x="178" y="0"/>
                  </a:moveTo>
                  <a:lnTo>
                    <a:pt x="2627" y="0"/>
                  </a:lnTo>
                  <a:lnTo>
                    <a:pt x="2668" y="5"/>
                  </a:lnTo>
                  <a:lnTo>
                    <a:pt x="2706" y="18"/>
                  </a:lnTo>
                  <a:lnTo>
                    <a:pt x="2739" y="39"/>
                  </a:lnTo>
                  <a:lnTo>
                    <a:pt x="2766" y="67"/>
                  </a:lnTo>
                  <a:lnTo>
                    <a:pt x="2788" y="100"/>
                  </a:lnTo>
                  <a:lnTo>
                    <a:pt x="2801" y="137"/>
                  </a:lnTo>
                  <a:lnTo>
                    <a:pt x="2806" y="178"/>
                  </a:lnTo>
                  <a:lnTo>
                    <a:pt x="2801" y="219"/>
                  </a:lnTo>
                  <a:lnTo>
                    <a:pt x="2788" y="256"/>
                  </a:lnTo>
                  <a:lnTo>
                    <a:pt x="2766" y="289"/>
                  </a:lnTo>
                  <a:lnTo>
                    <a:pt x="2739" y="317"/>
                  </a:lnTo>
                  <a:lnTo>
                    <a:pt x="2706" y="338"/>
                  </a:lnTo>
                  <a:lnTo>
                    <a:pt x="2668" y="351"/>
                  </a:lnTo>
                  <a:lnTo>
                    <a:pt x="2627" y="356"/>
                  </a:lnTo>
                  <a:lnTo>
                    <a:pt x="178" y="356"/>
                  </a:lnTo>
                  <a:lnTo>
                    <a:pt x="137" y="351"/>
                  </a:lnTo>
                  <a:lnTo>
                    <a:pt x="99" y="338"/>
                  </a:lnTo>
                  <a:lnTo>
                    <a:pt x="67" y="317"/>
                  </a:lnTo>
                  <a:lnTo>
                    <a:pt x="39" y="289"/>
                  </a:lnTo>
                  <a:lnTo>
                    <a:pt x="18" y="256"/>
                  </a:lnTo>
                  <a:lnTo>
                    <a:pt x="5" y="219"/>
                  </a:lnTo>
                  <a:lnTo>
                    <a:pt x="0" y="178"/>
                  </a:lnTo>
                  <a:lnTo>
                    <a:pt x="5" y="137"/>
                  </a:lnTo>
                  <a:lnTo>
                    <a:pt x="18" y="100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99" y="18"/>
                  </a:lnTo>
                  <a:lnTo>
                    <a:pt x="137" y="5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 309">
              <a:extLst>
                <a:ext uri="{FF2B5EF4-FFF2-40B4-BE49-F238E27FC236}">
                  <a16:creationId xmlns:a16="http://schemas.microsoft.com/office/drawing/2014/main" id="{098B6F04-5B48-99CF-DA54-E6583FC4B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1" y="1292226"/>
              <a:ext cx="1549400" cy="1547813"/>
            </a:xfrm>
            <a:custGeom>
              <a:avLst/>
              <a:gdLst>
                <a:gd name="T0" fmla="*/ 1076 w 1953"/>
                <a:gd name="T1" fmla="*/ 5 h 1949"/>
                <a:gd name="T2" fmla="*/ 1268 w 1953"/>
                <a:gd name="T3" fmla="*/ 44 h 1949"/>
                <a:gd name="T4" fmla="*/ 1443 w 1953"/>
                <a:gd name="T5" fmla="*/ 117 h 1949"/>
                <a:gd name="T6" fmla="*/ 1598 w 1953"/>
                <a:gd name="T7" fmla="*/ 222 h 1949"/>
                <a:gd name="T8" fmla="*/ 1730 w 1953"/>
                <a:gd name="T9" fmla="*/ 354 h 1949"/>
                <a:gd name="T10" fmla="*/ 1835 w 1953"/>
                <a:gd name="T11" fmla="*/ 509 h 1949"/>
                <a:gd name="T12" fmla="*/ 1909 w 1953"/>
                <a:gd name="T13" fmla="*/ 684 h 1949"/>
                <a:gd name="T14" fmla="*/ 1948 w 1953"/>
                <a:gd name="T15" fmla="*/ 875 h 1949"/>
                <a:gd name="T16" fmla="*/ 1948 w 1953"/>
                <a:gd name="T17" fmla="*/ 1069 h 1949"/>
                <a:gd name="T18" fmla="*/ 1912 w 1953"/>
                <a:gd name="T19" fmla="*/ 1252 h 1949"/>
                <a:gd name="T20" fmla="*/ 1843 w 1953"/>
                <a:gd name="T21" fmla="*/ 1418 h 1949"/>
                <a:gd name="T22" fmla="*/ 1747 w 1953"/>
                <a:gd name="T23" fmla="*/ 1569 h 1949"/>
                <a:gd name="T24" fmla="*/ 1624 w 1953"/>
                <a:gd name="T25" fmla="*/ 1698 h 1949"/>
                <a:gd name="T26" fmla="*/ 1484 w 1953"/>
                <a:gd name="T27" fmla="*/ 1804 h 1949"/>
                <a:gd name="T28" fmla="*/ 1325 w 1953"/>
                <a:gd name="T29" fmla="*/ 1882 h 1949"/>
                <a:gd name="T30" fmla="*/ 1155 w 1953"/>
                <a:gd name="T31" fmla="*/ 1931 h 1949"/>
                <a:gd name="T32" fmla="*/ 977 w 1953"/>
                <a:gd name="T33" fmla="*/ 1949 h 1949"/>
                <a:gd name="T34" fmla="*/ 798 w 1953"/>
                <a:gd name="T35" fmla="*/ 1931 h 1949"/>
                <a:gd name="T36" fmla="*/ 628 w 1953"/>
                <a:gd name="T37" fmla="*/ 1882 h 1949"/>
                <a:gd name="T38" fmla="*/ 471 w 1953"/>
                <a:gd name="T39" fmla="*/ 1804 h 1949"/>
                <a:gd name="T40" fmla="*/ 329 w 1953"/>
                <a:gd name="T41" fmla="*/ 1698 h 1949"/>
                <a:gd name="T42" fmla="*/ 208 w 1953"/>
                <a:gd name="T43" fmla="*/ 1569 h 1949"/>
                <a:gd name="T44" fmla="*/ 110 w 1953"/>
                <a:gd name="T45" fmla="*/ 1418 h 1949"/>
                <a:gd name="T46" fmla="*/ 41 w 1953"/>
                <a:gd name="T47" fmla="*/ 1252 h 1949"/>
                <a:gd name="T48" fmla="*/ 5 w 1953"/>
                <a:gd name="T49" fmla="*/ 1069 h 1949"/>
                <a:gd name="T50" fmla="*/ 5 w 1953"/>
                <a:gd name="T51" fmla="*/ 875 h 1949"/>
                <a:gd name="T52" fmla="*/ 45 w 1953"/>
                <a:gd name="T53" fmla="*/ 684 h 1949"/>
                <a:gd name="T54" fmla="*/ 118 w 1953"/>
                <a:gd name="T55" fmla="*/ 509 h 1949"/>
                <a:gd name="T56" fmla="*/ 224 w 1953"/>
                <a:gd name="T57" fmla="*/ 354 h 1949"/>
                <a:gd name="T58" fmla="*/ 355 w 1953"/>
                <a:gd name="T59" fmla="*/ 222 h 1949"/>
                <a:gd name="T60" fmla="*/ 512 w 1953"/>
                <a:gd name="T61" fmla="*/ 117 h 1949"/>
                <a:gd name="T62" fmla="*/ 687 w 1953"/>
                <a:gd name="T63" fmla="*/ 44 h 1949"/>
                <a:gd name="T64" fmla="*/ 877 w 1953"/>
                <a:gd name="T65" fmla="*/ 5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53" h="1949">
                  <a:moveTo>
                    <a:pt x="977" y="0"/>
                  </a:moveTo>
                  <a:lnTo>
                    <a:pt x="1076" y="5"/>
                  </a:lnTo>
                  <a:lnTo>
                    <a:pt x="1173" y="19"/>
                  </a:lnTo>
                  <a:lnTo>
                    <a:pt x="1268" y="44"/>
                  </a:lnTo>
                  <a:lnTo>
                    <a:pt x="1358" y="76"/>
                  </a:lnTo>
                  <a:lnTo>
                    <a:pt x="1443" y="117"/>
                  </a:lnTo>
                  <a:lnTo>
                    <a:pt x="1523" y="166"/>
                  </a:lnTo>
                  <a:lnTo>
                    <a:pt x="1598" y="222"/>
                  </a:lnTo>
                  <a:lnTo>
                    <a:pt x="1667" y="285"/>
                  </a:lnTo>
                  <a:lnTo>
                    <a:pt x="1730" y="354"/>
                  </a:lnTo>
                  <a:lnTo>
                    <a:pt x="1786" y="429"/>
                  </a:lnTo>
                  <a:lnTo>
                    <a:pt x="1835" y="509"/>
                  </a:lnTo>
                  <a:lnTo>
                    <a:pt x="1876" y="594"/>
                  </a:lnTo>
                  <a:lnTo>
                    <a:pt x="1909" y="684"/>
                  </a:lnTo>
                  <a:lnTo>
                    <a:pt x="1933" y="777"/>
                  </a:lnTo>
                  <a:lnTo>
                    <a:pt x="1948" y="875"/>
                  </a:lnTo>
                  <a:lnTo>
                    <a:pt x="1953" y="974"/>
                  </a:lnTo>
                  <a:lnTo>
                    <a:pt x="1948" y="1069"/>
                  </a:lnTo>
                  <a:lnTo>
                    <a:pt x="1935" y="1162"/>
                  </a:lnTo>
                  <a:lnTo>
                    <a:pt x="1912" y="1252"/>
                  </a:lnTo>
                  <a:lnTo>
                    <a:pt x="1881" y="1337"/>
                  </a:lnTo>
                  <a:lnTo>
                    <a:pt x="1843" y="1418"/>
                  </a:lnTo>
                  <a:lnTo>
                    <a:pt x="1798" y="1497"/>
                  </a:lnTo>
                  <a:lnTo>
                    <a:pt x="1747" y="1569"/>
                  </a:lnTo>
                  <a:lnTo>
                    <a:pt x="1688" y="1636"/>
                  </a:lnTo>
                  <a:lnTo>
                    <a:pt x="1624" y="1698"/>
                  </a:lnTo>
                  <a:lnTo>
                    <a:pt x="1555" y="1753"/>
                  </a:lnTo>
                  <a:lnTo>
                    <a:pt x="1484" y="1804"/>
                  </a:lnTo>
                  <a:lnTo>
                    <a:pt x="1407" y="1846"/>
                  </a:lnTo>
                  <a:lnTo>
                    <a:pt x="1325" y="1882"/>
                  </a:lnTo>
                  <a:lnTo>
                    <a:pt x="1242" y="1910"/>
                  </a:lnTo>
                  <a:lnTo>
                    <a:pt x="1155" y="1931"/>
                  </a:lnTo>
                  <a:lnTo>
                    <a:pt x="1067" y="1944"/>
                  </a:lnTo>
                  <a:lnTo>
                    <a:pt x="977" y="1949"/>
                  </a:lnTo>
                  <a:lnTo>
                    <a:pt x="887" y="1944"/>
                  </a:lnTo>
                  <a:lnTo>
                    <a:pt x="798" y="1931"/>
                  </a:lnTo>
                  <a:lnTo>
                    <a:pt x="712" y="1910"/>
                  </a:lnTo>
                  <a:lnTo>
                    <a:pt x="628" y="1882"/>
                  </a:lnTo>
                  <a:lnTo>
                    <a:pt x="548" y="1846"/>
                  </a:lnTo>
                  <a:lnTo>
                    <a:pt x="471" y="1804"/>
                  </a:lnTo>
                  <a:lnTo>
                    <a:pt x="398" y="1753"/>
                  </a:lnTo>
                  <a:lnTo>
                    <a:pt x="329" y="1698"/>
                  </a:lnTo>
                  <a:lnTo>
                    <a:pt x="265" y="1636"/>
                  </a:lnTo>
                  <a:lnTo>
                    <a:pt x="208" y="1569"/>
                  </a:lnTo>
                  <a:lnTo>
                    <a:pt x="156" y="1497"/>
                  </a:lnTo>
                  <a:lnTo>
                    <a:pt x="110" y="1418"/>
                  </a:lnTo>
                  <a:lnTo>
                    <a:pt x="72" y="1337"/>
                  </a:lnTo>
                  <a:lnTo>
                    <a:pt x="41" y="1252"/>
                  </a:lnTo>
                  <a:lnTo>
                    <a:pt x="20" y="1162"/>
                  </a:lnTo>
                  <a:lnTo>
                    <a:pt x="5" y="1069"/>
                  </a:lnTo>
                  <a:lnTo>
                    <a:pt x="0" y="974"/>
                  </a:lnTo>
                  <a:lnTo>
                    <a:pt x="5" y="875"/>
                  </a:lnTo>
                  <a:lnTo>
                    <a:pt x="20" y="777"/>
                  </a:lnTo>
                  <a:lnTo>
                    <a:pt x="45" y="684"/>
                  </a:lnTo>
                  <a:lnTo>
                    <a:pt x="77" y="594"/>
                  </a:lnTo>
                  <a:lnTo>
                    <a:pt x="118" y="509"/>
                  </a:lnTo>
                  <a:lnTo>
                    <a:pt x="167" y="429"/>
                  </a:lnTo>
                  <a:lnTo>
                    <a:pt x="224" y="354"/>
                  </a:lnTo>
                  <a:lnTo>
                    <a:pt x="287" y="285"/>
                  </a:lnTo>
                  <a:lnTo>
                    <a:pt x="355" y="222"/>
                  </a:lnTo>
                  <a:lnTo>
                    <a:pt x="430" y="166"/>
                  </a:lnTo>
                  <a:lnTo>
                    <a:pt x="512" y="117"/>
                  </a:lnTo>
                  <a:lnTo>
                    <a:pt x="597" y="76"/>
                  </a:lnTo>
                  <a:lnTo>
                    <a:pt x="687" y="44"/>
                  </a:lnTo>
                  <a:lnTo>
                    <a:pt x="780" y="19"/>
                  </a:lnTo>
                  <a:lnTo>
                    <a:pt x="877" y="5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" name="Freeform 114">
            <a:extLst>
              <a:ext uri="{FF2B5EF4-FFF2-40B4-BE49-F238E27FC236}">
                <a16:creationId xmlns:a16="http://schemas.microsoft.com/office/drawing/2014/main" id="{9B580C66-E673-D645-B3DF-EA3B1BE3E46B}"/>
              </a:ext>
            </a:extLst>
          </p:cNvPr>
          <p:cNvSpPr>
            <a:spLocks noChangeAspect="1"/>
          </p:cNvSpPr>
          <p:nvPr/>
        </p:nvSpPr>
        <p:spPr bwMode="black">
          <a:xfrm>
            <a:off x="4459089" y="2448958"/>
            <a:ext cx="614280" cy="657769"/>
          </a:xfrm>
          <a:custGeom>
            <a:avLst/>
            <a:gdLst>
              <a:gd name="connsiteX0" fmla="*/ 472753 w 3511879"/>
              <a:gd name="connsiteY0" fmla="*/ 2812993 h 3395812"/>
              <a:gd name="connsiteX1" fmla="*/ 2982396 w 3511879"/>
              <a:gd name="connsiteY1" fmla="*/ 2812993 h 3395812"/>
              <a:gd name="connsiteX2" fmla="*/ 3511879 w 3511879"/>
              <a:gd name="connsiteY2" fmla="*/ 3395812 h 3395812"/>
              <a:gd name="connsiteX3" fmla="*/ 0 w 3511879"/>
              <a:gd name="connsiteY3" fmla="*/ 3395812 h 3395812"/>
              <a:gd name="connsiteX4" fmla="*/ 805029 w 3511879"/>
              <a:gd name="connsiteY4" fmla="*/ 2575107 h 3395812"/>
              <a:gd name="connsiteX5" fmla="*/ 2706847 w 3511879"/>
              <a:gd name="connsiteY5" fmla="*/ 2575107 h 3395812"/>
              <a:gd name="connsiteX6" fmla="*/ 2706847 w 3511879"/>
              <a:gd name="connsiteY6" fmla="*/ 2640526 h 3395812"/>
              <a:gd name="connsiteX7" fmla="*/ 805029 w 3511879"/>
              <a:gd name="connsiteY7" fmla="*/ 2640526 h 3395812"/>
              <a:gd name="connsiteX8" fmla="*/ 256639 w 3511879"/>
              <a:gd name="connsiteY8" fmla="*/ 196255 h 3395812"/>
              <a:gd name="connsiteX9" fmla="*/ 256639 w 3511879"/>
              <a:gd name="connsiteY9" fmla="*/ 1926870 h 3395812"/>
              <a:gd name="connsiteX10" fmla="*/ 1375035 w 3511879"/>
              <a:gd name="connsiteY10" fmla="*/ 1926870 h 3395812"/>
              <a:gd name="connsiteX11" fmla="*/ 2117934 w 3511879"/>
              <a:gd name="connsiteY11" fmla="*/ 1926870 h 3395812"/>
              <a:gd name="connsiteX12" fmla="*/ 3276854 w 3511879"/>
              <a:gd name="connsiteY12" fmla="*/ 1926870 h 3395812"/>
              <a:gd name="connsiteX13" fmla="*/ 3276854 w 3511879"/>
              <a:gd name="connsiteY13" fmla="*/ 196255 h 3395812"/>
              <a:gd name="connsiteX14" fmla="*/ 1755940 w 3511879"/>
              <a:gd name="connsiteY14" fmla="*/ 44602 h 3395812"/>
              <a:gd name="connsiteX15" fmla="*/ 1707314 w 3511879"/>
              <a:gd name="connsiteY15" fmla="*/ 87720 h 3395812"/>
              <a:gd name="connsiteX16" fmla="*/ 1755940 w 3511879"/>
              <a:gd name="connsiteY16" fmla="*/ 130837 h 3395812"/>
              <a:gd name="connsiteX17" fmla="*/ 1804566 w 3511879"/>
              <a:gd name="connsiteY17" fmla="*/ 87720 h 3395812"/>
              <a:gd name="connsiteX18" fmla="*/ 1755940 w 3511879"/>
              <a:gd name="connsiteY18" fmla="*/ 44602 h 3395812"/>
              <a:gd name="connsiteX19" fmla="*/ 254932 w 3511879"/>
              <a:gd name="connsiteY19" fmla="*/ 0 h 3395812"/>
              <a:gd name="connsiteX20" fmla="*/ 3237327 w 3511879"/>
              <a:gd name="connsiteY20" fmla="*/ 0 h 3395812"/>
              <a:gd name="connsiteX21" fmla="*/ 3433538 w 3511879"/>
              <a:gd name="connsiteY21" fmla="*/ 194633 h 3395812"/>
              <a:gd name="connsiteX22" fmla="*/ 3433538 w 3511879"/>
              <a:gd name="connsiteY22" fmla="*/ 1924709 h 3395812"/>
              <a:gd name="connsiteX23" fmla="*/ 3237327 w 3511879"/>
              <a:gd name="connsiteY23" fmla="*/ 2140967 h 3395812"/>
              <a:gd name="connsiteX24" fmla="*/ 2252904 w 3511879"/>
              <a:gd name="connsiteY24" fmla="*/ 2140967 h 3395812"/>
              <a:gd name="connsiteX25" fmla="*/ 2117934 w 3511879"/>
              <a:gd name="connsiteY25" fmla="*/ 2140967 h 3395812"/>
              <a:gd name="connsiteX26" fmla="*/ 2117934 w 3511879"/>
              <a:gd name="connsiteY26" fmla="*/ 2271804 h 3395812"/>
              <a:gd name="connsiteX27" fmla="*/ 2117934 w 3511879"/>
              <a:gd name="connsiteY27" fmla="*/ 2358036 h 3395812"/>
              <a:gd name="connsiteX28" fmla="*/ 2550163 w 3511879"/>
              <a:gd name="connsiteY28" fmla="*/ 2358036 h 3395812"/>
              <a:gd name="connsiteX29" fmla="*/ 2706847 w 3511879"/>
              <a:gd name="connsiteY29" fmla="*/ 2575106 h 3395812"/>
              <a:gd name="connsiteX30" fmla="*/ 805029 w 3511879"/>
              <a:gd name="connsiteY30" fmla="*/ 2575106 h 3395812"/>
              <a:gd name="connsiteX31" fmla="*/ 961713 w 3511879"/>
              <a:gd name="connsiteY31" fmla="*/ 2358036 h 3395812"/>
              <a:gd name="connsiteX32" fmla="*/ 1375035 w 3511879"/>
              <a:gd name="connsiteY32" fmla="*/ 2358036 h 3395812"/>
              <a:gd name="connsiteX33" fmla="*/ 1375035 w 3511879"/>
              <a:gd name="connsiteY33" fmla="*/ 2271804 h 3395812"/>
              <a:gd name="connsiteX34" fmla="*/ 1375035 w 3511879"/>
              <a:gd name="connsiteY34" fmla="*/ 2140967 h 3395812"/>
              <a:gd name="connsiteX35" fmla="*/ 1224064 w 3511879"/>
              <a:gd name="connsiteY35" fmla="*/ 2140967 h 3395812"/>
              <a:gd name="connsiteX36" fmla="*/ 254932 w 3511879"/>
              <a:gd name="connsiteY36" fmla="*/ 2140967 h 3395812"/>
              <a:gd name="connsiteX37" fmla="*/ 78343 w 3511879"/>
              <a:gd name="connsiteY37" fmla="*/ 1924709 h 3395812"/>
              <a:gd name="connsiteX38" fmla="*/ 78343 w 3511879"/>
              <a:gd name="connsiteY38" fmla="*/ 194633 h 3395812"/>
              <a:gd name="connsiteX39" fmla="*/ 254932 w 3511879"/>
              <a:gd name="connsiteY39" fmla="*/ 0 h 3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11879" h="3395812">
                <a:moveTo>
                  <a:pt x="472753" y="2812993"/>
                </a:moveTo>
                <a:lnTo>
                  <a:pt x="2982396" y="2812993"/>
                </a:lnTo>
                <a:lnTo>
                  <a:pt x="3511879" y="3395812"/>
                </a:lnTo>
                <a:lnTo>
                  <a:pt x="0" y="3395812"/>
                </a:lnTo>
                <a:close/>
                <a:moveTo>
                  <a:pt x="805029" y="2575107"/>
                </a:moveTo>
                <a:lnTo>
                  <a:pt x="2706847" y="2575107"/>
                </a:lnTo>
                <a:lnTo>
                  <a:pt x="2706847" y="2640526"/>
                </a:lnTo>
                <a:lnTo>
                  <a:pt x="805029" y="2640526"/>
                </a:lnTo>
                <a:close/>
                <a:moveTo>
                  <a:pt x="256639" y="196255"/>
                </a:moveTo>
                <a:lnTo>
                  <a:pt x="256639" y="1926870"/>
                </a:lnTo>
                <a:lnTo>
                  <a:pt x="1375035" y="1926870"/>
                </a:lnTo>
                <a:lnTo>
                  <a:pt x="2117934" y="1926870"/>
                </a:lnTo>
                <a:lnTo>
                  <a:pt x="3276854" y="1926870"/>
                </a:lnTo>
                <a:lnTo>
                  <a:pt x="3276854" y="196255"/>
                </a:lnTo>
                <a:close/>
                <a:moveTo>
                  <a:pt x="1755940" y="44602"/>
                </a:moveTo>
                <a:cubicBezTo>
                  <a:pt x="1729084" y="44602"/>
                  <a:pt x="1707314" y="63907"/>
                  <a:pt x="1707314" y="87720"/>
                </a:cubicBezTo>
                <a:cubicBezTo>
                  <a:pt x="1707314" y="111532"/>
                  <a:pt x="1729084" y="130837"/>
                  <a:pt x="1755940" y="130837"/>
                </a:cubicBezTo>
                <a:cubicBezTo>
                  <a:pt x="1782796" y="130837"/>
                  <a:pt x="1804566" y="111532"/>
                  <a:pt x="1804566" y="87720"/>
                </a:cubicBezTo>
                <a:cubicBezTo>
                  <a:pt x="1804566" y="63907"/>
                  <a:pt x="1782796" y="44602"/>
                  <a:pt x="1755940" y="44602"/>
                </a:cubicBezTo>
                <a:close/>
                <a:moveTo>
                  <a:pt x="254932" y="0"/>
                </a:moveTo>
                <a:cubicBezTo>
                  <a:pt x="3237327" y="0"/>
                  <a:pt x="3237327" y="0"/>
                  <a:pt x="3237327" y="0"/>
                </a:cubicBezTo>
                <a:cubicBezTo>
                  <a:pt x="3355054" y="0"/>
                  <a:pt x="3433538" y="86504"/>
                  <a:pt x="3433538" y="194633"/>
                </a:cubicBezTo>
                <a:lnTo>
                  <a:pt x="3433538" y="1924709"/>
                </a:lnTo>
                <a:cubicBezTo>
                  <a:pt x="3433538" y="2032838"/>
                  <a:pt x="3355054" y="2140967"/>
                  <a:pt x="3237327" y="2140967"/>
                </a:cubicBezTo>
                <a:cubicBezTo>
                  <a:pt x="2864528" y="2140967"/>
                  <a:pt x="2538328" y="2140967"/>
                  <a:pt x="2252904" y="2140967"/>
                </a:cubicBezTo>
                <a:lnTo>
                  <a:pt x="2117934" y="2140967"/>
                </a:lnTo>
                <a:lnTo>
                  <a:pt x="2117934" y="2271804"/>
                </a:lnTo>
                <a:lnTo>
                  <a:pt x="2117934" y="2358036"/>
                </a:lnTo>
                <a:lnTo>
                  <a:pt x="2550163" y="2358036"/>
                </a:lnTo>
                <a:lnTo>
                  <a:pt x="2706847" y="2575106"/>
                </a:lnTo>
                <a:lnTo>
                  <a:pt x="805029" y="2575106"/>
                </a:lnTo>
                <a:lnTo>
                  <a:pt x="961713" y="2358036"/>
                </a:lnTo>
                <a:lnTo>
                  <a:pt x="1375035" y="2358036"/>
                </a:lnTo>
                <a:lnTo>
                  <a:pt x="1375035" y="2271804"/>
                </a:lnTo>
                <a:lnTo>
                  <a:pt x="1375035" y="2140967"/>
                </a:lnTo>
                <a:lnTo>
                  <a:pt x="1224064" y="2140967"/>
                </a:lnTo>
                <a:cubicBezTo>
                  <a:pt x="254932" y="2140967"/>
                  <a:pt x="254932" y="2140967"/>
                  <a:pt x="254932" y="2140967"/>
                </a:cubicBezTo>
                <a:cubicBezTo>
                  <a:pt x="156827" y="2140967"/>
                  <a:pt x="78343" y="2032838"/>
                  <a:pt x="78343" y="1924709"/>
                </a:cubicBezTo>
                <a:cubicBezTo>
                  <a:pt x="78343" y="194633"/>
                  <a:pt x="78343" y="194633"/>
                  <a:pt x="78343" y="194633"/>
                </a:cubicBezTo>
                <a:cubicBezTo>
                  <a:pt x="78343" y="86504"/>
                  <a:pt x="156827" y="0"/>
                  <a:pt x="254932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2E75B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A294F84-DAB5-AF29-0F18-6F174DD4A2FD}"/>
              </a:ext>
            </a:extLst>
          </p:cNvPr>
          <p:cNvCxnSpPr/>
          <p:nvPr/>
        </p:nvCxnSpPr>
        <p:spPr>
          <a:xfrm>
            <a:off x="1457325" y="2777842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0A15100-AAB8-87BD-DD71-1004C6A2A6D5}"/>
              </a:ext>
            </a:extLst>
          </p:cNvPr>
          <p:cNvGrpSpPr/>
          <p:nvPr/>
        </p:nvGrpSpPr>
        <p:grpSpPr>
          <a:xfrm>
            <a:off x="2230606" y="2025429"/>
            <a:ext cx="897050" cy="752413"/>
            <a:chOff x="1859131" y="2463203"/>
            <a:chExt cx="897050" cy="752413"/>
          </a:xfrm>
        </p:grpSpPr>
        <p:sp>
          <p:nvSpPr>
            <p:cNvPr id="20" name="Donut 923">
              <a:extLst>
                <a:ext uri="{FF2B5EF4-FFF2-40B4-BE49-F238E27FC236}">
                  <a16:creationId xmlns:a16="http://schemas.microsoft.com/office/drawing/2014/main" id="{F04DDB5E-A913-C02D-721E-4DA76FDE1BFD}"/>
                </a:ext>
              </a:extLst>
            </p:cNvPr>
            <p:cNvSpPr/>
            <p:nvPr/>
          </p:nvSpPr>
          <p:spPr>
            <a:xfrm>
              <a:off x="2083536" y="2463203"/>
              <a:ext cx="448241" cy="448242"/>
            </a:xfrm>
            <a:prstGeom prst="donut">
              <a:avLst>
                <a:gd name="adj" fmla="val 579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230FC71-4AE5-8B32-3BBE-FB067886F4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4843" y="2601571"/>
              <a:ext cx="331100" cy="164021"/>
            </a:xfrm>
            <a:custGeom>
              <a:avLst/>
              <a:gdLst>
                <a:gd name="T0" fmla="*/ 395 w 3315"/>
                <a:gd name="T1" fmla="*/ 591 h 1560"/>
                <a:gd name="T2" fmla="*/ 313 w 3315"/>
                <a:gd name="T3" fmla="*/ 649 h 1560"/>
                <a:gd name="T4" fmla="*/ 269 w 3315"/>
                <a:gd name="T5" fmla="*/ 740 h 1560"/>
                <a:gd name="T6" fmla="*/ 279 w 3315"/>
                <a:gd name="T7" fmla="*/ 844 h 1560"/>
                <a:gd name="T8" fmla="*/ 336 w 3315"/>
                <a:gd name="T9" fmla="*/ 925 h 1560"/>
                <a:gd name="T10" fmla="*/ 428 w 3315"/>
                <a:gd name="T11" fmla="*/ 968 h 1560"/>
                <a:gd name="T12" fmla="*/ 531 w 3315"/>
                <a:gd name="T13" fmla="*/ 959 h 1560"/>
                <a:gd name="T14" fmla="*/ 613 w 3315"/>
                <a:gd name="T15" fmla="*/ 901 h 1560"/>
                <a:gd name="T16" fmla="*/ 656 w 3315"/>
                <a:gd name="T17" fmla="*/ 810 h 1560"/>
                <a:gd name="T18" fmla="*/ 647 w 3315"/>
                <a:gd name="T19" fmla="*/ 706 h 1560"/>
                <a:gd name="T20" fmla="*/ 589 w 3315"/>
                <a:gd name="T21" fmla="*/ 625 h 1560"/>
                <a:gd name="T22" fmla="*/ 499 w 3315"/>
                <a:gd name="T23" fmla="*/ 582 h 1560"/>
                <a:gd name="T24" fmla="*/ 848 w 3315"/>
                <a:gd name="T25" fmla="*/ 3 h 1560"/>
                <a:gd name="T26" fmla="*/ 1041 w 3315"/>
                <a:gd name="T27" fmla="*/ 45 h 1560"/>
                <a:gd name="T28" fmla="*/ 1213 w 3315"/>
                <a:gd name="T29" fmla="*/ 132 h 1560"/>
                <a:gd name="T30" fmla="*/ 1358 w 3315"/>
                <a:gd name="T31" fmla="*/ 257 h 1560"/>
                <a:gd name="T32" fmla="*/ 1468 w 3315"/>
                <a:gd name="T33" fmla="*/ 414 h 1560"/>
                <a:gd name="T34" fmla="*/ 3013 w 3315"/>
                <a:gd name="T35" fmla="*/ 403 h 1560"/>
                <a:gd name="T36" fmla="*/ 2782 w 3315"/>
                <a:gd name="T37" fmla="*/ 936 h 1560"/>
                <a:gd name="T38" fmla="*/ 2193 w 3315"/>
                <a:gd name="T39" fmla="*/ 1112 h 1560"/>
                <a:gd name="T40" fmla="*/ 2180 w 3315"/>
                <a:gd name="T41" fmla="*/ 1095 h 1560"/>
                <a:gd name="T42" fmla="*/ 2144 w 3315"/>
                <a:gd name="T43" fmla="*/ 1053 h 1560"/>
                <a:gd name="T44" fmla="*/ 2099 w 3315"/>
                <a:gd name="T45" fmla="*/ 1001 h 1560"/>
                <a:gd name="T46" fmla="*/ 2053 w 3315"/>
                <a:gd name="T47" fmla="*/ 954 h 1560"/>
                <a:gd name="T48" fmla="*/ 2017 w 3315"/>
                <a:gd name="T49" fmla="*/ 925 h 1560"/>
                <a:gd name="T50" fmla="*/ 2000 w 3315"/>
                <a:gd name="T51" fmla="*/ 928 h 1560"/>
                <a:gd name="T52" fmla="*/ 1969 w 3315"/>
                <a:gd name="T53" fmla="*/ 960 h 1560"/>
                <a:gd name="T54" fmla="*/ 1921 w 3315"/>
                <a:gd name="T55" fmla="*/ 1006 h 1560"/>
                <a:gd name="T56" fmla="*/ 1870 w 3315"/>
                <a:gd name="T57" fmla="*/ 1058 h 1560"/>
                <a:gd name="T58" fmla="*/ 1822 w 3315"/>
                <a:gd name="T59" fmla="*/ 1105 h 1560"/>
                <a:gd name="T60" fmla="*/ 1791 w 3315"/>
                <a:gd name="T61" fmla="*/ 1136 h 1560"/>
                <a:gd name="T62" fmla="*/ 1469 w 3315"/>
                <a:gd name="T63" fmla="*/ 1143 h 1560"/>
                <a:gd name="T64" fmla="*/ 1401 w 3315"/>
                <a:gd name="T65" fmla="*/ 1251 h 1560"/>
                <a:gd name="T66" fmla="*/ 1266 w 3315"/>
                <a:gd name="T67" fmla="*/ 1388 h 1560"/>
                <a:gd name="T68" fmla="*/ 1103 w 3315"/>
                <a:gd name="T69" fmla="*/ 1489 h 1560"/>
                <a:gd name="T70" fmla="*/ 914 w 3315"/>
                <a:gd name="T71" fmla="*/ 1548 h 1560"/>
                <a:gd name="T72" fmla="*/ 708 w 3315"/>
                <a:gd name="T73" fmla="*/ 1557 h 1560"/>
                <a:gd name="T74" fmla="*/ 508 w 3315"/>
                <a:gd name="T75" fmla="*/ 1511 h 1560"/>
                <a:gd name="T76" fmla="*/ 330 w 3315"/>
                <a:gd name="T77" fmla="*/ 1417 h 1560"/>
                <a:gd name="T78" fmla="*/ 184 w 3315"/>
                <a:gd name="T79" fmla="*/ 1282 h 1560"/>
                <a:gd name="T80" fmla="*/ 75 w 3315"/>
                <a:gd name="T81" fmla="*/ 1114 h 1560"/>
                <a:gd name="T82" fmla="*/ 12 w 3315"/>
                <a:gd name="T83" fmla="*/ 920 h 1560"/>
                <a:gd name="T84" fmla="*/ 3 w 3315"/>
                <a:gd name="T85" fmla="*/ 709 h 1560"/>
                <a:gd name="T86" fmla="*/ 48 w 3315"/>
                <a:gd name="T87" fmla="*/ 508 h 1560"/>
                <a:gd name="T88" fmla="*/ 142 w 3315"/>
                <a:gd name="T89" fmla="*/ 330 h 1560"/>
                <a:gd name="T90" fmla="*/ 278 w 3315"/>
                <a:gd name="T91" fmla="*/ 184 h 1560"/>
                <a:gd name="T92" fmla="*/ 445 w 3315"/>
                <a:gd name="T93" fmla="*/ 76 h 1560"/>
                <a:gd name="T94" fmla="*/ 640 w 3315"/>
                <a:gd name="T95" fmla="*/ 13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5" h="1560">
                  <a:moveTo>
                    <a:pt x="463" y="579"/>
                  </a:moveTo>
                  <a:lnTo>
                    <a:pt x="428" y="582"/>
                  </a:lnTo>
                  <a:lnTo>
                    <a:pt x="395" y="591"/>
                  </a:lnTo>
                  <a:lnTo>
                    <a:pt x="363" y="605"/>
                  </a:lnTo>
                  <a:lnTo>
                    <a:pt x="336" y="625"/>
                  </a:lnTo>
                  <a:lnTo>
                    <a:pt x="313" y="649"/>
                  </a:lnTo>
                  <a:lnTo>
                    <a:pt x="294" y="676"/>
                  </a:lnTo>
                  <a:lnTo>
                    <a:pt x="279" y="706"/>
                  </a:lnTo>
                  <a:lnTo>
                    <a:pt x="269" y="740"/>
                  </a:lnTo>
                  <a:lnTo>
                    <a:pt x="266" y="775"/>
                  </a:lnTo>
                  <a:lnTo>
                    <a:pt x="269" y="810"/>
                  </a:lnTo>
                  <a:lnTo>
                    <a:pt x="279" y="844"/>
                  </a:lnTo>
                  <a:lnTo>
                    <a:pt x="294" y="874"/>
                  </a:lnTo>
                  <a:lnTo>
                    <a:pt x="313" y="901"/>
                  </a:lnTo>
                  <a:lnTo>
                    <a:pt x="336" y="925"/>
                  </a:lnTo>
                  <a:lnTo>
                    <a:pt x="363" y="944"/>
                  </a:lnTo>
                  <a:lnTo>
                    <a:pt x="395" y="959"/>
                  </a:lnTo>
                  <a:lnTo>
                    <a:pt x="428" y="968"/>
                  </a:lnTo>
                  <a:lnTo>
                    <a:pt x="463" y="971"/>
                  </a:lnTo>
                  <a:lnTo>
                    <a:pt x="499" y="968"/>
                  </a:lnTo>
                  <a:lnTo>
                    <a:pt x="531" y="959"/>
                  </a:lnTo>
                  <a:lnTo>
                    <a:pt x="562" y="944"/>
                  </a:lnTo>
                  <a:lnTo>
                    <a:pt x="589" y="925"/>
                  </a:lnTo>
                  <a:lnTo>
                    <a:pt x="613" y="901"/>
                  </a:lnTo>
                  <a:lnTo>
                    <a:pt x="632" y="874"/>
                  </a:lnTo>
                  <a:lnTo>
                    <a:pt x="647" y="844"/>
                  </a:lnTo>
                  <a:lnTo>
                    <a:pt x="656" y="810"/>
                  </a:lnTo>
                  <a:lnTo>
                    <a:pt x="659" y="775"/>
                  </a:lnTo>
                  <a:lnTo>
                    <a:pt x="656" y="740"/>
                  </a:lnTo>
                  <a:lnTo>
                    <a:pt x="647" y="706"/>
                  </a:lnTo>
                  <a:lnTo>
                    <a:pt x="632" y="676"/>
                  </a:lnTo>
                  <a:lnTo>
                    <a:pt x="613" y="649"/>
                  </a:lnTo>
                  <a:lnTo>
                    <a:pt x="589" y="625"/>
                  </a:lnTo>
                  <a:lnTo>
                    <a:pt x="562" y="605"/>
                  </a:lnTo>
                  <a:lnTo>
                    <a:pt x="531" y="591"/>
                  </a:lnTo>
                  <a:lnTo>
                    <a:pt x="499" y="582"/>
                  </a:lnTo>
                  <a:lnTo>
                    <a:pt x="463" y="579"/>
                  </a:lnTo>
                  <a:close/>
                  <a:moveTo>
                    <a:pt x="780" y="0"/>
                  </a:moveTo>
                  <a:lnTo>
                    <a:pt x="848" y="3"/>
                  </a:lnTo>
                  <a:lnTo>
                    <a:pt x="914" y="12"/>
                  </a:lnTo>
                  <a:lnTo>
                    <a:pt x="979" y="26"/>
                  </a:lnTo>
                  <a:lnTo>
                    <a:pt x="1041" y="45"/>
                  </a:lnTo>
                  <a:lnTo>
                    <a:pt x="1101" y="70"/>
                  </a:lnTo>
                  <a:lnTo>
                    <a:pt x="1158" y="99"/>
                  </a:lnTo>
                  <a:lnTo>
                    <a:pt x="1213" y="132"/>
                  </a:lnTo>
                  <a:lnTo>
                    <a:pt x="1264" y="170"/>
                  </a:lnTo>
                  <a:lnTo>
                    <a:pt x="1313" y="211"/>
                  </a:lnTo>
                  <a:lnTo>
                    <a:pt x="1358" y="257"/>
                  </a:lnTo>
                  <a:lnTo>
                    <a:pt x="1399" y="306"/>
                  </a:lnTo>
                  <a:lnTo>
                    <a:pt x="1435" y="358"/>
                  </a:lnTo>
                  <a:lnTo>
                    <a:pt x="1468" y="414"/>
                  </a:lnTo>
                  <a:lnTo>
                    <a:pt x="1469" y="417"/>
                  </a:lnTo>
                  <a:lnTo>
                    <a:pt x="1469" y="414"/>
                  </a:lnTo>
                  <a:lnTo>
                    <a:pt x="3013" y="403"/>
                  </a:lnTo>
                  <a:lnTo>
                    <a:pt x="3315" y="704"/>
                  </a:lnTo>
                  <a:lnTo>
                    <a:pt x="2932" y="1087"/>
                  </a:lnTo>
                  <a:lnTo>
                    <a:pt x="2782" y="936"/>
                  </a:lnTo>
                  <a:lnTo>
                    <a:pt x="2588" y="1129"/>
                  </a:lnTo>
                  <a:lnTo>
                    <a:pt x="2382" y="923"/>
                  </a:lnTo>
                  <a:lnTo>
                    <a:pt x="2193" y="1112"/>
                  </a:lnTo>
                  <a:lnTo>
                    <a:pt x="2192" y="1110"/>
                  </a:lnTo>
                  <a:lnTo>
                    <a:pt x="2187" y="1104"/>
                  </a:lnTo>
                  <a:lnTo>
                    <a:pt x="2180" y="1095"/>
                  </a:lnTo>
                  <a:lnTo>
                    <a:pt x="2170" y="1083"/>
                  </a:lnTo>
                  <a:lnTo>
                    <a:pt x="2157" y="1069"/>
                  </a:lnTo>
                  <a:lnTo>
                    <a:pt x="2144" y="1053"/>
                  </a:lnTo>
                  <a:lnTo>
                    <a:pt x="2129" y="1036"/>
                  </a:lnTo>
                  <a:lnTo>
                    <a:pt x="2114" y="1019"/>
                  </a:lnTo>
                  <a:lnTo>
                    <a:pt x="2099" y="1001"/>
                  </a:lnTo>
                  <a:lnTo>
                    <a:pt x="2083" y="985"/>
                  </a:lnTo>
                  <a:lnTo>
                    <a:pt x="2068" y="969"/>
                  </a:lnTo>
                  <a:lnTo>
                    <a:pt x="2053" y="954"/>
                  </a:lnTo>
                  <a:lnTo>
                    <a:pt x="2039" y="941"/>
                  </a:lnTo>
                  <a:lnTo>
                    <a:pt x="2027" y="931"/>
                  </a:lnTo>
                  <a:lnTo>
                    <a:pt x="2017" y="925"/>
                  </a:lnTo>
                  <a:lnTo>
                    <a:pt x="2009" y="922"/>
                  </a:lnTo>
                  <a:lnTo>
                    <a:pt x="2004" y="923"/>
                  </a:lnTo>
                  <a:lnTo>
                    <a:pt x="2000" y="928"/>
                  </a:lnTo>
                  <a:lnTo>
                    <a:pt x="1992" y="936"/>
                  </a:lnTo>
                  <a:lnTo>
                    <a:pt x="1981" y="946"/>
                  </a:lnTo>
                  <a:lnTo>
                    <a:pt x="1969" y="960"/>
                  </a:lnTo>
                  <a:lnTo>
                    <a:pt x="1955" y="974"/>
                  </a:lnTo>
                  <a:lnTo>
                    <a:pt x="1939" y="989"/>
                  </a:lnTo>
                  <a:lnTo>
                    <a:pt x="1921" y="1006"/>
                  </a:lnTo>
                  <a:lnTo>
                    <a:pt x="1904" y="1023"/>
                  </a:lnTo>
                  <a:lnTo>
                    <a:pt x="1887" y="1041"/>
                  </a:lnTo>
                  <a:lnTo>
                    <a:pt x="1870" y="1058"/>
                  </a:lnTo>
                  <a:lnTo>
                    <a:pt x="1853" y="1075"/>
                  </a:lnTo>
                  <a:lnTo>
                    <a:pt x="1837" y="1091"/>
                  </a:lnTo>
                  <a:lnTo>
                    <a:pt x="1822" y="1105"/>
                  </a:lnTo>
                  <a:lnTo>
                    <a:pt x="1810" y="1118"/>
                  </a:lnTo>
                  <a:lnTo>
                    <a:pt x="1799" y="1128"/>
                  </a:lnTo>
                  <a:lnTo>
                    <a:pt x="1791" y="1136"/>
                  </a:lnTo>
                  <a:lnTo>
                    <a:pt x="1786" y="1141"/>
                  </a:lnTo>
                  <a:lnTo>
                    <a:pt x="1784" y="1143"/>
                  </a:lnTo>
                  <a:lnTo>
                    <a:pt x="1469" y="1143"/>
                  </a:lnTo>
                  <a:lnTo>
                    <a:pt x="1469" y="1143"/>
                  </a:lnTo>
                  <a:lnTo>
                    <a:pt x="1437" y="1199"/>
                  </a:lnTo>
                  <a:lnTo>
                    <a:pt x="1401" y="1251"/>
                  </a:lnTo>
                  <a:lnTo>
                    <a:pt x="1359" y="1301"/>
                  </a:lnTo>
                  <a:lnTo>
                    <a:pt x="1315" y="1347"/>
                  </a:lnTo>
                  <a:lnTo>
                    <a:pt x="1266" y="1388"/>
                  </a:lnTo>
                  <a:lnTo>
                    <a:pt x="1215" y="1427"/>
                  </a:lnTo>
                  <a:lnTo>
                    <a:pt x="1161" y="1460"/>
                  </a:lnTo>
                  <a:lnTo>
                    <a:pt x="1103" y="1489"/>
                  </a:lnTo>
                  <a:lnTo>
                    <a:pt x="1042" y="1515"/>
                  </a:lnTo>
                  <a:lnTo>
                    <a:pt x="980" y="1534"/>
                  </a:lnTo>
                  <a:lnTo>
                    <a:pt x="914" y="1548"/>
                  </a:lnTo>
                  <a:lnTo>
                    <a:pt x="848" y="1557"/>
                  </a:lnTo>
                  <a:lnTo>
                    <a:pt x="780" y="1560"/>
                  </a:lnTo>
                  <a:lnTo>
                    <a:pt x="708" y="1557"/>
                  </a:lnTo>
                  <a:lnTo>
                    <a:pt x="640" y="1547"/>
                  </a:lnTo>
                  <a:lnTo>
                    <a:pt x="572" y="1532"/>
                  </a:lnTo>
                  <a:lnTo>
                    <a:pt x="508" y="1511"/>
                  </a:lnTo>
                  <a:lnTo>
                    <a:pt x="445" y="1484"/>
                  </a:lnTo>
                  <a:lnTo>
                    <a:pt x="387" y="1453"/>
                  </a:lnTo>
                  <a:lnTo>
                    <a:pt x="330" y="1417"/>
                  </a:lnTo>
                  <a:lnTo>
                    <a:pt x="278" y="1376"/>
                  </a:lnTo>
                  <a:lnTo>
                    <a:pt x="228" y="1331"/>
                  </a:lnTo>
                  <a:lnTo>
                    <a:pt x="184" y="1282"/>
                  </a:lnTo>
                  <a:lnTo>
                    <a:pt x="142" y="1230"/>
                  </a:lnTo>
                  <a:lnTo>
                    <a:pt x="106" y="1174"/>
                  </a:lnTo>
                  <a:lnTo>
                    <a:pt x="75" y="1114"/>
                  </a:lnTo>
                  <a:lnTo>
                    <a:pt x="48" y="1052"/>
                  </a:lnTo>
                  <a:lnTo>
                    <a:pt x="28" y="987"/>
                  </a:lnTo>
                  <a:lnTo>
                    <a:pt x="12" y="920"/>
                  </a:lnTo>
                  <a:lnTo>
                    <a:pt x="3" y="851"/>
                  </a:lnTo>
                  <a:lnTo>
                    <a:pt x="0" y="780"/>
                  </a:lnTo>
                  <a:lnTo>
                    <a:pt x="3" y="709"/>
                  </a:lnTo>
                  <a:lnTo>
                    <a:pt x="12" y="640"/>
                  </a:lnTo>
                  <a:lnTo>
                    <a:pt x="28" y="573"/>
                  </a:lnTo>
                  <a:lnTo>
                    <a:pt x="48" y="508"/>
                  </a:lnTo>
                  <a:lnTo>
                    <a:pt x="75" y="446"/>
                  </a:lnTo>
                  <a:lnTo>
                    <a:pt x="106" y="386"/>
                  </a:lnTo>
                  <a:lnTo>
                    <a:pt x="142" y="330"/>
                  </a:lnTo>
                  <a:lnTo>
                    <a:pt x="184" y="278"/>
                  </a:lnTo>
                  <a:lnTo>
                    <a:pt x="228" y="229"/>
                  </a:lnTo>
                  <a:lnTo>
                    <a:pt x="278" y="184"/>
                  </a:lnTo>
                  <a:lnTo>
                    <a:pt x="330" y="143"/>
                  </a:lnTo>
                  <a:lnTo>
                    <a:pt x="387" y="107"/>
                  </a:lnTo>
                  <a:lnTo>
                    <a:pt x="445" y="76"/>
                  </a:lnTo>
                  <a:lnTo>
                    <a:pt x="508" y="49"/>
                  </a:lnTo>
                  <a:lnTo>
                    <a:pt x="572" y="28"/>
                  </a:lnTo>
                  <a:lnTo>
                    <a:pt x="640" y="13"/>
                  </a:lnTo>
                  <a:lnTo>
                    <a:pt x="708" y="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185F13-F879-88CF-3EEC-569959A57939}"/>
                </a:ext>
              </a:extLst>
            </p:cNvPr>
            <p:cNvSpPr/>
            <p:nvPr/>
          </p:nvSpPr>
          <p:spPr>
            <a:xfrm>
              <a:off x="1859131" y="2907839"/>
              <a:ext cx="8970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n-US" sz="7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CLEAR TEXT PASSXORD</a:t>
              </a:r>
            </a:p>
          </p:txBody>
        </p:sp>
      </p:grp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8010C2D5-A2AB-C3EE-1B1C-4351F550B802}"/>
              </a:ext>
            </a:extLst>
          </p:cNvPr>
          <p:cNvCxnSpPr>
            <a:cxnSpLocks/>
          </p:cNvCxnSpPr>
          <p:nvPr/>
        </p:nvCxnSpPr>
        <p:spPr>
          <a:xfrm flipH="1">
            <a:off x="1457325" y="2953393"/>
            <a:ext cx="2834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igne de multiplication 26">
            <a:extLst>
              <a:ext uri="{FF2B5EF4-FFF2-40B4-BE49-F238E27FC236}">
                <a16:creationId xmlns:a16="http://schemas.microsoft.com/office/drawing/2014/main" id="{B05E039A-1BF5-F9BF-22C9-0F766909BAFC}"/>
              </a:ext>
            </a:extLst>
          </p:cNvPr>
          <p:cNvSpPr/>
          <p:nvPr/>
        </p:nvSpPr>
        <p:spPr>
          <a:xfrm>
            <a:off x="1847850" y="3106727"/>
            <a:ext cx="266700" cy="25559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2CBB73-1DA5-83E7-E78A-68A3F251B286}"/>
              </a:ext>
            </a:extLst>
          </p:cNvPr>
          <p:cNvSpPr/>
          <p:nvPr/>
        </p:nvSpPr>
        <p:spPr>
          <a:xfrm>
            <a:off x="1993457" y="3105792"/>
            <a:ext cx="146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DENIED ! PASSWORD NOT COMPLEX ENOUGH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72629AC-B900-0ADB-3853-B654FF96B9E2}"/>
              </a:ext>
            </a:extLst>
          </p:cNvPr>
          <p:cNvSpPr txBox="1"/>
          <p:nvPr/>
        </p:nvSpPr>
        <p:spPr>
          <a:xfrm>
            <a:off x="1407254" y="3514722"/>
            <a:ext cx="2834445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b="1" dirty="0"/>
              <a:t>Classic way to change the password</a:t>
            </a:r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8440C371-BAD6-30CC-79BD-E689D2D28BC1}"/>
              </a:ext>
            </a:extLst>
          </p:cNvPr>
          <p:cNvGrpSpPr/>
          <p:nvPr/>
        </p:nvGrpSpPr>
        <p:grpSpPr>
          <a:xfrm>
            <a:off x="581388" y="4415145"/>
            <a:ext cx="787924" cy="830588"/>
            <a:chOff x="2462213" y="1292226"/>
            <a:chExt cx="4208463" cy="4275137"/>
          </a:xfrm>
          <a:solidFill>
            <a:srgbClr val="0070C0"/>
          </a:solidFill>
        </p:grpSpPr>
        <p:sp>
          <p:nvSpPr>
            <p:cNvPr id="31" name="Freeform 307">
              <a:extLst>
                <a:ext uri="{FF2B5EF4-FFF2-40B4-BE49-F238E27FC236}">
                  <a16:creationId xmlns:a16="http://schemas.microsoft.com/office/drawing/2014/main" id="{034989C1-17EC-12FA-9D73-4EABFFA9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2952751"/>
              <a:ext cx="4208463" cy="2327275"/>
            </a:xfrm>
            <a:custGeom>
              <a:avLst/>
              <a:gdLst>
                <a:gd name="T0" fmla="*/ 2001 w 5303"/>
                <a:gd name="T1" fmla="*/ 0 h 2931"/>
                <a:gd name="T2" fmla="*/ 3300 w 5303"/>
                <a:gd name="T3" fmla="*/ 0 h 2931"/>
                <a:gd name="T4" fmla="*/ 4054 w 5303"/>
                <a:gd name="T5" fmla="*/ 5 h 2931"/>
                <a:gd name="T6" fmla="*/ 4183 w 5303"/>
                <a:gd name="T7" fmla="*/ 34 h 2931"/>
                <a:gd name="T8" fmla="*/ 4301 w 5303"/>
                <a:gd name="T9" fmla="*/ 90 h 2931"/>
                <a:gd name="T10" fmla="*/ 4402 w 5303"/>
                <a:gd name="T11" fmla="*/ 171 h 2931"/>
                <a:gd name="T12" fmla="*/ 4485 w 5303"/>
                <a:gd name="T13" fmla="*/ 272 h 2931"/>
                <a:gd name="T14" fmla="*/ 5242 w 5303"/>
                <a:gd name="T15" fmla="*/ 1815 h 2931"/>
                <a:gd name="T16" fmla="*/ 5290 w 5303"/>
                <a:gd name="T17" fmla="*/ 1948 h 2931"/>
                <a:gd name="T18" fmla="*/ 5303 w 5303"/>
                <a:gd name="T19" fmla="*/ 2086 h 2931"/>
                <a:gd name="T20" fmla="*/ 5283 w 5303"/>
                <a:gd name="T21" fmla="*/ 2225 h 2931"/>
                <a:gd name="T22" fmla="*/ 5231 w 5303"/>
                <a:gd name="T23" fmla="*/ 2357 h 2931"/>
                <a:gd name="T24" fmla="*/ 5149 w 5303"/>
                <a:gd name="T25" fmla="*/ 2472 h 2931"/>
                <a:gd name="T26" fmla="*/ 5043 w 5303"/>
                <a:gd name="T27" fmla="*/ 2563 h 2931"/>
                <a:gd name="T28" fmla="*/ 4917 w 5303"/>
                <a:gd name="T29" fmla="*/ 2627 h 2931"/>
                <a:gd name="T30" fmla="*/ 4101 w 5303"/>
                <a:gd name="T31" fmla="*/ 1505 h 2931"/>
                <a:gd name="T32" fmla="*/ 4085 w 5303"/>
                <a:gd name="T33" fmla="*/ 1432 h 2931"/>
                <a:gd name="T34" fmla="*/ 4039 w 5303"/>
                <a:gd name="T35" fmla="*/ 1375 h 2931"/>
                <a:gd name="T36" fmla="*/ 3972 w 5303"/>
                <a:gd name="T37" fmla="*/ 1342 h 2931"/>
                <a:gd name="T38" fmla="*/ 1369 w 5303"/>
                <a:gd name="T39" fmla="*/ 1339 h 2931"/>
                <a:gd name="T40" fmla="*/ 1295 w 5303"/>
                <a:gd name="T41" fmla="*/ 1355 h 2931"/>
                <a:gd name="T42" fmla="*/ 1238 w 5303"/>
                <a:gd name="T43" fmla="*/ 1401 h 2931"/>
                <a:gd name="T44" fmla="*/ 1205 w 5303"/>
                <a:gd name="T45" fmla="*/ 1468 h 2931"/>
                <a:gd name="T46" fmla="*/ 1200 w 5303"/>
                <a:gd name="T47" fmla="*/ 2931 h 2931"/>
                <a:gd name="T48" fmla="*/ 319 w 5303"/>
                <a:gd name="T49" fmla="*/ 2599 h 2931"/>
                <a:gd name="T50" fmla="*/ 203 w 5303"/>
                <a:gd name="T51" fmla="*/ 2521 h 2931"/>
                <a:gd name="T52" fmla="*/ 110 w 5303"/>
                <a:gd name="T53" fmla="*/ 2416 h 2931"/>
                <a:gd name="T54" fmla="*/ 41 w 5303"/>
                <a:gd name="T55" fmla="*/ 2294 h 2931"/>
                <a:gd name="T56" fmla="*/ 5 w 5303"/>
                <a:gd name="T57" fmla="*/ 2157 h 2931"/>
                <a:gd name="T58" fmla="*/ 2 w 5303"/>
                <a:gd name="T59" fmla="*/ 2018 h 2931"/>
                <a:gd name="T60" fmla="*/ 31 w 5303"/>
                <a:gd name="T61" fmla="*/ 1881 h 2931"/>
                <a:gd name="T62" fmla="*/ 783 w 5303"/>
                <a:gd name="T63" fmla="*/ 331 h 2931"/>
                <a:gd name="T64" fmla="*/ 855 w 5303"/>
                <a:gd name="T65" fmla="*/ 219 h 2931"/>
                <a:gd name="T66" fmla="*/ 948 w 5303"/>
                <a:gd name="T67" fmla="*/ 127 h 2931"/>
                <a:gd name="T68" fmla="*/ 1060 w 5303"/>
                <a:gd name="T69" fmla="*/ 59 h 2931"/>
                <a:gd name="T70" fmla="*/ 1182 w 5303"/>
                <a:gd name="T71" fmla="*/ 14 h 2931"/>
                <a:gd name="T72" fmla="*/ 1315 w 5303"/>
                <a:gd name="T73" fmla="*/ 0 h 2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03" h="2931">
                  <a:moveTo>
                    <a:pt x="1315" y="0"/>
                  </a:moveTo>
                  <a:lnTo>
                    <a:pt x="2001" y="0"/>
                  </a:lnTo>
                  <a:lnTo>
                    <a:pt x="2651" y="749"/>
                  </a:lnTo>
                  <a:lnTo>
                    <a:pt x="3300" y="0"/>
                  </a:lnTo>
                  <a:lnTo>
                    <a:pt x="3987" y="0"/>
                  </a:lnTo>
                  <a:lnTo>
                    <a:pt x="4054" y="5"/>
                  </a:lnTo>
                  <a:lnTo>
                    <a:pt x="4119" y="14"/>
                  </a:lnTo>
                  <a:lnTo>
                    <a:pt x="4183" y="34"/>
                  </a:lnTo>
                  <a:lnTo>
                    <a:pt x="4243" y="59"/>
                  </a:lnTo>
                  <a:lnTo>
                    <a:pt x="4301" y="90"/>
                  </a:lnTo>
                  <a:lnTo>
                    <a:pt x="4353" y="127"/>
                  </a:lnTo>
                  <a:lnTo>
                    <a:pt x="4402" y="171"/>
                  </a:lnTo>
                  <a:lnTo>
                    <a:pt x="4446" y="220"/>
                  </a:lnTo>
                  <a:lnTo>
                    <a:pt x="4485" y="272"/>
                  </a:lnTo>
                  <a:lnTo>
                    <a:pt x="4518" y="331"/>
                  </a:lnTo>
                  <a:lnTo>
                    <a:pt x="5242" y="1815"/>
                  </a:lnTo>
                  <a:lnTo>
                    <a:pt x="5270" y="1881"/>
                  </a:lnTo>
                  <a:lnTo>
                    <a:pt x="5290" y="1948"/>
                  </a:lnTo>
                  <a:lnTo>
                    <a:pt x="5300" y="2018"/>
                  </a:lnTo>
                  <a:lnTo>
                    <a:pt x="5303" y="2086"/>
                  </a:lnTo>
                  <a:lnTo>
                    <a:pt x="5296" y="2157"/>
                  </a:lnTo>
                  <a:lnTo>
                    <a:pt x="5283" y="2225"/>
                  </a:lnTo>
                  <a:lnTo>
                    <a:pt x="5260" y="2294"/>
                  </a:lnTo>
                  <a:lnTo>
                    <a:pt x="5231" y="2357"/>
                  </a:lnTo>
                  <a:lnTo>
                    <a:pt x="5193" y="2416"/>
                  </a:lnTo>
                  <a:lnTo>
                    <a:pt x="5149" y="2472"/>
                  </a:lnTo>
                  <a:lnTo>
                    <a:pt x="5099" y="2521"/>
                  </a:lnTo>
                  <a:lnTo>
                    <a:pt x="5043" y="2563"/>
                  </a:lnTo>
                  <a:lnTo>
                    <a:pt x="4982" y="2599"/>
                  </a:lnTo>
                  <a:lnTo>
                    <a:pt x="4917" y="2627"/>
                  </a:lnTo>
                  <a:lnTo>
                    <a:pt x="4101" y="2931"/>
                  </a:lnTo>
                  <a:lnTo>
                    <a:pt x="4101" y="1505"/>
                  </a:lnTo>
                  <a:lnTo>
                    <a:pt x="4096" y="1468"/>
                  </a:lnTo>
                  <a:lnTo>
                    <a:pt x="4085" y="1432"/>
                  </a:lnTo>
                  <a:lnTo>
                    <a:pt x="4063" y="1401"/>
                  </a:lnTo>
                  <a:lnTo>
                    <a:pt x="4039" y="1375"/>
                  </a:lnTo>
                  <a:lnTo>
                    <a:pt x="4008" y="1355"/>
                  </a:lnTo>
                  <a:lnTo>
                    <a:pt x="3972" y="1342"/>
                  </a:lnTo>
                  <a:lnTo>
                    <a:pt x="3934" y="1339"/>
                  </a:lnTo>
                  <a:lnTo>
                    <a:pt x="1369" y="1339"/>
                  </a:lnTo>
                  <a:lnTo>
                    <a:pt x="1329" y="1342"/>
                  </a:lnTo>
                  <a:lnTo>
                    <a:pt x="1295" y="1355"/>
                  </a:lnTo>
                  <a:lnTo>
                    <a:pt x="1264" y="1375"/>
                  </a:lnTo>
                  <a:lnTo>
                    <a:pt x="1238" y="1401"/>
                  </a:lnTo>
                  <a:lnTo>
                    <a:pt x="1218" y="1432"/>
                  </a:lnTo>
                  <a:lnTo>
                    <a:pt x="1205" y="1468"/>
                  </a:lnTo>
                  <a:lnTo>
                    <a:pt x="1200" y="1505"/>
                  </a:lnTo>
                  <a:lnTo>
                    <a:pt x="1200" y="2931"/>
                  </a:lnTo>
                  <a:lnTo>
                    <a:pt x="384" y="2627"/>
                  </a:lnTo>
                  <a:lnTo>
                    <a:pt x="319" y="2599"/>
                  </a:lnTo>
                  <a:lnTo>
                    <a:pt x="258" y="2563"/>
                  </a:lnTo>
                  <a:lnTo>
                    <a:pt x="203" y="2521"/>
                  </a:lnTo>
                  <a:lnTo>
                    <a:pt x="154" y="2472"/>
                  </a:lnTo>
                  <a:lnTo>
                    <a:pt x="110" y="2416"/>
                  </a:lnTo>
                  <a:lnTo>
                    <a:pt x="72" y="2357"/>
                  </a:lnTo>
                  <a:lnTo>
                    <a:pt x="41" y="2294"/>
                  </a:lnTo>
                  <a:lnTo>
                    <a:pt x="20" y="2225"/>
                  </a:lnTo>
                  <a:lnTo>
                    <a:pt x="5" y="2157"/>
                  </a:lnTo>
                  <a:lnTo>
                    <a:pt x="0" y="2086"/>
                  </a:lnTo>
                  <a:lnTo>
                    <a:pt x="2" y="2018"/>
                  </a:lnTo>
                  <a:lnTo>
                    <a:pt x="13" y="1948"/>
                  </a:lnTo>
                  <a:lnTo>
                    <a:pt x="31" y="1881"/>
                  </a:lnTo>
                  <a:lnTo>
                    <a:pt x="59" y="1815"/>
                  </a:lnTo>
                  <a:lnTo>
                    <a:pt x="783" y="331"/>
                  </a:lnTo>
                  <a:lnTo>
                    <a:pt x="816" y="272"/>
                  </a:lnTo>
                  <a:lnTo>
                    <a:pt x="855" y="219"/>
                  </a:lnTo>
                  <a:lnTo>
                    <a:pt x="899" y="171"/>
                  </a:lnTo>
                  <a:lnTo>
                    <a:pt x="948" y="127"/>
                  </a:lnTo>
                  <a:lnTo>
                    <a:pt x="1002" y="90"/>
                  </a:lnTo>
                  <a:lnTo>
                    <a:pt x="1060" y="59"/>
                  </a:lnTo>
                  <a:lnTo>
                    <a:pt x="1120" y="34"/>
                  </a:lnTo>
                  <a:lnTo>
                    <a:pt x="1182" y="14"/>
                  </a:lnTo>
                  <a:lnTo>
                    <a:pt x="1248" y="5"/>
                  </a:lnTo>
                  <a:lnTo>
                    <a:pt x="1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Freeform 308">
              <a:extLst>
                <a:ext uri="{FF2B5EF4-FFF2-40B4-BE49-F238E27FC236}">
                  <a16:creationId xmlns:a16="http://schemas.microsoft.com/office/drawing/2014/main" id="{E890E894-01C2-68D6-829C-C966756DE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813" y="5284788"/>
              <a:ext cx="2227263" cy="282575"/>
            </a:xfrm>
            <a:custGeom>
              <a:avLst/>
              <a:gdLst>
                <a:gd name="T0" fmla="*/ 178 w 2806"/>
                <a:gd name="T1" fmla="*/ 0 h 356"/>
                <a:gd name="T2" fmla="*/ 2627 w 2806"/>
                <a:gd name="T3" fmla="*/ 0 h 356"/>
                <a:gd name="T4" fmla="*/ 2668 w 2806"/>
                <a:gd name="T5" fmla="*/ 5 h 356"/>
                <a:gd name="T6" fmla="*/ 2706 w 2806"/>
                <a:gd name="T7" fmla="*/ 18 h 356"/>
                <a:gd name="T8" fmla="*/ 2739 w 2806"/>
                <a:gd name="T9" fmla="*/ 39 h 356"/>
                <a:gd name="T10" fmla="*/ 2766 w 2806"/>
                <a:gd name="T11" fmla="*/ 67 h 356"/>
                <a:gd name="T12" fmla="*/ 2788 w 2806"/>
                <a:gd name="T13" fmla="*/ 100 h 356"/>
                <a:gd name="T14" fmla="*/ 2801 w 2806"/>
                <a:gd name="T15" fmla="*/ 137 h 356"/>
                <a:gd name="T16" fmla="*/ 2806 w 2806"/>
                <a:gd name="T17" fmla="*/ 178 h 356"/>
                <a:gd name="T18" fmla="*/ 2801 w 2806"/>
                <a:gd name="T19" fmla="*/ 219 h 356"/>
                <a:gd name="T20" fmla="*/ 2788 w 2806"/>
                <a:gd name="T21" fmla="*/ 256 h 356"/>
                <a:gd name="T22" fmla="*/ 2766 w 2806"/>
                <a:gd name="T23" fmla="*/ 289 h 356"/>
                <a:gd name="T24" fmla="*/ 2739 w 2806"/>
                <a:gd name="T25" fmla="*/ 317 h 356"/>
                <a:gd name="T26" fmla="*/ 2706 w 2806"/>
                <a:gd name="T27" fmla="*/ 338 h 356"/>
                <a:gd name="T28" fmla="*/ 2668 w 2806"/>
                <a:gd name="T29" fmla="*/ 351 h 356"/>
                <a:gd name="T30" fmla="*/ 2627 w 2806"/>
                <a:gd name="T31" fmla="*/ 356 h 356"/>
                <a:gd name="T32" fmla="*/ 178 w 2806"/>
                <a:gd name="T33" fmla="*/ 356 h 356"/>
                <a:gd name="T34" fmla="*/ 137 w 2806"/>
                <a:gd name="T35" fmla="*/ 351 h 356"/>
                <a:gd name="T36" fmla="*/ 99 w 2806"/>
                <a:gd name="T37" fmla="*/ 338 h 356"/>
                <a:gd name="T38" fmla="*/ 67 w 2806"/>
                <a:gd name="T39" fmla="*/ 317 h 356"/>
                <a:gd name="T40" fmla="*/ 39 w 2806"/>
                <a:gd name="T41" fmla="*/ 289 h 356"/>
                <a:gd name="T42" fmla="*/ 18 w 2806"/>
                <a:gd name="T43" fmla="*/ 256 h 356"/>
                <a:gd name="T44" fmla="*/ 5 w 2806"/>
                <a:gd name="T45" fmla="*/ 219 h 356"/>
                <a:gd name="T46" fmla="*/ 0 w 2806"/>
                <a:gd name="T47" fmla="*/ 178 h 356"/>
                <a:gd name="T48" fmla="*/ 5 w 2806"/>
                <a:gd name="T49" fmla="*/ 137 h 356"/>
                <a:gd name="T50" fmla="*/ 18 w 2806"/>
                <a:gd name="T51" fmla="*/ 100 h 356"/>
                <a:gd name="T52" fmla="*/ 39 w 2806"/>
                <a:gd name="T53" fmla="*/ 67 h 356"/>
                <a:gd name="T54" fmla="*/ 67 w 2806"/>
                <a:gd name="T55" fmla="*/ 39 h 356"/>
                <a:gd name="T56" fmla="*/ 99 w 2806"/>
                <a:gd name="T57" fmla="*/ 18 h 356"/>
                <a:gd name="T58" fmla="*/ 137 w 2806"/>
                <a:gd name="T59" fmla="*/ 5 h 356"/>
                <a:gd name="T60" fmla="*/ 178 w 2806"/>
                <a:gd name="T6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6" h="356">
                  <a:moveTo>
                    <a:pt x="178" y="0"/>
                  </a:moveTo>
                  <a:lnTo>
                    <a:pt x="2627" y="0"/>
                  </a:lnTo>
                  <a:lnTo>
                    <a:pt x="2668" y="5"/>
                  </a:lnTo>
                  <a:lnTo>
                    <a:pt x="2706" y="18"/>
                  </a:lnTo>
                  <a:lnTo>
                    <a:pt x="2739" y="39"/>
                  </a:lnTo>
                  <a:lnTo>
                    <a:pt x="2766" y="67"/>
                  </a:lnTo>
                  <a:lnTo>
                    <a:pt x="2788" y="100"/>
                  </a:lnTo>
                  <a:lnTo>
                    <a:pt x="2801" y="137"/>
                  </a:lnTo>
                  <a:lnTo>
                    <a:pt x="2806" y="178"/>
                  </a:lnTo>
                  <a:lnTo>
                    <a:pt x="2801" y="219"/>
                  </a:lnTo>
                  <a:lnTo>
                    <a:pt x="2788" y="256"/>
                  </a:lnTo>
                  <a:lnTo>
                    <a:pt x="2766" y="289"/>
                  </a:lnTo>
                  <a:lnTo>
                    <a:pt x="2739" y="317"/>
                  </a:lnTo>
                  <a:lnTo>
                    <a:pt x="2706" y="338"/>
                  </a:lnTo>
                  <a:lnTo>
                    <a:pt x="2668" y="351"/>
                  </a:lnTo>
                  <a:lnTo>
                    <a:pt x="2627" y="356"/>
                  </a:lnTo>
                  <a:lnTo>
                    <a:pt x="178" y="356"/>
                  </a:lnTo>
                  <a:lnTo>
                    <a:pt x="137" y="351"/>
                  </a:lnTo>
                  <a:lnTo>
                    <a:pt x="99" y="338"/>
                  </a:lnTo>
                  <a:lnTo>
                    <a:pt x="67" y="317"/>
                  </a:lnTo>
                  <a:lnTo>
                    <a:pt x="39" y="289"/>
                  </a:lnTo>
                  <a:lnTo>
                    <a:pt x="18" y="256"/>
                  </a:lnTo>
                  <a:lnTo>
                    <a:pt x="5" y="219"/>
                  </a:lnTo>
                  <a:lnTo>
                    <a:pt x="0" y="178"/>
                  </a:lnTo>
                  <a:lnTo>
                    <a:pt x="5" y="137"/>
                  </a:lnTo>
                  <a:lnTo>
                    <a:pt x="18" y="100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99" y="18"/>
                  </a:lnTo>
                  <a:lnTo>
                    <a:pt x="137" y="5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Freeform 309">
              <a:extLst>
                <a:ext uri="{FF2B5EF4-FFF2-40B4-BE49-F238E27FC236}">
                  <a16:creationId xmlns:a16="http://schemas.microsoft.com/office/drawing/2014/main" id="{A465EF1C-C937-0A38-5C20-971C226CB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1" y="1292226"/>
              <a:ext cx="1549400" cy="1547813"/>
            </a:xfrm>
            <a:custGeom>
              <a:avLst/>
              <a:gdLst>
                <a:gd name="T0" fmla="*/ 1076 w 1953"/>
                <a:gd name="T1" fmla="*/ 5 h 1949"/>
                <a:gd name="T2" fmla="*/ 1268 w 1953"/>
                <a:gd name="T3" fmla="*/ 44 h 1949"/>
                <a:gd name="T4" fmla="*/ 1443 w 1953"/>
                <a:gd name="T5" fmla="*/ 117 h 1949"/>
                <a:gd name="T6" fmla="*/ 1598 w 1953"/>
                <a:gd name="T7" fmla="*/ 222 h 1949"/>
                <a:gd name="T8" fmla="*/ 1730 w 1953"/>
                <a:gd name="T9" fmla="*/ 354 h 1949"/>
                <a:gd name="T10" fmla="*/ 1835 w 1953"/>
                <a:gd name="T11" fmla="*/ 509 h 1949"/>
                <a:gd name="T12" fmla="*/ 1909 w 1953"/>
                <a:gd name="T13" fmla="*/ 684 h 1949"/>
                <a:gd name="T14" fmla="*/ 1948 w 1953"/>
                <a:gd name="T15" fmla="*/ 875 h 1949"/>
                <a:gd name="T16" fmla="*/ 1948 w 1953"/>
                <a:gd name="T17" fmla="*/ 1069 h 1949"/>
                <a:gd name="T18" fmla="*/ 1912 w 1953"/>
                <a:gd name="T19" fmla="*/ 1252 h 1949"/>
                <a:gd name="T20" fmla="*/ 1843 w 1953"/>
                <a:gd name="T21" fmla="*/ 1418 h 1949"/>
                <a:gd name="T22" fmla="*/ 1747 w 1953"/>
                <a:gd name="T23" fmla="*/ 1569 h 1949"/>
                <a:gd name="T24" fmla="*/ 1624 w 1953"/>
                <a:gd name="T25" fmla="*/ 1698 h 1949"/>
                <a:gd name="T26" fmla="*/ 1484 w 1953"/>
                <a:gd name="T27" fmla="*/ 1804 h 1949"/>
                <a:gd name="T28" fmla="*/ 1325 w 1953"/>
                <a:gd name="T29" fmla="*/ 1882 h 1949"/>
                <a:gd name="T30" fmla="*/ 1155 w 1953"/>
                <a:gd name="T31" fmla="*/ 1931 h 1949"/>
                <a:gd name="T32" fmla="*/ 977 w 1953"/>
                <a:gd name="T33" fmla="*/ 1949 h 1949"/>
                <a:gd name="T34" fmla="*/ 798 w 1953"/>
                <a:gd name="T35" fmla="*/ 1931 h 1949"/>
                <a:gd name="T36" fmla="*/ 628 w 1953"/>
                <a:gd name="T37" fmla="*/ 1882 h 1949"/>
                <a:gd name="T38" fmla="*/ 471 w 1953"/>
                <a:gd name="T39" fmla="*/ 1804 h 1949"/>
                <a:gd name="T40" fmla="*/ 329 w 1953"/>
                <a:gd name="T41" fmla="*/ 1698 h 1949"/>
                <a:gd name="T42" fmla="*/ 208 w 1953"/>
                <a:gd name="T43" fmla="*/ 1569 h 1949"/>
                <a:gd name="T44" fmla="*/ 110 w 1953"/>
                <a:gd name="T45" fmla="*/ 1418 h 1949"/>
                <a:gd name="T46" fmla="*/ 41 w 1953"/>
                <a:gd name="T47" fmla="*/ 1252 h 1949"/>
                <a:gd name="T48" fmla="*/ 5 w 1953"/>
                <a:gd name="T49" fmla="*/ 1069 h 1949"/>
                <a:gd name="T50" fmla="*/ 5 w 1953"/>
                <a:gd name="T51" fmla="*/ 875 h 1949"/>
                <a:gd name="T52" fmla="*/ 45 w 1953"/>
                <a:gd name="T53" fmla="*/ 684 h 1949"/>
                <a:gd name="T54" fmla="*/ 118 w 1953"/>
                <a:gd name="T55" fmla="*/ 509 h 1949"/>
                <a:gd name="T56" fmla="*/ 224 w 1953"/>
                <a:gd name="T57" fmla="*/ 354 h 1949"/>
                <a:gd name="T58" fmla="*/ 355 w 1953"/>
                <a:gd name="T59" fmla="*/ 222 h 1949"/>
                <a:gd name="T60" fmla="*/ 512 w 1953"/>
                <a:gd name="T61" fmla="*/ 117 h 1949"/>
                <a:gd name="T62" fmla="*/ 687 w 1953"/>
                <a:gd name="T63" fmla="*/ 44 h 1949"/>
                <a:gd name="T64" fmla="*/ 877 w 1953"/>
                <a:gd name="T65" fmla="*/ 5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53" h="1949">
                  <a:moveTo>
                    <a:pt x="977" y="0"/>
                  </a:moveTo>
                  <a:lnTo>
                    <a:pt x="1076" y="5"/>
                  </a:lnTo>
                  <a:lnTo>
                    <a:pt x="1173" y="19"/>
                  </a:lnTo>
                  <a:lnTo>
                    <a:pt x="1268" y="44"/>
                  </a:lnTo>
                  <a:lnTo>
                    <a:pt x="1358" y="76"/>
                  </a:lnTo>
                  <a:lnTo>
                    <a:pt x="1443" y="117"/>
                  </a:lnTo>
                  <a:lnTo>
                    <a:pt x="1523" y="166"/>
                  </a:lnTo>
                  <a:lnTo>
                    <a:pt x="1598" y="222"/>
                  </a:lnTo>
                  <a:lnTo>
                    <a:pt x="1667" y="285"/>
                  </a:lnTo>
                  <a:lnTo>
                    <a:pt x="1730" y="354"/>
                  </a:lnTo>
                  <a:lnTo>
                    <a:pt x="1786" y="429"/>
                  </a:lnTo>
                  <a:lnTo>
                    <a:pt x="1835" y="509"/>
                  </a:lnTo>
                  <a:lnTo>
                    <a:pt x="1876" y="594"/>
                  </a:lnTo>
                  <a:lnTo>
                    <a:pt x="1909" y="684"/>
                  </a:lnTo>
                  <a:lnTo>
                    <a:pt x="1933" y="777"/>
                  </a:lnTo>
                  <a:lnTo>
                    <a:pt x="1948" y="875"/>
                  </a:lnTo>
                  <a:lnTo>
                    <a:pt x="1953" y="974"/>
                  </a:lnTo>
                  <a:lnTo>
                    <a:pt x="1948" y="1069"/>
                  </a:lnTo>
                  <a:lnTo>
                    <a:pt x="1935" y="1162"/>
                  </a:lnTo>
                  <a:lnTo>
                    <a:pt x="1912" y="1252"/>
                  </a:lnTo>
                  <a:lnTo>
                    <a:pt x="1881" y="1337"/>
                  </a:lnTo>
                  <a:lnTo>
                    <a:pt x="1843" y="1418"/>
                  </a:lnTo>
                  <a:lnTo>
                    <a:pt x="1798" y="1497"/>
                  </a:lnTo>
                  <a:lnTo>
                    <a:pt x="1747" y="1569"/>
                  </a:lnTo>
                  <a:lnTo>
                    <a:pt x="1688" y="1636"/>
                  </a:lnTo>
                  <a:lnTo>
                    <a:pt x="1624" y="1698"/>
                  </a:lnTo>
                  <a:lnTo>
                    <a:pt x="1555" y="1753"/>
                  </a:lnTo>
                  <a:lnTo>
                    <a:pt x="1484" y="1804"/>
                  </a:lnTo>
                  <a:lnTo>
                    <a:pt x="1407" y="1846"/>
                  </a:lnTo>
                  <a:lnTo>
                    <a:pt x="1325" y="1882"/>
                  </a:lnTo>
                  <a:lnTo>
                    <a:pt x="1242" y="1910"/>
                  </a:lnTo>
                  <a:lnTo>
                    <a:pt x="1155" y="1931"/>
                  </a:lnTo>
                  <a:lnTo>
                    <a:pt x="1067" y="1944"/>
                  </a:lnTo>
                  <a:lnTo>
                    <a:pt x="977" y="1949"/>
                  </a:lnTo>
                  <a:lnTo>
                    <a:pt x="887" y="1944"/>
                  </a:lnTo>
                  <a:lnTo>
                    <a:pt x="798" y="1931"/>
                  </a:lnTo>
                  <a:lnTo>
                    <a:pt x="712" y="1910"/>
                  </a:lnTo>
                  <a:lnTo>
                    <a:pt x="628" y="1882"/>
                  </a:lnTo>
                  <a:lnTo>
                    <a:pt x="548" y="1846"/>
                  </a:lnTo>
                  <a:lnTo>
                    <a:pt x="471" y="1804"/>
                  </a:lnTo>
                  <a:lnTo>
                    <a:pt x="398" y="1753"/>
                  </a:lnTo>
                  <a:lnTo>
                    <a:pt x="329" y="1698"/>
                  </a:lnTo>
                  <a:lnTo>
                    <a:pt x="265" y="1636"/>
                  </a:lnTo>
                  <a:lnTo>
                    <a:pt x="208" y="1569"/>
                  </a:lnTo>
                  <a:lnTo>
                    <a:pt x="156" y="1497"/>
                  </a:lnTo>
                  <a:lnTo>
                    <a:pt x="110" y="1418"/>
                  </a:lnTo>
                  <a:lnTo>
                    <a:pt x="72" y="1337"/>
                  </a:lnTo>
                  <a:lnTo>
                    <a:pt x="41" y="1252"/>
                  </a:lnTo>
                  <a:lnTo>
                    <a:pt x="20" y="1162"/>
                  </a:lnTo>
                  <a:lnTo>
                    <a:pt x="5" y="1069"/>
                  </a:lnTo>
                  <a:lnTo>
                    <a:pt x="0" y="974"/>
                  </a:lnTo>
                  <a:lnTo>
                    <a:pt x="5" y="875"/>
                  </a:lnTo>
                  <a:lnTo>
                    <a:pt x="20" y="777"/>
                  </a:lnTo>
                  <a:lnTo>
                    <a:pt x="45" y="684"/>
                  </a:lnTo>
                  <a:lnTo>
                    <a:pt x="77" y="594"/>
                  </a:lnTo>
                  <a:lnTo>
                    <a:pt x="118" y="509"/>
                  </a:lnTo>
                  <a:lnTo>
                    <a:pt x="167" y="429"/>
                  </a:lnTo>
                  <a:lnTo>
                    <a:pt x="224" y="354"/>
                  </a:lnTo>
                  <a:lnTo>
                    <a:pt x="287" y="285"/>
                  </a:lnTo>
                  <a:lnTo>
                    <a:pt x="355" y="222"/>
                  </a:lnTo>
                  <a:lnTo>
                    <a:pt x="430" y="166"/>
                  </a:lnTo>
                  <a:lnTo>
                    <a:pt x="512" y="117"/>
                  </a:lnTo>
                  <a:lnTo>
                    <a:pt x="597" y="76"/>
                  </a:lnTo>
                  <a:lnTo>
                    <a:pt x="687" y="44"/>
                  </a:lnTo>
                  <a:lnTo>
                    <a:pt x="780" y="19"/>
                  </a:lnTo>
                  <a:lnTo>
                    <a:pt x="877" y="5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4" name="Freeform 114">
            <a:extLst>
              <a:ext uri="{FF2B5EF4-FFF2-40B4-BE49-F238E27FC236}">
                <a16:creationId xmlns:a16="http://schemas.microsoft.com/office/drawing/2014/main" id="{91ED2E2A-6D50-840D-DEB1-D0266A998B73}"/>
              </a:ext>
            </a:extLst>
          </p:cNvPr>
          <p:cNvSpPr>
            <a:spLocks noChangeAspect="1"/>
          </p:cNvSpPr>
          <p:nvPr/>
        </p:nvSpPr>
        <p:spPr bwMode="black">
          <a:xfrm>
            <a:off x="4526057" y="4532139"/>
            <a:ext cx="614280" cy="657769"/>
          </a:xfrm>
          <a:custGeom>
            <a:avLst/>
            <a:gdLst>
              <a:gd name="connsiteX0" fmla="*/ 472753 w 3511879"/>
              <a:gd name="connsiteY0" fmla="*/ 2812993 h 3395812"/>
              <a:gd name="connsiteX1" fmla="*/ 2982396 w 3511879"/>
              <a:gd name="connsiteY1" fmla="*/ 2812993 h 3395812"/>
              <a:gd name="connsiteX2" fmla="*/ 3511879 w 3511879"/>
              <a:gd name="connsiteY2" fmla="*/ 3395812 h 3395812"/>
              <a:gd name="connsiteX3" fmla="*/ 0 w 3511879"/>
              <a:gd name="connsiteY3" fmla="*/ 3395812 h 3395812"/>
              <a:gd name="connsiteX4" fmla="*/ 805029 w 3511879"/>
              <a:gd name="connsiteY4" fmla="*/ 2575107 h 3395812"/>
              <a:gd name="connsiteX5" fmla="*/ 2706847 w 3511879"/>
              <a:gd name="connsiteY5" fmla="*/ 2575107 h 3395812"/>
              <a:gd name="connsiteX6" fmla="*/ 2706847 w 3511879"/>
              <a:gd name="connsiteY6" fmla="*/ 2640526 h 3395812"/>
              <a:gd name="connsiteX7" fmla="*/ 805029 w 3511879"/>
              <a:gd name="connsiteY7" fmla="*/ 2640526 h 3395812"/>
              <a:gd name="connsiteX8" fmla="*/ 256639 w 3511879"/>
              <a:gd name="connsiteY8" fmla="*/ 196255 h 3395812"/>
              <a:gd name="connsiteX9" fmla="*/ 256639 w 3511879"/>
              <a:gd name="connsiteY9" fmla="*/ 1926870 h 3395812"/>
              <a:gd name="connsiteX10" fmla="*/ 1375035 w 3511879"/>
              <a:gd name="connsiteY10" fmla="*/ 1926870 h 3395812"/>
              <a:gd name="connsiteX11" fmla="*/ 2117934 w 3511879"/>
              <a:gd name="connsiteY11" fmla="*/ 1926870 h 3395812"/>
              <a:gd name="connsiteX12" fmla="*/ 3276854 w 3511879"/>
              <a:gd name="connsiteY12" fmla="*/ 1926870 h 3395812"/>
              <a:gd name="connsiteX13" fmla="*/ 3276854 w 3511879"/>
              <a:gd name="connsiteY13" fmla="*/ 196255 h 3395812"/>
              <a:gd name="connsiteX14" fmla="*/ 1755940 w 3511879"/>
              <a:gd name="connsiteY14" fmla="*/ 44602 h 3395812"/>
              <a:gd name="connsiteX15" fmla="*/ 1707314 w 3511879"/>
              <a:gd name="connsiteY15" fmla="*/ 87720 h 3395812"/>
              <a:gd name="connsiteX16" fmla="*/ 1755940 w 3511879"/>
              <a:gd name="connsiteY16" fmla="*/ 130837 h 3395812"/>
              <a:gd name="connsiteX17" fmla="*/ 1804566 w 3511879"/>
              <a:gd name="connsiteY17" fmla="*/ 87720 h 3395812"/>
              <a:gd name="connsiteX18" fmla="*/ 1755940 w 3511879"/>
              <a:gd name="connsiteY18" fmla="*/ 44602 h 3395812"/>
              <a:gd name="connsiteX19" fmla="*/ 254932 w 3511879"/>
              <a:gd name="connsiteY19" fmla="*/ 0 h 3395812"/>
              <a:gd name="connsiteX20" fmla="*/ 3237327 w 3511879"/>
              <a:gd name="connsiteY20" fmla="*/ 0 h 3395812"/>
              <a:gd name="connsiteX21" fmla="*/ 3433538 w 3511879"/>
              <a:gd name="connsiteY21" fmla="*/ 194633 h 3395812"/>
              <a:gd name="connsiteX22" fmla="*/ 3433538 w 3511879"/>
              <a:gd name="connsiteY22" fmla="*/ 1924709 h 3395812"/>
              <a:gd name="connsiteX23" fmla="*/ 3237327 w 3511879"/>
              <a:gd name="connsiteY23" fmla="*/ 2140967 h 3395812"/>
              <a:gd name="connsiteX24" fmla="*/ 2252904 w 3511879"/>
              <a:gd name="connsiteY24" fmla="*/ 2140967 h 3395812"/>
              <a:gd name="connsiteX25" fmla="*/ 2117934 w 3511879"/>
              <a:gd name="connsiteY25" fmla="*/ 2140967 h 3395812"/>
              <a:gd name="connsiteX26" fmla="*/ 2117934 w 3511879"/>
              <a:gd name="connsiteY26" fmla="*/ 2271804 h 3395812"/>
              <a:gd name="connsiteX27" fmla="*/ 2117934 w 3511879"/>
              <a:gd name="connsiteY27" fmla="*/ 2358036 h 3395812"/>
              <a:gd name="connsiteX28" fmla="*/ 2550163 w 3511879"/>
              <a:gd name="connsiteY28" fmla="*/ 2358036 h 3395812"/>
              <a:gd name="connsiteX29" fmla="*/ 2706847 w 3511879"/>
              <a:gd name="connsiteY29" fmla="*/ 2575106 h 3395812"/>
              <a:gd name="connsiteX30" fmla="*/ 805029 w 3511879"/>
              <a:gd name="connsiteY30" fmla="*/ 2575106 h 3395812"/>
              <a:gd name="connsiteX31" fmla="*/ 961713 w 3511879"/>
              <a:gd name="connsiteY31" fmla="*/ 2358036 h 3395812"/>
              <a:gd name="connsiteX32" fmla="*/ 1375035 w 3511879"/>
              <a:gd name="connsiteY32" fmla="*/ 2358036 h 3395812"/>
              <a:gd name="connsiteX33" fmla="*/ 1375035 w 3511879"/>
              <a:gd name="connsiteY33" fmla="*/ 2271804 h 3395812"/>
              <a:gd name="connsiteX34" fmla="*/ 1375035 w 3511879"/>
              <a:gd name="connsiteY34" fmla="*/ 2140967 h 3395812"/>
              <a:gd name="connsiteX35" fmla="*/ 1224064 w 3511879"/>
              <a:gd name="connsiteY35" fmla="*/ 2140967 h 3395812"/>
              <a:gd name="connsiteX36" fmla="*/ 254932 w 3511879"/>
              <a:gd name="connsiteY36" fmla="*/ 2140967 h 3395812"/>
              <a:gd name="connsiteX37" fmla="*/ 78343 w 3511879"/>
              <a:gd name="connsiteY37" fmla="*/ 1924709 h 3395812"/>
              <a:gd name="connsiteX38" fmla="*/ 78343 w 3511879"/>
              <a:gd name="connsiteY38" fmla="*/ 194633 h 3395812"/>
              <a:gd name="connsiteX39" fmla="*/ 254932 w 3511879"/>
              <a:gd name="connsiteY39" fmla="*/ 0 h 3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11879" h="3395812">
                <a:moveTo>
                  <a:pt x="472753" y="2812993"/>
                </a:moveTo>
                <a:lnTo>
                  <a:pt x="2982396" y="2812993"/>
                </a:lnTo>
                <a:lnTo>
                  <a:pt x="3511879" y="3395812"/>
                </a:lnTo>
                <a:lnTo>
                  <a:pt x="0" y="3395812"/>
                </a:lnTo>
                <a:close/>
                <a:moveTo>
                  <a:pt x="805029" y="2575107"/>
                </a:moveTo>
                <a:lnTo>
                  <a:pt x="2706847" y="2575107"/>
                </a:lnTo>
                <a:lnTo>
                  <a:pt x="2706847" y="2640526"/>
                </a:lnTo>
                <a:lnTo>
                  <a:pt x="805029" y="2640526"/>
                </a:lnTo>
                <a:close/>
                <a:moveTo>
                  <a:pt x="256639" y="196255"/>
                </a:moveTo>
                <a:lnTo>
                  <a:pt x="256639" y="1926870"/>
                </a:lnTo>
                <a:lnTo>
                  <a:pt x="1375035" y="1926870"/>
                </a:lnTo>
                <a:lnTo>
                  <a:pt x="2117934" y="1926870"/>
                </a:lnTo>
                <a:lnTo>
                  <a:pt x="3276854" y="1926870"/>
                </a:lnTo>
                <a:lnTo>
                  <a:pt x="3276854" y="196255"/>
                </a:lnTo>
                <a:close/>
                <a:moveTo>
                  <a:pt x="1755940" y="44602"/>
                </a:moveTo>
                <a:cubicBezTo>
                  <a:pt x="1729084" y="44602"/>
                  <a:pt x="1707314" y="63907"/>
                  <a:pt x="1707314" y="87720"/>
                </a:cubicBezTo>
                <a:cubicBezTo>
                  <a:pt x="1707314" y="111532"/>
                  <a:pt x="1729084" y="130837"/>
                  <a:pt x="1755940" y="130837"/>
                </a:cubicBezTo>
                <a:cubicBezTo>
                  <a:pt x="1782796" y="130837"/>
                  <a:pt x="1804566" y="111532"/>
                  <a:pt x="1804566" y="87720"/>
                </a:cubicBezTo>
                <a:cubicBezTo>
                  <a:pt x="1804566" y="63907"/>
                  <a:pt x="1782796" y="44602"/>
                  <a:pt x="1755940" y="44602"/>
                </a:cubicBezTo>
                <a:close/>
                <a:moveTo>
                  <a:pt x="254932" y="0"/>
                </a:moveTo>
                <a:cubicBezTo>
                  <a:pt x="3237327" y="0"/>
                  <a:pt x="3237327" y="0"/>
                  <a:pt x="3237327" y="0"/>
                </a:cubicBezTo>
                <a:cubicBezTo>
                  <a:pt x="3355054" y="0"/>
                  <a:pt x="3433538" y="86504"/>
                  <a:pt x="3433538" y="194633"/>
                </a:cubicBezTo>
                <a:lnTo>
                  <a:pt x="3433538" y="1924709"/>
                </a:lnTo>
                <a:cubicBezTo>
                  <a:pt x="3433538" y="2032838"/>
                  <a:pt x="3355054" y="2140967"/>
                  <a:pt x="3237327" y="2140967"/>
                </a:cubicBezTo>
                <a:cubicBezTo>
                  <a:pt x="2864528" y="2140967"/>
                  <a:pt x="2538328" y="2140967"/>
                  <a:pt x="2252904" y="2140967"/>
                </a:cubicBezTo>
                <a:lnTo>
                  <a:pt x="2117934" y="2140967"/>
                </a:lnTo>
                <a:lnTo>
                  <a:pt x="2117934" y="2271804"/>
                </a:lnTo>
                <a:lnTo>
                  <a:pt x="2117934" y="2358036"/>
                </a:lnTo>
                <a:lnTo>
                  <a:pt x="2550163" y="2358036"/>
                </a:lnTo>
                <a:lnTo>
                  <a:pt x="2706847" y="2575106"/>
                </a:lnTo>
                <a:lnTo>
                  <a:pt x="805029" y="2575106"/>
                </a:lnTo>
                <a:lnTo>
                  <a:pt x="961713" y="2358036"/>
                </a:lnTo>
                <a:lnTo>
                  <a:pt x="1375035" y="2358036"/>
                </a:lnTo>
                <a:lnTo>
                  <a:pt x="1375035" y="2271804"/>
                </a:lnTo>
                <a:lnTo>
                  <a:pt x="1375035" y="2140967"/>
                </a:lnTo>
                <a:lnTo>
                  <a:pt x="1224064" y="2140967"/>
                </a:lnTo>
                <a:cubicBezTo>
                  <a:pt x="254932" y="2140967"/>
                  <a:pt x="254932" y="2140967"/>
                  <a:pt x="254932" y="2140967"/>
                </a:cubicBezTo>
                <a:cubicBezTo>
                  <a:pt x="156827" y="2140967"/>
                  <a:pt x="78343" y="2032838"/>
                  <a:pt x="78343" y="1924709"/>
                </a:cubicBezTo>
                <a:cubicBezTo>
                  <a:pt x="78343" y="194633"/>
                  <a:pt x="78343" y="194633"/>
                  <a:pt x="78343" y="194633"/>
                </a:cubicBezTo>
                <a:cubicBezTo>
                  <a:pt x="78343" y="86504"/>
                  <a:pt x="156827" y="0"/>
                  <a:pt x="254932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2E75B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7C2F8FED-B579-DD40-47F6-28F9E94546D7}"/>
              </a:ext>
            </a:extLst>
          </p:cNvPr>
          <p:cNvCxnSpPr/>
          <p:nvPr/>
        </p:nvCxnSpPr>
        <p:spPr>
          <a:xfrm>
            <a:off x="1524293" y="4861023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E1B8945-3E7E-FD24-EE70-906152C1C43C}"/>
              </a:ext>
            </a:extLst>
          </p:cNvPr>
          <p:cNvCxnSpPr>
            <a:cxnSpLocks/>
          </p:cNvCxnSpPr>
          <p:nvPr/>
        </p:nvCxnSpPr>
        <p:spPr>
          <a:xfrm flipH="1">
            <a:off x="1524293" y="5036574"/>
            <a:ext cx="2834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29B3532-46C7-04D7-B2CA-751824BFD6C7}"/>
              </a:ext>
            </a:extLst>
          </p:cNvPr>
          <p:cNvSpPr/>
          <p:nvPr/>
        </p:nvSpPr>
        <p:spPr>
          <a:xfrm>
            <a:off x="2060425" y="5188973"/>
            <a:ext cx="146796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7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DONE </a:t>
            </a:r>
            <a:r>
              <a:rPr lang="en-US" sz="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35CFCAB-F812-C72C-0D47-2CFAFD9434A5}"/>
              </a:ext>
            </a:extLst>
          </p:cNvPr>
          <p:cNvSpPr txBox="1"/>
          <p:nvPr/>
        </p:nvSpPr>
        <p:spPr>
          <a:xfrm>
            <a:off x="1430195" y="5708424"/>
            <a:ext cx="2834445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b="1" dirty="0"/>
              <a:t>NT4 way to change the password</a:t>
            </a:r>
          </a:p>
        </p:txBody>
      </p:sp>
      <p:pic>
        <p:nvPicPr>
          <p:cNvPr id="45" name="Image 4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CBBA44E-A3CB-4601-972C-5214161BD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84" y="5162527"/>
            <a:ext cx="334222" cy="334222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7DE2CE85-09CF-318F-3560-D4B5D6E77402}"/>
              </a:ext>
            </a:extLst>
          </p:cNvPr>
          <p:cNvSpPr txBox="1"/>
          <p:nvPr/>
        </p:nvSpPr>
        <p:spPr>
          <a:xfrm>
            <a:off x="6662566" y="2327537"/>
            <a:ext cx="4455203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You can set your password without the password in clear text.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/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No password complexity checks.</a:t>
            </a:r>
          </a:p>
        </p:txBody>
      </p:sp>
      <p:cxnSp>
        <p:nvCxnSpPr>
          <p:cNvPr id="4" name="Connecteur : en arc 3">
            <a:extLst>
              <a:ext uri="{FF2B5EF4-FFF2-40B4-BE49-F238E27FC236}">
                <a16:creationId xmlns:a16="http://schemas.microsoft.com/office/drawing/2014/main" id="{B8071750-9025-1E47-EF4F-DA6CFE156D08}"/>
              </a:ext>
            </a:extLst>
          </p:cNvPr>
          <p:cNvCxnSpPr>
            <a:stCxn id="14" idx="22"/>
            <a:endCxn id="14" idx="2"/>
          </p:cNvCxnSpPr>
          <p:nvPr/>
        </p:nvCxnSpPr>
        <p:spPr>
          <a:xfrm>
            <a:off x="5059666" y="2821774"/>
            <a:ext cx="13703" cy="284953"/>
          </a:xfrm>
          <a:prstGeom prst="curvedConnector3">
            <a:avLst>
              <a:gd name="adj1" fmla="val 17682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99B7428-5EAC-842E-2EE8-5395D1DF9BCA}"/>
              </a:ext>
            </a:extLst>
          </p:cNvPr>
          <p:cNvSpPr/>
          <p:nvPr/>
        </p:nvSpPr>
        <p:spPr>
          <a:xfrm>
            <a:off x="5140337" y="2623953"/>
            <a:ext cx="9119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Hash update if password changed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60BD606-DD82-75EF-970C-1213D25B3206}"/>
              </a:ext>
            </a:extLst>
          </p:cNvPr>
          <p:cNvGrpSpPr/>
          <p:nvPr/>
        </p:nvGrpSpPr>
        <p:grpSpPr>
          <a:xfrm>
            <a:off x="-63367" y="4108610"/>
            <a:ext cx="897050" cy="752413"/>
            <a:chOff x="1859131" y="2463203"/>
            <a:chExt cx="897050" cy="752413"/>
          </a:xfrm>
        </p:grpSpPr>
        <p:sp>
          <p:nvSpPr>
            <p:cNvPr id="15" name="Donut 923">
              <a:extLst>
                <a:ext uri="{FF2B5EF4-FFF2-40B4-BE49-F238E27FC236}">
                  <a16:creationId xmlns:a16="http://schemas.microsoft.com/office/drawing/2014/main" id="{3B6185AB-3DC3-736B-1AB4-0C680B9D4C64}"/>
                </a:ext>
              </a:extLst>
            </p:cNvPr>
            <p:cNvSpPr/>
            <p:nvPr/>
          </p:nvSpPr>
          <p:spPr>
            <a:xfrm>
              <a:off x="2083536" y="2463203"/>
              <a:ext cx="448241" cy="448242"/>
            </a:xfrm>
            <a:prstGeom prst="donut">
              <a:avLst>
                <a:gd name="adj" fmla="val 579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2498ADE-E2E0-9830-DDAB-BACE89350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4843" y="2601571"/>
              <a:ext cx="331100" cy="164021"/>
            </a:xfrm>
            <a:custGeom>
              <a:avLst/>
              <a:gdLst>
                <a:gd name="T0" fmla="*/ 395 w 3315"/>
                <a:gd name="T1" fmla="*/ 591 h 1560"/>
                <a:gd name="T2" fmla="*/ 313 w 3315"/>
                <a:gd name="T3" fmla="*/ 649 h 1560"/>
                <a:gd name="T4" fmla="*/ 269 w 3315"/>
                <a:gd name="T5" fmla="*/ 740 h 1560"/>
                <a:gd name="T6" fmla="*/ 279 w 3315"/>
                <a:gd name="T7" fmla="*/ 844 h 1560"/>
                <a:gd name="T8" fmla="*/ 336 w 3315"/>
                <a:gd name="T9" fmla="*/ 925 h 1560"/>
                <a:gd name="T10" fmla="*/ 428 w 3315"/>
                <a:gd name="T11" fmla="*/ 968 h 1560"/>
                <a:gd name="T12" fmla="*/ 531 w 3315"/>
                <a:gd name="T13" fmla="*/ 959 h 1560"/>
                <a:gd name="T14" fmla="*/ 613 w 3315"/>
                <a:gd name="T15" fmla="*/ 901 h 1560"/>
                <a:gd name="T16" fmla="*/ 656 w 3315"/>
                <a:gd name="T17" fmla="*/ 810 h 1560"/>
                <a:gd name="T18" fmla="*/ 647 w 3315"/>
                <a:gd name="T19" fmla="*/ 706 h 1560"/>
                <a:gd name="T20" fmla="*/ 589 w 3315"/>
                <a:gd name="T21" fmla="*/ 625 h 1560"/>
                <a:gd name="T22" fmla="*/ 499 w 3315"/>
                <a:gd name="T23" fmla="*/ 582 h 1560"/>
                <a:gd name="T24" fmla="*/ 848 w 3315"/>
                <a:gd name="T25" fmla="*/ 3 h 1560"/>
                <a:gd name="T26" fmla="*/ 1041 w 3315"/>
                <a:gd name="T27" fmla="*/ 45 h 1560"/>
                <a:gd name="T28" fmla="*/ 1213 w 3315"/>
                <a:gd name="T29" fmla="*/ 132 h 1560"/>
                <a:gd name="T30" fmla="*/ 1358 w 3315"/>
                <a:gd name="T31" fmla="*/ 257 h 1560"/>
                <a:gd name="T32" fmla="*/ 1468 w 3315"/>
                <a:gd name="T33" fmla="*/ 414 h 1560"/>
                <a:gd name="T34" fmla="*/ 3013 w 3315"/>
                <a:gd name="T35" fmla="*/ 403 h 1560"/>
                <a:gd name="T36" fmla="*/ 2782 w 3315"/>
                <a:gd name="T37" fmla="*/ 936 h 1560"/>
                <a:gd name="T38" fmla="*/ 2193 w 3315"/>
                <a:gd name="T39" fmla="*/ 1112 h 1560"/>
                <a:gd name="T40" fmla="*/ 2180 w 3315"/>
                <a:gd name="T41" fmla="*/ 1095 h 1560"/>
                <a:gd name="T42" fmla="*/ 2144 w 3315"/>
                <a:gd name="T43" fmla="*/ 1053 h 1560"/>
                <a:gd name="T44" fmla="*/ 2099 w 3315"/>
                <a:gd name="T45" fmla="*/ 1001 h 1560"/>
                <a:gd name="T46" fmla="*/ 2053 w 3315"/>
                <a:gd name="T47" fmla="*/ 954 h 1560"/>
                <a:gd name="T48" fmla="*/ 2017 w 3315"/>
                <a:gd name="T49" fmla="*/ 925 h 1560"/>
                <a:gd name="T50" fmla="*/ 2000 w 3315"/>
                <a:gd name="T51" fmla="*/ 928 h 1560"/>
                <a:gd name="T52" fmla="*/ 1969 w 3315"/>
                <a:gd name="T53" fmla="*/ 960 h 1560"/>
                <a:gd name="T54" fmla="*/ 1921 w 3315"/>
                <a:gd name="T55" fmla="*/ 1006 h 1560"/>
                <a:gd name="T56" fmla="*/ 1870 w 3315"/>
                <a:gd name="T57" fmla="*/ 1058 h 1560"/>
                <a:gd name="T58" fmla="*/ 1822 w 3315"/>
                <a:gd name="T59" fmla="*/ 1105 h 1560"/>
                <a:gd name="T60" fmla="*/ 1791 w 3315"/>
                <a:gd name="T61" fmla="*/ 1136 h 1560"/>
                <a:gd name="T62" fmla="*/ 1469 w 3315"/>
                <a:gd name="T63" fmla="*/ 1143 h 1560"/>
                <a:gd name="T64" fmla="*/ 1401 w 3315"/>
                <a:gd name="T65" fmla="*/ 1251 h 1560"/>
                <a:gd name="T66" fmla="*/ 1266 w 3315"/>
                <a:gd name="T67" fmla="*/ 1388 h 1560"/>
                <a:gd name="T68" fmla="*/ 1103 w 3315"/>
                <a:gd name="T69" fmla="*/ 1489 h 1560"/>
                <a:gd name="T70" fmla="*/ 914 w 3315"/>
                <a:gd name="T71" fmla="*/ 1548 h 1560"/>
                <a:gd name="T72" fmla="*/ 708 w 3315"/>
                <a:gd name="T73" fmla="*/ 1557 h 1560"/>
                <a:gd name="T74" fmla="*/ 508 w 3315"/>
                <a:gd name="T75" fmla="*/ 1511 h 1560"/>
                <a:gd name="T76" fmla="*/ 330 w 3315"/>
                <a:gd name="T77" fmla="*/ 1417 h 1560"/>
                <a:gd name="T78" fmla="*/ 184 w 3315"/>
                <a:gd name="T79" fmla="*/ 1282 h 1560"/>
                <a:gd name="T80" fmla="*/ 75 w 3315"/>
                <a:gd name="T81" fmla="*/ 1114 h 1560"/>
                <a:gd name="T82" fmla="*/ 12 w 3315"/>
                <a:gd name="T83" fmla="*/ 920 h 1560"/>
                <a:gd name="T84" fmla="*/ 3 w 3315"/>
                <a:gd name="T85" fmla="*/ 709 h 1560"/>
                <a:gd name="T86" fmla="*/ 48 w 3315"/>
                <a:gd name="T87" fmla="*/ 508 h 1560"/>
                <a:gd name="T88" fmla="*/ 142 w 3315"/>
                <a:gd name="T89" fmla="*/ 330 h 1560"/>
                <a:gd name="T90" fmla="*/ 278 w 3315"/>
                <a:gd name="T91" fmla="*/ 184 h 1560"/>
                <a:gd name="T92" fmla="*/ 445 w 3315"/>
                <a:gd name="T93" fmla="*/ 76 h 1560"/>
                <a:gd name="T94" fmla="*/ 640 w 3315"/>
                <a:gd name="T95" fmla="*/ 13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5" h="1560">
                  <a:moveTo>
                    <a:pt x="463" y="579"/>
                  </a:moveTo>
                  <a:lnTo>
                    <a:pt x="428" y="582"/>
                  </a:lnTo>
                  <a:lnTo>
                    <a:pt x="395" y="591"/>
                  </a:lnTo>
                  <a:lnTo>
                    <a:pt x="363" y="605"/>
                  </a:lnTo>
                  <a:lnTo>
                    <a:pt x="336" y="625"/>
                  </a:lnTo>
                  <a:lnTo>
                    <a:pt x="313" y="649"/>
                  </a:lnTo>
                  <a:lnTo>
                    <a:pt x="294" y="676"/>
                  </a:lnTo>
                  <a:lnTo>
                    <a:pt x="279" y="706"/>
                  </a:lnTo>
                  <a:lnTo>
                    <a:pt x="269" y="740"/>
                  </a:lnTo>
                  <a:lnTo>
                    <a:pt x="266" y="775"/>
                  </a:lnTo>
                  <a:lnTo>
                    <a:pt x="269" y="810"/>
                  </a:lnTo>
                  <a:lnTo>
                    <a:pt x="279" y="844"/>
                  </a:lnTo>
                  <a:lnTo>
                    <a:pt x="294" y="874"/>
                  </a:lnTo>
                  <a:lnTo>
                    <a:pt x="313" y="901"/>
                  </a:lnTo>
                  <a:lnTo>
                    <a:pt x="336" y="925"/>
                  </a:lnTo>
                  <a:lnTo>
                    <a:pt x="363" y="944"/>
                  </a:lnTo>
                  <a:lnTo>
                    <a:pt x="395" y="959"/>
                  </a:lnTo>
                  <a:lnTo>
                    <a:pt x="428" y="968"/>
                  </a:lnTo>
                  <a:lnTo>
                    <a:pt x="463" y="971"/>
                  </a:lnTo>
                  <a:lnTo>
                    <a:pt x="499" y="968"/>
                  </a:lnTo>
                  <a:lnTo>
                    <a:pt x="531" y="959"/>
                  </a:lnTo>
                  <a:lnTo>
                    <a:pt x="562" y="944"/>
                  </a:lnTo>
                  <a:lnTo>
                    <a:pt x="589" y="925"/>
                  </a:lnTo>
                  <a:lnTo>
                    <a:pt x="613" y="901"/>
                  </a:lnTo>
                  <a:lnTo>
                    <a:pt x="632" y="874"/>
                  </a:lnTo>
                  <a:lnTo>
                    <a:pt x="647" y="844"/>
                  </a:lnTo>
                  <a:lnTo>
                    <a:pt x="656" y="810"/>
                  </a:lnTo>
                  <a:lnTo>
                    <a:pt x="659" y="775"/>
                  </a:lnTo>
                  <a:lnTo>
                    <a:pt x="656" y="740"/>
                  </a:lnTo>
                  <a:lnTo>
                    <a:pt x="647" y="706"/>
                  </a:lnTo>
                  <a:lnTo>
                    <a:pt x="632" y="676"/>
                  </a:lnTo>
                  <a:lnTo>
                    <a:pt x="613" y="649"/>
                  </a:lnTo>
                  <a:lnTo>
                    <a:pt x="589" y="625"/>
                  </a:lnTo>
                  <a:lnTo>
                    <a:pt x="562" y="605"/>
                  </a:lnTo>
                  <a:lnTo>
                    <a:pt x="531" y="591"/>
                  </a:lnTo>
                  <a:lnTo>
                    <a:pt x="499" y="582"/>
                  </a:lnTo>
                  <a:lnTo>
                    <a:pt x="463" y="579"/>
                  </a:lnTo>
                  <a:close/>
                  <a:moveTo>
                    <a:pt x="780" y="0"/>
                  </a:moveTo>
                  <a:lnTo>
                    <a:pt x="848" y="3"/>
                  </a:lnTo>
                  <a:lnTo>
                    <a:pt x="914" y="12"/>
                  </a:lnTo>
                  <a:lnTo>
                    <a:pt x="979" y="26"/>
                  </a:lnTo>
                  <a:lnTo>
                    <a:pt x="1041" y="45"/>
                  </a:lnTo>
                  <a:lnTo>
                    <a:pt x="1101" y="70"/>
                  </a:lnTo>
                  <a:lnTo>
                    <a:pt x="1158" y="99"/>
                  </a:lnTo>
                  <a:lnTo>
                    <a:pt x="1213" y="132"/>
                  </a:lnTo>
                  <a:lnTo>
                    <a:pt x="1264" y="170"/>
                  </a:lnTo>
                  <a:lnTo>
                    <a:pt x="1313" y="211"/>
                  </a:lnTo>
                  <a:lnTo>
                    <a:pt x="1358" y="257"/>
                  </a:lnTo>
                  <a:lnTo>
                    <a:pt x="1399" y="306"/>
                  </a:lnTo>
                  <a:lnTo>
                    <a:pt x="1435" y="358"/>
                  </a:lnTo>
                  <a:lnTo>
                    <a:pt x="1468" y="414"/>
                  </a:lnTo>
                  <a:lnTo>
                    <a:pt x="1469" y="417"/>
                  </a:lnTo>
                  <a:lnTo>
                    <a:pt x="1469" y="414"/>
                  </a:lnTo>
                  <a:lnTo>
                    <a:pt x="3013" y="403"/>
                  </a:lnTo>
                  <a:lnTo>
                    <a:pt x="3315" y="704"/>
                  </a:lnTo>
                  <a:lnTo>
                    <a:pt x="2932" y="1087"/>
                  </a:lnTo>
                  <a:lnTo>
                    <a:pt x="2782" y="936"/>
                  </a:lnTo>
                  <a:lnTo>
                    <a:pt x="2588" y="1129"/>
                  </a:lnTo>
                  <a:lnTo>
                    <a:pt x="2382" y="923"/>
                  </a:lnTo>
                  <a:lnTo>
                    <a:pt x="2193" y="1112"/>
                  </a:lnTo>
                  <a:lnTo>
                    <a:pt x="2192" y="1110"/>
                  </a:lnTo>
                  <a:lnTo>
                    <a:pt x="2187" y="1104"/>
                  </a:lnTo>
                  <a:lnTo>
                    <a:pt x="2180" y="1095"/>
                  </a:lnTo>
                  <a:lnTo>
                    <a:pt x="2170" y="1083"/>
                  </a:lnTo>
                  <a:lnTo>
                    <a:pt x="2157" y="1069"/>
                  </a:lnTo>
                  <a:lnTo>
                    <a:pt x="2144" y="1053"/>
                  </a:lnTo>
                  <a:lnTo>
                    <a:pt x="2129" y="1036"/>
                  </a:lnTo>
                  <a:lnTo>
                    <a:pt x="2114" y="1019"/>
                  </a:lnTo>
                  <a:lnTo>
                    <a:pt x="2099" y="1001"/>
                  </a:lnTo>
                  <a:lnTo>
                    <a:pt x="2083" y="985"/>
                  </a:lnTo>
                  <a:lnTo>
                    <a:pt x="2068" y="969"/>
                  </a:lnTo>
                  <a:lnTo>
                    <a:pt x="2053" y="954"/>
                  </a:lnTo>
                  <a:lnTo>
                    <a:pt x="2039" y="941"/>
                  </a:lnTo>
                  <a:lnTo>
                    <a:pt x="2027" y="931"/>
                  </a:lnTo>
                  <a:lnTo>
                    <a:pt x="2017" y="925"/>
                  </a:lnTo>
                  <a:lnTo>
                    <a:pt x="2009" y="922"/>
                  </a:lnTo>
                  <a:lnTo>
                    <a:pt x="2004" y="923"/>
                  </a:lnTo>
                  <a:lnTo>
                    <a:pt x="2000" y="928"/>
                  </a:lnTo>
                  <a:lnTo>
                    <a:pt x="1992" y="936"/>
                  </a:lnTo>
                  <a:lnTo>
                    <a:pt x="1981" y="946"/>
                  </a:lnTo>
                  <a:lnTo>
                    <a:pt x="1969" y="960"/>
                  </a:lnTo>
                  <a:lnTo>
                    <a:pt x="1955" y="974"/>
                  </a:lnTo>
                  <a:lnTo>
                    <a:pt x="1939" y="989"/>
                  </a:lnTo>
                  <a:lnTo>
                    <a:pt x="1921" y="1006"/>
                  </a:lnTo>
                  <a:lnTo>
                    <a:pt x="1904" y="1023"/>
                  </a:lnTo>
                  <a:lnTo>
                    <a:pt x="1887" y="1041"/>
                  </a:lnTo>
                  <a:lnTo>
                    <a:pt x="1870" y="1058"/>
                  </a:lnTo>
                  <a:lnTo>
                    <a:pt x="1853" y="1075"/>
                  </a:lnTo>
                  <a:lnTo>
                    <a:pt x="1837" y="1091"/>
                  </a:lnTo>
                  <a:lnTo>
                    <a:pt x="1822" y="1105"/>
                  </a:lnTo>
                  <a:lnTo>
                    <a:pt x="1810" y="1118"/>
                  </a:lnTo>
                  <a:lnTo>
                    <a:pt x="1799" y="1128"/>
                  </a:lnTo>
                  <a:lnTo>
                    <a:pt x="1791" y="1136"/>
                  </a:lnTo>
                  <a:lnTo>
                    <a:pt x="1786" y="1141"/>
                  </a:lnTo>
                  <a:lnTo>
                    <a:pt x="1784" y="1143"/>
                  </a:lnTo>
                  <a:lnTo>
                    <a:pt x="1469" y="1143"/>
                  </a:lnTo>
                  <a:lnTo>
                    <a:pt x="1469" y="1143"/>
                  </a:lnTo>
                  <a:lnTo>
                    <a:pt x="1437" y="1199"/>
                  </a:lnTo>
                  <a:lnTo>
                    <a:pt x="1401" y="1251"/>
                  </a:lnTo>
                  <a:lnTo>
                    <a:pt x="1359" y="1301"/>
                  </a:lnTo>
                  <a:lnTo>
                    <a:pt x="1315" y="1347"/>
                  </a:lnTo>
                  <a:lnTo>
                    <a:pt x="1266" y="1388"/>
                  </a:lnTo>
                  <a:lnTo>
                    <a:pt x="1215" y="1427"/>
                  </a:lnTo>
                  <a:lnTo>
                    <a:pt x="1161" y="1460"/>
                  </a:lnTo>
                  <a:lnTo>
                    <a:pt x="1103" y="1489"/>
                  </a:lnTo>
                  <a:lnTo>
                    <a:pt x="1042" y="1515"/>
                  </a:lnTo>
                  <a:lnTo>
                    <a:pt x="980" y="1534"/>
                  </a:lnTo>
                  <a:lnTo>
                    <a:pt x="914" y="1548"/>
                  </a:lnTo>
                  <a:lnTo>
                    <a:pt x="848" y="1557"/>
                  </a:lnTo>
                  <a:lnTo>
                    <a:pt x="780" y="1560"/>
                  </a:lnTo>
                  <a:lnTo>
                    <a:pt x="708" y="1557"/>
                  </a:lnTo>
                  <a:lnTo>
                    <a:pt x="640" y="1547"/>
                  </a:lnTo>
                  <a:lnTo>
                    <a:pt x="572" y="1532"/>
                  </a:lnTo>
                  <a:lnTo>
                    <a:pt x="508" y="1511"/>
                  </a:lnTo>
                  <a:lnTo>
                    <a:pt x="445" y="1484"/>
                  </a:lnTo>
                  <a:lnTo>
                    <a:pt x="387" y="1453"/>
                  </a:lnTo>
                  <a:lnTo>
                    <a:pt x="330" y="1417"/>
                  </a:lnTo>
                  <a:lnTo>
                    <a:pt x="278" y="1376"/>
                  </a:lnTo>
                  <a:lnTo>
                    <a:pt x="228" y="1331"/>
                  </a:lnTo>
                  <a:lnTo>
                    <a:pt x="184" y="1282"/>
                  </a:lnTo>
                  <a:lnTo>
                    <a:pt x="142" y="1230"/>
                  </a:lnTo>
                  <a:lnTo>
                    <a:pt x="106" y="1174"/>
                  </a:lnTo>
                  <a:lnTo>
                    <a:pt x="75" y="1114"/>
                  </a:lnTo>
                  <a:lnTo>
                    <a:pt x="48" y="1052"/>
                  </a:lnTo>
                  <a:lnTo>
                    <a:pt x="28" y="987"/>
                  </a:lnTo>
                  <a:lnTo>
                    <a:pt x="12" y="920"/>
                  </a:lnTo>
                  <a:lnTo>
                    <a:pt x="3" y="851"/>
                  </a:lnTo>
                  <a:lnTo>
                    <a:pt x="0" y="780"/>
                  </a:lnTo>
                  <a:lnTo>
                    <a:pt x="3" y="709"/>
                  </a:lnTo>
                  <a:lnTo>
                    <a:pt x="12" y="640"/>
                  </a:lnTo>
                  <a:lnTo>
                    <a:pt x="28" y="573"/>
                  </a:lnTo>
                  <a:lnTo>
                    <a:pt x="48" y="508"/>
                  </a:lnTo>
                  <a:lnTo>
                    <a:pt x="75" y="446"/>
                  </a:lnTo>
                  <a:lnTo>
                    <a:pt x="106" y="386"/>
                  </a:lnTo>
                  <a:lnTo>
                    <a:pt x="142" y="330"/>
                  </a:lnTo>
                  <a:lnTo>
                    <a:pt x="184" y="278"/>
                  </a:lnTo>
                  <a:lnTo>
                    <a:pt x="228" y="229"/>
                  </a:lnTo>
                  <a:lnTo>
                    <a:pt x="278" y="184"/>
                  </a:lnTo>
                  <a:lnTo>
                    <a:pt x="330" y="143"/>
                  </a:lnTo>
                  <a:lnTo>
                    <a:pt x="387" y="107"/>
                  </a:lnTo>
                  <a:lnTo>
                    <a:pt x="445" y="76"/>
                  </a:lnTo>
                  <a:lnTo>
                    <a:pt x="508" y="49"/>
                  </a:lnTo>
                  <a:lnTo>
                    <a:pt x="572" y="28"/>
                  </a:lnTo>
                  <a:lnTo>
                    <a:pt x="640" y="13"/>
                  </a:lnTo>
                  <a:lnTo>
                    <a:pt x="708" y="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E74488-7145-8452-8DC2-A1166AEB17B9}"/>
                </a:ext>
              </a:extLst>
            </p:cNvPr>
            <p:cNvSpPr/>
            <p:nvPr/>
          </p:nvSpPr>
          <p:spPr>
            <a:xfrm>
              <a:off x="1859131" y="2907839"/>
              <a:ext cx="8970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n-US" sz="7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CLEAR TEXT PASSXORD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474A5E8-C3B0-336A-256F-398B1D64DC73}"/>
              </a:ext>
            </a:extLst>
          </p:cNvPr>
          <p:cNvGrpSpPr/>
          <p:nvPr/>
        </p:nvGrpSpPr>
        <p:grpSpPr>
          <a:xfrm>
            <a:off x="878666" y="1423938"/>
            <a:ext cx="1513685" cy="341343"/>
            <a:chOff x="878666" y="1423938"/>
            <a:chExt cx="1513685" cy="341343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5613689-7E39-F061-E76D-31E8352D6C91}"/>
                </a:ext>
              </a:extLst>
            </p:cNvPr>
            <p:cNvSpPr txBox="1"/>
            <p:nvPr/>
          </p:nvSpPr>
          <p:spPr>
            <a:xfrm>
              <a:off x="1202666" y="1423938"/>
              <a:ext cx="118968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What is this ?</a:t>
              </a:r>
            </a:p>
          </p:txBody>
        </p:sp>
        <p:pic>
          <p:nvPicPr>
            <p:cNvPr id="25" name="Graphique 24" descr="Aide avec un remplissage uni">
              <a:extLst>
                <a:ext uri="{FF2B5EF4-FFF2-40B4-BE49-F238E27FC236}">
                  <a16:creationId xmlns:a16="http://schemas.microsoft.com/office/drawing/2014/main" id="{5FAF5980-93D6-180B-0B17-5864D5BD6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8666" y="1441281"/>
              <a:ext cx="324000" cy="324000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FC163B3-DE24-CF12-0E30-EE973BB286D9}"/>
              </a:ext>
            </a:extLst>
          </p:cNvPr>
          <p:cNvGrpSpPr/>
          <p:nvPr/>
        </p:nvGrpSpPr>
        <p:grpSpPr>
          <a:xfrm>
            <a:off x="6703315" y="4200100"/>
            <a:ext cx="3213372" cy="334674"/>
            <a:chOff x="8748101" y="1575706"/>
            <a:chExt cx="3213372" cy="334674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7B6F9EB-8539-9B61-03B9-FB87D1A074A5}"/>
                </a:ext>
              </a:extLst>
            </p:cNvPr>
            <p:cNvSpPr txBox="1"/>
            <p:nvPr/>
          </p:nvSpPr>
          <p:spPr>
            <a:xfrm>
              <a:off x="9044841" y="1576763"/>
              <a:ext cx="2916632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How to fix it / detect it / mitigate it ?</a:t>
              </a:r>
            </a:p>
          </p:txBody>
        </p:sp>
        <p:pic>
          <p:nvPicPr>
            <p:cNvPr id="44" name="Graphique 43" descr="Pansement avec un remplissage uni">
              <a:extLst>
                <a:ext uri="{FF2B5EF4-FFF2-40B4-BE49-F238E27FC236}">
                  <a16:creationId xmlns:a16="http://schemas.microsoft.com/office/drawing/2014/main" id="{DCB0ADFB-CE76-6D46-5C7A-71A50F2FE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48101" y="1575706"/>
              <a:ext cx="324000" cy="324000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1FD94B77-6EB8-8F7D-8BA0-CBB3C35414E4}"/>
              </a:ext>
            </a:extLst>
          </p:cNvPr>
          <p:cNvGrpSpPr/>
          <p:nvPr/>
        </p:nvGrpSpPr>
        <p:grpSpPr>
          <a:xfrm>
            <a:off x="6701366" y="1432580"/>
            <a:ext cx="2132507" cy="396000"/>
            <a:chOff x="4651394" y="1457554"/>
            <a:chExt cx="2132507" cy="396000"/>
          </a:xfrm>
        </p:grpSpPr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A2474385-83F0-FB58-47D5-2219AC093EAA}"/>
                </a:ext>
              </a:extLst>
            </p:cNvPr>
            <p:cNvSpPr txBox="1"/>
            <p:nvPr/>
          </p:nvSpPr>
          <p:spPr>
            <a:xfrm>
              <a:off x="5030536" y="1493288"/>
              <a:ext cx="175336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Why it is a problem ?</a:t>
              </a:r>
            </a:p>
          </p:txBody>
        </p:sp>
        <p:pic>
          <p:nvPicPr>
            <p:cNvPr id="49" name="Graphique 48" descr="Cible avec un remplissage uni">
              <a:extLst>
                <a:ext uri="{FF2B5EF4-FFF2-40B4-BE49-F238E27FC236}">
                  <a16:creationId xmlns:a16="http://schemas.microsoft.com/office/drawing/2014/main" id="{A4E372D9-501E-5DDD-9B44-C7AC324CF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51394" y="1457554"/>
              <a:ext cx="396000" cy="396000"/>
            </a:xfrm>
            <a:prstGeom prst="rect">
              <a:avLst/>
            </a:prstGeom>
          </p:spPr>
        </p:pic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C6853667-D76E-0D8C-E1C3-7FB910927063}"/>
              </a:ext>
            </a:extLst>
          </p:cNvPr>
          <p:cNvSpPr txBox="1"/>
          <p:nvPr/>
        </p:nvSpPr>
        <p:spPr>
          <a:xfrm>
            <a:off x="6567191" y="4608263"/>
            <a:ext cx="5228081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RPC firewall can block </a:t>
            </a:r>
            <a:r>
              <a:rPr lang="en-US" sz="1200" i="1" dirty="0" err="1"/>
              <a:t>SamrChangePasswordUser</a:t>
            </a:r>
            <a:r>
              <a:rPr lang="en-US" sz="1200" dirty="0"/>
              <a:t>.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The other call </a:t>
            </a:r>
            <a:r>
              <a:rPr lang="en-US" sz="1200" i="1" dirty="0" err="1"/>
              <a:t>SamrSetInformationUser</a:t>
            </a:r>
            <a:r>
              <a:rPr lang="en-US" sz="1200" dirty="0"/>
              <a:t>  is used for genuine purpose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b="1" dirty="0"/>
              <a:t>No solution for the moment.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DE3A692-96C0-FFF4-C838-5505BC278121}"/>
              </a:ext>
            </a:extLst>
          </p:cNvPr>
          <p:cNvSpPr/>
          <p:nvPr/>
        </p:nvSpPr>
        <p:spPr>
          <a:xfrm>
            <a:off x="76825" y="1893455"/>
            <a:ext cx="5975490" cy="198794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B3B3922-E6AC-54FA-2E52-66913F8067CD}"/>
              </a:ext>
            </a:extLst>
          </p:cNvPr>
          <p:cNvSpPr/>
          <p:nvPr/>
        </p:nvSpPr>
        <p:spPr>
          <a:xfrm>
            <a:off x="76825" y="3966304"/>
            <a:ext cx="5975489" cy="21204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0FA080C0-18C8-7F93-7A70-EBF90E95779D}"/>
              </a:ext>
            </a:extLst>
          </p:cNvPr>
          <p:cNvGrpSpPr/>
          <p:nvPr/>
        </p:nvGrpSpPr>
        <p:grpSpPr>
          <a:xfrm>
            <a:off x="2297574" y="4108610"/>
            <a:ext cx="897050" cy="644691"/>
            <a:chOff x="2297574" y="4108610"/>
            <a:chExt cx="897050" cy="644691"/>
          </a:xfrm>
        </p:grpSpPr>
        <p:sp>
          <p:nvSpPr>
            <p:cNvPr id="37" name="Donut 923">
              <a:extLst>
                <a:ext uri="{FF2B5EF4-FFF2-40B4-BE49-F238E27FC236}">
                  <a16:creationId xmlns:a16="http://schemas.microsoft.com/office/drawing/2014/main" id="{D649965D-320E-E226-1401-2C82577AFDC3}"/>
                </a:ext>
              </a:extLst>
            </p:cNvPr>
            <p:cNvSpPr/>
            <p:nvPr/>
          </p:nvSpPr>
          <p:spPr>
            <a:xfrm>
              <a:off x="2521979" y="4108610"/>
              <a:ext cx="448241" cy="448242"/>
            </a:xfrm>
            <a:prstGeom prst="donut">
              <a:avLst>
                <a:gd name="adj" fmla="val 579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08C144F-4DE5-CC81-F963-79FD4D283B28}"/>
                </a:ext>
              </a:extLst>
            </p:cNvPr>
            <p:cNvSpPr/>
            <p:nvPr/>
          </p:nvSpPr>
          <p:spPr>
            <a:xfrm>
              <a:off x="2297574" y="4553246"/>
              <a:ext cx="89705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n-US" sz="7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NTLM HASH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967A6EB1-78AB-DD29-61E4-12351304A574}"/>
                </a:ext>
              </a:extLst>
            </p:cNvPr>
            <p:cNvSpPr txBox="1"/>
            <p:nvPr/>
          </p:nvSpPr>
          <p:spPr>
            <a:xfrm>
              <a:off x="2514467" y="417121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0 1 0 1 1</a:t>
              </a:r>
            </a:p>
            <a:p>
              <a:r>
                <a:rPr lang="en-US" sz="700" dirty="0"/>
                <a:t>1 1 0 0 1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52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5B43D-D8F6-CDE8-3886-39512AF2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#5 Demo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835430-4C60-9EC7-905B-45E5C15D6A20}"/>
              </a:ext>
            </a:extLst>
          </p:cNvPr>
          <p:cNvSpPr txBox="1"/>
          <p:nvPr/>
        </p:nvSpPr>
        <p:spPr>
          <a:xfrm>
            <a:off x="148495" y="1423937"/>
            <a:ext cx="2740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https://github.com/vletoux/NTLMInjector</a:t>
            </a:r>
          </a:p>
        </p:txBody>
      </p:sp>
      <p:pic>
        <p:nvPicPr>
          <p:cNvPr id="4" name="Image 3" descr="Une image contenant texte, capture d’écran, Logiciel multimédia, logiciel&#10;&#10;Description générée automatiquement">
            <a:extLst>
              <a:ext uri="{FF2B5EF4-FFF2-40B4-BE49-F238E27FC236}">
                <a16:creationId xmlns:a16="http://schemas.microsoft.com/office/drawing/2014/main" id="{0425324F-30F8-2CC5-7F37-6F6C927AA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60727F5-20DA-3817-420B-AA932262F523}"/>
              </a:ext>
            </a:extLst>
          </p:cNvPr>
          <p:cNvSpPr txBox="1"/>
          <p:nvPr/>
        </p:nvSpPr>
        <p:spPr>
          <a:xfrm>
            <a:off x="148495" y="3073625"/>
            <a:ext cx="2740177" cy="2396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800" b="1" dirty="0"/>
              <a:t>Limits:</a:t>
            </a:r>
          </a:p>
          <a:p>
            <a:pPr marL="285750" indent="-285750" algn="l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Change password to zero char </a:t>
            </a:r>
            <a:r>
              <a:rPr lang="en-US" sz="1800" dirty="0">
                <a:solidFill>
                  <a:srgbClr val="FF0000"/>
                </a:solidFill>
                <a:effectLst/>
              </a:rPr>
              <a:t>✗</a:t>
            </a:r>
            <a:endParaRPr lang="en-US" sz="1800" dirty="0">
              <a:solidFill>
                <a:srgbClr val="FF0000"/>
              </a:solidFill>
            </a:endParaRPr>
          </a:p>
          <a:p>
            <a:pPr marL="285750" indent="-285750" algn="l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Usable for </a:t>
            </a:r>
            <a:r>
              <a:rPr lang="en-US" sz="1800" dirty="0" err="1"/>
              <a:t>kerberos</a:t>
            </a:r>
            <a:r>
              <a:rPr lang="en-US" sz="1800" dirty="0"/>
              <a:t> AES256 </a:t>
            </a:r>
            <a:r>
              <a:rPr lang="en-US" sz="1800" dirty="0">
                <a:solidFill>
                  <a:srgbClr val="FF0000"/>
                </a:solidFill>
                <a:effectLst/>
              </a:rPr>
              <a:t>✗</a:t>
            </a:r>
            <a:r>
              <a:rPr lang="en-US" sz="1800" dirty="0"/>
              <a:t> (immediate password change proposed at login time)</a:t>
            </a:r>
          </a:p>
        </p:txBody>
      </p:sp>
    </p:spTree>
    <p:extLst>
      <p:ext uri="{BB962C8B-B14F-4D97-AF65-F5344CB8AC3E}">
        <p14:creationId xmlns:p14="http://schemas.microsoft.com/office/powerpoint/2010/main" val="130255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322E1-A0E0-C36B-BAAF-86342B81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#6 Dynamic Objects for Stealth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B204A2-8BE5-73B1-496B-F2CA57ADDD8B}"/>
              </a:ext>
            </a:extLst>
          </p:cNvPr>
          <p:cNvSpPr txBox="1"/>
          <p:nvPr/>
        </p:nvSpPr>
        <p:spPr>
          <a:xfrm>
            <a:off x="371475" y="2276475"/>
            <a:ext cx="4129657" cy="742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A special class that add ends of life to objects at a specific date.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Minimum lifetime: 1h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Needs to be specified at creation time. Cannot be granted later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5AA4E7-0CD8-08E6-86E2-44B9D9B48CD5}"/>
              </a:ext>
            </a:extLst>
          </p:cNvPr>
          <p:cNvSpPr txBox="1"/>
          <p:nvPr/>
        </p:nvSpPr>
        <p:spPr>
          <a:xfrm>
            <a:off x="4903265" y="2294690"/>
            <a:ext cx="2420278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b="1" dirty="0"/>
              <a:t>Leave no traces</a:t>
            </a:r>
            <a:r>
              <a:rPr lang="en-US" sz="1200" dirty="0"/>
              <a:t>, even in recycle bin.</a:t>
            </a:r>
            <a:br>
              <a:rPr lang="en-US" sz="1200" dirty="0"/>
            </a:br>
            <a:r>
              <a:rPr lang="en-US" sz="1200" dirty="0"/>
              <a:t>No replication logs at deletion.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4F9254E-2295-44E6-ADB5-1D68C4FC88CB}"/>
              </a:ext>
            </a:extLst>
          </p:cNvPr>
          <p:cNvSpPr txBox="1"/>
          <p:nvPr/>
        </p:nvSpPr>
        <p:spPr>
          <a:xfrm>
            <a:off x="8876672" y="2264079"/>
            <a:ext cx="2925801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/>
              <a:t>Track object creation and add a filter on objectclass</a:t>
            </a:r>
            <a:endParaRPr lang="en-US" sz="1200" dirty="0" err="1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0AD5248-CDDD-9FDA-F846-85177D424CB7}"/>
              </a:ext>
            </a:extLst>
          </p:cNvPr>
          <p:cNvSpPr txBox="1"/>
          <p:nvPr/>
        </p:nvSpPr>
        <p:spPr>
          <a:xfrm>
            <a:off x="9979809" y="749323"/>
            <a:ext cx="1444626" cy="5749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2800" b="1" dirty="0">
                <a:solidFill>
                  <a:srgbClr val="FFC000"/>
                </a:solidFill>
              </a:rPr>
              <a:t>Medium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9753FDC-6DDD-B2CD-893B-0FA90749FAEE}"/>
              </a:ext>
            </a:extLst>
          </p:cNvPr>
          <p:cNvSpPr txBox="1"/>
          <p:nvPr/>
        </p:nvSpPr>
        <p:spPr>
          <a:xfrm>
            <a:off x="8484254" y="5795055"/>
            <a:ext cx="3710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https://itpro-tips.com/detect-the-creation-of-ad-dynamic-objects/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4C269CC-A27A-810E-1D5C-208981C70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25" y="3312812"/>
            <a:ext cx="5743017" cy="2125137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833CF98D-2AD3-AE85-609D-18680BAC6954}"/>
              </a:ext>
            </a:extLst>
          </p:cNvPr>
          <p:cNvGrpSpPr/>
          <p:nvPr/>
        </p:nvGrpSpPr>
        <p:grpSpPr>
          <a:xfrm>
            <a:off x="878666" y="1423938"/>
            <a:ext cx="1513685" cy="341343"/>
            <a:chOff x="878666" y="1423938"/>
            <a:chExt cx="1513685" cy="341343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B563FBF-8747-8747-705D-DB05A0013DBE}"/>
                </a:ext>
              </a:extLst>
            </p:cNvPr>
            <p:cNvSpPr txBox="1"/>
            <p:nvPr/>
          </p:nvSpPr>
          <p:spPr>
            <a:xfrm>
              <a:off x="1202666" y="1423938"/>
              <a:ext cx="118968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What is this ?</a:t>
              </a:r>
            </a:p>
          </p:txBody>
        </p:sp>
        <p:pic>
          <p:nvPicPr>
            <p:cNvPr id="5" name="Graphique 4" descr="Aide avec un remplissage uni">
              <a:extLst>
                <a:ext uri="{FF2B5EF4-FFF2-40B4-BE49-F238E27FC236}">
                  <a16:creationId xmlns:a16="http://schemas.microsoft.com/office/drawing/2014/main" id="{376274C3-9E50-9DB3-36D0-94D6E86C9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8666" y="1441281"/>
              <a:ext cx="324000" cy="324000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12F8F126-0521-502C-E573-0C5A01708337}"/>
              </a:ext>
            </a:extLst>
          </p:cNvPr>
          <p:cNvGrpSpPr/>
          <p:nvPr/>
        </p:nvGrpSpPr>
        <p:grpSpPr>
          <a:xfrm>
            <a:off x="8963630" y="1428746"/>
            <a:ext cx="3213372" cy="334674"/>
            <a:chOff x="8748101" y="1575706"/>
            <a:chExt cx="3213372" cy="334674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4E84210-26CA-E912-F380-2A36972A7EA1}"/>
                </a:ext>
              </a:extLst>
            </p:cNvPr>
            <p:cNvSpPr txBox="1"/>
            <p:nvPr/>
          </p:nvSpPr>
          <p:spPr>
            <a:xfrm>
              <a:off x="9044841" y="1576763"/>
              <a:ext cx="2916632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How to fix it / detect it / mitigate it ?</a:t>
              </a:r>
            </a:p>
          </p:txBody>
        </p:sp>
        <p:pic>
          <p:nvPicPr>
            <p:cNvPr id="15" name="Graphique 14" descr="Pansement avec un remplissage uni">
              <a:extLst>
                <a:ext uri="{FF2B5EF4-FFF2-40B4-BE49-F238E27FC236}">
                  <a16:creationId xmlns:a16="http://schemas.microsoft.com/office/drawing/2014/main" id="{A007203E-E103-5044-A5CE-49ED38200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48101" y="1575706"/>
              <a:ext cx="324000" cy="324000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BA176AB-39AA-6CD8-3D69-1B842BC1A868}"/>
              </a:ext>
            </a:extLst>
          </p:cNvPr>
          <p:cNvGrpSpPr/>
          <p:nvPr/>
        </p:nvGrpSpPr>
        <p:grpSpPr>
          <a:xfrm>
            <a:off x="4850651" y="1379772"/>
            <a:ext cx="2132507" cy="396000"/>
            <a:chOff x="4651394" y="1457554"/>
            <a:chExt cx="2132507" cy="396000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9307CE3-0872-17A9-1D1A-9BEBF80243D1}"/>
                </a:ext>
              </a:extLst>
            </p:cNvPr>
            <p:cNvSpPr txBox="1"/>
            <p:nvPr/>
          </p:nvSpPr>
          <p:spPr>
            <a:xfrm>
              <a:off x="5030536" y="1493288"/>
              <a:ext cx="175336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Why it is a problem ?</a:t>
              </a:r>
            </a:p>
          </p:txBody>
        </p:sp>
        <p:pic>
          <p:nvPicPr>
            <p:cNvPr id="21" name="Graphique 20" descr="Cible avec un remplissage uni">
              <a:extLst>
                <a:ext uri="{FF2B5EF4-FFF2-40B4-BE49-F238E27FC236}">
                  <a16:creationId xmlns:a16="http://schemas.microsoft.com/office/drawing/2014/main" id="{6082AEC4-228E-AB0E-630C-DE319A6ED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51394" y="1457554"/>
              <a:ext cx="396000" cy="396000"/>
            </a:xfrm>
            <a:prstGeom prst="rect">
              <a:avLst/>
            </a:prstGeom>
          </p:spPr>
        </p:pic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C120964A-9263-627E-70B5-B6233138F45E}"/>
              </a:ext>
            </a:extLst>
          </p:cNvPr>
          <p:cNvSpPr txBox="1"/>
          <p:nvPr/>
        </p:nvSpPr>
        <p:spPr>
          <a:xfrm>
            <a:off x="201718" y="3134821"/>
            <a:ext cx="4163453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fr-FR" sz="1200" b="0" i="0" dirty="0" err="1">
                <a:solidFill>
                  <a:srgbClr val="008080"/>
                </a:solidFill>
                <a:effectLst/>
                <a:latin typeface="Arial" panose="020B0604020202020204" pitchFamily="34" charset="0"/>
              </a:rPr>
              <a:t>int</a:t>
            </a:r>
            <a:r>
              <a:rPr lang="fr-FR" sz="1200" b="0" i="0" dirty="0">
                <a:solidFill>
                  <a:srgbClr val="008080"/>
                </a:solidFill>
                <a:effectLst/>
                <a:latin typeface="Arial" panose="020B0604020202020204" pitchFamily="34" charset="0"/>
              </a:rPr>
              <a:t>]</a:t>
            </a:r>
            <a:r>
              <a:rPr lang="fr-FR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$</a:t>
            </a:r>
            <a:r>
              <a:rPr lang="fr-FR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intDynTTL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“15”</a:t>
            </a:r>
            <a:endParaRPr lang="fr-FR" sz="1200" b="0" i="0" dirty="0">
              <a:solidFill>
                <a:srgbClr val="555555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$</a:t>
            </a:r>
            <a:r>
              <a:rPr lang="fr-FR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intDynTTL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fr-FR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$</a:t>
            </a:r>
            <a:r>
              <a:rPr lang="fr-FR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intDynTTL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* </a:t>
            </a:r>
            <a:r>
              <a:rPr lang="fr-FR" sz="1200" b="0" i="0" dirty="0">
                <a:solidFill>
                  <a:srgbClr val="993366"/>
                </a:solidFill>
                <a:effectLst/>
                <a:latin typeface="Arial" panose="020B0604020202020204" pitchFamily="34" charset="0"/>
              </a:rPr>
              <a:t>60</a:t>
            </a:r>
            <a:endParaRPr lang="fr-FR" sz="1200" b="0" i="0" dirty="0">
              <a:solidFill>
                <a:srgbClr val="555555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$</a:t>
            </a:r>
            <a:r>
              <a:rPr lang="fr-FR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objDomain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fr-FR" sz="1200" b="0" i="0" dirty="0">
                <a:solidFill>
                  <a:srgbClr val="3366FF"/>
                </a:solidFill>
                <a:effectLst/>
                <a:latin typeface="Arial" panose="020B0604020202020204" pitchFamily="34" charset="0"/>
              </a:rPr>
              <a:t>New-Object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sz="1200" b="0" i="0" dirty="0" err="1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System.DirectoryServices.DirectoryEntry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“LDAP://OU=</a:t>
            </a:r>
            <a:r>
              <a:rPr lang="fr-FR" sz="1200" b="0" i="0" dirty="0" err="1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Accounts,DC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=</a:t>
            </a:r>
            <a:r>
              <a:rPr lang="fr-FR" sz="1200" b="0" i="0" dirty="0" err="1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contoso,DC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=com”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algn="l"/>
            <a:r>
              <a:rPr lang="fr-FR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$</a:t>
            </a:r>
            <a:r>
              <a:rPr lang="fr-FR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objName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“DYNUSER1”</a:t>
            </a:r>
            <a:endParaRPr lang="fr-FR" sz="1200" b="0" i="0" dirty="0">
              <a:solidFill>
                <a:srgbClr val="555555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$</a:t>
            </a:r>
            <a:r>
              <a:rPr lang="fr-FR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objDyn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= </a:t>
            </a:r>
            <a:r>
              <a:rPr lang="fr-FR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$</a:t>
            </a:r>
            <a:r>
              <a:rPr lang="fr-FR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objDomain</a:t>
            </a:r>
            <a:r>
              <a:rPr lang="fr-FR" sz="1200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.Create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“user”,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“CN=”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+ </a:t>
            </a:r>
            <a:r>
              <a:rPr lang="fr-FR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$</a:t>
            </a:r>
            <a:r>
              <a:rPr lang="fr-FR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objName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algn="l"/>
            <a:r>
              <a:rPr lang="fr-FR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$</a:t>
            </a:r>
            <a:r>
              <a:rPr lang="fr-FR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objDyn</a:t>
            </a:r>
            <a:r>
              <a:rPr lang="fr-FR" sz="1200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.Put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fr-FR" sz="1200" b="0" i="0" dirty="0" err="1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objectClass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”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, @(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fr-FR" sz="1200" b="1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dynamicObject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”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“user”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) )</a:t>
            </a:r>
          </a:p>
          <a:p>
            <a:pPr algn="l"/>
            <a:r>
              <a:rPr lang="fr-FR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$</a:t>
            </a:r>
            <a:r>
              <a:rPr lang="fr-FR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objDyn</a:t>
            </a:r>
            <a:r>
              <a:rPr lang="fr-FR" sz="1200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.Put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fr-FR" sz="1200" b="0" i="0" dirty="0" err="1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entryTTL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”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$</a:t>
            </a:r>
            <a:r>
              <a:rPr lang="fr-FR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intDynTTL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)</a:t>
            </a:r>
          </a:p>
          <a:p>
            <a:pPr algn="l"/>
            <a:r>
              <a:rPr lang="fr-FR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$</a:t>
            </a:r>
            <a:r>
              <a:rPr lang="fr-FR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objDyn</a:t>
            </a:r>
            <a:r>
              <a:rPr lang="fr-FR" sz="1200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.Put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fr-FR" sz="1200" b="0" i="0" dirty="0" err="1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sAMAccountName</a:t>
            </a:r>
            <a:r>
              <a:rPr lang="fr-FR" sz="1200" b="0" i="0" dirty="0">
                <a:solidFill>
                  <a:srgbClr val="993300"/>
                </a:solidFill>
                <a:effectLst/>
                <a:latin typeface="Arial" panose="020B0604020202020204" pitchFamily="34" charset="0"/>
              </a:rPr>
              <a:t>”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fr-FR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$</a:t>
            </a:r>
            <a:r>
              <a:rPr lang="fr-FR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objName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)</a:t>
            </a:r>
          </a:p>
          <a:p>
            <a:pPr algn="l"/>
            <a:r>
              <a:rPr lang="fr-FR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$</a:t>
            </a:r>
            <a:r>
              <a:rPr lang="fr-FR" sz="12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objDyn</a:t>
            </a:r>
            <a:r>
              <a:rPr lang="fr-FR" sz="1200" b="0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.SetInfo</a:t>
            </a:r>
            <a:r>
              <a:rPr lang="fr-FR" sz="12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()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D302143-BEC6-0B6A-B3DF-02BC599F11A2}"/>
              </a:ext>
            </a:extLst>
          </p:cNvPr>
          <p:cNvCxnSpPr>
            <a:cxnSpLocks/>
          </p:cNvCxnSpPr>
          <p:nvPr/>
        </p:nvCxnSpPr>
        <p:spPr>
          <a:xfrm>
            <a:off x="2012633" y="5795055"/>
            <a:ext cx="1445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3B904F6-CE02-C347-4360-52A6897F2E67}"/>
              </a:ext>
            </a:extLst>
          </p:cNvPr>
          <p:cNvCxnSpPr>
            <a:cxnSpLocks/>
          </p:cNvCxnSpPr>
          <p:nvPr/>
        </p:nvCxnSpPr>
        <p:spPr>
          <a:xfrm>
            <a:off x="3458388" y="5795055"/>
            <a:ext cx="1445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449C19E-D89B-FB04-A37D-0160CDDD797F}"/>
              </a:ext>
            </a:extLst>
          </p:cNvPr>
          <p:cNvCxnSpPr>
            <a:cxnSpLocks/>
          </p:cNvCxnSpPr>
          <p:nvPr/>
        </p:nvCxnSpPr>
        <p:spPr>
          <a:xfrm>
            <a:off x="566878" y="5795055"/>
            <a:ext cx="1445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5D5F8291-8E99-853C-B17B-CE720C8B0E77}"/>
              </a:ext>
            </a:extLst>
          </p:cNvPr>
          <p:cNvSpPr txBox="1"/>
          <p:nvPr/>
        </p:nvSpPr>
        <p:spPr>
          <a:xfrm>
            <a:off x="3463695" y="5549991"/>
            <a:ext cx="1345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Marked as deleted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57E51C0-E735-FCE8-A1FC-D288828DDAE7}"/>
              </a:ext>
            </a:extLst>
          </p:cNvPr>
          <p:cNvSpPr txBox="1"/>
          <p:nvPr/>
        </p:nvSpPr>
        <p:spPr>
          <a:xfrm>
            <a:off x="2017940" y="5549991"/>
            <a:ext cx="883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Recycle bin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CB6BE4E-6B57-0A07-00DF-CD84ED3149F7}"/>
              </a:ext>
            </a:extLst>
          </p:cNvPr>
          <p:cNvSpPr txBox="1"/>
          <p:nvPr/>
        </p:nvSpPr>
        <p:spPr>
          <a:xfrm>
            <a:off x="615500" y="5549991"/>
            <a:ext cx="118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Normal account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2624B27-ECC8-2491-177E-0690A3E2578B}"/>
              </a:ext>
            </a:extLst>
          </p:cNvPr>
          <p:cNvCxnSpPr>
            <a:cxnSpLocks/>
          </p:cNvCxnSpPr>
          <p:nvPr/>
        </p:nvCxnSpPr>
        <p:spPr>
          <a:xfrm>
            <a:off x="551272" y="6172297"/>
            <a:ext cx="1445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C976DE8B-B906-DACC-48EE-BBAF9CF0F003}"/>
              </a:ext>
            </a:extLst>
          </p:cNvPr>
          <p:cNvSpPr txBox="1"/>
          <p:nvPr/>
        </p:nvSpPr>
        <p:spPr>
          <a:xfrm>
            <a:off x="599894" y="5927233"/>
            <a:ext cx="1257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Dynamic account</a:t>
            </a:r>
          </a:p>
        </p:txBody>
      </p:sp>
      <p:sp>
        <p:nvSpPr>
          <p:cNvPr id="28" name="Signe de multiplication 27">
            <a:extLst>
              <a:ext uri="{FF2B5EF4-FFF2-40B4-BE49-F238E27FC236}">
                <a16:creationId xmlns:a16="http://schemas.microsoft.com/office/drawing/2014/main" id="{C93BCC1A-8104-C3BF-111D-79E908AFF9AE}"/>
              </a:ext>
            </a:extLst>
          </p:cNvPr>
          <p:cNvSpPr/>
          <p:nvPr/>
        </p:nvSpPr>
        <p:spPr>
          <a:xfrm>
            <a:off x="2288521" y="5980004"/>
            <a:ext cx="295564" cy="27699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F730691-9729-96C8-FC07-4036B93614D5}"/>
              </a:ext>
            </a:extLst>
          </p:cNvPr>
          <p:cNvSpPr txBox="1"/>
          <p:nvPr/>
        </p:nvSpPr>
        <p:spPr>
          <a:xfrm>
            <a:off x="2548457" y="5940546"/>
            <a:ext cx="1942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data for forensic analysis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9B3C629E-4458-1C6A-D01F-18FEF6CEC29B}"/>
              </a:ext>
            </a:extLst>
          </p:cNvPr>
          <p:cNvSpPr/>
          <p:nvPr/>
        </p:nvSpPr>
        <p:spPr>
          <a:xfrm>
            <a:off x="371475" y="5437949"/>
            <a:ext cx="4858318" cy="88032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56F87-4E08-EE58-D2D1-C2A8534B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#7 AV Detection via SID Resolution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9DD913A-8571-24B5-8B4E-C7804A8C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66" y="2028825"/>
            <a:ext cx="4810125" cy="24955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F501CA-3FBE-C198-B4D9-741FB390E239}"/>
              </a:ext>
            </a:extLst>
          </p:cNvPr>
          <p:cNvSpPr/>
          <p:nvPr/>
        </p:nvSpPr>
        <p:spPr>
          <a:xfrm>
            <a:off x="288266" y="2028825"/>
            <a:ext cx="1902484" cy="2762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C735ED6-F58A-14B5-AAC6-5F015B10CCA3}"/>
              </a:ext>
            </a:extLst>
          </p:cNvPr>
          <p:cNvSpPr txBox="1"/>
          <p:nvPr/>
        </p:nvSpPr>
        <p:spPr>
          <a:xfrm>
            <a:off x="301096" y="4973718"/>
            <a:ext cx="5394854" cy="1180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/>
              <a:t>To be differentiated from SYSTEM, each service has a local service name: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/>
              <a:t>NT SERVICE\&lt;Service name&gt;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/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/>
              <a:t>Thus, it needs an SID to set permissions.</a:t>
            </a:r>
            <a:br>
              <a:rPr lang="en-US" sz="1200"/>
            </a:br>
            <a:r>
              <a:rPr lang="en-US" sz="1200"/>
              <a:t>SID = S-1-5-80-XXXX-XXXXX-XXXX </a:t>
            </a:r>
            <a:r>
              <a:rPr lang="en-US" sz="1200" dirty="0"/>
              <a:t>(aka hash(&lt;Service Name&gt;))</a:t>
            </a:r>
          </a:p>
        </p:txBody>
      </p:sp>
      <p:grpSp>
        <p:nvGrpSpPr>
          <p:cNvPr id="15" name="Group 64">
            <a:extLst>
              <a:ext uri="{FF2B5EF4-FFF2-40B4-BE49-F238E27FC236}">
                <a16:creationId xmlns:a16="http://schemas.microsoft.com/office/drawing/2014/main" id="{2EC9D21B-48C4-3EE6-D079-1FD371D825BA}"/>
              </a:ext>
            </a:extLst>
          </p:cNvPr>
          <p:cNvGrpSpPr/>
          <p:nvPr/>
        </p:nvGrpSpPr>
        <p:grpSpPr>
          <a:xfrm>
            <a:off x="5904183" y="2455789"/>
            <a:ext cx="787924" cy="830588"/>
            <a:chOff x="2462213" y="1292226"/>
            <a:chExt cx="4208463" cy="4275137"/>
          </a:xfrm>
          <a:solidFill>
            <a:srgbClr val="0070C0"/>
          </a:solidFill>
        </p:grpSpPr>
        <p:sp>
          <p:nvSpPr>
            <p:cNvPr id="16" name="Freeform 307">
              <a:extLst>
                <a:ext uri="{FF2B5EF4-FFF2-40B4-BE49-F238E27FC236}">
                  <a16:creationId xmlns:a16="http://schemas.microsoft.com/office/drawing/2014/main" id="{2CB91F03-5E48-A014-A2AA-30FC15C8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2952751"/>
              <a:ext cx="4208463" cy="2327275"/>
            </a:xfrm>
            <a:custGeom>
              <a:avLst/>
              <a:gdLst>
                <a:gd name="T0" fmla="*/ 2001 w 5303"/>
                <a:gd name="T1" fmla="*/ 0 h 2931"/>
                <a:gd name="T2" fmla="*/ 3300 w 5303"/>
                <a:gd name="T3" fmla="*/ 0 h 2931"/>
                <a:gd name="T4" fmla="*/ 4054 w 5303"/>
                <a:gd name="T5" fmla="*/ 5 h 2931"/>
                <a:gd name="T6" fmla="*/ 4183 w 5303"/>
                <a:gd name="T7" fmla="*/ 34 h 2931"/>
                <a:gd name="T8" fmla="*/ 4301 w 5303"/>
                <a:gd name="T9" fmla="*/ 90 h 2931"/>
                <a:gd name="T10" fmla="*/ 4402 w 5303"/>
                <a:gd name="T11" fmla="*/ 171 h 2931"/>
                <a:gd name="T12" fmla="*/ 4485 w 5303"/>
                <a:gd name="T13" fmla="*/ 272 h 2931"/>
                <a:gd name="T14" fmla="*/ 5242 w 5303"/>
                <a:gd name="T15" fmla="*/ 1815 h 2931"/>
                <a:gd name="T16" fmla="*/ 5290 w 5303"/>
                <a:gd name="T17" fmla="*/ 1948 h 2931"/>
                <a:gd name="T18" fmla="*/ 5303 w 5303"/>
                <a:gd name="T19" fmla="*/ 2086 h 2931"/>
                <a:gd name="T20" fmla="*/ 5283 w 5303"/>
                <a:gd name="T21" fmla="*/ 2225 h 2931"/>
                <a:gd name="T22" fmla="*/ 5231 w 5303"/>
                <a:gd name="T23" fmla="*/ 2357 h 2931"/>
                <a:gd name="T24" fmla="*/ 5149 w 5303"/>
                <a:gd name="T25" fmla="*/ 2472 h 2931"/>
                <a:gd name="T26" fmla="*/ 5043 w 5303"/>
                <a:gd name="T27" fmla="*/ 2563 h 2931"/>
                <a:gd name="T28" fmla="*/ 4917 w 5303"/>
                <a:gd name="T29" fmla="*/ 2627 h 2931"/>
                <a:gd name="T30" fmla="*/ 4101 w 5303"/>
                <a:gd name="T31" fmla="*/ 1505 h 2931"/>
                <a:gd name="T32" fmla="*/ 4085 w 5303"/>
                <a:gd name="T33" fmla="*/ 1432 h 2931"/>
                <a:gd name="T34" fmla="*/ 4039 w 5303"/>
                <a:gd name="T35" fmla="*/ 1375 h 2931"/>
                <a:gd name="T36" fmla="*/ 3972 w 5303"/>
                <a:gd name="T37" fmla="*/ 1342 h 2931"/>
                <a:gd name="T38" fmla="*/ 1369 w 5303"/>
                <a:gd name="T39" fmla="*/ 1339 h 2931"/>
                <a:gd name="T40" fmla="*/ 1295 w 5303"/>
                <a:gd name="T41" fmla="*/ 1355 h 2931"/>
                <a:gd name="T42" fmla="*/ 1238 w 5303"/>
                <a:gd name="T43" fmla="*/ 1401 h 2931"/>
                <a:gd name="T44" fmla="*/ 1205 w 5303"/>
                <a:gd name="T45" fmla="*/ 1468 h 2931"/>
                <a:gd name="T46" fmla="*/ 1200 w 5303"/>
                <a:gd name="T47" fmla="*/ 2931 h 2931"/>
                <a:gd name="T48" fmla="*/ 319 w 5303"/>
                <a:gd name="T49" fmla="*/ 2599 h 2931"/>
                <a:gd name="T50" fmla="*/ 203 w 5303"/>
                <a:gd name="T51" fmla="*/ 2521 h 2931"/>
                <a:gd name="T52" fmla="*/ 110 w 5303"/>
                <a:gd name="T53" fmla="*/ 2416 h 2931"/>
                <a:gd name="T54" fmla="*/ 41 w 5303"/>
                <a:gd name="T55" fmla="*/ 2294 h 2931"/>
                <a:gd name="T56" fmla="*/ 5 w 5303"/>
                <a:gd name="T57" fmla="*/ 2157 h 2931"/>
                <a:gd name="T58" fmla="*/ 2 w 5303"/>
                <a:gd name="T59" fmla="*/ 2018 h 2931"/>
                <a:gd name="T60" fmla="*/ 31 w 5303"/>
                <a:gd name="T61" fmla="*/ 1881 h 2931"/>
                <a:gd name="T62" fmla="*/ 783 w 5303"/>
                <a:gd name="T63" fmla="*/ 331 h 2931"/>
                <a:gd name="T64" fmla="*/ 855 w 5303"/>
                <a:gd name="T65" fmla="*/ 219 h 2931"/>
                <a:gd name="T66" fmla="*/ 948 w 5303"/>
                <a:gd name="T67" fmla="*/ 127 h 2931"/>
                <a:gd name="T68" fmla="*/ 1060 w 5303"/>
                <a:gd name="T69" fmla="*/ 59 h 2931"/>
                <a:gd name="T70" fmla="*/ 1182 w 5303"/>
                <a:gd name="T71" fmla="*/ 14 h 2931"/>
                <a:gd name="T72" fmla="*/ 1315 w 5303"/>
                <a:gd name="T73" fmla="*/ 0 h 2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03" h="2931">
                  <a:moveTo>
                    <a:pt x="1315" y="0"/>
                  </a:moveTo>
                  <a:lnTo>
                    <a:pt x="2001" y="0"/>
                  </a:lnTo>
                  <a:lnTo>
                    <a:pt x="2651" y="749"/>
                  </a:lnTo>
                  <a:lnTo>
                    <a:pt x="3300" y="0"/>
                  </a:lnTo>
                  <a:lnTo>
                    <a:pt x="3987" y="0"/>
                  </a:lnTo>
                  <a:lnTo>
                    <a:pt x="4054" y="5"/>
                  </a:lnTo>
                  <a:lnTo>
                    <a:pt x="4119" y="14"/>
                  </a:lnTo>
                  <a:lnTo>
                    <a:pt x="4183" y="34"/>
                  </a:lnTo>
                  <a:lnTo>
                    <a:pt x="4243" y="59"/>
                  </a:lnTo>
                  <a:lnTo>
                    <a:pt x="4301" y="90"/>
                  </a:lnTo>
                  <a:lnTo>
                    <a:pt x="4353" y="127"/>
                  </a:lnTo>
                  <a:lnTo>
                    <a:pt x="4402" y="171"/>
                  </a:lnTo>
                  <a:lnTo>
                    <a:pt x="4446" y="220"/>
                  </a:lnTo>
                  <a:lnTo>
                    <a:pt x="4485" y="272"/>
                  </a:lnTo>
                  <a:lnTo>
                    <a:pt x="4518" y="331"/>
                  </a:lnTo>
                  <a:lnTo>
                    <a:pt x="5242" y="1815"/>
                  </a:lnTo>
                  <a:lnTo>
                    <a:pt x="5270" y="1881"/>
                  </a:lnTo>
                  <a:lnTo>
                    <a:pt x="5290" y="1948"/>
                  </a:lnTo>
                  <a:lnTo>
                    <a:pt x="5300" y="2018"/>
                  </a:lnTo>
                  <a:lnTo>
                    <a:pt x="5303" y="2086"/>
                  </a:lnTo>
                  <a:lnTo>
                    <a:pt x="5296" y="2157"/>
                  </a:lnTo>
                  <a:lnTo>
                    <a:pt x="5283" y="2225"/>
                  </a:lnTo>
                  <a:lnTo>
                    <a:pt x="5260" y="2294"/>
                  </a:lnTo>
                  <a:lnTo>
                    <a:pt x="5231" y="2357"/>
                  </a:lnTo>
                  <a:lnTo>
                    <a:pt x="5193" y="2416"/>
                  </a:lnTo>
                  <a:lnTo>
                    <a:pt x="5149" y="2472"/>
                  </a:lnTo>
                  <a:lnTo>
                    <a:pt x="5099" y="2521"/>
                  </a:lnTo>
                  <a:lnTo>
                    <a:pt x="5043" y="2563"/>
                  </a:lnTo>
                  <a:lnTo>
                    <a:pt x="4982" y="2599"/>
                  </a:lnTo>
                  <a:lnTo>
                    <a:pt x="4917" y="2627"/>
                  </a:lnTo>
                  <a:lnTo>
                    <a:pt x="4101" y="2931"/>
                  </a:lnTo>
                  <a:lnTo>
                    <a:pt x="4101" y="1505"/>
                  </a:lnTo>
                  <a:lnTo>
                    <a:pt x="4096" y="1468"/>
                  </a:lnTo>
                  <a:lnTo>
                    <a:pt x="4085" y="1432"/>
                  </a:lnTo>
                  <a:lnTo>
                    <a:pt x="4063" y="1401"/>
                  </a:lnTo>
                  <a:lnTo>
                    <a:pt x="4039" y="1375"/>
                  </a:lnTo>
                  <a:lnTo>
                    <a:pt x="4008" y="1355"/>
                  </a:lnTo>
                  <a:lnTo>
                    <a:pt x="3972" y="1342"/>
                  </a:lnTo>
                  <a:lnTo>
                    <a:pt x="3934" y="1339"/>
                  </a:lnTo>
                  <a:lnTo>
                    <a:pt x="1369" y="1339"/>
                  </a:lnTo>
                  <a:lnTo>
                    <a:pt x="1329" y="1342"/>
                  </a:lnTo>
                  <a:lnTo>
                    <a:pt x="1295" y="1355"/>
                  </a:lnTo>
                  <a:lnTo>
                    <a:pt x="1264" y="1375"/>
                  </a:lnTo>
                  <a:lnTo>
                    <a:pt x="1238" y="1401"/>
                  </a:lnTo>
                  <a:lnTo>
                    <a:pt x="1218" y="1432"/>
                  </a:lnTo>
                  <a:lnTo>
                    <a:pt x="1205" y="1468"/>
                  </a:lnTo>
                  <a:lnTo>
                    <a:pt x="1200" y="1505"/>
                  </a:lnTo>
                  <a:lnTo>
                    <a:pt x="1200" y="2931"/>
                  </a:lnTo>
                  <a:lnTo>
                    <a:pt x="384" y="2627"/>
                  </a:lnTo>
                  <a:lnTo>
                    <a:pt x="319" y="2599"/>
                  </a:lnTo>
                  <a:lnTo>
                    <a:pt x="258" y="2563"/>
                  </a:lnTo>
                  <a:lnTo>
                    <a:pt x="203" y="2521"/>
                  </a:lnTo>
                  <a:lnTo>
                    <a:pt x="154" y="2472"/>
                  </a:lnTo>
                  <a:lnTo>
                    <a:pt x="110" y="2416"/>
                  </a:lnTo>
                  <a:lnTo>
                    <a:pt x="72" y="2357"/>
                  </a:lnTo>
                  <a:lnTo>
                    <a:pt x="41" y="2294"/>
                  </a:lnTo>
                  <a:lnTo>
                    <a:pt x="20" y="2225"/>
                  </a:lnTo>
                  <a:lnTo>
                    <a:pt x="5" y="2157"/>
                  </a:lnTo>
                  <a:lnTo>
                    <a:pt x="0" y="2086"/>
                  </a:lnTo>
                  <a:lnTo>
                    <a:pt x="2" y="2018"/>
                  </a:lnTo>
                  <a:lnTo>
                    <a:pt x="13" y="1948"/>
                  </a:lnTo>
                  <a:lnTo>
                    <a:pt x="31" y="1881"/>
                  </a:lnTo>
                  <a:lnTo>
                    <a:pt x="59" y="1815"/>
                  </a:lnTo>
                  <a:lnTo>
                    <a:pt x="783" y="331"/>
                  </a:lnTo>
                  <a:lnTo>
                    <a:pt x="816" y="272"/>
                  </a:lnTo>
                  <a:lnTo>
                    <a:pt x="855" y="219"/>
                  </a:lnTo>
                  <a:lnTo>
                    <a:pt x="899" y="171"/>
                  </a:lnTo>
                  <a:lnTo>
                    <a:pt x="948" y="127"/>
                  </a:lnTo>
                  <a:lnTo>
                    <a:pt x="1002" y="90"/>
                  </a:lnTo>
                  <a:lnTo>
                    <a:pt x="1060" y="59"/>
                  </a:lnTo>
                  <a:lnTo>
                    <a:pt x="1120" y="34"/>
                  </a:lnTo>
                  <a:lnTo>
                    <a:pt x="1182" y="14"/>
                  </a:lnTo>
                  <a:lnTo>
                    <a:pt x="1248" y="5"/>
                  </a:lnTo>
                  <a:lnTo>
                    <a:pt x="1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308">
              <a:extLst>
                <a:ext uri="{FF2B5EF4-FFF2-40B4-BE49-F238E27FC236}">
                  <a16:creationId xmlns:a16="http://schemas.microsoft.com/office/drawing/2014/main" id="{EC689D14-2D32-FDFF-5FF6-3475ECAE7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813" y="5284788"/>
              <a:ext cx="2227263" cy="282575"/>
            </a:xfrm>
            <a:custGeom>
              <a:avLst/>
              <a:gdLst>
                <a:gd name="T0" fmla="*/ 178 w 2806"/>
                <a:gd name="T1" fmla="*/ 0 h 356"/>
                <a:gd name="T2" fmla="*/ 2627 w 2806"/>
                <a:gd name="T3" fmla="*/ 0 h 356"/>
                <a:gd name="T4" fmla="*/ 2668 w 2806"/>
                <a:gd name="T5" fmla="*/ 5 h 356"/>
                <a:gd name="T6" fmla="*/ 2706 w 2806"/>
                <a:gd name="T7" fmla="*/ 18 h 356"/>
                <a:gd name="T8" fmla="*/ 2739 w 2806"/>
                <a:gd name="T9" fmla="*/ 39 h 356"/>
                <a:gd name="T10" fmla="*/ 2766 w 2806"/>
                <a:gd name="T11" fmla="*/ 67 h 356"/>
                <a:gd name="T12" fmla="*/ 2788 w 2806"/>
                <a:gd name="T13" fmla="*/ 100 h 356"/>
                <a:gd name="T14" fmla="*/ 2801 w 2806"/>
                <a:gd name="T15" fmla="*/ 137 h 356"/>
                <a:gd name="T16" fmla="*/ 2806 w 2806"/>
                <a:gd name="T17" fmla="*/ 178 h 356"/>
                <a:gd name="T18" fmla="*/ 2801 w 2806"/>
                <a:gd name="T19" fmla="*/ 219 h 356"/>
                <a:gd name="T20" fmla="*/ 2788 w 2806"/>
                <a:gd name="T21" fmla="*/ 256 h 356"/>
                <a:gd name="T22" fmla="*/ 2766 w 2806"/>
                <a:gd name="T23" fmla="*/ 289 h 356"/>
                <a:gd name="T24" fmla="*/ 2739 w 2806"/>
                <a:gd name="T25" fmla="*/ 317 h 356"/>
                <a:gd name="T26" fmla="*/ 2706 w 2806"/>
                <a:gd name="T27" fmla="*/ 338 h 356"/>
                <a:gd name="T28" fmla="*/ 2668 w 2806"/>
                <a:gd name="T29" fmla="*/ 351 h 356"/>
                <a:gd name="T30" fmla="*/ 2627 w 2806"/>
                <a:gd name="T31" fmla="*/ 356 h 356"/>
                <a:gd name="T32" fmla="*/ 178 w 2806"/>
                <a:gd name="T33" fmla="*/ 356 h 356"/>
                <a:gd name="T34" fmla="*/ 137 w 2806"/>
                <a:gd name="T35" fmla="*/ 351 h 356"/>
                <a:gd name="T36" fmla="*/ 99 w 2806"/>
                <a:gd name="T37" fmla="*/ 338 h 356"/>
                <a:gd name="T38" fmla="*/ 67 w 2806"/>
                <a:gd name="T39" fmla="*/ 317 h 356"/>
                <a:gd name="T40" fmla="*/ 39 w 2806"/>
                <a:gd name="T41" fmla="*/ 289 h 356"/>
                <a:gd name="T42" fmla="*/ 18 w 2806"/>
                <a:gd name="T43" fmla="*/ 256 h 356"/>
                <a:gd name="T44" fmla="*/ 5 w 2806"/>
                <a:gd name="T45" fmla="*/ 219 h 356"/>
                <a:gd name="T46" fmla="*/ 0 w 2806"/>
                <a:gd name="T47" fmla="*/ 178 h 356"/>
                <a:gd name="T48" fmla="*/ 5 w 2806"/>
                <a:gd name="T49" fmla="*/ 137 h 356"/>
                <a:gd name="T50" fmla="*/ 18 w 2806"/>
                <a:gd name="T51" fmla="*/ 100 h 356"/>
                <a:gd name="T52" fmla="*/ 39 w 2806"/>
                <a:gd name="T53" fmla="*/ 67 h 356"/>
                <a:gd name="T54" fmla="*/ 67 w 2806"/>
                <a:gd name="T55" fmla="*/ 39 h 356"/>
                <a:gd name="T56" fmla="*/ 99 w 2806"/>
                <a:gd name="T57" fmla="*/ 18 h 356"/>
                <a:gd name="T58" fmla="*/ 137 w 2806"/>
                <a:gd name="T59" fmla="*/ 5 h 356"/>
                <a:gd name="T60" fmla="*/ 178 w 2806"/>
                <a:gd name="T6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6" h="356">
                  <a:moveTo>
                    <a:pt x="178" y="0"/>
                  </a:moveTo>
                  <a:lnTo>
                    <a:pt x="2627" y="0"/>
                  </a:lnTo>
                  <a:lnTo>
                    <a:pt x="2668" y="5"/>
                  </a:lnTo>
                  <a:lnTo>
                    <a:pt x="2706" y="18"/>
                  </a:lnTo>
                  <a:lnTo>
                    <a:pt x="2739" y="39"/>
                  </a:lnTo>
                  <a:lnTo>
                    <a:pt x="2766" y="67"/>
                  </a:lnTo>
                  <a:lnTo>
                    <a:pt x="2788" y="100"/>
                  </a:lnTo>
                  <a:lnTo>
                    <a:pt x="2801" y="137"/>
                  </a:lnTo>
                  <a:lnTo>
                    <a:pt x="2806" y="178"/>
                  </a:lnTo>
                  <a:lnTo>
                    <a:pt x="2801" y="219"/>
                  </a:lnTo>
                  <a:lnTo>
                    <a:pt x="2788" y="256"/>
                  </a:lnTo>
                  <a:lnTo>
                    <a:pt x="2766" y="289"/>
                  </a:lnTo>
                  <a:lnTo>
                    <a:pt x="2739" y="317"/>
                  </a:lnTo>
                  <a:lnTo>
                    <a:pt x="2706" y="338"/>
                  </a:lnTo>
                  <a:lnTo>
                    <a:pt x="2668" y="351"/>
                  </a:lnTo>
                  <a:lnTo>
                    <a:pt x="2627" y="356"/>
                  </a:lnTo>
                  <a:lnTo>
                    <a:pt x="178" y="356"/>
                  </a:lnTo>
                  <a:lnTo>
                    <a:pt x="137" y="351"/>
                  </a:lnTo>
                  <a:lnTo>
                    <a:pt x="99" y="338"/>
                  </a:lnTo>
                  <a:lnTo>
                    <a:pt x="67" y="317"/>
                  </a:lnTo>
                  <a:lnTo>
                    <a:pt x="39" y="289"/>
                  </a:lnTo>
                  <a:lnTo>
                    <a:pt x="18" y="256"/>
                  </a:lnTo>
                  <a:lnTo>
                    <a:pt x="5" y="219"/>
                  </a:lnTo>
                  <a:lnTo>
                    <a:pt x="0" y="178"/>
                  </a:lnTo>
                  <a:lnTo>
                    <a:pt x="5" y="137"/>
                  </a:lnTo>
                  <a:lnTo>
                    <a:pt x="18" y="100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99" y="18"/>
                  </a:lnTo>
                  <a:lnTo>
                    <a:pt x="137" y="5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309">
              <a:extLst>
                <a:ext uri="{FF2B5EF4-FFF2-40B4-BE49-F238E27FC236}">
                  <a16:creationId xmlns:a16="http://schemas.microsoft.com/office/drawing/2014/main" id="{5C1D0D5B-AFD7-8F07-F06B-6EE728B47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1" y="1292226"/>
              <a:ext cx="1549400" cy="1547813"/>
            </a:xfrm>
            <a:custGeom>
              <a:avLst/>
              <a:gdLst>
                <a:gd name="T0" fmla="*/ 1076 w 1953"/>
                <a:gd name="T1" fmla="*/ 5 h 1949"/>
                <a:gd name="T2" fmla="*/ 1268 w 1953"/>
                <a:gd name="T3" fmla="*/ 44 h 1949"/>
                <a:gd name="T4" fmla="*/ 1443 w 1953"/>
                <a:gd name="T5" fmla="*/ 117 h 1949"/>
                <a:gd name="T6" fmla="*/ 1598 w 1953"/>
                <a:gd name="T7" fmla="*/ 222 h 1949"/>
                <a:gd name="T8" fmla="*/ 1730 w 1953"/>
                <a:gd name="T9" fmla="*/ 354 h 1949"/>
                <a:gd name="T10" fmla="*/ 1835 w 1953"/>
                <a:gd name="T11" fmla="*/ 509 h 1949"/>
                <a:gd name="T12" fmla="*/ 1909 w 1953"/>
                <a:gd name="T13" fmla="*/ 684 h 1949"/>
                <a:gd name="T14" fmla="*/ 1948 w 1953"/>
                <a:gd name="T15" fmla="*/ 875 h 1949"/>
                <a:gd name="T16" fmla="*/ 1948 w 1953"/>
                <a:gd name="T17" fmla="*/ 1069 h 1949"/>
                <a:gd name="T18" fmla="*/ 1912 w 1953"/>
                <a:gd name="T19" fmla="*/ 1252 h 1949"/>
                <a:gd name="T20" fmla="*/ 1843 w 1953"/>
                <a:gd name="T21" fmla="*/ 1418 h 1949"/>
                <a:gd name="T22" fmla="*/ 1747 w 1953"/>
                <a:gd name="T23" fmla="*/ 1569 h 1949"/>
                <a:gd name="T24" fmla="*/ 1624 w 1953"/>
                <a:gd name="T25" fmla="*/ 1698 h 1949"/>
                <a:gd name="T26" fmla="*/ 1484 w 1953"/>
                <a:gd name="T27" fmla="*/ 1804 h 1949"/>
                <a:gd name="T28" fmla="*/ 1325 w 1953"/>
                <a:gd name="T29" fmla="*/ 1882 h 1949"/>
                <a:gd name="T30" fmla="*/ 1155 w 1953"/>
                <a:gd name="T31" fmla="*/ 1931 h 1949"/>
                <a:gd name="T32" fmla="*/ 977 w 1953"/>
                <a:gd name="T33" fmla="*/ 1949 h 1949"/>
                <a:gd name="T34" fmla="*/ 798 w 1953"/>
                <a:gd name="T35" fmla="*/ 1931 h 1949"/>
                <a:gd name="T36" fmla="*/ 628 w 1953"/>
                <a:gd name="T37" fmla="*/ 1882 h 1949"/>
                <a:gd name="T38" fmla="*/ 471 w 1953"/>
                <a:gd name="T39" fmla="*/ 1804 h 1949"/>
                <a:gd name="T40" fmla="*/ 329 w 1953"/>
                <a:gd name="T41" fmla="*/ 1698 h 1949"/>
                <a:gd name="T42" fmla="*/ 208 w 1953"/>
                <a:gd name="T43" fmla="*/ 1569 h 1949"/>
                <a:gd name="T44" fmla="*/ 110 w 1953"/>
                <a:gd name="T45" fmla="*/ 1418 h 1949"/>
                <a:gd name="T46" fmla="*/ 41 w 1953"/>
                <a:gd name="T47" fmla="*/ 1252 h 1949"/>
                <a:gd name="T48" fmla="*/ 5 w 1953"/>
                <a:gd name="T49" fmla="*/ 1069 h 1949"/>
                <a:gd name="T50" fmla="*/ 5 w 1953"/>
                <a:gd name="T51" fmla="*/ 875 h 1949"/>
                <a:gd name="T52" fmla="*/ 45 w 1953"/>
                <a:gd name="T53" fmla="*/ 684 h 1949"/>
                <a:gd name="T54" fmla="*/ 118 w 1953"/>
                <a:gd name="T55" fmla="*/ 509 h 1949"/>
                <a:gd name="T56" fmla="*/ 224 w 1953"/>
                <a:gd name="T57" fmla="*/ 354 h 1949"/>
                <a:gd name="T58" fmla="*/ 355 w 1953"/>
                <a:gd name="T59" fmla="*/ 222 h 1949"/>
                <a:gd name="T60" fmla="*/ 512 w 1953"/>
                <a:gd name="T61" fmla="*/ 117 h 1949"/>
                <a:gd name="T62" fmla="*/ 687 w 1953"/>
                <a:gd name="T63" fmla="*/ 44 h 1949"/>
                <a:gd name="T64" fmla="*/ 877 w 1953"/>
                <a:gd name="T65" fmla="*/ 5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53" h="1949">
                  <a:moveTo>
                    <a:pt x="977" y="0"/>
                  </a:moveTo>
                  <a:lnTo>
                    <a:pt x="1076" y="5"/>
                  </a:lnTo>
                  <a:lnTo>
                    <a:pt x="1173" y="19"/>
                  </a:lnTo>
                  <a:lnTo>
                    <a:pt x="1268" y="44"/>
                  </a:lnTo>
                  <a:lnTo>
                    <a:pt x="1358" y="76"/>
                  </a:lnTo>
                  <a:lnTo>
                    <a:pt x="1443" y="117"/>
                  </a:lnTo>
                  <a:lnTo>
                    <a:pt x="1523" y="166"/>
                  </a:lnTo>
                  <a:lnTo>
                    <a:pt x="1598" y="222"/>
                  </a:lnTo>
                  <a:lnTo>
                    <a:pt x="1667" y="285"/>
                  </a:lnTo>
                  <a:lnTo>
                    <a:pt x="1730" y="354"/>
                  </a:lnTo>
                  <a:lnTo>
                    <a:pt x="1786" y="429"/>
                  </a:lnTo>
                  <a:lnTo>
                    <a:pt x="1835" y="509"/>
                  </a:lnTo>
                  <a:lnTo>
                    <a:pt x="1876" y="594"/>
                  </a:lnTo>
                  <a:lnTo>
                    <a:pt x="1909" y="684"/>
                  </a:lnTo>
                  <a:lnTo>
                    <a:pt x="1933" y="777"/>
                  </a:lnTo>
                  <a:lnTo>
                    <a:pt x="1948" y="875"/>
                  </a:lnTo>
                  <a:lnTo>
                    <a:pt x="1953" y="974"/>
                  </a:lnTo>
                  <a:lnTo>
                    <a:pt x="1948" y="1069"/>
                  </a:lnTo>
                  <a:lnTo>
                    <a:pt x="1935" y="1162"/>
                  </a:lnTo>
                  <a:lnTo>
                    <a:pt x="1912" y="1252"/>
                  </a:lnTo>
                  <a:lnTo>
                    <a:pt x="1881" y="1337"/>
                  </a:lnTo>
                  <a:lnTo>
                    <a:pt x="1843" y="1418"/>
                  </a:lnTo>
                  <a:lnTo>
                    <a:pt x="1798" y="1497"/>
                  </a:lnTo>
                  <a:lnTo>
                    <a:pt x="1747" y="1569"/>
                  </a:lnTo>
                  <a:lnTo>
                    <a:pt x="1688" y="1636"/>
                  </a:lnTo>
                  <a:lnTo>
                    <a:pt x="1624" y="1698"/>
                  </a:lnTo>
                  <a:lnTo>
                    <a:pt x="1555" y="1753"/>
                  </a:lnTo>
                  <a:lnTo>
                    <a:pt x="1484" y="1804"/>
                  </a:lnTo>
                  <a:lnTo>
                    <a:pt x="1407" y="1846"/>
                  </a:lnTo>
                  <a:lnTo>
                    <a:pt x="1325" y="1882"/>
                  </a:lnTo>
                  <a:lnTo>
                    <a:pt x="1242" y="1910"/>
                  </a:lnTo>
                  <a:lnTo>
                    <a:pt x="1155" y="1931"/>
                  </a:lnTo>
                  <a:lnTo>
                    <a:pt x="1067" y="1944"/>
                  </a:lnTo>
                  <a:lnTo>
                    <a:pt x="977" y="1949"/>
                  </a:lnTo>
                  <a:lnTo>
                    <a:pt x="887" y="1944"/>
                  </a:lnTo>
                  <a:lnTo>
                    <a:pt x="798" y="1931"/>
                  </a:lnTo>
                  <a:lnTo>
                    <a:pt x="712" y="1910"/>
                  </a:lnTo>
                  <a:lnTo>
                    <a:pt x="628" y="1882"/>
                  </a:lnTo>
                  <a:lnTo>
                    <a:pt x="548" y="1846"/>
                  </a:lnTo>
                  <a:lnTo>
                    <a:pt x="471" y="1804"/>
                  </a:lnTo>
                  <a:lnTo>
                    <a:pt x="398" y="1753"/>
                  </a:lnTo>
                  <a:lnTo>
                    <a:pt x="329" y="1698"/>
                  </a:lnTo>
                  <a:lnTo>
                    <a:pt x="265" y="1636"/>
                  </a:lnTo>
                  <a:lnTo>
                    <a:pt x="208" y="1569"/>
                  </a:lnTo>
                  <a:lnTo>
                    <a:pt x="156" y="1497"/>
                  </a:lnTo>
                  <a:lnTo>
                    <a:pt x="110" y="1418"/>
                  </a:lnTo>
                  <a:lnTo>
                    <a:pt x="72" y="1337"/>
                  </a:lnTo>
                  <a:lnTo>
                    <a:pt x="41" y="1252"/>
                  </a:lnTo>
                  <a:lnTo>
                    <a:pt x="20" y="1162"/>
                  </a:lnTo>
                  <a:lnTo>
                    <a:pt x="5" y="1069"/>
                  </a:lnTo>
                  <a:lnTo>
                    <a:pt x="0" y="974"/>
                  </a:lnTo>
                  <a:lnTo>
                    <a:pt x="5" y="875"/>
                  </a:lnTo>
                  <a:lnTo>
                    <a:pt x="20" y="777"/>
                  </a:lnTo>
                  <a:lnTo>
                    <a:pt x="45" y="684"/>
                  </a:lnTo>
                  <a:lnTo>
                    <a:pt x="77" y="594"/>
                  </a:lnTo>
                  <a:lnTo>
                    <a:pt x="118" y="509"/>
                  </a:lnTo>
                  <a:lnTo>
                    <a:pt x="167" y="429"/>
                  </a:lnTo>
                  <a:lnTo>
                    <a:pt x="224" y="354"/>
                  </a:lnTo>
                  <a:lnTo>
                    <a:pt x="287" y="285"/>
                  </a:lnTo>
                  <a:lnTo>
                    <a:pt x="355" y="222"/>
                  </a:lnTo>
                  <a:lnTo>
                    <a:pt x="430" y="166"/>
                  </a:lnTo>
                  <a:lnTo>
                    <a:pt x="512" y="117"/>
                  </a:lnTo>
                  <a:lnTo>
                    <a:pt x="597" y="76"/>
                  </a:lnTo>
                  <a:lnTo>
                    <a:pt x="687" y="44"/>
                  </a:lnTo>
                  <a:lnTo>
                    <a:pt x="780" y="19"/>
                  </a:lnTo>
                  <a:lnTo>
                    <a:pt x="877" y="5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9" name="Freeform 114">
            <a:extLst>
              <a:ext uri="{FF2B5EF4-FFF2-40B4-BE49-F238E27FC236}">
                <a16:creationId xmlns:a16="http://schemas.microsoft.com/office/drawing/2014/main" id="{26B81742-B4E6-1703-EBBF-4865CE960969}"/>
              </a:ext>
            </a:extLst>
          </p:cNvPr>
          <p:cNvSpPr>
            <a:spLocks noChangeAspect="1"/>
          </p:cNvSpPr>
          <p:nvPr/>
        </p:nvSpPr>
        <p:spPr bwMode="black">
          <a:xfrm>
            <a:off x="9848852" y="2572783"/>
            <a:ext cx="614280" cy="657769"/>
          </a:xfrm>
          <a:custGeom>
            <a:avLst/>
            <a:gdLst>
              <a:gd name="connsiteX0" fmla="*/ 472753 w 3511879"/>
              <a:gd name="connsiteY0" fmla="*/ 2812993 h 3395812"/>
              <a:gd name="connsiteX1" fmla="*/ 2982396 w 3511879"/>
              <a:gd name="connsiteY1" fmla="*/ 2812993 h 3395812"/>
              <a:gd name="connsiteX2" fmla="*/ 3511879 w 3511879"/>
              <a:gd name="connsiteY2" fmla="*/ 3395812 h 3395812"/>
              <a:gd name="connsiteX3" fmla="*/ 0 w 3511879"/>
              <a:gd name="connsiteY3" fmla="*/ 3395812 h 3395812"/>
              <a:gd name="connsiteX4" fmla="*/ 805029 w 3511879"/>
              <a:gd name="connsiteY4" fmla="*/ 2575107 h 3395812"/>
              <a:gd name="connsiteX5" fmla="*/ 2706847 w 3511879"/>
              <a:gd name="connsiteY5" fmla="*/ 2575107 h 3395812"/>
              <a:gd name="connsiteX6" fmla="*/ 2706847 w 3511879"/>
              <a:gd name="connsiteY6" fmla="*/ 2640526 h 3395812"/>
              <a:gd name="connsiteX7" fmla="*/ 805029 w 3511879"/>
              <a:gd name="connsiteY7" fmla="*/ 2640526 h 3395812"/>
              <a:gd name="connsiteX8" fmla="*/ 256639 w 3511879"/>
              <a:gd name="connsiteY8" fmla="*/ 196255 h 3395812"/>
              <a:gd name="connsiteX9" fmla="*/ 256639 w 3511879"/>
              <a:gd name="connsiteY9" fmla="*/ 1926870 h 3395812"/>
              <a:gd name="connsiteX10" fmla="*/ 1375035 w 3511879"/>
              <a:gd name="connsiteY10" fmla="*/ 1926870 h 3395812"/>
              <a:gd name="connsiteX11" fmla="*/ 2117934 w 3511879"/>
              <a:gd name="connsiteY11" fmla="*/ 1926870 h 3395812"/>
              <a:gd name="connsiteX12" fmla="*/ 3276854 w 3511879"/>
              <a:gd name="connsiteY12" fmla="*/ 1926870 h 3395812"/>
              <a:gd name="connsiteX13" fmla="*/ 3276854 w 3511879"/>
              <a:gd name="connsiteY13" fmla="*/ 196255 h 3395812"/>
              <a:gd name="connsiteX14" fmla="*/ 1755940 w 3511879"/>
              <a:gd name="connsiteY14" fmla="*/ 44602 h 3395812"/>
              <a:gd name="connsiteX15" fmla="*/ 1707314 w 3511879"/>
              <a:gd name="connsiteY15" fmla="*/ 87720 h 3395812"/>
              <a:gd name="connsiteX16" fmla="*/ 1755940 w 3511879"/>
              <a:gd name="connsiteY16" fmla="*/ 130837 h 3395812"/>
              <a:gd name="connsiteX17" fmla="*/ 1804566 w 3511879"/>
              <a:gd name="connsiteY17" fmla="*/ 87720 h 3395812"/>
              <a:gd name="connsiteX18" fmla="*/ 1755940 w 3511879"/>
              <a:gd name="connsiteY18" fmla="*/ 44602 h 3395812"/>
              <a:gd name="connsiteX19" fmla="*/ 254932 w 3511879"/>
              <a:gd name="connsiteY19" fmla="*/ 0 h 3395812"/>
              <a:gd name="connsiteX20" fmla="*/ 3237327 w 3511879"/>
              <a:gd name="connsiteY20" fmla="*/ 0 h 3395812"/>
              <a:gd name="connsiteX21" fmla="*/ 3433538 w 3511879"/>
              <a:gd name="connsiteY21" fmla="*/ 194633 h 3395812"/>
              <a:gd name="connsiteX22" fmla="*/ 3433538 w 3511879"/>
              <a:gd name="connsiteY22" fmla="*/ 1924709 h 3395812"/>
              <a:gd name="connsiteX23" fmla="*/ 3237327 w 3511879"/>
              <a:gd name="connsiteY23" fmla="*/ 2140967 h 3395812"/>
              <a:gd name="connsiteX24" fmla="*/ 2252904 w 3511879"/>
              <a:gd name="connsiteY24" fmla="*/ 2140967 h 3395812"/>
              <a:gd name="connsiteX25" fmla="*/ 2117934 w 3511879"/>
              <a:gd name="connsiteY25" fmla="*/ 2140967 h 3395812"/>
              <a:gd name="connsiteX26" fmla="*/ 2117934 w 3511879"/>
              <a:gd name="connsiteY26" fmla="*/ 2271804 h 3395812"/>
              <a:gd name="connsiteX27" fmla="*/ 2117934 w 3511879"/>
              <a:gd name="connsiteY27" fmla="*/ 2358036 h 3395812"/>
              <a:gd name="connsiteX28" fmla="*/ 2550163 w 3511879"/>
              <a:gd name="connsiteY28" fmla="*/ 2358036 h 3395812"/>
              <a:gd name="connsiteX29" fmla="*/ 2706847 w 3511879"/>
              <a:gd name="connsiteY29" fmla="*/ 2575106 h 3395812"/>
              <a:gd name="connsiteX30" fmla="*/ 805029 w 3511879"/>
              <a:gd name="connsiteY30" fmla="*/ 2575106 h 3395812"/>
              <a:gd name="connsiteX31" fmla="*/ 961713 w 3511879"/>
              <a:gd name="connsiteY31" fmla="*/ 2358036 h 3395812"/>
              <a:gd name="connsiteX32" fmla="*/ 1375035 w 3511879"/>
              <a:gd name="connsiteY32" fmla="*/ 2358036 h 3395812"/>
              <a:gd name="connsiteX33" fmla="*/ 1375035 w 3511879"/>
              <a:gd name="connsiteY33" fmla="*/ 2271804 h 3395812"/>
              <a:gd name="connsiteX34" fmla="*/ 1375035 w 3511879"/>
              <a:gd name="connsiteY34" fmla="*/ 2140967 h 3395812"/>
              <a:gd name="connsiteX35" fmla="*/ 1224064 w 3511879"/>
              <a:gd name="connsiteY35" fmla="*/ 2140967 h 3395812"/>
              <a:gd name="connsiteX36" fmla="*/ 254932 w 3511879"/>
              <a:gd name="connsiteY36" fmla="*/ 2140967 h 3395812"/>
              <a:gd name="connsiteX37" fmla="*/ 78343 w 3511879"/>
              <a:gd name="connsiteY37" fmla="*/ 1924709 h 3395812"/>
              <a:gd name="connsiteX38" fmla="*/ 78343 w 3511879"/>
              <a:gd name="connsiteY38" fmla="*/ 194633 h 3395812"/>
              <a:gd name="connsiteX39" fmla="*/ 254932 w 3511879"/>
              <a:gd name="connsiteY39" fmla="*/ 0 h 3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11879" h="3395812">
                <a:moveTo>
                  <a:pt x="472753" y="2812993"/>
                </a:moveTo>
                <a:lnTo>
                  <a:pt x="2982396" y="2812993"/>
                </a:lnTo>
                <a:lnTo>
                  <a:pt x="3511879" y="3395812"/>
                </a:lnTo>
                <a:lnTo>
                  <a:pt x="0" y="3395812"/>
                </a:lnTo>
                <a:close/>
                <a:moveTo>
                  <a:pt x="805029" y="2575107"/>
                </a:moveTo>
                <a:lnTo>
                  <a:pt x="2706847" y="2575107"/>
                </a:lnTo>
                <a:lnTo>
                  <a:pt x="2706847" y="2640526"/>
                </a:lnTo>
                <a:lnTo>
                  <a:pt x="805029" y="2640526"/>
                </a:lnTo>
                <a:close/>
                <a:moveTo>
                  <a:pt x="256639" y="196255"/>
                </a:moveTo>
                <a:lnTo>
                  <a:pt x="256639" y="1926870"/>
                </a:lnTo>
                <a:lnTo>
                  <a:pt x="1375035" y="1926870"/>
                </a:lnTo>
                <a:lnTo>
                  <a:pt x="2117934" y="1926870"/>
                </a:lnTo>
                <a:lnTo>
                  <a:pt x="3276854" y="1926870"/>
                </a:lnTo>
                <a:lnTo>
                  <a:pt x="3276854" y="196255"/>
                </a:lnTo>
                <a:close/>
                <a:moveTo>
                  <a:pt x="1755940" y="44602"/>
                </a:moveTo>
                <a:cubicBezTo>
                  <a:pt x="1729084" y="44602"/>
                  <a:pt x="1707314" y="63907"/>
                  <a:pt x="1707314" y="87720"/>
                </a:cubicBezTo>
                <a:cubicBezTo>
                  <a:pt x="1707314" y="111532"/>
                  <a:pt x="1729084" y="130837"/>
                  <a:pt x="1755940" y="130837"/>
                </a:cubicBezTo>
                <a:cubicBezTo>
                  <a:pt x="1782796" y="130837"/>
                  <a:pt x="1804566" y="111532"/>
                  <a:pt x="1804566" y="87720"/>
                </a:cubicBezTo>
                <a:cubicBezTo>
                  <a:pt x="1804566" y="63907"/>
                  <a:pt x="1782796" y="44602"/>
                  <a:pt x="1755940" y="44602"/>
                </a:cubicBezTo>
                <a:close/>
                <a:moveTo>
                  <a:pt x="254932" y="0"/>
                </a:moveTo>
                <a:cubicBezTo>
                  <a:pt x="3237327" y="0"/>
                  <a:pt x="3237327" y="0"/>
                  <a:pt x="3237327" y="0"/>
                </a:cubicBezTo>
                <a:cubicBezTo>
                  <a:pt x="3355054" y="0"/>
                  <a:pt x="3433538" y="86504"/>
                  <a:pt x="3433538" y="194633"/>
                </a:cubicBezTo>
                <a:lnTo>
                  <a:pt x="3433538" y="1924709"/>
                </a:lnTo>
                <a:cubicBezTo>
                  <a:pt x="3433538" y="2032838"/>
                  <a:pt x="3355054" y="2140967"/>
                  <a:pt x="3237327" y="2140967"/>
                </a:cubicBezTo>
                <a:cubicBezTo>
                  <a:pt x="2864528" y="2140967"/>
                  <a:pt x="2538328" y="2140967"/>
                  <a:pt x="2252904" y="2140967"/>
                </a:cubicBezTo>
                <a:lnTo>
                  <a:pt x="2117934" y="2140967"/>
                </a:lnTo>
                <a:lnTo>
                  <a:pt x="2117934" y="2271804"/>
                </a:lnTo>
                <a:lnTo>
                  <a:pt x="2117934" y="2358036"/>
                </a:lnTo>
                <a:lnTo>
                  <a:pt x="2550163" y="2358036"/>
                </a:lnTo>
                <a:lnTo>
                  <a:pt x="2706847" y="2575106"/>
                </a:lnTo>
                <a:lnTo>
                  <a:pt x="805029" y="2575106"/>
                </a:lnTo>
                <a:lnTo>
                  <a:pt x="961713" y="2358036"/>
                </a:lnTo>
                <a:lnTo>
                  <a:pt x="1375035" y="2358036"/>
                </a:lnTo>
                <a:lnTo>
                  <a:pt x="1375035" y="2271804"/>
                </a:lnTo>
                <a:lnTo>
                  <a:pt x="1375035" y="2140967"/>
                </a:lnTo>
                <a:lnTo>
                  <a:pt x="1224064" y="2140967"/>
                </a:lnTo>
                <a:cubicBezTo>
                  <a:pt x="254932" y="2140967"/>
                  <a:pt x="254932" y="2140967"/>
                  <a:pt x="254932" y="2140967"/>
                </a:cubicBezTo>
                <a:cubicBezTo>
                  <a:pt x="156827" y="2140967"/>
                  <a:pt x="78343" y="2032838"/>
                  <a:pt x="78343" y="1924709"/>
                </a:cubicBezTo>
                <a:cubicBezTo>
                  <a:pt x="78343" y="194633"/>
                  <a:pt x="78343" y="194633"/>
                  <a:pt x="78343" y="194633"/>
                </a:cubicBezTo>
                <a:cubicBezTo>
                  <a:pt x="78343" y="86504"/>
                  <a:pt x="156827" y="0"/>
                  <a:pt x="254932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2E75B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CB303C0-8CCF-CBFC-0EA7-55DA25344078}"/>
              </a:ext>
            </a:extLst>
          </p:cNvPr>
          <p:cNvCxnSpPr/>
          <p:nvPr/>
        </p:nvCxnSpPr>
        <p:spPr>
          <a:xfrm>
            <a:off x="6847088" y="2901667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26A92AC-A294-8599-9F88-AF4E18836A8A}"/>
              </a:ext>
            </a:extLst>
          </p:cNvPr>
          <p:cNvGrpSpPr/>
          <p:nvPr/>
        </p:nvGrpSpPr>
        <p:grpSpPr>
          <a:xfrm>
            <a:off x="7620369" y="2149254"/>
            <a:ext cx="897050" cy="644691"/>
            <a:chOff x="1859131" y="2463203"/>
            <a:chExt cx="897050" cy="644691"/>
          </a:xfrm>
        </p:grpSpPr>
        <p:sp>
          <p:nvSpPr>
            <p:cNvPr id="22" name="Donut 923">
              <a:extLst>
                <a:ext uri="{FF2B5EF4-FFF2-40B4-BE49-F238E27FC236}">
                  <a16:creationId xmlns:a16="http://schemas.microsoft.com/office/drawing/2014/main" id="{539656B9-4083-B337-7646-480C108FA570}"/>
                </a:ext>
              </a:extLst>
            </p:cNvPr>
            <p:cNvSpPr/>
            <p:nvPr/>
          </p:nvSpPr>
          <p:spPr>
            <a:xfrm>
              <a:off x="2083536" y="2463203"/>
              <a:ext cx="448241" cy="448242"/>
            </a:xfrm>
            <a:prstGeom prst="donut">
              <a:avLst>
                <a:gd name="adj" fmla="val 579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451E796-DF1A-2F69-FE82-2AAAA8C2E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4843" y="2601571"/>
              <a:ext cx="331100" cy="164021"/>
            </a:xfrm>
            <a:custGeom>
              <a:avLst/>
              <a:gdLst>
                <a:gd name="T0" fmla="*/ 395 w 3315"/>
                <a:gd name="T1" fmla="*/ 591 h 1560"/>
                <a:gd name="T2" fmla="*/ 313 w 3315"/>
                <a:gd name="T3" fmla="*/ 649 h 1560"/>
                <a:gd name="T4" fmla="*/ 269 w 3315"/>
                <a:gd name="T5" fmla="*/ 740 h 1560"/>
                <a:gd name="T6" fmla="*/ 279 w 3315"/>
                <a:gd name="T7" fmla="*/ 844 h 1560"/>
                <a:gd name="T8" fmla="*/ 336 w 3315"/>
                <a:gd name="T9" fmla="*/ 925 h 1560"/>
                <a:gd name="T10" fmla="*/ 428 w 3315"/>
                <a:gd name="T11" fmla="*/ 968 h 1560"/>
                <a:gd name="T12" fmla="*/ 531 w 3315"/>
                <a:gd name="T13" fmla="*/ 959 h 1560"/>
                <a:gd name="T14" fmla="*/ 613 w 3315"/>
                <a:gd name="T15" fmla="*/ 901 h 1560"/>
                <a:gd name="T16" fmla="*/ 656 w 3315"/>
                <a:gd name="T17" fmla="*/ 810 h 1560"/>
                <a:gd name="T18" fmla="*/ 647 w 3315"/>
                <a:gd name="T19" fmla="*/ 706 h 1560"/>
                <a:gd name="T20" fmla="*/ 589 w 3315"/>
                <a:gd name="T21" fmla="*/ 625 h 1560"/>
                <a:gd name="T22" fmla="*/ 499 w 3315"/>
                <a:gd name="T23" fmla="*/ 582 h 1560"/>
                <a:gd name="T24" fmla="*/ 848 w 3315"/>
                <a:gd name="T25" fmla="*/ 3 h 1560"/>
                <a:gd name="T26" fmla="*/ 1041 w 3315"/>
                <a:gd name="T27" fmla="*/ 45 h 1560"/>
                <a:gd name="T28" fmla="*/ 1213 w 3315"/>
                <a:gd name="T29" fmla="*/ 132 h 1560"/>
                <a:gd name="T30" fmla="*/ 1358 w 3315"/>
                <a:gd name="T31" fmla="*/ 257 h 1560"/>
                <a:gd name="T32" fmla="*/ 1468 w 3315"/>
                <a:gd name="T33" fmla="*/ 414 h 1560"/>
                <a:gd name="T34" fmla="*/ 3013 w 3315"/>
                <a:gd name="T35" fmla="*/ 403 h 1560"/>
                <a:gd name="T36" fmla="*/ 2782 w 3315"/>
                <a:gd name="T37" fmla="*/ 936 h 1560"/>
                <a:gd name="T38" fmla="*/ 2193 w 3315"/>
                <a:gd name="T39" fmla="*/ 1112 h 1560"/>
                <a:gd name="T40" fmla="*/ 2180 w 3315"/>
                <a:gd name="T41" fmla="*/ 1095 h 1560"/>
                <a:gd name="T42" fmla="*/ 2144 w 3315"/>
                <a:gd name="T43" fmla="*/ 1053 h 1560"/>
                <a:gd name="T44" fmla="*/ 2099 w 3315"/>
                <a:gd name="T45" fmla="*/ 1001 h 1560"/>
                <a:gd name="T46" fmla="*/ 2053 w 3315"/>
                <a:gd name="T47" fmla="*/ 954 h 1560"/>
                <a:gd name="T48" fmla="*/ 2017 w 3315"/>
                <a:gd name="T49" fmla="*/ 925 h 1560"/>
                <a:gd name="T50" fmla="*/ 2000 w 3315"/>
                <a:gd name="T51" fmla="*/ 928 h 1560"/>
                <a:gd name="T52" fmla="*/ 1969 w 3315"/>
                <a:gd name="T53" fmla="*/ 960 h 1560"/>
                <a:gd name="T54" fmla="*/ 1921 w 3315"/>
                <a:gd name="T55" fmla="*/ 1006 h 1560"/>
                <a:gd name="T56" fmla="*/ 1870 w 3315"/>
                <a:gd name="T57" fmla="*/ 1058 h 1560"/>
                <a:gd name="T58" fmla="*/ 1822 w 3315"/>
                <a:gd name="T59" fmla="*/ 1105 h 1560"/>
                <a:gd name="T60" fmla="*/ 1791 w 3315"/>
                <a:gd name="T61" fmla="*/ 1136 h 1560"/>
                <a:gd name="T62" fmla="*/ 1469 w 3315"/>
                <a:gd name="T63" fmla="*/ 1143 h 1560"/>
                <a:gd name="T64" fmla="*/ 1401 w 3315"/>
                <a:gd name="T65" fmla="*/ 1251 h 1560"/>
                <a:gd name="T66" fmla="*/ 1266 w 3315"/>
                <a:gd name="T67" fmla="*/ 1388 h 1560"/>
                <a:gd name="T68" fmla="*/ 1103 w 3315"/>
                <a:gd name="T69" fmla="*/ 1489 h 1560"/>
                <a:gd name="T70" fmla="*/ 914 w 3315"/>
                <a:gd name="T71" fmla="*/ 1548 h 1560"/>
                <a:gd name="T72" fmla="*/ 708 w 3315"/>
                <a:gd name="T73" fmla="*/ 1557 h 1560"/>
                <a:gd name="T74" fmla="*/ 508 w 3315"/>
                <a:gd name="T75" fmla="*/ 1511 h 1560"/>
                <a:gd name="T76" fmla="*/ 330 w 3315"/>
                <a:gd name="T77" fmla="*/ 1417 h 1560"/>
                <a:gd name="T78" fmla="*/ 184 w 3315"/>
                <a:gd name="T79" fmla="*/ 1282 h 1560"/>
                <a:gd name="T80" fmla="*/ 75 w 3315"/>
                <a:gd name="T81" fmla="*/ 1114 h 1560"/>
                <a:gd name="T82" fmla="*/ 12 w 3315"/>
                <a:gd name="T83" fmla="*/ 920 h 1560"/>
                <a:gd name="T84" fmla="*/ 3 w 3315"/>
                <a:gd name="T85" fmla="*/ 709 h 1560"/>
                <a:gd name="T86" fmla="*/ 48 w 3315"/>
                <a:gd name="T87" fmla="*/ 508 h 1560"/>
                <a:gd name="T88" fmla="*/ 142 w 3315"/>
                <a:gd name="T89" fmla="*/ 330 h 1560"/>
                <a:gd name="T90" fmla="*/ 278 w 3315"/>
                <a:gd name="T91" fmla="*/ 184 h 1560"/>
                <a:gd name="T92" fmla="*/ 445 w 3315"/>
                <a:gd name="T93" fmla="*/ 76 h 1560"/>
                <a:gd name="T94" fmla="*/ 640 w 3315"/>
                <a:gd name="T95" fmla="*/ 13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5" h="1560">
                  <a:moveTo>
                    <a:pt x="463" y="579"/>
                  </a:moveTo>
                  <a:lnTo>
                    <a:pt x="428" y="582"/>
                  </a:lnTo>
                  <a:lnTo>
                    <a:pt x="395" y="591"/>
                  </a:lnTo>
                  <a:lnTo>
                    <a:pt x="363" y="605"/>
                  </a:lnTo>
                  <a:lnTo>
                    <a:pt x="336" y="625"/>
                  </a:lnTo>
                  <a:lnTo>
                    <a:pt x="313" y="649"/>
                  </a:lnTo>
                  <a:lnTo>
                    <a:pt x="294" y="676"/>
                  </a:lnTo>
                  <a:lnTo>
                    <a:pt x="279" y="706"/>
                  </a:lnTo>
                  <a:lnTo>
                    <a:pt x="269" y="740"/>
                  </a:lnTo>
                  <a:lnTo>
                    <a:pt x="266" y="775"/>
                  </a:lnTo>
                  <a:lnTo>
                    <a:pt x="269" y="810"/>
                  </a:lnTo>
                  <a:lnTo>
                    <a:pt x="279" y="844"/>
                  </a:lnTo>
                  <a:lnTo>
                    <a:pt x="294" y="874"/>
                  </a:lnTo>
                  <a:lnTo>
                    <a:pt x="313" y="901"/>
                  </a:lnTo>
                  <a:lnTo>
                    <a:pt x="336" y="925"/>
                  </a:lnTo>
                  <a:lnTo>
                    <a:pt x="363" y="944"/>
                  </a:lnTo>
                  <a:lnTo>
                    <a:pt x="395" y="959"/>
                  </a:lnTo>
                  <a:lnTo>
                    <a:pt x="428" y="968"/>
                  </a:lnTo>
                  <a:lnTo>
                    <a:pt x="463" y="971"/>
                  </a:lnTo>
                  <a:lnTo>
                    <a:pt x="499" y="968"/>
                  </a:lnTo>
                  <a:lnTo>
                    <a:pt x="531" y="959"/>
                  </a:lnTo>
                  <a:lnTo>
                    <a:pt x="562" y="944"/>
                  </a:lnTo>
                  <a:lnTo>
                    <a:pt x="589" y="925"/>
                  </a:lnTo>
                  <a:lnTo>
                    <a:pt x="613" y="901"/>
                  </a:lnTo>
                  <a:lnTo>
                    <a:pt x="632" y="874"/>
                  </a:lnTo>
                  <a:lnTo>
                    <a:pt x="647" y="844"/>
                  </a:lnTo>
                  <a:lnTo>
                    <a:pt x="656" y="810"/>
                  </a:lnTo>
                  <a:lnTo>
                    <a:pt x="659" y="775"/>
                  </a:lnTo>
                  <a:lnTo>
                    <a:pt x="656" y="740"/>
                  </a:lnTo>
                  <a:lnTo>
                    <a:pt x="647" y="706"/>
                  </a:lnTo>
                  <a:lnTo>
                    <a:pt x="632" y="676"/>
                  </a:lnTo>
                  <a:lnTo>
                    <a:pt x="613" y="649"/>
                  </a:lnTo>
                  <a:lnTo>
                    <a:pt x="589" y="625"/>
                  </a:lnTo>
                  <a:lnTo>
                    <a:pt x="562" y="605"/>
                  </a:lnTo>
                  <a:lnTo>
                    <a:pt x="531" y="591"/>
                  </a:lnTo>
                  <a:lnTo>
                    <a:pt x="499" y="582"/>
                  </a:lnTo>
                  <a:lnTo>
                    <a:pt x="463" y="579"/>
                  </a:lnTo>
                  <a:close/>
                  <a:moveTo>
                    <a:pt x="780" y="0"/>
                  </a:moveTo>
                  <a:lnTo>
                    <a:pt x="848" y="3"/>
                  </a:lnTo>
                  <a:lnTo>
                    <a:pt x="914" y="12"/>
                  </a:lnTo>
                  <a:lnTo>
                    <a:pt x="979" y="26"/>
                  </a:lnTo>
                  <a:lnTo>
                    <a:pt x="1041" y="45"/>
                  </a:lnTo>
                  <a:lnTo>
                    <a:pt x="1101" y="70"/>
                  </a:lnTo>
                  <a:lnTo>
                    <a:pt x="1158" y="99"/>
                  </a:lnTo>
                  <a:lnTo>
                    <a:pt x="1213" y="132"/>
                  </a:lnTo>
                  <a:lnTo>
                    <a:pt x="1264" y="170"/>
                  </a:lnTo>
                  <a:lnTo>
                    <a:pt x="1313" y="211"/>
                  </a:lnTo>
                  <a:lnTo>
                    <a:pt x="1358" y="257"/>
                  </a:lnTo>
                  <a:lnTo>
                    <a:pt x="1399" y="306"/>
                  </a:lnTo>
                  <a:lnTo>
                    <a:pt x="1435" y="358"/>
                  </a:lnTo>
                  <a:lnTo>
                    <a:pt x="1468" y="414"/>
                  </a:lnTo>
                  <a:lnTo>
                    <a:pt x="1469" y="417"/>
                  </a:lnTo>
                  <a:lnTo>
                    <a:pt x="1469" y="414"/>
                  </a:lnTo>
                  <a:lnTo>
                    <a:pt x="3013" y="403"/>
                  </a:lnTo>
                  <a:lnTo>
                    <a:pt x="3315" y="704"/>
                  </a:lnTo>
                  <a:lnTo>
                    <a:pt x="2932" y="1087"/>
                  </a:lnTo>
                  <a:lnTo>
                    <a:pt x="2782" y="936"/>
                  </a:lnTo>
                  <a:lnTo>
                    <a:pt x="2588" y="1129"/>
                  </a:lnTo>
                  <a:lnTo>
                    <a:pt x="2382" y="923"/>
                  </a:lnTo>
                  <a:lnTo>
                    <a:pt x="2193" y="1112"/>
                  </a:lnTo>
                  <a:lnTo>
                    <a:pt x="2192" y="1110"/>
                  </a:lnTo>
                  <a:lnTo>
                    <a:pt x="2187" y="1104"/>
                  </a:lnTo>
                  <a:lnTo>
                    <a:pt x="2180" y="1095"/>
                  </a:lnTo>
                  <a:lnTo>
                    <a:pt x="2170" y="1083"/>
                  </a:lnTo>
                  <a:lnTo>
                    <a:pt x="2157" y="1069"/>
                  </a:lnTo>
                  <a:lnTo>
                    <a:pt x="2144" y="1053"/>
                  </a:lnTo>
                  <a:lnTo>
                    <a:pt x="2129" y="1036"/>
                  </a:lnTo>
                  <a:lnTo>
                    <a:pt x="2114" y="1019"/>
                  </a:lnTo>
                  <a:lnTo>
                    <a:pt x="2099" y="1001"/>
                  </a:lnTo>
                  <a:lnTo>
                    <a:pt x="2083" y="985"/>
                  </a:lnTo>
                  <a:lnTo>
                    <a:pt x="2068" y="969"/>
                  </a:lnTo>
                  <a:lnTo>
                    <a:pt x="2053" y="954"/>
                  </a:lnTo>
                  <a:lnTo>
                    <a:pt x="2039" y="941"/>
                  </a:lnTo>
                  <a:lnTo>
                    <a:pt x="2027" y="931"/>
                  </a:lnTo>
                  <a:lnTo>
                    <a:pt x="2017" y="925"/>
                  </a:lnTo>
                  <a:lnTo>
                    <a:pt x="2009" y="922"/>
                  </a:lnTo>
                  <a:lnTo>
                    <a:pt x="2004" y="923"/>
                  </a:lnTo>
                  <a:lnTo>
                    <a:pt x="2000" y="928"/>
                  </a:lnTo>
                  <a:lnTo>
                    <a:pt x="1992" y="936"/>
                  </a:lnTo>
                  <a:lnTo>
                    <a:pt x="1981" y="946"/>
                  </a:lnTo>
                  <a:lnTo>
                    <a:pt x="1969" y="960"/>
                  </a:lnTo>
                  <a:lnTo>
                    <a:pt x="1955" y="974"/>
                  </a:lnTo>
                  <a:lnTo>
                    <a:pt x="1939" y="989"/>
                  </a:lnTo>
                  <a:lnTo>
                    <a:pt x="1921" y="1006"/>
                  </a:lnTo>
                  <a:lnTo>
                    <a:pt x="1904" y="1023"/>
                  </a:lnTo>
                  <a:lnTo>
                    <a:pt x="1887" y="1041"/>
                  </a:lnTo>
                  <a:lnTo>
                    <a:pt x="1870" y="1058"/>
                  </a:lnTo>
                  <a:lnTo>
                    <a:pt x="1853" y="1075"/>
                  </a:lnTo>
                  <a:lnTo>
                    <a:pt x="1837" y="1091"/>
                  </a:lnTo>
                  <a:lnTo>
                    <a:pt x="1822" y="1105"/>
                  </a:lnTo>
                  <a:lnTo>
                    <a:pt x="1810" y="1118"/>
                  </a:lnTo>
                  <a:lnTo>
                    <a:pt x="1799" y="1128"/>
                  </a:lnTo>
                  <a:lnTo>
                    <a:pt x="1791" y="1136"/>
                  </a:lnTo>
                  <a:lnTo>
                    <a:pt x="1786" y="1141"/>
                  </a:lnTo>
                  <a:lnTo>
                    <a:pt x="1784" y="1143"/>
                  </a:lnTo>
                  <a:lnTo>
                    <a:pt x="1469" y="1143"/>
                  </a:lnTo>
                  <a:lnTo>
                    <a:pt x="1469" y="1143"/>
                  </a:lnTo>
                  <a:lnTo>
                    <a:pt x="1437" y="1199"/>
                  </a:lnTo>
                  <a:lnTo>
                    <a:pt x="1401" y="1251"/>
                  </a:lnTo>
                  <a:lnTo>
                    <a:pt x="1359" y="1301"/>
                  </a:lnTo>
                  <a:lnTo>
                    <a:pt x="1315" y="1347"/>
                  </a:lnTo>
                  <a:lnTo>
                    <a:pt x="1266" y="1388"/>
                  </a:lnTo>
                  <a:lnTo>
                    <a:pt x="1215" y="1427"/>
                  </a:lnTo>
                  <a:lnTo>
                    <a:pt x="1161" y="1460"/>
                  </a:lnTo>
                  <a:lnTo>
                    <a:pt x="1103" y="1489"/>
                  </a:lnTo>
                  <a:lnTo>
                    <a:pt x="1042" y="1515"/>
                  </a:lnTo>
                  <a:lnTo>
                    <a:pt x="980" y="1534"/>
                  </a:lnTo>
                  <a:lnTo>
                    <a:pt x="914" y="1548"/>
                  </a:lnTo>
                  <a:lnTo>
                    <a:pt x="848" y="1557"/>
                  </a:lnTo>
                  <a:lnTo>
                    <a:pt x="780" y="1560"/>
                  </a:lnTo>
                  <a:lnTo>
                    <a:pt x="708" y="1557"/>
                  </a:lnTo>
                  <a:lnTo>
                    <a:pt x="640" y="1547"/>
                  </a:lnTo>
                  <a:lnTo>
                    <a:pt x="572" y="1532"/>
                  </a:lnTo>
                  <a:lnTo>
                    <a:pt x="508" y="1511"/>
                  </a:lnTo>
                  <a:lnTo>
                    <a:pt x="445" y="1484"/>
                  </a:lnTo>
                  <a:lnTo>
                    <a:pt x="387" y="1453"/>
                  </a:lnTo>
                  <a:lnTo>
                    <a:pt x="330" y="1417"/>
                  </a:lnTo>
                  <a:lnTo>
                    <a:pt x="278" y="1376"/>
                  </a:lnTo>
                  <a:lnTo>
                    <a:pt x="228" y="1331"/>
                  </a:lnTo>
                  <a:lnTo>
                    <a:pt x="184" y="1282"/>
                  </a:lnTo>
                  <a:lnTo>
                    <a:pt x="142" y="1230"/>
                  </a:lnTo>
                  <a:lnTo>
                    <a:pt x="106" y="1174"/>
                  </a:lnTo>
                  <a:lnTo>
                    <a:pt x="75" y="1114"/>
                  </a:lnTo>
                  <a:lnTo>
                    <a:pt x="48" y="1052"/>
                  </a:lnTo>
                  <a:lnTo>
                    <a:pt x="28" y="987"/>
                  </a:lnTo>
                  <a:lnTo>
                    <a:pt x="12" y="920"/>
                  </a:lnTo>
                  <a:lnTo>
                    <a:pt x="3" y="851"/>
                  </a:lnTo>
                  <a:lnTo>
                    <a:pt x="0" y="780"/>
                  </a:lnTo>
                  <a:lnTo>
                    <a:pt x="3" y="709"/>
                  </a:lnTo>
                  <a:lnTo>
                    <a:pt x="12" y="640"/>
                  </a:lnTo>
                  <a:lnTo>
                    <a:pt x="28" y="573"/>
                  </a:lnTo>
                  <a:lnTo>
                    <a:pt x="48" y="508"/>
                  </a:lnTo>
                  <a:lnTo>
                    <a:pt x="75" y="446"/>
                  </a:lnTo>
                  <a:lnTo>
                    <a:pt x="106" y="386"/>
                  </a:lnTo>
                  <a:lnTo>
                    <a:pt x="142" y="330"/>
                  </a:lnTo>
                  <a:lnTo>
                    <a:pt x="184" y="278"/>
                  </a:lnTo>
                  <a:lnTo>
                    <a:pt x="228" y="229"/>
                  </a:lnTo>
                  <a:lnTo>
                    <a:pt x="278" y="184"/>
                  </a:lnTo>
                  <a:lnTo>
                    <a:pt x="330" y="143"/>
                  </a:lnTo>
                  <a:lnTo>
                    <a:pt x="387" y="107"/>
                  </a:lnTo>
                  <a:lnTo>
                    <a:pt x="445" y="76"/>
                  </a:lnTo>
                  <a:lnTo>
                    <a:pt x="508" y="49"/>
                  </a:lnTo>
                  <a:lnTo>
                    <a:pt x="572" y="28"/>
                  </a:lnTo>
                  <a:lnTo>
                    <a:pt x="640" y="13"/>
                  </a:lnTo>
                  <a:lnTo>
                    <a:pt x="708" y="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757FA5-F922-3173-29E3-3F0547683B4A}"/>
                </a:ext>
              </a:extLst>
            </p:cNvPr>
            <p:cNvSpPr/>
            <p:nvPr/>
          </p:nvSpPr>
          <p:spPr>
            <a:xfrm>
              <a:off x="1859131" y="2907839"/>
              <a:ext cx="89705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n-US" sz="7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SERVICE NAME</a:t>
              </a:r>
            </a:p>
          </p:txBody>
        </p:sp>
      </p:grp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0D064B6-D9A6-A6CA-43AF-A7ECF14D4228}"/>
              </a:ext>
            </a:extLst>
          </p:cNvPr>
          <p:cNvCxnSpPr>
            <a:cxnSpLocks/>
          </p:cNvCxnSpPr>
          <p:nvPr/>
        </p:nvCxnSpPr>
        <p:spPr>
          <a:xfrm flipH="1">
            <a:off x="6847088" y="3077218"/>
            <a:ext cx="2834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igne de multiplication 25">
            <a:extLst>
              <a:ext uri="{FF2B5EF4-FFF2-40B4-BE49-F238E27FC236}">
                <a16:creationId xmlns:a16="http://schemas.microsoft.com/office/drawing/2014/main" id="{2ACE1BB6-E4D2-AC72-C6E7-D89D8F5FF220}"/>
              </a:ext>
            </a:extLst>
          </p:cNvPr>
          <p:cNvSpPr/>
          <p:nvPr/>
        </p:nvSpPr>
        <p:spPr>
          <a:xfrm>
            <a:off x="7237613" y="3230552"/>
            <a:ext cx="266700" cy="25559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4C5366-A129-4B1E-0FAA-3C6357CB0BDD}"/>
              </a:ext>
            </a:extLst>
          </p:cNvPr>
          <p:cNvSpPr/>
          <p:nvPr/>
        </p:nvSpPr>
        <p:spPr>
          <a:xfrm>
            <a:off x="7383220" y="3229617"/>
            <a:ext cx="146796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 NOT FOUND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172FE2-F524-54FF-92C5-236982A4B9EB}"/>
              </a:ext>
            </a:extLst>
          </p:cNvPr>
          <p:cNvSpPr/>
          <p:nvPr/>
        </p:nvSpPr>
        <p:spPr>
          <a:xfrm>
            <a:off x="7370963" y="3530076"/>
            <a:ext cx="146796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7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 IS THE SID</a:t>
            </a:r>
            <a:endParaRPr lang="en-US" sz="7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Image 28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5F9049F1-828B-DCC0-9E69-BC4581699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13" y="3454837"/>
            <a:ext cx="334222" cy="334222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081732B-8BA6-F255-18AB-723AD6924936}"/>
              </a:ext>
            </a:extLst>
          </p:cNvPr>
          <p:cNvSpPr txBox="1"/>
          <p:nvPr/>
        </p:nvSpPr>
        <p:spPr>
          <a:xfrm>
            <a:off x="6152954" y="4047717"/>
            <a:ext cx="3312339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You can use SID resolution (no permissions) to check if a service (</a:t>
            </a:r>
            <a:r>
              <a:rPr lang="en-US" sz="1200"/>
              <a:t>aka antivirus) </a:t>
            </a:r>
            <a:r>
              <a:rPr lang="en-US" sz="1200" dirty="0"/>
              <a:t>is installed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0C0A0D0-F68A-B684-506F-5F6ED87DE01E}"/>
              </a:ext>
            </a:extLst>
          </p:cNvPr>
          <p:cNvSpPr txBox="1"/>
          <p:nvPr/>
        </p:nvSpPr>
        <p:spPr>
          <a:xfrm>
            <a:off x="6249911" y="5265752"/>
            <a:ext cx="3312339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/>
              <a:t>No solution for the moment.</a:t>
            </a:r>
            <a:endParaRPr lang="en-US" sz="1200" dirty="0" err="1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658066B-7629-59E5-EC13-9C3134E289D4}"/>
              </a:ext>
            </a:extLst>
          </p:cNvPr>
          <p:cNvSpPr txBox="1"/>
          <p:nvPr/>
        </p:nvSpPr>
        <p:spPr>
          <a:xfrm>
            <a:off x="9979809" y="749323"/>
            <a:ext cx="1654171" cy="574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2800" b="1">
                <a:solidFill>
                  <a:srgbClr val="FF0000"/>
                </a:solidFill>
              </a:rPr>
              <a:t>Advanced</a:t>
            </a:r>
            <a:endParaRPr lang="en-US" sz="2800" b="1" dirty="0" err="1">
              <a:solidFill>
                <a:srgbClr val="FF000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75889EC-35B3-7811-4357-C0F259456AD0}"/>
              </a:ext>
            </a:extLst>
          </p:cNvPr>
          <p:cNvGrpSpPr/>
          <p:nvPr/>
        </p:nvGrpSpPr>
        <p:grpSpPr>
          <a:xfrm>
            <a:off x="878666" y="1423938"/>
            <a:ext cx="1513685" cy="341343"/>
            <a:chOff x="878666" y="1423938"/>
            <a:chExt cx="1513685" cy="341343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B510C47-5456-5A57-C643-543C15467C76}"/>
                </a:ext>
              </a:extLst>
            </p:cNvPr>
            <p:cNvSpPr txBox="1"/>
            <p:nvPr/>
          </p:nvSpPr>
          <p:spPr>
            <a:xfrm>
              <a:off x="1202666" y="1423938"/>
              <a:ext cx="118968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What is this ?</a:t>
              </a:r>
            </a:p>
          </p:txBody>
        </p:sp>
        <p:pic>
          <p:nvPicPr>
            <p:cNvPr id="5" name="Graphique 4" descr="Aide avec un remplissage uni">
              <a:extLst>
                <a:ext uri="{FF2B5EF4-FFF2-40B4-BE49-F238E27FC236}">
                  <a16:creationId xmlns:a16="http://schemas.microsoft.com/office/drawing/2014/main" id="{C1FD4C22-9881-D997-46D5-DAC845027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8666" y="1441281"/>
              <a:ext cx="324000" cy="324000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899BE8B4-8822-0F56-38EA-3E96F10A6C36}"/>
              </a:ext>
            </a:extLst>
          </p:cNvPr>
          <p:cNvGrpSpPr/>
          <p:nvPr/>
        </p:nvGrpSpPr>
        <p:grpSpPr>
          <a:xfrm>
            <a:off x="6152954" y="4846294"/>
            <a:ext cx="3261462" cy="334674"/>
            <a:chOff x="8748101" y="1575706"/>
            <a:chExt cx="3261462" cy="33467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5443A8E-C054-F468-ACC3-083CC9B537BE}"/>
                </a:ext>
              </a:extLst>
            </p:cNvPr>
            <p:cNvSpPr txBox="1"/>
            <p:nvPr/>
          </p:nvSpPr>
          <p:spPr>
            <a:xfrm>
              <a:off x="9044841" y="1576763"/>
              <a:ext cx="2964722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How to fix it / detect it / mitigate it ?</a:t>
              </a:r>
            </a:p>
          </p:txBody>
        </p:sp>
        <p:pic>
          <p:nvPicPr>
            <p:cNvPr id="10" name="Graphique 9" descr="Pansement avec un remplissage uni">
              <a:extLst>
                <a:ext uri="{FF2B5EF4-FFF2-40B4-BE49-F238E27FC236}">
                  <a16:creationId xmlns:a16="http://schemas.microsoft.com/office/drawing/2014/main" id="{71017D47-9B1D-2DA8-3702-94AF3196A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48101" y="1575706"/>
              <a:ext cx="324000" cy="324000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6AF3F5C-3040-C4CB-F928-24CAC4EAF0E3}"/>
              </a:ext>
            </a:extLst>
          </p:cNvPr>
          <p:cNvGrpSpPr/>
          <p:nvPr/>
        </p:nvGrpSpPr>
        <p:grpSpPr>
          <a:xfrm>
            <a:off x="6171359" y="1422336"/>
            <a:ext cx="2132507" cy="396000"/>
            <a:chOff x="4651394" y="1457554"/>
            <a:chExt cx="2132507" cy="396000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079AC53-BC2B-4F19-8F74-E51DC170F866}"/>
                </a:ext>
              </a:extLst>
            </p:cNvPr>
            <p:cNvSpPr txBox="1"/>
            <p:nvPr/>
          </p:nvSpPr>
          <p:spPr>
            <a:xfrm>
              <a:off x="5030536" y="1493288"/>
              <a:ext cx="175336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Why it is a problem ?</a:t>
              </a:r>
            </a:p>
          </p:txBody>
        </p:sp>
        <p:pic>
          <p:nvPicPr>
            <p:cNvPr id="35" name="Graphique 34" descr="Cible avec un remplissage uni">
              <a:extLst>
                <a:ext uri="{FF2B5EF4-FFF2-40B4-BE49-F238E27FC236}">
                  <a16:creationId xmlns:a16="http://schemas.microsoft.com/office/drawing/2014/main" id="{9C454764-7E23-51A1-B128-ECC9AE601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51394" y="1457554"/>
              <a:ext cx="396000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5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56F87-4E08-EE58-D2D1-C2A8534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" y="459128"/>
            <a:ext cx="10998900" cy="979800"/>
          </a:xfrm>
        </p:spPr>
        <p:txBody>
          <a:bodyPr/>
          <a:lstStyle/>
          <a:p>
            <a:r>
              <a:rPr lang="en-US" noProof="0" dirty="0"/>
              <a:t>Demo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11997F-D439-6CCF-28B6-65C6F547D8AF}"/>
              </a:ext>
            </a:extLst>
          </p:cNvPr>
          <p:cNvSpPr txBox="1"/>
          <p:nvPr/>
        </p:nvSpPr>
        <p:spPr>
          <a:xfrm>
            <a:off x="0" y="5657671"/>
            <a:ext cx="401736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https://github.com/vletoux/TestAntivirus</a:t>
            </a:r>
            <a:endParaRPr lang="en-US" dirty="0"/>
          </a:p>
          <a:p>
            <a:endParaRPr lang="en-US" dirty="0"/>
          </a:p>
          <a:p>
            <a:r>
              <a:rPr lang="en-US" dirty="0"/>
              <a:t>Or </a:t>
            </a:r>
          </a:p>
          <a:p>
            <a:r>
              <a:rPr lang="en-US" dirty="0"/>
              <a:t>https://www.pingcastle.com/download</a:t>
            </a:r>
          </a:p>
        </p:txBody>
      </p:sp>
      <p:pic>
        <p:nvPicPr>
          <p:cNvPr id="4" name="Image 3" descr="Une image contenant texte, Appareils électroniques, capture d’écran, affichage&#10;&#10;Description générée automatiquement">
            <a:extLst>
              <a:ext uri="{FF2B5EF4-FFF2-40B4-BE49-F238E27FC236}">
                <a16:creationId xmlns:a16="http://schemas.microsoft.com/office/drawing/2014/main" id="{8194F6F3-2436-D033-990D-9AD81ECD3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50" y="137153"/>
            <a:ext cx="8414479" cy="53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1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18E664-132D-FD04-6A23-9A022B2E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#8 Abuse network auth to get password</a:t>
            </a:r>
          </a:p>
        </p:txBody>
      </p:sp>
      <p:grpSp>
        <p:nvGrpSpPr>
          <p:cNvPr id="11" name="Group 64">
            <a:extLst>
              <a:ext uri="{FF2B5EF4-FFF2-40B4-BE49-F238E27FC236}">
                <a16:creationId xmlns:a16="http://schemas.microsoft.com/office/drawing/2014/main" id="{8835DBBC-7AB9-E02D-399F-A45169D1EAD0}"/>
              </a:ext>
            </a:extLst>
          </p:cNvPr>
          <p:cNvGrpSpPr/>
          <p:nvPr/>
        </p:nvGrpSpPr>
        <p:grpSpPr>
          <a:xfrm>
            <a:off x="514420" y="2331964"/>
            <a:ext cx="787924" cy="830588"/>
            <a:chOff x="2462213" y="1292226"/>
            <a:chExt cx="4208463" cy="4275137"/>
          </a:xfrm>
          <a:solidFill>
            <a:srgbClr val="0070C0"/>
          </a:solidFill>
        </p:grpSpPr>
        <p:sp>
          <p:nvSpPr>
            <p:cNvPr id="12" name="Freeform 307">
              <a:extLst>
                <a:ext uri="{FF2B5EF4-FFF2-40B4-BE49-F238E27FC236}">
                  <a16:creationId xmlns:a16="http://schemas.microsoft.com/office/drawing/2014/main" id="{E4243809-C61D-D7E0-4203-D6C9866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2952751"/>
              <a:ext cx="4208463" cy="2327275"/>
            </a:xfrm>
            <a:custGeom>
              <a:avLst/>
              <a:gdLst>
                <a:gd name="T0" fmla="*/ 2001 w 5303"/>
                <a:gd name="T1" fmla="*/ 0 h 2931"/>
                <a:gd name="T2" fmla="*/ 3300 w 5303"/>
                <a:gd name="T3" fmla="*/ 0 h 2931"/>
                <a:gd name="T4" fmla="*/ 4054 w 5303"/>
                <a:gd name="T5" fmla="*/ 5 h 2931"/>
                <a:gd name="T6" fmla="*/ 4183 w 5303"/>
                <a:gd name="T7" fmla="*/ 34 h 2931"/>
                <a:gd name="T8" fmla="*/ 4301 w 5303"/>
                <a:gd name="T9" fmla="*/ 90 h 2931"/>
                <a:gd name="T10" fmla="*/ 4402 w 5303"/>
                <a:gd name="T11" fmla="*/ 171 h 2931"/>
                <a:gd name="T12" fmla="*/ 4485 w 5303"/>
                <a:gd name="T13" fmla="*/ 272 h 2931"/>
                <a:gd name="T14" fmla="*/ 5242 w 5303"/>
                <a:gd name="T15" fmla="*/ 1815 h 2931"/>
                <a:gd name="T16" fmla="*/ 5290 w 5303"/>
                <a:gd name="T17" fmla="*/ 1948 h 2931"/>
                <a:gd name="T18" fmla="*/ 5303 w 5303"/>
                <a:gd name="T19" fmla="*/ 2086 h 2931"/>
                <a:gd name="T20" fmla="*/ 5283 w 5303"/>
                <a:gd name="T21" fmla="*/ 2225 h 2931"/>
                <a:gd name="T22" fmla="*/ 5231 w 5303"/>
                <a:gd name="T23" fmla="*/ 2357 h 2931"/>
                <a:gd name="T24" fmla="*/ 5149 w 5303"/>
                <a:gd name="T25" fmla="*/ 2472 h 2931"/>
                <a:gd name="T26" fmla="*/ 5043 w 5303"/>
                <a:gd name="T27" fmla="*/ 2563 h 2931"/>
                <a:gd name="T28" fmla="*/ 4917 w 5303"/>
                <a:gd name="T29" fmla="*/ 2627 h 2931"/>
                <a:gd name="T30" fmla="*/ 4101 w 5303"/>
                <a:gd name="T31" fmla="*/ 1505 h 2931"/>
                <a:gd name="T32" fmla="*/ 4085 w 5303"/>
                <a:gd name="T33" fmla="*/ 1432 h 2931"/>
                <a:gd name="T34" fmla="*/ 4039 w 5303"/>
                <a:gd name="T35" fmla="*/ 1375 h 2931"/>
                <a:gd name="T36" fmla="*/ 3972 w 5303"/>
                <a:gd name="T37" fmla="*/ 1342 h 2931"/>
                <a:gd name="T38" fmla="*/ 1369 w 5303"/>
                <a:gd name="T39" fmla="*/ 1339 h 2931"/>
                <a:gd name="T40" fmla="*/ 1295 w 5303"/>
                <a:gd name="T41" fmla="*/ 1355 h 2931"/>
                <a:gd name="T42" fmla="*/ 1238 w 5303"/>
                <a:gd name="T43" fmla="*/ 1401 h 2931"/>
                <a:gd name="T44" fmla="*/ 1205 w 5303"/>
                <a:gd name="T45" fmla="*/ 1468 h 2931"/>
                <a:gd name="T46" fmla="*/ 1200 w 5303"/>
                <a:gd name="T47" fmla="*/ 2931 h 2931"/>
                <a:gd name="T48" fmla="*/ 319 w 5303"/>
                <a:gd name="T49" fmla="*/ 2599 h 2931"/>
                <a:gd name="T50" fmla="*/ 203 w 5303"/>
                <a:gd name="T51" fmla="*/ 2521 h 2931"/>
                <a:gd name="T52" fmla="*/ 110 w 5303"/>
                <a:gd name="T53" fmla="*/ 2416 h 2931"/>
                <a:gd name="T54" fmla="*/ 41 w 5303"/>
                <a:gd name="T55" fmla="*/ 2294 h 2931"/>
                <a:gd name="T56" fmla="*/ 5 w 5303"/>
                <a:gd name="T57" fmla="*/ 2157 h 2931"/>
                <a:gd name="T58" fmla="*/ 2 w 5303"/>
                <a:gd name="T59" fmla="*/ 2018 h 2931"/>
                <a:gd name="T60" fmla="*/ 31 w 5303"/>
                <a:gd name="T61" fmla="*/ 1881 h 2931"/>
                <a:gd name="T62" fmla="*/ 783 w 5303"/>
                <a:gd name="T63" fmla="*/ 331 h 2931"/>
                <a:gd name="T64" fmla="*/ 855 w 5303"/>
                <a:gd name="T65" fmla="*/ 219 h 2931"/>
                <a:gd name="T66" fmla="*/ 948 w 5303"/>
                <a:gd name="T67" fmla="*/ 127 h 2931"/>
                <a:gd name="T68" fmla="*/ 1060 w 5303"/>
                <a:gd name="T69" fmla="*/ 59 h 2931"/>
                <a:gd name="T70" fmla="*/ 1182 w 5303"/>
                <a:gd name="T71" fmla="*/ 14 h 2931"/>
                <a:gd name="T72" fmla="*/ 1315 w 5303"/>
                <a:gd name="T73" fmla="*/ 0 h 2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03" h="2931">
                  <a:moveTo>
                    <a:pt x="1315" y="0"/>
                  </a:moveTo>
                  <a:lnTo>
                    <a:pt x="2001" y="0"/>
                  </a:lnTo>
                  <a:lnTo>
                    <a:pt x="2651" y="749"/>
                  </a:lnTo>
                  <a:lnTo>
                    <a:pt x="3300" y="0"/>
                  </a:lnTo>
                  <a:lnTo>
                    <a:pt x="3987" y="0"/>
                  </a:lnTo>
                  <a:lnTo>
                    <a:pt x="4054" y="5"/>
                  </a:lnTo>
                  <a:lnTo>
                    <a:pt x="4119" y="14"/>
                  </a:lnTo>
                  <a:lnTo>
                    <a:pt x="4183" y="34"/>
                  </a:lnTo>
                  <a:lnTo>
                    <a:pt x="4243" y="59"/>
                  </a:lnTo>
                  <a:lnTo>
                    <a:pt x="4301" y="90"/>
                  </a:lnTo>
                  <a:lnTo>
                    <a:pt x="4353" y="127"/>
                  </a:lnTo>
                  <a:lnTo>
                    <a:pt x="4402" y="171"/>
                  </a:lnTo>
                  <a:lnTo>
                    <a:pt x="4446" y="220"/>
                  </a:lnTo>
                  <a:lnTo>
                    <a:pt x="4485" y="272"/>
                  </a:lnTo>
                  <a:lnTo>
                    <a:pt x="4518" y="331"/>
                  </a:lnTo>
                  <a:lnTo>
                    <a:pt x="5242" y="1815"/>
                  </a:lnTo>
                  <a:lnTo>
                    <a:pt x="5270" y="1881"/>
                  </a:lnTo>
                  <a:lnTo>
                    <a:pt x="5290" y="1948"/>
                  </a:lnTo>
                  <a:lnTo>
                    <a:pt x="5300" y="2018"/>
                  </a:lnTo>
                  <a:lnTo>
                    <a:pt x="5303" y="2086"/>
                  </a:lnTo>
                  <a:lnTo>
                    <a:pt x="5296" y="2157"/>
                  </a:lnTo>
                  <a:lnTo>
                    <a:pt x="5283" y="2225"/>
                  </a:lnTo>
                  <a:lnTo>
                    <a:pt x="5260" y="2294"/>
                  </a:lnTo>
                  <a:lnTo>
                    <a:pt x="5231" y="2357"/>
                  </a:lnTo>
                  <a:lnTo>
                    <a:pt x="5193" y="2416"/>
                  </a:lnTo>
                  <a:lnTo>
                    <a:pt x="5149" y="2472"/>
                  </a:lnTo>
                  <a:lnTo>
                    <a:pt x="5099" y="2521"/>
                  </a:lnTo>
                  <a:lnTo>
                    <a:pt x="5043" y="2563"/>
                  </a:lnTo>
                  <a:lnTo>
                    <a:pt x="4982" y="2599"/>
                  </a:lnTo>
                  <a:lnTo>
                    <a:pt x="4917" y="2627"/>
                  </a:lnTo>
                  <a:lnTo>
                    <a:pt x="4101" y="2931"/>
                  </a:lnTo>
                  <a:lnTo>
                    <a:pt x="4101" y="1505"/>
                  </a:lnTo>
                  <a:lnTo>
                    <a:pt x="4096" y="1468"/>
                  </a:lnTo>
                  <a:lnTo>
                    <a:pt x="4085" y="1432"/>
                  </a:lnTo>
                  <a:lnTo>
                    <a:pt x="4063" y="1401"/>
                  </a:lnTo>
                  <a:lnTo>
                    <a:pt x="4039" y="1375"/>
                  </a:lnTo>
                  <a:lnTo>
                    <a:pt x="4008" y="1355"/>
                  </a:lnTo>
                  <a:lnTo>
                    <a:pt x="3972" y="1342"/>
                  </a:lnTo>
                  <a:lnTo>
                    <a:pt x="3934" y="1339"/>
                  </a:lnTo>
                  <a:lnTo>
                    <a:pt x="1369" y="1339"/>
                  </a:lnTo>
                  <a:lnTo>
                    <a:pt x="1329" y="1342"/>
                  </a:lnTo>
                  <a:lnTo>
                    <a:pt x="1295" y="1355"/>
                  </a:lnTo>
                  <a:lnTo>
                    <a:pt x="1264" y="1375"/>
                  </a:lnTo>
                  <a:lnTo>
                    <a:pt x="1238" y="1401"/>
                  </a:lnTo>
                  <a:lnTo>
                    <a:pt x="1218" y="1432"/>
                  </a:lnTo>
                  <a:lnTo>
                    <a:pt x="1205" y="1468"/>
                  </a:lnTo>
                  <a:lnTo>
                    <a:pt x="1200" y="1505"/>
                  </a:lnTo>
                  <a:lnTo>
                    <a:pt x="1200" y="2931"/>
                  </a:lnTo>
                  <a:lnTo>
                    <a:pt x="384" y="2627"/>
                  </a:lnTo>
                  <a:lnTo>
                    <a:pt x="319" y="2599"/>
                  </a:lnTo>
                  <a:lnTo>
                    <a:pt x="258" y="2563"/>
                  </a:lnTo>
                  <a:lnTo>
                    <a:pt x="203" y="2521"/>
                  </a:lnTo>
                  <a:lnTo>
                    <a:pt x="154" y="2472"/>
                  </a:lnTo>
                  <a:lnTo>
                    <a:pt x="110" y="2416"/>
                  </a:lnTo>
                  <a:lnTo>
                    <a:pt x="72" y="2357"/>
                  </a:lnTo>
                  <a:lnTo>
                    <a:pt x="41" y="2294"/>
                  </a:lnTo>
                  <a:lnTo>
                    <a:pt x="20" y="2225"/>
                  </a:lnTo>
                  <a:lnTo>
                    <a:pt x="5" y="2157"/>
                  </a:lnTo>
                  <a:lnTo>
                    <a:pt x="0" y="2086"/>
                  </a:lnTo>
                  <a:lnTo>
                    <a:pt x="2" y="2018"/>
                  </a:lnTo>
                  <a:lnTo>
                    <a:pt x="13" y="1948"/>
                  </a:lnTo>
                  <a:lnTo>
                    <a:pt x="31" y="1881"/>
                  </a:lnTo>
                  <a:lnTo>
                    <a:pt x="59" y="1815"/>
                  </a:lnTo>
                  <a:lnTo>
                    <a:pt x="783" y="331"/>
                  </a:lnTo>
                  <a:lnTo>
                    <a:pt x="816" y="272"/>
                  </a:lnTo>
                  <a:lnTo>
                    <a:pt x="855" y="219"/>
                  </a:lnTo>
                  <a:lnTo>
                    <a:pt x="899" y="171"/>
                  </a:lnTo>
                  <a:lnTo>
                    <a:pt x="948" y="127"/>
                  </a:lnTo>
                  <a:lnTo>
                    <a:pt x="1002" y="90"/>
                  </a:lnTo>
                  <a:lnTo>
                    <a:pt x="1060" y="59"/>
                  </a:lnTo>
                  <a:lnTo>
                    <a:pt x="1120" y="34"/>
                  </a:lnTo>
                  <a:lnTo>
                    <a:pt x="1182" y="14"/>
                  </a:lnTo>
                  <a:lnTo>
                    <a:pt x="1248" y="5"/>
                  </a:lnTo>
                  <a:lnTo>
                    <a:pt x="1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 308">
              <a:extLst>
                <a:ext uri="{FF2B5EF4-FFF2-40B4-BE49-F238E27FC236}">
                  <a16:creationId xmlns:a16="http://schemas.microsoft.com/office/drawing/2014/main" id="{1FF4DB87-86AC-6C6D-FAC8-50B0D6C0C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813" y="5284788"/>
              <a:ext cx="2227263" cy="282575"/>
            </a:xfrm>
            <a:custGeom>
              <a:avLst/>
              <a:gdLst>
                <a:gd name="T0" fmla="*/ 178 w 2806"/>
                <a:gd name="T1" fmla="*/ 0 h 356"/>
                <a:gd name="T2" fmla="*/ 2627 w 2806"/>
                <a:gd name="T3" fmla="*/ 0 h 356"/>
                <a:gd name="T4" fmla="*/ 2668 w 2806"/>
                <a:gd name="T5" fmla="*/ 5 h 356"/>
                <a:gd name="T6" fmla="*/ 2706 w 2806"/>
                <a:gd name="T7" fmla="*/ 18 h 356"/>
                <a:gd name="T8" fmla="*/ 2739 w 2806"/>
                <a:gd name="T9" fmla="*/ 39 h 356"/>
                <a:gd name="T10" fmla="*/ 2766 w 2806"/>
                <a:gd name="T11" fmla="*/ 67 h 356"/>
                <a:gd name="T12" fmla="*/ 2788 w 2806"/>
                <a:gd name="T13" fmla="*/ 100 h 356"/>
                <a:gd name="T14" fmla="*/ 2801 w 2806"/>
                <a:gd name="T15" fmla="*/ 137 h 356"/>
                <a:gd name="T16" fmla="*/ 2806 w 2806"/>
                <a:gd name="T17" fmla="*/ 178 h 356"/>
                <a:gd name="T18" fmla="*/ 2801 w 2806"/>
                <a:gd name="T19" fmla="*/ 219 h 356"/>
                <a:gd name="T20" fmla="*/ 2788 w 2806"/>
                <a:gd name="T21" fmla="*/ 256 h 356"/>
                <a:gd name="T22" fmla="*/ 2766 w 2806"/>
                <a:gd name="T23" fmla="*/ 289 h 356"/>
                <a:gd name="T24" fmla="*/ 2739 w 2806"/>
                <a:gd name="T25" fmla="*/ 317 h 356"/>
                <a:gd name="T26" fmla="*/ 2706 w 2806"/>
                <a:gd name="T27" fmla="*/ 338 h 356"/>
                <a:gd name="T28" fmla="*/ 2668 w 2806"/>
                <a:gd name="T29" fmla="*/ 351 h 356"/>
                <a:gd name="T30" fmla="*/ 2627 w 2806"/>
                <a:gd name="T31" fmla="*/ 356 h 356"/>
                <a:gd name="T32" fmla="*/ 178 w 2806"/>
                <a:gd name="T33" fmla="*/ 356 h 356"/>
                <a:gd name="T34" fmla="*/ 137 w 2806"/>
                <a:gd name="T35" fmla="*/ 351 h 356"/>
                <a:gd name="T36" fmla="*/ 99 w 2806"/>
                <a:gd name="T37" fmla="*/ 338 h 356"/>
                <a:gd name="T38" fmla="*/ 67 w 2806"/>
                <a:gd name="T39" fmla="*/ 317 h 356"/>
                <a:gd name="T40" fmla="*/ 39 w 2806"/>
                <a:gd name="T41" fmla="*/ 289 h 356"/>
                <a:gd name="T42" fmla="*/ 18 w 2806"/>
                <a:gd name="T43" fmla="*/ 256 h 356"/>
                <a:gd name="T44" fmla="*/ 5 w 2806"/>
                <a:gd name="T45" fmla="*/ 219 h 356"/>
                <a:gd name="T46" fmla="*/ 0 w 2806"/>
                <a:gd name="T47" fmla="*/ 178 h 356"/>
                <a:gd name="T48" fmla="*/ 5 w 2806"/>
                <a:gd name="T49" fmla="*/ 137 h 356"/>
                <a:gd name="T50" fmla="*/ 18 w 2806"/>
                <a:gd name="T51" fmla="*/ 100 h 356"/>
                <a:gd name="T52" fmla="*/ 39 w 2806"/>
                <a:gd name="T53" fmla="*/ 67 h 356"/>
                <a:gd name="T54" fmla="*/ 67 w 2806"/>
                <a:gd name="T55" fmla="*/ 39 h 356"/>
                <a:gd name="T56" fmla="*/ 99 w 2806"/>
                <a:gd name="T57" fmla="*/ 18 h 356"/>
                <a:gd name="T58" fmla="*/ 137 w 2806"/>
                <a:gd name="T59" fmla="*/ 5 h 356"/>
                <a:gd name="T60" fmla="*/ 178 w 2806"/>
                <a:gd name="T6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6" h="356">
                  <a:moveTo>
                    <a:pt x="178" y="0"/>
                  </a:moveTo>
                  <a:lnTo>
                    <a:pt x="2627" y="0"/>
                  </a:lnTo>
                  <a:lnTo>
                    <a:pt x="2668" y="5"/>
                  </a:lnTo>
                  <a:lnTo>
                    <a:pt x="2706" y="18"/>
                  </a:lnTo>
                  <a:lnTo>
                    <a:pt x="2739" y="39"/>
                  </a:lnTo>
                  <a:lnTo>
                    <a:pt x="2766" y="67"/>
                  </a:lnTo>
                  <a:lnTo>
                    <a:pt x="2788" y="100"/>
                  </a:lnTo>
                  <a:lnTo>
                    <a:pt x="2801" y="137"/>
                  </a:lnTo>
                  <a:lnTo>
                    <a:pt x="2806" y="178"/>
                  </a:lnTo>
                  <a:lnTo>
                    <a:pt x="2801" y="219"/>
                  </a:lnTo>
                  <a:lnTo>
                    <a:pt x="2788" y="256"/>
                  </a:lnTo>
                  <a:lnTo>
                    <a:pt x="2766" y="289"/>
                  </a:lnTo>
                  <a:lnTo>
                    <a:pt x="2739" y="317"/>
                  </a:lnTo>
                  <a:lnTo>
                    <a:pt x="2706" y="338"/>
                  </a:lnTo>
                  <a:lnTo>
                    <a:pt x="2668" y="351"/>
                  </a:lnTo>
                  <a:lnTo>
                    <a:pt x="2627" y="356"/>
                  </a:lnTo>
                  <a:lnTo>
                    <a:pt x="178" y="356"/>
                  </a:lnTo>
                  <a:lnTo>
                    <a:pt x="137" y="351"/>
                  </a:lnTo>
                  <a:lnTo>
                    <a:pt x="99" y="338"/>
                  </a:lnTo>
                  <a:lnTo>
                    <a:pt x="67" y="317"/>
                  </a:lnTo>
                  <a:lnTo>
                    <a:pt x="39" y="289"/>
                  </a:lnTo>
                  <a:lnTo>
                    <a:pt x="18" y="256"/>
                  </a:lnTo>
                  <a:lnTo>
                    <a:pt x="5" y="219"/>
                  </a:lnTo>
                  <a:lnTo>
                    <a:pt x="0" y="178"/>
                  </a:lnTo>
                  <a:lnTo>
                    <a:pt x="5" y="137"/>
                  </a:lnTo>
                  <a:lnTo>
                    <a:pt x="18" y="100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99" y="18"/>
                  </a:lnTo>
                  <a:lnTo>
                    <a:pt x="137" y="5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reeform 309">
              <a:extLst>
                <a:ext uri="{FF2B5EF4-FFF2-40B4-BE49-F238E27FC236}">
                  <a16:creationId xmlns:a16="http://schemas.microsoft.com/office/drawing/2014/main" id="{AFF77DA1-22FE-31AD-02D6-7B54BFF52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1" y="1292226"/>
              <a:ext cx="1549400" cy="1547813"/>
            </a:xfrm>
            <a:custGeom>
              <a:avLst/>
              <a:gdLst>
                <a:gd name="T0" fmla="*/ 1076 w 1953"/>
                <a:gd name="T1" fmla="*/ 5 h 1949"/>
                <a:gd name="T2" fmla="*/ 1268 w 1953"/>
                <a:gd name="T3" fmla="*/ 44 h 1949"/>
                <a:gd name="T4" fmla="*/ 1443 w 1953"/>
                <a:gd name="T5" fmla="*/ 117 h 1949"/>
                <a:gd name="T6" fmla="*/ 1598 w 1953"/>
                <a:gd name="T7" fmla="*/ 222 h 1949"/>
                <a:gd name="T8" fmla="*/ 1730 w 1953"/>
                <a:gd name="T9" fmla="*/ 354 h 1949"/>
                <a:gd name="T10" fmla="*/ 1835 w 1953"/>
                <a:gd name="T11" fmla="*/ 509 h 1949"/>
                <a:gd name="T12" fmla="*/ 1909 w 1953"/>
                <a:gd name="T13" fmla="*/ 684 h 1949"/>
                <a:gd name="T14" fmla="*/ 1948 w 1953"/>
                <a:gd name="T15" fmla="*/ 875 h 1949"/>
                <a:gd name="T16" fmla="*/ 1948 w 1953"/>
                <a:gd name="T17" fmla="*/ 1069 h 1949"/>
                <a:gd name="T18" fmla="*/ 1912 w 1953"/>
                <a:gd name="T19" fmla="*/ 1252 h 1949"/>
                <a:gd name="T20" fmla="*/ 1843 w 1953"/>
                <a:gd name="T21" fmla="*/ 1418 h 1949"/>
                <a:gd name="T22" fmla="*/ 1747 w 1953"/>
                <a:gd name="T23" fmla="*/ 1569 h 1949"/>
                <a:gd name="T24" fmla="*/ 1624 w 1953"/>
                <a:gd name="T25" fmla="*/ 1698 h 1949"/>
                <a:gd name="T26" fmla="*/ 1484 w 1953"/>
                <a:gd name="T27" fmla="*/ 1804 h 1949"/>
                <a:gd name="T28" fmla="*/ 1325 w 1953"/>
                <a:gd name="T29" fmla="*/ 1882 h 1949"/>
                <a:gd name="T30" fmla="*/ 1155 w 1953"/>
                <a:gd name="T31" fmla="*/ 1931 h 1949"/>
                <a:gd name="T32" fmla="*/ 977 w 1953"/>
                <a:gd name="T33" fmla="*/ 1949 h 1949"/>
                <a:gd name="T34" fmla="*/ 798 w 1953"/>
                <a:gd name="T35" fmla="*/ 1931 h 1949"/>
                <a:gd name="T36" fmla="*/ 628 w 1953"/>
                <a:gd name="T37" fmla="*/ 1882 h 1949"/>
                <a:gd name="T38" fmla="*/ 471 w 1953"/>
                <a:gd name="T39" fmla="*/ 1804 h 1949"/>
                <a:gd name="T40" fmla="*/ 329 w 1953"/>
                <a:gd name="T41" fmla="*/ 1698 h 1949"/>
                <a:gd name="T42" fmla="*/ 208 w 1953"/>
                <a:gd name="T43" fmla="*/ 1569 h 1949"/>
                <a:gd name="T44" fmla="*/ 110 w 1953"/>
                <a:gd name="T45" fmla="*/ 1418 h 1949"/>
                <a:gd name="T46" fmla="*/ 41 w 1953"/>
                <a:gd name="T47" fmla="*/ 1252 h 1949"/>
                <a:gd name="T48" fmla="*/ 5 w 1953"/>
                <a:gd name="T49" fmla="*/ 1069 h 1949"/>
                <a:gd name="T50" fmla="*/ 5 w 1953"/>
                <a:gd name="T51" fmla="*/ 875 h 1949"/>
                <a:gd name="T52" fmla="*/ 45 w 1953"/>
                <a:gd name="T53" fmla="*/ 684 h 1949"/>
                <a:gd name="T54" fmla="*/ 118 w 1953"/>
                <a:gd name="T55" fmla="*/ 509 h 1949"/>
                <a:gd name="T56" fmla="*/ 224 w 1953"/>
                <a:gd name="T57" fmla="*/ 354 h 1949"/>
                <a:gd name="T58" fmla="*/ 355 w 1953"/>
                <a:gd name="T59" fmla="*/ 222 h 1949"/>
                <a:gd name="T60" fmla="*/ 512 w 1953"/>
                <a:gd name="T61" fmla="*/ 117 h 1949"/>
                <a:gd name="T62" fmla="*/ 687 w 1953"/>
                <a:gd name="T63" fmla="*/ 44 h 1949"/>
                <a:gd name="T64" fmla="*/ 877 w 1953"/>
                <a:gd name="T65" fmla="*/ 5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53" h="1949">
                  <a:moveTo>
                    <a:pt x="977" y="0"/>
                  </a:moveTo>
                  <a:lnTo>
                    <a:pt x="1076" y="5"/>
                  </a:lnTo>
                  <a:lnTo>
                    <a:pt x="1173" y="19"/>
                  </a:lnTo>
                  <a:lnTo>
                    <a:pt x="1268" y="44"/>
                  </a:lnTo>
                  <a:lnTo>
                    <a:pt x="1358" y="76"/>
                  </a:lnTo>
                  <a:lnTo>
                    <a:pt x="1443" y="117"/>
                  </a:lnTo>
                  <a:lnTo>
                    <a:pt x="1523" y="166"/>
                  </a:lnTo>
                  <a:lnTo>
                    <a:pt x="1598" y="222"/>
                  </a:lnTo>
                  <a:lnTo>
                    <a:pt x="1667" y="285"/>
                  </a:lnTo>
                  <a:lnTo>
                    <a:pt x="1730" y="354"/>
                  </a:lnTo>
                  <a:lnTo>
                    <a:pt x="1786" y="429"/>
                  </a:lnTo>
                  <a:lnTo>
                    <a:pt x="1835" y="509"/>
                  </a:lnTo>
                  <a:lnTo>
                    <a:pt x="1876" y="594"/>
                  </a:lnTo>
                  <a:lnTo>
                    <a:pt x="1909" y="684"/>
                  </a:lnTo>
                  <a:lnTo>
                    <a:pt x="1933" y="777"/>
                  </a:lnTo>
                  <a:lnTo>
                    <a:pt x="1948" y="875"/>
                  </a:lnTo>
                  <a:lnTo>
                    <a:pt x="1953" y="974"/>
                  </a:lnTo>
                  <a:lnTo>
                    <a:pt x="1948" y="1069"/>
                  </a:lnTo>
                  <a:lnTo>
                    <a:pt x="1935" y="1162"/>
                  </a:lnTo>
                  <a:lnTo>
                    <a:pt x="1912" y="1252"/>
                  </a:lnTo>
                  <a:lnTo>
                    <a:pt x="1881" y="1337"/>
                  </a:lnTo>
                  <a:lnTo>
                    <a:pt x="1843" y="1418"/>
                  </a:lnTo>
                  <a:lnTo>
                    <a:pt x="1798" y="1497"/>
                  </a:lnTo>
                  <a:lnTo>
                    <a:pt x="1747" y="1569"/>
                  </a:lnTo>
                  <a:lnTo>
                    <a:pt x="1688" y="1636"/>
                  </a:lnTo>
                  <a:lnTo>
                    <a:pt x="1624" y="1698"/>
                  </a:lnTo>
                  <a:lnTo>
                    <a:pt x="1555" y="1753"/>
                  </a:lnTo>
                  <a:lnTo>
                    <a:pt x="1484" y="1804"/>
                  </a:lnTo>
                  <a:lnTo>
                    <a:pt x="1407" y="1846"/>
                  </a:lnTo>
                  <a:lnTo>
                    <a:pt x="1325" y="1882"/>
                  </a:lnTo>
                  <a:lnTo>
                    <a:pt x="1242" y="1910"/>
                  </a:lnTo>
                  <a:lnTo>
                    <a:pt x="1155" y="1931"/>
                  </a:lnTo>
                  <a:lnTo>
                    <a:pt x="1067" y="1944"/>
                  </a:lnTo>
                  <a:lnTo>
                    <a:pt x="977" y="1949"/>
                  </a:lnTo>
                  <a:lnTo>
                    <a:pt x="887" y="1944"/>
                  </a:lnTo>
                  <a:lnTo>
                    <a:pt x="798" y="1931"/>
                  </a:lnTo>
                  <a:lnTo>
                    <a:pt x="712" y="1910"/>
                  </a:lnTo>
                  <a:lnTo>
                    <a:pt x="628" y="1882"/>
                  </a:lnTo>
                  <a:lnTo>
                    <a:pt x="548" y="1846"/>
                  </a:lnTo>
                  <a:lnTo>
                    <a:pt x="471" y="1804"/>
                  </a:lnTo>
                  <a:lnTo>
                    <a:pt x="398" y="1753"/>
                  </a:lnTo>
                  <a:lnTo>
                    <a:pt x="329" y="1698"/>
                  </a:lnTo>
                  <a:lnTo>
                    <a:pt x="265" y="1636"/>
                  </a:lnTo>
                  <a:lnTo>
                    <a:pt x="208" y="1569"/>
                  </a:lnTo>
                  <a:lnTo>
                    <a:pt x="156" y="1497"/>
                  </a:lnTo>
                  <a:lnTo>
                    <a:pt x="110" y="1418"/>
                  </a:lnTo>
                  <a:lnTo>
                    <a:pt x="72" y="1337"/>
                  </a:lnTo>
                  <a:lnTo>
                    <a:pt x="41" y="1252"/>
                  </a:lnTo>
                  <a:lnTo>
                    <a:pt x="20" y="1162"/>
                  </a:lnTo>
                  <a:lnTo>
                    <a:pt x="5" y="1069"/>
                  </a:lnTo>
                  <a:lnTo>
                    <a:pt x="0" y="974"/>
                  </a:lnTo>
                  <a:lnTo>
                    <a:pt x="5" y="875"/>
                  </a:lnTo>
                  <a:lnTo>
                    <a:pt x="20" y="777"/>
                  </a:lnTo>
                  <a:lnTo>
                    <a:pt x="45" y="684"/>
                  </a:lnTo>
                  <a:lnTo>
                    <a:pt x="77" y="594"/>
                  </a:lnTo>
                  <a:lnTo>
                    <a:pt x="118" y="509"/>
                  </a:lnTo>
                  <a:lnTo>
                    <a:pt x="167" y="429"/>
                  </a:lnTo>
                  <a:lnTo>
                    <a:pt x="224" y="354"/>
                  </a:lnTo>
                  <a:lnTo>
                    <a:pt x="287" y="285"/>
                  </a:lnTo>
                  <a:lnTo>
                    <a:pt x="355" y="222"/>
                  </a:lnTo>
                  <a:lnTo>
                    <a:pt x="430" y="166"/>
                  </a:lnTo>
                  <a:lnTo>
                    <a:pt x="512" y="117"/>
                  </a:lnTo>
                  <a:lnTo>
                    <a:pt x="597" y="76"/>
                  </a:lnTo>
                  <a:lnTo>
                    <a:pt x="687" y="44"/>
                  </a:lnTo>
                  <a:lnTo>
                    <a:pt x="780" y="19"/>
                  </a:lnTo>
                  <a:lnTo>
                    <a:pt x="877" y="5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Freeform 114">
            <a:extLst>
              <a:ext uri="{FF2B5EF4-FFF2-40B4-BE49-F238E27FC236}">
                <a16:creationId xmlns:a16="http://schemas.microsoft.com/office/drawing/2014/main" id="{AA1CB877-29D5-3D71-52EA-A15D4DA66FB0}"/>
              </a:ext>
            </a:extLst>
          </p:cNvPr>
          <p:cNvSpPr>
            <a:spLocks noChangeAspect="1"/>
          </p:cNvSpPr>
          <p:nvPr/>
        </p:nvSpPr>
        <p:spPr bwMode="black">
          <a:xfrm>
            <a:off x="4459089" y="2448958"/>
            <a:ext cx="614280" cy="657769"/>
          </a:xfrm>
          <a:custGeom>
            <a:avLst/>
            <a:gdLst>
              <a:gd name="connsiteX0" fmla="*/ 472753 w 3511879"/>
              <a:gd name="connsiteY0" fmla="*/ 2812993 h 3395812"/>
              <a:gd name="connsiteX1" fmla="*/ 2982396 w 3511879"/>
              <a:gd name="connsiteY1" fmla="*/ 2812993 h 3395812"/>
              <a:gd name="connsiteX2" fmla="*/ 3511879 w 3511879"/>
              <a:gd name="connsiteY2" fmla="*/ 3395812 h 3395812"/>
              <a:gd name="connsiteX3" fmla="*/ 0 w 3511879"/>
              <a:gd name="connsiteY3" fmla="*/ 3395812 h 3395812"/>
              <a:gd name="connsiteX4" fmla="*/ 805029 w 3511879"/>
              <a:gd name="connsiteY4" fmla="*/ 2575107 h 3395812"/>
              <a:gd name="connsiteX5" fmla="*/ 2706847 w 3511879"/>
              <a:gd name="connsiteY5" fmla="*/ 2575107 h 3395812"/>
              <a:gd name="connsiteX6" fmla="*/ 2706847 w 3511879"/>
              <a:gd name="connsiteY6" fmla="*/ 2640526 h 3395812"/>
              <a:gd name="connsiteX7" fmla="*/ 805029 w 3511879"/>
              <a:gd name="connsiteY7" fmla="*/ 2640526 h 3395812"/>
              <a:gd name="connsiteX8" fmla="*/ 256639 w 3511879"/>
              <a:gd name="connsiteY8" fmla="*/ 196255 h 3395812"/>
              <a:gd name="connsiteX9" fmla="*/ 256639 w 3511879"/>
              <a:gd name="connsiteY9" fmla="*/ 1926870 h 3395812"/>
              <a:gd name="connsiteX10" fmla="*/ 1375035 w 3511879"/>
              <a:gd name="connsiteY10" fmla="*/ 1926870 h 3395812"/>
              <a:gd name="connsiteX11" fmla="*/ 2117934 w 3511879"/>
              <a:gd name="connsiteY11" fmla="*/ 1926870 h 3395812"/>
              <a:gd name="connsiteX12" fmla="*/ 3276854 w 3511879"/>
              <a:gd name="connsiteY12" fmla="*/ 1926870 h 3395812"/>
              <a:gd name="connsiteX13" fmla="*/ 3276854 w 3511879"/>
              <a:gd name="connsiteY13" fmla="*/ 196255 h 3395812"/>
              <a:gd name="connsiteX14" fmla="*/ 1755940 w 3511879"/>
              <a:gd name="connsiteY14" fmla="*/ 44602 h 3395812"/>
              <a:gd name="connsiteX15" fmla="*/ 1707314 w 3511879"/>
              <a:gd name="connsiteY15" fmla="*/ 87720 h 3395812"/>
              <a:gd name="connsiteX16" fmla="*/ 1755940 w 3511879"/>
              <a:gd name="connsiteY16" fmla="*/ 130837 h 3395812"/>
              <a:gd name="connsiteX17" fmla="*/ 1804566 w 3511879"/>
              <a:gd name="connsiteY17" fmla="*/ 87720 h 3395812"/>
              <a:gd name="connsiteX18" fmla="*/ 1755940 w 3511879"/>
              <a:gd name="connsiteY18" fmla="*/ 44602 h 3395812"/>
              <a:gd name="connsiteX19" fmla="*/ 254932 w 3511879"/>
              <a:gd name="connsiteY19" fmla="*/ 0 h 3395812"/>
              <a:gd name="connsiteX20" fmla="*/ 3237327 w 3511879"/>
              <a:gd name="connsiteY20" fmla="*/ 0 h 3395812"/>
              <a:gd name="connsiteX21" fmla="*/ 3433538 w 3511879"/>
              <a:gd name="connsiteY21" fmla="*/ 194633 h 3395812"/>
              <a:gd name="connsiteX22" fmla="*/ 3433538 w 3511879"/>
              <a:gd name="connsiteY22" fmla="*/ 1924709 h 3395812"/>
              <a:gd name="connsiteX23" fmla="*/ 3237327 w 3511879"/>
              <a:gd name="connsiteY23" fmla="*/ 2140967 h 3395812"/>
              <a:gd name="connsiteX24" fmla="*/ 2252904 w 3511879"/>
              <a:gd name="connsiteY24" fmla="*/ 2140967 h 3395812"/>
              <a:gd name="connsiteX25" fmla="*/ 2117934 w 3511879"/>
              <a:gd name="connsiteY25" fmla="*/ 2140967 h 3395812"/>
              <a:gd name="connsiteX26" fmla="*/ 2117934 w 3511879"/>
              <a:gd name="connsiteY26" fmla="*/ 2271804 h 3395812"/>
              <a:gd name="connsiteX27" fmla="*/ 2117934 w 3511879"/>
              <a:gd name="connsiteY27" fmla="*/ 2358036 h 3395812"/>
              <a:gd name="connsiteX28" fmla="*/ 2550163 w 3511879"/>
              <a:gd name="connsiteY28" fmla="*/ 2358036 h 3395812"/>
              <a:gd name="connsiteX29" fmla="*/ 2706847 w 3511879"/>
              <a:gd name="connsiteY29" fmla="*/ 2575106 h 3395812"/>
              <a:gd name="connsiteX30" fmla="*/ 805029 w 3511879"/>
              <a:gd name="connsiteY30" fmla="*/ 2575106 h 3395812"/>
              <a:gd name="connsiteX31" fmla="*/ 961713 w 3511879"/>
              <a:gd name="connsiteY31" fmla="*/ 2358036 h 3395812"/>
              <a:gd name="connsiteX32" fmla="*/ 1375035 w 3511879"/>
              <a:gd name="connsiteY32" fmla="*/ 2358036 h 3395812"/>
              <a:gd name="connsiteX33" fmla="*/ 1375035 w 3511879"/>
              <a:gd name="connsiteY33" fmla="*/ 2271804 h 3395812"/>
              <a:gd name="connsiteX34" fmla="*/ 1375035 w 3511879"/>
              <a:gd name="connsiteY34" fmla="*/ 2140967 h 3395812"/>
              <a:gd name="connsiteX35" fmla="*/ 1224064 w 3511879"/>
              <a:gd name="connsiteY35" fmla="*/ 2140967 h 3395812"/>
              <a:gd name="connsiteX36" fmla="*/ 254932 w 3511879"/>
              <a:gd name="connsiteY36" fmla="*/ 2140967 h 3395812"/>
              <a:gd name="connsiteX37" fmla="*/ 78343 w 3511879"/>
              <a:gd name="connsiteY37" fmla="*/ 1924709 h 3395812"/>
              <a:gd name="connsiteX38" fmla="*/ 78343 w 3511879"/>
              <a:gd name="connsiteY38" fmla="*/ 194633 h 3395812"/>
              <a:gd name="connsiteX39" fmla="*/ 254932 w 3511879"/>
              <a:gd name="connsiteY39" fmla="*/ 0 h 3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11879" h="3395812">
                <a:moveTo>
                  <a:pt x="472753" y="2812993"/>
                </a:moveTo>
                <a:lnTo>
                  <a:pt x="2982396" y="2812993"/>
                </a:lnTo>
                <a:lnTo>
                  <a:pt x="3511879" y="3395812"/>
                </a:lnTo>
                <a:lnTo>
                  <a:pt x="0" y="3395812"/>
                </a:lnTo>
                <a:close/>
                <a:moveTo>
                  <a:pt x="805029" y="2575107"/>
                </a:moveTo>
                <a:lnTo>
                  <a:pt x="2706847" y="2575107"/>
                </a:lnTo>
                <a:lnTo>
                  <a:pt x="2706847" y="2640526"/>
                </a:lnTo>
                <a:lnTo>
                  <a:pt x="805029" y="2640526"/>
                </a:lnTo>
                <a:close/>
                <a:moveTo>
                  <a:pt x="256639" y="196255"/>
                </a:moveTo>
                <a:lnTo>
                  <a:pt x="256639" y="1926870"/>
                </a:lnTo>
                <a:lnTo>
                  <a:pt x="1375035" y="1926870"/>
                </a:lnTo>
                <a:lnTo>
                  <a:pt x="2117934" y="1926870"/>
                </a:lnTo>
                <a:lnTo>
                  <a:pt x="3276854" y="1926870"/>
                </a:lnTo>
                <a:lnTo>
                  <a:pt x="3276854" y="196255"/>
                </a:lnTo>
                <a:close/>
                <a:moveTo>
                  <a:pt x="1755940" y="44602"/>
                </a:moveTo>
                <a:cubicBezTo>
                  <a:pt x="1729084" y="44602"/>
                  <a:pt x="1707314" y="63907"/>
                  <a:pt x="1707314" y="87720"/>
                </a:cubicBezTo>
                <a:cubicBezTo>
                  <a:pt x="1707314" y="111532"/>
                  <a:pt x="1729084" y="130837"/>
                  <a:pt x="1755940" y="130837"/>
                </a:cubicBezTo>
                <a:cubicBezTo>
                  <a:pt x="1782796" y="130837"/>
                  <a:pt x="1804566" y="111532"/>
                  <a:pt x="1804566" y="87720"/>
                </a:cubicBezTo>
                <a:cubicBezTo>
                  <a:pt x="1804566" y="63907"/>
                  <a:pt x="1782796" y="44602"/>
                  <a:pt x="1755940" y="44602"/>
                </a:cubicBezTo>
                <a:close/>
                <a:moveTo>
                  <a:pt x="254932" y="0"/>
                </a:moveTo>
                <a:cubicBezTo>
                  <a:pt x="3237327" y="0"/>
                  <a:pt x="3237327" y="0"/>
                  <a:pt x="3237327" y="0"/>
                </a:cubicBezTo>
                <a:cubicBezTo>
                  <a:pt x="3355054" y="0"/>
                  <a:pt x="3433538" y="86504"/>
                  <a:pt x="3433538" y="194633"/>
                </a:cubicBezTo>
                <a:lnTo>
                  <a:pt x="3433538" y="1924709"/>
                </a:lnTo>
                <a:cubicBezTo>
                  <a:pt x="3433538" y="2032838"/>
                  <a:pt x="3355054" y="2140967"/>
                  <a:pt x="3237327" y="2140967"/>
                </a:cubicBezTo>
                <a:cubicBezTo>
                  <a:pt x="2864528" y="2140967"/>
                  <a:pt x="2538328" y="2140967"/>
                  <a:pt x="2252904" y="2140967"/>
                </a:cubicBezTo>
                <a:lnTo>
                  <a:pt x="2117934" y="2140967"/>
                </a:lnTo>
                <a:lnTo>
                  <a:pt x="2117934" y="2271804"/>
                </a:lnTo>
                <a:lnTo>
                  <a:pt x="2117934" y="2358036"/>
                </a:lnTo>
                <a:lnTo>
                  <a:pt x="2550163" y="2358036"/>
                </a:lnTo>
                <a:lnTo>
                  <a:pt x="2706847" y="2575106"/>
                </a:lnTo>
                <a:lnTo>
                  <a:pt x="805029" y="2575106"/>
                </a:lnTo>
                <a:lnTo>
                  <a:pt x="961713" y="2358036"/>
                </a:lnTo>
                <a:lnTo>
                  <a:pt x="1375035" y="2358036"/>
                </a:lnTo>
                <a:lnTo>
                  <a:pt x="1375035" y="2271804"/>
                </a:lnTo>
                <a:lnTo>
                  <a:pt x="1375035" y="2140967"/>
                </a:lnTo>
                <a:lnTo>
                  <a:pt x="1224064" y="2140967"/>
                </a:lnTo>
                <a:cubicBezTo>
                  <a:pt x="254932" y="2140967"/>
                  <a:pt x="254932" y="2140967"/>
                  <a:pt x="254932" y="2140967"/>
                </a:cubicBezTo>
                <a:cubicBezTo>
                  <a:pt x="156827" y="2140967"/>
                  <a:pt x="78343" y="2032838"/>
                  <a:pt x="78343" y="1924709"/>
                </a:cubicBezTo>
                <a:cubicBezTo>
                  <a:pt x="78343" y="194633"/>
                  <a:pt x="78343" y="194633"/>
                  <a:pt x="78343" y="194633"/>
                </a:cubicBezTo>
                <a:cubicBezTo>
                  <a:pt x="78343" y="86504"/>
                  <a:pt x="156827" y="0"/>
                  <a:pt x="254932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2E75B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67EB060-86D9-6151-DEEB-088BE5E17576}"/>
              </a:ext>
            </a:extLst>
          </p:cNvPr>
          <p:cNvCxnSpPr/>
          <p:nvPr/>
        </p:nvCxnSpPr>
        <p:spPr>
          <a:xfrm>
            <a:off x="1457325" y="2777842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54D37CC-A92B-7B3C-7735-00CD4119449D}"/>
              </a:ext>
            </a:extLst>
          </p:cNvPr>
          <p:cNvCxnSpPr>
            <a:cxnSpLocks/>
          </p:cNvCxnSpPr>
          <p:nvPr/>
        </p:nvCxnSpPr>
        <p:spPr>
          <a:xfrm flipH="1">
            <a:off x="1457325" y="2953393"/>
            <a:ext cx="2834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32A5701A-AE8D-066F-CC0E-106A74BFED45}"/>
              </a:ext>
            </a:extLst>
          </p:cNvPr>
          <p:cNvSpPr txBox="1"/>
          <p:nvPr/>
        </p:nvSpPr>
        <p:spPr>
          <a:xfrm>
            <a:off x="2281202" y="3569814"/>
            <a:ext cx="1262757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b="1" dirty="0"/>
              <a:t>Interactive Login</a:t>
            </a:r>
          </a:p>
        </p:txBody>
      </p:sp>
      <p:grpSp>
        <p:nvGrpSpPr>
          <p:cNvPr id="25" name="Group 64">
            <a:extLst>
              <a:ext uri="{FF2B5EF4-FFF2-40B4-BE49-F238E27FC236}">
                <a16:creationId xmlns:a16="http://schemas.microsoft.com/office/drawing/2014/main" id="{E129EF93-C213-8568-2AC0-E0B1C6B54638}"/>
              </a:ext>
            </a:extLst>
          </p:cNvPr>
          <p:cNvGrpSpPr/>
          <p:nvPr/>
        </p:nvGrpSpPr>
        <p:grpSpPr>
          <a:xfrm>
            <a:off x="581388" y="4415145"/>
            <a:ext cx="787924" cy="830588"/>
            <a:chOff x="2462213" y="1292226"/>
            <a:chExt cx="4208463" cy="4275137"/>
          </a:xfrm>
          <a:solidFill>
            <a:srgbClr val="0070C0"/>
          </a:solidFill>
        </p:grpSpPr>
        <p:sp>
          <p:nvSpPr>
            <p:cNvPr id="26" name="Freeform 307">
              <a:extLst>
                <a:ext uri="{FF2B5EF4-FFF2-40B4-BE49-F238E27FC236}">
                  <a16:creationId xmlns:a16="http://schemas.microsoft.com/office/drawing/2014/main" id="{BD411D6E-B56D-3861-DA97-D27184C76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2952751"/>
              <a:ext cx="4208463" cy="2327275"/>
            </a:xfrm>
            <a:custGeom>
              <a:avLst/>
              <a:gdLst>
                <a:gd name="T0" fmla="*/ 2001 w 5303"/>
                <a:gd name="T1" fmla="*/ 0 h 2931"/>
                <a:gd name="T2" fmla="*/ 3300 w 5303"/>
                <a:gd name="T3" fmla="*/ 0 h 2931"/>
                <a:gd name="T4" fmla="*/ 4054 w 5303"/>
                <a:gd name="T5" fmla="*/ 5 h 2931"/>
                <a:gd name="T6" fmla="*/ 4183 w 5303"/>
                <a:gd name="T7" fmla="*/ 34 h 2931"/>
                <a:gd name="T8" fmla="*/ 4301 w 5303"/>
                <a:gd name="T9" fmla="*/ 90 h 2931"/>
                <a:gd name="T10" fmla="*/ 4402 w 5303"/>
                <a:gd name="T11" fmla="*/ 171 h 2931"/>
                <a:gd name="T12" fmla="*/ 4485 w 5303"/>
                <a:gd name="T13" fmla="*/ 272 h 2931"/>
                <a:gd name="T14" fmla="*/ 5242 w 5303"/>
                <a:gd name="T15" fmla="*/ 1815 h 2931"/>
                <a:gd name="T16" fmla="*/ 5290 w 5303"/>
                <a:gd name="T17" fmla="*/ 1948 h 2931"/>
                <a:gd name="T18" fmla="*/ 5303 w 5303"/>
                <a:gd name="T19" fmla="*/ 2086 h 2931"/>
                <a:gd name="T20" fmla="*/ 5283 w 5303"/>
                <a:gd name="T21" fmla="*/ 2225 h 2931"/>
                <a:gd name="T22" fmla="*/ 5231 w 5303"/>
                <a:gd name="T23" fmla="*/ 2357 h 2931"/>
                <a:gd name="T24" fmla="*/ 5149 w 5303"/>
                <a:gd name="T25" fmla="*/ 2472 h 2931"/>
                <a:gd name="T26" fmla="*/ 5043 w 5303"/>
                <a:gd name="T27" fmla="*/ 2563 h 2931"/>
                <a:gd name="T28" fmla="*/ 4917 w 5303"/>
                <a:gd name="T29" fmla="*/ 2627 h 2931"/>
                <a:gd name="T30" fmla="*/ 4101 w 5303"/>
                <a:gd name="T31" fmla="*/ 1505 h 2931"/>
                <a:gd name="T32" fmla="*/ 4085 w 5303"/>
                <a:gd name="T33" fmla="*/ 1432 h 2931"/>
                <a:gd name="T34" fmla="*/ 4039 w 5303"/>
                <a:gd name="T35" fmla="*/ 1375 h 2931"/>
                <a:gd name="T36" fmla="*/ 3972 w 5303"/>
                <a:gd name="T37" fmla="*/ 1342 h 2931"/>
                <a:gd name="T38" fmla="*/ 1369 w 5303"/>
                <a:gd name="T39" fmla="*/ 1339 h 2931"/>
                <a:gd name="T40" fmla="*/ 1295 w 5303"/>
                <a:gd name="T41" fmla="*/ 1355 h 2931"/>
                <a:gd name="T42" fmla="*/ 1238 w 5303"/>
                <a:gd name="T43" fmla="*/ 1401 h 2931"/>
                <a:gd name="T44" fmla="*/ 1205 w 5303"/>
                <a:gd name="T45" fmla="*/ 1468 h 2931"/>
                <a:gd name="T46" fmla="*/ 1200 w 5303"/>
                <a:gd name="T47" fmla="*/ 2931 h 2931"/>
                <a:gd name="T48" fmla="*/ 319 w 5303"/>
                <a:gd name="T49" fmla="*/ 2599 h 2931"/>
                <a:gd name="T50" fmla="*/ 203 w 5303"/>
                <a:gd name="T51" fmla="*/ 2521 h 2931"/>
                <a:gd name="T52" fmla="*/ 110 w 5303"/>
                <a:gd name="T53" fmla="*/ 2416 h 2931"/>
                <a:gd name="T54" fmla="*/ 41 w 5303"/>
                <a:gd name="T55" fmla="*/ 2294 h 2931"/>
                <a:gd name="T56" fmla="*/ 5 w 5303"/>
                <a:gd name="T57" fmla="*/ 2157 h 2931"/>
                <a:gd name="T58" fmla="*/ 2 w 5303"/>
                <a:gd name="T59" fmla="*/ 2018 h 2931"/>
                <a:gd name="T60" fmla="*/ 31 w 5303"/>
                <a:gd name="T61" fmla="*/ 1881 h 2931"/>
                <a:gd name="T62" fmla="*/ 783 w 5303"/>
                <a:gd name="T63" fmla="*/ 331 h 2931"/>
                <a:gd name="T64" fmla="*/ 855 w 5303"/>
                <a:gd name="T65" fmla="*/ 219 h 2931"/>
                <a:gd name="T66" fmla="*/ 948 w 5303"/>
                <a:gd name="T67" fmla="*/ 127 h 2931"/>
                <a:gd name="T68" fmla="*/ 1060 w 5303"/>
                <a:gd name="T69" fmla="*/ 59 h 2931"/>
                <a:gd name="T70" fmla="*/ 1182 w 5303"/>
                <a:gd name="T71" fmla="*/ 14 h 2931"/>
                <a:gd name="T72" fmla="*/ 1315 w 5303"/>
                <a:gd name="T73" fmla="*/ 0 h 2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03" h="2931">
                  <a:moveTo>
                    <a:pt x="1315" y="0"/>
                  </a:moveTo>
                  <a:lnTo>
                    <a:pt x="2001" y="0"/>
                  </a:lnTo>
                  <a:lnTo>
                    <a:pt x="2651" y="749"/>
                  </a:lnTo>
                  <a:lnTo>
                    <a:pt x="3300" y="0"/>
                  </a:lnTo>
                  <a:lnTo>
                    <a:pt x="3987" y="0"/>
                  </a:lnTo>
                  <a:lnTo>
                    <a:pt x="4054" y="5"/>
                  </a:lnTo>
                  <a:lnTo>
                    <a:pt x="4119" y="14"/>
                  </a:lnTo>
                  <a:lnTo>
                    <a:pt x="4183" y="34"/>
                  </a:lnTo>
                  <a:lnTo>
                    <a:pt x="4243" y="59"/>
                  </a:lnTo>
                  <a:lnTo>
                    <a:pt x="4301" y="90"/>
                  </a:lnTo>
                  <a:lnTo>
                    <a:pt x="4353" y="127"/>
                  </a:lnTo>
                  <a:lnTo>
                    <a:pt x="4402" y="171"/>
                  </a:lnTo>
                  <a:lnTo>
                    <a:pt x="4446" y="220"/>
                  </a:lnTo>
                  <a:lnTo>
                    <a:pt x="4485" y="272"/>
                  </a:lnTo>
                  <a:lnTo>
                    <a:pt x="4518" y="331"/>
                  </a:lnTo>
                  <a:lnTo>
                    <a:pt x="5242" y="1815"/>
                  </a:lnTo>
                  <a:lnTo>
                    <a:pt x="5270" y="1881"/>
                  </a:lnTo>
                  <a:lnTo>
                    <a:pt x="5290" y="1948"/>
                  </a:lnTo>
                  <a:lnTo>
                    <a:pt x="5300" y="2018"/>
                  </a:lnTo>
                  <a:lnTo>
                    <a:pt x="5303" y="2086"/>
                  </a:lnTo>
                  <a:lnTo>
                    <a:pt x="5296" y="2157"/>
                  </a:lnTo>
                  <a:lnTo>
                    <a:pt x="5283" y="2225"/>
                  </a:lnTo>
                  <a:lnTo>
                    <a:pt x="5260" y="2294"/>
                  </a:lnTo>
                  <a:lnTo>
                    <a:pt x="5231" y="2357"/>
                  </a:lnTo>
                  <a:lnTo>
                    <a:pt x="5193" y="2416"/>
                  </a:lnTo>
                  <a:lnTo>
                    <a:pt x="5149" y="2472"/>
                  </a:lnTo>
                  <a:lnTo>
                    <a:pt x="5099" y="2521"/>
                  </a:lnTo>
                  <a:lnTo>
                    <a:pt x="5043" y="2563"/>
                  </a:lnTo>
                  <a:lnTo>
                    <a:pt x="4982" y="2599"/>
                  </a:lnTo>
                  <a:lnTo>
                    <a:pt x="4917" y="2627"/>
                  </a:lnTo>
                  <a:lnTo>
                    <a:pt x="4101" y="2931"/>
                  </a:lnTo>
                  <a:lnTo>
                    <a:pt x="4101" y="1505"/>
                  </a:lnTo>
                  <a:lnTo>
                    <a:pt x="4096" y="1468"/>
                  </a:lnTo>
                  <a:lnTo>
                    <a:pt x="4085" y="1432"/>
                  </a:lnTo>
                  <a:lnTo>
                    <a:pt x="4063" y="1401"/>
                  </a:lnTo>
                  <a:lnTo>
                    <a:pt x="4039" y="1375"/>
                  </a:lnTo>
                  <a:lnTo>
                    <a:pt x="4008" y="1355"/>
                  </a:lnTo>
                  <a:lnTo>
                    <a:pt x="3972" y="1342"/>
                  </a:lnTo>
                  <a:lnTo>
                    <a:pt x="3934" y="1339"/>
                  </a:lnTo>
                  <a:lnTo>
                    <a:pt x="1369" y="1339"/>
                  </a:lnTo>
                  <a:lnTo>
                    <a:pt x="1329" y="1342"/>
                  </a:lnTo>
                  <a:lnTo>
                    <a:pt x="1295" y="1355"/>
                  </a:lnTo>
                  <a:lnTo>
                    <a:pt x="1264" y="1375"/>
                  </a:lnTo>
                  <a:lnTo>
                    <a:pt x="1238" y="1401"/>
                  </a:lnTo>
                  <a:lnTo>
                    <a:pt x="1218" y="1432"/>
                  </a:lnTo>
                  <a:lnTo>
                    <a:pt x="1205" y="1468"/>
                  </a:lnTo>
                  <a:lnTo>
                    <a:pt x="1200" y="1505"/>
                  </a:lnTo>
                  <a:lnTo>
                    <a:pt x="1200" y="2931"/>
                  </a:lnTo>
                  <a:lnTo>
                    <a:pt x="384" y="2627"/>
                  </a:lnTo>
                  <a:lnTo>
                    <a:pt x="319" y="2599"/>
                  </a:lnTo>
                  <a:lnTo>
                    <a:pt x="258" y="2563"/>
                  </a:lnTo>
                  <a:lnTo>
                    <a:pt x="203" y="2521"/>
                  </a:lnTo>
                  <a:lnTo>
                    <a:pt x="154" y="2472"/>
                  </a:lnTo>
                  <a:lnTo>
                    <a:pt x="110" y="2416"/>
                  </a:lnTo>
                  <a:lnTo>
                    <a:pt x="72" y="2357"/>
                  </a:lnTo>
                  <a:lnTo>
                    <a:pt x="41" y="2294"/>
                  </a:lnTo>
                  <a:lnTo>
                    <a:pt x="20" y="2225"/>
                  </a:lnTo>
                  <a:lnTo>
                    <a:pt x="5" y="2157"/>
                  </a:lnTo>
                  <a:lnTo>
                    <a:pt x="0" y="2086"/>
                  </a:lnTo>
                  <a:lnTo>
                    <a:pt x="2" y="2018"/>
                  </a:lnTo>
                  <a:lnTo>
                    <a:pt x="13" y="1948"/>
                  </a:lnTo>
                  <a:lnTo>
                    <a:pt x="31" y="1881"/>
                  </a:lnTo>
                  <a:lnTo>
                    <a:pt x="59" y="1815"/>
                  </a:lnTo>
                  <a:lnTo>
                    <a:pt x="783" y="331"/>
                  </a:lnTo>
                  <a:lnTo>
                    <a:pt x="816" y="272"/>
                  </a:lnTo>
                  <a:lnTo>
                    <a:pt x="855" y="219"/>
                  </a:lnTo>
                  <a:lnTo>
                    <a:pt x="899" y="171"/>
                  </a:lnTo>
                  <a:lnTo>
                    <a:pt x="948" y="127"/>
                  </a:lnTo>
                  <a:lnTo>
                    <a:pt x="1002" y="90"/>
                  </a:lnTo>
                  <a:lnTo>
                    <a:pt x="1060" y="59"/>
                  </a:lnTo>
                  <a:lnTo>
                    <a:pt x="1120" y="34"/>
                  </a:lnTo>
                  <a:lnTo>
                    <a:pt x="1182" y="14"/>
                  </a:lnTo>
                  <a:lnTo>
                    <a:pt x="1248" y="5"/>
                  </a:lnTo>
                  <a:lnTo>
                    <a:pt x="1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Freeform 308">
              <a:extLst>
                <a:ext uri="{FF2B5EF4-FFF2-40B4-BE49-F238E27FC236}">
                  <a16:creationId xmlns:a16="http://schemas.microsoft.com/office/drawing/2014/main" id="{9681AA2A-C083-2081-21E9-4D13BC78A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813" y="5284788"/>
              <a:ext cx="2227263" cy="282575"/>
            </a:xfrm>
            <a:custGeom>
              <a:avLst/>
              <a:gdLst>
                <a:gd name="T0" fmla="*/ 178 w 2806"/>
                <a:gd name="T1" fmla="*/ 0 h 356"/>
                <a:gd name="T2" fmla="*/ 2627 w 2806"/>
                <a:gd name="T3" fmla="*/ 0 h 356"/>
                <a:gd name="T4" fmla="*/ 2668 w 2806"/>
                <a:gd name="T5" fmla="*/ 5 h 356"/>
                <a:gd name="T6" fmla="*/ 2706 w 2806"/>
                <a:gd name="T7" fmla="*/ 18 h 356"/>
                <a:gd name="T8" fmla="*/ 2739 w 2806"/>
                <a:gd name="T9" fmla="*/ 39 h 356"/>
                <a:gd name="T10" fmla="*/ 2766 w 2806"/>
                <a:gd name="T11" fmla="*/ 67 h 356"/>
                <a:gd name="T12" fmla="*/ 2788 w 2806"/>
                <a:gd name="T13" fmla="*/ 100 h 356"/>
                <a:gd name="T14" fmla="*/ 2801 w 2806"/>
                <a:gd name="T15" fmla="*/ 137 h 356"/>
                <a:gd name="T16" fmla="*/ 2806 w 2806"/>
                <a:gd name="T17" fmla="*/ 178 h 356"/>
                <a:gd name="T18" fmla="*/ 2801 w 2806"/>
                <a:gd name="T19" fmla="*/ 219 h 356"/>
                <a:gd name="T20" fmla="*/ 2788 w 2806"/>
                <a:gd name="T21" fmla="*/ 256 h 356"/>
                <a:gd name="T22" fmla="*/ 2766 w 2806"/>
                <a:gd name="T23" fmla="*/ 289 h 356"/>
                <a:gd name="T24" fmla="*/ 2739 w 2806"/>
                <a:gd name="T25" fmla="*/ 317 h 356"/>
                <a:gd name="T26" fmla="*/ 2706 w 2806"/>
                <a:gd name="T27" fmla="*/ 338 h 356"/>
                <a:gd name="T28" fmla="*/ 2668 w 2806"/>
                <a:gd name="T29" fmla="*/ 351 h 356"/>
                <a:gd name="T30" fmla="*/ 2627 w 2806"/>
                <a:gd name="T31" fmla="*/ 356 h 356"/>
                <a:gd name="T32" fmla="*/ 178 w 2806"/>
                <a:gd name="T33" fmla="*/ 356 h 356"/>
                <a:gd name="T34" fmla="*/ 137 w 2806"/>
                <a:gd name="T35" fmla="*/ 351 h 356"/>
                <a:gd name="T36" fmla="*/ 99 w 2806"/>
                <a:gd name="T37" fmla="*/ 338 h 356"/>
                <a:gd name="T38" fmla="*/ 67 w 2806"/>
                <a:gd name="T39" fmla="*/ 317 h 356"/>
                <a:gd name="T40" fmla="*/ 39 w 2806"/>
                <a:gd name="T41" fmla="*/ 289 h 356"/>
                <a:gd name="T42" fmla="*/ 18 w 2806"/>
                <a:gd name="T43" fmla="*/ 256 h 356"/>
                <a:gd name="T44" fmla="*/ 5 w 2806"/>
                <a:gd name="T45" fmla="*/ 219 h 356"/>
                <a:gd name="T46" fmla="*/ 0 w 2806"/>
                <a:gd name="T47" fmla="*/ 178 h 356"/>
                <a:gd name="T48" fmla="*/ 5 w 2806"/>
                <a:gd name="T49" fmla="*/ 137 h 356"/>
                <a:gd name="T50" fmla="*/ 18 w 2806"/>
                <a:gd name="T51" fmla="*/ 100 h 356"/>
                <a:gd name="T52" fmla="*/ 39 w 2806"/>
                <a:gd name="T53" fmla="*/ 67 h 356"/>
                <a:gd name="T54" fmla="*/ 67 w 2806"/>
                <a:gd name="T55" fmla="*/ 39 h 356"/>
                <a:gd name="T56" fmla="*/ 99 w 2806"/>
                <a:gd name="T57" fmla="*/ 18 h 356"/>
                <a:gd name="T58" fmla="*/ 137 w 2806"/>
                <a:gd name="T59" fmla="*/ 5 h 356"/>
                <a:gd name="T60" fmla="*/ 178 w 2806"/>
                <a:gd name="T6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6" h="356">
                  <a:moveTo>
                    <a:pt x="178" y="0"/>
                  </a:moveTo>
                  <a:lnTo>
                    <a:pt x="2627" y="0"/>
                  </a:lnTo>
                  <a:lnTo>
                    <a:pt x="2668" y="5"/>
                  </a:lnTo>
                  <a:lnTo>
                    <a:pt x="2706" y="18"/>
                  </a:lnTo>
                  <a:lnTo>
                    <a:pt x="2739" y="39"/>
                  </a:lnTo>
                  <a:lnTo>
                    <a:pt x="2766" y="67"/>
                  </a:lnTo>
                  <a:lnTo>
                    <a:pt x="2788" y="100"/>
                  </a:lnTo>
                  <a:lnTo>
                    <a:pt x="2801" y="137"/>
                  </a:lnTo>
                  <a:lnTo>
                    <a:pt x="2806" y="178"/>
                  </a:lnTo>
                  <a:lnTo>
                    <a:pt x="2801" y="219"/>
                  </a:lnTo>
                  <a:lnTo>
                    <a:pt x="2788" y="256"/>
                  </a:lnTo>
                  <a:lnTo>
                    <a:pt x="2766" y="289"/>
                  </a:lnTo>
                  <a:lnTo>
                    <a:pt x="2739" y="317"/>
                  </a:lnTo>
                  <a:lnTo>
                    <a:pt x="2706" y="338"/>
                  </a:lnTo>
                  <a:lnTo>
                    <a:pt x="2668" y="351"/>
                  </a:lnTo>
                  <a:lnTo>
                    <a:pt x="2627" y="356"/>
                  </a:lnTo>
                  <a:lnTo>
                    <a:pt x="178" y="356"/>
                  </a:lnTo>
                  <a:lnTo>
                    <a:pt x="137" y="351"/>
                  </a:lnTo>
                  <a:lnTo>
                    <a:pt x="99" y="338"/>
                  </a:lnTo>
                  <a:lnTo>
                    <a:pt x="67" y="317"/>
                  </a:lnTo>
                  <a:lnTo>
                    <a:pt x="39" y="289"/>
                  </a:lnTo>
                  <a:lnTo>
                    <a:pt x="18" y="256"/>
                  </a:lnTo>
                  <a:lnTo>
                    <a:pt x="5" y="219"/>
                  </a:lnTo>
                  <a:lnTo>
                    <a:pt x="0" y="178"/>
                  </a:lnTo>
                  <a:lnTo>
                    <a:pt x="5" y="137"/>
                  </a:lnTo>
                  <a:lnTo>
                    <a:pt x="18" y="100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99" y="18"/>
                  </a:lnTo>
                  <a:lnTo>
                    <a:pt x="137" y="5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Freeform 309">
              <a:extLst>
                <a:ext uri="{FF2B5EF4-FFF2-40B4-BE49-F238E27FC236}">
                  <a16:creationId xmlns:a16="http://schemas.microsoft.com/office/drawing/2014/main" id="{77F6A27C-B227-9D1F-711C-C640BBCC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951" y="1292226"/>
              <a:ext cx="1549400" cy="1547813"/>
            </a:xfrm>
            <a:custGeom>
              <a:avLst/>
              <a:gdLst>
                <a:gd name="T0" fmla="*/ 1076 w 1953"/>
                <a:gd name="T1" fmla="*/ 5 h 1949"/>
                <a:gd name="T2" fmla="*/ 1268 w 1953"/>
                <a:gd name="T3" fmla="*/ 44 h 1949"/>
                <a:gd name="T4" fmla="*/ 1443 w 1953"/>
                <a:gd name="T5" fmla="*/ 117 h 1949"/>
                <a:gd name="T6" fmla="*/ 1598 w 1953"/>
                <a:gd name="T7" fmla="*/ 222 h 1949"/>
                <a:gd name="T8" fmla="*/ 1730 w 1953"/>
                <a:gd name="T9" fmla="*/ 354 h 1949"/>
                <a:gd name="T10" fmla="*/ 1835 w 1953"/>
                <a:gd name="T11" fmla="*/ 509 h 1949"/>
                <a:gd name="T12" fmla="*/ 1909 w 1953"/>
                <a:gd name="T13" fmla="*/ 684 h 1949"/>
                <a:gd name="T14" fmla="*/ 1948 w 1953"/>
                <a:gd name="T15" fmla="*/ 875 h 1949"/>
                <a:gd name="T16" fmla="*/ 1948 w 1953"/>
                <a:gd name="T17" fmla="*/ 1069 h 1949"/>
                <a:gd name="T18" fmla="*/ 1912 w 1953"/>
                <a:gd name="T19" fmla="*/ 1252 h 1949"/>
                <a:gd name="T20" fmla="*/ 1843 w 1953"/>
                <a:gd name="T21" fmla="*/ 1418 h 1949"/>
                <a:gd name="T22" fmla="*/ 1747 w 1953"/>
                <a:gd name="T23" fmla="*/ 1569 h 1949"/>
                <a:gd name="T24" fmla="*/ 1624 w 1953"/>
                <a:gd name="T25" fmla="*/ 1698 h 1949"/>
                <a:gd name="T26" fmla="*/ 1484 w 1953"/>
                <a:gd name="T27" fmla="*/ 1804 h 1949"/>
                <a:gd name="T28" fmla="*/ 1325 w 1953"/>
                <a:gd name="T29" fmla="*/ 1882 h 1949"/>
                <a:gd name="T30" fmla="*/ 1155 w 1953"/>
                <a:gd name="T31" fmla="*/ 1931 h 1949"/>
                <a:gd name="T32" fmla="*/ 977 w 1953"/>
                <a:gd name="T33" fmla="*/ 1949 h 1949"/>
                <a:gd name="T34" fmla="*/ 798 w 1953"/>
                <a:gd name="T35" fmla="*/ 1931 h 1949"/>
                <a:gd name="T36" fmla="*/ 628 w 1953"/>
                <a:gd name="T37" fmla="*/ 1882 h 1949"/>
                <a:gd name="T38" fmla="*/ 471 w 1953"/>
                <a:gd name="T39" fmla="*/ 1804 h 1949"/>
                <a:gd name="T40" fmla="*/ 329 w 1953"/>
                <a:gd name="T41" fmla="*/ 1698 h 1949"/>
                <a:gd name="T42" fmla="*/ 208 w 1953"/>
                <a:gd name="T43" fmla="*/ 1569 h 1949"/>
                <a:gd name="T44" fmla="*/ 110 w 1953"/>
                <a:gd name="T45" fmla="*/ 1418 h 1949"/>
                <a:gd name="T46" fmla="*/ 41 w 1953"/>
                <a:gd name="T47" fmla="*/ 1252 h 1949"/>
                <a:gd name="T48" fmla="*/ 5 w 1953"/>
                <a:gd name="T49" fmla="*/ 1069 h 1949"/>
                <a:gd name="T50" fmla="*/ 5 w 1953"/>
                <a:gd name="T51" fmla="*/ 875 h 1949"/>
                <a:gd name="T52" fmla="*/ 45 w 1953"/>
                <a:gd name="T53" fmla="*/ 684 h 1949"/>
                <a:gd name="T54" fmla="*/ 118 w 1953"/>
                <a:gd name="T55" fmla="*/ 509 h 1949"/>
                <a:gd name="T56" fmla="*/ 224 w 1953"/>
                <a:gd name="T57" fmla="*/ 354 h 1949"/>
                <a:gd name="T58" fmla="*/ 355 w 1953"/>
                <a:gd name="T59" fmla="*/ 222 h 1949"/>
                <a:gd name="T60" fmla="*/ 512 w 1953"/>
                <a:gd name="T61" fmla="*/ 117 h 1949"/>
                <a:gd name="T62" fmla="*/ 687 w 1953"/>
                <a:gd name="T63" fmla="*/ 44 h 1949"/>
                <a:gd name="T64" fmla="*/ 877 w 1953"/>
                <a:gd name="T65" fmla="*/ 5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53" h="1949">
                  <a:moveTo>
                    <a:pt x="977" y="0"/>
                  </a:moveTo>
                  <a:lnTo>
                    <a:pt x="1076" y="5"/>
                  </a:lnTo>
                  <a:lnTo>
                    <a:pt x="1173" y="19"/>
                  </a:lnTo>
                  <a:lnTo>
                    <a:pt x="1268" y="44"/>
                  </a:lnTo>
                  <a:lnTo>
                    <a:pt x="1358" y="76"/>
                  </a:lnTo>
                  <a:lnTo>
                    <a:pt x="1443" y="117"/>
                  </a:lnTo>
                  <a:lnTo>
                    <a:pt x="1523" y="166"/>
                  </a:lnTo>
                  <a:lnTo>
                    <a:pt x="1598" y="222"/>
                  </a:lnTo>
                  <a:lnTo>
                    <a:pt x="1667" y="285"/>
                  </a:lnTo>
                  <a:lnTo>
                    <a:pt x="1730" y="354"/>
                  </a:lnTo>
                  <a:lnTo>
                    <a:pt x="1786" y="429"/>
                  </a:lnTo>
                  <a:lnTo>
                    <a:pt x="1835" y="509"/>
                  </a:lnTo>
                  <a:lnTo>
                    <a:pt x="1876" y="594"/>
                  </a:lnTo>
                  <a:lnTo>
                    <a:pt x="1909" y="684"/>
                  </a:lnTo>
                  <a:lnTo>
                    <a:pt x="1933" y="777"/>
                  </a:lnTo>
                  <a:lnTo>
                    <a:pt x="1948" y="875"/>
                  </a:lnTo>
                  <a:lnTo>
                    <a:pt x="1953" y="974"/>
                  </a:lnTo>
                  <a:lnTo>
                    <a:pt x="1948" y="1069"/>
                  </a:lnTo>
                  <a:lnTo>
                    <a:pt x="1935" y="1162"/>
                  </a:lnTo>
                  <a:lnTo>
                    <a:pt x="1912" y="1252"/>
                  </a:lnTo>
                  <a:lnTo>
                    <a:pt x="1881" y="1337"/>
                  </a:lnTo>
                  <a:lnTo>
                    <a:pt x="1843" y="1418"/>
                  </a:lnTo>
                  <a:lnTo>
                    <a:pt x="1798" y="1497"/>
                  </a:lnTo>
                  <a:lnTo>
                    <a:pt x="1747" y="1569"/>
                  </a:lnTo>
                  <a:lnTo>
                    <a:pt x="1688" y="1636"/>
                  </a:lnTo>
                  <a:lnTo>
                    <a:pt x="1624" y="1698"/>
                  </a:lnTo>
                  <a:lnTo>
                    <a:pt x="1555" y="1753"/>
                  </a:lnTo>
                  <a:lnTo>
                    <a:pt x="1484" y="1804"/>
                  </a:lnTo>
                  <a:lnTo>
                    <a:pt x="1407" y="1846"/>
                  </a:lnTo>
                  <a:lnTo>
                    <a:pt x="1325" y="1882"/>
                  </a:lnTo>
                  <a:lnTo>
                    <a:pt x="1242" y="1910"/>
                  </a:lnTo>
                  <a:lnTo>
                    <a:pt x="1155" y="1931"/>
                  </a:lnTo>
                  <a:lnTo>
                    <a:pt x="1067" y="1944"/>
                  </a:lnTo>
                  <a:lnTo>
                    <a:pt x="977" y="1949"/>
                  </a:lnTo>
                  <a:lnTo>
                    <a:pt x="887" y="1944"/>
                  </a:lnTo>
                  <a:lnTo>
                    <a:pt x="798" y="1931"/>
                  </a:lnTo>
                  <a:lnTo>
                    <a:pt x="712" y="1910"/>
                  </a:lnTo>
                  <a:lnTo>
                    <a:pt x="628" y="1882"/>
                  </a:lnTo>
                  <a:lnTo>
                    <a:pt x="548" y="1846"/>
                  </a:lnTo>
                  <a:lnTo>
                    <a:pt x="471" y="1804"/>
                  </a:lnTo>
                  <a:lnTo>
                    <a:pt x="398" y="1753"/>
                  </a:lnTo>
                  <a:lnTo>
                    <a:pt x="329" y="1698"/>
                  </a:lnTo>
                  <a:lnTo>
                    <a:pt x="265" y="1636"/>
                  </a:lnTo>
                  <a:lnTo>
                    <a:pt x="208" y="1569"/>
                  </a:lnTo>
                  <a:lnTo>
                    <a:pt x="156" y="1497"/>
                  </a:lnTo>
                  <a:lnTo>
                    <a:pt x="110" y="1418"/>
                  </a:lnTo>
                  <a:lnTo>
                    <a:pt x="72" y="1337"/>
                  </a:lnTo>
                  <a:lnTo>
                    <a:pt x="41" y="1252"/>
                  </a:lnTo>
                  <a:lnTo>
                    <a:pt x="20" y="1162"/>
                  </a:lnTo>
                  <a:lnTo>
                    <a:pt x="5" y="1069"/>
                  </a:lnTo>
                  <a:lnTo>
                    <a:pt x="0" y="974"/>
                  </a:lnTo>
                  <a:lnTo>
                    <a:pt x="5" y="875"/>
                  </a:lnTo>
                  <a:lnTo>
                    <a:pt x="20" y="777"/>
                  </a:lnTo>
                  <a:lnTo>
                    <a:pt x="45" y="684"/>
                  </a:lnTo>
                  <a:lnTo>
                    <a:pt x="77" y="594"/>
                  </a:lnTo>
                  <a:lnTo>
                    <a:pt x="118" y="509"/>
                  </a:lnTo>
                  <a:lnTo>
                    <a:pt x="167" y="429"/>
                  </a:lnTo>
                  <a:lnTo>
                    <a:pt x="224" y="354"/>
                  </a:lnTo>
                  <a:lnTo>
                    <a:pt x="287" y="285"/>
                  </a:lnTo>
                  <a:lnTo>
                    <a:pt x="355" y="222"/>
                  </a:lnTo>
                  <a:lnTo>
                    <a:pt x="430" y="166"/>
                  </a:lnTo>
                  <a:lnTo>
                    <a:pt x="512" y="117"/>
                  </a:lnTo>
                  <a:lnTo>
                    <a:pt x="597" y="76"/>
                  </a:lnTo>
                  <a:lnTo>
                    <a:pt x="687" y="44"/>
                  </a:lnTo>
                  <a:lnTo>
                    <a:pt x="780" y="19"/>
                  </a:lnTo>
                  <a:lnTo>
                    <a:pt x="877" y="5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Freeform 114">
            <a:extLst>
              <a:ext uri="{FF2B5EF4-FFF2-40B4-BE49-F238E27FC236}">
                <a16:creationId xmlns:a16="http://schemas.microsoft.com/office/drawing/2014/main" id="{BB47B61F-038B-E4CC-560E-A6E549804ED8}"/>
              </a:ext>
            </a:extLst>
          </p:cNvPr>
          <p:cNvSpPr>
            <a:spLocks noChangeAspect="1"/>
          </p:cNvSpPr>
          <p:nvPr/>
        </p:nvSpPr>
        <p:spPr bwMode="black">
          <a:xfrm>
            <a:off x="4526057" y="4532139"/>
            <a:ext cx="614280" cy="657769"/>
          </a:xfrm>
          <a:custGeom>
            <a:avLst/>
            <a:gdLst>
              <a:gd name="connsiteX0" fmla="*/ 472753 w 3511879"/>
              <a:gd name="connsiteY0" fmla="*/ 2812993 h 3395812"/>
              <a:gd name="connsiteX1" fmla="*/ 2982396 w 3511879"/>
              <a:gd name="connsiteY1" fmla="*/ 2812993 h 3395812"/>
              <a:gd name="connsiteX2" fmla="*/ 3511879 w 3511879"/>
              <a:gd name="connsiteY2" fmla="*/ 3395812 h 3395812"/>
              <a:gd name="connsiteX3" fmla="*/ 0 w 3511879"/>
              <a:gd name="connsiteY3" fmla="*/ 3395812 h 3395812"/>
              <a:gd name="connsiteX4" fmla="*/ 805029 w 3511879"/>
              <a:gd name="connsiteY4" fmla="*/ 2575107 h 3395812"/>
              <a:gd name="connsiteX5" fmla="*/ 2706847 w 3511879"/>
              <a:gd name="connsiteY5" fmla="*/ 2575107 h 3395812"/>
              <a:gd name="connsiteX6" fmla="*/ 2706847 w 3511879"/>
              <a:gd name="connsiteY6" fmla="*/ 2640526 h 3395812"/>
              <a:gd name="connsiteX7" fmla="*/ 805029 w 3511879"/>
              <a:gd name="connsiteY7" fmla="*/ 2640526 h 3395812"/>
              <a:gd name="connsiteX8" fmla="*/ 256639 w 3511879"/>
              <a:gd name="connsiteY8" fmla="*/ 196255 h 3395812"/>
              <a:gd name="connsiteX9" fmla="*/ 256639 w 3511879"/>
              <a:gd name="connsiteY9" fmla="*/ 1926870 h 3395812"/>
              <a:gd name="connsiteX10" fmla="*/ 1375035 w 3511879"/>
              <a:gd name="connsiteY10" fmla="*/ 1926870 h 3395812"/>
              <a:gd name="connsiteX11" fmla="*/ 2117934 w 3511879"/>
              <a:gd name="connsiteY11" fmla="*/ 1926870 h 3395812"/>
              <a:gd name="connsiteX12" fmla="*/ 3276854 w 3511879"/>
              <a:gd name="connsiteY12" fmla="*/ 1926870 h 3395812"/>
              <a:gd name="connsiteX13" fmla="*/ 3276854 w 3511879"/>
              <a:gd name="connsiteY13" fmla="*/ 196255 h 3395812"/>
              <a:gd name="connsiteX14" fmla="*/ 1755940 w 3511879"/>
              <a:gd name="connsiteY14" fmla="*/ 44602 h 3395812"/>
              <a:gd name="connsiteX15" fmla="*/ 1707314 w 3511879"/>
              <a:gd name="connsiteY15" fmla="*/ 87720 h 3395812"/>
              <a:gd name="connsiteX16" fmla="*/ 1755940 w 3511879"/>
              <a:gd name="connsiteY16" fmla="*/ 130837 h 3395812"/>
              <a:gd name="connsiteX17" fmla="*/ 1804566 w 3511879"/>
              <a:gd name="connsiteY17" fmla="*/ 87720 h 3395812"/>
              <a:gd name="connsiteX18" fmla="*/ 1755940 w 3511879"/>
              <a:gd name="connsiteY18" fmla="*/ 44602 h 3395812"/>
              <a:gd name="connsiteX19" fmla="*/ 254932 w 3511879"/>
              <a:gd name="connsiteY19" fmla="*/ 0 h 3395812"/>
              <a:gd name="connsiteX20" fmla="*/ 3237327 w 3511879"/>
              <a:gd name="connsiteY20" fmla="*/ 0 h 3395812"/>
              <a:gd name="connsiteX21" fmla="*/ 3433538 w 3511879"/>
              <a:gd name="connsiteY21" fmla="*/ 194633 h 3395812"/>
              <a:gd name="connsiteX22" fmla="*/ 3433538 w 3511879"/>
              <a:gd name="connsiteY22" fmla="*/ 1924709 h 3395812"/>
              <a:gd name="connsiteX23" fmla="*/ 3237327 w 3511879"/>
              <a:gd name="connsiteY23" fmla="*/ 2140967 h 3395812"/>
              <a:gd name="connsiteX24" fmla="*/ 2252904 w 3511879"/>
              <a:gd name="connsiteY24" fmla="*/ 2140967 h 3395812"/>
              <a:gd name="connsiteX25" fmla="*/ 2117934 w 3511879"/>
              <a:gd name="connsiteY25" fmla="*/ 2140967 h 3395812"/>
              <a:gd name="connsiteX26" fmla="*/ 2117934 w 3511879"/>
              <a:gd name="connsiteY26" fmla="*/ 2271804 h 3395812"/>
              <a:gd name="connsiteX27" fmla="*/ 2117934 w 3511879"/>
              <a:gd name="connsiteY27" fmla="*/ 2358036 h 3395812"/>
              <a:gd name="connsiteX28" fmla="*/ 2550163 w 3511879"/>
              <a:gd name="connsiteY28" fmla="*/ 2358036 h 3395812"/>
              <a:gd name="connsiteX29" fmla="*/ 2706847 w 3511879"/>
              <a:gd name="connsiteY29" fmla="*/ 2575106 h 3395812"/>
              <a:gd name="connsiteX30" fmla="*/ 805029 w 3511879"/>
              <a:gd name="connsiteY30" fmla="*/ 2575106 h 3395812"/>
              <a:gd name="connsiteX31" fmla="*/ 961713 w 3511879"/>
              <a:gd name="connsiteY31" fmla="*/ 2358036 h 3395812"/>
              <a:gd name="connsiteX32" fmla="*/ 1375035 w 3511879"/>
              <a:gd name="connsiteY32" fmla="*/ 2358036 h 3395812"/>
              <a:gd name="connsiteX33" fmla="*/ 1375035 w 3511879"/>
              <a:gd name="connsiteY33" fmla="*/ 2271804 h 3395812"/>
              <a:gd name="connsiteX34" fmla="*/ 1375035 w 3511879"/>
              <a:gd name="connsiteY34" fmla="*/ 2140967 h 3395812"/>
              <a:gd name="connsiteX35" fmla="*/ 1224064 w 3511879"/>
              <a:gd name="connsiteY35" fmla="*/ 2140967 h 3395812"/>
              <a:gd name="connsiteX36" fmla="*/ 254932 w 3511879"/>
              <a:gd name="connsiteY36" fmla="*/ 2140967 h 3395812"/>
              <a:gd name="connsiteX37" fmla="*/ 78343 w 3511879"/>
              <a:gd name="connsiteY37" fmla="*/ 1924709 h 3395812"/>
              <a:gd name="connsiteX38" fmla="*/ 78343 w 3511879"/>
              <a:gd name="connsiteY38" fmla="*/ 194633 h 3395812"/>
              <a:gd name="connsiteX39" fmla="*/ 254932 w 3511879"/>
              <a:gd name="connsiteY39" fmla="*/ 0 h 3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11879" h="3395812">
                <a:moveTo>
                  <a:pt x="472753" y="2812993"/>
                </a:moveTo>
                <a:lnTo>
                  <a:pt x="2982396" y="2812993"/>
                </a:lnTo>
                <a:lnTo>
                  <a:pt x="3511879" y="3395812"/>
                </a:lnTo>
                <a:lnTo>
                  <a:pt x="0" y="3395812"/>
                </a:lnTo>
                <a:close/>
                <a:moveTo>
                  <a:pt x="805029" y="2575107"/>
                </a:moveTo>
                <a:lnTo>
                  <a:pt x="2706847" y="2575107"/>
                </a:lnTo>
                <a:lnTo>
                  <a:pt x="2706847" y="2640526"/>
                </a:lnTo>
                <a:lnTo>
                  <a:pt x="805029" y="2640526"/>
                </a:lnTo>
                <a:close/>
                <a:moveTo>
                  <a:pt x="256639" y="196255"/>
                </a:moveTo>
                <a:lnTo>
                  <a:pt x="256639" y="1926870"/>
                </a:lnTo>
                <a:lnTo>
                  <a:pt x="1375035" y="1926870"/>
                </a:lnTo>
                <a:lnTo>
                  <a:pt x="2117934" y="1926870"/>
                </a:lnTo>
                <a:lnTo>
                  <a:pt x="3276854" y="1926870"/>
                </a:lnTo>
                <a:lnTo>
                  <a:pt x="3276854" y="196255"/>
                </a:lnTo>
                <a:close/>
                <a:moveTo>
                  <a:pt x="1755940" y="44602"/>
                </a:moveTo>
                <a:cubicBezTo>
                  <a:pt x="1729084" y="44602"/>
                  <a:pt x="1707314" y="63907"/>
                  <a:pt x="1707314" y="87720"/>
                </a:cubicBezTo>
                <a:cubicBezTo>
                  <a:pt x="1707314" y="111532"/>
                  <a:pt x="1729084" y="130837"/>
                  <a:pt x="1755940" y="130837"/>
                </a:cubicBezTo>
                <a:cubicBezTo>
                  <a:pt x="1782796" y="130837"/>
                  <a:pt x="1804566" y="111532"/>
                  <a:pt x="1804566" y="87720"/>
                </a:cubicBezTo>
                <a:cubicBezTo>
                  <a:pt x="1804566" y="63907"/>
                  <a:pt x="1782796" y="44602"/>
                  <a:pt x="1755940" y="44602"/>
                </a:cubicBezTo>
                <a:close/>
                <a:moveTo>
                  <a:pt x="254932" y="0"/>
                </a:moveTo>
                <a:cubicBezTo>
                  <a:pt x="3237327" y="0"/>
                  <a:pt x="3237327" y="0"/>
                  <a:pt x="3237327" y="0"/>
                </a:cubicBezTo>
                <a:cubicBezTo>
                  <a:pt x="3355054" y="0"/>
                  <a:pt x="3433538" y="86504"/>
                  <a:pt x="3433538" y="194633"/>
                </a:cubicBezTo>
                <a:lnTo>
                  <a:pt x="3433538" y="1924709"/>
                </a:lnTo>
                <a:cubicBezTo>
                  <a:pt x="3433538" y="2032838"/>
                  <a:pt x="3355054" y="2140967"/>
                  <a:pt x="3237327" y="2140967"/>
                </a:cubicBezTo>
                <a:cubicBezTo>
                  <a:pt x="2864528" y="2140967"/>
                  <a:pt x="2538328" y="2140967"/>
                  <a:pt x="2252904" y="2140967"/>
                </a:cubicBezTo>
                <a:lnTo>
                  <a:pt x="2117934" y="2140967"/>
                </a:lnTo>
                <a:lnTo>
                  <a:pt x="2117934" y="2271804"/>
                </a:lnTo>
                <a:lnTo>
                  <a:pt x="2117934" y="2358036"/>
                </a:lnTo>
                <a:lnTo>
                  <a:pt x="2550163" y="2358036"/>
                </a:lnTo>
                <a:lnTo>
                  <a:pt x="2706847" y="2575106"/>
                </a:lnTo>
                <a:lnTo>
                  <a:pt x="805029" y="2575106"/>
                </a:lnTo>
                <a:lnTo>
                  <a:pt x="961713" y="2358036"/>
                </a:lnTo>
                <a:lnTo>
                  <a:pt x="1375035" y="2358036"/>
                </a:lnTo>
                <a:lnTo>
                  <a:pt x="1375035" y="2271804"/>
                </a:lnTo>
                <a:lnTo>
                  <a:pt x="1375035" y="2140967"/>
                </a:lnTo>
                <a:lnTo>
                  <a:pt x="1224064" y="2140967"/>
                </a:lnTo>
                <a:cubicBezTo>
                  <a:pt x="254932" y="2140967"/>
                  <a:pt x="254932" y="2140967"/>
                  <a:pt x="254932" y="2140967"/>
                </a:cubicBezTo>
                <a:cubicBezTo>
                  <a:pt x="156827" y="2140967"/>
                  <a:pt x="78343" y="2032838"/>
                  <a:pt x="78343" y="1924709"/>
                </a:cubicBezTo>
                <a:cubicBezTo>
                  <a:pt x="78343" y="194633"/>
                  <a:pt x="78343" y="194633"/>
                  <a:pt x="78343" y="194633"/>
                </a:cubicBezTo>
                <a:cubicBezTo>
                  <a:pt x="78343" y="86504"/>
                  <a:pt x="156827" y="0"/>
                  <a:pt x="254932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2E75B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D1F83F25-6B86-E491-CC4E-96C1A2ED071C}"/>
              </a:ext>
            </a:extLst>
          </p:cNvPr>
          <p:cNvCxnSpPr/>
          <p:nvPr/>
        </p:nvCxnSpPr>
        <p:spPr>
          <a:xfrm>
            <a:off x="1524293" y="4861023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237DCB0-13D2-46CA-1BE8-306439D4981F}"/>
              </a:ext>
            </a:extLst>
          </p:cNvPr>
          <p:cNvGrpSpPr/>
          <p:nvPr/>
        </p:nvGrpSpPr>
        <p:grpSpPr>
          <a:xfrm>
            <a:off x="2297574" y="4108610"/>
            <a:ext cx="897050" cy="644691"/>
            <a:chOff x="1859131" y="2463203"/>
            <a:chExt cx="897050" cy="644691"/>
          </a:xfrm>
        </p:grpSpPr>
        <p:sp>
          <p:nvSpPr>
            <p:cNvPr id="32" name="Donut 923">
              <a:extLst>
                <a:ext uri="{FF2B5EF4-FFF2-40B4-BE49-F238E27FC236}">
                  <a16:creationId xmlns:a16="http://schemas.microsoft.com/office/drawing/2014/main" id="{F35401AF-5A24-1677-9190-2ADF9F2ACDC1}"/>
                </a:ext>
              </a:extLst>
            </p:cNvPr>
            <p:cNvSpPr/>
            <p:nvPr/>
          </p:nvSpPr>
          <p:spPr>
            <a:xfrm>
              <a:off x="2083536" y="2463203"/>
              <a:ext cx="448241" cy="448242"/>
            </a:xfrm>
            <a:prstGeom prst="donut">
              <a:avLst>
                <a:gd name="adj" fmla="val 579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CF4C9F6E-F4A8-CD8C-0874-833C5161D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4843" y="2601571"/>
              <a:ext cx="331100" cy="164021"/>
            </a:xfrm>
            <a:custGeom>
              <a:avLst/>
              <a:gdLst>
                <a:gd name="T0" fmla="*/ 395 w 3315"/>
                <a:gd name="T1" fmla="*/ 591 h 1560"/>
                <a:gd name="T2" fmla="*/ 313 w 3315"/>
                <a:gd name="T3" fmla="*/ 649 h 1560"/>
                <a:gd name="T4" fmla="*/ 269 w 3315"/>
                <a:gd name="T5" fmla="*/ 740 h 1560"/>
                <a:gd name="T6" fmla="*/ 279 w 3315"/>
                <a:gd name="T7" fmla="*/ 844 h 1560"/>
                <a:gd name="T8" fmla="*/ 336 w 3315"/>
                <a:gd name="T9" fmla="*/ 925 h 1560"/>
                <a:gd name="T10" fmla="*/ 428 w 3315"/>
                <a:gd name="T11" fmla="*/ 968 h 1560"/>
                <a:gd name="T12" fmla="*/ 531 w 3315"/>
                <a:gd name="T13" fmla="*/ 959 h 1560"/>
                <a:gd name="T14" fmla="*/ 613 w 3315"/>
                <a:gd name="T15" fmla="*/ 901 h 1560"/>
                <a:gd name="T16" fmla="*/ 656 w 3315"/>
                <a:gd name="T17" fmla="*/ 810 h 1560"/>
                <a:gd name="T18" fmla="*/ 647 w 3315"/>
                <a:gd name="T19" fmla="*/ 706 h 1560"/>
                <a:gd name="T20" fmla="*/ 589 w 3315"/>
                <a:gd name="T21" fmla="*/ 625 h 1560"/>
                <a:gd name="T22" fmla="*/ 499 w 3315"/>
                <a:gd name="T23" fmla="*/ 582 h 1560"/>
                <a:gd name="T24" fmla="*/ 848 w 3315"/>
                <a:gd name="T25" fmla="*/ 3 h 1560"/>
                <a:gd name="T26" fmla="*/ 1041 w 3315"/>
                <a:gd name="T27" fmla="*/ 45 h 1560"/>
                <a:gd name="T28" fmla="*/ 1213 w 3315"/>
                <a:gd name="T29" fmla="*/ 132 h 1560"/>
                <a:gd name="T30" fmla="*/ 1358 w 3315"/>
                <a:gd name="T31" fmla="*/ 257 h 1560"/>
                <a:gd name="T32" fmla="*/ 1468 w 3315"/>
                <a:gd name="T33" fmla="*/ 414 h 1560"/>
                <a:gd name="T34" fmla="*/ 3013 w 3315"/>
                <a:gd name="T35" fmla="*/ 403 h 1560"/>
                <a:gd name="T36" fmla="*/ 2782 w 3315"/>
                <a:gd name="T37" fmla="*/ 936 h 1560"/>
                <a:gd name="T38" fmla="*/ 2193 w 3315"/>
                <a:gd name="T39" fmla="*/ 1112 h 1560"/>
                <a:gd name="T40" fmla="*/ 2180 w 3315"/>
                <a:gd name="T41" fmla="*/ 1095 h 1560"/>
                <a:gd name="T42" fmla="*/ 2144 w 3315"/>
                <a:gd name="T43" fmla="*/ 1053 h 1560"/>
                <a:gd name="T44" fmla="*/ 2099 w 3315"/>
                <a:gd name="T45" fmla="*/ 1001 h 1560"/>
                <a:gd name="T46" fmla="*/ 2053 w 3315"/>
                <a:gd name="T47" fmla="*/ 954 h 1560"/>
                <a:gd name="T48" fmla="*/ 2017 w 3315"/>
                <a:gd name="T49" fmla="*/ 925 h 1560"/>
                <a:gd name="T50" fmla="*/ 2000 w 3315"/>
                <a:gd name="T51" fmla="*/ 928 h 1560"/>
                <a:gd name="T52" fmla="*/ 1969 w 3315"/>
                <a:gd name="T53" fmla="*/ 960 h 1560"/>
                <a:gd name="T54" fmla="*/ 1921 w 3315"/>
                <a:gd name="T55" fmla="*/ 1006 h 1560"/>
                <a:gd name="T56" fmla="*/ 1870 w 3315"/>
                <a:gd name="T57" fmla="*/ 1058 h 1560"/>
                <a:gd name="T58" fmla="*/ 1822 w 3315"/>
                <a:gd name="T59" fmla="*/ 1105 h 1560"/>
                <a:gd name="T60" fmla="*/ 1791 w 3315"/>
                <a:gd name="T61" fmla="*/ 1136 h 1560"/>
                <a:gd name="T62" fmla="*/ 1469 w 3315"/>
                <a:gd name="T63" fmla="*/ 1143 h 1560"/>
                <a:gd name="T64" fmla="*/ 1401 w 3315"/>
                <a:gd name="T65" fmla="*/ 1251 h 1560"/>
                <a:gd name="T66" fmla="*/ 1266 w 3315"/>
                <a:gd name="T67" fmla="*/ 1388 h 1560"/>
                <a:gd name="T68" fmla="*/ 1103 w 3315"/>
                <a:gd name="T69" fmla="*/ 1489 h 1560"/>
                <a:gd name="T70" fmla="*/ 914 w 3315"/>
                <a:gd name="T71" fmla="*/ 1548 h 1560"/>
                <a:gd name="T72" fmla="*/ 708 w 3315"/>
                <a:gd name="T73" fmla="*/ 1557 h 1560"/>
                <a:gd name="T74" fmla="*/ 508 w 3315"/>
                <a:gd name="T75" fmla="*/ 1511 h 1560"/>
                <a:gd name="T76" fmla="*/ 330 w 3315"/>
                <a:gd name="T77" fmla="*/ 1417 h 1560"/>
                <a:gd name="T78" fmla="*/ 184 w 3315"/>
                <a:gd name="T79" fmla="*/ 1282 h 1560"/>
                <a:gd name="T80" fmla="*/ 75 w 3315"/>
                <a:gd name="T81" fmla="*/ 1114 h 1560"/>
                <a:gd name="T82" fmla="*/ 12 w 3315"/>
                <a:gd name="T83" fmla="*/ 920 h 1560"/>
                <a:gd name="T84" fmla="*/ 3 w 3315"/>
                <a:gd name="T85" fmla="*/ 709 h 1560"/>
                <a:gd name="T86" fmla="*/ 48 w 3315"/>
                <a:gd name="T87" fmla="*/ 508 h 1560"/>
                <a:gd name="T88" fmla="*/ 142 w 3315"/>
                <a:gd name="T89" fmla="*/ 330 h 1560"/>
                <a:gd name="T90" fmla="*/ 278 w 3315"/>
                <a:gd name="T91" fmla="*/ 184 h 1560"/>
                <a:gd name="T92" fmla="*/ 445 w 3315"/>
                <a:gd name="T93" fmla="*/ 76 h 1560"/>
                <a:gd name="T94" fmla="*/ 640 w 3315"/>
                <a:gd name="T95" fmla="*/ 13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5" h="1560">
                  <a:moveTo>
                    <a:pt x="463" y="579"/>
                  </a:moveTo>
                  <a:lnTo>
                    <a:pt x="428" y="582"/>
                  </a:lnTo>
                  <a:lnTo>
                    <a:pt x="395" y="591"/>
                  </a:lnTo>
                  <a:lnTo>
                    <a:pt x="363" y="605"/>
                  </a:lnTo>
                  <a:lnTo>
                    <a:pt x="336" y="625"/>
                  </a:lnTo>
                  <a:lnTo>
                    <a:pt x="313" y="649"/>
                  </a:lnTo>
                  <a:lnTo>
                    <a:pt x="294" y="676"/>
                  </a:lnTo>
                  <a:lnTo>
                    <a:pt x="279" y="706"/>
                  </a:lnTo>
                  <a:lnTo>
                    <a:pt x="269" y="740"/>
                  </a:lnTo>
                  <a:lnTo>
                    <a:pt x="266" y="775"/>
                  </a:lnTo>
                  <a:lnTo>
                    <a:pt x="269" y="810"/>
                  </a:lnTo>
                  <a:lnTo>
                    <a:pt x="279" y="844"/>
                  </a:lnTo>
                  <a:lnTo>
                    <a:pt x="294" y="874"/>
                  </a:lnTo>
                  <a:lnTo>
                    <a:pt x="313" y="901"/>
                  </a:lnTo>
                  <a:lnTo>
                    <a:pt x="336" y="925"/>
                  </a:lnTo>
                  <a:lnTo>
                    <a:pt x="363" y="944"/>
                  </a:lnTo>
                  <a:lnTo>
                    <a:pt x="395" y="959"/>
                  </a:lnTo>
                  <a:lnTo>
                    <a:pt x="428" y="968"/>
                  </a:lnTo>
                  <a:lnTo>
                    <a:pt x="463" y="971"/>
                  </a:lnTo>
                  <a:lnTo>
                    <a:pt x="499" y="968"/>
                  </a:lnTo>
                  <a:lnTo>
                    <a:pt x="531" y="959"/>
                  </a:lnTo>
                  <a:lnTo>
                    <a:pt x="562" y="944"/>
                  </a:lnTo>
                  <a:lnTo>
                    <a:pt x="589" y="925"/>
                  </a:lnTo>
                  <a:lnTo>
                    <a:pt x="613" y="901"/>
                  </a:lnTo>
                  <a:lnTo>
                    <a:pt x="632" y="874"/>
                  </a:lnTo>
                  <a:lnTo>
                    <a:pt x="647" y="844"/>
                  </a:lnTo>
                  <a:lnTo>
                    <a:pt x="656" y="810"/>
                  </a:lnTo>
                  <a:lnTo>
                    <a:pt x="659" y="775"/>
                  </a:lnTo>
                  <a:lnTo>
                    <a:pt x="656" y="740"/>
                  </a:lnTo>
                  <a:lnTo>
                    <a:pt x="647" y="706"/>
                  </a:lnTo>
                  <a:lnTo>
                    <a:pt x="632" y="676"/>
                  </a:lnTo>
                  <a:lnTo>
                    <a:pt x="613" y="649"/>
                  </a:lnTo>
                  <a:lnTo>
                    <a:pt x="589" y="625"/>
                  </a:lnTo>
                  <a:lnTo>
                    <a:pt x="562" y="605"/>
                  </a:lnTo>
                  <a:lnTo>
                    <a:pt x="531" y="591"/>
                  </a:lnTo>
                  <a:lnTo>
                    <a:pt x="499" y="582"/>
                  </a:lnTo>
                  <a:lnTo>
                    <a:pt x="463" y="579"/>
                  </a:lnTo>
                  <a:close/>
                  <a:moveTo>
                    <a:pt x="780" y="0"/>
                  </a:moveTo>
                  <a:lnTo>
                    <a:pt x="848" y="3"/>
                  </a:lnTo>
                  <a:lnTo>
                    <a:pt x="914" y="12"/>
                  </a:lnTo>
                  <a:lnTo>
                    <a:pt x="979" y="26"/>
                  </a:lnTo>
                  <a:lnTo>
                    <a:pt x="1041" y="45"/>
                  </a:lnTo>
                  <a:lnTo>
                    <a:pt x="1101" y="70"/>
                  </a:lnTo>
                  <a:lnTo>
                    <a:pt x="1158" y="99"/>
                  </a:lnTo>
                  <a:lnTo>
                    <a:pt x="1213" y="132"/>
                  </a:lnTo>
                  <a:lnTo>
                    <a:pt x="1264" y="170"/>
                  </a:lnTo>
                  <a:lnTo>
                    <a:pt x="1313" y="211"/>
                  </a:lnTo>
                  <a:lnTo>
                    <a:pt x="1358" y="257"/>
                  </a:lnTo>
                  <a:lnTo>
                    <a:pt x="1399" y="306"/>
                  </a:lnTo>
                  <a:lnTo>
                    <a:pt x="1435" y="358"/>
                  </a:lnTo>
                  <a:lnTo>
                    <a:pt x="1468" y="414"/>
                  </a:lnTo>
                  <a:lnTo>
                    <a:pt x="1469" y="417"/>
                  </a:lnTo>
                  <a:lnTo>
                    <a:pt x="1469" y="414"/>
                  </a:lnTo>
                  <a:lnTo>
                    <a:pt x="3013" y="403"/>
                  </a:lnTo>
                  <a:lnTo>
                    <a:pt x="3315" y="704"/>
                  </a:lnTo>
                  <a:lnTo>
                    <a:pt x="2932" y="1087"/>
                  </a:lnTo>
                  <a:lnTo>
                    <a:pt x="2782" y="936"/>
                  </a:lnTo>
                  <a:lnTo>
                    <a:pt x="2588" y="1129"/>
                  </a:lnTo>
                  <a:lnTo>
                    <a:pt x="2382" y="923"/>
                  </a:lnTo>
                  <a:lnTo>
                    <a:pt x="2193" y="1112"/>
                  </a:lnTo>
                  <a:lnTo>
                    <a:pt x="2192" y="1110"/>
                  </a:lnTo>
                  <a:lnTo>
                    <a:pt x="2187" y="1104"/>
                  </a:lnTo>
                  <a:lnTo>
                    <a:pt x="2180" y="1095"/>
                  </a:lnTo>
                  <a:lnTo>
                    <a:pt x="2170" y="1083"/>
                  </a:lnTo>
                  <a:lnTo>
                    <a:pt x="2157" y="1069"/>
                  </a:lnTo>
                  <a:lnTo>
                    <a:pt x="2144" y="1053"/>
                  </a:lnTo>
                  <a:lnTo>
                    <a:pt x="2129" y="1036"/>
                  </a:lnTo>
                  <a:lnTo>
                    <a:pt x="2114" y="1019"/>
                  </a:lnTo>
                  <a:lnTo>
                    <a:pt x="2099" y="1001"/>
                  </a:lnTo>
                  <a:lnTo>
                    <a:pt x="2083" y="985"/>
                  </a:lnTo>
                  <a:lnTo>
                    <a:pt x="2068" y="969"/>
                  </a:lnTo>
                  <a:lnTo>
                    <a:pt x="2053" y="954"/>
                  </a:lnTo>
                  <a:lnTo>
                    <a:pt x="2039" y="941"/>
                  </a:lnTo>
                  <a:lnTo>
                    <a:pt x="2027" y="931"/>
                  </a:lnTo>
                  <a:lnTo>
                    <a:pt x="2017" y="925"/>
                  </a:lnTo>
                  <a:lnTo>
                    <a:pt x="2009" y="922"/>
                  </a:lnTo>
                  <a:lnTo>
                    <a:pt x="2004" y="923"/>
                  </a:lnTo>
                  <a:lnTo>
                    <a:pt x="2000" y="928"/>
                  </a:lnTo>
                  <a:lnTo>
                    <a:pt x="1992" y="936"/>
                  </a:lnTo>
                  <a:lnTo>
                    <a:pt x="1981" y="946"/>
                  </a:lnTo>
                  <a:lnTo>
                    <a:pt x="1969" y="960"/>
                  </a:lnTo>
                  <a:lnTo>
                    <a:pt x="1955" y="974"/>
                  </a:lnTo>
                  <a:lnTo>
                    <a:pt x="1939" y="989"/>
                  </a:lnTo>
                  <a:lnTo>
                    <a:pt x="1921" y="1006"/>
                  </a:lnTo>
                  <a:lnTo>
                    <a:pt x="1904" y="1023"/>
                  </a:lnTo>
                  <a:lnTo>
                    <a:pt x="1887" y="1041"/>
                  </a:lnTo>
                  <a:lnTo>
                    <a:pt x="1870" y="1058"/>
                  </a:lnTo>
                  <a:lnTo>
                    <a:pt x="1853" y="1075"/>
                  </a:lnTo>
                  <a:lnTo>
                    <a:pt x="1837" y="1091"/>
                  </a:lnTo>
                  <a:lnTo>
                    <a:pt x="1822" y="1105"/>
                  </a:lnTo>
                  <a:lnTo>
                    <a:pt x="1810" y="1118"/>
                  </a:lnTo>
                  <a:lnTo>
                    <a:pt x="1799" y="1128"/>
                  </a:lnTo>
                  <a:lnTo>
                    <a:pt x="1791" y="1136"/>
                  </a:lnTo>
                  <a:lnTo>
                    <a:pt x="1786" y="1141"/>
                  </a:lnTo>
                  <a:lnTo>
                    <a:pt x="1784" y="1143"/>
                  </a:lnTo>
                  <a:lnTo>
                    <a:pt x="1469" y="1143"/>
                  </a:lnTo>
                  <a:lnTo>
                    <a:pt x="1469" y="1143"/>
                  </a:lnTo>
                  <a:lnTo>
                    <a:pt x="1437" y="1199"/>
                  </a:lnTo>
                  <a:lnTo>
                    <a:pt x="1401" y="1251"/>
                  </a:lnTo>
                  <a:lnTo>
                    <a:pt x="1359" y="1301"/>
                  </a:lnTo>
                  <a:lnTo>
                    <a:pt x="1315" y="1347"/>
                  </a:lnTo>
                  <a:lnTo>
                    <a:pt x="1266" y="1388"/>
                  </a:lnTo>
                  <a:lnTo>
                    <a:pt x="1215" y="1427"/>
                  </a:lnTo>
                  <a:lnTo>
                    <a:pt x="1161" y="1460"/>
                  </a:lnTo>
                  <a:lnTo>
                    <a:pt x="1103" y="1489"/>
                  </a:lnTo>
                  <a:lnTo>
                    <a:pt x="1042" y="1515"/>
                  </a:lnTo>
                  <a:lnTo>
                    <a:pt x="980" y="1534"/>
                  </a:lnTo>
                  <a:lnTo>
                    <a:pt x="914" y="1548"/>
                  </a:lnTo>
                  <a:lnTo>
                    <a:pt x="848" y="1557"/>
                  </a:lnTo>
                  <a:lnTo>
                    <a:pt x="780" y="1560"/>
                  </a:lnTo>
                  <a:lnTo>
                    <a:pt x="708" y="1557"/>
                  </a:lnTo>
                  <a:lnTo>
                    <a:pt x="640" y="1547"/>
                  </a:lnTo>
                  <a:lnTo>
                    <a:pt x="572" y="1532"/>
                  </a:lnTo>
                  <a:lnTo>
                    <a:pt x="508" y="1511"/>
                  </a:lnTo>
                  <a:lnTo>
                    <a:pt x="445" y="1484"/>
                  </a:lnTo>
                  <a:lnTo>
                    <a:pt x="387" y="1453"/>
                  </a:lnTo>
                  <a:lnTo>
                    <a:pt x="330" y="1417"/>
                  </a:lnTo>
                  <a:lnTo>
                    <a:pt x="278" y="1376"/>
                  </a:lnTo>
                  <a:lnTo>
                    <a:pt x="228" y="1331"/>
                  </a:lnTo>
                  <a:lnTo>
                    <a:pt x="184" y="1282"/>
                  </a:lnTo>
                  <a:lnTo>
                    <a:pt x="142" y="1230"/>
                  </a:lnTo>
                  <a:lnTo>
                    <a:pt x="106" y="1174"/>
                  </a:lnTo>
                  <a:lnTo>
                    <a:pt x="75" y="1114"/>
                  </a:lnTo>
                  <a:lnTo>
                    <a:pt x="48" y="1052"/>
                  </a:lnTo>
                  <a:lnTo>
                    <a:pt x="28" y="987"/>
                  </a:lnTo>
                  <a:lnTo>
                    <a:pt x="12" y="920"/>
                  </a:lnTo>
                  <a:lnTo>
                    <a:pt x="3" y="851"/>
                  </a:lnTo>
                  <a:lnTo>
                    <a:pt x="0" y="780"/>
                  </a:lnTo>
                  <a:lnTo>
                    <a:pt x="3" y="709"/>
                  </a:lnTo>
                  <a:lnTo>
                    <a:pt x="12" y="640"/>
                  </a:lnTo>
                  <a:lnTo>
                    <a:pt x="28" y="573"/>
                  </a:lnTo>
                  <a:lnTo>
                    <a:pt x="48" y="508"/>
                  </a:lnTo>
                  <a:lnTo>
                    <a:pt x="75" y="446"/>
                  </a:lnTo>
                  <a:lnTo>
                    <a:pt x="106" y="386"/>
                  </a:lnTo>
                  <a:lnTo>
                    <a:pt x="142" y="330"/>
                  </a:lnTo>
                  <a:lnTo>
                    <a:pt x="184" y="278"/>
                  </a:lnTo>
                  <a:lnTo>
                    <a:pt x="228" y="229"/>
                  </a:lnTo>
                  <a:lnTo>
                    <a:pt x="278" y="184"/>
                  </a:lnTo>
                  <a:lnTo>
                    <a:pt x="330" y="143"/>
                  </a:lnTo>
                  <a:lnTo>
                    <a:pt x="387" y="107"/>
                  </a:lnTo>
                  <a:lnTo>
                    <a:pt x="445" y="76"/>
                  </a:lnTo>
                  <a:lnTo>
                    <a:pt x="508" y="49"/>
                  </a:lnTo>
                  <a:lnTo>
                    <a:pt x="572" y="28"/>
                  </a:lnTo>
                  <a:lnTo>
                    <a:pt x="640" y="13"/>
                  </a:lnTo>
                  <a:lnTo>
                    <a:pt x="708" y="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6872BEA-391F-37DE-3C5F-7FA18DB589DB}"/>
                </a:ext>
              </a:extLst>
            </p:cNvPr>
            <p:cNvSpPr/>
            <p:nvPr/>
          </p:nvSpPr>
          <p:spPr>
            <a:xfrm>
              <a:off x="1859131" y="2907839"/>
              <a:ext cx="897050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n-US" sz="7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NTLM HASH</a:t>
              </a:r>
            </a:p>
          </p:txBody>
        </p:sp>
      </p:grp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C4EE84E-1719-26F2-40AA-49A713B6A3AB}"/>
              </a:ext>
            </a:extLst>
          </p:cNvPr>
          <p:cNvCxnSpPr>
            <a:cxnSpLocks/>
          </p:cNvCxnSpPr>
          <p:nvPr/>
        </p:nvCxnSpPr>
        <p:spPr>
          <a:xfrm flipH="1">
            <a:off x="1524293" y="5036574"/>
            <a:ext cx="2834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178F1F7-C68D-F6F4-2B76-44100159D16B}"/>
              </a:ext>
            </a:extLst>
          </p:cNvPr>
          <p:cNvSpPr/>
          <p:nvPr/>
        </p:nvSpPr>
        <p:spPr>
          <a:xfrm>
            <a:off x="2083592" y="5446964"/>
            <a:ext cx="146796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7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DONE </a:t>
            </a:r>
            <a:r>
              <a:rPr lang="en-US" sz="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62074EC-7380-F74D-162C-A0958ED306CC}"/>
              </a:ext>
            </a:extLst>
          </p:cNvPr>
          <p:cNvSpPr txBox="1"/>
          <p:nvPr/>
        </p:nvSpPr>
        <p:spPr>
          <a:xfrm>
            <a:off x="2392352" y="5880627"/>
            <a:ext cx="1151608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b="1" dirty="0"/>
              <a:t>Network login</a:t>
            </a:r>
          </a:p>
        </p:txBody>
      </p:sp>
      <p:pic>
        <p:nvPicPr>
          <p:cNvPr id="38" name="Image 37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35C73EFF-BFEE-F070-7967-AEBEEAD15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51" y="5420518"/>
            <a:ext cx="334222" cy="33422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C3D3CF5-A549-9888-C06A-233519C5ABE7}"/>
              </a:ext>
            </a:extLst>
          </p:cNvPr>
          <p:cNvSpPr/>
          <p:nvPr/>
        </p:nvSpPr>
        <p:spPr>
          <a:xfrm>
            <a:off x="2104222" y="3048137"/>
            <a:ext cx="146796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7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DONE </a:t>
            </a:r>
            <a:r>
              <a:rPr lang="en-US" sz="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pic>
        <p:nvPicPr>
          <p:cNvPr id="41" name="Image 40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AF178C47-7B51-0EFE-06FC-F0B584EE0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02" y="2985046"/>
            <a:ext cx="334222" cy="334222"/>
          </a:xfrm>
          <a:prstGeom prst="rect">
            <a:avLst/>
          </a:prstGeom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53A85556-E3CB-FD45-AC22-402229E3D5FC}"/>
              </a:ext>
            </a:extLst>
          </p:cNvPr>
          <p:cNvGrpSpPr/>
          <p:nvPr/>
        </p:nvGrpSpPr>
        <p:grpSpPr>
          <a:xfrm>
            <a:off x="2230606" y="2025429"/>
            <a:ext cx="897050" cy="752413"/>
            <a:chOff x="1859131" y="2463203"/>
            <a:chExt cx="897050" cy="752413"/>
          </a:xfrm>
        </p:grpSpPr>
        <p:sp>
          <p:nvSpPr>
            <p:cNvPr id="43" name="Donut 923">
              <a:extLst>
                <a:ext uri="{FF2B5EF4-FFF2-40B4-BE49-F238E27FC236}">
                  <a16:creationId xmlns:a16="http://schemas.microsoft.com/office/drawing/2014/main" id="{62D1DE96-58A7-DFD1-99F6-2C803B1D40F9}"/>
                </a:ext>
              </a:extLst>
            </p:cNvPr>
            <p:cNvSpPr/>
            <p:nvPr/>
          </p:nvSpPr>
          <p:spPr>
            <a:xfrm>
              <a:off x="2083536" y="2463203"/>
              <a:ext cx="448241" cy="448242"/>
            </a:xfrm>
            <a:prstGeom prst="donut">
              <a:avLst>
                <a:gd name="adj" fmla="val 579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08647FFD-4AA5-0941-F27F-A28814D775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4843" y="2601571"/>
              <a:ext cx="331100" cy="164021"/>
            </a:xfrm>
            <a:custGeom>
              <a:avLst/>
              <a:gdLst>
                <a:gd name="T0" fmla="*/ 395 w 3315"/>
                <a:gd name="T1" fmla="*/ 591 h 1560"/>
                <a:gd name="T2" fmla="*/ 313 w 3315"/>
                <a:gd name="T3" fmla="*/ 649 h 1560"/>
                <a:gd name="T4" fmla="*/ 269 w 3315"/>
                <a:gd name="T5" fmla="*/ 740 h 1560"/>
                <a:gd name="T6" fmla="*/ 279 w 3315"/>
                <a:gd name="T7" fmla="*/ 844 h 1560"/>
                <a:gd name="T8" fmla="*/ 336 w 3315"/>
                <a:gd name="T9" fmla="*/ 925 h 1560"/>
                <a:gd name="T10" fmla="*/ 428 w 3315"/>
                <a:gd name="T11" fmla="*/ 968 h 1560"/>
                <a:gd name="T12" fmla="*/ 531 w 3315"/>
                <a:gd name="T13" fmla="*/ 959 h 1560"/>
                <a:gd name="T14" fmla="*/ 613 w 3315"/>
                <a:gd name="T15" fmla="*/ 901 h 1560"/>
                <a:gd name="T16" fmla="*/ 656 w 3315"/>
                <a:gd name="T17" fmla="*/ 810 h 1560"/>
                <a:gd name="T18" fmla="*/ 647 w 3315"/>
                <a:gd name="T19" fmla="*/ 706 h 1560"/>
                <a:gd name="T20" fmla="*/ 589 w 3315"/>
                <a:gd name="T21" fmla="*/ 625 h 1560"/>
                <a:gd name="T22" fmla="*/ 499 w 3315"/>
                <a:gd name="T23" fmla="*/ 582 h 1560"/>
                <a:gd name="T24" fmla="*/ 848 w 3315"/>
                <a:gd name="T25" fmla="*/ 3 h 1560"/>
                <a:gd name="T26" fmla="*/ 1041 w 3315"/>
                <a:gd name="T27" fmla="*/ 45 h 1560"/>
                <a:gd name="T28" fmla="*/ 1213 w 3315"/>
                <a:gd name="T29" fmla="*/ 132 h 1560"/>
                <a:gd name="T30" fmla="*/ 1358 w 3315"/>
                <a:gd name="T31" fmla="*/ 257 h 1560"/>
                <a:gd name="T32" fmla="*/ 1468 w 3315"/>
                <a:gd name="T33" fmla="*/ 414 h 1560"/>
                <a:gd name="T34" fmla="*/ 3013 w 3315"/>
                <a:gd name="T35" fmla="*/ 403 h 1560"/>
                <a:gd name="T36" fmla="*/ 2782 w 3315"/>
                <a:gd name="T37" fmla="*/ 936 h 1560"/>
                <a:gd name="T38" fmla="*/ 2193 w 3315"/>
                <a:gd name="T39" fmla="*/ 1112 h 1560"/>
                <a:gd name="T40" fmla="*/ 2180 w 3315"/>
                <a:gd name="T41" fmla="*/ 1095 h 1560"/>
                <a:gd name="T42" fmla="*/ 2144 w 3315"/>
                <a:gd name="T43" fmla="*/ 1053 h 1560"/>
                <a:gd name="T44" fmla="*/ 2099 w 3315"/>
                <a:gd name="T45" fmla="*/ 1001 h 1560"/>
                <a:gd name="T46" fmla="*/ 2053 w 3315"/>
                <a:gd name="T47" fmla="*/ 954 h 1560"/>
                <a:gd name="T48" fmla="*/ 2017 w 3315"/>
                <a:gd name="T49" fmla="*/ 925 h 1560"/>
                <a:gd name="T50" fmla="*/ 2000 w 3315"/>
                <a:gd name="T51" fmla="*/ 928 h 1560"/>
                <a:gd name="T52" fmla="*/ 1969 w 3315"/>
                <a:gd name="T53" fmla="*/ 960 h 1560"/>
                <a:gd name="T54" fmla="*/ 1921 w 3315"/>
                <a:gd name="T55" fmla="*/ 1006 h 1560"/>
                <a:gd name="T56" fmla="*/ 1870 w 3315"/>
                <a:gd name="T57" fmla="*/ 1058 h 1560"/>
                <a:gd name="T58" fmla="*/ 1822 w 3315"/>
                <a:gd name="T59" fmla="*/ 1105 h 1560"/>
                <a:gd name="T60" fmla="*/ 1791 w 3315"/>
                <a:gd name="T61" fmla="*/ 1136 h 1560"/>
                <a:gd name="T62" fmla="*/ 1469 w 3315"/>
                <a:gd name="T63" fmla="*/ 1143 h 1560"/>
                <a:gd name="T64" fmla="*/ 1401 w 3315"/>
                <a:gd name="T65" fmla="*/ 1251 h 1560"/>
                <a:gd name="T66" fmla="*/ 1266 w 3315"/>
                <a:gd name="T67" fmla="*/ 1388 h 1560"/>
                <a:gd name="T68" fmla="*/ 1103 w 3315"/>
                <a:gd name="T69" fmla="*/ 1489 h 1560"/>
                <a:gd name="T70" fmla="*/ 914 w 3315"/>
                <a:gd name="T71" fmla="*/ 1548 h 1560"/>
                <a:gd name="T72" fmla="*/ 708 w 3315"/>
                <a:gd name="T73" fmla="*/ 1557 h 1560"/>
                <a:gd name="T74" fmla="*/ 508 w 3315"/>
                <a:gd name="T75" fmla="*/ 1511 h 1560"/>
                <a:gd name="T76" fmla="*/ 330 w 3315"/>
                <a:gd name="T77" fmla="*/ 1417 h 1560"/>
                <a:gd name="T78" fmla="*/ 184 w 3315"/>
                <a:gd name="T79" fmla="*/ 1282 h 1560"/>
                <a:gd name="T80" fmla="*/ 75 w 3315"/>
                <a:gd name="T81" fmla="*/ 1114 h 1560"/>
                <a:gd name="T82" fmla="*/ 12 w 3315"/>
                <a:gd name="T83" fmla="*/ 920 h 1560"/>
                <a:gd name="T84" fmla="*/ 3 w 3315"/>
                <a:gd name="T85" fmla="*/ 709 h 1560"/>
                <a:gd name="T86" fmla="*/ 48 w 3315"/>
                <a:gd name="T87" fmla="*/ 508 h 1560"/>
                <a:gd name="T88" fmla="*/ 142 w 3315"/>
                <a:gd name="T89" fmla="*/ 330 h 1560"/>
                <a:gd name="T90" fmla="*/ 278 w 3315"/>
                <a:gd name="T91" fmla="*/ 184 h 1560"/>
                <a:gd name="T92" fmla="*/ 445 w 3315"/>
                <a:gd name="T93" fmla="*/ 76 h 1560"/>
                <a:gd name="T94" fmla="*/ 640 w 3315"/>
                <a:gd name="T95" fmla="*/ 13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5" h="1560">
                  <a:moveTo>
                    <a:pt x="463" y="579"/>
                  </a:moveTo>
                  <a:lnTo>
                    <a:pt x="428" y="582"/>
                  </a:lnTo>
                  <a:lnTo>
                    <a:pt x="395" y="591"/>
                  </a:lnTo>
                  <a:lnTo>
                    <a:pt x="363" y="605"/>
                  </a:lnTo>
                  <a:lnTo>
                    <a:pt x="336" y="625"/>
                  </a:lnTo>
                  <a:lnTo>
                    <a:pt x="313" y="649"/>
                  </a:lnTo>
                  <a:lnTo>
                    <a:pt x="294" y="676"/>
                  </a:lnTo>
                  <a:lnTo>
                    <a:pt x="279" y="706"/>
                  </a:lnTo>
                  <a:lnTo>
                    <a:pt x="269" y="740"/>
                  </a:lnTo>
                  <a:lnTo>
                    <a:pt x="266" y="775"/>
                  </a:lnTo>
                  <a:lnTo>
                    <a:pt x="269" y="810"/>
                  </a:lnTo>
                  <a:lnTo>
                    <a:pt x="279" y="844"/>
                  </a:lnTo>
                  <a:lnTo>
                    <a:pt x="294" y="874"/>
                  </a:lnTo>
                  <a:lnTo>
                    <a:pt x="313" y="901"/>
                  </a:lnTo>
                  <a:lnTo>
                    <a:pt x="336" y="925"/>
                  </a:lnTo>
                  <a:lnTo>
                    <a:pt x="363" y="944"/>
                  </a:lnTo>
                  <a:lnTo>
                    <a:pt x="395" y="959"/>
                  </a:lnTo>
                  <a:lnTo>
                    <a:pt x="428" y="968"/>
                  </a:lnTo>
                  <a:lnTo>
                    <a:pt x="463" y="971"/>
                  </a:lnTo>
                  <a:lnTo>
                    <a:pt x="499" y="968"/>
                  </a:lnTo>
                  <a:lnTo>
                    <a:pt x="531" y="959"/>
                  </a:lnTo>
                  <a:lnTo>
                    <a:pt x="562" y="944"/>
                  </a:lnTo>
                  <a:lnTo>
                    <a:pt x="589" y="925"/>
                  </a:lnTo>
                  <a:lnTo>
                    <a:pt x="613" y="901"/>
                  </a:lnTo>
                  <a:lnTo>
                    <a:pt x="632" y="874"/>
                  </a:lnTo>
                  <a:lnTo>
                    <a:pt x="647" y="844"/>
                  </a:lnTo>
                  <a:lnTo>
                    <a:pt x="656" y="810"/>
                  </a:lnTo>
                  <a:lnTo>
                    <a:pt x="659" y="775"/>
                  </a:lnTo>
                  <a:lnTo>
                    <a:pt x="656" y="740"/>
                  </a:lnTo>
                  <a:lnTo>
                    <a:pt x="647" y="706"/>
                  </a:lnTo>
                  <a:lnTo>
                    <a:pt x="632" y="676"/>
                  </a:lnTo>
                  <a:lnTo>
                    <a:pt x="613" y="649"/>
                  </a:lnTo>
                  <a:lnTo>
                    <a:pt x="589" y="625"/>
                  </a:lnTo>
                  <a:lnTo>
                    <a:pt x="562" y="605"/>
                  </a:lnTo>
                  <a:lnTo>
                    <a:pt x="531" y="591"/>
                  </a:lnTo>
                  <a:lnTo>
                    <a:pt x="499" y="582"/>
                  </a:lnTo>
                  <a:lnTo>
                    <a:pt x="463" y="579"/>
                  </a:lnTo>
                  <a:close/>
                  <a:moveTo>
                    <a:pt x="780" y="0"/>
                  </a:moveTo>
                  <a:lnTo>
                    <a:pt x="848" y="3"/>
                  </a:lnTo>
                  <a:lnTo>
                    <a:pt x="914" y="12"/>
                  </a:lnTo>
                  <a:lnTo>
                    <a:pt x="979" y="26"/>
                  </a:lnTo>
                  <a:lnTo>
                    <a:pt x="1041" y="45"/>
                  </a:lnTo>
                  <a:lnTo>
                    <a:pt x="1101" y="70"/>
                  </a:lnTo>
                  <a:lnTo>
                    <a:pt x="1158" y="99"/>
                  </a:lnTo>
                  <a:lnTo>
                    <a:pt x="1213" y="132"/>
                  </a:lnTo>
                  <a:lnTo>
                    <a:pt x="1264" y="170"/>
                  </a:lnTo>
                  <a:lnTo>
                    <a:pt x="1313" y="211"/>
                  </a:lnTo>
                  <a:lnTo>
                    <a:pt x="1358" y="257"/>
                  </a:lnTo>
                  <a:lnTo>
                    <a:pt x="1399" y="306"/>
                  </a:lnTo>
                  <a:lnTo>
                    <a:pt x="1435" y="358"/>
                  </a:lnTo>
                  <a:lnTo>
                    <a:pt x="1468" y="414"/>
                  </a:lnTo>
                  <a:lnTo>
                    <a:pt x="1469" y="417"/>
                  </a:lnTo>
                  <a:lnTo>
                    <a:pt x="1469" y="414"/>
                  </a:lnTo>
                  <a:lnTo>
                    <a:pt x="3013" y="403"/>
                  </a:lnTo>
                  <a:lnTo>
                    <a:pt x="3315" y="704"/>
                  </a:lnTo>
                  <a:lnTo>
                    <a:pt x="2932" y="1087"/>
                  </a:lnTo>
                  <a:lnTo>
                    <a:pt x="2782" y="936"/>
                  </a:lnTo>
                  <a:lnTo>
                    <a:pt x="2588" y="1129"/>
                  </a:lnTo>
                  <a:lnTo>
                    <a:pt x="2382" y="923"/>
                  </a:lnTo>
                  <a:lnTo>
                    <a:pt x="2193" y="1112"/>
                  </a:lnTo>
                  <a:lnTo>
                    <a:pt x="2192" y="1110"/>
                  </a:lnTo>
                  <a:lnTo>
                    <a:pt x="2187" y="1104"/>
                  </a:lnTo>
                  <a:lnTo>
                    <a:pt x="2180" y="1095"/>
                  </a:lnTo>
                  <a:lnTo>
                    <a:pt x="2170" y="1083"/>
                  </a:lnTo>
                  <a:lnTo>
                    <a:pt x="2157" y="1069"/>
                  </a:lnTo>
                  <a:lnTo>
                    <a:pt x="2144" y="1053"/>
                  </a:lnTo>
                  <a:lnTo>
                    <a:pt x="2129" y="1036"/>
                  </a:lnTo>
                  <a:lnTo>
                    <a:pt x="2114" y="1019"/>
                  </a:lnTo>
                  <a:lnTo>
                    <a:pt x="2099" y="1001"/>
                  </a:lnTo>
                  <a:lnTo>
                    <a:pt x="2083" y="985"/>
                  </a:lnTo>
                  <a:lnTo>
                    <a:pt x="2068" y="969"/>
                  </a:lnTo>
                  <a:lnTo>
                    <a:pt x="2053" y="954"/>
                  </a:lnTo>
                  <a:lnTo>
                    <a:pt x="2039" y="941"/>
                  </a:lnTo>
                  <a:lnTo>
                    <a:pt x="2027" y="931"/>
                  </a:lnTo>
                  <a:lnTo>
                    <a:pt x="2017" y="925"/>
                  </a:lnTo>
                  <a:lnTo>
                    <a:pt x="2009" y="922"/>
                  </a:lnTo>
                  <a:lnTo>
                    <a:pt x="2004" y="923"/>
                  </a:lnTo>
                  <a:lnTo>
                    <a:pt x="2000" y="928"/>
                  </a:lnTo>
                  <a:lnTo>
                    <a:pt x="1992" y="936"/>
                  </a:lnTo>
                  <a:lnTo>
                    <a:pt x="1981" y="946"/>
                  </a:lnTo>
                  <a:lnTo>
                    <a:pt x="1969" y="960"/>
                  </a:lnTo>
                  <a:lnTo>
                    <a:pt x="1955" y="974"/>
                  </a:lnTo>
                  <a:lnTo>
                    <a:pt x="1939" y="989"/>
                  </a:lnTo>
                  <a:lnTo>
                    <a:pt x="1921" y="1006"/>
                  </a:lnTo>
                  <a:lnTo>
                    <a:pt x="1904" y="1023"/>
                  </a:lnTo>
                  <a:lnTo>
                    <a:pt x="1887" y="1041"/>
                  </a:lnTo>
                  <a:lnTo>
                    <a:pt x="1870" y="1058"/>
                  </a:lnTo>
                  <a:lnTo>
                    <a:pt x="1853" y="1075"/>
                  </a:lnTo>
                  <a:lnTo>
                    <a:pt x="1837" y="1091"/>
                  </a:lnTo>
                  <a:lnTo>
                    <a:pt x="1822" y="1105"/>
                  </a:lnTo>
                  <a:lnTo>
                    <a:pt x="1810" y="1118"/>
                  </a:lnTo>
                  <a:lnTo>
                    <a:pt x="1799" y="1128"/>
                  </a:lnTo>
                  <a:lnTo>
                    <a:pt x="1791" y="1136"/>
                  </a:lnTo>
                  <a:lnTo>
                    <a:pt x="1786" y="1141"/>
                  </a:lnTo>
                  <a:lnTo>
                    <a:pt x="1784" y="1143"/>
                  </a:lnTo>
                  <a:lnTo>
                    <a:pt x="1469" y="1143"/>
                  </a:lnTo>
                  <a:lnTo>
                    <a:pt x="1469" y="1143"/>
                  </a:lnTo>
                  <a:lnTo>
                    <a:pt x="1437" y="1199"/>
                  </a:lnTo>
                  <a:lnTo>
                    <a:pt x="1401" y="1251"/>
                  </a:lnTo>
                  <a:lnTo>
                    <a:pt x="1359" y="1301"/>
                  </a:lnTo>
                  <a:lnTo>
                    <a:pt x="1315" y="1347"/>
                  </a:lnTo>
                  <a:lnTo>
                    <a:pt x="1266" y="1388"/>
                  </a:lnTo>
                  <a:lnTo>
                    <a:pt x="1215" y="1427"/>
                  </a:lnTo>
                  <a:lnTo>
                    <a:pt x="1161" y="1460"/>
                  </a:lnTo>
                  <a:lnTo>
                    <a:pt x="1103" y="1489"/>
                  </a:lnTo>
                  <a:lnTo>
                    <a:pt x="1042" y="1515"/>
                  </a:lnTo>
                  <a:lnTo>
                    <a:pt x="980" y="1534"/>
                  </a:lnTo>
                  <a:lnTo>
                    <a:pt x="914" y="1548"/>
                  </a:lnTo>
                  <a:lnTo>
                    <a:pt x="848" y="1557"/>
                  </a:lnTo>
                  <a:lnTo>
                    <a:pt x="780" y="1560"/>
                  </a:lnTo>
                  <a:lnTo>
                    <a:pt x="708" y="1557"/>
                  </a:lnTo>
                  <a:lnTo>
                    <a:pt x="640" y="1547"/>
                  </a:lnTo>
                  <a:lnTo>
                    <a:pt x="572" y="1532"/>
                  </a:lnTo>
                  <a:lnTo>
                    <a:pt x="508" y="1511"/>
                  </a:lnTo>
                  <a:lnTo>
                    <a:pt x="445" y="1484"/>
                  </a:lnTo>
                  <a:lnTo>
                    <a:pt x="387" y="1453"/>
                  </a:lnTo>
                  <a:lnTo>
                    <a:pt x="330" y="1417"/>
                  </a:lnTo>
                  <a:lnTo>
                    <a:pt x="278" y="1376"/>
                  </a:lnTo>
                  <a:lnTo>
                    <a:pt x="228" y="1331"/>
                  </a:lnTo>
                  <a:lnTo>
                    <a:pt x="184" y="1282"/>
                  </a:lnTo>
                  <a:lnTo>
                    <a:pt x="142" y="1230"/>
                  </a:lnTo>
                  <a:lnTo>
                    <a:pt x="106" y="1174"/>
                  </a:lnTo>
                  <a:lnTo>
                    <a:pt x="75" y="1114"/>
                  </a:lnTo>
                  <a:lnTo>
                    <a:pt x="48" y="1052"/>
                  </a:lnTo>
                  <a:lnTo>
                    <a:pt x="28" y="987"/>
                  </a:lnTo>
                  <a:lnTo>
                    <a:pt x="12" y="920"/>
                  </a:lnTo>
                  <a:lnTo>
                    <a:pt x="3" y="851"/>
                  </a:lnTo>
                  <a:lnTo>
                    <a:pt x="0" y="780"/>
                  </a:lnTo>
                  <a:lnTo>
                    <a:pt x="3" y="709"/>
                  </a:lnTo>
                  <a:lnTo>
                    <a:pt x="12" y="640"/>
                  </a:lnTo>
                  <a:lnTo>
                    <a:pt x="28" y="573"/>
                  </a:lnTo>
                  <a:lnTo>
                    <a:pt x="48" y="508"/>
                  </a:lnTo>
                  <a:lnTo>
                    <a:pt x="75" y="446"/>
                  </a:lnTo>
                  <a:lnTo>
                    <a:pt x="106" y="386"/>
                  </a:lnTo>
                  <a:lnTo>
                    <a:pt x="142" y="330"/>
                  </a:lnTo>
                  <a:lnTo>
                    <a:pt x="184" y="278"/>
                  </a:lnTo>
                  <a:lnTo>
                    <a:pt x="228" y="229"/>
                  </a:lnTo>
                  <a:lnTo>
                    <a:pt x="278" y="184"/>
                  </a:lnTo>
                  <a:lnTo>
                    <a:pt x="330" y="143"/>
                  </a:lnTo>
                  <a:lnTo>
                    <a:pt x="387" y="107"/>
                  </a:lnTo>
                  <a:lnTo>
                    <a:pt x="445" y="76"/>
                  </a:lnTo>
                  <a:lnTo>
                    <a:pt x="508" y="49"/>
                  </a:lnTo>
                  <a:lnTo>
                    <a:pt x="572" y="28"/>
                  </a:lnTo>
                  <a:lnTo>
                    <a:pt x="640" y="13"/>
                  </a:lnTo>
                  <a:lnTo>
                    <a:pt x="708" y="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A4F273-1D67-A1FD-991F-827E0515E5A3}"/>
                </a:ext>
              </a:extLst>
            </p:cNvPr>
            <p:cNvSpPr/>
            <p:nvPr/>
          </p:nvSpPr>
          <p:spPr>
            <a:xfrm>
              <a:off x="1859131" y="2907839"/>
              <a:ext cx="8970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n-US" sz="7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CLEAR TEXT PASSWORD</a:t>
              </a:r>
            </a:p>
          </p:txBody>
        </p:sp>
      </p:grp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C2AB3005-913F-BE45-D26B-FC75606D7307}"/>
              </a:ext>
            </a:extLst>
          </p:cNvPr>
          <p:cNvCxnSpPr/>
          <p:nvPr/>
        </p:nvCxnSpPr>
        <p:spPr>
          <a:xfrm>
            <a:off x="1533554" y="5204716"/>
            <a:ext cx="2895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ACE20779-BBDF-F31E-A408-68FA5BC8C001}"/>
              </a:ext>
            </a:extLst>
          </p:cNvPr>
          <p:cNvCxnSpPr>
            <a:cxnSpLocks/>
          </p:cNvCxnSpPr>
          <p:nvPr/>
        </p:nvCxnSpPr>
        <p:spPr>
          <a:xfrm flipH="1">
            <a:off x="1533554" y="5380267"/>
            <a:ext cx="2834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C2A40D61-8CF2-21F9-78E3-C96C49D7433C}"/>
              </a:ext>
            </a:extLst>
          </p:cNvPr>
          <p:cNvSpPr txBox="1"/>
          <p:nvPr/>
        </p:nvSpPr>
        <p:spPr>
          <a:xfrm>
            <a:off x="1885235" y="4945450"/>
            <a:ext cx="1658724" cy="299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/>
              <a:t>A lot of data exchange !</a:t>
            </a:r>
            <a:endParaRPr lang="en-US" sz="1200" dirty="0" err="1"/>
          </a:p>
        </p:txBody>
      </p:sp>
      <p:sp>
        <p:nvSpPr>
          <p:cNvPr id="49" name="Freeform 27">
            <a:extLst>
              <a:ext uri="{FF2B5EF4-FFF2-40B4-BE49-F238E27FC236}">
                <a16:creationId xmlns:a16="http://schemas.microsoft.com/office/drawing/2014/main" id="{C609C99C-9F86-B301-E580-BF43C300F757}"/>
              </a:ext>
            </a:extLst>
          </p:cNvPr>
          <p:cNvSpPr>
            <a:spLocks noEditPoints="1"/>
          </p:cNvSpPr>
          <p:nvPr/>
        </p:nvSpPr>
        <p:spPr bwMode="auto">
          <a:xfrm>
            <a:off x="3866113" y="5107607"/>
            <a:ext cx="318510" cy="319718"/>
          </a:xfrm>
          <a:custGeom>
            <a:avLst/>
            <a:gdLst>
              <a:gd name="T0" fmla="*/ 800 w 3165"/>
              <a:gd name="T1" fmla="*/ 454 h 3176"/>
              <a:gd name="T2" fmla="*/ 544 w 3165"/>
              <a:gd name="T3" fmla="*/ 661 h 3176"/>
              <a:gd name="T4" fmla="*/ 405 w 3165"/>
              <a:gd name="T5" fmla="*/ 954 h 3176"/>
              <a:gd name="T6" fmla="*/ 363 w 3165"/>
              <a:gd name="T7" fmla="*/ 1276 h 3176"/>
              <a:gd name="T8" fmla="*/ 459 w 3165"/>
              <a:gd name="T9" fmla="*/ 1597 h 3176"/>
              <a:gd name="T10" fmla="*/ 679 w 3165"/>
              <a:gd name="T11" fmla="*/ 1854 h 3176"/>
              <a:gd name="T12" fmla="*/ 982 w 3165"/>
              <a:gd name="T13" fmla="*/ 1997 h 3176"/>
              <a:gd name="T14" fmla="*/ 1240 w 3165"/>
              <a:gd name="T15" fmla="*/ 2021 h 3176"/>
              <a:gd name="T16" fmla="*/ 1526 w 3165"/>
              <a:gd name="T17" fmla="*/ 1959 h 3176"/>
              <a:gd name="T18" fmla="*/ 1817 w 3165"/>
              <a:gd name="T19" fmla="*/ 1717 h 3176"/>
              <a:gd name="T20" fmla="*/ 1974 w 3165"/>
              <a:gd name="T21" fmla="*/ 1386 h 3176"/>
              <a:gd name="T22" fmla="*/ 1951 w 3165"/>
              <a:gd name="T23" fmla="*/ 1011 h 3176"/>
              <a:gd name="T24" fmla="*/ 1797 w 3165"/>
              <a:gd name="T25" fmla="*/ 678 h 3176"/>
              <a:gd name="T26" fmla="*/ 1535 w 3165"/>
              <a:gd name="T27" fmla="*/ 463 h 3176"/>
              <a:gd name="T28" fmla="*/ 1190 w 3165"/>
              <a:gd name="T29" fmla="*/ 385 h 3176"/>
              <a:gd name="T30" fmla="*/ 1190 w 3165"/>
              <a:gd name="T31" fmla="*/ 0 h 3176"/>
              <a:gd name="T32" fmla="*/ 1609 w 3165"/>
              <a:gd name="T33" fmla="*/ 85 h 3176"/>
              <a:gd name="T34" fmla="*/ 1969 w 3165"/>
              <a:gd name="T35" fmla="*/ 316 h 3176"/>
              <a:gd name="T36" fmla="*/ 2235 w 3165"/>
              <a:gd name="T37" fmla="*/ 663 h 3176"/>
              <a:gd name="T38" fmla="*/ 2348 w 3165"/>
              <a:gd name="T39" fmla="*/ 1077 h 3176"/>
              <a:gd name="T40" fmla="*/ 2308 w 3165"/>
              <a:gd name="T41" fmla="*/ 1488 h 3176"/>
              <a:gd name="T42" fmla="*/ 2268 w 3165"/>
              <a:gd name="T43" fmla="*/ 1860 h 3176"/>
              <a:gd name="T44" fmla="*/ 2589 w 3165"/>
              <a:gd name="T45" fmla="*/ 2185 h 3176"/>
              <a:gd name="T46" fmla="*/ 2814 w 3165"/>
              <a:gd name="T47" fmla="*/ 2413 h 3176"/>
              <a:gd name="T48" fmla="*/ 2959 w 3165"/>
              <a:gd name="T49" fmla="*/ 2559 h 3176"/>
              <a:gd name="T50" fmla="*/ 3044 w 3165"/>
              <a:gd name="T51" fmla="*/ 2644 h 3176"/>
              <a:gd name="T52" fmla="*/ 3082 w 3165"/>
              <a:gd name="T53" fmla="*/ 2683 h 3176"/>
              <a:gd name="T54" fmla="*/ 3093 w 3165"/>
              <a:gd name="T55" fmla="*/ 2695 h 3176"/>
              <a:gd name="T56" fmla="*/ 3137 w 3165"/>
              <a:gd name="T57" fmla="*/ 2756 h 3176"/>
              <a:gd name="T58" fmla="*/ 3160 w 3165"/>
              <a:gd name="T59" fmla="*/ 2958 h 3176"/>
              <a:gd name="T60" fmla="*/ 3060 w 3165"/>
              <a:gd name="T61" fmla="*/ 3144 h 3176"/>
              <a:gd name="T62" fmla="*/ 2920 w 3165"/>
              <a:gd name="T63" fmla="*/ 3176 h 3176"/>
              <a:gd name="T64" fmla="*/ 2787 w 3165"/>
              <a:gd name="T65" fmla="*/ 3174 h 3176"/>
              <a:gd name="T66" fmla="*/ 2665 w 3165"/>
              <a:gd name="T67" fmla="*/ 3128 h 3176"/>
              <a:gd name="T68" fmla="*/ 2323 w 3165"/>
              <a:gd name="T69" fmla="*/ 2781 h 3176"/>
              <a:gd name="T70" fmla="*/ 2079 w 3165"/>
              <a:gd name="T71" fmla="*/ 2536 h 3176"/>
              <a:gd name="T72" fmla="*/ 1919 w 3165"/>
              <a:gd name="T73" fmla="*/ 2373 h 3176"/>
              <a:gd name="T74" fmla="*/ 1824 w 3165"/>
              <a:gd name="T75" fmla="*/ 2278 h 3176"/>
              <a:gd name="T76" fmla="*/ 1777 w 3165"/>
              <a:gd name="T77" fmla="*/ 2232 h 3176"/>
              <a:gd name="T78" fmla="*/ 1763 w 3165"/>
              <a:gd name="T79" fmla="*/ 2216 h 3176"/>
              <a:gd name="T80" fmla="*/ 1476 w 3165"/>
              <a:gd name="T81" fmla="*/ 2359 h 3176"/>
              <a:gd name="T82" fmla="*/ 1237 w 3165"/>
              <a:gd name="T83" fmla="*/ 2403 h 3176"/>
              <a:gd name="T84" fmla="*/ 827 w 3165"/>
              <a:gd name="T85" fmla="*/ 2353 h 3176"/>
              <a:gd name="T86" fmla="*/ 440 w 3165"/>
              <a:gd name="T87" fmla="*/ 2148 h 3176"/>
              <a:gd name="T88" fmla="*/ 164 w 3165"/>
              <a:gd name="T89" fmla="*/ 1822 h 3176"/>
              <a:gd name="T90" fmla="*/ 26 w 3165"/>
              <a:gd name="T91" fmla="*/ 1402 h 3176"/>
              <a:gd name="T92" fmla="*/ 20 w 3165"/>
              <a:gd name="T93" fmla="*/ 976 h 3176"/>
              <a:gd name="T94" fmla="*/ 191 w 3165"/>
              <a:gd name="T95" fmla="*/ 578 h 3176"/>
              <a:gd name="T96" fmla="*/ 398 w 3165"/>
              <a:gd name="T97" fmla="*/ 290 h 3176"/>
              <a:gd name="T98" fmla="*/ 690 w 3165"/>
              <a:gd name="T99" fmla="*/ 104 h 3176"/>
              <a:gd name="T100" fmla="*/ 1000 w 3165"/>
              <a:gd name="T101" fmla="*/ 15 h 3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65" h="3176">
                <a:moveTo>
                  <a:pt x="1023" y="385"/>
                </a:moveTo>
                <a:lnTo>
                  <a:pt x="1000" y="385"/>
                </a:lnTo>
                <a:lnTo>
                  <a:pt x="931" y="403"/>
                </a:lnTo>
                <a:lnTo>
                  <a:pt x="863" y="426"/>
                </a:lnTo>
                <a:lnTo>
                  <a:pt x="800" y="454"/>
                </a:lnTo>
                <a:lnTo>
                  <a:pt x="740" y="486"/>
                </a:lnTo>
                <a:lnTo>
                  <a:pt x="685" y="524"/>
                </a:lnTo>
                <a:lnTo>
                  <a:pt x="634" y="565"/>
                </a:lnTo>
                <a:lnTo>
                  <a:pt x="586" y="612"/>
                </a:lnTo>
                <a:lnTo>
                  <a:pt x="544" y="661"/>
                </a:lnTo>
                <a:lnTo>
                  <a:pt x="508" y="715"/>
                </a:lnTo>
                <a:lnTo>
                  <a:pt x="476" y="771"/>
                </a:lnTo>
                <a:lnTo>
                  <a:pt x="449" y="830"/>
                </a:lnTo>
                <a:lnTo>
                  <a:pt x="426" y="891"/>
                </a:lnTo>
                <a:lnTo>
                  <a:pt x="405" y="954"/>
                </a:lnTo>
                <a:lnTo>
                  <a:pt x="388" y="1018"/>
                </a:lnTo>
                <a:lnTo>
                  <a:pt x="376" y="1083"/>
                </a:lnTo>
                <a:lnTo>
                  <a:pt x="367" y="1148"/>
                </a:lnTo>
                <a:lnTo>
                  <a:pt x="362" y="1212"/>
                </a:lnTo>
                <a:lnTo>
                  <a:pt x="363" y="1276"/>
                </a:lnTo>
                <a:lnTo>
                  <a:pt x="370" y="1337"/>
                </a:lnTo>
                <a:lnTo>
                  <a:pt x="382" y="1396"/>
                </a:lnTo>
                <a:lnTo>
                  <a:pt x="401" y="1467"/>
                </a:lnTo>
                <a:lnTo>
                  <a:pt x="428" y="1533"/>
                </a:lnTo>
                <a:lnTo>
                  <a:pt x="459" y="1597"/>
                </a:lnTo>
                <a:lnTo>
                  <a:pt x="494" y="1657"/>
                </a:lnTo>
                <a:lnTo>
                  <a:pt x="535" y="1712"/>
                </a:lnTo>
                <a:lnTo>
                  <a:pt x="579" y="1763"/>
                </a:lnTo>
                <a:lnTo>
                  <a:pt x="626" y="1811"/>
                </a:lnTo>
                <a:lnTo>
                  <a:pt x="679" y="1854"/>
                </a:lnTo>
                <a:lnTo>
                  <a:pt x="734" y="1891"/>
                </a:lnTo>
                <a:lnTo>
                  <a:pt x="792" y="1926"/>
                </a:lnTo>
                <a:lnTo>
                  <a:pt x="854" y="1954"/>
                </a:lnTo>
                <a:lnTo>
                  <a:pt x="917" y="1978"/>
                </a:lnTo>
                <a:lnTo>
                  <a:pt x="982" y="1997"/>
                </a:lnTo>
                <a:lnTo>
                  <a:pt x="1050" y="2010"/>
                </a:lnTo>
                <a:lnTo>
                  <a:pt x="1120" y="2019"/>
                </a:lnTo>
                <a:lnTo>
                  <a:pt x="1190" y="2021"/>
                </a:lnTo>
                <a:lnTo>
                  <a:pt x="1214" y="2021"/>
                </a:lnTo>
                <a:lnTo>
                  <a:pt x="1240" y="2021"/>
                </a:lnTo>
                <a:lnTo>
                  <a:pt x="1300" y="2021"/>
                </a:lnTo>
                <a:lnTo>
                  <a:pt x="1336" y="2021"/>
                </a:lnTo>
                <a:lnTo>
                  <a:pt x="1380" y="2021"/>
                </a:lnTo>
                <a:lnTo>
                  <a:pt x="1455" y="1993"/>
                </a:lnTo>
                <a:lnTo>
                  <a:pt x="1526" y="1959"/>
                </a:lnTo>
                <a:lnTo>
                  <a:pt x="1593" y="1920"/>
                </a:lnTo>
                <a:lnTo>
                  <a:pt x="1655" y="1876"/>
                </a:lnTo>
                <a:lnTo>
                  <a:pt x="1714" y="1827"/>
                </a:lnTo>
                <a:lnTo>
                  <a:pt x="1768" y="1774"/>
                </a:lnTo>
                <a:lnTo>
                  <a:pt x="1817" y="1717"/>
                </a:lnTo>
                <a:lnTo>
                  <a:pt x="1861" y="1657"/>
                </a:lnTo>
                <a:lnTo>
                  <a:pt x="1898" y="1593"/>
                </a:lnTo>
                <a:lnTo>
                  <a:pt x="1930" y="1526"/>
                </a:lnTo>
                <a:lnTo>
                  <a:pt x="1955" y="1457"/>
                </a:lnTo>
                <a:lnTo>
                  <a:pt x="1974" y="1386"/>
                </a:lnTo>
                <a:lnTo>
                  <a:pt x="1985" y="1313"/>
                </a:lnTo>
                <a:lnTo>
                  <a:pt x="1989" y="1239"/>
                </a:lnTo>
                <a:lnTo>
                  <a:pt x="1984" y="1164"/>
                </a:lnTo>
                <a:lnTo>
                  <a:pt x="1972" y="1088"/>
                </a:lnTo>
                <a:lnTo>
                  <a:pt x="1951" y="1011"/>
                </a:lnTo>
                <a:lnTo>
                  <a:pt x="1930" y="936"/>
                </a:lnTo>
                <a:lnTo>
                  <a:pt x="1903" y="865"/>
                </a:lnTo>
                <a:lnTo>
                  <a:pt x="1873" y="798"/>
                </a:lnTo>
                <a:lnTo>
                  <a:pt x="1836" y="735"/>
                </a:lnTo>
                <a:lnTo>
                  <a:pt x="1797" y="678"/>
                </a:lnTo>
                <a:lnTo>
                  <a:pt x="1752" y="624"/>
                </a:lnTo>
                <a:lnTo>
                  <a:pt x="1704" y="576"/>
                </a:lnTo>
                <a:lnTo>
                  <a:pt x="1652" y="534"/>
                </a:lnTo>
                <a:lnTo>
                  <a:pt x="1595" y="494"/>
                </a:lnTo>
                <a:lnTo>
                  <a:pt x="1535" y="463"/>
                </a:lnTo>
                <a:lnTo>
                  <a:pt x="1473" y="436"/>
                </a:lnTo>
                <a:lnTo>
                  <a:pt x="1406" y="414"/>
                </a:lnTo>
                <a:lnTo>
                  <a:pt x="1337" y="398"/>
                </a:lnTo>
                <a:lnTo>
                  <a:pt x="1265" y="389"/>
                </a:lnTo>
                <a:lnTo>
                  <a:pt x="1190" y="385"/>
                </a:lnTo>
                <a:lnTo>
                  <a:pt x="1147" y="385"/>
                </a:lnTo>
                <a:lnTo>
                  <a:pt x="1109" y="385"/>
                </a:lnTo>
                <a:lnTo>
                  <a:pt x="1049" y="385"/>
                </a:lnTo>
                <a:lnTo>
                  <a:pt x="1023" y="385"/>
                </a:lnTo>
                <a:close/>
                <a:moveTo>
                  <a:pt x="1190" y="0"/>
                </a:moveTo>
                <a:lnTo>
                  <a:pt x="1276" y="4"/>
                </a:lnTo>
                <a:lnTo>
                  <a:pt x="1362" y="15"/>
                </a:lnTo>
                <a:lnTo>
                  <a:pt x="1446" y="32"/>
                </a:lnTo>
                <a:lnTo>
                  <a:pt x="1529" y="55"/>
                </a:lnTo>
                <a:lnTo>
                  <a:pt x="1609" y="85"/>
                </a:lnTo>
                <a:lnTo>
                  <a:pt x="1687" y="120"/>
                </a:lnTo>
                <a:lnTo>
                  <a:pt x="1763" y="162"/>
                </a:lnTo>
                <a:lnTo>
                  <a:pt x="1835" y="208"/>
                </a:lnTo>
                <a:lnTo>
                  <a:pt x="1903" y="259"/>
                </a:lnTo>
                <a:lnTo>
                  <a:pt x="1969" y="316"/>
                </a:lnTo>
                <a:lnTo>
                  <a:pt x="2032" y="377"/>
                </a:lnTo>
                <a:lnTo>
                  <a:pt x="2089" y="443"/>
                </a:lnTo>
                <a:lnTo>
                  <a:pt x="2142" y="513"/>
                </a:lnTo>
                <a:lnTo>
                  <a:pt x="2191" y="586"/>
                </a:lnTo>
                <a:lnTo>
                  <a:pt x="2235" y="663"/>
                </a:lnTo>
                <a:lnTo>
                  <a:pt x="2272" y="744"/>
                </a:lnTo>
                <a:lnTo>
                  <a:pt x="2305" y="828"/>
                </a:lnTo>
                <a:lnTo>
                  <a:pt x="2332" y="915"/>
                </a:lnTo>
                <a:lnTo>
                  <a:pt x="2343" y="995"/>
                </a:lnTo>
                <a:lnTo>
                  <a:pt x="2348" y="1077"/>
                </a:lnTo>
                <a:lnTo>
                  <a:pt x="2349" y="1159"/>
                </a:lnTo>
                <a:lnTo>
                  <a:pt x="2347" y="1242"/>
                </a:lnTo>
                <a:lnTo>
                  <a:pt x="2338" y="1325"/>
                </a:lnTo>
                <a:lnTo>
                  <a:pt x="2325" y="1407"/>
                </a:lnTo>
                <a:lnTo>
                  <a:pt x="2308" y="1488"/>
                </a:lnTo>
                <a:lnTo>
                  <a:pt x="2285" y="1566"/>
                </a:lnTo>
                <a:lnTo>
                  <a:pt x="2258" y="1641"/>
                </a:lnTo>
                <a:lnTo>
                  <a:pt x="2226" y="1713"/>
                </a:lnTo>
                <a:lnTo>
                  <a:pt x="2189" y="1781"/>
                </a:lnTo>
                <a:lnTo>
                  <a:pt x="2268" y="1860"/>
                </a:lnTo>
                <a:lnTo>
                  <a:pt x="2340" y="1933"/>
                </a:lnTo>
                <a:lnTo>
                  <a:pt x="2408" y="2003"/>
                </a:lnTo>
                <a:lnTo>
                  <a:pt x="2473" y="2068"/>
                </a:lnTo>
                <a:lnTo>
                  <a:pt x="2533" y="2128"/>
                </a:lnTo>
                <a:lnTo>
                  <a:pt x="2589" y="2185"/>
                </a:lnTo>
                <a:lnTo>
                  <a:pt x="2640" y="2238"/>
                </a:lnTo>
                <a:lnTo>
                  <a:pt x="2689" y="2287"/>
                </a:lnTo>
                <a:lnTo>
                  <a:pt x="2734" y="2332"/>
                </a:lnTo>
                <a:lnTo>
                  <a:pt x="2776" y="2373"/>
                </a:lnTo>
                <a:lnTo>
                  <a:pt x="2814" y="2413"/>
                </a:lnTo>
                <a:lnTo>
                  <a:pt x="2849" y="2448"/>
                </a:lnTo>
                <a:lnTo>
                  <a:pt x="2881" y="2480"/>
                </a:lnTo>
                <a:lnTo>
                  <a:pt x="2909" y="2509"/>
                </a:lnTo>
                <a:lnTo>
                  <a:pt x="2936" y="2536"/>
                </a:lnTo>
                <a:lnTo>
                  <a:pt x="2959" y="2559"/>
                </a:lnTo>
                <a:lnTo>
                  <a:pt x="2980" y="2581"/>
                </a:lnTo>
                <a:lnTo>
                  <a:pt x="3000" y="2600"/>
                </a:lnTo>
                <a:lnTo>
                  <a:pt x="3016" y="2617"/>
                </a:lnTo>
                <a:lnTo>
                  <a:pt x="3030" y="2632"/>
                </a:lnTo>
                <a:lnTo>
                  <a:pt x="3044" y="2644"/>
                </a:lnTo>
                <a:lnTo>
                  <a:pt x="3053" y="2655"/>
                </a:lnTo>
                <a:lnTo>
                  <a:pt x="3063" y="2665"/>
                </a:lnTo>
                <a:lnTo>
                  <a:pt x="3071" y="2672"/>
                </a:lnTo>
                <a:lnTo>
                  <a:pt x="3077" y="2678"/>
                </a:lnTo>
                <a:lnTo>
                  <a:pt x="3082" y="2683"/>
                </a:lnTo>
                <a:lnTo>
                  <a:pt x="3085" y="2688"/>
                </a:lnTo>
                <a:lnTo>
                  <a:pt x="3089" y="2690"/>
                </a:lnTo>
                <a:lnTo>
                  <a:pt x="3091" y="2693"/>
                </a:lnTo>
                <a:lnTo>
                  <a:pt x="3093" y="2694"/>
                </a:lnTo>
                <a:lnTo>
                  <a:pt x="3093" y="2695"/>
                </a:lnTo>
                <a:lnTo>
                  <a:pt x="3094" y="2695"/>
                </a:lnTo>
                <a:lnTo>
                  <a:pt x="3094" y="2695"/>
                </a:lnTo>
                <a:lnTo>
                  <a:pt x="3094" y="2695"/>
                </a:lnTo>
                <a:lnTo>
                  <a:pt x="3117" y="2723"/>
                </a:lnTo>
                <a:lnTo>
                  <a:pt x="3137" y="2756"/>
                </a:lnTo>
                <a:lnTo>
                  <a:pt x="3150" y="2793"/>
                </a:lnTo>
                <a:lnTo>
                  <a:pt x="3160" y="2831"/>
                </a:lnTo>
                <a:lnTo>
                  <a:pt x="3165" y="2873"/>
                </a:lnTo>
                <a:lnTo>
                  <a:pt x="3165" y="2915"/>
                </a:lnTo>
                <a:lnTo>
                  <a:pt x="3160" y="2958"/>
                </a:lnTo>
                <a:lnTo>
                  <a:pt x="3150" y="3002"/>
                </a:lnTo>
                <a:lnTo>
                  <a:pt x="3137" y="3046"/>
                </a:lnTo>
                <a:lnTo>
                  <a:pt x="3117" y="3088"/>
                </a:lnTo>
                <a:lnTo>
                  <a:pt x="3094" y="3128"/>
                </a:lnTo>
                <a:lnTo>
                  <a:pt x="3060" y="3144"/>
                </a:lnTo>
                <a:lnTo>
                  <a:pt x="3030" y="3156"/>
                </a:lnTo>
                <a:lnTo>
                  <a:pt x="3002" y="3165"/>
                </a:lnTo>
                <a:lnTo>
                  <a:pt x="2975" y="3171"/>
                </a:lnTo>
                <a:lnTo>
                  <a:pt x="2948" y="3174"/>
                </a:lnTo>
                <a:lnTo>
                  <a:pt x="2920" y="3176"/>
                </a:lnTo>
                <a:lnTo>
                  <a:pt x="2890" y="3176"/>
                </a:lnTo>
                <a:lnTo>
                  <a:pt x="2855" y="3176"/>
                </a:lnTo>
                <a:lnTo>
                  <a:pt x="2836" y="3176"/>
                </a:lnTo>
                <a:lnTo>
                  <a:pt x="2813" y="3176"/>
                </a:lnTo>
                <a:lnTo>
                  <a:pt x="2787" y="3174"/>
                </a:lnTo>
                <a:lnTo>
                  <a:pt x="2760" y="3171"/>
                </a:lnTo>
                <a:lnTo>
                  <a:pt x="2734" y="3165"/>
                </a:lnTo>
                <a:lnTo>
                  <a:pt x="2709" y="3156"/>
                </a:lnTo>
                <a:lnTo>
                  <a:pt x="2686" y="3144"/>
                </a:lnTo>
                <a:lnTo>
                  <a:pt x="2665" y="3128"/>
                </a:lnTo>
                <a:lnTo>
                  <a:pt x="2588" y="3050"/>
                </a:lnTo>
                <a:lnTo>
                  <a:pt x="2514" y="2977"/>
                </a:lnTo>
                <a:lnTo>
                  <a:pt x="2446" y="2907"/>
                </a:lnTo>
                <a:lnTo>
                  <a:pt x="2382" y="2842"/>
                </a:lnTo>
                <a:lnTo>
                  <a:pt x="2323" y="2781"/>
                </a:lnTo>
                <a:lnTo>
                  <a:pt x="2266" y="2725"/>
                </a:lnTo>
                <a:lnTo>
                  <a:pt x="2214" y="2672"/>
                </a:lnTo>
                <a:lnTo>
                  <a:pt x="2165" y="2623"/>
                </a:lnTo>
                <a:lnTo>
                  <a:pt x="2121" y="2578"/>
                </a:lnTo>
                <a:lnTo>
                  <a:pt x="2079" y="2536"/>
                </a:lnTo>
                <a:lnTo>
                  <a:pt x="2041" y="2497"/>
                </a:lnTo>
                <a:lnTo>
                  <a:pt x="2006" y="2462"/>
                </a:lnTo>
                <a:lnTo>
                  <a:pt x="1974" y="2430"/>
                </a:lnTo>
                <a:lnTo>
                  <a:pt x="1945" y="2400"/>
                </a:lnTo>
                <a:lnTo>
                  <a:pt x="1919" y="2373"/>
                </a:lnTo>
                <a:lnTo>
                  <a:pt x="1895" y="2350"/>
                </a:lnTo>
                <a:lnTo>
                  <a:pt x="1874" y="2328"/>
                </a:lnTo>
                <a:lnTo>
                  <a:pt x="1856" y="2310"/>
                </a:lnTo>
                <a:lnTo>
                  <a:pt x="1839" y="2293"/>
                </a:lnTo>
                <a:lnTo>
                  <a:pt x="1824" y="2278"/>
                </a:lnTo>
                <a:lnTo>
                  <a:pt x="1812" y="2265"/>
                </a:lnTo>
                <a:lnTo>
                  <a:pt x="1801" y="2255"/>
                </a:lnTo>
                <a:lnTo>
                  <a:pt x="1792" y="2245"/>
                </a:lnTo>
                <a:lnTo>
                  <a:pt x="1784" y="2238"/>
                </a:lnTo>
                <a:lnTo>
                  <a:pt x="1777" y="2232"/>
                </a:lnTo>
                <a:lnTo>
                  <a:pt x="1773" y="2225"/>
                </a:lnTo>
                <a:lnTo>
                  <a:pt x="1769" y="2222"/>
                </a:lnTo>
                <a:lnTo>
                  <a:pt x="1766" y="2219"/>
                </a:lnTo>
                <a:lnTo>
                  <a:pt x="1764" y="2217"/>
                </a:lnTo>
                <a:lnTo>
                  <a:pt x="1763" y="2216"/>
                </a:lnTo>
                <a:lnTo>
                  <a:pt x="1762" y="2214"/>
                </a:lnTo>
                <a:lnTo>
                  <a:pt x="1762" y="2214"/>
                </a:lnTo>
                <a:lnTo>
                  <a:pt x="1762" y="2214"/>
                </a:lnTo>
                <a:lnTo>
                  <a:pt x="1762" y="2214"/>
                </a:lnTo>
                <a:lnTo>
                  <a:pt x="1476" y="2359"/>
                </a:lnTo>
                <a:lnTo>
                  <a:pt x="1428" y="2362"/>
                </a:lnTo>
                <a:lnTo>
                  <a:pt x="1380" y="2371"/>
                </a:lnTo>
                <a:lnTo>
                  <a:pt x="1333" y="2382"/>
                </a:lnTo>
                <a:lnTo>
                  <a:pt x="1285" y="2394"/>
                </a:lnTo>
                <a:lnTo>
                  <a:pt x="1237" y="2403"/>
                </a:lnTo>
                <a:lnTo>
                  <a:pt x="1190" y="2406"/>
                </a:lnTo>
                <a:lnTo>
                  <a:pt x="1096" y="2403"/>
                </a:lnTo>
                <a:lnTo>
                  <a:pt x="1004" y="2393"/>
                </a:lnTo>
                <a:lnTo>
                  <a:pt x="913" y="2376"/>
                </a:lnTo>
                <a:lnTo>
                  <a:pt x="827" y="2353"/>
                </a:lnTo>
                <a:lnTo>
                  <a:pt x="742" y="2322"/>
                </a:lnTo>
                <a:lnTo>
                  <a:pt x="662" y="2287"/>
                </a:lnTo>
                <a:lnTo>
                  <a:pt x="583" y="2246"/>
                </a:lnTo>
                <a:lnTo>
                  <a:pt x="510" y="2200"/>
                </a:lnTo>
                <a:lnTo>
                  <a:pt x="440" y="2148"/>
                </a:lnTo>
                <a:lnTo>
                  <a:pt x="376" y="2091"/>
                </a:lnTo>
                <a:lnTo>
                  <a:pt x="315" y="2030"/>
                </a:lnTo>
                <a:lnTo>
                  <a:pt x="260" y="1965"/>
                </a:lnTo>
                <a:lnTo>
                  <a:pt x="209" y="1895"/>
                </a:lnTo>
                <a:lnTo>
                  <a:pt x="164" y="1822"/>
                </a:lnTo>
                <a:lnTo>
                  <a:pt x="126" y="1743"/>
                </a:lnTo>
                <a:lnTo>
                  <a:pt x="93" y="1663"/>
                </a:lnTo>
                <a:lnTo>
                  <a:pt x="68" y="1579"/>
                </a:lnTo>
                <a:lnTo>
                  <a:pt x="48" y="1493"/>
                </a:lnTo>
                <a:lnTo>
                  <a:pt x="26" y="1402"/>
                </a:lnTo>
                <a:lnTo>
                  <a:pt x="10" y="1313"/>
                </a:lnTo>
                <a:lnTo>
                  <a:pt x="2" y="1226"/>
                </a:lnTo>
                <a:lnTo>
                  <a:pt x="0" y="1142"/>
                </a:lnTo>
                <a:lnTo>
                  <a:pt x="7" y="1058"/>
                </a:lnTo>
                <a:lnTo>
                  <a:pt x="20" y="976"/>
                </a:lnTo>
                <a:lnTo>
                  <a:pt x="40" y="896"/>
                </a:lnTo>
                <a:lnTo>
                  <a:pt x="66" y="815"/>
                </a:lnTo>
                <a:lnTo>
                  <a:pt x="101" y="735"/>
                </a:lnTo>
                <a:lnTo>
                  <a:pt x="142" y="657"/>
                </a:lnTo>
                <a:lnTo>
                  <a:pt x="191" y="578"/>
                </a:lnTo>
                <a:lnTo>
                  <a:pt x="225" y="513"/>
                </a:lnTo>
                <a:lnTo>
                  <a:pt x="263" y="452"/>
                </a:lnTo>
                <a:lnTo>
                  <a:pt x="305" y="394"/>
                </a:lnTo>
                <a:lnTo>
                  <a:pt x="350" y="340"/>
                </a:lnTo>
                <a:lnTo>
                  <a:pt x="398" y="290"/>
                </a:lnTo>
                <a:lnTo>
                  <a:pt x="449" y="245"/>
                </a:lnTo>
                <a:lnTo>
                  <a:pt x="504" y="203"/>
                </a:lnTo>
                <a:lnTo>
                  <a:pt x="563" y="165"/>
                </a:lnTo>
                <a:lnTo>
                  <a:pt x="624" y="132"/>
                </a:lnTo>
                <a:lnTo>
                  <a:pt x="690" y="104"/>
                </a:lnTo>
                <a:lnTo>
                  <a:pt x="758" y="81"/>
                </a:lnTo>
                <a:lnTo>
                  <a:pt x="829" y="63"/>
                </a:lnTo>
                <a:lnTo>
                  <a:pt x="905" y="49"/>
                </a:lnTo>
                <a:lnTo>
                  <a:pt x="953" y="28"/>
                </a:lnTo>
                <a:lnTo>
                  <a:pt x="1000" y="15"/>
                </a:lnTo>
                <a:lnTo>
                  <a:pt x="1048" y="6"/>
                </a:lnTo>
                <a:lnTo>
                  <a:pt x="1096" y="3"/>
                </a:lnTo>
                <a:lnTo>
                  <a:pt x="1142" y="1"/>
                </a:lnTo>
                <a:lnTo>
                  <a:pt x="119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23715C7-52CA-0492-9600-7A78F2A174E2}"/>
              </a:ext>
            </a:extLst>
          </p:cNvPr>
          <p:cNvSpPr txBox="1"/>
          <p:nvPr/>
        </p:nvSpPr>
        <p:spPr>
          <a:xfrm>
            <a:off x="6661332" y="2086533"/>
            <a:ext cx="4504503" cy="1628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You can authenticate yourself with a service you host.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You can see the packet Exchanged.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/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b="1" dirty="0"/>
              <a:t>If you want to test a password, you can check if the crypto matches.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/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!!! There is a local “optimization” to disable password hashing.</a:t>
            </a:r>
            <a:br>
              <a:rPr lang="en-US" sz="1200" dirty="0"/>
            </a:br>
            <a:r>
              <a:rPr lang="en-US" sz="1200" dirty="0"/>
              <a:t>It has to be disabled !!!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EACF423-0451-5C06-2E44-13C4CB413374}"/>
              </a:ext>
            </a:extLst>
          </p:cNvPr>
          <p:cNvSpPr txBox="1"/>
          <p:nvPr/>
        </p:nvSpPr>
        <p:spPr>
          <a:xfrm>
            <a:off x="6585687" y="5197524"/>
            <a:ext cx="4798149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b="1" dirty="0"/>
              <a:t>Search for event 4624 with Logon Type: 3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(https://learn.microsoft.com/en-us/previous-versions/windows/it-pro/windows-10/security/threat-protection/auditing/event-4624)</a:t>
            </a: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A2BFFC1-1309-ACC9-BC6A-054B215A53E7}"/>
              </a:ext>
            </a:extLst>
          </p:cNvPr>
          <p:cNvSpPr txBox="1"/>
          <p:nvPr/>
        </p:nvSpPr>
        <p:spPr>
          <a:xfrm>
            <a:off x="9979809" y="749323"/>
            <a:ext cx="1654171" cy="574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2800" b="1">
                <a:solidFill>
                  <a:srgbClr val="FF0000"/>
                </a:solidFill>
              </a:rPr>
              <a:t>Advanced</a:t>
            </a:r>
            <a:endParaRPr lang="en-US" sz="2800" b="1" dirty="0" err="1">
              <a:solidFill>
                <a:srgbClr val="FF000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404F560-774D-7058-FB9F-BFF9CB7661CA}"/>
              </a:ext>
            </a:extLst>
          </p:cNvPr>
          <p:cNvGrpSpPr/>
          <p:nvPr/>
        </p:nvGrpSpPr>
        <p:grpSpPr>
          <a:xfrm>
            <a:off x="878666" y="1423938"/>
            <a:ext cx="1513685" cy="341343"/>
            <a:chOff x="878666" y="1423938"/>
            <a:chExt cx="1513685" cy="341343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60F4137-F461-6FE7-778A-4AED82F5E246}"/>
                </a:ext>
              </a:extLst>
            </p:cNvPr>
            <p:cNvSpPr txBox="1"/>
            <p:nvPr/>
          </p:nvSpPr>
          <p:spPr>
            <a:xfrm>
              <a:off x="1202666" y="1423938"/>
              <a:ext cx="118968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What is this ?</a:t>
              </a:r>
            </a:p>
          </p:txBody>
        </p:sp>
        <p:pic>
          <p:nvPicPr>
            <p:cNvPr id="5" name="Graphique 4" descr="Aide avec un remplissage uni">
              <a:extLst>
                <a:ext uri="{FF2B5EF4-FFF2-40B4-BE49-F238E27FC236}">
                  <a16:creationId xmlns:a16="http://schemas.microsoft.com/office/drawing/2014/main" id="{2C66E90F-1AFF-C8F8-E235-0B5A5311A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8666" y="1441281"/>
              <a:ext cx="324000" cy="324000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305ECB39-2512-EC8A-95E4-93D4F9D033AD}"/>
              </a:ext>
            </a:extLst>
          </p:cNvPr>
          <p:cNvGrpSpPr/>
          <p:nvPr/>
        </p:nvGrpSpPr>
        <p:grpSpPr>
          <a:xfrm>
            <a:off x="6585687" y="4734923"/>
            <a:ext cx="3213372" cy="334674"/>
            <a:chOff x="8748101" y="1575706"/>
            <a:chExt cx="3213372" cy="33467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9388AEE-F202-9D64-AF70-A86898091DA0}"/>
                </a:ext>
              </a:extLst>
            </p:cNvPr>
            <p:cNvSpPr txBox="1"/>
            <p:nvPr/>
          </p:nvSpPr>
          <p:spPr>
            <a:xfrm>
              <a:off x="9044841" y="1576763"/>
              <a:ext cx="2916632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How to fix it / detect it / mitigate it ?</a:t>
              </a:r>
            </a:p>
          </p:txBody>
        </p:sp>
        <p:pic>
          <p:nvPicPr>
            <p:cNvPr id="10" name="Graphique 9" descr="Pansement avec un remplissage uni">
              <a:extLst>
                <a:ext uri="{FF2B5EF4-FFF2-40B4-BE49-F238E27FC236}">
                  <a16:creationId xmlns:a16="http://schemas.microsoft.com/office/drawing/2014/main" id="{743FBA0E-4AE5-4EEE-6232-3B9727AA9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48101" y="1575706"/>
              <a:ext cx="324000" cy="324000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2255DE4-F6E8-82A7-BCC0-F38998CBB12A}"/>
              </a:ext>
            </a:extLst>
          </p:cNvPr>
          <p:cNvGrpSpPr/>
          <p:nvPr/>
        </p:nvGrpSpPr>
        <p:grpSpPr>
          <a:xfrm>
            <a:off x="6419619" y="1421104"/>
            <a:ext cx="2132507" cy="396000"/>
            <a:chOff x="4651394" y="1457554"/>
            <a:chExt cx="2132507" cy="396000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CD79220-6953-9ECD-26EA-E0A307B258A5}"/>
                </a:ext>
              </a:extLst>
            </p:cNvPr>
            <p:cNvSpPr txBox="1"/>
            <p:nvPr/>
          </p:nvSpPr>
          <p:spPr>
            <a:xfrm>
              <a:off x="5030536" y="1493288"/>
              <a:ext cx="175336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Why it is a problem ?</a:t>
              </a:r>
            </a:p>
          </p:txBody>
        </p:sp>
        <p:pic>
          <p:nvPicPr>
            <p:cNvPr id="19" name="Graphique 18" descr="Cible avec un remplissage uni">
              <a:extLst>
                <a:ext uri="{FF2B5EF4-FFF2-40B4-BE49-F238E27FC236}">
                  <a16:creationId xmlns:a16="http://schemas.microsoft.com/office/drawing/2014/main" id="{C96CE783-422C-82AB-28CB-B997E85BD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51394" y="1457554"/>
              <a:ext cx="396000" cy="396000"/>
            </a:xfrm>
            <a:prstGeom prst="rect">
              <a:avLst/>
            </a:prstGeom>
          </p:spPr>
        </p:pic>
      </p:grp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84838AC-2CBA-5753-AC28-4607DEAB55E1}"/>
              </a:ext>
            </a:extLst>
          </p:cNvPr>
          <p:cNvSpPr/>
          <p:nvPr/>
        </p:nvSpPr>
        <p:spPr>
          <a:xfrm>
            <a:off x="76825" y="1893454"/>
            <a:ext cx="5975490" cy="203960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BD2AEF0-8743-B463-B7B0-CCB520D2572A}"/>
              </a:ext>
            </a:extLst>
          </p:cNvPr>
          <p:cNvSpPr/>
          <p:nvPr/>
        </p:nvSpPr>
        <p:spPr>
          <a:xfrm>
            <a:off x="76825" y="4009060"/>
            <a:ext cx="5975490" cy="218607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18E664-132D-FD04-6A23-9A022B2E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Demo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B4D44B-5E65-EFB7-B628-EDB41B1BEE79}"/>
              </a:ext>
            </a:extLst>
          </p:cNvPr>
          <p:cNvSpPr txBox="1"/>
          <p:nvPr/>
        </p:nvSpPr>
        <p:spPr>
          <a:xfrm>
            <a:off x="154748" y="1423938"/>
            <a:ext cx="2027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https://github.com/vletoux/DetectPasswordViaNTLMInFlow</a:t>
            </a:r>
          </a:p>
        </p:txBody>
      </p:sp>
      <p:pic>
        <p:nvPicPr>
          <p:cNvPr id="4" name="Image 3" descr="Une image contenant texte, ordinateur, affichage, capture d’écran&#10;&#10;Description générée automatiquement">
            <a:extLst>
              <a:ext uri="{FF2B5EF4-FFF2-40B4-BE49-F238E27FC236}">
                <a16:creationId xmlns:a16="http://schemas.microsoft.com/office/drawing/2014/main" id="{C2B70B40-B5DB-A237-C951-0F625785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97" y="0"/>
            <a:ext cx="9753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4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6301E6-C5A2-DBBE-7307-3A693EEA0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 trick</a:t>
            </a:r>
          </a:p>
        </p:txBody>
      </p:sp>
    </p:spTree>
    <p:extLst>
      <p:ext uri="{BB962C8B-B14F-4D97-AF65-F5344CB8AC3E}">
        <p14:creationId xmlns:p14="http://schemas.microsoft.com/office/powerpoint/2010/main" val="115694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11244-FF0B-4936-BD7E-EBD2534D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About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D737F6D-BAEF-7924-AFD5-6152A129A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B2A2F956-F124-1F1B-60AF-DD7E8330C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5212" y="139360"/>
            <a:ext cx="3592660" cy="13064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3FB4F87-4FD6-A2F2-88BD-45CF5E3E238F}"/>
              </a:ext>
            </a:extLst>
          </p:cNvPr>
          <p:cNvSpPr txBox="1"/>
          <p:nvPr/>
        </p:nvSpPr>
        <p:spPr>
          <a:xfrm>
            <a:off x="7850909" y="4985329"/>
            <a:ext cx="4029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Participation of 40% from VINCI Airports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End of contract (year):</a:t>
            </a:r>
          </a:p>
          <a:p>
            <a:r>
              <a:rPr lang="en-US" dirty="0"/>
              <a:t>2060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51595AA5-BD4C-98E3-0F05-3EC16A7D9AD4}"/>
              </a:ext>
            </a:extLst>
          </p:cNvPr>
          <p:cNvSpPr txBox="1">
            <a:spLocks/>
          </p:cNvSpPr>
          <p:nvPr/>
        </p:nvSpPr>
        <p:spPr>
          <a:xfrm>
            <a:off x="11612855" y="6530340"/>
            <a:ext cx="579146" cy="3276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739B371-9001-4AE9-B212-4E664A6C5E3B}" type="slidenum">
              <a:rPr lang="en-US" smtClean="0">
                <a:solidFill>
                  <a:schemeClr val="accent1"/>
                </a:solidFill>
              </a:rPr>
              <a:pPr algn="ctr"/>
              <a:t>2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1F6A6F-2E36-1C1E-0512-90F215939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93" y="1920240"/>
            <a:ext cx="5524500" cy="46101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AF19B3E-FA0B-41A0-8556-FDF6B0B17562}"/>
              </a:ext>
            </a:extLst>
          </p:cNvPr>
          <p:cNvSpPr txBox="1"/>
          <p:nvPr/>
        </p:nvSpPr>
        <p:spPr>
          <a:xfrm>
            <a:off x="311573" y="1301903"/>
            <a:ext cx="6096000" cy="1839158"/>
          </a:xfrm>
          <a:prstGeom prst="roundRect">
            <a:avLst>
              <a:gd name="adj" fmla="val 8815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kumimoji="0" lang="en-US" altLang="x-none" sz="3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inci Rounded" charset="0"/>
                <a:cs typeface="Vinci Rounded" charset="0"/>
              </a:rPr>
              <a:t>GLOBAL PLAYER IN CONCESSIONS, ENERGY</a:t>
            </a:r>
            <a:br>
              <a:rPr kumimoji="0" lang="en-US" altLang="x-none" sz="3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inci Rounded" charset="0"/>
                <a:cs typeface="Vinci Rounded" charset="0"/>
              </a:rPr>
            </a:br>
            <a:r>
              <a:rPr kumimoji="0" lang="en-US" altLang="x-none" sz="3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Vinci Rounded" charset="0"/>
                <a:cs typeface="Vinci Rounded" charset="0"/>
              </a:rPr>
              <a:t>AND CONSTRUCTION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Image 12" descr="Une image contenant aérien, Photographie aérienne, avion, ciel&#10;&#10;Description générée automatiquement">
            <a:extLst>
              <a:ext uri="{FF2B5EF4-FFF2-40B4-BE49-F238E27FC236}">
                <a16:creationId xmlns:a16="http://schemas.microsoft.com/office/drawing/2014/main" id="{2B51CD02-91F5-308F-09FA-F55B3C468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70" y="1053213"/>
            <a:ext cx="451485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506C9A9-9F92-2ED4-F7FF-1CABE38D0D3E}"/>
              </a:ext>
            </a:extLst>
          </p:cNvPr>
          <p:cNvCxnSpPr>
            <a:cxnSpLocks/>
          </p:cNvCxnSpPr>
          <p:nvPr/>
        </p:nvCxnSpPr>
        <p:spPr>
          <a:xfrm flipV="1">
            <a:off x="3102123" y="3307222"/>
            <a:ext cx="4247260" cy="1794617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E8F12E31-1AA6-94FC-6BE6-386E01A28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41"/>
          <a:stretch/>
        </p:blipFill>
        <p:spPr>
          <a:xfrm>
            <a:off x="8186289" y="4252687"/>
            <a:ext cx="2143424" cy="66621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5E8DCC6-6A85-CE10-8A62-A9649FEC151A}"/>
              </a:ext>
            </a:extLst>
          </p:cNvPr>
          <p:cNvSpPr txBox="1"/>
          <p:nvPr/>
        </p:nvSpPr>
        <p:spPr>
          <a:xfrm>
            <a:off x="5970848" y="4344670"/>
            <a:ext cx="1559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French group</a:t>
            </a:r>
          </a:p>
          <a:p>
            <a:r>
              <a:rPr lang="en-US" dirty="0"/>
              <a:t>250 000 employees</a:t>
            </a:r>
          </a:p>
        </p:txBody>
      </p:sp>
    </p:spTree>
    <p:extLst>
      <p:ext uri="{BB962C8B-B14F-4D97-AF65-F5344CB8AC3E}">
        <p14:creationId xmlns:p14="http://schemas.microsoft.com/office/powerpoint/2010/main" val="2739476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0DAA65-3EFC-AE1F-DF5F-92A57F90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#9 Smart card logon for dummies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FB5F885-BC45-C54E-A4F8-5FA8058D86DA}"/>
              </a:ext>
            </a:extLst>
          </p:cNvPr>
          <p:cNvGrpSpPr/>
          <p:nvPr/>
        </p:nvGrpSpPr>
        <p:grpSpPr>
          <a:xfrm>
            <a:off x="878666" y="1423938"/>
            <a:ext cx="1513685" cy="341343"/>
            <a:chOff x="878666" y="1423938"/>
            <a:chExt cx="1513685" cy="34134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FE589A7-97A5-BA0F-5667-FB6C0CFEE76E}"/>
                </a:ext>
              </a:extLst>
            </p:cNvPr>
            <p:cNvSpPr txBox="1"/>
            <p:nvPr/>
          </p:nvSpPr>
          <p:spPr>
            <a:xfrm>
              <a:off x="1202666" y="1423938"/>
              <a:ext cx="118968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What is this ?</a:t>
              </a:r>
            </a:p>
          </p:txBody>
        </p:sp>
        <p:pic>
          <p:nvPicPr>
            <p:cNvPr id="6" name="Graphique 5" descr="Aide avec un remplissage uni">
              <a:extLst>
                <a:ext uri="{FF2B5EF4-FFF2-40B4-BE49-F238E27FC236}">
                  <a16:creationId xmlns:a16="http://schemas.microsoft.com/office/drawing/2014/main" id="{37B56B3B-10FA-E7B8-61DB-6F6587F6D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8666" y="1441281"/>
              <a:ext cx="324000" cy="324000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DD4BEA37-D270-5C24-8EA5-D217DC060A91}"/>
              </a:ext>
            </a:extLst>
          </p:cNvPr>
          <p:cNvGrpSpPr/>
          <p:nvPr/>
        </p:nvGrpSpPr>
        <p:grpSpPr>
          <a:xfrm>
            <a:off x="4151808" y="1388296"/>
            <a:ext cx="1590236" cy="334674"/>
            <a:chOff x="8748101" y="1575706"/>
            <a:chExt cx="1590236" cy="33467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3A42C01-FF0F-94CB-3CAC-357BBB9421F6}"/>
                </a:ext>
              </a:extLst>
            </p:cNvPr>
            <p:cNvSpPr txBox="1"/>
            <p:nvPr/>
          </p:nvSpPr>
          <p:spPr>
            <a:xfrm>
              <a:off x="9044841" y="1576763"/>
              <a:ext cx="1293496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How to use it ?</a:t>
              </a:r>
            </a:p>
          </p:txBody>
        </p:sp>
        <p:pic>
          <p:nvPicPr>
            <p:cNvPr id="9" name="Graphique 8" descr="Pansement avec un remplissage uni">
              <a:extLst>
                <a:ext uri="{FF2B5EF4-FFF2-40B4-BE49-F238E27FC236}">
                  <a16:creationId xmlns:a16="http://schemas.microsoft.com/office/drawing/2014/main" id="{0B26890E-673C-3DD3-97B0-C5EE58481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8101" y="1575706"/>
              <a:ext cx="324000" cy="324000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944A8EE-4659-4544-0E3F-FE7C3FC2E0FE}"/>
              </a:ext>
            </a:extLst>
          </p:cNvPr>
          <p:cNvGrpSpPr/>
          <p:nvPr/>
        </p:nvGrpSpPr>
        <p:grpSpPr>
          <a:xfrm>
            <a:off x="778646" y="4661350"/>
            <a:ext cx="2497222" cy="396000"/>
            <a:chOff x="4651394" y="1457554"/>
            <a:chExt cx="2497222" cy="396000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80C997B-084E-5B28-B38A-D9D7FE970963}"/>
                </a:ext>
              </a:extLst>
            </p:cNvPr>
            <p:cNvSpPr txBox="1"/>
            <p:nvPr/>
          </p:nvSpPr>
          <p:spPr>
            <a:xfrm>
              <a:off x="5030536" y="1493288"/>
              <a:ext cx="2118080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Why it is NOT a problem ?</a:t>
              </a:r>
            </a:p>
          </p:txBody>
        </p:sp>
        <p:pic>
          <p:nvPicPr>
            <p:cNvPr id="12" name="Graphique 11" descr="Cible avec un remplissage uni">
              <a:extLst>
                <a:ext uri="{FF2B5EF4-FFF2-40B4-BE49-F238E27FC236}">
                  <a16:creationId xmlns:a16="http://schemas.microsoft.com/office/drawing/2014/main" id="{95A4B5C5-7FAD-4073-84F4-F07596BF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51394" y="1457554"/>
              <a:ext cx="396000" cy="396000"/>
            </a:xfrm>
            <a:prstGeom prst="rect">
              <a:avLst/>
            </a:prstGeom>
          </p:spPr>
        </p:pic>
      </p:grpSp>
      <p:pic>
        <p:nvPicPr>
          <p:cNvPr id="15" name="Image 14" descr="Une image contenant texte, conception, logo, Produit en papier&#10;&#10;Description générée automatiquement">
            <a:extLst>
              <a:ext uri="{FF2B5EF4-FFF2-40B4-BE49-F238E27FC236}">
                <a16:creationId xmlns:a16="http://schemas.microsoft.com/office/drawing/2014/main" id="{344BB910-CC07-BE53-175D-3B2AB13FC2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r="16595"/>
          <a:stretch/>
        </p:blipFill>
        <p:spPr>
          <a:xfrm>
            <a:off x="401517" y="1937255"/>
            <a:ext cx="1889101" cy="16002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3C4617F-DCA7-7412-654F-8130860E3EF1}"/>
              </a:ext>
            </a:extLst>
          </p:cNvPr>
          <p:cNvSpPr txBox="1"/>
          <p:nvPr/>
        </p:nvSpPr>
        <p:spPr>
          <a:xfrm>
            <a:off x="1893454" y="2737355"/>
            <a:ext cx="1819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chip than:</a:t>
            </a:r>
          </a:p>
          <a:p>
            <a:r>
              <a:rPr lang="en-US" dirty="0"/>
              <a:t>SIM card (phone)</a:t>
            </a:r>
          </a:p>
          <a:p>
            <a:r>
              <a:rPr lang="en-US" dirty="0"/>
              <a:t>EMV (credit card)</a:t>
            </a:r>
          </a:p>
          <a:p>
            <a:r>
              <a:rPr lang="en-US" dirty="0"/>
              <a:t>= CHEAP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296C089-695C-FA02-D029-663AD7317855}"/>
              </a:ext>
            </a:extLst>
          </p:cNvPr>
          <p:cNvCxnSpPr>
            <a:cxnSpLocks/>
          </p:cNvCxnSpPr>
          <p:nvPr/>
        </p:nvCxnSpPr>
        <p:spPr>
          <a:xfrm flipH="1" flipV="1">
            <a:off x="1126836" y="2946400"/>
            <a:ext cx="758008" cy="70059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D6307A0B-32F2-2994-E4D5-9BC69DE84A1D}"/>
              </a:ext>
            </a:extLst>
          </p:cNvPr>
          <p:cNvSpPr txBox="1"/>
          <p:nvPr/>
        </p:nvSpPr>
        <p:spPr>
          <a:xfrm>
            <a:off x="1040666" y="5066435"/>
            <a:ext cx="234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password anymore.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0D035C2-00F1-C385-8802-538369C86728}"/>
              </a:ext>
            </a:extLst>
          </p:cNvPr>
          <p:cNvGrpSpPr/>
          <p:nvPr/>
        </p:nvGrpSpPr>
        <p:grpSpPr>
          <a:xfrm>
            <a:off x="10233891" y="1584881"/>
            <a:ext cx="1933845" cy="1428949"/>
            <a:chOff x="10047345" y="1584881"/>
            <a:chExt cx="1933845" cy="1428949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95AE20D-6889-45CB-FEBD-5B3245DE0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47345" y="1584881"/>
              <a:ext cx="1933845" cy="1428949"/>
            </a:xfrm>
            <a:prstGeom prst="rect">
              <a:avLst/>
            </a:prstGeom>
          </p:spPr>
        </p:pic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3DC87ACC-38B1-4295-EFCA-54C0C5C17AA5}"/>
                </a:ext>
              </a:extLst>
            </p:cNvPr>
            <p:cNvSpPr/>
            <p:nvPr/>
          </p:nvSpPr>
          <p:spPr>
            <a:xfrm>
              <a:off x="10128615" y="2443972"/>
              <a:ext cx="1147013" cy="33467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4CF1AB31-2F6B-C87C-3C48-41593A957819}"/>
              </a:ext>
            </a:extLst>
          </p:cNvPr>
          <p:cNvSpPr txBox="1"/>
          <p:nvPr/>
        </p:nvSpPr>
        <p:spPr>
          <a:xfrm>
            <a:off x="4165857" y="1765281"/>
            <a:ext cx="526669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Step1: Get a Card</a:t>
            </a:r>
          </a:p>
          <a:p>
            <a:r>
              <a:rPr lang="en-US" dirty="0"/>
              <a:t>A) Buy PKI smart card on smart card focus</a:t>
            </a:r>
          </a:p>
          <a:p>
            <a:endParaRPr lang="en-US" dirty="0"/>
          </a:p>
          <a:p>
            <a:r>
              <a:rPr lang="en-US" dirty="0"/>
              <a:t>B) Or enable PKI feature (aka: PIV applet with </a:t>
            </a:r>
            <a:r>
              <a:rPr lang="en-US" dirty="0" err="1"/>
              <a:t>Yubikey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C) Or build yourself:</a:t>
            </a:r>
          </a:p>
          <a:p>
            <a:pPr marL="342900" indent="-342900">
              <a:buAutoNum type="arabicParenR"/>
            </a:pPr>
            <a:r>
              <a:rPr lang="en-US" dirty="0"/>
              <a:t>Get a </a:t>
            </a:r>
            <a:r>
              <a:rPr lang="en-US" dirty="0" err="1"/>
              <a:t>javacard</a:t>
            </a:r>
            <a:r>
              <a:rPr lang="en-US" dirty="0"/>
              <a:t> with RSA support (1$ !)</a:t>
            </a:r>
          </a:p>
          <a:p>
            <a:pPr marL="342900" indent="-342900">
              <a:buAutoNum type="arabicParenR"/>
            </a:pPr>
            <a:r>
              <a:rPr lang="en-US" dirty="0"/>
              <a:t>Install a PKI applet on it (</a:t>
            </a:r>
            <a:r>
              <a:rPr lang="en-US" dirty="0" err="1"/>
              <a:t>GIDSApplet</a:t>
            </a:r>
            <a:r>
              <a:rPr lang="en-US" dirty="0"/>
              <a:t>, </a:t>
            </a:r>
            <a:r>
              <a:rPr lang="en-US" dirty="0" err="1"/>
              <a:t>IsoApplet</a:t>
            </a:r>
            <a:r>
              <a:rPr lang="en-US" dirty="0"/>
              <a:t>, …)</a:t>
            </a:r>
          </a:p>
          <a:p>
            <a:endParaRPr lang="en-US" dirty="0"/>
          </a:p>
          <a:p>
            <a:r>
              <a:rPr lang="en-US" b="1" u="sng" dirty="0"/>
              <a:t>Step2: Use it</a:t>
            </a:r>
          </a:p>
          <a:p>
            <a:r>
              <a:rPr lang="en-US" dirty="0"/>
              <a:t>Linux : Use </a:t>
            </a:r>
            <a:r>
              <a:rPr lang="en-US" dirty="0" err="1"/>
              <a:t>OpenSC</a:t>
            </a:r>
            <a:endParaRPr lang="en-US" dirty="0"/>
          </a:p>
          <a:p>
            <a:endParaRPr lang="en-US" dirty="0"/>
          </a:p>
          <a:p>
            <a:r>
              <a:rPr lang="en-US" dirty="0"/>
              <a:t>Windows: If applet is GIDS or PIV, nothing to do.</a:t>
            </a:r>
            <a:br>
              <a:rPr lang="en-US" dirty="0"/>
            </a:br>
            <a:r>
              <a:rPr lang="en-US" dirty="0"/>
              <a:t>Else, install a “CSP” or “</a:t>
            </a:r>
            <a:r>
              <a:rPr lang="en-US" dirty="0" err="1"/>
              <a:t>minidriver</a:t>
            </a:r>
            <a:r>
              <a:rPr lang="en-US" dirty="0"/>
              <a:t>”</a:t>
            </a:r>
          </a:p>
          <a:p>
            <a:r>
              <a:rPr lang="en-US" dirty="0"/>
              <a:t>Run “</a:t>
            </a:r>
            <a:r>
              <a:rPr lang="en-US" dirty="0" err="1"/>
              <a:t>certutil</a:t>
            </a:r>
            <a:r>
              <a:rPr lang="en-US" dirty="0"/>
              <a:t> –</a:t>
            </a:r>
            <a:r>
              <a:rPr lang="en-US" dirty="0" err="1"/>
              <a:t>scinfo</a:t>
            </a:r>
            <a:r>
              <a:rPr lang="en-US" dirty="0"/>
              <a:t>” to check the installation</a:t>
            </a:r>
          </a:p>
          <a:p>
            <a:endParaRPr lang="en-US" dirty="0"/>
          </a:p>
          <a:p>
            <a:r>
              <a:rPr lang="en-US" dirty="0"/>
              <a:t>Then ADCS =&gt; request Certificate =&gt; Use CSP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321C305-3C48-ABAA-D46D-B1C4F2B317A1}"/>
              </a:ext>
            </a:extLst>
          </p:cNvPr>
          <p:cNvSpPr txBox="1"/>
          <p:nvPr/>
        </p:nvSpPr>
        <p:spPr>
          <a:xfrm>
            <a:off x="9979809" y="749323"/>
            <a:ext cx="1444626" cy="5749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2800" b="1" dirty="0">
                <a:solidFill>
                  <a:srgbClr val="FFC000"/>
                </a:solidFill>
              </a:rPr>
              <a:t>Medium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10ABA8B-3A8B-81C8-C2E5-40BDF0EAFF71}"/>
              </a:ext>
            </a:extLst>
          </p:cNvPr>
          <p:cNvSpPr txBox="1"/>
          <p:nvPr/>
        </p:nvSpPr>
        <p:spPr>
          <a:xfrm>
            <a:off x="10213130" y="4536184"/>
            <a:ext cx="18496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821D3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rPr>
              <a:t>Demo</a:t>
            </a:r>
            <a:r>
              <a:rPr lang="en-US" sz="3600" dirty="0">
                <a:solidFill>
                  <a:srgbClr val="821D3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!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320375D-2A12-D91E-20AC-49942739A8A1}"/>
              </a:ext>
            </a:extLst>
          </p:cNvPr>
          <p:cNvCxnSpPr>
            <a:cxnSpLocks/>
          </p:cNvCxnSpPr>
          <p:nvPr/>
        </p:nvCxnSpPr>
        <p:spPr>
          <a:xfrm>
            <a:off x="8250300" y="2228324"/>
            <a:ext cx="1962830" cy="357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A5C38FD-F620-CEC8-93AE-97D11B52B623}"/>
              </a:ext>
            </a:extLst>
          </p:cNvPr>
          <p:cNvCxnSpPr>
            <a:cxnSpLocks/>
          </p:cNvCxnSpPr>
          <p:nvPr/>
        </p:nvCxnSpPr>
        <p:spPr>
          <a:xfrm>
            <a:off x="9344964" y="3943142"/>
            <a:ext cx="868166" cy="8819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9124527-6A8E-CCDB-C440-44CC3E328A03}"/>
              </a:ext>
            </a:extLst>
          </p:cNvPr>
          <p:cNvCxnSpPr>
            <a:cxnSpLocks/>
          </p:cNvCxnSpPr>
          <p:nvPr/>
        </p:nvCxnSpPr>
        <p:spPr>
          <a:xfrm flipV="1">
            <a:off x="8472180" y="5038804"/>
            <a:ext cx="1745568" cy="1319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7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336C8E-F25A-30EF-66D2-3C0A35F19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26254" y="0"/>
            <a:ext cx="1865745" cy="6858000"/>
          </a:xfrm>
        </p:spPr>
        <p:txBody>
          <a:bodyPr/>
          <a:lstStyle/>
          <a:p>
            <a:r>
              <a:rPr lang="en-US" sz="1600" dirty="0"/>
              <a:t>Demo length: 2:30</a:t>
            </a:r>
          </a:p>
          <a:p>
            <a:endParaRPr lang="en-US" sz="1600" dirty="0"/>
          </a:p>
          <a:p>
            <a:r>
              <a:rPr lang="en-US" sz="1600" dirty="0"/>
              <a:t>#1: insert an empty card</a:t>
            </a:r>
          </a:p>
          <a:p>
            <a:r>
              <a:rPr lang="en-US" sz="1600" dirty="0"/>
              <a:t>0:00 -&gt; 0:11</a:t>
            </a:r>
          </a:p>
          <a:p>
            <a:endParaRPr lang="en-US" sz="1600" dirty="0"/>
          </a:p>
          <a:p>
            <a:r>
              <a:rPr lang="en-US" sz="1600" dirty="0"/>
              <a:t>#2: install GIDS applet</a:t>
            </a:r>
          </a:p>
          <a:p>
            <a:r>
              <a:rPr lang="en-US" sz="1600" dirty="0"/>
              <a:t>0:11 -&gt; 1:00</a:t>
            </a:r>
          </a:p>
          <a:p>
            <a:endParaRPr lang="en-US" sz="1600" dirty="0"/>
          </a:p>
          <a:p>
            <a:r>
              <a:rPr lang="en-US" sz="1600" dirty="0"/>
              <a:t>#3: personalize applet (set PIN)</a:t>
            </a:r>
          </a:p>
          <a:p>
            <a:r>
              <a:rPr lang="en-US" sz="1600" dirty="0"/>
              <a:t>1:00 -&gt; 1:24</a:t>
            </a:r>
          </a:p>
          <a:p>
            <a:endParaRPr lang="en-US" sz="1600" dirty="0"/>
          </a:p>
          <a:p>
            <a:r>
              <a:rPr lang="en-US" sz="1600" dirty="0"/>
              <a:t>#4: Request CERT</a:t>
            </a:r>
          </a:p>
          <a:p>
            <a:r>
              <a:rPr lang="en-US" sz="1600" dirty="0"/>
              <a:t>1:24 -&gt; 2:15</a:t>
            </a:r>
          </a:p>
          <a:p>
            <a:endParaRPr lang="en-US" sz="1600" dirty="0"/>
          </a:p>
          <a:p>
            <a:r>
              <a:rPr lang="en-US" sz="1600" dirty="0"/>
              <a:t>#5: Login demo</a:t>
            </a:r>
          </a:p>
          <a:p>
            <a:r>
              <a:rPr lang="en-US" sz="1600" dirty="0"/>
              <a:t>2:15 -&gt; 2:30</a:t>
            </a:r>
          </a:p>
        </p:txBody>
      </p:sp>
      <p:pic>
        <p:nvPicPr>
          <p:cNvPr id="4" name="smart card demo">
            <a:hlinkClick r:id="" action="ppaction://media"/>
            <a:extLst>
              <a:ext uri="{FF2B5EF4-FFF2-40B4-BE49-F238E27FC236}">
                <a16:creationId xmlns:a16="http://schemas.microsoft.com/office/drawing/2014/main" id="{EC9046EA-7464-3925-CA48-90B1599E92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453"/>
            <a:ext cx="10326255" cy="68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2E679-BD53-28E9-C188-4231ED05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#10 AD Denial of Service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FDDDDA-5B68-ADC4-3B7B-0B52F11BA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88" y="2316881"/>
            <a:ext cx="3907281" cy="14145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367CCAD-2283-BC93-3F68-EFAFD69A3439}"/>
              </a:ext>
            </a:extLst>
          </p:cNvPr>
          <p:cNvSpPr txBox="1"/>
          <p:nvPr/>
        </p:nvSpPr>
        <p:spPr>
          <a:xfrm>
            <a:off x="4445977" y="3830407"/>
            <a:ext cx="3907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https://medium.com/@nannnu/the-f-c-urious-case-of-the-ldapipdenylist-8e5799cd9ce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C5C23BE-581B-ADB7-345E-DE966AFD7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395"/>
          <a:stretch/>
        </p:blipFill>
        <p:spPr>
          <a:xfrm>
            <a:off x="288266" y="1914532"/>
            <a:ext cx="3652837" cy="1669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E1CB954-9838-DC1A-4F77-AEBAA56030D5}"/>
              </a:ext>
            </a:extLst>
          </p:cNvPr>
          <p:cNvSpPr txBox="1"/>
          <p:nvPr/>
        </p:nvSpPr>
        <p:spPr>
          <a:xfrm>
            <a:off x="9044841" y="2316881"/>
            <a:ext cx="1279389" cy="742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Except using IPV6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/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I don’t know 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4049A20-EB02-8C9E-0FD9-485C0622D828}"/>
              </a:ext>
            </a:extLst>
          </p:cNvPr>
          <p:cNvSpPr txBox="1"/>
          <p:nvPr/>
        </p:nvSpPr>
        <p:spPr>
          <a:xfrm>
            <a:off x="10688755" y="677978"/>
            <a:ext cx="839717" cy="5749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2800" b="1">
                <a:solidFill>
                  <a:srgbClr val="00B050"/>
                </a:solidFill>
              </a:rPr>
              <a:t>Easy</a:t>
            </a:r>
            <a:endParaRPr lang="en-US" sz="2800" b="1" dirty="0" err="1">
              <a:solidFill>
                <a:srgbClr val="00B05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5732CDC-5007-56F5-41B3-C4FBF0D88F0B}"/>
              </a:ext>
            </a:extLst>
          </p:cNvPr>
          <p:cNvGrpSpPr/>
          <p:nvPr/>
        </p:nvGrpSpPr>
        <p:grpSpPr>
          <a:xfrm>
            <a:off x="878666" y="1423938"/>
            <a:ext cx="1513685" cy="341343"/>
            <a:chOff x="878666" y="1423938"/>
            <a:chExt cx="1513685" cy="341343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050B3E6C-5D0F-4B11-7F7B-32B79FDF916E}"/>
                </a:ext>
              </a:extLst>
            </p:cNvPr>
            <p:cNvSpPr txBox="1"/>
            <p:nvPr/>
          </p:nvSpPr>
          <p:spPr>
            <a:xfrm>
              <a:off x="1202666" y="1423938"/>
              <a:ext cx="118968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What is this ?</a:t>
              </a:r>
            </a:p>
          </p:txBody>
        </p:sp>
        <p:pic>
          <p:nvPicPr>
            <p:cNvPr id="5" name="Graphique 4" descr="Aide avec un remplissage uni">
              <a:extLst>
                <a:ext uri="{FF2B5EF4-FFF2-40B4-BE49-F238E27FC236}">
                  <a16:creationId xmlns:a16="http://schemas.microsoft.com/office/drawing/2014/main" id="{11909DC1-E7BE-90F3-ED10-8BF47CE82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8666" y="1441281"/>
              <a:ext cx="324000" cy="324000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263F4408-682C-2FA8-F137-35163DC21B00}"/>
              </a:ext>
            </a:extLst>
          </p:cNvPr>
          <p:cNvGrpSpPr/>
          <p:nvPr/>
        </p:nvGrpSpPr>
        <p:grpSpPr>
          <a:xfrm>
            <a:off x="8963630" y="1428746"/>
            <a:ext cx="3213372" cy="334674"/>
            <a:chOff x="8748101" y="1575706"/>
            <a:chExt cx="3213372" cy="334674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DE6D095-515E-B281-A3A9-E102DCEC83B6}"/>
                </a:ext>
              </a:extLst>
            </p:cNvPr>
            <p:cNvSpPr txBox="1"/>
            <p:nvPr/>
          </p:nvSpPr>
          <p:spPr>
            <a:xfrm>
              <a:off x="9044841" y="1576763"/>
              <a:ext cx="2916632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How to fix it / detect it / mitigate it ?</a:t>
              </a:r>
            </a:p>
          </p:txBody>
        </p:sp>
        <p:pic>
          <p:nvPicPr>
            <p:cNvPr id="12" name="Graphique 11" descr="Pansement avec un remplissage uni">
              <a:extLst>
                <a:ext uri="{FF2B5EF4-FFF2-40B4-BE49-F238E27FC236}">
                  <a16:creationId xmlns:a16="http://schemas.microsoft.com/office/drawing/2014/main" id="{48713345-940E-A99C-761B-666B22AC3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48101" y="1575706"/>
              <a:ext cx="324000" cy="324000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A1CED3F-4EC2-2D1E-723A-A9F9B06CA334}"/>
              </a:ext>
            </a:extLst>
          </p:cNvPr>
          <p:cNvGrpSpPr/>
          <p:nvPr/>
        </p:nvGrpSpPr>
        <p:grpSpPr>
          <a:xfrm>
            <a:off x="4611737" y="1374704"/>
            <a:ext cx="2132507" cy="396000"/>
            <a:chOff x="4651394" y="1457554"/>
            <a:chExt cx="2132507" cy="396000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0976C50-C112-9FAB-046F-944BB13FA203}"/>
                </a:ext>
              </a:extLst>
            </p:cNvPr>
            <p:cNvSpPr txBox="1"/>
            <p:nvPr/>
          </p:nvSpPr>
          <p:spPr>
            <a:xfrm>
              <a:off x="5030536" y="1493288"/>
              <a:ext cx="175336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Why it is a problem ?</a:t>
              </a:r>
            </a:p>
          </p:txBody>
        </p:sp>
        <p:pic>
          <p:nvPicPr>
            <p:cNvPr id="19" name="Graphique 18" descr="Cible avec un remplissage uni">
              <a:extLst>
                <a:ext uri="{FF2B5EF4-FFF2-40B4-BE49-F238E27FC236}">
                  <a16:creationId xmlns:a16="http://schemas.microsoft.com/office/drawing/2014/main" id="{1E46068E-64E2-82DC-5D62-39BFDBDF1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51394" y="1457554"/>
              <a:ext cx="396000" cy="396000"/>
            </a:xfrm>
            <a:prstGeom prst="rect">
              <a:avLst/>
            </a:prstGeom>
          </p:spPr>
        </p:pic>
      </p:grpSp>
      <p:sp>
        <p:nvSpPr>
          <p:cNvPr id="9" name="Freeform 114">
            <a:extLst>
              <a:ext uri="{FF2B5EF4-FFF2-40B4-BE49-F238E27FC236}">
                <a16:creationId xmlns:a16="http://schemas.microsoft.com/office/drawing/2014/main" id="{C4C3F1E7-8E32-0AD9-D2E8-40B097FB1E14}"/>
              </a:ext>
            </a:extLst>
          </p:cNvPr>
          <p:cNvSpPr>
            <a:spLocks noChangeAspect="1"/>
          </p:cNvSpPr>
          <p:nvPr/>
        </p:nvSpPr>
        <p:spPr bwMode="black">
          <a:xfrm>
            <a:off x="2763928" y="3959985"/>
            <a:ext cx="614280" cy="657769"/>
          </a:xfrm>
          <a:custGeom>
            <a:avLst/>
            <a:gdLst>
              <a:gd name="connsiteX0" fmla="*/ 472753 w 3511879"/>
              <a:gd name="connsiteY0" fmla="*/ 2812993 h 3395812"/>
              <a:gd name="connsiteX1" fmla="*/ 2982396 w 3511879"/>
              <a:gd name="connsiteY1" fmla="*/ 2812993 h 3395812"/>
              <a:gd name="connsiteX2" fmla="*/ 3511879 w 3511879"/>
              <a:gd name="connsiteY2" fmla="*/ 3395812 h 3395812"/>
              <a:gd name="connsiteX3" fmla="*/ 0 w 3511879"/>
              <a:gd name="connsiteY3" fmla="*/ 3395812 h 3395812"/>
              <a:gd name="connsiteX4" fmla="*/ 805029 w 3511879"/>
              <a:gd name="connsiteY4" fmla="*/ 2575107 h 3395812"/>
              <a:gd name="connsiteX5" fmla="*/ 2706847 w 3511879"/>
              <a:gd name="connsiteY5" fmla="*/ 2575107 h 3395812"/>
              <a:gd name="connsiteX6" fmla="*/ 2706847 w 3511879"/>
              <a:gd name="connsiteY6" fmla="*/ 2640526 h 3395812"/>
              <a:gd name="connsiteX7" fmla="*/ 805029 w 3511879"/>
              <a:gd name="connsiteY7" fmla="*/ 2640526 h 3395812"/>
              <a:gd name="connsiteX8" fmla="*/ 256639 w 3511879"/>
              <a:gd name="connsiteY8" fmla="*/ 196255 h 3395812"/>
              <a:gd name="connsiteX9" fmla="*/ 256639 w 3511879"/>
              <a:gd name="connsiteY9" fmla="*/ 1926870 h 3395812"/>
              <a:gd name="connsiteX10" fmla="*/ 1375035 w 3511879"/>
              <a:gd name="connsiteY10" fmla="*/ 1926870 h 3395812"/>
              <a:gd name="connsiteX11" fmla="*/ 2117934 w 3511879"/>
              <a:gd name="connsiteY11" fmla="*/ 1926870 h 3395812"/>
              <a:gd name="connsiteX12" fmla="*/ 3276854 w 3511879"/>
              <a:gd name="connsiteY12" fmla="*/ 1926870 h 3395812"/>
              <a:gd name="connsiteX13" fmla="*/ 3276854 w 3511879"/>
              <a:gd name="connsiteY13" fmla="*/ 196255 h 3395812"/>
              <a:gd name="connsiteX14" fmla="*/ 1755940 w 3511879"/>
              <a:gd name="connsiteY14" fmla="*/ 44602 h 3395812"/>
              <a:gd name="connsiteX15" fmla="*/ 1707314 w 3511879"/>
              <a:gd name="connsiteY15" fmla="*/ 87720 h 3395812"/>
              <a:gd name="connsiteX16" fmla="*/ 1755940 w 3511879"/>
              <a:gd name="connsiteY16" fmla="*/ 130837 h 3395812"/>
              <a:gd name="connsiteX17" fmla="*/ 1804566 w 3511879"/>
              <a:gd name="connsiteY17" fmla="*/ 87720 h 3395812"/>
              <a:gd name="connsiteX18" fmla="*/ 1755940 w 3511879"/>
              <a:gd name="connsiteY18" fmla="*/ 44602 h 3395812"/>
              <a:gd name="connsiteX19" fmla="*/ 254932 w 3511879"/>
              <a:gd name="connsiteY19" fmla="*/ 0 h 3395812"/>
              <a:gd name="connsiteX20" fmla="*/ 3237327 w 3511879"/>
              <a:gd name="connsiteY20" fmla="*/ 0 h 3395812"/>
              <a:gd name="connsiteX21" fmla="*/ 3433538 w 3511879"/>
              <a:gd name="connsiteY21" fmla="*/ 194633 h 3395812"/>
              <a:gd name="connsiteX22" fmla="*/ 3433538 w 3511879"/>
              <a:gd name="connsiteY22" fmla="*/ 1924709 h 3395812"/>
              <a:gd name="connsiteX23" fmla="*/ 3237327 w 3511879"/>
              <a:gd name="connsiteY23" fmla="*/ 2140967 h 3395812"/>
              <a:gd name="connsiteX24" fmla="*/ 2252904 w 3511879"/>
              <a:gd name="connsiteY24" fmla="*/ 2140967 h 3395812"/>
              <a:gd name="connsiteX25" fmla="*/ 2117934 w 3511879"/>
              <a:gd name="connsiteY25" fmla="*/ 2140967 h 3395812"/>
              <a:gd name="connsiteX26" fmla="*/ 2117934 w 3511879"/>
              <a:gd name="connsiteY26" fmla="*/ 2271804 h 3395812"/>
              <a:gd name="connsiteX27" fmla="*/ 2117934 w 3511879"/>
              <a:gd name="connsiteY27" fmla="*/ 2358036 h 3395812"/>
              <a:gd name="connsiteX28" fmla="*/ 2550163 w 3511879"/>
              <a:gd name="connsiteY28" fmla="*/ 2358036 h 3395812"/>
              <a:gd name="connsiteX29" fmla="*/ 2706847 w 3511879"/>
              <a:gd name="connsiteY29" fmla="*/ 2575106 h 3395812"/>
              <a:gd name="connsiteX30" fmla="*/ 805029 w 3511879"/>
              <a:gd name="connsiteY30" fmla="*/ 2575106 h 3395812"/>
              <a:gd name="connsiteX31" fmla="*/ 961713 w 3511879"/>
              <a:gd name="connsiteY31" fmla="*/ 2358036 h 3395812"/>
              <a:gd name="connsiteX32" fmla="*/ 1375035 w 3511879"/>
              <a:gd name="connsiteY32" fmla="*/ 2358036 h 3395812"/>
              <a:gd name="connsiteX33" fmla="*/ 1375035 w 3511879"/>
              <a:gd name="connsiteY33" fmla="*/ 2271804 h 3395812"/>
              <a:gd name="connsiteX34" fmla="*/ 1375035 w 3511879"/>
              <a:gd name="connsiteY34" fmla="*/ 2140967 h 3395812"/>
              <a:gd name="connsiteX35" fmla="*/ 1224064 w 3511879"/>
              <a:gd name="connsiteY35" fmla="*/ 2140967 h 3395812"/>
              <a:gd name="connsiteX36" fmla="*/ 254932 w 3511879"/>
              <a:gd name="connsiteY36" fmla="*/ 2140967 h 3395812"/>
              <a:gd name="connsiteX37" fmla="*/ 78343 w 3511879"/>
              <a:gd name="connsiteY37" fmla="*/ 1924709 h 3395812"/>
              <a:gd name="connsiteX38" fmla="*/ 78343 w 3511879"/>
              <a:gd name="connsiteY38" fmla="*/ 194633 h 3395812"/>
              <a:gd name="connsiteX39" fmla="*/ 254932 w 3511879"/>
              <a:gd name="connsiteY39" fmla="*/ 0 h 3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11879" h="3395812">
                <a:moveTo>
                  <a:pt x="472753" y="2812993"/>
                </a:moveTo>
                <a:lnTo>
                  <a:pt x="2982396" y="2812993"/>
                </a:lnTo>
                <a:lnTo>
                  <a:pt x="3511879" y="3395812"/>
                </a:lnTo>
                <a:lnTo>
                  <a:pt x="0" y="3395812"/>
                </a:lnTo>
                <a:close/>
                <a:moveTo>
                  <a:pt x="805029" y="2575107"/>
                </a:moveTo>
                <a:lnTo>
                  <a:pt x="2706847" y="2575107"/>
                </a:lnTo>
                <a:lnTo>
                  <a:pt x="2706847" y="2640526"/>
                </a:lnTo>
                <a:lnTo>
                  <a:pt x="805029" y="2640526"/>
                </a:lnTo>
                <a:close/>
                <a:moveTo>
                  <a:pt x="256639" y="196255"/>
                </a:moveTo>
                <a:lnTo>
                  <a:pt x="256639" y="1926870"/>
                </a:lnTo>
                <a:lnTo>
                  <a:pt x="1375035" y="1926870"/>
                </a:lnTo>
                <a:lnTo>
                  <a:pt x="2117934" y="1926870"/>
                </a:lnTo>
                <a:lnTo>
                  <a:pt x="3276854" y="1926870"/>
                </a:lnTo>
                <a:lnTo>
                  <a:pt x="3276854" y="196255"/>
                </a:lnTo>
                <a:close/>
                <a:moveTo>
                  <a:pt x="1755940" y="44602"/>
                </a:moveTo>
                <a:cubicBezTo>
                  <a:pt x="1729084" y="44602"/>
                  <a:pt x="1707314" y="63907"/>
                  <a:pt x="1707314" y="87720"/>
                </a:cubicBezTo>
                <a:cubicBezTo>
                  <a:pt x="1707314" y="111532"/>
                  <a:pt x="1729084" y="130837"/>
                  <a:pt x="1755940" y="130837"/>
                </a:cubicBezTo>
                <a:cubicBezTo>
                  <a:pt x="1782796" y="130837"/>
                  <a:pt x="1804566" y="111532"/>
                  <a:pt x="1804566" y="87720"/>
                </a:cubicBezTo>
                <a:cubicBezTo>
                  <a:pt x="1804566" y="63907"/>
                  <a:pt x="1782796" y="44602"/>
                  <a:pt x="1755940" y="44602"/>
                </a:cubicBezTo>
                <a:close/>
                <a:moveTo>
                  <a:pt x="254932" y="0"/>
                </a:moveTo>
                <a:cubicBezTo>
                  <a:pt x="3237327" y="0"/>
                  <a:pt x="3237327" y="0"/>
                  <a:pt x="3237327" y="0"/>
                </a:cubicBezTo>
                <a:cubicBezTo>
                  <a:pt x="3355054" y="0"/>
                  <a:pt x="3433538" y="86504"/>
                  <a:pt x="3433538" y="194633"/>
                </a:cubicBezTo>
                <a:lnTo>
                  <a:pt x="3433538" y="1924709"/>
                </a:lnTo>
                <a:cubicBezTo>
                  <a:pt x="3433538" y="2032838"/>
                  <a:pt x="3355054" y="2140967"/>
                  <a:pt x="3237327" y="2140967"/>
                </a:cubicBezTo>
                <a:cubicBezTo>
                  <a:pt x="2864528" y="2140967"/>
                  <a:pt x="2538328" y="2140967"/>
                  <a:pt x="2252904" y="2140967"/>
                </a:cubicBezTo>
                <a:lnTo>
                  <a:pt x="2117934" y="2140967"/>
                </a:lnTo>
                <a:lnTo>
                  <a:pt x="2117934" y="2271804"/>
                </a:lnTo>
                <a:lnTo>
                  <a:pt x="2117934" y="2358036"/>
                </a:lnTo>
                <a:lnTo>
                  <a:pt x="2550163" y="2358036"/>
                </a:lnTo>
                <a:lnTo>
                  <a:pt x="2706847" y="2575106"/>
                </a:lnTo>
                <a:lnTo>
                  <a:pt x="805029" y="2575106"/>
                </a:lnTo>
                <a:lnTo>
                  <a:pt x="961713" y="2358036"/>
                </a:lnTo>
                <a:lnTo>
                  <a:pt x="1375035" y="2358036"/>
                </a:lnTo>
                <a:lnTo>
                  <a:pt x="1375035" y="2271804"/>
                </a:lnTo>
                <a:lnTo>
                  <a:pt x="1375035" y="2140967"/>
                </a:lnTo>
                <a:lnTo>
                  <a:pt x="1224064" y="2140967"/>
                </a:lnTo>
                <a:cubicBezTo>
                  <a:pt x="254932" y="2140967"/>
                  <a:pt x="254932" y="2140967"/>
                  <a:pt x="254932" y="2140967"/>
                </a:cubicBezTo>
                <a:cubicBezTo>
                  <a:pt x="156827" y="2140967"/>
                  <a:pt x="78343" y="2032838"/>
                  <a:pt x="78343" y="1924709"/>
                </a:cubicBezTo>
                <a:cubicBezTo>
                  <a:pt x="78343" y="194633"/>
                  <a:pt x="78343" y="194633"/>
                  <a:pt x="78343" y="194633"/>
                </a:cubicBezTo>
                <a:cubicBezTo>
                  <a:pt x="78343" y="86504"/>
                  <a:pt x="156827" y="0"/>
                  <a:pt x="25493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5FF99-B30A-AC9A-88E6-4385F1DB28A9}"/>
              </a:ext>
            </a:extLst>
          </p:cNvPr>
          <p:cNvSpPr/>
          <p:nvPr/>
        </p:nvSpPr>
        <p:spPr>
          <a:xfrm>
            <a:off x="2889768" y="4066133"/>
            <a:ext cx="3626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0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DC</a:t>
            </a:r>
          </a:p>
        </p:txBody>
      </p:sp>
      <p:sp>
        <p:nvSpPr>
          <p:cNvPr id="11" name="Freeform 114">
            <a:extLst>
              <a:ext uri="{FF2B5EF4-FFF2-40B4-BE49-F238E27FC236}">
                <a16:creationId xmlns:a16="http://schemas.microsoft.com/office/drawing/2014/main" id="{DC256C2F-0169-1E92-C8DE-C4E6AEA05DB1}"/>
              </a:ext>
            </a:extLst>
          </p:cNvPr>
          <p:cNvSpPr>
            <a:spLocks noChangeAspect="1"/>
          </p:cNvSpPr>
          <p:nvPr/>
        </p:nvSpPr>
        <p:spPr bwMode="black">
          <a:xfrm>
            <a:off x="426386" y="3959984"/>
            <a:ext cx="614280" cy="657769"/>
          </a:xfrm>
          <a:custGeom>
            <a:avLst/>
            <a:gdLst>
              <a:gd name="connsiteX0" fmla="*/ 472753 w 3511879"/>
              <a:gd name="connsiteY0" fmla="*/ 2812993 h 3395812"/>
              <a:gd name="connsiteX1" fmla="*/ 2982396 w 3511879"/>
              <a:gd name="connsiteY1" fmla="*/ 2812993 h 3395812"/>
              <a:gd name="connsiteX2" fmla="*/ 3511879 w 3511879"/>
              <a:gd name="connsiteY2" fmla="*/ 3395812 h 3395812"/>
              <a:gd name="connsiteX3" fmla="*/ 0 w 3511879"/>
              <a:gd name="connsiteY3" fmla="*/ 3395812 h 3395812"/>
              <a:gd name="connsiteX4" fmla="*/ 805029 w 3511879"/>
              <a:gd name="connsiteY4" fmla="*/ 2575107 h 3395812"/>
              <a:gd name="connsiteX5" fmla="*/ 2706847 w 3511879"/>
              <a:gd name="connsiteY5" fmla="*/ 2575107 h 3395812"/>
              <a:gd name="connsiteX6" fmla="*/ 2706847 w 3511879"/>
              <a:gd name="connsiteY6" fmla="*/ 2640526 h 3395812"/>
              <a:gd name="connsiteX7" fmla="*/ 805029 w 3511879"/>
              <a:gd name="connsiteY7" fmla="*/ 2640526 h 3395812"/>
              <a:gd name="connsiteX8" fmla="*/ 256639 w 3511879"/>
              <a:gd name="connsiteY8" fmla="*/ 196255 h 3395812"/>
              <a:gd name="connsiteX9" fmla="*/ 256639 w 3511879"/>
              <a:gd name="connsiteY9" fmla="*/ 1926870 h 3395812"/>
              <a:gd name="connsiteX10" fmla="*/ 1375035 w 3511879"/>
              <a:gd name="connsiteY10" fmla="*/ 1926870 h 3395812"/>
              <a:gd name="connsiteX11" fmla="*/ 2117934 w 3511879"/>
              <a:gd name="connsiteY11" fmla="*/ 1926870 h 3395812"/>
              <a:gd name="connsiteX12" fmla="*/ 3276854 w 3511879"/>
              <a:gd name="connsiteY12" fmla="*/ 1926870 h 3395812"/>
              <a:gd name="connsiteX13" fmla="*/ 3276854 w 3511879"/>
              <a:gd name="connsiteY13" fmla="*/ 196255 h 3395812"/>
              <a:gd name="connsiteX14" fmla="*/ 1755940 w 3511879"/>
              <a:gd name="connsiteY14" fmla="*/ 44602 h 3395812"/>
              <a:gd name="connsiteX15" fmla="*/ 1707314 w 3511879"/>
              <a:gd name="connsiteY15" fmla="*/ 87720 h 3395812"/>
              <a:gd name="connsiteX16" fmla="*/ 1755940 w 3511879"/>
              <a:gd name="connsiteY16" fmla="*/ 130837 h 3395812"/>
              <a:gd name="connsiteX17" fmla="*/ 1804566 w 3511879"/>
              <a:gd name="connsiteY17" fmla="*/ 87720 h 3395812"/>
              <a:gd name="connsiteX18" fmla="*/ 1755940 w 3511879"/>
              <a:gd name="connsiteY18" fmla="*/ 44602 h 3395812"/>
              <a:gd name="connsiteX19" fmla="*/ 254932 w 3511879"/>
              <a:gd name="connsiteY19" fmla="*/ 0 h 3395812"/>
              <a:gd name="connsiteX20" fmla="*/ 3237327 w 3511879"/>
              <a:gd name="connsiteY20" fmla="*/ 0 h 3395812"/>
              <a:gd name="connsiteX21" fmla="*/ 3433538 w 3511879"/>
              <a:gd name="connsiteY21" fmla="*/ 194633 h 3395812"/>
              <a:gd name="connsiteX22" fmla="*/ 3433538 w 3511879"/>
              <a:gd name="connsiteY22" fmla="*/ 1924709 h 3395812"/>
              <a:gd name="connsiteX23" fmla="*/ 3237327 w 3511879"/>
              <a:gd name="connsiteY23" fmla="*/ 2140967 h 3395812"/>
              <a:gd name="connsiteX24" fmla="*/ 2252904 w 3511879"/>
              <a:gd name="connsiteY24" fmla="*/ 2140967 h 3395812"/>
              <a:gd name="connsiteX25" fmla="*/ 2117934 w 3511879"/>
              <a:gd name="connsiteY25" fmla="*/ 2140967 h 3395812"/>
              <a:gd name="connsiteX26" fmla="*/ 2117934 w 3511879"/>
              <a:gd name="connsiteY26" fmla="*/ 2271804 h 3395812"/>
              <a:gd name="connsiteX27" fmla="*/ 2117934 w 3511879"/>
              <a:gd name="connsiteY27" fmla="*/ 2358036 h 3395812"/>
              <a:gd name="connsiteX28" fmla="*/ 2550163 w 3511879"/>
              <a:gd name="connsiteY28" fmla="*/ 2358036 h 3395812"/>
              <a:gd name="connsiteX29" fmla="*/ 2706847 w 3511879"/>
              <a:gd name="connsiteY29" fmla="*/ 2575106 h 3395812"/>
              <a:gd name="connsiteX30" fmla="*/ 805029 w 3511879"/>
              <a:gd name="connsiteY30" fmla="*/ 2575106 h 3395812"/>
              <a:gd name="connsiteX31" fmla="*/ 961713 w 3511879"/>
              <a:gd name="connsiteY31" fmla="*/ 2358036 h 3395812"/>
              <a:gd name="connsiteX32" fmla="*/ 1375035 w 3511879"/>
              <a:gd name="connsiteY32" fmla="*/ 2358036 h 3395812"/>
              <a:gd name="connsiteX33" fmla="*/ 1375035 w 3511879"/>
              <a:gd name="connsiteY33" fmla="*/ 2271804 h 3395812"/>
              <a:gd name="connsiteX34" fmla="*/ 1375035 w 3511879"/>
              <a:gd name="connsiteY34" fmla="*/ 2140967 h 3395812"/>
              <a:gd name="connsiteX35" fmla="*/ 1224064 w 3511879"/>
              <a:gd name="connsiteY35" fmla="*/ 2140967 h 3395812"/>
              <a:gd name="connsiteX36" fmla="*/ 254932 w 3511879"/>
              <a:gd name="connsiteY36" fmla="*/ 2140967 h 3395812"/>
              <a:gd name="connsiteX37" fmla="*/ 78343 w 3511879"/>
              <a:gd name="connsiteY37" fmla="*/ 1924709 h 3395812"/>
              <a:gd name="connsiteX38" fmla="*/ 78343 w 3511879"/>
              <a:gd name="connsiteY38" fmla="*/ 194633 h 3395812"/>
              <a:gd name="connsiteX39" fmla="*/ 254932 w 3511879"/>
              <a:gd name="connsiteY39" fmla="*/ 0 h 3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11879" h="3395812">
                <a:moveTo>
                  <a:pt x="472753" y="2812993"/>
                </a:moveTo>
                <a:lnTo>
                  <a:pt x="2982396" y="2812993"/>
                </a:lnTo>
                <a:lnTo>
                  <a:pt x="3511879" y="3395812"/>
                </a:lnTo>
                <a:lnTo>
                  <a:pt x="0" y="3395812"/>
                </a:lnTo>
                <a:close/>
                <a:moveTo>
                  <a:pt x="805029" y="2575107"/>
                </a:moveTo>
                <a:lnTo>
                  <a:pt x="2706847" y="2575107"/>
                </a:lnTo>
                <a:lnTo>
                  <a:pt x="2706847" y="2640526"/>
                </a:lnTo>
                <a:lnTo>
                  <a:pt x="805029" y="2640526"/>
                </a:lnTo>
                <a:close/>
                <a:moveTo>
                  <a:pt x="256639" y="196255"/>
                </a:moveTo>
                <a:lnTo>
                  <a:pt x="256639" y="1926870"/>
                </a:lnTo>
                <a:lnTo>
                  <a:pt x="1375035" y="1926870"/>
                </a:lnTo>
                <a:lnTo>
                  <a:pt x="2117934" y="1926870"/>
                </a:lnTo>
                <a:lnTo>
                  <a:pt x="3276854" y="1926870"/>
                </a:lnTo>
                <a:lnTo>
                  <a:pt x="3276854" y="196255"/>
                </a:lnTo>
                <a:close/>
                <a:moveTo>
                  <a:pt x="1755940" y="44602"/>
                </a:moveTo>
                <a:cubicBezTo>
                  <a:pt x="1729084" y="44602"/>
                  <a:pt x="1707314" y="63907"/>
                  <a:pt x="1707314" y="87720"/>
                </a:cubicBezTo>
                <a:cubicBezTo>
                  <a:pt x="1707314" y="111532"/>
                  <a:pt x="1729084" y="130837"/>
                  <a:pt x="1755940" y="130837"/>
                </a:cubicBezTo>
                <a:cubicBezTo>
                  <a:pt x="1782796" y="130837"/>
                  <a:pt x="1804566" y="111532"/>
                  <a:pt x="1804566" y="87720"/>
                </a:cubicBezTo>
                <a:cubicBezTo>
                  <a:pt x="1804566" y="63907"/>
                  <a:pt x="1782796" y="44602"/>
                  <a:pt x="1755940" y="44602"/>
                </a:cubicBezTo>
                <a:close/>
                <a:moveTo>
                  <a:pt x="254932" y="0"/>
                </a:moveTo>
                <a:cubicBezTo>
                  <a:pt x="3237327" y="0"/>
                  <a:pt x="3237327" y="0"/>
                  <a:pt x="3237327" y="0"/>
                </a:cubicBezTo>
                <a:cubicBezTo>
                  <a:pt x="3355054" y="0"/>
                  <a:pt x="3433538" y="86504"/>
                  <a:pt x="3433538" y="194633"/>
                </a:cubicBezTo>
                <a:lnTo>
                  <a:pt x="3433538" y="1924709"/>
                </a:lnTo>
                <a:cubicBezTo>
                  <a:pt x="3433538" y="2032838"/>
                  <a:pt x="3355054" y="2140967"/>
                  <a:pt x="3237327" y="2140967"/>
                </a:cubicBezTo>
                <a:cubicBezTo>
                  <a:pt x="2864528" y="2140967"/>
                  <a:pt x="2538328" y="2140967"/>
                  <a:pt x="2252904" y="2140967"/>
                </a:cubicBezTo>
                <a:lnTo>
                  <a:pt x="2117934" y="2140967"/>
                </a:lnTo>
                <a:lnTo>
                  <a:pt x="2117934" y="2271804"/>
                </a:lnTo>
                <a:lnTo>
                  <a:pt x="2117934" y="2358036"/>
                </a:lnTo>
                <a:lnTo>
                  <a:pt x="2550163" y="2358036"/>
                </a:lnTo>
                <a:lnTo>
                  <a:pt x="2706847" y="2575106"/>
                </a:lnTo>
                <a:lnTo>
                  <a:pt x="805029" y="2575106"/>
                </a:lnTo>
                <a:lnTo>
                  <a:pt x="961713" y="2358036"/>
                </a:lnTo>
                <a:lnTo>
                  <a:pt x="1375035" y="2358036"/>
                </a:lnTo>
                <a:lnTo>
                  <a:pt x="1375035" y="2271804"/>
                </a:lnTo>
                <a:lnTo>
                  <a:pt x="1375035" y="2140967"/>
                </a:lnTo>
                <a:lnTo>
                  <a:pt x="1224064" y="2140967"/>
                </a:lnTo>
                <a:cubicBezTo>
                  <a:pt x="254932" y="2140967"/>
                  <a:pt x="254932" y="2140967"/>
                  <a:pt x="254932" y="2140967"/>
                </a:cubicBezTo>
                <a:cubicBezTo>
                  <a:pt x="156827" y="2140967"/>
                  <a:pt x="78343" y="2032838"/>
                  <a:pt x="78343" y="1924709"/>
                </a:cubicBezTo>
                <a:cubicBezTo>
                  <a:pt x="78343" y="194633"/>
                  <a:pt x="78343" y="194633"/>
                  <a:pt x="78343" y="194633"/>
                </a:cubicBezTo>
                <a:cubicBezTo>
                  <a:pt x="78343" y="86504"/>
                  <a:pt x="156827" y="0"/>
                  <a:pt x="25493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Graphique 21" descr="Mur de briques contour">
            <a:extLst>
              <a:ext uri="{FF2B5EF4-FFF2-40B4-BE49-F238E27FC236}">
                <a16:creationId xmlns:a16="http://schemas.microsoft.com/office/drawing/2014/main" id="{1537EE8F-F24B-57A5-DCCB-1DA71C3AE2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43557" y="3864206"/>
            <a:ext cx="657769" cy="657769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9C4FB5B-E993-1092-C3D7-87F742F0BBB3}"/>
              </a:ext>
            </a:extLst>
          </p:cNvPr>
          <p:cNvCxnSpPr>
            <a:cxnSpLocks/>
          </p:cNvCxnSpPr>
          <p:nvPr/>
        </p:nvCxnSpPr>
        <p:spPr>
          <a:xfrm>
            <a:off x="1111691" y="4070980"/>
            <a:ext cx="61234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9B035A4-B9BB-EA07-A823-14F8C5FCC634}"/>
              </a:ext>
            </a:extLst>
          </p:cNvPr>
          <p:cNvCxnSpPr>
            <a:cxnSpLocks/>
          </p:cNvCxnSpPr>
          <p:nvPr/>
        </p:nvCxnSpPr>
        <p:spPr>
          <a:xfrm>
            <a:off x="2262146" y="4225865"/>
            <a:ext cx="5017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5CBD245-4C63-6CEE-3BB5-25945F92301F}"/>
              </a:ext>
            </a:extLst>
          </p:cNvPr>
          <p:cNvSpPr/>
          <p:nvPr/>
        </p:nvSpPr>
        <p:spPr>
          <a:xfrm>
            <a:off x="1417864" y="4416113"/>
            <a:ext cx="10951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05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LdapIpDenyList</a:t>
            </a:r>
            <a:endParaRPr lang="en-US" sz="105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b"/>
            <a:r>
              <a:rPr lang="en-US" sz="10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Attribute</a:t>
            </a:r>
          </a:p>
        </p:txBody>
      </p:sp>
      <p:cxnSp>
        <p:nvCxnSpPr>
          <p:cNvPr id="29" name="Connecteur : en angle 28">
            <a:extLst>
              <a:ext uri="{FF2B5EF4-FFF2-40B4-BE49-F238E27FC236}">
                <a16:creationId xmlns:a16="http://schemas.microsoft.com/office/drawing/2014/main" id="{4F61350A-3683-49EC-9B7A-9C831FA08DAA}"/>
              </a:ext>
            </a:extLst>
          </p:cNvPr>
          <p:cNvCxnSpPr>
            <a:cxnSpLocks/>
            <a:endCxn id="22" idx="1"/>
          </p:cNvCxnSpPr>
          <p:nvPr/>
        </p:nvCxnSpPr>
        <p:spPr>
          <a:xfrm rot="10800000">
            <a:off x="1643558" y="4193091"/>
            <a:ext cx="1820079" cy="58044"/>
          </a:xfrm>
          <a:prstGeom prst="bentConnector5">
            <a:avLst>
              <a:gd name="adj1" fmla="val -1056"/>
              <a:gd name="adj2" fmla="val -1019578"/>
              <a:gd name="adj3" fmla="val 11763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ulle narrative : rectangle à coins arrondis 34">
            <a:extLst>
              <a:ext uri="{FF2B5EF4-FFF2-40B4-BE49-F238E27FC236}">
                <a16:creationId xmlns:a16="http://schemas.microsoft.com/office/drawing/2014/main" id="{74804B8F-0E2E-C5EF-646E-2BADE9575944}"/>
              </a:ext>
            </a:extLst>
          </p:cNvPr>
          <p:cNvSpPr/>
          <p:nvPr/>
        </p:nvSpPr>
        <p:spPr>
          <a:xfrm>
            <a:off x="1643557" y="5080000"/>
            <a:ext cx="1995570" cy="599725"/>
          </a:xfrm>
          <a:prstGeom prst="wedgeRoundRectCallout">
            <a:avLst>
              <a:gd name="adj1" fmla="val -24073"/>
              <a:gd name="adj2" fmla="val -97743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15F3D4A-8E9E-F80F-C06B-0354F6BA15A8}"/>
              </a:ext>
            </a:extLst>
          </p:cNvPr>
          <p:cNvSpPr txBox="1"/>
          <p:nvPr/>
        </p:nvSpPr>
        <p:spPr>
          <a:xfrm>
            <a:off x="1681476" y="5148914"/>
            <a:ext cx="185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Is the incoming IP in the LDAP IP-Deny List ?</a:t>
            </a:r>
          </a:p>
        </p:txBody>
      </p:sp>
    </p:spTree>
    <p:extLst>
      <p:ext uri="{BB962C8B-B14F-4D97-AF65-F5344CB8AC3E}">
        <p14:creationId xmlns:p14="http://schemas.microsoft.com/office/powerpoint/2010/main" val="1295222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00E9C-F10D-733C-E8B2-325211D2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#10 AD Denial of Service - Demo</a:t>
            </a:r>
            <a:endParaRPr lang="en-US" dirty="0"/>
          </a:p>
        </p:txBody>
      </p:sp>
      <p:pic>
        <p:nvPicPr>
          <p:cNvPr id="5" name="Image 4" descr="Une image contenant texte, capture d’écran, multimédia&#10;&#10;Description générée automatiquement">
            <a:extLst>
              <a:ext uri="{FF2B5EF4-FFF2-40B4-BE49-F238E27FC236}">
                <a16:creationId xmlns:a16="http://schemas.microsoft.com/office/drawing/2014/main" id="{94F0FEA9-705C-25DC-28F7-EBB2C84FB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98" y="1423938"/>
            <a:ext cx="3009900" cy="3352800"/>
          </a:xfrm>
          <a:prstGeom prst="rect">
            <a:avLst/>
          </a:prstGeom>
        </p:spPr>
      </p:pic>
      <p:pic>
        <p:nvPicPr>
          <p:cNvPr id="7" name="Image 6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9C20FCDF-C29B-6DAE-D868-E620A11EB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8" y="1423938"/>
            <a:ext cx="67627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00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A31F183-E248-6917-F660-32C1CB3AC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Investigate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32E96B-6BEC-2698-D660-7003ABE9AE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39B371-9001-4AE9-B212-4E664A6C5E3B}" type="slidenum">
              <a:rPr lang="en-US" smtClean="0"/>
              <a:pPr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1967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49E61-91E7-D7F5-EEDD-693E3045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#11: Replication Data and LDAP notifications</a:t>
            </a:r>
          </a:p>
        </p:txBody>
      </p:sp>
      <p:pic>
        <p:nvPicPr>
          <p:cNvPr id="11" name="Image 10" descr="Une image contenant logo, Police, Graphique, symbole&#10;&#10;Description générée automatiquement">
            <a:extLst>
              <a:ext uri="{FF2B5EF4-FFF2-40B4-BE49-F238E27FC236}">
                <a16:creationId xmlns:a16="http://schemas.microsoft.com/office/drawing/2014/main" id="{B60744E6-015A-F449-C477-50ACF7ED6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88" y="1763420"/>
            <a:ext cx="1397766" cy="78624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FEF244A-5F03-4605-0480-B52A9FAEDB8F}"/>
              </a:ext>
            </a:extLst>
          </p:cNvPr>
          <p:cNvSpPr txBox="1"/>
          <p:nvPr/>
        </p:nvSpPr>
        <p:spPr>
          <a:xfrm>
            <a:off x="8415847" y="2581390"/>
            <a:ext cx="39146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https://github.com/ANSSI-FR/ADTimeline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5685D6E-BE9C-9834-638F-93EA30D4C1D9}"/>
              </a:ext>
            </a:extLst>
          </p:cNvPr>
          <p:cNvSpPr txBox="1"/>
          <p:nvPr/>
        </p:nvSpPr>
        <p:spPr>
          <a:xfrm>
            <a:off x="318915" y="1854778"/>
            <a:ext cx="4111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A) Information in public access to debug replication issue</a:t>
            </a:r>
          </a:p>
          <a:p>
            <a:endParaRPr lang="en-US" sz="1200" dirty="0"/>
          </a:p>
          <a:p>
            <a:r>
              <a:rPr lang="en-US" sz="1200" dirty="0"/>
              <a:t>B) Flag in LDAP to see changes in </a:t>
            </a:r>
            <a:r>
              <a:rPr lang="en-US" sz="1200" dirty="0" err="1"/>
              <a:t>realtime</a:t>
            </a:r>
            <a:r>
              <a:rPr lang="en-US" sz="1200" dirty="0"/>
              <a:t> (with 15 minutes delay if replicated)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ABC3951-EA9B-CF3D-4B1E-BE17BB9E0435}"/>
              </a:ext>
            </a:extLst>
          </p:cNvPr>
          <p:cNvSpPr txBox="1"/>
          <p:nvPr/>
        </p:nvSpPr>
        <p:spPr>
          <a:xfrm>
            <a:off x="4748040" y="1876779"/>
            <a:ext cx="41112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A) Used to know in IR when data has been changed:</a:t>
            </a:r>
          </a:p>
          <a:p>
            <a:endParaRPr lang="en-US" sz="1200" dirty="0"/>
          </a:p>
          <a:p>
            <a:r>
              <a:rPr lang="en-US" sz="1200" dirty="0"/>
              <a:t>Created users</a:t>
            </a:r>
          </a:p>
          <a:p>
            <a:r>
              <a:rPr lang="en-US" sz="1200" dirty="0"/>
              <a:t>Modified group</a:t>
            </a:r>
          </a:p>
          <a:p>
            <a:r>
              <a:rPr lang="en-US" sz="1200" dirty="0"/>
              <a:t>Password reset</a:t>
            </a:r>
          </a:p>
          <a:p>
            <a:endParaRPr lang="en-US" sz="1200" dirty="0"/>
          </a:p>
          <a:p>
            <a:r>
              <a:rPr lang="en-US" sz="1200" b="1" dirty="0"/>
              <a:t>B) Put in place a monitoring during IR in 2 minutes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0772651C-5865-EE26-F0CD-CBE85019E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65" y="2846581"/>
            <a:ext cx="35156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/>
              <a:t>repadmin</a:t>
            </a:r>
            <a:r>
              <a:rPr lang="en-US" altLang="en-US" dirty="0"/>
              <a:t> /</a:t>
            </a:r>
            <a:r>
              <a:rPr lang="en-US" altLang="en-US" dirty="0" err="1"/>
              <a:t>showobjmeta</a:t>
            </a:r>
            <a:r>
              <a:rPr lang="en-US" altLang="en-US" dirty="0"/>
              <a:t> * "C N=…”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B045981-E048-9371-3636-83A0EC106B2F}"/>
              </a:ext>
            </a:extLst>
          </p:cNvPr>
          <p:cNvSpPr txBox="1"/>
          <p:nvPr/>
        </p:nvSpPr>
        <p:spPr>
          <a:xfrm>
            <a:off x="10688755" y="677978"/>
            <a:ext cx="839717" cy="5749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2800" b="1">
                <a:solidFill>
                  <a:srgbClr val="00B050"/>
                </a:solidFill>
              </a:rPr>
              <a:t>Easy</a:t>
            </a:r>
            <a:endParaRPr lang="en-US" sz="2800" b="1" dirty="0" err="1">
              <a:solidFill>
                <a:srgbClr val="00B05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D009718-79CB-3F8F-97EA-061B925E6B31}"/>
              </a:ext>
            </a:extLst>
          </p:cNvPr>
          <p:cNvGrpSpPr/>
          <p:nvPr/>
        </p:nvGrpSpPr>
        <p:grpSpPr>
          <a:xfrm>
            <a:off x="878666" y="1423938"/>
            <a:ext cx="1513685" cy="341343"/>
            <a:chOff x="878666" y="1423938"/>
            <a:chExt cx="1513685" cy="341343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32077522-E967-4647-0436-FEBD783F2E2C}"/>
                </a:ext>
              </a:extLst>
            </p:cNvPr>
            <p:cNvSpPr txBox="1"/>
            <p:nvPr/>
          </p:nvSpPr>
          <p:spPr>
            <a:xfrm>
              <a:off x="1202666" y="1423938"/>
              <a:ext cx="118968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What is this ?</a:t>
              </a:r>
            </a:p>
          </p:txBody>
        </p:sp>
        <p:pic>
          <p:nvPicPr>
            <p:cNvPr id="5" name="Graphique 4" descr="Aide avec un remplissage uni">
              <a:extLst>
                <a:ext uri="{FF2B5EF4-FFF2-40B4-BE49-F238E27FC236}">
                  <a16:creationId xmlns:a16="http://schemas.microsoft.com/office/drawing/2014/main" id="{6BCAB3A7-6D66-C7CF-46DF-CC7CB919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8666" y="1441281"/>
              <a:ext cx="324000" cy="324000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67754BA1-7BF6-7D61-D3E4-C3D89F4B3D3C}"/>
              </a:ext>
            </a:extLst>
          </p:cNvPr>
          <p:cNvGrpSpPr/>
          <p:nvPr/>
        </p:nvGrpSpPr>
        <p:grpSpPr>
          <a:xfrm>
            <a:off x="8963630" y="1428746"/>
            <a:ext cx="1590236" cy="334674"/>
            <a:chOff x="8748101" y="1575706"/>
            <a:chExt cx="1590236" cy="334674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45692E8-F73A-1585-9FA2-0B103E4AE067}"/>
                </a:ext>
              </a:extLst>
            </p:cNvPr>
            <p:cNvSpPr txBox="1"/>
            <p:nvPr/>
          </p:nvSpPr>
          <p:spPr>
            <a:xfrm>
              <a:off x="9044841" y="1576763"/>
              <a:ext cx="1293496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How to use it ?</a:t>
              </a:r>
            </a:p>
          </p:txBody>
        </p:sp>
        <p:pic>
          <p:nvPicPr>
            <p:cNvPr id="12" name="Graphique 11" descr="Pansement avec un remplissage uni">
              <a:extLst>
                <a:ext uri="{FF2B5EF4-FFF2-40B4-BE49-F238E27FC236}">
                  <a16:creationId xmlns:a16="http://schemas.microsoft.com/office/drawing/2014/main" id="{63535BD2-E26A-D71B-37F0-0D8C52BFF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48101" y="1575706"/>
              <a:ext cx="324000" cy="324000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931823E-E7A5-E652-A9ED-2704A212D2EB}"/>
              </a:ext>
            </a:extLst>
          </p:cNvPr>
          <p:cNvGrpSpPr/>
          <p:nvPr/>
        </p:nvGrpSpPr>
        <p:grpSpPr>
          <a:xfrm>
            <a:off x="4611737" y="1374704"/>
            <a:ext cx="2497222" cy="396000"/>
            <a:chOff x="4651394" y="1457554"/>
            <a:chExt cx="2497222" cy="396000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27170DE-D369-A45D-26AB-E39F939F2EFE}"/>
                </a:ext>
              </a:extLst>
            </p:cNvPr>
            <p:cNvSpPr txBox="1"/>
            <p:nvPr/>
          </p:nvSpPr>
          <p:spPr>
            <a:xfrm>
              <a:off x="5030536" y="1493288"/>
              <a:ext cx="2118080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Why it is NOT a problem ?</a:t>
              </a:r>
            </a:p>
          </p:txBody>
        </p:sp>
        <p:pic>
          <p:nvPicPr>
            <p:cNvPr id="17" name="Graphique 16" descr="Cible avec un remplissage uni">
              <a:extLst>
                <a:ext uri="{FF2B5EF4-FFF2-40B4-BE49-F238E27FC236}">
                  <a16:creationId xmlns:a16="http://schemas.microsoft.com/office/drawing/2014/main" id="{64004E0D-AD15-1289-B033-7BF47FF43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51394" y="1457554"/>
              <a:ext cx="396000" cy="396000"/>
            </a:xfrm>
            <a:prstGeom prst="rect">
              <a:avLst/>
            </a:prstGeom>
          </p:spPr>
        </p:pic>
      </p:grpSp>
      <p:pic>
        <p:nvPicPr>
          <p:cNvPr id="8" name="Image 7" descr="Une image contenant capture d’écran, texte, noir&#10;&#10;Description générée automatiquement">
            <a:extLst>
              <a:ext uri="{FF2B5EF4-FFF2-40B4-BE49-F238E27FC236}">
                <a16:creationId xmlns:a16="http://schemas.microsoft.com/office/drawing/2014/main" id="{1FFB4C5F-3AFD-6F72-A49A-8879DAD678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" y="3542359"/>
            <a:ext cx="5663983" cy="2829026"/>
          </a:xfrm>
          <a:prstGeom prst="rect">
            <a:avLst/>
          </a:prstGeom>
        </p:spPr>
      </p:pic>
      <p:pic>
        <p:nvPicPr>
          <p:cNvPr id="20" name="Image 19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EB6CF1A-E06E-43EB-4CD3-A84AA74B7D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85" y="3542359"/>
            <a:ext cx="5675845" cy="282902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F400698-5296-4223-09C4-EC8FDA17904B}"/>
              </a:ext>
            </a:extLst>
          </p:cNvPr>
          <p:cNvSpPr txBox="1"/>
          <p:nvPr/>
        </p:nvSpPr>
        <p:spPr>
          <a:xfrm>
            <a:off x="9099338" y="3146364"/>
            <a:ext cx="30926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https://pingcastle.com/download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CF5B84F-C8EB-9131-8837-676B557FF442}"/>
              </a:ext>
            </a:extLst>
          </p:cNvPr>
          <p:cNvSpPr txBox="1"/>
          <p:nvPr/>
        </p:nvSpPr>
        <p:spPr>
          <a:xfrm>
            <a:off x="5874137" y="4205040"/>
            <a:ext cx="317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  <a:p>
            <a:endParaRPr lang="en-US" dirty="0"/>
          </a:p>
          <a:p>
            <a:r>
              <a:rPr lang="en-US" dirty="0"/>
              <a:t>B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25C3006-0F9C-7322-22A1-DC5EF024728E}"/>
              </a:ext>
            </a:extLst>
          </p:cNvPr>
          <p:cNvCxnSpPr>
            <a:cxnSpLocks/>
          </p:cNvCxnSpPr>
          <p:nvPr/>
        </p:nvCxnSpPr>
        <p:spPr>
          <a:xfrm flipH="1">
            <a:off x="5749986" y="4185782"/>
            <a:ext cx="4856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4B17608-59D2-742F-4928-453EEB6C4720}"/>
              </a:ext>
            </a:extLst>
          </p:cNvPr>
          <p:cNvCxnSpPr>
            <a:cxnSpLocks/>
          </p:cNvCxnSpPr>
          <p:nvPr/>
        </p:nvCxnSpPr>
        <p:spPr>
          <a:xfrm>
            <a:off x="5853163" y="5128370"/>
            <a:ext cx="4856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828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D944D-3176-147B-FE49-B2F9987B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#12: DPAPI Key Vulnerability Reminder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777C7F-3FED-1CB3-48C6-C743D082E660}"/>
              </a:ext>
            </a:extLst>
          </p:cNvPr>
          <p:cNvSpPr txBox="1"/>
          <p:nvPr/>
        </p:nvSpPr>
        <p:spPr>
          <a:xfrm>
            <a:off x="635148" y="4289464"/>
            <a:ext cx="3816277" cy="96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DPAPI is used to encrypt sensitive stuff, such as secret.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/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Used everyday to prevent the admin from eye dropping your saved passwords.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523FD3-4F85-E252-96F1-56FF391DBCA9}"/>
              </a:ext>
            </a:extLst>
          </p:cNvPr>
          <p:cNvSpPr txBox="1"/>
          <p:nvPr/>
        </p:nvSpPr>
        <p:spPr>
          <a:xfrm>
            <a:off x="4639968" y="2188260"/>
            <a:ext cx="2894995" cy="2071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b="1" dirty="0"/>
              <a:t>Compromise checklist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Reset: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- the </a:t>
            </a:r>
            <a:r>
              <a:rPr lang="en-US" sz="1200" dirty="0" err="1"/>
              <a:t>krbtgt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B050"/>
                </a:solidFill>
                <a:effectLst/>
              </a:rPr>
              <a:t>✓</a:t>
            </a:r>
            <a:endParaRPr lang="en-US" sz="1200" dirty="0"/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- Service accounts </a:t>
            </a:r>
            <a:r>
              <a:rPr lang="en-US" sz="1200" dirty="0">
                <a:solidFill>
                  <a:srgbClr val="00B050"/>
                </a:solidFill>
                <a:effectLst/>
              </a:rPr>
              <a:t>✓</a:t>
            </a:r>
            <a:endParaRPr lang="en-US" sz="1200" dirty="0"/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- the admin passwords </a:t>
            </a:r>
            <a:r>
              <a:rPr lang="en-US" sz="1200" dirty="0">
                <a:solidFill>
                  <a:srgbClr val="00B050"/>
                </a:solidFill>
                <a:effectLst/>
              </a:rPr>
              <a:t>✓</a:t>
            </a:r>
            <a:endParaRPr lang="en-US" sz="1200" dirty="0"/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- the user passwords </a:t>
            </a:r>
            <a:r>
              <a:rPr lang="en-US" sz="1200" dirty="0">
                <a:solidFill>
                  <a:srgbClr val="00B050"/>
                </a:solidFill>
                <a:effectLst/>
              </a:rPr>
              <a:t>✓</a:t>
            </a:r>
            <a:endParaRPr lang="en-US" sz="1200" dirty="0"/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>
              <a:solidFill>
                <a:srgbClr val="FF0000"/>
              </a:solidFill>
              <a:effectLst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sz="1200" b="1" dirty="0"/>
              <a:t>AD DPAPI master key </a:t>
            </a:r>
            <a:r>
              <a:rPr lang="en-US" sz="1200" b="1" dirty="0">
                <a:solidFill>
                  <a:srgbClr val="FF0000"/>
                </a:solidFill>
                <a:effectLst/>
              </a:rPr>
              <a:t>✗</a:t>
            </a:r>
            <a:endParaRPr lang="en-US" sz="1200" b="1" dirty="0"/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C7C461-8643-4756-7098-CA44E04F8A46}"/>
              </a:ext>
            </a:extLst>
          </p:cNvPr>
          <p:cNvSpPr txBox="1"/>
          <p:nvPr/>
        </p:nvSpPr>
        <p:spPr>
          <a:xfrm>
            <a:off x="329580" y="5711100"/>
            <a:ext cx="6357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https://learn.microsoft.com/en-us/windows/win32/seccng/cng-dpapi-backup-keys-on-ad-domain-controllers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22E680D-A222-E544-A0E7-90C418FBC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577" y="3107745"/>
            <a:ext cx="4314825" cy="132763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8DF8302-3A9B-A90B-20BC-0295980AA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577" y="4701643"/>
            <a:ext cx="4314825" cy="148787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CF95959-95C9-5721-0C45-C34CBBF04E96}"/>
              </a:ext>
            </a:extLst>
          </p:cNvPr>
          <p:cNvSpPr txBox="1"/>
          <p:nvPr/>
        </p:nvSpPr>
        <p:spPr>
          <a:xfrm>
            <a:off x="8267128" y="2099434"/>
            <a:ext cx="3017301" cy="520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b="1" dirty="0"/>
              <a:t>Hunting: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b="1" dirty="0"/>
              <a:t>Investigate Event 4662 with object </a:t>
            </a:r>
            <a:r>
              <a:rPr lang="en-US" sz="1200" b="1" dirty="0" err="1"/>
              <a:t>bckupkey</a:t>
            </a:r>
            <a:endParaRPr lang="en-US" sz="1200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DDAD5C1-ACF4-7032-D076-1F85E4722EED}"/>
              </a:ext>
            </a:extLst>
          </p:cNvPr>
          <p:cNvSpPr txBox="1"/>
          <p:nvPr/>
        </p:nvSpPr>
        <p:spPr>
          <a:xfrm>
            <a:off x="10688755" y="677978"/>
            <a:ext cx="839717" cy="5749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2800" b="1">
                <a:solidFill>
                  <a:srgbClr val="00B050"/>
                </a:solidFill>
              </a:rPr>
              <a:t>Easy</a:t>
            </a:r>
            <a:endParaRPr lang="en-US" sz="2800" b="1" dirty="0" err="1">
              <a:solidFill>
                <a:srgbClr val="00B05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88B7CF8-D309-0FA6-79ED-E70F1ABA5BC5}"/>
              </a:ext>
            </a:extLst>
          </p:cNvPr>
          <p:cNvGrpSpPr/>
          <p:nvPr/>
        </p:nvGrpSpPr>
        <p:grpSpPr>
          <a:xfrm>
            <a:off x="878666" y="1423938"/>
            <a:ext cx="1513685" cy="341343"/>
            <a:chOff x="878666" y="1423938"/>
            <a:chExt cx="1513685" cy="341343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DD8E8CB-74F3-C5C2-EE95-78963EC8AE02}"/>
                </a:ext>
              </a:extLst>
            </p:cNvPr>
            <p:cNvSpPr txBox="1"/>
            <p:nvPr/>
          </p:nvSpPr>
          <p:spPr>
            <a:xfrm>
              <a:off x="1202666" y="1423938"/>
              <a:ext cx="118968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What is this ?</a:t>
              </a:r>
            </a:p>
          </p:txBody>
        </p:sp>
        <p:pic>
          <p:nvPicPr>
            <p:cNvPr id="5" name="Graphique 4" descr="Aide avec un remplissage uni">
              <a:extLst>
                <a:ext uri="{FF2B5EF4-FFF2-40B4-BE49-F238E27FC236}">
                  <a16:creationId xmlns:a16="http://schemas.microsoft.com/office/drawing/2014/main" id="{8F5390AF-0190-4C5D-2980-CB2864B30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8666" y="1441281"/>
              <a:ext cx="324000" cy="324000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4345F842-FCB5-4F1E-0625-449AD02B4194}"/>
              </a:ext>
            </a:extLst>
          </p:cNvPr>
          <p:cNvGrpSpPr/>
          <p:nvPr/>
        </p:nvGrpSpPr>
        <p:grpSpPr>
          <a:xfrm>
            <a:off x="8963630" y="1428746"/>
            <a:ext cx="3213372" cy="334674"/>
            <a:chOff x="8748101" y="1575706"/>
            <a:chExt cx="3213372" cy="334674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1079CA6-C47B-7C3D-FD60-B8721F590FB1}"/>
                </a:ext>
              </a:extLst>
            </p:cNvPr>
            <p:cNvSpPr txBox="1"/>
            <p:nvPr/>
          </p:nvSpPr>
          <p:spPr>
            <a:xfrm>
              <a:off x="9044841" y="1576763"/>
              <a:ext cx="2916632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How to fix it / detect it / mitigate it ?</a:t>
              </a:r>
            </a:p>
          </p:txBody>
        </p:sp>
        <p:pic>
          <p:nvPicPr>
            <p:cNvPr id="14" name="Graphique 13" descr="Pansement avec un remplissage uni">
              <a:extLst>
                <a:ext uri="{FF2B5EF4-FFF2-40B4-BE49-F238E27FC236}">
                  <a16:creationId xmlns:a16="http://schemas.microsoft.com/office/drawing/2014/main" id="{187EAB39-7B3A-3974-13F5-F91AAA40B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48101" y="1575706"/>
              <a:ext cx="324000" cy="324000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E9EEFD5-E55D-9C68-F7CE-B39D7CC33807}"/>
              </a:ext>
            </a:extLst>
          </p:cNvPr>
          <p:cNvGrpSpPr/>
          <p:nvPr/>
        </p:nvGrpSpPr>
        <p:grpSpPr>
          <a:xfrm>
            <a:off x="4611737" y="1374704"/>
            <a:ext cx="2132507" cy="396000"/>
            <a:chOff x="4651394" y="1457554"/>
            <a:chExt cx="2132507" cy="396000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A2AC5F9-7B70-C7B4-8157-FE9B3F1FE27A}"/>
                </a:ext>
              </a:extLst>
            </p:cNvPr>
            <p:cNvSpPr txBox="1"/>
            <p:nvPr/>
          </p:nvSpPr>
          <p:spPr>
            <a:xfrm>
              <a:off x="5030536" y="1493288"/>
              <a:ext cx="175336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Why it is a problem ?</a:t>
              </a:r>
            </a:p>
          </p:txBody>
        </p:sp>
        <p:pic>
          <p:nvPicPr>
            <p:cNvPr id="21" name="Graphique 20" descr="Cible avec un remplissage uni">
              <a:extLst>
                <a:ext uri="{FF2B5EF4-FFF2-40B4-BE49-F238E27FC236}">
                  <a16:creationId xmlns:a16="http://schemas.microsoft.com/office/drawing/2014/main" id="{ADADAAF1-EC9D-5EDB-0DD9-FD881E62A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51394" y="1457554"/>
              <a:ext cx="396000" cy="396000"/>
            </a:xfrm>
            <a:prstGeom prst="rect">
              <a:avLst/>
            </a:prstGeom>
          </p:spPr>
        </p:pic>
      </p:grpSp>
      <p:grpSp>
        <p:nvGrpSpPr>
          <p:cNvPr id="482" name="Groupe 481">
            <a:extLst>
              <a:ext uri="{FF2B5EF4-FFF2-40B4-BE49-F238E27FC236}">
                <a16:creationId xmlns:a16="http://schemas.microsoft.com/office/drawing/2014/main" id="{D36C6833-6B8A-60F4-E889-A3C471F87BDD}"/>
              </a:ext>
            </a:extLst>
          </p:cNvPr>
          <p:cNvGrpSpPr/>
          <p:nvPr/>
        </p:nvGrpSpPr>
        <p:grpSpPr>
          <a:xfrm>
            <a:off x="764309" y="1958557"/>
            <a:ext cx="2798435" cy="2273201"/>
            <a:chOff x="764309" y="1958557"/>
            <a:chExt cx="2798435" cy="2273201"/>
          </a:xfrm>
        </p:grpSpPr>
        <p:pic>
          <p:nvPicPr>
            <p:cNvPr id="8" name="Image 7" descr="Une image contenant cercle, Caractère coloré, Graphique, graphisme&#10;&#10;Description générée automatiquement">
              <a:extLst>
                <a:ext uri="{FF2B5EF4-FFF2-40B4-BE49-F238E27FC236}">
                  <a16:creationId xmlns:a16="http://schemas.microsoft.com/office/drawing/2014/main" id="{162018C2-F856-959D-5805-9A438455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09" y="3443203"/>
              <a:ext cx="574964" cy="574964"/>
            </a:xfrm>
            <a:prstGeom prst="rect">
              <a:avLst/>
            </a:prstGeom>
          </p:spPr>
        </p:pic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1129A0DC-E96B-6BD0-32D7-CA0194F8B448}"/>
                </a:ext>
              </a:extLst>
            </p:cNvPr>
            <p:cNvGrpSpPr/>
            <p:nvPr/>
          </p:nvGrpSpPr>
          <p:grpSpPr>
            <a:xfrm>
              <a:off x="1589996" y="3134162"/>
              <a:ext cx="570990" cy="596523"/>
              <a:chOff x="1014175" y="3121292"/>
              <a:chExt cx="736151" cy="769069"/>
            </a:xfrm>
          </p:grpSpPr>
          <p:grpSp>
            <p:nvGrpSpPr>
              <p:cNvPr id="331" name="Group 374">
                <a:extLst>
                  <a:ext uri="{FF2B5EF4-FFF2-40B4-BE49-F238E27FC236}">
                    <a16:creationId xmlns:a16="http://schemas.microsoft.com/office/drawing/2014/main" id="{6A22C0A5-C57A-44AD-E592-7ABB2A1B44ED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112194" y="3121292"/>
                <a:ext cx="530352" cy="530352"/>
                <a:chOff x="10095200" y="3411499"/>
                <a:chExt cx="743447" cy="743447"/>
              </a:xfrm>
            </p:grpSpPr>
            <p:sp>
              <p:nvSpPr>
                <p:cNvPr id="333" name="Oval 375">
                  <a:extLst>
                    <a:ext uri="{FF2B5EF4-FFF2-40B4-BE49-F238E27FC236}">
                      <a16:creationId xmlns:a16="http://schemas.microsoft.com/office/drawing/2014/main" id="{99084550-77FD-0A90-0B8B-A9444C3CA203}"/>
                    </a:ext>
                  </a:extLst>
                </p:cNvPr>
                <p:cNvSpPr/>
                <p:nvPr/>
              </p:nvSpPr>
              <p:spPr>
                <a:xfrm>
                  <a:off x="10120715" y="3440790"/>
                  <a:ext cx="700197" cy="70019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4" name="Group 376">
                  <a:extLst>
                    <a:ext uri="{FF2B5EF4-FFF2-40B4-BE49-F238E27FC236}">
                      <a16:creationId xmlns:a16="http://schemas.microsoft.com/office/drawing/2014/main" id="{C1AAFB82-55BF-1A1D-1159-F850686E55B7}"/>
                    </a:ext>
                  </a:extLst>
                </p:cNvPr>
                <p:cNvGrpSpPr/>
                <p:nvPr/>
              </p:nvGrpSpPr>
              <p:grpSpPr>
                <a:xfrm>
                  <a:off x="10095200" y="3411499"/>
                  <a:ext cx="743447" cy="743447"/>
                  <a:chOff x="5235654" y="3310414"/>
                  <a:chExt cx="743447" cy="743447"/>
                </a:xfrm>
              </p:grpSpPr>
              <p:sp>
                <p:nvSpPr>
                  <p:cNvPr id="335" name="Donut 47">
                    <a:extLst>
                      <a:ext uri="{FF2B5EF4-FFF2-40B4-BE49-F238E27FC236}">
                        <a16:creationId xmlns:a16="http://schemas.microsoft.com/office/drawing/2014/main" id="{B250339D-E382-1857-AD0B-4AB243244754}"/>
                      </a:ext>
                    </a:extLst>
                  </p:cNvPr>
                  <p:cNvSpPr/>
                  <p:nvPr/>
                </p:nvSpPr>
                <p:spPr>
                  <a:xfrm>
                    <a:off x="5235654" y="3310414"/>
                    <a:ext cx="743447" cy="743447"/>
                  </a:xfrm>
                  <a:prstGeom prst="donut">
                    <a:avLst>
                      <a:gd name="adj" fmla="val 5791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36" name="Group 750">
                    <a:extLst>
                      <a:ext uri="{FF2B5EF4-FFF2-40B4-BE49-F238E27FC236}">
                        <a16:creationId xmlns:a16="http://schemas.microsoft.com/office/drawing/2014/main" id="{12E3556F-8F5D-02ED-F62D-00DECB1485C1}"/>
                      </a:ext>
                    </a:extLst>
                  </p:cNvPr>
                  <p:cNvGrpSpPr/>
                  <p:nvPr/>
                </p:nvGrpSpPr>
                <p:grpSpPr>
                  <a:xfrm>
                    <a:off x="5337334" y="3539904"/>
                    <a:ext cx="578099" cy="272046"/>
                    <a:chOff x="9186863" y="4257675"/>
                    <a:chExt cx="1754188" cy="825500"/>
                  </a:xfrm>
                  <a:solidFill>
                    <a:schemeClr val="tx1"/>
                  </a:solidFill>
                </p:grpSpPr>
                <p:sp>
                  <p:nvSpPr>
                    <p:cNvPr id="337" name="Freeform 5">
                      <a:extLst>
                        <a:ext uri="{FF2B5EF4-FFF2-40B4-BE49-F238E27FC236}">
                          <a16:creationId xmlns:a16="http://schemas.microsoft.com/office/drawing/2014/main" id="{5A17A7B7-8A65-DB2D-B66E-1DF54DE90A03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9186863" y="4257675"/>
                      <a:ext cx="1754188" cy="825500"/>
                    </a:xfrm>
                    <a:custGeom>
                      <a:avLst/>
                      <a:gdLst>
                        <a:gd name="T0" fmla="*/ 395 w 3315"/>
                        <a:gd name="T1" fmla="*/ 591 h 1560"/>
                        <a:gd name="T2" fmla="*/ 313 w 3315"/>
                        <a:gd name="T3" fmla="*/ 649 h 1560"/>
                        <a:gd name="T4" fmla="*/ 269 w 3315"/>
                        <a:gd name="T5" fmla="*/ 740 h 1560"/>
                        <a:gd name="T6" fmla="*/ 279 w 3315"/>
                        <a:gd name="T7" fmla="*/ 844 h 1560"/>
                        <a:gd name="T8" fmla="*/ 336 w 3315"/>
                        <a:gd name="T9" fmla="*/ 925 h 1560"/>
                        <a:gd name="T10" fmla="*/ 428 w 3315"/>
                        <a:gd name="T11" fmla="*/ 968 h 1560"/>
                        <a:gd name="T12" fmla="*/ 531 w 3315"/>
                        <a:gd name="T13" fmla="*/ 959 h 1560"/>
                        <a:gd name="T14" fmla="*/ 613 w 3315"/>
                        <a:gd name="T15" fmla="*/ 901 h 1560"/>
                        <a:gd name="T16" fmla="*/ 656 w 3315"/>
                        <a:gd name="T17" fmla="*/ 810 h 1560"/>
                        <a:gd name="T18" fmla="*/ 647 w 3315"/>
                        <a:gd name="T19" fmla="*/ 706 h 1560"/>
                        <a:gd name="T20" fmla="*/ 589 w 3315"/>
                        <a:gd name="T21" fmla="*/ 625 h 1560"/>
                        <a:gd name="T22" fmla="*/ 499 w 3315"/>
                        <a:gd name="T23" fmla="*/ 582 h 1560"/>
                        <a:gd name="T24" fmla="*/ 848 w 3315"/>
                        <a:gd name="T25" fmla="*/ 3 h 1560"/>
                        <a:gd name="T26" fmla="*/ 1041 w 3315"/>
                        <a:gd name="T27" fmla="*/ 45 h 1560"/>
                        <a:gd name="T28" fmla="*/ 1213 w 3315"/>
                        <a:gd name="T29" fmla="*/ 132 h 1560"/>
                        <a:gd name="T30" fmla="*/ 1358 w 3315"/>
                        <a:gd name="T31" fmla="*/ 257 h 1560"/>
                        <a:gd name="T32" fmla="*/ 1468 w 3315"/>
                        <a:gd name="T33" fmla="*/ 414 h 1560"/>
                        <a:gd name="T34" fmla="*/ 3013 w 3315"/>
                        <a:gd name="T35" fmla="*/ 403 h 1560"/>
                        <a:gd name="T36" fmla="*/ 2782 w 3315"/>
                        <a:gd name="T37" fmla="*/ 936 h 1560"/>
                        <a:gd name="T38" fmla="*/ 2193 w 3315"/>
                        <a:gd name="T39" fmla="*/ 1112 h 1560"/>
                        <a:gd name="T40" fmla="*/ 2180 w 3315"/>
                        <a:gd name="T41" fmla="*/ 1095 h 1560"/>
                        <a:gd name="T42" fmla="*/ 2144 w 3315"/>
                        <a:gd name="T43" fmla="*/ 1053 h 1560"/>
                        <a:gd name="T44" fmla="*/ 2099 w 3315"/>
                        <a:gd name="T45" fmla="*/ 1001 h 1560"/>
                        <a:gd name="T46" fmla="*/ 2053 w 3315"/>
                        <a:gd name="T47" fmla="*/ 954 h 1560"/>
                        <a:gd name="T48" fmla="*/ 2017 w 3315"/>
                        <a:gd name="T49" fmla="*/ 925 h 1560"/>
                        <a:gd name="T50" fmla="*/ 2000 w 3315"/>
                        <a:gd name="T51" fmla="*/ 928 h 1560"/>
                        <a:gd name="T52" fmla="*/ 1969 w 3315"/>
                        <a:gd name="T53" fmla="*/ 960 h 1560"/>
                        <a:gd name="T54" fmla="*/ 1921 w 3315"/>
                        <a:gd name="T55" fmla="*/ 1006 h 1560"/>
                        <a:gd name="T56" fmla="*/ 1870 w 3315"/>
                        <a:gd name="T57" fmla="*/ 1058 h 1560"/>
                        <a:gd name="T58" fmla="*/ 1822 w 3315"/>
                        <a:gd name="T59" fmla="*/ 1105 h 1560"/>
                        <a:gd name="T60" fmla="*/ 1791 w 3315"/>
                        <a:gd name="T61" fmla="*/ 1136 h 1560"/>
                        <a:gd name="T62" fmla="*/ 1469 w 3315"/>
                        <a:gd name="T63" fmla="*/ 1143 h 1560"/>
                        <a:gd name="T64" fmla="*/ 1401 w 3315"/>
                        <a:gd name="T65" fmla="*/ 1251 h 1560"/>
                        <a:gd name="T66" fmla="*/ 1266 w 3315"/>
                        <a:gd name="T67" fmla="*/ 1388 h 1560"/>
                        <a:gd name="T68" fmla="*/ 1103 w 3315"/>
                        <a:gd name="T69" fmla="*/ 1489 h 1560"/>
                        <a:gd name="T70" fmla="*/ 914 w 3315"/>
                        <a:gd name="T71" fmla="*/ 1548 h 1560"/>
                        <a:gd name="T72" fmla="*/ 708 w 3315"/>
                        <a:gd name="T73" fmla="*/ 1557 h 1560"/>
                        <a:gd name="T74" fmla="*/ 508 w 3315"/>
                        <a:gd name="T75" fmla="*/ 1511 h 1560"/>
                        <a:gd name="T76" fmla="*/ 330 w 3315"/>
                        <a:gd name="T77" fmla="*/ 1417 h 1560"/>
                        <a:gd name="T78" fmla="*/ 184 w 3315"/>
                        <a:gd name="T79" fmla="*/ 1282 h 1560"/>
                        <a:gd name="T80" fmla="*/ 75 w 3315"/>
                        <a:gd name="T81" fmla="*/ 1114 h 1560"/>
                        <a:gd name="T82" fmla="*/ 12 w 3315"/>
                        <a:gd name="T83" fmla="*/ 920 h 1560"/>
                        <a:gd name="T84" fmla="*/ 3 w 3315"/>
                        <a:gd name="T85" fmla="*/ 709 h 1560"/>
                        <a:gd name="T86" fmla="*/ 48 w 3315"/>
                        <a:gd name="T87" fmla="*/ 508 h 1560"/>
                        <a:gd name="T88" fmla="*/ 142 w 3315"/>
                        <a:gd name="T89" fmla="*/ 330 h 1560"/>
                        <a:gd name="T90" fmla="*/ 278 w 3315"/>
                        <a:gd name="T91" fmla="*/ 184 h 1560"/>
                        <a:gd name="T92" fmla="*/ 445 w 3315"/>
                        <a:gd name="T93" fmla="*/ 76 h 1560"/>
                        <a:gd name="T94" fmla="*/ 640 w 3315"/>
                        <a:gd name="T95" fmla="*/ 13 h 1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3315" h="1560">
                          <a:moveTo>
                            <a:pt x="463" y="579"/>
                          </a:moveTo>
                          <a:lnTo>
                            <a:pt x="428" y="582"/>
                          </a:lnTo>
                          <a:lnTo>
                            <a:pt x="395" y="591"/>
                          </a:lnTo>
                          <a:lnTo>
                            <a:pt x="363" y="605"/>
                          </a:lnTo>
                          <a:lnTo>
                            <a:pt x="336" y="625"/>
                          </a:lnTo>
                          <a:lnTo>
                            <a:pt x="313" y="649"/>
                          </a:lnTo>
                          <a:lnTo>
                            <a:pt x="294" y="676"/>
                          </a:lnTo>
                          <a:lnTo>
                            <a:pt x="279" y="706"/>
                          </a:lnTo>
                          <a:lnTo>
                            <a:pt x="269" y="740"/>
                          </a:lnTo>
                          <a:lnTo>
                            <a:pt x="266" y="775"/>
                          </a:lnTo>
                          <a:lnTo>
                            <a:pt x="269" y="810"/>
                          </a:lnTo>
                          <a:lnTo>
                            <a:pt x="279" y="844"/>
                          </a:lnTo>
                          <a:lnTo>
                            <a:pt x="294" y="874"/>
                          </a:lnTo>
                          <a:lnTo>
                            <a:pt x="313" y="901"/>
                          </a:lnTo>
                          <a:lnTo>
                            <a:pt x="336" y="925"/>
                          </a:lnTo>
                          <a:lnTo>
                            <a:pt x="363" y="944"/>
                          </a:lnTo>
                          <a:lnTo>
                            <a:pt x="395" y="959"/>
                          </a:lnTo>
                          <a:lnTo>
                            <a:pt x="428" y="968"/>
                          </a:lnTo>
                          <a:lnTo>
                            <a:pt x="463" y="971"/>
                          </a:lnTo>
                          <a:lnTo>
                            <a:pt x="499" y="968"/>
                          </a:lnTo>
                          <a:lnTo>
                            <a:pt x="531" y="959"/>
                          </a:lnTo>
                          <a:lnTo>
                            <a:pt x="562" y="944"/>
                          </a:lnTo>
                          <a:lnTo>
                            <a:pt x="589" y="925"/>
                          </a:lnTo>
                          <a:lnTo>
                            <a:pt x="613" y="901"/>
                          </a:lnTo>
                          <a:lnTo>
                            <a:pt x="632" y="874"/>
                          </a:lnTo>
                          <a:lnTo>
                            <a:pt x="647" y="844"/>
                          </a:lnTo>
                          <a:lnTo>
                            <a:pt x="656" y="810"/>
                          </a:lnTo>
                          <a:lnTo>
                            <a:pt x="659" y="775"/>
                          </a:lnTo>
                          <a:lnTo>
                            <a:pt x="656" y="740"/>
                          </a:lnTo>
                          <a:lnTo>
                            <a:pt x="647" y="706"/>
                          </a:lnTo>
                          <a:lnTo>
                            <a:pt x="632" y="676"/>
                          </a:lnTo>
                          <a:lnTo>
                            <a:pt x="613" y="649"/>
                          </a:lnTo>
                          <a:lnTo>
                            <a:pt x="589" y="625"/>
                          </a:lnTo>
                          <a:lnTo>
                            <a:pt x="562" y="605"/>
                          </a:lnTo>
                          <a:lnTo>
                            <a:pt x="531" y="591"/>
                          </a:lnTo>
                          <a:lnTo>
                            <a:pt x="499" y="582"/>
                          </a:lnTo>
                          <a:lnTo>
                            <a:pt x="463" y="579"/>
                          </a:lnTo>
                          <a:close/>
                          <a:moveTo>
                            <a:pt x="780" y="0"/>
                          </a:moveTo>
                          <a:lnTo>
                            <a:pt x="848" y="3"/>
                          </a:lnTo>
                          <a:lnTo>
                            <a:pt x="914" y="12"/>
                          </a:lnTo>
                          <a:lnTo>
                            <a:pt x="979" y="26"/>
                          </a:lnTo>
                          <a:lnTo>
                            <a:pt x="1041" y="45"/>
                          </a:lnTo>
                          <a:lnTo>
                            <a:pt x="1101" y="70"/>
                          </a:lnTo>
                          <a:lnTo>
                            <a:pt x="1158" y="99"/>
                          </a:lnTo>
                          <a:lnTo>
                            <a:pt x="1213" y="132"/>
                          </a:lnTo>
                          <a:lnTo>
                            <a:pt x="1264" y="170"/>
                          </a:lnTo>
                          <a:lnTo>
                            <a:pt x="1313" y="211"/>
                          </a:lnTo>
                          <a:lnTo>
                            <a:pt x="1358" y="257"/>
                          </a:lnTo>
                          <a:lnTo>
                            <a:pt x="1399" y="306"/>
                          </a:lnTo>
                          <a:lnTo>
                            <a:pt x="1435" y="358"/>
                          </a:lnTo>
                          <a:lnTo>
                            <a:pt x="1468" y="414"/>
                          </a:lnTo>
                          <a:lnTo>
                            <a:pt x="1469" y="417"/>
                          </a:lnTo>
                          <a:lnTo>
                            <a:pt x="1469" y="414"/>
                          </a:lnTo>
                          <a:lnTo>
                            <a:pt x="3013" y="403"/>
                          </a:lnTo>
                          <a:lnTo>
                            <a:pt x="3315" y="704"/>
                          </a:lnTo>
                          <a:lnTo>
                            <a:pt x="2932" y="1087"/>
                          </a:lnTo>
                          <a:lnTo>
                            <a:pt x="2782" y="936"/>
                          </a:lnTo>
                          <a:lnTo>
                            <a:pt x="2588" y="1129"/>
                          </a:lnTo>
                          <a:lnTo>
                            <a:pt x="2382" y="923"/>
                          </a:lnTo>
                          <a:lnTo>
                            <a:pt x="2193" y="1112"/>
                          </a:lnTo>
                          <a:lnTo>
                            <a:pt x="2192" y="1110"/>
                          </a:lnTo>
                          <a:lnTo>
                            <a:pt x="2187" y="1104"/>
                          </a:lnTo>
                          <a:lnTo>
                            <a:pt x="2180" y="1095"/>
                          </a:lnTo>
                          <a:lnTo>
                            <a:pt x="2170" y="1083"/>
                          </a:lnTo>
                          <a:lnTo>
                            <a:pt x="2157" y="1069"/>
                          </a:lnTo>
                          <a:lnTo>
                            <a:pt x="2144" y="1053"/>
                          </a:lnTo>
                          <a:lnTo>
                            <a:pt x="2129" y="1036"/>
                          </a:lnTo>
                          <a:lnTo>
                            <a:pt x="2114" y="1019"/>
                          </a:lnTo>
                          <a:lnTo>
                            <a:pt x="2099" y="1001"/>
                          </a:lnTo>
                          <a:lnTo>
                            <a:pt x="2083" y="985"/>
                          </a:lnTo>
                          <a:lnTo>
                            <a:pt x="2068" y="969"/>
                          </a:lnTo>
                          <a:lnTo>
                            <a:pt x="2053" y="954"/>
                          </a:lnTo>
                          <a:lnTo>
                            <a:pt x="2039" y="941"/>
                          </a:lnTo>
                          <a:lnTo>
                            <a:pt x="2027" y="931"/>
                          </a:lnTo>
                          <a:lnTo>
                            <a:pt x="2017" y="925"/>
                          </a:lnTo>
                          <a:lnTo>
                            <a:pt x="2009" y="922"/>
                          </a:lnTo>
                          <a:lnTo>
                            <a:pt x="2004" y="923"/>
                          </a:lnTo>
                          <a:lnTo>
                            <a:pt x="2000" y="928"/>
                          </a:lnTo>
                          <a:lnTo>
                            <a:pt x="1992" y="936"/>
                          </a:lnTo>
                          <a:lnTo>
                            <a:pt x="1981" y="946"/>
                          </a:lnTo>
                          <a:lnTo>
                            <a:pt x="1969" y="960"/>
                          </a:lnTo>
                          <a:lnTo>
                            <a:pt x="1955" y="974"/>
                          </a:lnTo>
                          <a:lnTo>
                            <a:pt x="1939" y="989"/>
                          </a:lnTo>
                          <a:lnTo>
                            <a:pt x="1921" y="1006"/>
                          </a:lnTo>
                          <a:lnTo>
                            <a:pt x="1904" y="1023"/>
                          </a:lnTo>
                          <a:lnTo>
                            <a:pt x="1887" y="1041"/>
                          </a:lnTo>
                          <a:lnTo>
                            <a:pt x="1870" y="1058"/>
                          </a:lnTo>
                          <a:lnTo>
                            <a:pt x="1853" y="1075"/>
                          </a:lnTo>
                          <a:lnTo>
                            <a:pt x="1837" y="1091"/>
                          </a:lnTo>
                          <a:lnTo>
                            <a:pt x="1822" y="1105"/>
                          </a:lnTo>
                          <a:lnTo>
                            <a:pt x="1810" y="1118"/>
                          </a:lnTo>
                          <a:lnTo>
                            <a:pt x="1799" y="1128"/>
                          </a:lnTo>
                          <a:lnTo>
                            <a:pt x="1791" y="1136"/>
                          </a:lnTo>
                          <a:lnTo>
                            <a:pt x="1786" y="1141"/>
                          </a:lnTo>
                          <a:lnTo>
                            <a:pt x="1784" y="1143"/>
                          </a:lnTo>
                          <a:lnTo>
                            <a:pt x="1469" y="1143"/>
                          </a:lnTo>
                          <a:lnTo>
                            <a:pt x="1469" y="1143"/>
                          </a:lnTo>
                          <a:lnTo>
                            <a:pt x="1437" y="1199"/>
                          </a:lnTo>
                          <a:lnTo>
                            <a:pt x="1401" y="1251"/>
                          </a:lnTo>
                          <a:lnTo>
                            <a:pt x="1359" y="1301"/>
                          </a:lnTo>
                          <a:lnTo>
                            <a:pt x="1315" y="1347"/>
                          </a:lnTo>
                          <a:lnTo>
                            <a:pt x="1266" y="1388"/>
                          </a:lnTo>
                          <a:lnTo>
                            <a:pt x="1215" y="1427"/>
                          </a:lnTo>
                          <a:lnTo>
                            <a:pt x="1161" y="1460"/>
                          </a:lnTo>
                          <a:lnTo>
                            <a:pt x="1103" y="1489"/>
                          </a:lnTo>
                          <a:lnTo>
                            <a:pt x="1042" y="1515"/>
                          </a:lnTo>
                          <a:lnTo>
                            <a:pt x="980" y="1534"/>
                          </a:lnTo>
                          <a:lnTo>
                            <a:pt x="914" y="1548"/>
                          </a:lnTo>
                          <a:lnTo>
                            <a:pt x="848" y="1557"/>
                          </a:lnTo>
                          <a:lnTo>
                            <a:pt x="780" y="1560"/>
                          </a:lnTo>
                          <a:lnTo>
                            <a:pt x="708" y="1557"/>
                          </a:lnTo>
                          <a:lnTo>
                            <a:pt x="640" y="1547"/>
                          </a:lnTo>
                          <a:lnTo>
                            <a:pt x="572" y="1532"/>
                          </a:lnTo>
                          <a:lnTo>
                            <a:pt x="508" y="1511"/>
                          </a:lnTo>
                          <a:lnTo>
                            <a:pt x="445" y="1484"/>
                          </a:lnTo>
                          <a:lnTo>
                            <a:pt x="387" y="1453"/>
                          </a:lnTo>
                          <a:lnTo>
                            <a:pt x="330" y="1417"/>
                          </a:lnTo>
                          <a:lnTo>
                            <a:pt x="278" y="1376"/>
                          </a:lnTo>
                          <a:lnTo>
                            <a:pt x="228" y="1331"/>
                          </a:lnTo>
                          <a:lnTo>
                            <a:pt x="184" y="1282"/>
                          </a:lnTo>
                          <a:lnTo>
                            <a:pt x="142" y="1230"/>
                          </a:lnTo>
                          <a:lnTo>
                            <a:pt x="106" y="1174"/>
                          </a:lnTo>
                          <a:lnTo>
                            <a:pt x="75" y="1114"/>
                          </a:lnTo>
                          <a:lnTo>
                            <a:pt x="48" y="1052"/>
                          </a:lnTo>
                          <a:lnTo>
                            <a:pt x="28" y="987"/>
                          </a:lnTo>
                          <a:lnTo>
                            <a:pt x="12" y="920"/>
                          </a:lnTo>
                          <a:lnTo>
                            <a:pt x="3" y="851"/>
                          </a:lnTo>
                          <a:lnTo>
                            <a:pt x="0" y="780"/>
                          </a:lnTo>
                          <a:lnTo>
                            <a:pt x="3" y="709"/>
                          </a:lnTo>
                          <a:lnTo>
                            <a:pt x="12" y="640"/>
                          </a:lnTo>
                          <a:lnTo>
                            <a:pt x="28" y="573"/>
                          </a:lnTo>
                          <a:lnTo>
                            <a:pt x="48" y="508"/>
                          </a:lnTo>
                          <a:lnTo>
                            <a:pt x="75" y="446"/>
                          </a:lnTo>
                          <a:lnTo>
                            <a:pt x="106" y="386"/>
                          </a:lnTo>
                          <a:lnTo>
                            <a:pt x="142" y="330"/>
                          </a:lnTo>
                          <a:lnTo>
                            <a:pt x="184" y="278"/>
                          </a:lnTo>
                          <a:lnTo>
                            <a:pt x="228" y="229"/>
                          </a:lnTo>
                          <a:lnTo>
                            <a:pt x="278" y="184"/>
                          </a:lnTo>
                          <a:lnTo>
                            <a:pt x="330" y="143"/>
                          </a:lnTo>
                          <a:lnTo>
                            <a:pt x="387" y="107"/>
                          </a:lnTo>
                          <a:lnTo>
                            <a:pt x="445" y="76"/>
                          </a:lnTo>
                          <a:lnTo>
                            <a:pt x="508" y="49"/>
                          </a:lnTo>
                          <a:lnTo>
                            <a:pt x="572" y="28"/>
                          </a:lnTo>
                          <a:lnTo>
                            <a:pt x="640" y="13"/>
                          </a:lnTo>
                          <a:lnTo>
                            <a:pt x="708" y="3"/>
                          </a:lnTo>
                          <a:lnTo>
                            <a:pt x="78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8" name="Line 6">
                      <a:extLst>
                        <a:ext uri="{FF2B5EF4-FFF2-40B4-BE49-F238E27FC236}">
                          <a16:creationId xmlns:a16="http://schemas.microsoft.com/office/drawing/2014/main" id="{1C1A4E88-7835-D084-9EFD-D01CBFA023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412288" y="4770438"/>
                      <a:ext cx="19050" cy="15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9" name="Line 7">
                      <a:extLst>
                        <a:ext uri="{FF2B5EF4-FFF2-40B4-BE49-F238E27FC236}">
                          <a16:creationId xmlns:a16="http://schemas.microsoft.com/office/drawing/2014/main" id="{555B72C1-3F09-A5B7-AE0E-233ADFA445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394826" y="4765675"/>
                      <a:ext cx="17463" cy="47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Line 8">
                      <a:extLst>
                        <a:ext uri="{FF2B5EF4-FFF2-40B4-BE49-F238E27FC236}">
                          <a16:creationId xmlns:a16="http://schemas.microsoft.com/office/drawing/2014/main" id="{47A53D06-C4E9-15BB-E575-4FC9959168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378951" y="4757738"/>
                      <a:ext cx="15875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1" name="Line 9">
                      <a:extLst>
                        <a:ext uri="{FF2B5EF4-FFF2-40B4-BE49-F238E27FC236}">
                          <a16:creationId xmlns:a16="http://schemas.microsoft.com/office/drawing/2014/main" id="{9F399D8E-8B2C-6D97-6BD5-5DC2F958DD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364663" y="4748213"/>
                      <a:ext cx="14288" cy="95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2" name="Line 10">
                      <a:extLst>
                        <a:ext uri="{FF2B5EF4-FFF2-40B4-BE49-F238E27FC236}">
                          <a16:creationId xmlns:a16="http://schemas.microsoft.com/office/drawing/2014/main" id="{363C7AE1-A808-7EA4-98C4-D96842D46A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351963" y="4735513"/>
                      <a:ext cx="12700" cy="1270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3" name="Line 11">
                      <a:extLst>
                        <a:ext uri="{FF2B5EF4-FFF2-40B4-BE49-F238E27FC236}">
                          <a16:creationId xmlns:a16="http://schemas.microsoft.com/office/drawing/2014/main" id="{F08ECA08-7198-8C79-6206-D423937ED8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342438" y="4721225"/>
                      <a:ext cx="9525" cy="142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4" name="Line 12">
                      <a:extLst>
                        <a:ext uri="{FF2B5EF4-FFF2-40B4-BE49-F238E27FC236}">
                          <a16:creationId xmlns:a16="http://schemas.microsoft.com/office/drawing/2014/main" id="{591BDF72-2376-EC97-4609-AE256D25E3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334501" y="4705350"/>
                      <a:ext cx="7938" cy="158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Line 13">
                      <a:extLst>
                        <a:ext uri="{FF2B5EF4-FFF2-40B4-BE49-F238E27FC236}">
                          <a16:creationId xmlns:a16="http://schemas.microsoft.com/office/drawing/2014/main" id="{762747D8-6893-F074-0D3D-D184E34A0B2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328151" y="4686300"/>
                      <a:ext cx="6350" cy="190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6" name="Line 14">
                      <a:extLst>
                        <a:ext uri="{FF2B5EF4-FFF2-40B4-BE49-F238E27FC236}">
                          <a16:creationId xmlns:a16="http://schemas.microsoft.com/office/drawing/2014/main" id="{99235F27-9C15-77A6-81EC-5EBBA0F9E0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326563" y="4668838"/>
                      <a:ext cx="1588" cy="174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7" name="Line 15">
                      <a:extLst>
                        <a:ext uri="{FF2B5EF4-FFF2-40B4-BE49-F238E27FC236}">
                          <a16:creationId xmlns:a16="http://schemas.microsoft.com/office/drawing/2014/main" id="{5E936403-D5E8-CE66-6EB4-2FEC1BF193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326563" y="4649788"/>
                      <a:ext cx="1588" cy="190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8" name="Line 16">
                      <a:extLst>
                        <a:ext uri="{FF2B5EF4-FFF2-40B4-BE49-F238E27FC236}">
                          <a16:creationId xmlns:a16="http://schemas.microsoft.com/office/drawing/2014/main" id="{AC4D95C0-138D-72C8-26DE-6D71C3F015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328151" y="4632325"/>
                      <a:ext cx="6350" cy="174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9" name="Line 17">
                      <a:extLst>
                        <a:ext uri="{FF2B5EF4-FFF2-40B4-BE49-F238E27FC236}">
                          <a16:creationId xmlns:a16="http://schemas.microsoft.com/office/drawing/2014/main" id="{4AB086E6-694C-0613-7AC2-C01C1E27C9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334501" y="4616450"/>
                      <a:ext cx="7938" cy="158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Line 18">
                      <a:extLst>
                        <a:ext uri="{FF2B5EF4-FFF2-40B4-BE49-F238E27FC236}">
                          <a16:creationId xmlns:a16="http://schemas.microsoft.com/office/drawing/2014/main" id="{EF269BCD-0D2A-9A5A-9516-BCF87CB4D7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342438" y="4602163"/>
                      <a:ext cx="9525" cy="142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1" name="Line 19">
                      <a:extLst>
                        <a:ext uri="{FF2B5EF4-FFF2-40B4-BE49-F238E27FC236}">
                          <a16:creationId xmlns:a16="http://schemas.microsoft.com/office/drawing/2014/main" id="{52EC082C-E33B-E97A-A246-C007424FEC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351963" y="4589463"/>
                      <a:ext cx="12700" cy="1270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2" name="Line 20">
                      <a:extLst>
                        <a:ext uri="{FF2B5EF4-FFF2-40B4-BE49-F238E27FC236}">
                          <a16:creationId xmlns:a16="http://schemas.microsoft.com/office/drawing/2014/main" id="{4AD3F513-0D86-D6CC-F655-256B62878C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364663" y="4578350"/>
                      <a:ext cx="14288" cy="1111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3" name="Line 21">
                      <a:extLst>
                        <a:ext uri="{FF2B5EF4-FFF2-40B4-BE49-F238E27FC236}">
                          <a16:creationId xmlns:a16="http://schemas.microsoft.com/office/drawing/2014/main" id="{C8E8BD3A-75E0-E7F0-5E2C-270FC46DB2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378951" y="4570413"/>
                      <a:ext cx="15875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4" name="Line 22">
                      <a:extLst>
                        <a:ext uri="{FF2B5EF4-FFF2-40B4-BE49-F238E27FC236}">
                          <a16:creationId xmlns:a16="http://schemas.microsoft.com/office/drawing/2014/main" id="{5AF4A44C-8B80-A3CE-AD8B-78E7C0ABED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394826" y="4565650"/>
                      <a:ext cx="17463" cy="47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Line 23">
                      <a:extLst>
                        <a:ext uri="{FF2B5EF4-FFF2-40B4-BE49-F238E27FC236}">
                          <a16:creationId xmlns:a16="http://schemas.microsoft.com/office/drawing/2014/main" id="{A0EF06DA-A924-0FD2-D619-C8183551A3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412288" y="4564063"/>
                      <a:ext cx="19050" cy="15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6" name="Line 24">
                      <a:extLst>
                        <a:ext uri="{FF2B5EF4-FFF2-40B4-BE49-F238E27FC236}">
                          <a16:creationId xmlns:a16="http://schemas.microsoft.com/office/drawing/2014/main" id="{B4340728-F79F-C8EF-2530-675BDEF763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31338" y="4564063"/>
                      <a:ext cx="19050" cy="15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7" name="Line 25">
                      <a:extLst>
                        <a:ext uri="{FF2B5EF4-FFF2-40B4-BE49-F238E27FC236}">
                          <a16:creationId xmlns:a16="http://schemas.microsoft.com/office/drawing/2014/main" id="{6DADC7B7-C19F-049C-B331-D55CBD5A12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50388" y="4565650"/>
                      <a:ext cx="17463" cy="47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8" name="Line 26">
                      <a:extLst>
                        <a:ext uri="{FF2B5EF4-FFF2-40B4-BE49-F238E27FC236}">
                          <a16:creationId xmlns:a16="http://schemas.microsoft.com/office/drawing/2014/main" id="{1762473B-AC11-CD2F-1E44-1DC82476A6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67851" y="4570413"/>
                      <a:ext cx="15875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9" name="Line 27">
                      <a:extLst>
                        <a:ext uri="{FF2B5EF4-FFF2-40B4-BE49-F238E27FC236}">
                          <a16:creationId xmlns:a16="http://schemas.microsoft.com/office/drawing/2014/main" id="{600C9270-BC41-E8F5-53BC-7E3C4E7486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83726" y="4578350"/>
                      <a:ext cx="14288" cy="1111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Line 28">
                      <a:extLst>
                        <a:ext uri="{FF2B5EF4-FFF2-40B4-BE49-F238E27FC236}">
                          <a16:creationId xmlns:a16="http://schemas.microsoft.com/office/drawing/2014/main" id="{FD979F00-974B-45FF-A5EE-D2D096D154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98013" y="4589463"/>
                      <a:ext cx="12700" cy="1270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1" name="Line 29">
                      <a:extLst>
                        <a:ext uri="{FF2B5EF4-FFF2-40B4-BE49-F238E27FC236}">
                          <a16:creationId xmlns:a16="http://schemas.microsoft.com/office/drawing/2014/main" id="{AD4440B2-522D-7DA6-FC64-C943C7B6D5F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510713" y="4602163"/>
                      <a:ext cx="9525" cy="142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2" name="Line 30">
                      <a:extLst>
                        <a:ext uri="{FF2B5EF4-FFF2-40B4-BE49-F238E27FC236}">
                          <a16:creationId xmlns:a16="http://schemas.microsoft.com/office/drawing/2014/main" id="{CF41D277-A438-C09D-78CB-B7FAAAD218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520238" y="4616450"/>
                      <a:ext cx="7938" cy="158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3" name="Line 31">
                      <a:extLst>
                        <a:ext uri="{FF2B5EF4-FFF2-40B4-BE49-F238E27FC236}">
                          <a16:creationId xmlns:a16="http://schemas.microsoft.com/office/drawing/2014/main" id="{111B3D9B-FEF6-A4AB-CE30-A763E64408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528176" y="4632325"/>
                      <a:ext cx="4763" cy="174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4" name="Line 32">
                      <a:extLst>
                        <a:ext uri="{FF2B5EF4-FFF2-40B4-BE49-F238E27FC236}">
                          <a16:creationId xmlns:a16="http://schemas.microsoft.com/office/drawing/2014/main" id="{C8ED201E-975C-1987-07AA-136E78AA16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532938" y="4649788"/>
                      <a:ext cx="1588" cy="190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5" name="Line 33">
                      <a:extLst>
                        <a:ext uri="{FF2B5EF4-FFF2-40B4-BE49-F238E27FC236}">
                          <a16:creationId xmlns:a16="http://schemas.microsoft.com/office/drawing/2014/main" id="{ADBEC22D-5075-FBA3-D721-5D97C9F2F1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532938" y="4668838"/>
                      <a:ext cx="1588" cy="174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6" name="Line 34">
                      <a:extLst>
                        <a:ext uri="{FF2B5EF4-FFF2-40B4-BE49-F238E27FC236}">
                          <a16:creationId xmlns:a16="http://schemas.microsoft.com/office/drawing/2014/main" id="{22E71364-19E8-BEC7-8A7D-2921EB0B89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528176" y="4686300"/>
                      <a:ext cx="4763" cy="190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7" name="Line 35">
                      <a:extLst>
                        <a:ext uri="{FF2B5EF4-FFF2-40B4-BE49-F238E27FC236}">
                          <a16:creationId xmlns:a16="http://schemas.microsoft.com/office/drawing/2014/main" id="{502258DF-9D9B-226B-ED08-1CF1466673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520238" y="4705350"/>
                      <a:ext cx="7938" cy="158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8" name="Line 36">
                      <a:extLst>
                        <a:ext uri="{FF2B5EF4-FFF2-40B4-BE49-F238E27FC236}">
                          <a16:creationId xmlns:a16="http://schemas.microsoft.com/office/drawing/2014/main" id="{74247770-A4C3-0EE9-407A-DDC9AFB31CA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510713" y="4721225"/>
                      <a:ext cx="9525" cy="142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9" name="Line 37">
                      <a:extLst>
                        <a:ext uri="{FF2B5EF4-FFF2-40B4-BE49-F238E27FC236}">
                          <a16:creationId xmlns:a16="http://schemas.microsoft.com/office/drawing/2014/main" id="{592C5CAB-DC2E-64EE-BED0-E56790F3D7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498013" y="4735513"/>
                      <a:ext cx="12700" cy="1270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0" name="Line 38">
                      <a:extLst>
                        <a:ext uri="{FF2B5EF4-FFF2-40B4-BE49-F238E27FC236}">
                          <a16:creationId xmlns:a16="http://schemas.microsoft.com/office/drawing/2014/main" id="{6194BF03-28E9-6968-6EA3-D23EAB9620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483726" y="4748213"/>
                      <a:ext cx="14288" cy="95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1" name="Line 39">
                      <a:extLst>
                        <a:ext uri="{FF2B5EF4-FFF2-40B4-BE49-F238E27FC236}">
                          <a16:creationId xmlns:a16="http://schemas.microsoft.com/office/drawing/2014/main" id="{90611587-2686-5590-6B98-26A8B010AD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467851" y="4757738"/>
                      <a:ext cx="15875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2" name="Line 40">
                      <a:extLst>
                        <a:ext uri="{FF2B5EF4-FFF2-40B4-BE49-F238E27FC236}">
                          <a16:creationId xmlns:a16="http://schemas.microsoft.com/office/drawing/2014/main" id="{FA4727EC-F4EA-1ED8-4715-3AAEEE7398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450388" y="4765675"/>
                      <a:ext cx="17463" cy="47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3" name="Line 41">
                      <a:extLst>
                        <a:ext uri="{FF2B5EF4-FFF2-40B4-BE49-F238E27FC236}">
                          <a16:creationId xmlns:a16="http://schemas.microsoft.com/office/drawing/2014/main" id="{C3A32EDA-4CFB-50A9-6DAF-53F650BC9F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431338" y="4770438"/>
                      <a:ext cx="19050" cy="15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4" name="Line 42">
                      <a:extLst>
                        <a:ext uri="{FF2B5EF4-FFF2-40B4-BE49-F238E27FC236}">
                          <a16:creationId xmlns:a16="http://schemas.microsoft.com/office/drawing/2014/main" id="{0A5BDA05-6A5E-81B6-CC65-5FECA5A25D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963151" y="4471988"/>
                      <a:ext cx="817563" cy="47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5" name="Line 43">
                      <a:extLst>
                        <a:ext uri="{FF2B5EF4-FFF2-40B4-BE49-F238E27FC236}">
                          <a16:creationId xmlns:a16="http://schemas.microsoft.com/office/drawing/2014/main" id="{42BCA439-D702-4325-C647-7BA528D3BA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63151" y="4476750"/>
                      <a:ext cx="0" cy="15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6" name="Line 44">
                      <a:extLst>
                        <a:ext uri="{FF2B5EF4-FFF2-40B4-BE49-F238E27FC236}">
                          <a16:creationId xmlns:a16="http://schemas.microsoft.com/office/drawing/2014/main" id="{38EDB96E-DDB2-989A-4511-7355513740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963151" y="4476750"/>
                      <a:ext cx="0" cy="15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7" name="Line 45">
                      <a:extLst>
                        <a:ext uri="{FF2B5EF4-FFF2-40B4-BE49-F238E27FC236}">
                          <a16:creationId xmlns:a16="http://schemas.microsoft.com/office/drawing/2014/main" id="{4D010F08-910D-36E8-753D-79313B4638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945688" y="4448175"/>
                      <a:ext cx="17463" cy="285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8" name="Line 46">
                      <a:extLst>
                        <a:ext uri="{FF2B5EF4-FFF2-40B4-BE49-F238E27FC236}">
                          <a16:creationId xmlns:a16="http://schemas.microsoft.com/office/drawing/2014/main" id="{FA0145C6-0E8B-01DF-D789-73A61CF272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926638" y="4419600"/>
                      <a:ext cx="19050" cy="285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9" name="Line 47">
                      <a:extLst>
                        <a:ext uri="{FF2B5EF4-FFF2-40B4-BE49-F238E27FC236}">
                          <a16:creationId xmlns:a16="http://schemas.microsoft.com/office/drawing/2014/main" id="{E203A350-225E-CBF3-B897-BD4FB97D54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904413" y="4394200"/>
                      <a:ext cx="22225" cy="2540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0" name="Line 48">
                      <a:extLst>
                        <a:ext uri="{FF2B5EF4-FFF2-40B4-BE49-F238E27FC236}">
                          <a16:creationId xmlns:a16="http://schemas.microsoft.com/office/drawing/2014/main" id="{2BC1F2A5-E584-E455-7D37-D2EAFD964B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880601" y="4370388"/>
                      <a:ext cx="23813" cy="2381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1" name="Line 49">
                      <a:extLst>
                        <a:ext uri="{FF2B5EF4-FFF2-40B4-BE49-F238E27FC236}">
                          <a16:creationId xmlns:a16="http://schemas.microsoft.com/office/drawing/2014/main" id="{CA84F7D9-66CE-B6AF-EF05-1E88FBD75A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855201" y="4348163"/>
                      <a:ext cx="25400" cy="222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2" name="Line 50">
                      <a:extLst>
                        <a:ext uri="{FF2B5EF4-FFF2-40B4-BE49-F238E27FC236}">
                          <a16:creationId xmlns:a16="http://schemas.microsoft.com/office/drawing/2014/main" id="{DE86BE07-A59E-8BDE-3938-E2405AE69D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828213" y="4327525"/>
                      <a:ext cx="26988" cy="206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3" name="Line 51">
                      <a:extLst>
                        <a:ext uri="{FF2B5EF4-FFF2-40B4-BE49-F238E27FC236}">
                          <a16:creationId xmlns:a16="http://schemas.microsoft.com/office/drawing/2014/main" id="{3AE9938A-B942-E536-C988-5349D76F66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799638" y="4310063"/>
                      <a:ext cx="28575" cy="174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4" name="Line 52">
                      <a:extLst>
                        <a:ext uri="{FF2B5EF4-FFF2-40B4-BE49-F238E27FC236}">
                          <a16:creationId xmlns:a16="http://schemas.microsoft.com/office/drawing/2014/main" id="{20420FDD-0930-2727-A078-56B836000E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769476" y="4295775"/>
                      <a:ext cx="30163" cy="142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5" name="Line 53">
                      <a:extLst>
                        <a:ext uri="{FF2B5EF4-FFF2-40B4-BE49-F238E27FC236}">
                          <a16:creationId xmlns:a16="http://schemas.microsoft.com/office/drawing/2014/main" id="{AB32E8C0-24D0-4581-7FDB-0FB6F460C7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737726" y="4281488"/>
                      <a:ext cx="31750" cy="142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6" name="Line 54">
                      <a:extLst>
                        <a:ext uri="{FF2B5EF4-FFF2-40B4-BE49-F238E27FC236}">
                          <a16:creationId xmlns:a16="http://schemas.microsoft.com/office/drawing/2014/main" id="{21F1324E-043C-7114-F106-4D225C8561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704388" y="4271963"/>
                      <a:ext cx="33338" cy="95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7" name="Line 55">
                      <a:extLst>
                        <a:ext uri="{FF2B5EF4-FFF2-40B4-BE49-F238E27FC236}">
                          <a16:creationId xmlns:a16="http://schemas.microsoft.com/office/drawing/2014/main" id="{728FCCD9-30C1-DC94-AD76-A291641C88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669463" y="4264025"/>
                      <a:ext cx="34925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8" name="Line 56">
                      <a:extLst>
                        <a:ext uri="{FF2B5EF4-FFF2-40B4-BE49-F238E27FC236}">
                          <a16:creationId xmlns:a16="http://schemas.microsoft.com/office/drawing/2014/main" id="{428DC526-5D06-4B4A-1106-3739FBABFC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634538" y="4259263"/>
                      <a:ext cx="34925" cy="47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9" name="Line 57">
                      <a:extLst>
                        <a:ext uri="{FF2B5EF4-FFF2-40B4-BE49-F238E27FC236}">
                          <a16:creationId xmlns:a16="http://schemas.microsoft.com/office/drawing/2014/main" id="{4FC163E1-A4F7-8E7A-0235-0C9318A02E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599613" y="4257675"/>
                      <a:ext cx="34925" cy="15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0" name="Line 58">
                      <a:extLst>
                        <a:ext uri="{FF2B5EF4-FFF2-40B4-BE49-F238E27FC236}">
                          <a16:creationId xmlns:a16="http://schemas.microsoft.com/office/drawing/2014/main" id="{2BFF7EB3-EEF0-54AA-8734-8305B1A7A4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561513" y="4257675"/>
                      <a:ext cx="38100" cy="15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1" name="Line 59">
                      <a:extLst>
                        <a:ext uri="{FF2B5EF4-FFF2-40B4-BE49-F238E27FC236}">
                          <a16:creationId xmlns:a16="http://schemas.microsoft.com/office/drawing/2014/main" id="{6A7C79FF-2B0F-CDC7-B675-95FC9054C6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525001" y="4259263"/>
                      <a:ext cx="36513" cy="63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2" name="Line 60">
                      <a:extLst>
                        <a:ext uri="{FF2B5EF4-FFF2-40B4-BE49-F238E27FC236}">
                          <a16:creationId xmlns:a16="http://schemas.microsoft.com/office/drawing/2014/main" id="{BF4BC426-1B06-9B46-077E-95134CCAF8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488488" y="4265613"/>
                      <a:ext cx="36513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3" name="Line 61">
                      <a:extLst>
                        <a:ext uri="{FF2B5EF4-FFF2-40B4-BE49-F238E27FC236}">
                          <a16:creationId xmlns:a16="http://schemas.microsoft.com/office/drawing/2014/main" id="{168430BB-BBE9-129C-5FFC-3DA801EFF6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455151" y="4273550"/>
                      <a:ext cx="33338" cy="1111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4" name="Line 62">
                      <a:extLst>
                        <a:ext uri="{FF2B5EF4-FFF2-40B4-BE49-F238E27FC236}">
                          <a16:creationId xmlns:a16="http://schemas.microsoft.com/office/drawing/2014/main" id="{37F60046-B1EC-57A0-A1FA-A4F3DE0A76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421813" y="4284663"/>
                      <a:ext cx="33338" cy="142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5" name="Line 63">
                      <a:extLst>
                        <a:ext uri="{FF2B5EF4-FFF2-40B4-BE49-F238E27FC236}">
                          <a16:creationId xmlns:a16="http://schemas.microsoft.com/office/drawing/2014/main" id="{16180CE0-8741-E48B-EAA4-C92FDBE9C8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391651" y="4298950"/>
                      <a:ext cx="30163" cy="158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6" name="Line 64">
                      <a:extLst>
                        <a:ext uri="{FF2B5EF4-FFF2-40B4-BE49-F238E27FC236}">
                          <a16:creationId xmlns:a16="http://schemas.microsoft.com/office/drawing/2014/main" id="{26FC5681-2B99-EA0A-B3A8-E6C492C6D2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361488" y="4314825"/>
                      <a:ext cx="30163" cy="190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7" name="Line 65">
                      <a:extLst>
                        <a:ext uri="{FF2B5EF4-FFF2-40B4-BE49-F238E27FC236}">
                          <a16:creationId xmlns:a16="http://schemas.microsoft.com/office/drawing/2014/main" id="{A443BF2C-F689-991A-6AE1-6A46930C16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332913" y="4333875"/>
                      <a:ext cx="28575" cy="222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8" name="Line 66">
                      <a:extLst>
                        <a:ext uri="{FF2B5EF4-FFF2-40B4-BE49-F238E27FC236}">
                          <a16:creationId xmlns:a16="http://schemas.microsoft.com/office/drawing/2014/main" id="{C9E264A1-24A1-619F-AB6B-C0CBAF5C92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307513" y="4356100"/>
                      <a:ext cx="25400" cy="2381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9" name="Line 67">
                      <a:extLst>
                        <a:ext uri="{FF2B5EF4-FFF2-40B4-BE49-F238E27FC236}">
                          <a16:creationId xmlns:a16="http://schemas.microsoft.com/office/drawing/2014/main" id="{85B1E6D0-4B50-3999-EA30-B03A4C4D1E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283701" y="4379913"/>
                      <a:ext cx="23813" cy="2540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0" name="Line 68">
                      <a:extLst>
                        <a:ext uri="{FF2B5EF4-FFF2-40B4-BE49-F238E27FC236}">
                          <a16:creationId xmlns:a16="http://schemas.microsoft.com/office/drawing/2014/main" id="{1E243A14-64BF-BAED-F5D0-8D5FBA6147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261476" y="4405313"/>
                      <a:ext cx="22225" cy="269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1" name="Line 69">
                      <a:extLst>
                        <a:ext uri="{FF2B5EF4-FFF2-40B4-BE49-F238E27FC236}">
                          <a16:creationId xmlns:a16="http://schemas.microsoft.com/office/drawing/2014/main" id="{CED9480E-AE24-9B0A-0028-0EDE2AA144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242426" y="4432300"/>
                      <a:ext cx="19050" cy="301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2" name="Line 70">
                      <a:extLst>
                        <a:ext uri="{FF2B5EF4-FFF2-40B4-BE49-F238E27FC236}">
                          <a16:creationId xmlns:a16="http://schemas.microsoft.com/office/drawing/2014/main" id="{3C3D4FEA-3C9C-F4DF-4EDD-63C6E60472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226551" y="4462463"/>
                      <a:ext cx="15875" cy="317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3" name="Line 71">
                      <a:extLst>
                        <a:ext uri="{FF2B5EF4-FFF2-40B4-BE49-F238E27FC236}">
                          <a16:creationId xmlns:a16="http://schemas.microsoft.com/office/drawing/2014/main" id="{FA489403-AB3D-5A74-9D5C-64197894DE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212263" y="4494213"/>
                      <a:ext cx="14288" cy="333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4" name="Line 72">
                      <a:extLst>
                        <a:ext uri="{FF2B5EF4-FFF2-40B4-BE49-F238E27FC236}">
                          <a16:creationId xmlns:a16="http://schemas.microsoft.com/office/drawing/2014/main" id="{A933D577-CA38-0B93-6815-4DC88CB13A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201151" y="4527550"/>
                      <a:ext cx="11113" cy="333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5" name="Line 73">
                      <a:extLst>
                        <a:ext uri="{FF2B5EF4-FFF2-40B4-BE49-F238E27FC236}">
                          <a16:creationId xmlns:a16="http://schemas.microsoft.com/office/drawing/2014/main" id="{86472F71-0AB7-E325-7DAC-3A9C65E625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193213" y="4560888"/>
                      <a:ext cx="7938" cy="3651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6" name="Line 74">
                      <a:extLst>
                        <a:ext uri="{FF2B5EF4-FFF2-40B4-BE49-F238E27FC236}">
                          <a16:creationId xmlns:a16="http://schemas.microsoft.com/office/drawing/2014/main" id="{3A41F150-602F-F59C-160C-4332DADE74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188451" y="4597400"/>
                      <a:ext cx="4763" cy="3651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7" name="Line 75">
                      <a:extLst>
                        <a:ext uri="{FF2B5EF4-FFF2-40B4-BE49-F238E27FC236}">
                          <a16:creationId xmlns:a16="http://schemas.microsoft.com/office/drawing/2014/main" id="{130E8E29-B55C-592C-0CB4-185FD4625B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186863" y="4633913"/>
                      <a:ext cx="1588" cy="3651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8" name="Line 76">
                      <a:extLst>
                        <a:ext uri="{FF2B5EF4-FFF2-40B4-BE49-F238E27FC236}">
                          <a16:creationId xmlns:a16="http://schemas.microsoft.com/office/drawing/2014/main" id="{22897134-3C11-9FCE-2D3B-E3BBED4E0B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86863" y="4670425"/>
                      <a:ext cx="1588" cy="3810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9" name="Line 77">
                      <a:extLst>
                        <a:ext uri="{FF2B5EF4-FFF2-40B4-BE49-F238E27FC236}">
                          <a16:creationId xmlns:a16="http://schemas.microsoft.com/office/drawing/2014/main" id="{D6DED429-9CAB-5A45-70ED-AFCA5FD8EB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88451" y="4708525"/>
                      <a:ext cx="4763" cy="3651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0" name="Line 78">
                      <a:extLst>
                        <a:ext uri="{FF2B5EF4-FFF2-40B4-BE49-F238E27FC236}">
                          <a16:creationId xmlns:a16="http://schemas.microsoft.com/office/drawing/2014/main" id="{2EB72B3A-060D-66D5-9C61-94E628CC535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93213" y="4745038"/>
                      <a:ext cx="7938" cy="349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1" name="Line 79">
                      <a:extLst>
                        <a:ext uri="{FF2B5EF4-FFF2-40B4-BE49-F238E27FC236}">
                          <a16:creationId xmlns:a16="http://schemas.microsoft.com/office/drawing/2014/main" id="{B416C35D-F457-0D0D-96F8-5ED4F5260B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01151" y="4779963"/>
                      <a:ext cx="11113" cy="349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2" name="Line 80">
                      <a:extLst>
                        <a:ext uri="{FF2B5EF4-FFF2-40B4-BE49-F238E27FC236}">
                          <a16:creationId xmlns:a16="http://schemas.microsoft.com/office/drawing/2014/main" id="{7D28D451-10FC-FDDD-E370-86B2EB7F91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12263" y="4814888"/>
                      <a:ext cx="14288" cy="333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3" name="Line 81">
                      <a:extLst>
                        <a:ext uri="{FF2B5EF4-FFF2-40B4-BE49-F238E27FC236}">
                          <a16:creationId xmlns:a16="http://schemas.microsoft.com/office/drawing/2014/main" id="{8FDEA7A6-F699-3AA2-7977-169A721171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26551" y="4848225"/>
                      <a:ext cx="15875" cy="317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4" name="Line 82">
                      <a:extLst>
                        <a:ext uri="{FF2B5EF4-FFF2-40B4-BE49-F238E27FC236}">
                          <a16:creationId xmlns:a16="http://schemas.microsoft.com/office/drawing/2014/main" id="{D936D636-EF1E-A469-BB4C-80BFBF7941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42426" y="4879975"/>
                      <a:ext cx="19050" cy="285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5" name="Line 83">
                      <a:extLst>
                        <a:ext uri="{FF2B5EF4-FFF2-40B4-BE49-F238E27FC236}">
                          <a16:creationId xmlns:a16="http://schemas.microsoft.com/office/drawing/2014/main" id="{D07BA91D-132D-8BF2-782B-F9E522B4B1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61476" y="4908550"/>
                      <a:ext cx="22225" cy="285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6" name="Line 84">
                      <a:extLst>
                        <a:ext uri="{FF2B5EF4-FFF2-40B4-BE49-F238E27FC236}">
                          <a16:creationId xmlns:a16="http://schemas.microsoft.com/office/drawing/2014/main" id="{EF0FBFD0-1201-5B00-1FD8-F3A241F11E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83701" y="4937125"/>
                      <a:ext cx="23813" cy="2540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7" name="Line 85">
                      <a:extLst>
                        <a:ext uri="{FF2B5EF4-FFF2-40B4-BE49-F238E27FC236}">
                          <a16:creationId xmlns:a16="http://schemas.microsoft.com/office/drawing/2014/main" id="{B8EEF78C-0D69-5016-3853-1D6416F8E1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07513" y="4962525"/>
                      <a:ext cx="25400" cy="2381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8" name="Line 86">
                      <a:extLst>
                        <a:ext uri="{FF2B5EF4-FFF2-40B4-BE49-F238E27FC236}">
                          <a16:creationId xmlns:a16="http://schemas.microsoft.com/office/drawing/2014/main" id="{3CB584B9-2836-8E73-D514-FC2398F2BB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32913" y="4986338"/>
                      <a:ext cx="28575" cy="222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9" name="Line 87">
                      <a:extLst>
                        <a:ext uri="{FF2B5EF4-FFF2-40B4-BE49-F238E27FC236}">
                          <a16:creationId xmlns:a16="http://schemas.microsoft.com/office/drawing/2014/main" id="{03454044-4F6E-96A2-EA3C-7BE3528A82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61488" y="5008563"/>
                      <a:ext cx="30163" cy="190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0" name="Line 88">
                      <a:extLst>
                        <a:ext uri="{FF2B5EF4-FFF2-40B4-BE49-F238E27FC236}">
                          <a16:creationId xmlns:a16="http://schemas.microsoft.com/office/drawing/2014/main" id="{3051AE0D-85C2-36B8-B4F1-CBAF03FE47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1651" y="5027613"/>
                      <a:ext cx="30163" cy="158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1" name="Line 89">
                      <a:extLst>
                        <a:ext uri="{FF2B5EF4-FFF2-40B4-BE49-F238E27FC236}">
                          <a16:creationId xmlns:a16="http://schemas.microsoft.com/office/drawing/2014/main" id="{67ED37F5-3BBE-1BCB-36BC-3CC9EF40F9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21813" y="5043488"/>
                      <a:ext cx="33338" cy="142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2" name="Line 90">
                      <a:extLst>
                        <a:ext uri="{FF2B5EF4-FFF2-40B4-BE49-F238E27FC236}">
                          <a16:creationId xmlns:a16="http://schemas.microsoft.com/office/drawing/2014/main" id="{20FAF3A8-6EC6-3BAC-6721-3EBA0238FA9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55151" y="5057775"/>
                      <a:ext cx="33338" cy="1111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3" name="Line 91">
                      <a:extLst>
                        <a:ext uri="{FF2B5EF4-FFF2-40B4-BE49-F238E27FC236}">
                          <a16:creationId xmlns:a16="http://schemas.microsoft.com/office/drawing/2014/main" id="{4BB6FECD-8F10-6603-443B-AD3CB596E2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88488" y="5068888"/>
                      <a:ext cx="36513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4" name="Line 92">
                      <a:extLst>
                        <a:ext uri="{FF2B5EF4-FFF2-40B4-BE49-F238E27FC236}">
                          <a16:creationId xmlns:a16="http://schemas.microsoft.com/office/drawing/2014/main" id="{46C9DD84-EAEF-3769-C5CB-3AAEAC39D0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525001" y="5076825"/>
                      <a:ext cx="36513" cy="47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5" name="Line 93">
                      <a:extLst>
                        <a:ext uri="{FF2B5EF4-FFF2-40B4-BE49-F238E27FC236}">
                          <a16:creationId xmlns:a16="http://schemas.microsoft.com/office/drawing/2014/main" id="{35DA86C1-B9F8-479D-A433-EA4BF865F6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561513" y="5081588"/>
                      <a:ext cx="38100" cy="15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6" name="Line 94">
                      <a:extLst>
                        <a:ext uri="{FF2B5EF4-FFF2-40B4-BE49-F238E27FC236}">
                          <a16:creationId xmlns:a16="http://schemas.microsoft.com/office/drawing/2014/main" id="{4530B458-9DD3-8972-B782-E0A23E03B4D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599613" y="5081588"/>
                      <a:ext cx="34925" cy="15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7" name="Line 95">
                      <a:extLst>
                        <a:ext uri="{FF2B5EF4-FFF2-40B4-BE49-F238E27FC236}">
                          <a16:creationId xmlns:a16="http://schemas.microsoft.com/office/drawing/2014/main" id="{727F1299-8D67-7C6F-0BE1-A89BA7B417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634538" y="5076825"/>
                      <a:ext cx="34925" cy="47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8" name="Line 96">
                      <a:extLst>
                        <a:ext uri="{FF2B5EF4-FFF2-40B4-BE49-F238E27FC236}">
                          <a16:creationId xmlns:a16="http://schemas.microsoft.com/office/drawing/2014/main" id="{7CC27F31-4060-46AB-F2BD-A71668A826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669463" y="5070475"/>
                      <a:ext cx="34925" cy="63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9" name="Line 97">
                      <a:extLst>
                        <a:ext uri="{FF2B5EF4-FFF2-40B4-BE49-F238E27FC236}">
                          <a16:creationId xmlns:a16="http://schemas.microsoft.com/office/drawing/2014/main" id="{0D734EAA-21FB-2BD5-1C4E-3447A08D70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704388" y="5059363"/>
                      <a:ext cx="33338" cy="1111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0" name="Line 98">
                      <a:extLst>
                        <a:ext uri="{FF2B5EF4-FFF2-40B4-BE49-F238E27FC236}">
                          <a16:creationId xmlns:a16="http://schemas.microsoft.com/office/drawing/2014/main" id="{9D2BB01E-2426-F29F-761F-E8764C0800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737726" y="5046663"/>
                      <a:ext cx="31750" cy="1270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1" name="Line 99">
                      <a:extLst>
                        <a:ext uri="{FF2B5EF4-FFF2-40B4-BE49-F238E27FC236}">
                          <a16:creationId xmlns:a16="http://schemas.microsoft.com/office/drawing/2014/main" id="{3377B5DC-D5FC-EAB1-B801-DC6E827EC8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769474" y="5030811"/>
                      <a:ext cx="31752" cy="15876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2" name="Line 100">
                      <a:extLst>
                        <a:ext uri="{FF2B5EF4-FFF2-40B4-BE49-F238E27FC236}">
                          <a16:creationId xmlns:a16="http://schemas.microsoft.com/office/drawing/2014/main" id="{580F3011-F6A3-7709-FB5A-E9CB642DFE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801226" y="5013325"/>
                      <a:ext cx="28575" cy="174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3" name="Line 101">
                      <a:extLst>
                        <a:ext uri="{FF2B5EF4-FFF2-40B4-BE49-F238E27FC236}">
                          <a16:creationId xmlns:a16="http://schemas.microsoft.com/office/drawing/2014/main" id="{FF3D8340-D7C7-33B6-4629-FAC65EA0698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829801" y="4992688"/>
                      <a:ext cx="26988" cy="206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4" name="Line 102">
                      <a:extLst>
                        <a:ext uri="{FF2B5EF4-FFF2-40B4-BE49-F238E27FC236}">
                          <a16:creationId xmlns:a16="http://schemas.microsoft.com/office/drawing/2014/main" id="{C448925C-495D-D7C6-402A-D51D43CA0C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856788" y="4970463"/>
                      <a:ext cx="25400" cy="222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5" name="Line 103">
                      <a:extLst>
                        <a:ext uri="{FF2B5EF4-FFF2-40B4-BE49-F238E27FC236}">
                          <a16:creationId xmlns:a16="http://schemas.microsoft.com/office/drawing/2014/main" id="{3A16C670-75CE-85EC-61A7-9214F1B2DB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882188" y="4946650"/>
                      <a:ext cx="23813" cy="2381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6" name="Line 104">
                      <a:extLst>
                        <a:ext uri="{FF2B5EF4-FFF2-40B4-BE49-F238E27FC236}">
                          <a16:creationId xmlns:a16="http://schemas.microsoft.com/office/drawing/2014/main" id="{E7A2DCEB-6E08-47EB-6A49-22245EFFE0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06001" y="4919663"/>
                      <a:ext cx="22225" cy="269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7" name="Line 105">
                      <a:extLst>
                        <a:ext uri="{FF2B5EF4-FFF2-40B4-BE49-F238E27FC236}">
                          <a16:creationId xmlns:a16="http://schemas.microsoft.com/office/drawing/2014/main" id="{8750E6C7-704D-8446-C837-C1284147EE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28226" y="4892675"/>
                      <a:ext cx="19050" cy="269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8" name="Line 106">
                      <a:extLst>
                        <a:ext uri="{FF2B5EF4-FFF2-40B4-BE49-F238E27FC236}">
                          <a16:creationId xmlns:a16="http://schemas.microsoft.com/office/drawing/2014/main" id="{A0FAAB82-DCD5-F314-3BD9-9D368EF0C6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947276" y="4862513"/>
                      <a:ext cx="15875" cy="301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9" name="Line 107">
                      <a:extLst>
                        <a:ext uri="{FF2B5EF4-FFF2-40B4-BE49-F238E27FC236}">
                          <a16:creationId xmlns:a16="http://schemas.microsoft.com/office/drawing/2014/main" id="{CD42B301-D54F-A279-7158-83E7549E95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63151" y="4862513"/>
                      <a:ext cx="0" cy="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0" name="Line 108">
                      <a:extLst>
                        <a:ext uri="{FF2B5EF4-FFF2-40B4-BE49-F238E27FC236}">
                          <a16:creationId xmlns:a16="http://schemas.microsoft.com/office/drawing/2014/main" id="{D1691775-866F-54B0-2B5C-BB6221BA16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63151" y="4862513"/>
                      <a:ext cx="166688" cy="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1" name="Line 109">
                      <a:extLst>
                        <a:ext uri="{FF2B5EF4-FFF2-40B4-BE49-F238E27FC236}">
                          <a16:creationId xmlns:a16="http://schemas.microsoft.com/office/drawing/2014/main" id="{A56DCBE0-68F1-FDC6-0DCB-71B16E79FE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29838" y="4862513"/>
                      <a:ext cx="1588" cy="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2" name="Line 110">
                      <a:extLst>
                        <a:ext uri="{FF2B5EF4-FFF2-40B4-BE49-F238E27FC236}">
                          <a16:creationId xmlns:a16="http://schemas.microsoft.com/office/drawing/2014/main" id="{050D692C-97A6-3270-548A-3490BDD1FA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31426" y="4859338"/>
                      <a:ext cx="3175" cy="31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3" name="Line 111">
                      <a:extLst>
                        <a:ext uri="{FF2B5EF4-FFF2-40B4-BE49-F238E27FC236}">
                          <a16:creationId xmlns:a16="http://schemas.microsoft.com/office/drawing/2014/main" id="{BF4FE7E0-74AF-F740-3479-79F3F573AD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34601" y="4854575"/>
                      <a:ext cx="3175" cy="47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4" name="Line 112">
                      <a:extLst>
                        <a:ext uri="{FF2B5EF4-FFF2-40B4-BE49-F238E27FC236}">
                          <a16:creationId xmlns:a16="http://schemas.microsoft.com/office/drawing/2014/main" id="{294E7DD0-93C5-79A4-864A-52E754C1A6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37776" y="4849813"/>
                      <a:ext cx="6350" cy="47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5" name="Line 113">
                      <a:extLst>
                        <a:ext uri="{FF2B5EF4-FFF2-40B4-BE49-F238E27FC236}">
                          <a16:creationId xmlns:a16="http://schemas.microsoft.com/office/drawing/2014/main" id="{80CFF532-8109-1A73-B751-4E0F0D3904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44126" y="4843463"/>
                      <a:ext cx="6350" cy="63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6" name="Line 114">
                      <a:extLst>
                        <a:ext uri="{FF2B5EF4-FFF2-40B4-BE49-F238E27FC236}">
                          <a16:creationId xmlns:a16="http://schemas.microsoft.com/office/drawing/2014/main" id="{AAAA2F16-334B-6894-8DA8-59A950FAEF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50476" y="4835525"/>
                      <a:ext cx="7938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7" name="Line 115">
                      <a:extLst>
                        <a:ext uri="{FF2B5EF4-FFF2-40B4-BE49-F238E27FC236}">
                          <a16:creationId xmlns:a16="http://schemas.microsoft.com/office/drawing/2014/main" id="{9FC30FC2-39E1-6405-9C9E-C92015674E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58413" y="4827588"/>
                      <a:ext cx="7938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8" name="Line 116">
                      <a:extLst>
                        <a:ext uri="{FF2B5EF4-FFF2-40B4-BE49-F238E27FC236}">
                          <a16:creationId xmlns:a16="http://schemas.microsoft.com/office/drawing/2014/main" id="{CDCF54E9-E2F3-6931-275B-B30396C737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66351" y="4818063"/>
                      <a:ext cx="9525" cy="95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9" name="Line 117">
                      <a:extLst>
                        <a:ext uri="{FF2B5EF4-FFF2-40B4-BE49-F238E27FC236}">
                          <a16:creationId xmlns:a16="http://schemas.microsoft.com/office/drawing/2014/main" id="{B5930B87-2927-CC9A-46D9-AE179FFDB1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75876" y="4808538"/>
                      <a:ext cx="9525" cy="95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0" name="Line 118">
                      <a:extLst>
                        <a:ext uri="{FF2B5EF4-FFF2-40B4-BE49-F238E27FC236}">
                          <a16:creationId xmlns:a16="http://schemas.microsoft.com/office/drawing/2014/main" id="{050700FF-8B02-C549-891B-3DCFAB72F7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85401" y="4799013"/>
                      <a:ext cx="7938" cy="95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1" name="Line 119">
                      <a:extLst>
                        <a:ext uri="{FF2B5EF4-FFF2-40B4-BE49-F238E27FC236}">
                          <a16:creationId xmlns:a16="http://schemas.microsoft.com/office/drawing/2014/main" id="{394B6B60-4930-95EB-4DDE-F1ECC80AC6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93338" y="4791075"/>
                      <a:ext cx="9525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2" name="Line 120">
                      <a:extLst>
                        <a:ext uri="{FF2B5EF4-FFF2-40B4-BE49-F238E27FC236}">
                          <a16:creationId xmlns:a16="http://schemas.microsoft.com/office/drawing/2014/main" id="{8AF07BD1-A313-479B-0840-C7EA4C74FB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202863" y="4781550"/>
                      <a:ext cx="9525" cy="95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3" name="Line 121">
                      <a:extLst>
                        <a:ext uri="{FF2B5EF4-FFF2-40B4-BE49-F238E27FC236}">
                          <a16:creationId xmlns:a16="http://schemas.microsoft.com/office/drawing/2014/main" id="{358FE713-CA20-9264-14E1-4821C9EEAE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212388" y="4773613"/>
                      <a:ext cx="7938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4" name="Line 122">
                      <a:extLst>
                        <a:ext uri="{FF2B5EF4-FFF2-40B4-BE49-F238E27FC236}">
                          <a16:creationId xmlns:a16="http://schemas.microsoft.com/office/drawing/2014/main" id="{F98A0228-B9AB-CD02-C15B-2C783B8AEC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220326" y="4765675"/>
                      <a:ext cx="7938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5" name="Line 123">
                      <a:extLst>
                        <a:ext uri="{FF2B5EF4-FFF2-40B4-BE49-F238E27FC236}">
                          <a16:creationId xmlns:a16="http://schemas.microsoft.com/office/drawing/2014/main" id="{C3663A6F-382E-E503-EA16-B7AFD21C96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228263" y="4759325"/>
                      <a:ext cx="6350" cy="63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6" name="Line 124">
                      <a:extLst>
                        <a:ext uri="{FF2B5EF4-FFF2-40B4-BE49-F238E27FC236}">
                          <a16:creationId xmlns:a16="http://schemas.microsoft.com/office/drawing/2014/main" id="{74CB1A42-7FD6-36F9-4A35-92D3D75CA6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234613" y="4752975"/>
                      <a:ext cx="6350" cy="63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7" name="Line 125">
                      <a:extLst>
                        <a:ext uri="{FF2B5EF4-FFF2-40B4-BE49-F238E27FC236}">
                          <a16:creationId xmlns:a16="http://schemas.microsoft.com/office/drawing/2014/main" id="{ED815353-9FEB-CE41-9359-458AC77FED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240963" y="4749800"/>
                      <a:ext cx="3175" cy="31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8" name="Line 126">
                      <a:extLst>
                        <a:ext uri="{FF2B5EF4-FFF2-40B4-BE49-F238E27FC236}">
                          <a16:creationId xmlns:a16="http://schemas.microsoft.com/office/drawing/2014/main" id="{A6669064-1EF9-D2A7-94A0-4128017350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244138" y="4746625"/>
                      <a:ext cx="3175" cy="31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9" name="Line 127">
                      <a:extLst>
                        <a:ext uri="{FF2B5EF4-FFF2-40B4-BE49-F238E27FC236}">
                          <a16:creationId xmlns:a16="http://schemas.microsoft.com/office/drawing/2014/main" id="{8C96B4B3-7352-667B-F49A-D0847AF257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247313" y="4746625"/>
                      <a:ext cx="1588" cy="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0" name="Line 128">
                      <a:extLst>
                        <a:ext uri="{FF2B5EF4-FFF2-40B4-BE49-F238E27FC236}">
                          <a16:creationId xmlns:a16="http://schemas.microsoft.com/office/drawing/2014/main" id="{7989C8DD-3D88-327C-2D76-1D7DB1933F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48901" y="4746625"/>
                      <a:ext cx="4763" cy="15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1" name="Line 129">
                      <a:extLst>
                        <a:ext uri="{FF2B5EF4-FFF2-40B4-BE49-F238E27FC236}">
                          <a16:creationId xmlns:a16="http://schemas.microsoft.com/office/drawing/2014/main" id="{6A86E5A3-E344-CCA0-6B9C-37A8C7414D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53663" y="4748213"/>
                      <a:ext cx="4763" cy="31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2" name="Line 130">
                      <a:extLst>
                        <a:ext uri="{FF2B5EF4-FFF2-40B4-BE49-F238E27FC236}">
                          <a16:creationId xmlns:a16="http://schemas.microsoft.com/office/drawing/2014/main" id="{7BA79E46-1B1D-8DB9-C272-3FF27064E6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58426" y="4751388"/>
                      <a:ext cx="6350" cy="47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3" name="Line 131">
                      <a:extLst>
                        <a:ext uri="{FF2B5EF4-FFF2-40B4-BE49-F238E27FC236}">
                          <a16:creationId xmlns:a16="http://schemas.microsoft.com/office/drawing/2014/main" id="{4D1F7FCC-03FA-5330-9294-E31F175B38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64776" y="4756150"/>
                      <a:ext cx="7938" cy="63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4" name="Line 132">
                      <a:extLst>
                        <a:ext uri="{FF2B5EF4-FFF2-40B4-BE49-F238E27FC236}">
                          <a16:creationId xmlns:a16="http://schemas.microsoft.com/office/drawing/2014/main" id="{5DF4AEA6-F89D-F98F-6D16-CCDA7AADDE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72713" y="4762500"/>
                      <a:ext cx="7938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5" name="Line 133">
                      <a:extLst>
                        <a:ext uri="{FF2B5EF4-FFF2-40B4-BE49-F238E27FC236}">
                          <a16:creationId xmlns:a16="http://schemas.microsoft.com/office/drawing/2014/main" id="{E4308053-DE26-71B4-556B-5039A15A58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80651" y="4770438"/>
                      <a:ext cx="7938" cy="95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6" name="Line 134">
                      <a:extLst>
                        <a:ext uri="{FF2B5EF4-FFF2-40B4-BE49-F238E27FC236}">
                          <a16:creationId xmlns:a16="http://schemas.microsoft.com/office/drawing/2014/main" id="{4C8E7EBB-F29B-79A6-E372-CDB269269A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88588" y="4779963"/>
                      <a:ext cx="7938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7" name="Line 135">
                      <a:extLst>
                        <a:ext uri="{FF2B5EF4-FFF2-40B4-BE49-F238E27FC236}">
                          <a16:creationId xmlns:a16="http://schemas.microsoft.com/office/drawing/2014/main" id="{A79FDD33-60DD-87A7-9572-A7049A236AF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96526" y="4787900"/>
                      <a:ext cx="7938" cy="95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8" name="Line 136">
                      <a:extLst>
                        <a:ext uri="{FF2B5EF4-FFF2-40B4-BE49-F238E27FC236}">
                          <a16:creationId xmlns:a16="http://schemas.microsoft.com/office/drawing/2014/main" id="{B4015A96-99CC-242B-7E61-617226B440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04463" y="4797425"/>
                      <a:ext cx="7938" cy="95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9" name="Line 137">
                      <a:extLst>
                        <a:ext uri="{FF2B5EF4-FFF2-40B4-BE49-F238E27FC236}">
                          <a16:creationId xmlns:a16="http://schemas.microsoft.com/office/drawing/2014/main" id="{5A970E24-73B2-7631-6A9C-1AA399F804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12401" y="4806950"/>
                      <a:ext cx="7938" cy="79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0" name="Line 138">
                      <a:extLst>
                        <a:ext uri="{FF2B5EF4-FFF2-40B4-BE49-F238E27FC236}">
                          <a16:creationId xmlns:a16="http://schemas.microsoft.com/office/drawing/2014/main" id="{C2F392B3-D819-7AEE-33F9-189C2AFB70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20338" y="4814888"/>
                      <a:ext cx="7938" cy="952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1" name="Line 139">
                      <a:extLst>
                        <a:ext uri="{FF2B5EF4-FFF2-40B4-BE49-F238E27FC236}">
                          <a16:creationId xmlns:a16="http://schemas.microsoft.com/office/drawing/2014/main" id="{8F33D712-6539-5DA5-CF5D-F735711D67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28276" y="4824413"/>
                      <a:ext cx="6350" cy="63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2" name="Line 140">
                      <a:extLst>
                        <a:ext uri="{FF2B5EF4-FFF2-40B4-BE49-F238E27FC236}">
                          <a16:creationId xmlns:a16="http://schemas.microsoft.com/office/drawing/2014/main" id="{C5D1ED79-4646-7961-666C-DCA23527BA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34626" y="4830763"/>
                      <a:ext cx="4763" cy="63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3" name="Line 141">
                      <a:extLst>
                        <a:ext uri="{FF2B5EF4-FFF2-40B4-BE49-F238E27FC236}">
                          <a16:creationId xmlns:a16="http://schemas.microsoft.com/office/drawing/2014/main" id="{AD328293-BB8D-CA29-D76A-DEBEE22583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39388" y="4837113"/>
                      <a:ext cx="4763" cy="47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4" name="Line 142">
                      <a:extLst>
                        <a:ext uri="{FF2B5EF4-FFF2-40B4-BE49-F238E27FC236}">
                          <a16:creationId xmlns:a16="http://schemas.microsoft.com/office/drawing/2014/main" id="{BA61F54F-54DB-884D-EC95-6494ADCA7C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44151" y="4841875"/>
                      <a:ext cx="1588" cy="3175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5" name="Line 143">
                      <a:extLst>
                        <a:ext uri="{FF2B5EF4-FFF2-40B4-BE49-F238E27FC236}">
                          <a16:creationId xmlns:a16="http://schemas.microsoft.com/office/drawing/2014/main" id="{4977ADF6-A588-9E54-0FE2-58F85D4D48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45738" y="4845050"/>
                      <a:ext cx="1588" cy="15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6" name="Line 144">
                      <a:extLst>
                        <a:ext uri="{FF2B5EF4-FFF2-40B4-BE49-F238E27FC236}">
                          <a16:creationId xmlns:a16="http://schemas.microsoft.com/office/drawing/2014/main" id="{0D0FE23F-C7D1-FB19-9B51-D95D068468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347326" y="4746625"/>
                      <a:ext cx="100013" cy="10001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7" name="Line 145">
                      <a:extLst>
                        <a:ext uri="{FF2B5EF4-FFF2-40B4-BE49-F238E27FC236}">
                          <a16:creationId xmlns:a16="http://schemas.microsoft.com/office/drawing/2014/main" id="{ED692847-DCB6-5C9F-6739-F96A7CAC64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47338" y="4746625"/>
                      <a:ext cx="107950" cy="10953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8" name="Line 146">
                      <a:extLst>
                        <a:ext uri="{FF2B5EF4-FFF2-40B4-BE49-F238E27FC236}">
                          <a16:creationId xmlns:a16="http://schemas.microsoft.com/office/drawing/2014/main" id="{DDD2B1AE-2161-EBA4-003E-2BE88740899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555288" y="4752975"/>
                      <a:ext cx="103188" cy="103187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9" name="Line 147">
                      <a:extLst>
                        <a:ext uri="{FF2B5EF4-FFF2-40B4-BE49-F238E27FC236}">
                          <a16:creationId xmlns:a16="http://schemas.microsoft.com/office/drawing/2014/main" id="{4482EF18-49EC-7D91-9C4C-94BB80EDBB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58476" y="4752975"/>
                      <a:ext cx="79375" cy="80962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0" name="Line 148">
                      <a:extLst>
                        <a:ext uri="{FF2B5EF4-FFF2-40B4-BE49-F238E27FC236}">
                          <a16:creationId xmlns:a16="http://schemas.microsoft.com/office/drawing/2014/main" id="{B881143D-06FC-E863-1AEA-865CC80F62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737851" y="4630738"/>
                      <a:ext cx="203200" cy="20320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1" name="Line 149">
                      <a:extLst>
                        <a:ext uri="{FF2B5EF4-FFF2-40B4-BE49-F238E27FC236}">
                          <a16:creationId xmlns:a16="http://schemas.microsoft.com/office/drawing/2014/main" id="{2191DF68-59E5-9AA3-4DBE-99A62F1D65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0780713" y="4471988"/>
                      <a:ext cx="160338" cy="158750"/>
                    </a:xfrm>
                    <a:prstGeom prst="line">
                      <a:avLst/>
                    </a:prstGeom>
                    <a:grpFill/>
                    <a:ln w="4763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78AB960D-1D0E-23C4-099E-F681DF3E4284}"/>
                  </a:ext>
                </a:extLst>
              </p:cNvPr>
              <p:cNvSpPr/>
              <p:nvPr/>
            </p:nvSpPr>
            <p:spPr>
              <a:xfrm>
                <a:off x="1014175" y="3632439"/>
                <a:ext cx="736151" cy="257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Passwords</a:t>
                </a:r>
              </a:p>
            </p:txBody>
          </p:sp>
        </p:grpSp>
        <p:cxnSp>
          <p:nvCxnSpPr>
            <p:cNvPr id="22" name="Straight Arrow Connector 601">
              <a:extLst>
                <a:ext uri="{FF2B5EF4-FFF2-40B4-BE49-F238E27FC236}">
                  <a16:creationId xmlns:a16="http://schemas.microsoft.com/office/drawing/2014/main" id="{70751395-1814-E3E2-FF61-5664D5172C85}"/>
                </a:ext>
              </a:extLst>
            </p:cNvPr>
            <p:cNvCxnSpPr>
              <a:cxnSpLocks/>
              <a:stCxn id="8" idx="3"/>
              <a:endCxn id="327" idx="1"/>
            </p:cNvCxnSpPr>
            <p:nvPr/>
          </p:nvCxnSpPr>
          <p:spPr>
            <a:xfrm>
              <a:off x="1339273" y="3730685"/>
              <a:ext cx="139469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423">
              <a:extLst>
                <a:ext uri="{FF2B5EF4-FFF2-40B4-BE49-F238E27FC236}">
                  <a16:creationId xmlns:a16="http://schemas.microsoft.com/office/drawing/2014/main" id="{8635A48C-40B1-1911-4E0E-605F8A5184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69015" y="2097442"/>
              <a:ext cx="609892" cy="683870"/>
              <a:chOff x="4651296" y="3080866"/>
              <a:chExt cx="1671455" cy="1839671"/>
            </a:xfrm>
            <a:solidFill>
              <a:srgbClr val="FF0000"/>
            </a:solidFill>
          </p:grpSpPr>
          <p:sp>
            <p:nvSpPr>
              <p:cNvPr id="329" name="Freeform 6">
                <a:extLst>
                  <a:ext uri="{FF2B5EF4-FFF2-40B4-BE49-F238E27FC236}">
                    <a16:creationId xmlns:a16="http://schemas.microsoft.com/office/drawing/2014/main" id="{0C5EEAD9-7FCF-402E-03A5-E7D70CA211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51296" y="3080866"/>
                <a:ext cx="1671455" cy="1725636"/>
              </a:xfrm>
              <a:custGeom>
                <a:avLst/>
                <a:gdLst>
                  <a:gd name="T0" fmla="*/ 1959 w 5306"/>
                  <a:gd name="T1" fmla="*/ 1727 h 5478"/>
                  <a:gd name="T2" fmla="*/ 2029 w 5306"/>
                  <a:gd name="T3" fmla="*/ 1881 h 5478"/>
                  <a:gd name="T4" fmla="*/ 2386 w 5306"/>
                  <a:gd name="T5" fmla="*/ 1924 h 5478"/>
                  <a:gd name="T6" fmla="*/ 2503 w 5306"/>
                  <a:gd name="T7" fmla="*/ 1851 h 5478"/>
                  <a:gd name="T8" fmla="*/ 2551 w 5306"/>
                  <a:gd name="T9" fmla="*/ 1677 h 5478"/>
                  <a:gd name="T10" fmla="*/ 2753 w 5306"/>
                  <a:gd name="T11" fmla="*/ 1814 h 5478"/>
                  <a:gd name="T12" fmla="*/ 2856 w 5306"/>
                  <a:gd name="T13" fmla="*/ 1918 h 5478"/>
                  <a:gd name="T14" fmla="*/ 3220 w 5306"/>
                  <a:gd name="T15" fmla="*/ 1904 h 5478"/>
                  <a:gd name="T16" fmla="*/ 3307 w 5306"/>
                  <a:gd name="T17" fmla="*/ 1773 h 5478"/>
                  <a:gd name="T18" fmla="*/ 3306 w 5306"/>
                  <a:gd name="T19" fmla="*/ 1576 h 5478"/>
                  <a:gd name="T20" fmla="*/ 2870 w 5306"/>
                  <a:gd name="T21" fmla="*/ 11 h 5478"/>
                  <a:gd name="T22" fmla="*/ 3313 w 5306"/>
                  <a:gd name="T23" fmla="*/ 124 h 5478"/>
                  <a:gd name="T24" fmla="*/ 3409 w 5306"/>
                  <a:gd name="T25" fmla="*/ 240 h 5478"/>
                  <a:gd name="T26" fmla="*/ 3522 w 5306"/>
                  <a:gd name="T27" fmla="*/ 563 h 5478"/>
                  <a:gd name="T28" fmla="*/ 3595 w 5306"/>
                  <a:gd name="T29" fmla="*/ 745 h 5478"/>
                  <a:gd name="T30" fmla="*/ 3801 w 5306"/>
                  <a:gd name="T31" fmla="*/ 804 h 5478"/>
                  <a:gd name="T32" fmla="*/ 4251 w 5306"/>
                  <a:gd name="T33" fmla="*/ 928 h 5478"/>
                  <a:gd name="T34" fmla="*/ 4391 w 5306"/>
                  <a:gd name="T35" fmla="*/ 1049 h 5478"/>
                  <a:gd name="T36" fmla="*/ 4416 w 5306"/>
                  <a:gd name="T37" fmla="*/ 1210 h 5478"/>
                  <a:gd name="T38" fmla="*/ 4316 w 5306"/>
                  <a:gd name="T39" fmla="*/ 1365 h 5478"/>
                  <a:gd name="T40" fmla="*/ 3986 w 5306"/>
                  <a:gd name="T41" fmla="*/ 1576 h 5478"/>
                  <a:gd name="T42" fmla="*/ 3702 w 5306"/>
                  <a:gd name="T43" fmla="*/ 1684 h 5478"/>
                  <a:gd name="T44" fmla="*/ 3574 w 5306"/>
                  <a:gd name="T45" fmla="*/ 1812 h 5478"/>
                  <a:gd name="T46" fmla="*/ 3565 w 5306"/>
                  <a:gd name="T47" fmla="*/ 1966 h 5478"/>
                  <a:gd name="T48" fmla="*/ 4076 w 5306"/>
                  <a:gd name="T49" fmla="*/ 2552 h 5478"/>
                  <a:gd name="T50" fmla="*/ 4338 w 5306"/>
                  <a:gd name="T51" fmla="*/ 2658 h 5478"/>
                  <a:gd name="T52" fmla="*/ 4521 w 5306"/>
                  <a:gd name="T53" fmla="*/ 2877 h 5478"/>
                  <a:gd name="T54" fmla="*/ 5302 w 5306"/>
                  <a:gd name="T55" fmla="*/ 4564 h 5478"/>
                  <a:gd name="T56" fmla="*/ 5263 w 5306"/>
                  <a:gd name="T57" fmla="*/ 4839 h 5478"/>
                  <a:gd name="T58" fmla="*/ 5101 w 5306"/>
                  <a:gd name="T59" fmla="*/ 5066 h 5478"/>
                  <a:gd name="T60" fmla="*/ 4103 w 5306"/>
                  <a:gd name="T61" fmla="*/ 5478 h 5478"/>
                  <a:gd name="T62" fmla="*/ 4066 w 5306"/>
                  <a:gd name="T63" fmla="*/ 3947 h 5478"/>
                  <a:gd name="T64" fmla="*/ 3936 w 5306"/>
                  <a:gd name="T65" fmla="*/ 3884 h 5478"/>
                  <a:gd name="T66" fmla="*/ 1265 w 5306"/>
                  <a:gd name="T67" fmla="*/ 3920 h 5478"/>
                  <a:gd name="T68" fmla="*/ 1203 w 5306"/>
                  <a:gd name="T69" fmla="*/ 4051 h 5478"/>
                  <a:gd name="T70" fmla="*/ 260 w 5306"/>
                  <a:gd name="T71" fmla="*/ 5109 h 5478"/>
                  <a:gd name="T72" fmla="*/ 73 w 5306"/>
                  <a:gd name="T73" fmla="*/ 4903 h 5478"/>
                  <a:gd name="T74" fmla="*/ 0 w 5306"/>
                  <a:gd name="T75" fmla="*/ 4633 h 5478"/>
                  <a:gd name="T76" fmla="*/ 61 w 5306"/>
                  <a:gd name="T77" fmla="*/ 4362 h 5478"/>
                  <a:gd name="T78" fmla="*/ 908 w 5306"/>
                  <a:gd name="T79" fmla="*/ 2708 h 5478"/>
                  <a:gd name="T80" fmla="*/ 1142 w 5306"/>
                  <a:gd name="T81" fmla="*/ 2571 h 5478"/>
                  <a:gd name="T82" fmla="*/ 1348 w 5306"/>
                  <a:gd name="T83" fmla="*/ 2502 h 5478"/>
                  <a:gd name="T84" fmla="*/ 1766 w 5306"/>
                  <a:gd name="T85" fmla="*/ 1959 h 5478"/>
                  <a:gd name="T86" fmla="*/ 1696 w 5306"/>
                  <a:gd name="T87" fmla="*/ 1757 h 5478"/>
                  <a:gd name="T88" fmla="*/ 1501 w 5306"/>
                  <a:gd name="T89" fmla="*/ 1645 h 5478"/>
                  <a:gd name="T90" fmla="*/ 1091 w 5306"/>
                  <a:gd name="T91" fmla="*/ 1446 h 5478"/>
                  <a:gd name="T92" fmla="*/ 904 w 5306"/>
                  <a:gd name="T93" fmla="*/ 1258 h 5478"/>
                  <a:gd name="T94" fmla="*/ 899 w 5306"/>
                  <a:gd name="T95" fmla="*/ 1084 h 5478"/>
                  <a:gd name="T96" fmla="*/ 1022 w 5306"/>
                  <a:gd name="T97" fmla="*/ 942 h 5478"/>
                  <a:gd name="T98" fmla="*/ 1402 w 5306"/>
                  <a:gd name="T99" fmla="*/ 823 h 5478"/>
                  <a:gd name="T100" fmla="*/ 1689 w 5306"/>
                  <a:gd name="T101" fmla="*/ 759 h 5478"/>
                  <a:gd name="T102" fmla="*/ 1755 w 5306"/>
                  <a:gd name="T103" fmla="*/ 665 h 5478"/>
                  <a:gd name="T104" fmla="*/ 1872 w 5306"/>
                  <a:gd name="T105" fmla="*/ 286 h 5478"/>
                  <a:gd name="T106" fmla="*/ 1959 w 5306"/>
                  <a:gd name="T107" fmla="*/ 137 h 5478"/>
                  <a:gd name="T108" fmla="*/ 2316 w 5306"/>
                  <a:gd name="T109" fmla="*/ 28 h 5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306" h="5478">
                    <a:moveTo>
                      <a:pt x="1970" y="1576"/>
                    </a:moveTo>
                    <a:lnTo>
                      <a:pt x="1959" y="1624"/>
                    </a:lnTo>
                    <a:lnTo>
                      <a:pt x="1956" y="1677"/>
                    </a:lnTo>
                    <a:lnTo>
                      <a:pt x="1959" y="1727"/>
                    </a:lnTo>
                    <a:lnTo>
                      <a:pt x="1968" y="1773"/>
                    </a:lnTo>
                    <a:lnTo>
                      <a:pt x="1984" y="1814"/>
                    </a:lnTo>
                    <a:lnTo>
                      <a:pt x="2004" y="1851"/>
                    </a:lnTo>
                    <a:lnTo>
                      <a:pt x="2029" y="1881"/>
                    </a:lnTo>
                    <a:lnTo>
                      <a:pt x="2057" y="1904"/>
                    </a:lnTo>
                    <a:lnTo>
                      <a:pt x="2087" y="1918"/>
                    </a:lnTo>
                    <a:lnTo>
                      <a:pt x="2121" y="1924"/>
                    </a:lnTo>
                    <a:lnTo>
                      <a:pt x="2386" y="1924"/>
                    </a:lnTo>
                    <a:lnTo>
                      <a:pt x="2419" y="1918"/>
                    </a:lnTo>
                    <a:lnTo>
                      <a:pt x="2450" y="1904"/>
                    </a:lnTo>
                    <a:lnTo>
                      <a:pt x="2478" y="1881"/>
                    </a:lnTo>
                    <a:lnTo>
                      <a:pt x="2503" y="1851"/>
                    </a:lnTo>
                    <a:lnTo>
                      <a:pt x="2522" y="1814"/>
                    </a:lnTo>
                    <a:lnTo>
                      <a:pt x="2538" y="1773"/>
                    </a:lnTo>
                    <a:lnTo>
                      <a:pt x="2547" y="1727"/>
                    </a:lnTo>
                    <a:lnTo>
                      <a:pt x="2551" y="1677"/>
                    </a:lnTo>
                    <a:lnTo>
                      <a:pt x="2725" y="1677"/>
                    </a:lnTo>
                    <a:lnTo>
                      <a:pt x="2728" y="1727"/>
                    </a:lnTo>
                    <a:lnTo>
                      <a:pt x="2737" y="1773"/>
                    </a:lnTo>
                    <a:lnTo>
                      <a:pt x="2753" y="1814"/>
                    </a:lnTo>
                    <a:lnTo>
                      <a:pt x="2773" y="1851"/>
                    </a:lnTo>
                    <a:lnTo>
                      <a:pt x="2798" y="1881"/>
                    </a:lnTo>
                    <a:lnTo>
                      <a:pt x="2826" y="1904"/>
                    </a:lnTo>
                    <a:lnTo>
                      <a:pt x="2856" y="1918"/>
                    </a:lnTo>
                    <a:lnTo>
                      <a:pt x="2890" y="1924"/>
                    </a:lnTo>
                    <a:lnTo>
                      <a:pt x="3155" y="1924"/>
                    </a:lnTo>
                    <a:lnTo>
                      <a:pt x="3188" y="1918"/>
                    </a:lnTo>
                    <a:lnTo>
                      <a:pt x="3220" y="1904"/>
                    </a:lnTo>
                    <a:lnTo>
                      <a:pt x="3247" y="1881"/>
                    </a:lnTo>
                    <a:lnTo>
                      <a:pt x="3272" y="1851"/>
                    </a:lnTo>
                    <a:lnTo>
                      <a:pt x="3291" y="1814"/>
                    </a:lnTo>
                    <a:lnTo>
                      <a:pt x="3307" y="1773"/>
                    </a:lnTo>
                    <a:lnTo>
                      <a:pt x="3316" y="1727"/>
                    </a:lnTo>
                    <a:lnTo>
                      <a:pt x="3320" y="1677"/>
                    </a:lnTo>
                    <a:lnTo>
                      <a:pt x="3316" y="1624"/>
                    </a:lnTo>
                    <a:lnTo>
                      <a:pt x="3306" y="1576"/>
                    </a:lnTo>
                    <a:lnTo>
                      <a:pt x="1970" y="1576"/>
                    </a:lnTo>
                    <a:close/>
                    <a:moveTo>
                      <a:pt x="2593" y="0"/>
                    </a:moveTo>
                    <a:lnTo>
                      <a:pt x="2732" y="0"/>
                    </a:lnTo>
                    <a:lnTo>
                      <a:pt x="2870" y="11"/>
                    </a:lnTo>
                    <a:lnTo>
                      <a:pt x="3009" y="32"/>
                    </a:lnTo>
                    <a:lnTo>
                      <a:pt x="3146" y="66"/>
                    </a:lnTo>
                    <a:lnTo>
                      <a:pt x="3283" y="108"/>
                    </a:lnTo>
                    <a:lnTo>
                      <a:pt x="3313" y="124"/>
                    </a:lnTo>
                    <a:lnTo>
                      <a:pt x="3339" y="147"/>
                    </a:lnTo>
                    <a:lnTo>
                      <a:pt x="3366" y="174"/>
                    </a:lnTo>
                    <a:lnTo>
                      <a:pt x="3389" y="206"/>
                    </a:lnTo>
                    <a:lnTo>
                      <a:pt x="3409" y="240"/>
                    </a:lnTo>
                    <a:lnTo>
                      <a:pt x="3425" y="271"/>
                    </a:lnTo>
                    <a:lnTo>
                      <a:pt x="3460" y="367"/>
                    </a:lnTo>
                    <a:lnTo>
                      <a:pt x="3494" y="465"/>
                    </a:lnTo>
                    <a:lnTo>
                      <a:pt x="3522" y="563"/>
                    </a:lnTo>
                    <a:lnTo>
                      <a:pt x="3547" y="662"/>
                    </a:lnTo>
                    <a:lnTo>
                      <a:pt x="3560" y="697"/>
                    </a:lnTo>
                    <a:lnTo>
                      <a:pt x="3576" y="726"/>
                    </a:lnTo>
                    <a:lnTo>
                      <a:pt x="3595" y="745"/>
                    </a:lnTo>
                    <a:lnTo>
                      <a:pt x="3620" y="759"/>
                    </a:lnTo>
                    <a:lnTo>
                      <a:pt x="3650" y="772"/>
                    </a:lnTo>
                    <a:lnTo>
                      <a:pt x="3686" y="779"/>
                    </a:lnTo>
                    <a:lnTo>
                      <a:pt x="3801" y="804"/>
                    </a:lnTo>
                    <a:lnTo>
                      <a:pt x="3915" y="829"/>
                    </a:lnTo>
                    <a:lnTo>
                      <a:pt x="4030" y="855"/>
                    </a:lnTo>
                    <a:lnTo>
                      <a:pt x="4142" y="889"/>
                    </a:lnTo>
                    <a:lnTo>
                      <a:pt x="4251" y="928"/>
                    </a:lnTo>
                    <a:lnTo>
                      <a:pt x="4297" y="951"/>
                    </a:lnTo>
                    <a:lnTo>
                      <a:pt x="4336" y="980"/>
                    </a:lnTo>
                    <a:lnTo>
                      <a:pt x="4366" y="1013"/>
                    </a:lnTo>
                    <a:lnTo>
                      <a:pt x="4391" y="1049"/>
                    </a:lnTo>
                    <a:lnTo>
                      <a:pt x="4409" y="1088"/>
                    </a:lnTo>
                    <a:lnTo>
                      <a:pt x="4419" y="1127"/>
                    </a:lnTo>
                    <a:lnTo>
                      <a:pt x="4421" y="1169"/>
                    </a:lnTo>
                    <a:lnTo>
                      <a:pt x="4416" y="1210"/>
                    </a:lnTo>
                    <a:lnTo>
                      <a:pt x="4403" y="1253"/>
                    </a:lnTo>
                    <a:lnTo>
                      <a:pt x="4382" y="1292"/>
                    </a:lnTo>
                    <a:lnTo>
                      <a:pt x="4354" y="1331"/>
                    </a:lnTo>
                    <a:lnTo>
                      <a:pt x="4316" y="1365"/>
                    </a:lnTo>
                    <a:lnTo>
                      <a:pt x="4238" y="1425"/>
                    </a:lnTo>
                    <a:lnTo>
                      <a:pt x="4158" y="1480"/>
                    </a:lnTo>
                    <a:lnTo>
                      <a:pt x="4073" y="1530"/>
                    </a:lnTo>
                    <a:lnTo>
                      <a:pt x="3986" y="1576"/>
                    </a:lnTo>
                    <a:lnTo>
                      <a:pt x="3897" y="1613"/>
                    </a:lnTo>
                    <a:lnTo>
                      <a:pt x="3807" y="1643"/>
                    </a:lnTo>
                    <a:lnTo>
                      <a:pt x="3750" y="1661"/>
                    </a:lnTo>
                    <a:lnTo>
                      <a:pt x="3702" y="1684"/>
                    </a:lnTo>
                    <a:lnTo>
                      <a:pt x="3661" y="1709"/>
                    </a:lnTo>
                    <a:lnTo>
                      <a:pt x="3625" y="1739"/>
                    </a:lnTo>
                    <a:lnTo>
                      <a:pt x="3597" y="1773"/>
                    </a:lnTo>
                    <a:lnTo>
                      <a:pt x="3574" y="1812"/>
                    </a:lnTo>
                    <a:lnTo>
                      <a:pt x="3556" y="1854"/>
                    </a:lnTo>
                    <a:lnTo>
                      <a:pt x="3544" y="1902"/>
                    </a:lnTo>
                    <a:lnTo>
                      <a:pt x="3535" y="1957"/>
                    </a:lnTo>
                    <a:lnTo>
                      <a:pt x="3565" y="1966"/>
                    </a:lnTo>
                    <a:lnTo>
                      <a:pt x="3826" y="1966"/>
                    </a:lnTo>
                    <a:lnTo>
                      <a:pt x="3826" y="2428"/>
                    </a:lnTo>
                    <a:lnTo>
                      <a:pt x="4004" y="2545"/>
                    </a:lnTo>
                    <a:lnTo>
                      <a:pt x="4076" y="2552"/>
                    </a:lnTo>
                    <a:lnTo>
                      <a:pt x="4148" y="2566"/>
                    </a:lnTo>
                    <a:lnTo>
                      <a:pt x="4215" y="2589"/>
                    </a:lnTo>
                    <a:lnTo>
                      <a:pt x="4279" y="2621"/>
                    </a:lnTo>
                    <a:lnTo>
                      <a:pt x="4338" y="2658"/>
                    </a:lnTo>
                    <a:lnTo>
                      <a:pt x="4393" y="2704"/>
                    </a:lnTo>
                    <a:lnTo>
                      <a:pt x="4442" y="2756"/>
                    </a:lnTo>
                    <a:lnTo>
                      <a:pt x="4485" y="2813"/>
                    </a:lnTo>
                    <a:lnTo>
                      <a:pt x="4521" y="2877"/>
                    </a:lnTo>
                    <a:lnTo>
                      <a:pt x="5245" y="4362"/>
                    </a:lnTo>
                    <a:lnTo>
                      <a:pt x="5272" y="4427"/>
                    </a:lnTo>
                    <a:lnTo>
                      <a:pt x="5291" y="4495"/>
                    </a:lnTo>
                    <a:lnTo>
                      <a:pt x="5302" y="4564"/>
                    </a:lnTo>
                    <a:lnTo>
                      <a:pt x="5306" y="4633"/>
                    </a:lnTo>
                    <a:lnTo>
                      <a:pt x="5298" y="4703"/>
                    </a:lnTo>
                    <a:lnTo>
                      <a:pt x="5286" y="4772"/>
                    </a:lnTo>
                    <a:lnTo>
                      <a:pt x="5263" y="4839"/>
                    </a:lnTo>
                    <a:lnTo>
                      <a:pt x="5233" y="4903"/>
                    </a:lnTo>
                    <a:lnTo>
                      <a:pt x="5195" y="4963"/>
                    </a:lnTo>
                    <a:lnTo>
                      <a:pt x="5151" y="5018"/>
                    </a:lnTo>
                    <a:lnTo>
                      <a:pt x="5101" y="5066"/>
                    </a:lnTo>
                    <a:lnTo>
                      <a:pt x="5044" y="5109"/>
                    </a:lnTo>
                    <a:lnTo>
                      <a:pt x="4984" y="5144"/>
                    </a:lnTo>
                    <a:lnTo>
                      <a:pt x="4920" y="5175"/>
                    </a:lnTo>
                    <a:lnTo>
                      <a:pt x="4103" y="5478"/>
                    </a:lnTo>
                    <a:lnTo>
                      <a:pt x="4103" y="4051"/>
                    </a:lnTo>
                    <a:lnTo>
                      <a:pt x="4100" y="4012"/>
                    </a:lnTo>
                    <a:lnTo>
                      <a:pt x="4085" y="3977"/>
                    </a:lnTo>
                    <a:lnTo>
                      <a:pt x="4066" y="3947"/>
                    </a:lnTo>
                    <a:lnTo>
                      <a:pt x="4041" y="3920"/>
                    </a:lnTo>
                    <a:lnTo>
                      <a:pt x="4009" y="3900"/>
                    </a:lnTo>
                    <a:lnTo>
                      <a:pt x="3973" y="3888"/>
                    </a:lnTo>
                    <a:lnTo>
                      <a:pt x="3936" y="3884"/>
                    </a:lnTo>
                    <a:lnTo>
                      <a:pt x="1370" y="3884"/>
                    </a:lnTo>
                    <a:lnTo>
                      <a:pt x="1332" y="3888"/>
                    </a:lnTo>
                    <a:lnTo>
                      <a:pt x="1297" y="3900"/>
                    </a:lnTo>
                    <a:lnTo>
                      <a:pt x="1265" y="3920"/>
                    </a:lnTo>
                    <a:lnTo>
                      <a:pt x="1240" y="3947"/>
                    </a:lnTo>
                    <a:lnTo>
                      <a:pt x="1220" y="3977"/>
                    </a:lnTo>
                    <a:lnTo>
                      <a:pt x="1206" y="4012"/>
                    </a:lnTo>
                    <a:lnTo>
                      <a:pt x="1203" y="4051"/>
                    </a:lnTo>
                    <a:lnTo>
                      <a:pt x="1203" y="5478"/>
                    </a:lnTo>
                    <a:lnTo>
                      <a:pt x="386" y="5175"/>
                    </a:lnTo>
                    <a:lnTo>
                      <a:pt x="322" y="5144"/>
                    </a:lnTo>
                    <a:lnTo>
                      <a:pt x="260" y="5109"/>
                    </a:lnTo>
                    <a:lnTo>
                      <a:pt x="204" y="5066"/>
                    </a:lnTo>
                    <a:lnTo>
                      <a:pt x="155" y="5018"/>
                    </a:lnTo>
                    <a:lnTo>
                      <a:pt x="110" y="4963"/>
                    </a:lnTo>
                    <a:lnTo>
                      <a:pt x="73" y="4903"/>
                    </a:lnTo>
                    <a:lnTo>
                      <a:pt x="43" y="4839"/>
                    </a:lnTo>
                    <a:lnTo>
                      <a:pt x="20" y="4772"/>
                    </a:lnTo>
                    <a:lnTo>
                      <a:pt x="7" y="4703"/>
                    </a:lnTo>
                    <a:lnTo>
                      <a:pt x="0" y="4633"/>
                    </a:lnTo>
                    <a:lnTo>
                      <a:pt x="4" y="4564"/>
                    </a:lnTo>
                    <a:lnTo>
                      <a:pt x="14" y="4495"/>
                    </a:lnTo>
                    <a:lnTo>
                      <a:pt x="34" y="4427"/>
                    </a:lnTo>
                    <a:lnTo>
                      <a:pt x="61" y="4362"/>
                    </a:lnTo>
                    <a:lnTo>
                      <a:pt x="785" y="2877"/>
                    </a:lnTo>
                    <a:lnTo>
                      <a:pt x="821" y="2814"/>
                    </a:lnTo>
                    <a:lnTo>
                      <a:pt x="862" y="2759"/>
                    </a:lnTo>
                    <a:lnTo>
                      <a:pt x="908" y="2708"/>
                    </a:lnTo>
                    <a:lnTo>
                      <a:pt x="961" y="2664"/>
                    </a:lnTo>
                    <a:lnTo>
                      <a:pt x="1018" y="2626"/>
                    </a:lnTo>
                    <a:lnTo>
                      <a:pt x="1078" y="2594"/>
                    </a:lnTo>
                    <a:lnTo>
                      <a:pt x="1142" y="2571"/>
                    </a:lnTo>
                    <a:lnTo>
                      <a:pt x="1210" y="2555"/>
                    </a:lnTo>
                    <a:lnTo>
                      <a:pt x="1279" y="2546"/>
                    </a:lnTo>
                    <a:lnTo>
                      <a:pt x="1286" y="2543"/>
                    </a:lnTo>
                    <a:lnTo>
                      <a:pt x="1348" y="2502"/>
                    </a:lnTo>
                    <a:lnTo>
                      <a:pt x="1410" y="2465"/>
                    </a:lnTo>
                    <a:lnTo>
                      <a:pt x="1410" y="1966"/>
                    </a:lnTo>
                    <a:lnTo>
                      <a:pt x="1741" y="1966"/>
                    </a:lnTo>
                    <a:lnTo>
                      <a:pt x="1766" y="1959"/>
                    </a:lnTo>
                    <a:lnTo>
                      <a:pt x="1759" y="1897"/>
                    </a:lnTo>
                    <a:lnTo>
                      <a:pt x="1744" y="1844"/>
                    </a:lnTo>
                    <a:lnTo>
                      <a:pt x="1723" y="1798"/>
                    </a:lnTo>
                    <a:lnTo>
                      <a:pt x="1696" y="1757"/>
                    </a:lnTo>
                    <a:lnTo>
                      <a:pt x="1661" y="1721"/>
                    </a:lnTo>
                    <a:lnTo>
                      <a:pt x="1617" y="1691"/>
                    </a:lnTo>
                    <a:lnTo>
                      <a:pt x="1563" y="1666"/>
                    </a:lnTo>
                    <a:lnTo>
                      <a:pt x="1501" y="1645"/>
                    </a:lnTo>
                    <a:lnTo>
                      <a:pt x="1394" y="1608"/>
                    </a:lnTo>
                    <a:lnTo>
                      <a:pt x="1290" y="1562"/>
                    </a:lnTo>
                    <a:lnTo>
                      <a:pt x="1188" y="1507"/>
                    </a:lnTo>
                    <a:lnTo>
                      <a:pt x="1091" y="1446"/>
                    </a:lnTo>
                    <a:lnTo>
                      <a:pt x="1000" y="1379"/>
                    </a:lnTo>
                    <a:lnTo>
                      <a:pt x="959" y="1342"/>
                    </a:lnTo>
                    <a:lnTo>
                      <a:pt x="927" y="1301"/>
                    </a:lnTo>
                    <a:lnTo>
                      <a:pt x="904" y="1258"/>
                    </a:lnTo>
                    <a:lnTo>
                      <a:pt x="890" y="1214"/>
                    </a:lnTo>
                    <a:lnTo>
                      <a:pt x="885" y="1171"/>
                    </a:lnTo>
                    <a:lnTo>
                      <a:pt x="888" y="1127"/>
                    </a:lnTo>
                    <a:lnTo>
                      <a:pt x="899" y="1084"/>
                    </a:lnTo>
                    <a:lnTo>
                      <a:pt x="918" y="1043"/>
                    </a:lnTo>
                    <a:lnTo>
                      <a:pt x="945" y="1006"/>
                    </a:lnTo>
                    <a:lnTo>
                      <a:pt x="981" y="971"/>
                    </a:lnTo>
                    <a:lnTo>
                      <a:pt x="1022" y="942"/>
                    </a:lnTo>
                    <a:lnTo>
                      <a:pt x="1073" y="917"/>
                    </a:lnTo>
                    <a:lnTo>
                      <a:pt x="1180" y="880"/>
                    </a:lnTo>
                    <a:lnTo>
                      <a:pt x="1290" y="848"/>
                    </a:lnTo>
                    <a:lnTo>
                      <a:pt x="1402" y="823"/>
                    </a:lnTo>
                    <a:lnTo>
                      <a:pt x="1515" y="800"/>
                    </a:lnTo>
                    <a:lnTo>
                      <a:pt x="1629" y="779"/>
                    </a:lnTo>
                    <a:lnTo>
                      <a:pt x="1663" y="770"/>
                    </a:lnTo>
                    <a:lnTo>
                      <a:pt x="1689" y="759"/>
                    </a:lnTo>
                    <a:lnTo>
                      <a:pt x="1712" y="744"/>
                    </a:lnTo>
                    <a:lnTo>
                      <a:pt x="1730" y="724"/>
                    </a:lnTo>
                    <a:lnTo>
                      <a:pt x="1744" y="697"/>
                    </a:lnTo>
                    <a:lnTo>
                      <a:pt x="1755" y="665"/>
                    </a:lnTo>
                    <a:lnTo>
                      <a:pt x="1783" y="570"/>
                    </a:lnTo>
                    <a:lnTo>
                      <a:pt x="1814" y="476"/>
                    </a:lnTo>
                    <a:lnTo>
                      <a:pt x="1846" y="380"/>
                    </a:lnTo>
                    <a:lnTo>
                      <a:pt x="1872" y="286"/>
                    </a:lnTo>
                    <a:lnTo>
                      <a:pt x="1885" y="240"/>
                    </a:lnTo>
                    <a:lnTo>
                      <a:pt x="1904" y="199"/>
                    </a:lnTo>
                    <a:lnTo>
                      <a:pt x="1929" y="165"/>
                    </a:lnTo>
                    <a:lnTo>
                      <a:pt x="1959" y="137"/>
                    </a:lnTo>
                    <a:lnTo>
                      <a:pt x="1997" y="114"/>
                    </a:lnTo>
                    <a:lnTo>
                      <a:pt x="2039" y="96"/>
                    </a:lnTo>
                    <a:lnTo>
                      <a:pt x="2178" y="57"/>
                    </a:lnTo>
                    <a:lnTo>
                      <a:pt x="2316" y="28"/>
                    </a:lnTo>
                    <a:lnTo>
                      <a:pt x="2455" y="9"/>
                    </a:lnTo>
                    <a:lnTo>
                      <a:pt x="259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7">
                <a:extLst>
                  <a:ext uri="{FF2B5EF4-FFF2-40B4-BE49-F238E27FC236}">
                    <a16:creationId xmlns:a16="http://schemas.microsoft.com/office/drawing/2014/main" id="{EB5BEA9A-466D-3A94-E7A5-4AA9B346D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431" y="4808393"/>
                <a:ext cx="884554" cy="112144"/>
              </a:xfrm>
              <a:custGeom>
                <a:avLst/>
                <a:gdLst>
                  <a:gd name="T0" fmla="*/ 179 w 2806"/>
                  <a:gd name="T1" fmla="*/ 0 h 357"/>
                  <a:gd name="T2" fmla="*/ 2629 w 2806"/>
                  <a:gd name="T3" fmla="*/ 0 h 357"/>
                  <a:gd name="T4" fmla="*/ 2669 w 2806"/>
                  <a:gd name="T5" fmla="*/ 6 h 357"/>
                  <a:gd name="T6" fmla="*/ 2707 w 2806"/>
                  <a:gd name="T7" fmla="*/ 20 h 357"/>
                  <a:gd name="T8" fmla="*/ 2740 w 2806"/>
                  <a:gd name="T9" fmla="*/ 39 h 357"/>
                  <a:gd name="T10" fmla="*/ 2767 w 2806"/>
                  <a:gd name="T11" fmla="*/ 68 h 357"/>
                  <a:gd name="T12" fmla="*/ 2788 w 2806"/>
                  <a:gd name="T13" fmla="*/ 101 h 357"/>
                  <a:gd name="T14" fmla="*/ 2803 w 2806"/>
                  <a:gd name="T15" fmla="*/ 139 h 357"/>
                  <a:gd name="T16" fmla="*/ 2806 w 2806"/>
                  <a:gd name="T17" fmla="*/ 180 h 357"/>
                  <a:gd name="T18" fmla="*/ 2803 w 2806"/>
                  <a:gd name="T19" fmla="*/ 220 h 357"/>
                  <a:gd name="T20" fmla="*/ 2788 w 2806"/>
                  <a:gd name="T21" fmla="*/ 258 h 357"/>
                  <a:gd name="T22" fmla="*/ 2767 w 2806"/>
                  <a:gd name="T23" fmla="*/ 290 h 357"/>
                  <a:gd name="T24" fmla="*/ 2740 w 2806"/>
                  <a:gd name="T25" fmla="*/ 318 h 357"/>
                  <a:gd name="T26" fmla="*/ 2707 w 2806"/>
                  <a:gd name="T27" fmla="*/ 339 h 357"/>
                  <a:gd name="T28" fmla="*/ 2669 w 2806"/>
                  <a:gd name="T29" fmla="*/ 352 h 357"/>
                  <a:gd name="T30" fmla="*/ 2629 w 2806"/>
                  <a:gd name="T31" fmla="*/ 357 h 357"/>
                  <a:gd name="T32" fmla="*/ 179 w 2806"/>
                  <a:gd name="T33" fmla="*/ 357 h 357"/>
                  <a:gd name="T34" fmla="*/ 138 w 2806"/>
                  <a:gd name="T35" fmla="*/ 352 h 357"/>
                  <a:gd name="T36" fmla="*/ 101 w 2806"/>
                  <a:gd name="T37" fmla="*/ 339 h 357"/>
                  <a:gd name="T38" fmla="*/ 67 w 2806"/>
                  <a:gd name="T39" fmla="*/ 318 h 357"/>
                  <a:gd name="T40" fmla="*/ 39 w 2806"/>
                  <a:gd name="T41" fmla="*/ 290 h 357"/>
                  <a:gd name="T42" fmla="*/ 19 w 2806"/>
                  <a:gd name="T43" fmla="*/ 258 h 357"/>
                  <a:gd name="T44" fmla="*/ 5 w 2806"/>
                  <a:gd name="T45" fmla="*/ 220 h 357"/>
                  <a:gd name="T46" fmla="*/ 0 w 2806"/>
                  <a:gd name="T47" fmla="*/ 180 h 357"/>
                  <a:gd name="T48" fmla="*/ 5 w 2806"/>
                  <a:gd name="T49" fmla="*/ 139 h 357"/>
                  <a:gd name="T50" fmla="*/ 19 w 2806"/>
                  <a:gd name="T51" fmla="*/ 101 h 357"/>
                  <a:gd name="T52" fmla="*/ 39 w 2806"/>
                  <a:gd name="T53" fmla="*/ 68 h 357"/>
                  <a:gd name="T54" fmla="*/ 67 w 2806"/>
                  <a:gd name="T55" fmla="*/ 39 h 357"/>
                  <a:gd name="T56" fmla="*/ 101 w 2806"/>
                  <a:gd name="T57" fmla="*/ 20 h 357"/>
                  <a:gd name="T58" fmla="*/ 138 w 2806"/>
                  <a:gd name="T59" fmla="*/ 6 h 357"/>
                  <a:gd name="T60" fmla="*/ 179 w 2806"/>
                  <a:gd name="T61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06" h="357">
                    <a:moveTo>
                      <a:pt x="179" y="0"/>
                    </a:moveTo>
                    <a:lnTo>
                      <a:pt x="2629" y="0"/>
                    </a:lnTo>
                    <a:lnTo>
                      <a:pt x="2669" y="6"/>
                    </a:lnTo>
                    <a:lnTo>
                      <a:pt x="2707" y="20"/>
                    </a:lnTo>
                    <a:lnTo>
                      <a:pt x="2740" y="39"/>
                    </a:lnTo>
                    <a:lnTo>
                      <a:pt x="2767" y="68"/>
                    </a:lnTo>
                    <a:lnTo>
                      <a:pt x="2788" y="101"/>
                    </a:lnTo>
                    <a:lnTo>
                      <a:pt x="2803" y="139"/>
                    </a:lnTo>
                    <a:lnTo>
                      <a:pt x="2806" y="180"/>
                    </a:lnTo>
                    <a:lnTo>
                      <a:pt x="2803" y="220"/>
                    </a:lnTo>
                    <a:lnTo>
                      <a:pt x="2788" y="258"/>
                    </a:lnTo>
                    <a:lnTo>
                      <a:pt x="2767" y="290"/>
                    </a:lnTo>
                    <a:lnTo>
                      <a:pt x="2740" y="318"/>
                    </a:lnTo>
                    <a:lnTo>
                      <a:pt x="2707" y="339"/>
                    </a:lnTo>
                    <a:lnTo>
                      <a:pt x="2669" y="352"/>
                    </a:lnTo>
                    <a:lnTo>
                      <a:pt x="2629" y="357"/>
                    </a:lnTo>
                    <a:lnTo>
                      <a:pt x="179" y="357"/>
                    </a:lnTo>
                    <a:lnTo>
                      <a:pt x="138" y="352"/>
                    </a:lnTo>
                    <a:lnTo>
                      <a:pt x="101" y="339"/>
                    </a:lnTo>
                    <a:lnTo>
                      <a:pt x="67" y="318"/>
                    </a:lnTo>
                    <a:lnTo>
                      <a:pt x="39" y="290"/>
                    </a:lnTo>
                    <a:lnTo>
                      <a:pt x="19" y="258"/>
                    </a:lnTo>
                    <a:lnTo>
                      <a:pt x="5" y="220"/>
                    </a:lnTo>
                    <a:lnTo>
                      <a:pt x="0" y="180"/>
                    </a:lnTo>
                    <a:lnTo>
                      <a:pt x="5" y="139"/>
                    </a:lnTo>
                    <a:lnTo>
                      <a:pt x="19" y="101"/>
                    </a:lnTo>
                    <a:lnTo>
                      <a:pt x="39" y="68"/>
                    </a:lnTo>
                    <a:lnTo>
                      <a:pt x="67" y="39"/>
                    </a:lnTo>
                    <a:lnTo>
                      <a:pt x="101" y="20"/>
                    </a:lnTo>
                    <a:lnTo>
                      <a:pt x="138" y="6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CA9233AF-1B97-A7E5-A75C-53489AD1F63F}"/>
                </a:ext>
              </a:extLst>
            </p:cNvPr>
            <p:cNvGrpSpPr/>
            <p:nvPr/>
          </p:nvGrpSpPr>
          <p:grpSpPr>
            <a:xfrm>
              <a:off x="2668324" y="3504394"/>
              <a:ext cx="574964" cy="727364"/>
              <a:chOff x="2834579" y="2854036"/>
              <a:chExt cx="574964" cy="727364"/>
            </a:xfrm>
          </p:grpSpPr>
          <p:pic>
            <p:nvPicPr>
              <p:cNvPr id="327" name="Image 326" descr="Une image contenant noir, obscurité&#10;&#10;Description générée automatiquement">
                <a:extLst>
                  <a:ext uri="{FF2B5EF4-FFF2-40B4-BE49-F238E27FC236}">
                    <a16:creationId xmlns:a16="http://schemas.microsoft.com/office/drawing/2014/main" id="{102F824A-3EDE-F8DF-E8FE-7E480C86FB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0218" y="2854036"/>
                <a:ext cx="452582" cy="452582"/>
              </a:xfrm>
              <a:prstGeom prst="rect">
                <a:avLst/>
              </a:prstGeom>
            </p:spPr>
          </p:pic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F9B50903-CC7F-DA0D-5D16-EC63A1043071}"/>
                  </a:ext>
                </a:extLst>
              </p:cNvPr>
              <p:cNvSpPr/>
              <p:nvPr/>
            </p:nvSpPr>
            <p:spPr>
              <a:xfrm>
                <a:off x="2834579" y="3273623"/>
                <a:ext cx="57496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Password database</a:t>
                </a:r>
              </a:p>
            </p:txBody>
          </p:sp>
        </p:grpSp>
        <p:cxnSp>
          <p:nvCxnSpPr>
            <p:cNvPr id="25" name="Straight Arrow Connector 601">
              <a:extLst>
                <a:ext uri="{FF2B5EF4-FFF2-40B4-BE49-F238E27FC236}">
                  <a16:creationId xmlns:a16="http://schemas.microsoft.com/office/drawing/2014/main" id="{84775661-04C7-EF75-1C9E-A7D37517F4ED}"/>
                </a:ext>
              </a:extLst>
            </p:cNvPr>
            <p:cNvCxnSpPr>
              <a:cxnSpLocks/>
            </p:cNvCxnSpPr>
            <p:nvPr/>
          </p:nvCxnSpPr>
          <p:spPr>
            <a:xfrm>
              <a:off x="2067575" y="2977284"/>
              <a:ext cx="386841" cy="75340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B39E7E-0C6D-E1A6-C10C-F7DD2708E0D4}"/>
                </a:ext>
              </a:extLst>
            </p:cNvPr>
            <p:cNvSpPr/>
            <p:nvPr/>
          </p:nvSpPr>
          <p:spPr>
            <a:xfrm>
              <a:off x="1843879" y="2804504"/>
              <a:ext cx="4058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DPAPI</a:t>
              </a: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57CE2DCE-9CD9-BFD7-676C-1746361A29DA}"/>
                </a:ext>
              </a:extLst>
            </p:cNvPr>
            <p:cNvGrpSpPr/>
            <p:nvPr/>
          </p:nvGrpSpPr>
          <p:grpSpPr>
            <a:xfrm>
              <a:off x="1177825" y="2190149"/>
              <a:ext cx="726481" cy="368120"/>
              <a:chOff x="5029389" y="2365192"/>
              <a:chExt cx="726481" cy="368120"/>
            </a:xfrm>
          </p:grpSpPr>
          <p:grpSp>
            <p:nvGrpSpPr>
              <p:cNvPr id="180" name="Group 750">
                <a:extLst>
                  <a:ext uri="{FF2B5EF4-FFF2-40B4-BE49-F238E27FC236}">
                    <a16:creationId xmlns:a16="http://schemas.microsoft.com/office/drawing/2014/main" id="{907CF8A9-8075-6470-B5AA-6A9034A28B3C}"/>
                  </a:ext>
                </a:extLst>
              </p:cNvPr>
              <p:cNvGrpSpPr/>
              <p:nvPr/>
            </p:nvGrpSpPr>
            <p:grpSpPr>
              <a:xfrm>
                <a:off x="5181600" y="2365192"/>
                <a:ext cx="319874" cy="150528"/>
                <a:chOff x="9186863" y="4257675"/>
                <a:chExt cx="1754188" cy="825500"/>
              </a:xfrm>
              <a:solidFill>
                <a:schemeClr val="tx1"/>
              </a:solidFill>
            </p:grpSpPr>
            <p:sp>
              <p:nvSpPr>
                <p:cNvPr id="182" name="Freeform 5">
                  <a:extLst>
                    <a:ext uri="{FF2B5EF4-FFF2-40B4-BE49-F238E27FC236}">
                      <a16:creationId xmlns:a16="http://schemas.microsoft.com/office/drawing/2014/main" id="{9A5B40BD-B849-F7AE-ECB4-52B1D576BA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86863" y="4257675"/>
                  <a:ext cx="1754188" cy="825500"/>
                </a:xfrm>
                <a:custGeom>
                  <a:avLst/>
                  <a:gdLst>
                    <a:gd name="T0" fmla="*/ 395 w 3315"/>
                    <a:gd name="T1" fmla="*/ 591 h 1560"/>
                    <a:gd name="T2" fmla="*/ 313 w 3315"/>
                    <a:gd name="T3" fmla="*/ 649 h 1560"/>
                    <a:gd name="T4" fmla="*/ 269 w 3315"/>
                    <a:gd name="T5" fmla="*/ 740 h 1560"/>
                    <a:gd name="T6" fmla="*/ 279 w 3315"/>
                    <a:gd name="T7" fmla="*/ 844 h 1560"/>
                    <a:gd name="T8" fmla="*/ 336 w 3315"/>
                    <a:gd name="T9" fmla="*/ 925 h 1560"/>
                    <a:gd name="T10" fmla="*/ 428 w 3315"/>
                    <a:gd name="T11" fmla="*/ 968 h 1560"/>
                    <a:gd name="T12" fmla="*/ 531 w 3315"/>
                    <a:gd name="T13" fmla="*/ 959 h 1560"/>
                    <a:gd name="T14" fmla="*/ 613 w 3315"/>
                    <a:gd name="T15" fmla="*/ 901 h 1560"/>
                    <a:gd name="T16" fmla="*/ 656 w 3315"/>
                    <a:gd name="T17" fmla="*/ 810 h 1560"/>
                    <a:gd name="T18" fmla="*/ 647 w 3315"/>
                    <a:gd name="T19" fmla="*/ 706 h 1560"/>
                    <a:gd name="T20" fmla="*/ 589 w 3315"/>
                    <a:gd name="T21" fmla="*/ 625 h 1560"/>
                    <a:gd name="T22" fmla="*/ 499 w 3315"/>
                    <a:gd name="T23" fmla="*/ 582 h 1560"/>
                    <a:gd name="T24" fmla="*/ 848 w 3315"/>
                    <a:gd name="T25" fmla="*/ 3 h 1560"/>
                    <a:gd name="T26" fmla="*/ 1041 w 3315"/>
                    <a:gd name="T27" fmla="*/ 45 h 1560"/>
                    <a:gd name="T28" fmla="*/ 1213 w 3315"/>
                    <a:gd name="T29" fmla="*/ 132 h 1560"/>
                    <a:gd name="T30" fmla="*/ 1358 w 3315"/>
                    <a:gd name="T31" fmla="*/ 257 h 1560"/>
                    <a:gd name="T32" fmla="*/ 1468 w 3315"/>
                    <a:gd name="T33" fmla="*/ 414 h 1560"/>
                    <a:gd name="T34" fmla="*/ 3013 w 3315"/>
                    <a:gd name="T35" fmla="*/ 403 h 1560"/>
                    <a:gd name="T36" fmla="*/ 2782 w 3315"/>
                    <a:gd name="T37" fmla="*/ 936 h 1560"/>
                    <a:gd name="T38" fmla="*/ 2193 w 3315"/>
                    <a:gd name="T39" fmla="*/ 1112 h 1560"/>
                    <a:gd name="T40" fmla="*/ 2180 w 3315"/>
                    <a:gd name="T41" fmla="*/ 1095 h 1560"/>
                    <a:gd name="T42" fmla="*/ 2144 w 3315"/>
                    <a:gd name="T43" fmla="*/ 1053 h 1560"/>
                    <a:gd name="T44" fmla="*/ 2099 w 3315"/>
                    <a:gd name="T45" fmla="*/ 1001 h 1560"/>
                    <a:gd name="T46" fmla="*/ 2053 w 3315"/>
                    <a:gd name="T47" fmla="*/ 954 h 1560"/>
                    <a:gd name="T48" fmla="*/ 2017 w 3315"/>
                    <a:gd name="T49" fmla="*/ 925 h 1560"/>
                    <a:gd name="T50" fmla="*/ 2000 w 3315"/>
                    <a:gd name="T51" fmla="*/ 928 h 1560"/>
                    <a:gd name="T52" fmla="*/ 1969 w 3315"/>
                    <a:gd name="T53" fmla="*/ 960 h 1560"/>
                    <a:gd name="T54" fmla="*/ 1921 w 3315"/>
                    <a:gd name="T55" fmla="*/ 1006 h 1560"/>
                    <a:gd name="T56" fmla="*/ 1870 w 3315"/>
                    <a:gd name="T57" fmla="*/ 1058 h 1560"/>
                    <a:gd name="T58" fmla="*/ 1822 w 3315"/>
                    <a:gd name="T59" fmla="*/ 1105 h 1560"/>
                    <a:gd name="T60" fmla="*/ 1791 w 3315"/>
                    <a:gd name="T61" fmla="*/ 1136 h 1560"/>
                    <a:gd name="T62" fmla="*/ 1469 w 3315"/>
                    <a:gd name="T63" fmla="*/ 1143 h 1560"/>
                    <a:gd name="T64" fmla="*/ 1401 w 3315"/>
                    <a:gd name="T65" fmla="*/ 1251 h 1560"/>
                    <a:gd name="T66" fmla="*/ 1266 w 3315"/>
                    <a:gd name="T67" fmla="*/ 1388 h 1560"/>
                    <a:gd name="T68" fmla="*/ 1103 w 3315"/>
                    <a:gd name="T69" fmla="*/ 1489 h 1560"/>
                    <a:gd name="T70" fmla="*/ 914 w 3315"/>
                    <a:gd name="T71" fmla="*/ 1548 h 1560"/>
                    <a:gd name="T72" fmla="*/ 708 w 3315"/>
                    <a:gd name="T73" fmla="*/ 1557 h 1560"/>
                    <a:gd name="T74" fmla="*/ 508 w 3315"/>
                    <a:gd name="T75" fmla="*/ 1511 h 1560"/>
                    <a:gd name="T76" fmla="*/ 330 w 3315"/>
                    <a:gd name="T77" fmla="*/ 1417 h 1560"/>
                    <a:gd name="T78" fmla="*/ 184 w 3315"/>
                    <a:gd name="T79" fmla="*/ 1282 h 1560"/>
                    <a:gd name="T80" fmla="*/ 75 w 3315"/>
                    <a:gd name="T81" fmla="*/ 1114 h 1560"/>
                    <a:gd name="T82" fmla="*/ 12 w 3315"/>
                    <a:gd name="T83" fmla="*/ 920 h 1560"/>
                    <a:gd name="T84" fmla="*/ 3 w 3315"/>
                    <a:gd name="T85" fmla="*/ 709 h 1560"/>
                    <a:gd name="T86" fmla="*/ 48 w 3315"/>
                    <a:gd name="T87" fmla="*/ 508 h 1560"/>
                    <a:gd name="T88" fmla="*/ 142 w 3315"/>
                    <a:gd name="T89" fmla="*/ 330 h 1560"/>
                    <a:gd name="T90" fmla="*/ 278 w 3315"/>
                    <a:gd name="T91" fmla="*/ 184 h 1560"/>
                    <a:gd name="T92" fmla="*/ 445 w 3315"/>
                    <a:gd name="T93" fmla="*/ 76 h 1560"/>
                    <a:gd name="T94" fmla="*/ 640 w 3315"/>
                    <a:gd name="T95" fmla="*/ 13 h 1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315" h="1560">
                      <a:moveTo>
                        <a:pt x="463" y="579"/>
                      </a:moveTo>
                      <a:lnTo>
                        <a:pt x="428" y="582"/>
                      </a:lnTo>
                      <a:lnTo>
                        <a:pt x="395" y="591"/>
                      </a:lnTo>
                      <a:lnTo>
                        <a:pt x="363" y="605"/>
                      </a:lnTo>
                      <a:lnTo>
                        <a:pt x="336" y="625"/>
                      </a:lnTo>
                      <a:lnTo>
                        <a:pt x="313" y="649"/>
                      </a:lnTo>
                      <a:lnTo>
                        <a:pt x="294" y="676"/>
                      </a:lnTo>
                      <a:lnTo>
                        <a:pt x="279" y="706"/>
                      </a:lnTo>
                      <a:lnTo>
                        <a:pt x="269" y="740"/>
                      </a:lnTo>
                      <a:lnTo>
                        <a:pt x="266" y="775"/>
                      </a:lnTo>
                      <a:lnTo>
                        <a:pt x="269" y="810"/>
                      </a:lnTo>
                      <a:lnTo>
                        <a:pt x="279" y="844"/>
                      </a:lnTo>
                      <a:lnTo>
                        <a:pt x="294" y="874"/>
                      </a:lnTo>
                      <a:lnTo>
                        <a:pt x="313" y="901"/>
                      </a:lnTo>
                      <a:lnTo>
                        <a:pt x="336" y="925"/>
                      </a:lnTo>
                      <a:lnTo>
                        <a:pt x="363" y="944"/>
                      </a:lnTo>
                      <a:lnTo>
                        <a:pt x="395" y="959"/>
                      </a:lnTo>
                      <a:lnTo>
                        <a:pt x="428" y="968"/>
                      </a:lnTo>
                      <a:lnTo>
                        <a:pt x="463" y="971"/>
                      </a:lnTo>
                      <a:lnTo>
                        <a:pt x="499" y="968"/>
                      </a:lnTo>
                      <a:lnTo>
                        <a:pt x="531" y="959"/>
                      </a:lnTo>
                      <a:lnTo>
                        <a:pt x="562" y="944"/>
                      </a:lnTo>
                      <a:lnTo>
                        <a:pt x="589" y="925"/>
                      </a:lnTo>
                      <a:lnTo>
                        <a:pt x="613" y="901"/>
                      </a:lnTo>
                      <a:lnTo>
                        <a:pt x="632" y="874"/>
                      </a:lnTo>
                      <a:lnTo>
                        <a:pt x="647" y="844"/>
                      </a:lnTo>
                      <a:lnTo>
                        <a:pt x="656" y="810"/>
                      </a:lnTo>
                      <a:lnTo>
                        <a:pt x="659" y="775"/>
                      </a:lnTo>
                      <a:lnTo>
                        <a:pt x="656" y="740"/>
                      </a:lnTo>
                      <a:lnTo>
                        <a:pt x="647" y="706"/>
                      </a:lnTo>
                      <a:lnTo>
                        <a:pt x="632" y="676"/>
                      </a:lnTo>
                      <a:lnTo>
                        <a:pt x="613" y="649"/>
                      </a:lnTo>
                      <a:lnTo>
                        <a:pt x="589" y="625"/>
                      </a:lnTo>
                      <a:lnTo>
                        <a:pt x="562" y="605"/>
                      </a:lnTo>
                      <a:lnTo>
                        <a:pt x="531" y="591"/>
                      </a:lnTo>
                      <a:lnTo>
                        <a:pt x="499" y="582"/>
                      </a:lnTo>
                      <a:lnTo>
                        <a:pt x="463" y="579"/>
                      </a:lnTo>
                      <a:close/>
                      <a:moveTo>
                        <a:pt x="780" y="0"/>
                      </a:moveTo>
                      <a:lnTo>
                        <a:pt x="848" y="3"/>
                      </a:lnTo>
                      <a:lnTo>
                        <a:pt x="914" y="12"/>
                      </a:lnTo>
                      <a:lnTo>
                        <a:pt x="979" y="26"/>
                      </a:lnTo>
                      <a:lnTo>
                        <a:pt x="1041" y="45"/>
                      </a:lnTo>
                      <a:lnTo>
                        <a:pt x="1101" y="70"/>
                      </a:lnTo>
                      <a:lnTo>
                        <a:pt x="1158" y="99"/>
                      </a:lnTo>
                      <a:lnTo>
                        <a:pt x="1213" y="132"/>
                      </a:lnTo>
                      <a:lnTo>
                        <a:pt x="1264" y="170"/>
                      </a:lnTo>
                      <a:lnTo>
                        <a:pt x="1313" y="211"/>
                      </a:lnTo>
                      <a:lnTo>
                        <a:pt x="1358" y="257"/>
                      </a:lnTo>
                      <a:lnTo>
                        <a:pt x="1399" y="306"/>
                      </a:lnTo>
                      <a:lnTo>
                        <a:pt x="1435" y="358"/>
                      </a:lnTo>
                      <a:lnTo>
                        <a:pt x="1468" y="414"/>
                      </a:lnTo>
                      <a:lnTo>
                        <a:pt x="1469" y="417"/>
                      </a:lnTo>
                      <a:lnTo>
                        <a:pt x="1469" y="414"/>
                      </a:lnTo>
                      <a:lnTo>
                        <a:pt x="3013" y="403"/>
                      </a:lnTo>
                      <a:lnTo>
                        <a:pt x="3315" y="704"/>
                      </a:lnTo>
                      <a:lnTo>
                        <a:pt x="2932" y="1087"/>
                      </a:lnTo>
                      <a:lnTo>
                        <a:pt x="2782" y="936"/>
                      </a:lnTo>
                      <a:lnTo>
                        <a:pt x="2588" y="1129"/>
                      </a:lnTo>
                      <a:lnTo>
                        <a:pt x="2382" y="923"/>
                      </a:lnTo>
                      <a:lnTo>
                        <a:pt x="2193" y="1112"/>
                      </a:lnTo>
                      <a:lnTo>
                        <a:pt x="2192" y="1110"/>
                      </a:lnTo>
                      <a:lnTo>
                        <a:pt x="2187" y="1104"/>
                      </a:lnTo>
                      <a:lnTo>
                        <a:pt x="2180" y="1095"/>
                      </a:lnTo>
                      <a:lnTo>
                        <a:pt x="2170" y="1083"/>
                      </a:lnTo>
                      <a:lnTo>
                        <a:pt x="2157" y="1069"/>
                      </a:lnTo>
                      <a:lnTo>
                        <a:pt x="2144" y="1053"/>
                      </a:lnTo>
                      <a:lnTo>
                        <a:pt x="2129" y="1036"/>
                      </a:lnTo>
                      <a:lnTo>
                        <a:pt x="2114" y="1019"/>
                      </a:lnTo>
                      <a:lnTo>
                        <a:pt x="2099" y="1001"/>
                      </a:lnTo>
                      <a:lnTo>
                        <a:pt x="2083" y="985"/>
                      </a:lnTo>
                      <a:lnTo>
                        <a:pt x="2068" y="969"/>
                      </a:lnTo>
                      <a:lnTo>
                        <a:pt x="2053" y="954"/>
                      </a:lnTo>
                      <a:lnTo>
                        <a:pt x="2039" y="941"/>
                      </a:lnTo>
                      <a:lnTo>
                        <a:pt x="2027" y="931"/>
                      </a:lnTo>
                      <a:lnTo>
                        <a:pt x="2017" y="925"/>
                      </a:lnTo>
                      <a:lnTo>
                        <a:pt x="2009" y="922"/>
                      </a:lnTo>
                      <a:lnTo>
                        <a:pt x="2004" y="923"/>
                      </a:lnTo>
                      <a:lnTo>
                        <a:pt x="2000" y="928"/>
                      </a:lnTo>
                      <a:lnTo>
                        <a:pt x="1992" y="936"/>
                      </a:lnTo>
                      <a:lnTo>
                        <a:pt x="1981" y="946"/>
                      </a:lnTo>
                      <a:lnTo>
                        <a:pt x="1969" y="960"/>
                      </a:lnTo>
                      <a:lnTo>
                        <a:pt x="1955" y="974"/>
                      </a:lnTo>
                      <a:lnTo>
                        <a:pt x="1939" y="989"/>
                      </a:lnTo>
                      <a:lnTo>
                        <a:pt x="1921" y="1006"/>
                      </a:lnTo>
                      <a:lnTo>
                        <a:pt x="1904" y="1023"/>
                      </a:lnTo>
                      <a:lnTo>
                        <a:pt x="1887" y="1041"/>
                      </a:lnTo>
                      <a:lnTo>
                        <a:pt x="1870" y="1058"/>
                      </a:lnTo>
                      <a:lnTo>
                        <a:pt x="1853" y="1075"/>
                      </a:lnTo>
                      <a:lnTo>
                        <a:pt x="1837" y="1091"/>
                      </a:lnTo>
                      <a:lnTo>
                        <a:pt x="1822" y="1105"/>
                      </a:lnTo>
                      <a:lnTo>
                        <a:pt x="1810" y="1118"/>
                      </a:lnTo>
                      <a:lnTo>
                        <a:pt x="1799" y="1128"/>
                      </a:lnTo>
                      <a:lnTo>
                        <a:pt x="1791" y="1136"/>
                      </a:lnTo>
                      <a:lnTo>
                        <a:pt x="1786" y="1141"/>
                      </a:lnTo>
                      <a:lnTo>
                        <a:pt x="1784" y="1143"/>
                      </a:lnTo>
                      <a:lnTo>
                        <a:pt x="1469" y="1143"/>
                      </a:lnTo>
                      <a:lnTo>
                        <a:pt x="1469" y="1143"/>
                      </a:lnTo>
                      <a:lnTo>
                        <a:pt x="1437" y="1199"/>
                      </a:lnTo>
                      <a:lnTo>
                        <a:pt x="1401" y="1251"/>
                      </a:lnTo>
                      <a:lnTo>
                        <a:pt x="1359" y="1301"/>
                      </a:lnTo>
                      <a:lnTo>
                        <a:pt x="1315" y="1347"/>
                      </a:lnTo>
                      <a:lnTo>
                        <a:pt x="1266" y="1388"/>
                      </a:lnTo>
                      <a:lnTo>
                        <a:pt x="1215" y="1427"/>
                      </a:lnTo>
                      <a:lnTo>
                        <a:pt x="1161" y="1460"/>
                      </a:lnTo>
                      <a:lnTo>
                        <a:pt x="1103" y="1489"/>
                      </a:lnTo>
                      <a:lnTo>
                        <a:pt x="1042" y="1515"/>
                      </a:lnTo>
                      <a:lnTo>
                        <a:pt x="980" y="1534"/>
                      </a:lnTo>
                      <a:lnTo>
                        <a:pt x="914" y="1548"/>
                      </a:lnTo>
                      <a:lnTo>
                        <a:pt x="848" y="1557"/>
                      </a:lnTo>
                      <a:lnTo>
                        <a:pt x="780" y="1560"/>
                      </a:lnTo>
                      <a:lnTo>
                        <a:pt x="708" y="1557"/>
                      </a:lnTo>
                      <a:lnTo>
                        <a:pt x="640" y="1547"/>
                      </a:lnTo>
                      <a:lnTo>
                        <a:pt x="572" y="1532"/>
                      </a:lnTo>
                      <a:lnTo>
                        <a:pt x="508" y="1511"/>
                      </a:lnTo>
                      <a:lnTo>
                        <a:pt x="445" y="1484"/>
                      </a:lnTo>
                      <a:lnTo>
                        <a:pt x="387" y="1453"/>
                      </a:lnTo>
                      <a:lnTo>
                        <a:pt x="330" y="1417"/>
                      </a:lnTo>
                      <a:lnTo>
                        <a:pt x="278" y="1376"/>
                      </a:lnTo>
                      <a:lnTo>
                        <a:pt x="228" y="1331"/>
                      </a:lnTo>
                      <a:lnTo>
                        <a:pt x="184" y="1282"/>
                      </a:lnTo>
                      <a:lnTo>
                        <a:pt x="142" y="1230"/>
                      </a:lnTo>
                      <a:lnTo>
                        <a:pt x="106" y="1174"/>
                      </a:lnTo>
                      <a:lnTo>
                        <a:pt x="75" y="1114"/>
                      </a:lnTo>
                      <a:lnTo>
                        <a:pt x="48" y="1052"/>
                      </a:lnTo>
                      <a:lnTo>
                        <a:pt x="28" y="987"/>
                      </a:lnTo>
                      <a:lnTo>
                        <a:pt x="12" y="920"/>
                      </a:lnTo>
                      <a:lnTo>
                        <a:pt x="3" y="851"/>
                      </a:lnTo>
                      <a:lnTo>
                        <a:pt x="0" y="780"/>
                      </a:lnTo>
                      <a:lnTo>
                        <a:pt x="3" y="709"/>
                      </a:lnTo>
                      <a:lnTo>
                        <a:pt x="12" y="640"/>
                      </a:lnTo>
                      <a:lnTo>
                        <a:pt x="28" y="573"/>
                      </a:lnTo>
                      <a:lnTo>
                        <a:pt x="48" y="508"/>
                      </a:lnTo>
                      <a:lnTo>
                        <a:pt x="75" y="446"/>
                      </a:lnTo>
                      <a:lnTo>
                        <a:pt x="106" y="386"/>
                      </a:lnTo>
                      <a:lnTo>
                        <a:pt x="142" y="330"/>
                      </a:lnTo>
                      <a:lnTo>
                        <a:pt x="184" y="278"/>
                      </a:lnTo>
                      <a:lnTo>
                        <a:pt x="228" y="229"/>
                      </a:lnTo>
                      <a:lnTo>
                        <a:pt x="278" y="184"/>
                      </a:lnTo>
                      <a:lnTo>
                        <a:pt x="330" y="143"/>
                      </a:lnTo>
                      <a:lnTo>
                        <a:pt x="387" y="107"/>
                      </a:lnTo>
                      <a:lnTo>
                        <a:pt x="445" y="76"/>
                      </a:lnTo>
                      <a:lnTo>
                        <a:pt x="508" y="49"/>
                      </a:lnTo>
                      <a:lnTo>
                        <a:pt x="572" y="28"/>
                      </a:lnTo>
                      <a:lnTo>
                        <a:pt x="640" y="13"/>
                      </a:lnTo>
                      <a:lnTo>
                        <a:pt x="708" y="3"/>
                      </a:lnTo>
                      <a:lnTo>
                        <a:pt x="78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Line 6">
                  <a:extLst>
                    <a:ext uri="{FF2B5EF4-FFF2-40B4-BE49-F238E27FC236}">
                      <a16:creationId xmlns:a16="http://schemas.microsoft.com/office/drawing/2014/main" id="{21BFB949-5EA4-C431-A605-55818857DE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412288" y="4770438"/>
                  <a:ext cx="1905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Line 7">
                  <a:extLst>
                    <a:ext uri="{FF2B5EF4-FFF2-40B4-BE49-F238E27FC236}">
                      <a16:creationId xmlns:a16="http://schemas.microsoft.com/office/drawing/2014/main" id="{0029A18D-542A-0528-31DF-883DA8D83B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94826" y="4765675"/>
                  <a:ext cx="17463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Line 8">
                  <a:extLst>
                    <a:ext uri="{FF2B5EF4-FFF2-40B4-BE49-F238E27FC236}">
                      <a16:creationId xmlns:a16="http://schemas.microsoft.com/office/drawing/2014/main" id="{1F07A031-66C1-8F9C-ED9D-C2CEF88CA9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78951" y="4757738"/>
                  <a:ext cx="15875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Line 9">
                  <a:extLst>
                    <a:ext uri="{FF2B5EF4-FFF2-40B4-BE49-F238E27FC236}">
                      <a16:creationId xmlns:a16="http://schemas.microsoft.com/office/drawing/2014/main" id="{2A7C6589-86E1-33D4-1790-C1309C5BCA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64663" y="4748213"/>
                  <a:ext cx="1428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Line 10">
                  <a:extLst>
                    <a:ext uri="{FF2B5EF4-FFF2-40B4-BE49-F238E27FC236}">
                      <a16:creationId xmlns:a16="http://schemas.microsoft.com/office/drawing/2014/main" id="{09A1CE33-6D37-56DD-5017-FD8959C5A2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51963" y="4735513"/>
                  <a:ext cx="12700" cy="127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Line 11">
                  <a:extLst>
                    <a:ext uri="{FF2B5EF4-FFF2-40B4-BE49-F238E27FC236}">
                      <a16:creationId xmlns:a16="http://schemas.microsoft.com/office/drawing/2014/main" id="{AD717208-ED98-B719-C279-803873CD6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42438" y="4721225"/>
                  <a:ext cx="9525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Line 12">
                  <a:extLst>
                    <a:ext uri="{FF2B5EF4-FFF2-40B4-BE49-F238E27FC236}">
                      <a16:creationId xmlns:a16="http://schemas.microsoft.com/office/drawing/2014/main" id="{BF931F12-46FE-1BB8-619F-B41D3BAEBE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34501" y="4705350"/>
                  <a:ext cx="7938" cy="158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Line 13">
                  <a:extLst>
                    <a:ext uri="{FF2B5EF4-FFF2-40B4-BE49-F238E27FC236}">
                      <a16:creationId xmlns:a16="http://schemas.microsoft.com/office/drawing/2014/main" id="{490C00E3-E0E4-11A8-9442-5FAEE1B5A4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28151" y="4686300"/>
                  <a:ext cx="6350" cy="190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Line 14">
                  <a:extLst>
                    <a:ext uri="{FF2B5EF4-FFF2-40B4-BE49-F238E27FC236}">
                      <a16:creationId xmlns:a16="http://schemas.microsoft.com/office/drawing/2014/main" id="{233BA8A5-8C70-104A-4C13-B6B8CE553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26563" y="4668838"/>
                  <a:ext cx="1588" cy="174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Line 15">
                  <a:extLst>
                    <a:ext uri="{FF2B5EF4-FFF2-40B4-BE49-F238E27FC236}">
                      <a16:creationId xmlns:a16="http://schemas.microsoft.com/office/drawing/2014/main" id="{A63D8CD9-8924-B245-3A77-A9CC7C74B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26563" y="4649788"/>
                  <a:ext cx="1588" cy="190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Line 16">
                  <a:extLst>
                    <a:ext uri="{FF2B5EF4-FFF2-40B4-BE49-F238E27FC236}">
                      <a16:creationId xmlns:a16="http://schemas.microsoft.com/office/drawing/2014/main" id="{702B17F2-9D3C-5C2F-EF0D-044F51C357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28151" y="4632325"/>
                  <a:ext cx="6350" cy="174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Line 17">
                  <a:extLst>
                    <a:ext uri="{FF2B5EF4-FFF2-40B4-BE49-F238E27FC236}">
                      <a16:creationId xmlns:a16="http://schemas.microsoft.com/office/drawing/2014/main" id="{64AB47EE-80A4-94ED-E9D3-4ED7C38E6F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34501" y="4616450"/>
                  <a:ext cx="7938" cy="158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Line 18">
                  <a:extLst>
                    <a:ext uri="{FF2B5EF4-FFF2-40B4-BE49-F238E27FC236}">
                      <a16:creationId xmlns:a16="http://schemas.microsoft.com/office/drawing/2014/main" id="{3CA6515D-5F0F-39A3-0960-489BFB3ED6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42438" y="4602163"/>
                  <a:ext cx="9525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Line 19">
                  <a:extLst>
                    <a:ext uri="{FF2B5EF4-FFF2-40B4-BE49-F238E27FC236}">
                      <a16:creationId xmlns:a16="http://schemas.microsoft.com/office/drawing/2014/main" id="{80164D0C-3928-CE26-4DB5-DA85EC3A0C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51963" y="4589463"/>
                  <a:ext cx="12700" cy="127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Line 20">
                  <a:extLst>
                    <a:ext uri="{FF2B5EF4-FFF2-40B4-BE49-F238E27FC236}">
                      <a16:creationId xmlns:a16="http://schemas.microsoft.com/office/drawing/2014/main" id="{10EFF563-6CF3-EF43-DA40-187F63CCF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64663" y="4578350"/>
                  <a:ext cx="14288" cy="111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Line 21">
                  <a:extLst>
                    <a:ext uri="{FF2B5EF4-FFF2-40B4-BE49-F238E27FC236}">
                      <a16:creationId xmlns:a16="http://schemas.microsoft.com/office/drawing/2014/main" id="{2085E320-46E9-554F-410C-4B4F9352CC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78951" y="4570413"/>
                  <a:ext cx="15875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Line 22">
                  <a:extLst>
                    <a:ext uri="{FF2B5EF4-FFF2-40B4-BE49-F238E27FC236}">
                      <a16:creationId xmlns:a16="http://schemas.microsoft.com/office/drawing/2014/main" id="{45C17B99-7BD6-A751-AEF9-48743F9081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94826" y="4565650"/>
                  <a:ext cx="17463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Line 23">
                  <a:extLst>
                    <a:ext uri="{FF2B5EF4-FFF2-40B4-BE49-F238E27FC236}">
                      <a16:creationId xmlns:a16="http://schemas.microsoft.com/office/drawing/2014/main" id="{F67C2740-0C5D-7FAB-99A3-E8135C6AA7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412288" y="4564063"/>
                  <a:ext cx="1905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Line 24">
                  <a:extLst>
                    <a:ext uri="{FF2B5EF4-FFF2-40B4-BE49-F238E27FC236}">
                      <a16:creationId xmlns:a16="http://schemas.microsoft.com/office/drawing/2014/main" id="{39DB8491-51C5-CA10-CD3F-E060F64252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31338" y="4564063"/>
                  <a:ext cx="1905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Line 25">
                  <a:extLst>
                    <a:ext uri="{FF2B5EF4-FFF2-40B4-BE49-F238E27FC236}">
                      <a16:creationId xmlns:a16="http://schemas.microsoft.com/office/drawing/2014/main" id="{73FB8AA9-36C8-38C3-4FED-444BA36A50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50388" y="4565650"/>
                  <a:ext cx="17463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Line 26">
                  <a:extLst>
                    <a:ext uri="{FF2B5EF4-FFF2-40B4-BE49-F238E27FC236}">
                      <a16:creationId xmlns:a16="http://schemas.microsoft.com/office/drawing/2014/main" id="{7DD0B4B9-CD51-ED68-400C-A93246BB31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67851" y="4570413"/>
                  <a:ext cx="15875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Line 27">
                  <a:extLst>
                    <a:ext uri="{FF2B5EF4-FFF2-40B4-BE49-F238E27FC236}">
                      <a16:creationId xmlns:a16="http://schemas.microsoft.com/office/drawing/2014/main" id="{E54D1CF1-E665-BD8D-E64B-26EEFBE6A7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83726" y="4578350"/>
                  <a:ext cx="14288" cy="111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Line 28">
                  <a:extLst>
                    <a:ext uri="{FF2B5EF4-FFF2-40B4-BE49-F238E27FC236}">
                      <a16:creationId xmlns:a16="http://schemas.microsoft.com/office/drawing/2014/main" id="{9DC8870F-0910-F5CA-7B15-37DB32629D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98013" y="4589463"/>
                  <a:ext cx="12700" cy="127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Line 29">
                  <a:extLst>
                    <a:ext uri="{FF2B5EF4-FFF2-40B4-BE49-F238E27FC236}">
                      <a16:creationId xmlns:a16="http://schemas.microsoft.com/office/drawing/2014/main" id="{AC75813A-9287-3382-5272-AEF8F48571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10713" y="4602163"/>
                  <a:ext cx="9525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Line 30">
                  <a:extLst>
                    <a:ext uri="{FF2B5EF4-FFF2-40B4-BE49-F238E27FC236}">
                      <a16:creationId xmlns:a16="http://schemas.microsoft.com/office/drawing/2014/main" id="{F5FD722D-2549-FB77-8513-5C4F3A02E8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0238" y="4616450"/>
                  <a:ext cx="7938" cy="158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Line 31">
                  <a:extLst>
                    <a:ext uri="{FF2B5EF4-FFF2-40B4-BE49-F238E27FC236}">
                      <a16:creationId xmlns:a16="http://schemas.microsoft.com/office/drawing/2014/main" id="{23C82992-049D-E17A-ECAF-BB7A6A7D07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8176" y="4632325"/>
                  <a:ext cx="4763" cy="174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Line 32">
                  <a:extLst>
                    <a:ext uri="{FF2B5EF4-FFF2-40B4-BE49-F238E27FC236}">
                      <a16:creationId xmlns:a16="http://schemas.microsoft.com/office/drawing/2014/main" id="{426FAA3B-8EB1-6EFA-5890-ECA2D491B9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32938" y="4649788"/>
                  <a:ext cx="1588" cy="190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Line 33">
                  <a:extLst>
                    <a:ext uri="{FF2B5EF4-FFF2-40B4-BE49-F238E27FC236}">
                      <a16:creationId xmlns:a16="http://schemas.microsoft.com/office/drawing/2014/main" id="{0DE71D80-4899-ADD1-5B36-1F38F0D1A9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532938" y="4668838"/>
                  <a:ext cx="1588" cy="174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Line 34">
                  <a:extLst>
                    <a:ext uri="{FF2B5EF4-FFF2-40B4-BE49-F238E27FC236}">
                      <a16:creationId xmlns:a16="http://schemas.microsoft.com/office/drawing/2014/main" id="{FBB3D670-CCF2-58A7-C4DF-11C5373B3D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528176" y="4686300"/>
                  <a:ext cx="4763" cy="190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Line 35">
                  <a:extLst>
                    <a:ext uri="{FF2B5EF4-FFF2-40B4-BE49-F238E27FC236}">
                      <a16:creationId xmlns:a16="http://schemas.microsoft.com/office/drawing/2014/main" id="{86F6FED9-5B0E-27A9-6A61-4C7D8CACA4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520238" y="4705350"/>
                  <a:ext cx="7938" cy="158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Line 36">
                  <a:extLst>
                    <a:ext uri="{FF2B5EF4-FFF2-40B4-BE49-F238E27FC236}">
                      <a16:creationId xmlns:a16="http://schemas.microsoft.com/office/drawing/2014/main" id="{BB3C3E6B-12BC-5D1A-9F20-0219D76E21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510713" y="4721225"/>
                  <a:ext cx="9525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Line 37">
                  <a:extLst>
                    <a:ext uri="{FF2B5EF4-FFF2-40B4-BE49-F238E27FC236}">
                      <a16:creationId xmlns:a16="http://schemas.microsoft.com/office/drawing/2014/main" id="{0EF8451F-3696-C7FA-1DB7-B3A3887A7F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98013" y="4735513"/>
                  <a:ext cx="12700" cy="127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Line 38">
                  <a:extLst>
                    <a:ext uri="{FF2B5EF4-FFF2-40B4-BE49-F238E27FC236}">
                      <a16:creationId xmlns:a16="http://schemas.microsoft.com/office/drawing/2014/main" id="{70662BC4-1C8B-3CFC-5DA1-08D964692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83726" y="4748213"/>
                  <a:ext cx="1428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Line 39">
                  <a:extLst>
                    <a:ext uri="{FF2B5EF4-FFF2-40B4-BE49-F238E27FC236}">
                      <a16:creationId xmlns:a16="http://schemas.microsoft.com/office/drawing/2014/main" id="{05AC3232-2E55-F945-4514-54B9B7A689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67851" y="4757738"/>
                  <a:ext cx="15875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Line 40">
                  <a:extLst>
                    <a:ext uri="{FF2B5EF4-FFF2-40B4-BE49-F238E27FC236}">
                      <a16:creationId xmlns:a16="http://schemas.microsoft.com/office/drawing/2014/main" id="{45D86242-6139-2CE5-7EB1-0F856F4A31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50388" y="4765675"/>
                  <a:ext cx="17463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Line 41">
                  <a:extLst>
                    <a:ext uri="{FF2B5EF4-FFF2-40B4-BE49-F238E27FC236}">
                      <a16:creationId xmlns:a16="http://schemas.microsoft.com/office/drawing/2014/main" id="{29607F7E-9308-EA2F-3AA3-04C07C4782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31338" y="4770438"/>
                  <a:ext cx="1905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Line 42">
                  <a:extLst>
                    <a:ext uri="{FF2B5EF4-FFF2-40B4-BE49-F238E27FC236}">
                      <a16:creationId xmlns:a16="http://schemas.microsoft.com/office/drawing/2014/main" id="{FC4BC516-5821-4D35-299E-D9A4C81891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963151" y="4471988"/>
                  <a:ext cx="817563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Line 43">
                  <a:extLst>
                    <a:ext uri="{FF2B5EF4-FFF2-40B4-BE49-F238E27FC236}">
                      <a16:creationId xmlns:a16="http://schemas.microsoft.com/office/drawing/2014/main" id="{9C73BA6D-A95E-7CC7-6F02-72807B98A7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63151" y="4476750"/>
                  <a:ext cx="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Line 44">
                  <a:extLst>
                    <a:ext uri="{FF2B5EF4-FFF2-40B4-BE49-F238E27FC236}">
                      <a16:creationId xmlns:a16="http://schemas.microsoft.com/office/drawing/2014/main" id="{AE1B28E9-CF1A-5A5B-C099-F0350A98C0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963151" y="4476750"/>
                  <a:ext cx="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Line 45">
                  <a:extLst>
                    <a:ext uri="{FF2B5EF4-FFF2-40B4-BE49-F238E27FC236}">
                      <a16:creationId xmlns:a16="http://schemas.microsoft.com/office/drawing/2014/main" id="{40376962-2186-C722-B145-C194651D04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945688" y="4448175"/>
                  <a:ext cx="17463" cy="285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Line 46">
                  <a:extLst>
                    <a:ext uri="{FF2B5EF4-FFF2-40B4-BE49-F238E27FC236}">
                      <a16:creationId xmlns:a16="http://schemas.microsoft.com/office/drawing/2014/main" id="{6FF01610-7DC3-0392-4FC1-844DD0A4E5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926638" y="4419600"/>
                  <a:ext cx="19050" cy="285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Line 47">
                  <a:extLst>
                    <a:ext uri="{FF2B5EF4-FFF2-40B4-BE49-F238E27FC236}">
                      <a16:creationId xmlns:a16="http://schemas.microsoft.com/office/drawing/2014/main" id="{6AD40683-9293-66F8-0FE2-8266D6FA84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904413" y="4394200"/>
                  <a:ext cx="22225" cy="254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Line 48">
                  <a:extLst>
                    <a:ext uri="{FF2B5EF4-FFF2-40B4-BE49-F238E27FC236}">
                      <a16:creationId xmlns:a16="http://schemas.microsoft.com/office/drawing/2014/main" id="{0C64A747-2F84-A336-2459-274F5A0B72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880601" y="4370388"/>
                  <a:ext cx="23813" cy="238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Line 49">
                  <a:extLst>
                    <a:ext uri="{FF2B5EF4-FFF2-40B4-BE49-F238E27FC236}">
                      <a16:creationId xmlns:a16="http://schemas.microsoft.com/office/drawing/2014/main" id="{22A31E30-0DB2-AD9D-2F88-1B9F6B9F73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855201" y="4348163"/>
                  <a:ext cx="25400" cy="222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Line 50">
                  <a:extLst>
                    <a:ext uri="{FF2B5EF4-FFF2-40B4-BE49-F238E27FC236}">
                      <a16:creationId xmlns:a16="http://schemas.microsoft.com/office/drawing/2014/main" id="{8F84B3BA-3803-AB8D-692F-CF573BCF99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828213" y="4327525"/>
                  <a:ext cx="26988" cy="206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Line 51">
                  <a:extLst>
                    <a:ext uri="{FF2B5EF4-FFF2-40B4-BE49-F238E27FC236}">
                      <a16:creationId xmlns:a16="http://schemas.microsoft.com/office/drawing/2014/main" id="{D14FC48D-1668-9B1F-460A-E163046A48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799638" y="4310063"/>
                  <a:ext cx="28575" cy="174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Line 52">
                  <a:extLst>
                    <a:ext uri="{FF2B5EF4-FFF2-40B4-BE49-F238E27FC236}">
                      <a16:creationId xmlns:a16="http://schemas.microsoft.com/office/drawing/2014/main" id="{975AE5F1-ADD6-B318-6A94-3E831935D6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769476" y="4295775"/>
                  <a:ext cx="30163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Line 53">
                  <a:extLst>
                    <a:ext uri="{FF2B5EF4-FFF2-40B4-BE49-F238E27FC236}">
                      <a16:creationId xmlns:a16="http://schemas.microsoft.com/office/drawing/2014/main" id="{3BD6D718-FCB9-11B8-CFCE-AE81EDC317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737726" y="4281488"/>
                  <a:ext cx="31750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Line 54">
                  <a:extLst>
                    <a:ext uri="{FF2B5EF4-FFF2-40B4-BE49-F238E27FC236}">
                      <a16:creationId xmlns:a16="http://schemas.microsoft.com/office/drawing/2014/main" id="{A8C74A83-968B-0A82-C565-5E556D400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704388" y="4271963"/>
                  <a:ext cx="3333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Line 55">
                  <a:extLst>
                    <a:ext uri="{FF2B5EF4-FFF2-40B4-BE49-F238E27FC236}">
                      <a16:creationId xmlns:a16="http://schemas.microsoft.com/office/drawing/2014/main" id="{EF58A61D-20DC-AAB3-BEF9-F588A646B2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669463" y="4264025"/>
                  <a:ext cx="34925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Line 56">
                  <a:extLst>
                    <a:ext uri="{FF2B5EF4-FFF2-40B4-BE49-F238E27FC236}">
                      <a16:creationId xmlns:a16="http://schemas.microsoft.com/office/drawing/2014/main" id="{2332B0B4-C6A0-CA69-0052-798D6D618C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634538" y="4259263"/>
                  <a:ext cx="34925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Line 57">
                  <a:extLst>
                    <a:ext uri="{FF2B5EF4-FFF2-40B4-BE49-F238E27FC236}">
                      <a16:creationId xmlns:a16="http://schemas.microsoft.com/office/drawing/2014/main" id="{91E8987A-29A0-69D0-2EE7-1B1F063DD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599613" y="4257675"/>
                  <a:ext cx="34925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Line 58">
                  <a:extLst>
                    <a:ext uri="{FF2B5EF4-FFF2-40B4-BE49-F238E27FC236}">
                      <a16:creationId xmlns:a16="http://schemas.microsoft.com/office/drawing/2014/main" id="{2F46DCAF-EC5D-5815-AEF3-03DD25F0A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561513" y="4257675"/>
                  <a:ext cx="3810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Line 59">
                  <a:extLst>
                    <a:ext uri="{FF2B5EF4-FFF2-40B4-BE49-F238E27FC236}">
                      <a16:creationId xmlns:a16="http://schemas.microsoft.com/office/drawing/2014/main" id="{63E99132-EABD-F9F7-5415-94E31134ED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525001" y="4259263"/>
                  <a:ext cx="36513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Line 60">
                  <a:extLst>
                    <a:ext uri="{FF2B5EF4-FFF2-40B4-BE49-F238E27FC236}">
                      <a16:creationId xmlns:a16="http://schemas.microsoft.com/office/drawing/2014/main" id="{CA087152-CE64-E190-3C55-EFA673E3FE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88488" y="4265613"/>
                  <a:ext cx="36513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Line 61">
                  <a:extLst>
                    <a:ext uri="{FF2B5EF4-FFF2-40B4-BE49-F238E27FC236}">
                      <a16:creationId xmlns:a16="http://schemas.microsoft.com/office/drawing/2014/main" id="{AFBA56B8-E399-DC80-C1F4-96D00515F0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55151" y="4273550"/>
                  <a:ext cx="33338" cy="111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Line 62">
                  <a:extLst>
                    <a:ext uri="{FF2B5EF4-FFF2-40B4-BE49-F238E27FC236}">
                      <a16:creationId xmlns:a16="http://schemas.microsoft.com/office/drawing/2014/main" id="{3782BA82-226C-38B2-30B1-82A21BDF0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21813" y="4284663"/>
                  <a:ext cx="33338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Line 63">
                  <a:extLst>
                    <a:ext uri="{FF2B5EF4-FFF2-40B4-BE49-F238E27FC236}">
                      <a16:creationId xmlns:a16="http://schemas.microsoft.com/office/drawing/2014/main" id="{BAD925A8-2175-AA7F-4EAB-A0DF28CB0D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91651" y="4298950"/>
                  <a:ext cx="30163" cy="158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Line 64">
                  <a:extLst>
                    <a:ext uri="{FF2B5EF4-FFF2-40B4-BE49-F238E27FC236}">
                      <a16:creationId xmlns:a16="http://schemas.microsoft.com/office/drawing/2014/main" id="{1827A9AD-2FBF-48EB-CF5D-403B79847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61488" y="4314825"/>
                  <a:ext cx="30163" cy="190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Line 65">
                  <a:extLst>
                    <a:ext uri="{FF2B5EF4-FFF2-40B4-BE49-F238E27FC236}">
                      <a16:creationId xmlns:a16="http://schemas.microsoft.com/office/drawing/2014/main" id="{BE6C7B85-53BA-A7C3-52B6-0AA3967980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32913" y="4333875"/>
                  <a:ext cx="28575" cy="222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Line 66">
                  <a:extLst>
                    <a:ext uri="{FF2B5EF4-FFF2-40B4-BE49-F238E27FC236}">
                      <a16:creationId xmlns:a16="http://schemas.microsoft.com/office/drawing/2014/main" id="{B5951EB9-3F7E-6414-54F3-FA1CF81BAE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07513" y="4356100"/>
                  <a:ext cx="25400" cy="238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Line 67">
                  <a:extLst>
                    <a:ext uri="{FF2B5EF4-FFF2-40B4-BE49-F238E27FC236}">
                      <a16:creationId xmlns:a16="http://schemas.microsoft.com/office/drawing/2014/main" id="{76F7A312-F9E5-4724-2FB9-839649398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283701" y="4379913"/>
                  <a:ext cx="23813" cy="254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Line 68">
                  <a:extLst>
                    <a:ext uri="{FF2B5EF4-FFF2-40B4-BE49-F238E27FC236}">
                      <a16:creationId xmlns:a16="http://schemas.microsoft.com/office/drawing/2014/main" id="{368293F0-296D-CF16-3148-A207B67B14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261476" y="4405313"/>
                  <a:ext cx="22225" cy="269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Line 69">
                  <a:extLst>
                    <a:ext uri="{FF2B5EF4-FFF2-40B4-BE49-F238E27FC236}">
                      <a16:creationId xmlns:a16="http://schemas.microsoft.com/office/drawing/2014/main" id="{AFEF8E05-4981-CDF3-C8B5-7AD3FC779B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242426" y="4432300"/>
                  <a:ext cx="19050" cy="301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Line 70">
                  <a:extLst>
                    <a:ext uri="{FF2B5EF4-FFF2-40B4-BE49-F238E27FC236}">
                      <a16:creationId xmlns:a16="http://schemas.microsoft.com/office/drawing/2014/main" id="{E4B2C526-26F9-4540-3B7D-51FF6F653E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226551" y="4462463"/>
                  <a:ext cx="15875" cy="317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Line 71">
                  <a:extLst>
                    <a:ext uri="{FF2B5EF4-FFF2-40B4-BE49-F238E27FC236}">
                      <a16:creationId xmlns:a16="http://schemas.microsoft.com/office/drawing/2014/main" id="{B7195976-AAEB-7007-48A4-DFBA190856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212263" y="4494213"/>
                  <a:ext cx="14288" cy="333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Line 72">
                  <a:extLst>
                    <a:ext uri="{FF2B5EF4-FFF2-40B4-BE49-F238E27FC236}">
                      <a16:creationId xmlns:a16="http://schemas.microsoft.com/office/drawing/2014/main" id="{A1F0B859-BCD8-195F-79BE-5D8D594B9A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201151" y="4527550"/>
                  <a:ext cx="11113" cy="333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Line 73">
                  <a:extLst>
                    <a:ext uri="{FF2B5EF4-FFF2-40B4-BE49-F238E27FC236}">
                      <a16:creationId xmlns:a16="http://schemas.microsoft.com/office/drawing/2014/main" id="{BD9CB857-3222-E8A6-7596-B588519B57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193213" y="4560888"/>
                  <a:ext cx="7938" cy="365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Line 74">
                  <a:extLst>
                    <a:ext uri="{FF2B5EF4-FFF2-40B4-BE49-F238E27FC236}">
                      <a16:creationId xmlns:a16="http://schemas.microsoft.com/office/drawing/2014/main" id="{F81CB947-FA79-FAA1-4513-72890B111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188451" y="4597400"/>
                  <a:ext cx="4763" cy="365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Line 75">
                  <a:extLst>
                    <a:ext uri="{FF2B5EF4-FFF2-40B4-BE49-F238E27FC236}">
                      <a16:creationId xmlns:a16="http://schemas.microsoft.com/office/drawing/2014/main" id="{B1D8A645-E8EC-1921-A6C4-0653E4D6F8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186863" y="4633913"/>
                  <a:ext cx="1588" cy="365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Line 76">
                  <a:extLst>
                    <a:ext uri="{FF2B5EF4-FFF2-40B4-BE49-F238E27FC236}">
                      <a16:creationId xmlns:a16="http://schemas.microsoft.com/office/drawing/2014/main" id="{6F45E801-A8F8-BC57-C91D-361E69E04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86863" y="4670425"/>
                  <a:ext cx="1588" cy="381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Line 77">
                  <a:extLst>
                    <a:ext uri="{FF2B5EF4-FFF2-40B4-BE49-F238E27FC236}">
                      <a16:creationId xmlns:a16="http://schemas.microsoft.com/office/drawing/2014/main" id="{661F8C05-4186-6A63-D1BB-A84D8CE3E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88451" y="4708525"/>
                  <a:ext cx="4763" cy="365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Line 78">
                  <a:extLst>
                    <a:ext uri="{FF2B5EF4-FFF2-40B4-BE49-F238E27FC236}">
                      <a16:creationId xmlns:a16="http://schemas.microsoft.com/office/drawing/2014/main" id="{A327D34C-7D70-3561-CEF2-F5D4A6EEA2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93213" y="4745038"/>
                  <a:ext cx="7938" cy="349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Line 79">
                  <a:extLst>
                    <a:ext uri="{FF2B5EF4-FFF2-40B4-BE49-F238E27FC236}">
                      <a16:creationId xmlns:a16="http://schemas.microsoft.com/office/drawing/2014/main" id="{84D8F304-F9E6-A613-2EAD-0C42A80D8E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01151" y="4779963"/>
                  <a:ext cx="11113" cy="349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Line 80">
                  <a:extLst>
                    <a:ext uri="{FF2B5EF4-FFF2-40B4-BE49-F238E27FC236}">
                      <a16:creationId xmlns:a16="http://schemas.microsoft.com/office/drawing/2014/main" id="{974E6912-3F60-CFF3-7925-AE7337919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12263" y="4814888"/>
                  <a:ext cx="14288" cy="333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Line 81">
                  <a:extLst>
                    <a:ext uri="{FF2B5EF4-FFF2-40B4-BE49-F238E27FC236}">
                      <a16:creationId xmlns:a16="http://schemas.microsoft.com/office/drawing/2014/main" id="{BD7DCB72-485D-5730-E21E-653564BE7D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26551" y="4848225"/>
                  <a:ext cx="15875" cy="317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Line 82">
                  <a:extLst>
                    <a:ext uri="{FF2B5EF4-FFF2-40B4-BE49-F238E27FC236}">
                      <a16:creationId xmlns:a16="http://schemas.microsoft.com/office/drawing/2014/main" id="{8B59401E-44B2-3874-E0DA-CEE16FAD9D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42426" y="4879975"/>
                  <a:ext cx="19050" cy="285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Line 83">
                  <a:extLst>
                    <a:ext uri="{FF2B5EF4-FFF2-40B4-BE49-F238E27FC236}">
                      <a16:creationId xmlns:a16="http://schemas.microsoft.com/office/drawing/2014/main" id="{FF828610-8782-7645-842A-C80618676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61476" y="4908550"/>
                  <a:ext cx="22225" cy="285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Line 84">
                  <a:extLst>
                    <a:ext uri="{FF2B5EF4-FFF2-40B4-BE49-F238E27FC236}">
                      <a16:creationId xmlns:a16="http://schemas.microsoft.com/office/drawing/2014/main" id="{744BE151-7113-8B6E-7D31-4EDDD0E1B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83701" y="4937125"/>
                  <a:ext cx="23813" cy="254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Line 85">
                  <a:extLst>
                    <a:ext uri="{FF2B5EF4-FFF2-40B4-BE49-F238E27FC236}">
                      <a16:creationId xmlns:a16="http://schemas.microsoft.com/office/drawing/2014/main" id="{A3233D15-0B74-62C3-A12A-D59F78F3C8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07513" y="4962525"/>
                  <a:ext cx="25400" cy="238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Line 86">
                  <a:extLst>
                    <a:ext uri="{FF2B5EF4-FFF2-40B4-BE49-F238E27FC236}">
                      <a16:creationId xmlns:a16="http://schemas.microsoft.com/office/drawing/2014/main" id="{599590EA-3304-88CA-47E7-A92C8B690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32913" y="4986338"/>
                  <a:ext cx="28575" cy="222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Line 87">
                  <a:extLst>
                    <a:ext uri="{FF2B5EF4-FFF2-40B4-BE49-F238E27FC236}">
                      <a16:creationId xmlns:a16="http://schemas.microsoft.com/office/drawing/2014/main" id="{11898C6F-41BF-2F70-DC3B-EFD2DA945C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61488" y="5008563"/>
                  <a:ext cx="30163" cy="190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Line 88">
                  <a:extLst>
                    <a:ext uri="{FF2B5EF4-FFF2-40B4-BE49-F238E27FC236}">
                      <a16:creationId xmlns:a16="http://schemas.microsoft.com/office/drawing/2014/main" id="{B4B8D0BF-9065-CD73-509F-1AC0CCDB18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91651" y="5027613"/>
                  <a:ext cx="30163" cy="158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Line 89">
                  <a:extLst>
                    <a:ext uri="{FF2B5EF4-FFF2-40B4-BE49-F238E27FC236}">
                      <a16:creationId xmlns:a16="http://schemas.microsoft.com/office/drawing/2014/main" id="{8093D3C2-22D8-9915-10D2-061BE059E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21813" y="5043488"/>
                  <a:ext cx="33338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Line 90">
                  <a:extLst>
                    <a:ext uri="{FF2B5EF4-FFF2-40B4-BE49-F238E27FC236}">
                      <a16:creationId xmlns:a16="http://schemas.microsoft.com/office/drawing/2014/main" id="{EE1744A6-47F4-B940-B0CA-B6882B308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55151" y="5057775"/>
                  <a:ext cx="33338" cy="111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Line 91">
                  <a:extLst>
                    <a:ext uri="{FF2B5EF4-FFF2-40B4-BE49-F238E27FC236}">
                      <a16:creationId xmlns:a16="http://schemas.microsoft.com/office/drawing/2014/main" id="{9946E3F8-7333-1394-D526-18E53D4DDA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88488" y="5068888"/>
                  <a:ext cx="36513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Line 92">
                  <a:extLst>
                    <a:ext uri="{FF2B5EF4-FFF2-40B4-BE49-F238E27FC236}">
                      <a16:creationId xmlns:a16="http://schemas.microsoft.com/office/drawing/2014/main" id="{C9DEA306-5AE4-FF3B-0764-827CD98F27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5001" y="5076825"/>
                  <a:ext cx="36513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Line 93">
                  <a:extLst>
                    <a:ext uri="{FF2B5EF4-FFF2-40B4-BE49-F238E27FC236}">
                      <a16:creationId xmlns:a16="http://schemas.microsoft.com/office/drawing/2014/main" id="{FC304828-22CF-3D92-8827-5350913D49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61513" y="5081588"/>
                  <a:ext cx="3810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Line 94">
                  <a:extLst>
                    <a:ext uri="{FF2B5EF4-FFF2-40B4-BE49-F238E27FC236}">
                      <a16:creationId xmlns:a16="http://schemas.microsoft.com/office/drawing/2014/main" id="{F9834450-D97A-0A4F-CBDB-3E8AC3F3AE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99613" y="5081588"/>
                  <a:ext cx="34925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Line 95">
                  <a:extLst>
                    <a:ext uri="{FF2B5EF4-FFF2-40B4-BE49-F238E27FC236}">
                      <a16:creationId xmlns:a16="http://schemas.microsoft.com/office/drawing/2014/main" id="{EC416AF9-CE9A-AC58-D63D-73BF82DD49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34538" y="5076825"/>
                  <a:ext cx="34925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Line 96">
                  <a:extLst>
                    <a:ext uri="{FF2B5EF4-FFF2-40B4-BE49-F238E27FC236}">
                      <a16:creationId xmlns:a16="http://schemas.microsoft.com/office/drawing/2014/main" id="{DF7B18CC-BBD0-E337-3F72-DADD0491C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69463" y="5070475"/>
                  <a:ext cx="34925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Line 97">
                  <a:extLst>
                    <a:ext uri="{FF2B5EF4-FFF2-40B4-BE49-F238E27FC236}">
                      <a16:creationId xmlns:a16="http://schemas.microsoft.com/office/drawing/2014/main" id="{53542F44-DB9D-EC1E-19A7-2163126851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04388" y="5059363"/>
                  <a:ext cx="33338" cy="111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Line 98">
                  <a:extLst>
                    <a:ext uri="{FF2B5EF4-FFF2-40B4-BE49-F238E27FC236}">
                      <a16:creationId xmlns:a16="http://schemas.microsoft.com/office/drawing/2014/main" id="{D1236546-8D9F-2E8C-BEE1-54B9A60A5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37726" y="5046663"/>
                  <a:ext cx="31750" cy="127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Line 99">
                  <a:extLst>
                    <a:ext uri="{FF2B5EF4-FFF2-40B4-BE49-F238E27FC236}">
                      <a16:creationId xmlns:a16="http://schemas.microsoft.com/office/drawing/2014/main" id="{B26B7FE3-A135-8503-8BEA-20072B5165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69474" y="5030811"/>
                  <a:ext cx="31752" cy="15876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Line 100">
                  <a:extLst>
                    <a:ext uri="{FF2B5EF4-FFF2-40B4-BE49-F238E27FC236}">
                      <a16:creationId xmlns:a16="http://schemas.microsoft.com/office/drawing/2014/main" id="{A1D82DCF-193D-AACD-0D7F-958671A328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801226" y="5013325"/>
                  <a:ext cx="28575" cy="174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Line 101">
                  <a:extLst>
                    <a:ext uri="{FF2B5EF4-FFF2-40B4-BE49-F238E27FC236}">
                      <a16:creationId xmlns:a16="http://schemas.microsoft.com/office/drawing/2014/main" id="{8026AEEC-958E-A3B3-907E-5BEC736E6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829801" y="4992688"/>
                  <a:ext cx="26988" cy="206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Line 102">
                  <a:extLst>
                    <a:ext uri="{FF2B5EF4-FFF2-40B4-BE49-F238E27FC236}">
                      <a16:creationId xmlns:a16="http://schemas.microsoft.com/office/drawing/2014/main" id="{510B21EE-CA77-723D-EAA3-DD56F4D9DD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856788" y="4970463"/>
                  <a:ext cx="25400" cy="222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Line 103">
                  <a:extLst>
                    <a:ext uri="{FF2B5EF4-FFF2-40B4-BE49-F238E27FC236}">
                      <a16:creationId xmlns:a16="http://schemas.microsoft.com/office/drawing/2014/main" id="{C1BC4342-A03F-3EF7-F2FD-7DF768BA79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882188" y="4946650"/>
                  <a:ext cx="23813" cy="238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Line 104">
                  <a:extLst>
                    <a:ext uri="{FF2B5EF4-FFF2-40B4-BE49-F238E27FC236}">
                      <a16:creationId xmlns:a16="http://schemas.microsoft.com/office/drawing/2014/main" id="{A3561030-B59D-2E8F-F1E9-D53EC6493F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906001" y="4919663"/>
                  <a:ext cx="22225" cy="269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Line 105">
                  <a:extLst>
                    <a:ext uri="{FF2B5EF4-FFF2-40B4-BE49-F238E27FC236}">
                      <a16:creationId xmlns:a16="http://schemas.microsoft.com/office/drawing/2014/main" id="{91FF37A1-0933-C11D-5030-0E60FF2D4B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928226" y="4892675"/>
                  <a:ext cx="19050" cy="269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Line 106">
                  <a:extLst>
                    <a:ext uri="{FF2B5EF4-FFF2-40B4-BE49-F238E27FC236}">
                      <a16:creationId xmlns:a16="http://schemas.microsoft.com/office/drawing/2014/main" id="{36297773-8FA2-685C-52F6-9E40B3A534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947276" y="4862513"/>
                  <a:ext cx="15875" cy="301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Line 107">
                  <a:extLst>
                    <a:ext uri="{FF2B5EF4-FFF2-40B4-BE49-F238E27FC236}">
                      <a16:creationId xmlns:a16="http://schemas.microsoft.com/office/drawing/2014/main" id="{FD870484-2EF7-4C55-43B8-13E9FFA831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63151" y="4862513"/>
                  <a:ext cx="0" cy="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Line 108">
                  <a:extLst>
                    <a:ext uri="{FF2B5EF4-FFF2-40B4-BE49-F238E27FC236}">
                      <a16:creationId xmlns:a16="http://schemas.microsoft.com/office/drawing/2014/main" id="{6FD9CAB9-1461-22DB-9DE9-78E7F94E8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63151" y="4862513"/>
                  <a:ext cx="166688" cy="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Line 109">
                  <a:extLst>
                    <a:ext uri="{FF2B5EF4-FFF2-40B4-BE49-F238E27FC236}">
                      <a16:creationId xmlns:a16="http://schemas.microsoft.com/office/drawing/2014/main" id="{DADF5A50-97E5-BB50-FD9F-33FA7E8B90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29838" y="4862513"/>
                  <a:ext cx="1588" cy="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Line 110">
                  <a:extLst>
                    <a:ext uri="{FF2B5EF4-FFF2-40B4-BE49-F238E27FC236}">
                      <a16:creationId xmlns:a16="http://schemas.microsoft.com/office/drawing/2014/main" id="{8E602E4E-E8DE-9C6A-4CC6-200E734868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31426" y="4859338"/>
                  <a:ext cx="3175" cy="31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Line 111">
                  <a:extLst>
                    <a:ext uri="{FF2B5EF4-FFF2-40B4-BE49-F238E27FC236}">
                      <a16:creationId xmlns:a16="http://schemas.microsoft.com/office/drawing/2014/main" id="{38C79981-8B29-55F4-111A-8235190C79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34601" y="4854575"/>
                  <a:ext cx="3175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Line 112">
                  <a:extLst>
                    <a:ext uri="{FF2B5EF4-FFF2-40B4-BE49-F238E27FC236}">
                      <a16:creationId xmlns:a16="http://schemas.microsoft.com/office/drawing/2014/main" id="{1B519CF3-2F8F-F508-DF16-79E4CEFD77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37776" y="4849813"/>
                  <a:ext cx="6350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Line 113">
                  <a:extLst>
                    <a:ext uri="{FF2B5EF4-FFF2-40B4-BE49-F238E27FC236}">
                      <a16:creationId xmlns:a16="http://schemas.microsoft.com/office/drawing/2014/main" id="{F392DE2B-42C8-C352-2EE5-5C37721756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44126" y="4843463"/>
                  <a:ext cx="6350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Line 114">
                  <a:extLst>
                    <a:ext uri="{FF2B5EF4-FFF2-40B4-BE49-F238E27FC236}">
                      <a16:creationId xmlns:a16="http://schemas.microsoft.com/office/drawing/2014/main" id="{4C4F2347-A9F1-3E92-7681-8B03D26EE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50476" y="4835525"/>
                  <a:ext cx="7938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Line 115">
                  <a:extLst>
                    <a:ext uri="{FF2B5EF4-FFF2-40B4-BE49-F238E27FC236}">
                      <a16:creationId xmlns:a16="http://schemas.microsoft.com/office/drawing/2014/main" id="{4C1C1870-AF4A-F2B4-7176-D0CFD94645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58413" y="4827588"/>
                  <a:ext cx="7938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Line 116">
                  <a:extLst>
                    <a:ext uri="{FF2B5EF4-FFF2-40B4-BE49-F238E27FC236}">
                      <a16:creationId xmlns:a16="http://schemas.microsoft.com/office/drawing/2014/main" id="{36B442AC-62D4-186F-F03D-494C6BEF3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6351" y="4818063"/>
                  <a:ext cx="9525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Line 117">
                  <a:extLst>
                    <a:ext uri="{FF2B5EF4-FFF2-40B4-BE49-F238E27FC236}">
                      <a16:creationId xmlns:a16="http://schemas.microsoft.com/office/drawing/2014/main" id="{C3CD9255-E8E1-3D73-FACA-43E21D4FF4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75876" y="4808538"/>
                  <a:ext cx="9525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Line 118">
                  <a:extLst>
                    <a:ext uri="{FF2B5EF4-FFF2-40B4-BE49-F238E27FC236}">
                      <a16:creationId xmlns:a16="http://schemas.microsoft.com/office/drawing/2014/main" id="{67E06E12-1232-57ED-1D48-92F1309D5B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85401" y="4799013"/>
                  <a:ext cx="793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Line 119">
                  <a:extLst>
                    <a:ext uri="{FF2B5EF4-FFF2-40B4-BE49-F238E27FC236}">
                      <a16:creationId xmlns:a16="http://schemas.microsoft.com/office/drawing/2014/main" id="{A9975864-0D79-B7C2-465E-46A9F52CC7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93338" y="4791075"/>
                  <a:ext cx="9525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Line 120">
                  <a:extLst>
                    <a:ext uri="{FF2B5EF4-FFF2-40B4-BE49-F238E27FC236}">
                      <a16:creationId xmlns:a16="http://schemas.microsoft.com/office/drawing/2014/main" id="{6DFAFC56-9CE8-D7C7-72B4-E0414D11AE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02863" y="4781550"/>
                  <a:ext cx="9525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Line 121">
                  <a:extLst>
                    <a:ext uri="{FF2B5EF4-FFF2-40B4-BE49-F238E27FC236}">
                      <a16:creationId xmlns:a16="http://schemas.microsoft.com/office/drawing/2014/main" id="{5C3F8121-353D-E8EB-4675-A671339ADD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12388" y="4773613"/>
                  <a:ext cx="7938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Line 122">
                  <a:extLst>
                    <a:ext uri="{FF2B5EF4-FFF2-40B4-BE49-F238E27FC236}">
                      <a16:creationId xmlns:a16="http://schemas.microsoft.com/office/drawing/2014/main" id="{4D5C2D50-97CE-3AFE-676D-953D926097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20326" y="4765675"/>
                  <a:ext cx="7938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Line 123">
                  <a:extLst>
                    <a:ext uri="{FF2B5EF4-FFF2-40B4-BE49-F238E27FC236}">
                      <a16:creationId xmlns:a16="http://schemas.microsoft.com/office/drawing/2014/main" id="{A63C8D03-BDC6-DE78-5C5A-454090C3D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28263" y="4759325"/>
                  <a:ext cx="6350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Line 124">
                  <a:extLst>
                    <a:ext uri="{FF2B5EF4-FFF2-40B4-BE49-F238E27FC236}">
                      <a16:creationId xmlns:a16="http://schemas.microsoft.com/office/drawing/2014/main" id="{DE050132-DBBC-AD6A-3A71-05AC493414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34613" y="4752975"/>
                  <a:ext cx="6350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Line 125">
                  <a:extLst>
                    <a:ext uri="{FF2B5EF4-FFF2-40B4-BE49-F238E27FC236}">
                      <a16:creationId xmlns:a16="http://schemas.microsoft.com/office/drawing/2014/main" id="{96CEECF2-85DC-81E6-2B11-73C8535C31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40963" y="4749800"/>
                  <a:ext cx="3175" cy="31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Line 126">
                  <a:extLst>
                    <a:ext uri="{FF2B5EF4-FFF2-40B4-BE49-F238E27FC236}">
                      <a16:creationId xmlns:a16="http://schemas.microsoft.com/office/drawing/2014/main" id="{61DDF0B5-4A02-867C-37C1-28C913804C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44138" y="4746625"/>
                  <a:ext cx="3175" cy="31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Line 127">
                  <a:extLst>
                    <a:ext uri="{FF2B5EF4-FFF2-40B4-BE49-F238E27FC236}">
                      <a16:creationId xmlns:a16="http://schemas.microsoft.com/office/drawing/2014/main" id="{152D85FC-DA2A-0925-60CA-4D0B9F4D8E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47313" y="4746625"/>
                  <a:ext cx="1588" cy="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Line 128">
                  <a:extLst>
                    <a:ext uri="{FF2B5EF4-FFF2-40B4-BE49-F238E27FC236}">
                      <a16:creationId xmlns:a16="http://schemas.microsoft.com/office/drawing/2014/main" id="{4A305066-9CD3-7D93-C9C7-2ED2A86EED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48901" y="4746625"/>
                  <a:ext cx="4763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Line 129">
                  <a:extLst>
                    <a:ext uri="{FF2B5EF4-FFF2-40B4-BE49-F238E27FC236}">
                      <a16:creationId xmlns:a16="http://schemas.microsoft.com/office/drawing/2014/main" id="{FD5A38B5-A49D-C3AD-9BEE-EF746FC0B4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53663" y="4748213"/>
                  <a:ext cx="4763" cy="31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Line 130">
                  <a:extLst>
                    <a:ext uri="{FF2B5EF4-FFF2-40B4-BE49-F238E27FC236}">
                      <a16:creationId xmlns:a16="http://schemas.microsoft.com/office/drawing/2014/main" id="{DCC74527-03DC-BAE4-CDF0-EF7D5D9394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58426" y="4751388"/>
                  <a:ext cx="6350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Line 131">
                  <a:extLst>
                    <a:ext uri="{FF2B5EF4-FFF2-40B4-BE49-F238E27FC236}">
                      <a16:creationId xmlns:a16="http://schemas.microsoft.com/office/drawing/2014/main" id="{FBB9CC14-CBE3-2E75-BA95-C66612807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776" y="4756150"/>
                  <a:ext cx="7938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Line 132">
                  <a:extLst>
                    <a:ext uri="{FF2B5EF4-FFF2-40B4-BE49-F238E27FC236}">
                      <a16:creationId xmlns:a16="http://schemas.microsoft.com/office/drawing/2014/main" id="{77EBD4CB-D07C-6410-2589-297367FBA0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72713" y="4762500"/>
                  <a:ext cx="7938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Line 133">
                  <a:extLst>
                    <a:ext uri="{FF2B5EF4-FFF2-40B4-BE49-F238E27FC236}">
                      <a16:creationId xmlns:a16="http://schemas.microsoft.com/office/drawing/2014/main" id="{A8CBC8F4-5150-24F4-1851-5D8311E3A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80651" y="4770438"/>
                  <a:ext cx="793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Line 134">
                  <a:extLst>
                    <a:ext uri="{FF2B5EF4-FFF2-40B4-BE49-F238E27FC236}">
                      <a16:creationId xmlns:a16="http://schemas.microsoft.com/office/drawing/2014/main" id="{66C7803D-C008-3BFC-2650-49F4BFF4A9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88588" y="4779963"/>
                  <a:ext cx="7938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Line 135">
                  <a:extLst>
                    <a:ext uri="{FF2B5EF4-FFF2-40B4-BE49-F238E27FC236}">
                      <a16:creationId xmlns:a16="http://schemas.microsoft.com/office/drawing/2014/main" id="{92CFBB50-10B4-3B54-19EC-9946795631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96526" y="4787900"/>
                  <a:ext cx="793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Line 136">
                  <a:extLst>
                    <a:ext uri="{FF2B5EF4-FFF2-40B4-BE49-F238E27FC236}">
                      <a16:creationId xmlns:a16="http://schemas.microsoft.com/office/drawing/2014/main" id="{5FD05D2F-A575-8839-8976-FA6E3C3B62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04463" y="4797425"/>
                  <a:ext cx="793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Line 137">
                  <a:extLst>
                    <a:ext uri="{FF2B5EF4-FFF2-40B4-BE49-F238E27FC236}">
                      <a16:creationId xmlns:a16="http://schemas.microsoft.com/office/drawing/2014/main" id="{257F0EA7-13E0-4BD3-0C7C-07FD6E9228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12401" y="4806950"/>
                  <a:ext cx="7938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Line 138">
                  <a:extLst>
                    <a:ext uri="{FF2B5EF4-FFF2-40B4-BE49-F238E27FC236}">
                      <a16:creationId xmlns:a16="http://schemas.microsoft.com/office/drawing/2014/main" id="{B0695C6B-78C7-9E80-5E4E-2CCBB2135A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20338" y="4814888"/>
                  <a:ext cx="793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Line 139">
                  <a:extLst>
                    <a:ext uri="{FF2B5EF4-FFF2-40B4-BE49-F238E27FC236}">
                      <a16:creationId xmlns:a16="http://schemas.microsoft.com/office/drawing/2014/main" id="{09A6933D-6C88-E319-AC98-0A08E54201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28276" y="4824413"/>
                  <a:ext cx="6350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Line 140">
                  <a:extLst>
                    <a:ext uri="{FF2B5EF4-FFF2-40B4-BE49-F238E27FC236}">
                      <a16:creationId xmlns:a16="http://schemas.microsoft.com/office/drawing/2014/main" id="{5C7EFFB7-0EC5-483A-6FED-72D6F09D2F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34626" y="4830763"/>
                  <a:ext cx="4763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Line 141">
                  <a:extLst>
                    <a:ext uri="{FF2B5EF4-FFF2-40B4-BE49-F238E27FC236}">
                      <a16:creationId xmlns:a16="http://schemas.microsoft.com/office/drawing/2014/main" id="{265927BD-B995-17E6-A043-A38064955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39388" y="4837113"/>
                  <a:ext cx="4763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Line 142">
                  <a:extLst>
                    <a:ext uri="{FF2B5EF4-FFF2-40B4-BE49-F238E27FC236}">
                      <a16:creationId xmlns:a16="http://schemas.microsoft.com/office/drawing/2014/main" id="{18196BDE-E73A-AABE-2B6F-F72A57B4A4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44151" y="4841875"/>
                  <a:ext cx="1588" cy="31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Line 143">
                  <a:extLst>
                    <a:ext uri="{FF2B5EF4-FFF2-40B4-BE49-F238E27FC236}">
                      <a16:creationId xmlns:a16="http://schemas.microsoft.com/office/drawing/2014/main" id="{0CA80387-3D35-1B6B-7E35-A350BFF533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45738" y="4845050"/>
                  <a:ext cx="1588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Line 144">
                  <a:extLst>
                    <a:ext uri="{FF2B5EF4-FFF2-40B4-BE49-F238E27FC236}">
                      <a16:creationId xmlns:a16="http://schemas.microsoft.com/office/drawing/2014/main" id="{7287FF5B-A9E8-0521-0C10-EFAD0E6D5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347326" y="4746625"/>
                  <a:ext cx="100013" cy="1000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Line 145">
                  <a:extLst>
                    <a:ext uri="{FF2B5EF4-FFF2-40B4-BE49-F238E27FC236}">
                      <a16:creationId xmlns:a16="http://schemas.microsoft.com/office/drawing/2014/main" id="{0773278F-3F72-7743-58D3-265C3A2A5B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47338" y="4746625"/>
                  <a:ext cx="107950" cy="1095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Line 146">
                  <a:extLst>
                    <a:ext uri="{FF2B5EF4-FFF2-40B4-BE49-F238E27FC236}">
                      <a16:creationId xmlns:a16="http://schemas.microsoft.com/office/drawing/2014/main" id="{83C50C04-80E9-5F2B-15EF-8E8D779AED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55288" y="4752975"/>
                  <a:ext cx="103188" cy="1031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Line 147">
                  <a:extLst>
                    <a:ext uri="{FF2B5EF4-FFF2-40B4-BE49-F238E27FC236}">
                      <a16:creationId xmlns:a16="http://schemas.microsoft.com/office/drawing/2014/main" id="{F9BC4AB1-B61B-A897-174D-A0F69521E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8476" y="4752975"/>
                  <a:ext cx="79375" cy="809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Line 148">
                  <a:extLst>
                    <a:ext uri="{FF2B5EF4-FFF2-40B4-BE49-F238E27FC236}">
                      <a16:creationId xmlns:a16="http://schemas.microsoft.com/office/drawing/2014/main" id="{2983BBF6-FEAD-8A58-2360-4C7423FD40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37851" y="4630738"/>
                  <a:ext cx="203200" cy="2032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Line 149">
                  <a:extLst>
                    <a:ext uri="{FF2B5EF4-FFF2-40B4-BE49-F238E27FC236}">
                      <a16:creationId xmlns:a16="http://schemas.microsoft.com/office/drawing/2014/main" id="{632F709F-4AFB-EC1E-888E-02FF538BB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0780713" y="4471988"/>
                  <a:ext cx="160338" cy="1587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9E40F5F3-D3D3-CF5B-6DF7-A9C8E9BF2EC8}"/>
                  </a:ext>
                </a:extLst>
              </p:cNvPr>
              <p:cNvSpPr/>
              <p:nvPr/>
            </p:nvSpPr>
            <p:spPr>
              <a:xfrm>
                <a:off x="5029389" y="2533257"/>
                <a:ext cx="726481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User password</a:t>
                </a:r>
              </a:p>
            </p:txBody>
          </p: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28A2BFC9-56A7-FD93-6420-8F5EBBF7C3AC}"/>
                </a:ext>
              </a:extLst>
            </p:cNvPr>
            <p:cNvGrpSpPr/>
            <p:nvPr/>
          </p:nvGrpSpPr>
          <p:grpSpPr>
            <a:xfrm>
              <a:off x="2017517" y="2186265"/>
              <a:ext cx="720069" cy="368120"/>
              <a:chOff x="5032598" y="2365192"/>
              <a:chExt cx="720069" cy="368120"/>
            </a:xfrm>
          </p:grpSpPr>
          <p:grpSp>
            <p:nvGrpSpPr>
              <p:cNvPr id="33" name="Group 750">
                <a:extLst>
                  <a:ext uri="{FF2B5EF4-FFF2-40B4-BE49-F238E27FC236}">
                    <a16:creationId xmlns:a16="http://schemas.microsoft.com/office/drawing/2014/main" id="{EC5A5B3B-DF4B-38A3-0365-BCA05E9EBB96}"/>
                  </a:ext>
                </a:extLst>
              </p:cNvPr>
              <p:cNvGrpSpPr/>
              <p:nvPr/>
            </p:nvGrpSpPr>
            <p:grpSpPr>
              <a:xfrm>
                <a:off x="5181600" y="2365192"/>
                <a:ext cx="319874" cy="150528"/>
                <a:chOff x="9186863" y="4257675"/>
                <a:chExt cx="1754188" cy="825500"/>
              </a:xfrm>
              <a:solidFill>
                <a:schemeClr val="tx1"/>
              </a:solidFill>
            </p:grpSpPr>
            <p:sp>
              <p:nvSpPr>
                <p:cNvPr id="35" name="Freeform 5">
                  <a:extLst>
                    <a:ext uri="{FF2B5EF4-FFF2-40B4-BE49-F238E27FC236}">
                      <a16:creationId xmlns:a16="http://schemas.microsoft.com/office/drawing/2014/main" id="{F6305894-2966-1399-1589-0B6A559EB3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86863" y="4257675"/>
                  <a:ext cx="1754188" cy="825500"/>
                </a:xfrm>
                <a:custGeom>
                  <a:avLst/>
                  <a:gdLst>
                    <a:gd name="T0" fmla="*/ 395 w 3315"/>
                    <a:gd name="T1" fmla="*/ 591 h 1560"/>
                    <a:gd name="T2" fmla="*/ 313 w 3315"/>
                    <a:gd name="T3" fmla="*/ 649 h 1560"/>
                    <a:gd name="T4" fmla="*/ 269 w 3315"/>
                    <a:gd name="T5" fmla="*/ 740 h 1560"/>
                    <a:gd name="T6" fmla="*/ 279 w 3315"/>
                    <a:gd name="T7" fmla="*/ 844 h 1560"/>
                    <a:gd name="T8" fmla="*/ 336 w 3315"/>
                    <a:gd name="T9" fmla="*/ 925 h 1560"/>
                    <a:gd name="T10" fmla="*/ 428 w 3315"/>
                    <a:gd name="T11" fmla="*/ 968 h 1560"/>
                    <a:gd name="T12" fmla="*/ 531 w 3315"/>
                    <a:gd name="T13" fmla="*/ 959 h 1560"/>
                    <a:gd name="T14" fmla="*/ 613 w 3315"/>
                    <a:gd name="T15" fmla="*/ 901 h 1560"/>
                    <a:gd name="T16" fmla="*/ 656 w 3315"/>
                    <a:gd name="T17" fmla="*/ 810 h 1560"/>
                    <a:gd name="T18" fmla="*/ 647 w 3315"/>
                    <a:gd name="T19" fmla="*/ 706 h 1560"/>
                    <a:gd name="T20" fmla="*/ 589 w 3315"/>
                    <a:gd name="T21" fmla="*/ 625 h 1560"/>
                    <a:gd name="T22" fmla="*/ 499 w 3315"/>
                    <a:gd name="T23" fmla="*/ 582 h 1560"/>
                    <a:gd name="T24" fmla="*/ 848 w 3315"/>
                    <a:gd name="T25" fmla="*/ 3 h 1560"/>
                    <a:gd name="T26" fmla="*/ 1041 w 3315"/>
                    <a:gd name="T27" fmla="*/ 45 h 1560"/>
                    <a:gd name="T28" fmla="*/ 1213 w 3315"/>
                    <a:gd name="T29" fmla="*/ 132 h 1560"/>
                    <a:gd name="T30" fmla="*/ 1358 w 3315"/>
                    <a:gd name="T31" fmla="*/ 257 h 1560"/>
                    <a:gd name="T32" fmla="*/ 1468 w 3315"/>
                    <a:gd name="T33" fmla="*/ 414 h 1560"/>
                    <a:gd name="T34" fmla="*/ 3013 w 3315"/>
                    <a:gd name="T35" fmla="*/ 403 h 1560"/>
                    <a:gd name="T36" fmla="*/ 2782 w 3315"/>
                    <a:gd name="T37" fmla="*/ 936 h 1560"/>
                    <a:gd name="T38" fmla="*/ 2193 w 3315"/>
                    <a:gd name="T39" fmla="*/ 1112 h 1560"/>
                    <a:gd name="T40" fmla="*/ 2180 w 3315"/>
                    <a:gd name="T41" fmla="*/ 1095 h 1560"/>
                    <a:gd name="T42" fmla="*/ 2144 w 3315"/>
                    <a:gd name="T43" fmla="*/ 1053 h 1560"/>
                    <a:gd name="T44" fmla="*/ 2099 w 3315"/>
                    <a:gd name="T45" fmla="*/ 1001 h 1560"/>
                    <a:gd name="T46" fmla="*/ 2053 w 3315"/>
                    <a:gd name="T47" fmla="*/ 954 h 1560"/>
                    <a:gd name="T48" fmla="*/ 2017 w 3315"/>
                    <a:gd name="T49" fmla="*/ 925 h 1560"/>
                    <a:gd name="T50" fmla="*/ 2000 w 3315"/>
                    <a:gd name="T51" fmla="*/ 928 h 1560"/>
                    <a:gd name="T52" fmla="*/ 1969 w 3315"/>
                    <a:gd name="T53" fmla="*/ 960 h 1560"/>
                    <a:gd name="T54" fmla="*/ 1921 w 3315"/>
                    <a:gd name="T55" fmla="*/ 1006 h 1560"/>
                    <a:gd name="T56" fmla="*/ 1870 w 3315"/>
                    <a:gd name="T57" fmla="*/ 1058 h 1560"/>
                    <a:gd name="T58" fmla="*/ 1822 w 3315"/>
                    <a:gd name="T59" fmla="*/ 1105 h 1560"/>
                    <a:gd name="T60" fmla="*/ 1791 w 3315"/>
                    <a:gd name="T61" fmla="*/ 1136 h 1560"/>
                    <a:gd name="T62" fmla="*/ 1469 w 3315"/>
                    <a:gd name="T63" fmla="*/ 1143 h 1560"/>
                    <a:gd name="T64" fmla="*/ 1401 w 3315"/>
                    <a:gd name="T65" fmla="*/ 1251 h 1560"/>
                    <a:gd name="T66" fmla="*/ 1266 w 3315"/>
                    <a:gd name="T67" fmla="*/ 1388 h 1560"/>
                    <a:gd name="T68" fmla="*/ 1103 w 3315"/>
                    <a:gd name="T69" fmla="*/ 1489 h 1560"/>
                    <a:gd name="T70" fmla="*/ 914 w 3315"/>
                    <a:gd name="T71" fmla="*/ 1548 h 1560"/>
                    <a:gd name="T72" fmla="*/ 708 w 3315"/>
                    <a:gd name="T73" fmla="*/ 1557 h 1560"/>
                    <a:gd name="T74" fmla="*/ 508 w 3315"/>
                    <a:gd name="T75" fmla="*/ 1511 h 1560"/>
                    <a:gd name="T76" fmla="*/ 330 w 3315"/>
                    <a:gd name="T77" fmla="*/ 1417 h 1560"/>
                    <a:gd name="T78" fmla="*/ 184 w 3315"/>
                    <a:gd name="T79" fmla="*/ 1282 h 1560"/>
                    <a:gd name="T80" fmla="*/ 75 w 3315"/>
                    <a:gd name="T81" fmla="*/ 1114 h 1560"/>
                    <a:gd name="T82" fmla="*/ 12 w 3315"/>
                    <a:gd name="T83" fmla="*/ 920 h 1560"/>
                    <a:gd name="T84" fmla="*/ 3 w 3315"/>
                    <a:gd name="T85" fmla="*/ 709 h 1560"/>
                    <a:gd name="T86" fmla="*/ 48 w 3315"/>
                    <a:gd name="T87" fmla="*/ 508 h 1560"/>
                    <a:gd name="T88" fmla="*/ 142 w 3315"/>
                    <a:gd name="T89" fmla="*/ 330 h 1560"/>
                    <a:gd name="T90" fmla="*/ 278 w 3315"/>
                    <a:gd name="T91" fmla="*/ 184 h 1560"/>
                    <a:gd name="T92" fmla="*/ 445 w 3315"/>
                    <a:gd name="T93" fmla="*/ 76 h 1560"/>
                    <a:gd name="T94" fmla="*/ 640 w 3315"/>
                    <a:gd name="T95" fmla="*/ 13 h 1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315" h="1560">
                      <a:moveTo>
                        <a:pt x="463" y="579"/>
                      </a:moveTo>
                      <a:lnTo>
                        <a:pt x="428" y="582"/>
                      </a:lnTo>
                      <a:lnTo>
                        <a:pt x="395" y="591"/>
                      </a:lnTo>
                      <a:lnTo>
                        <a:pt x="363" y="605"/>
                      </a:lnTo>
                      <a:lnTo>
                        <a:pt x="336" y="625"/>
                      </a:lnTo>
                      <a:lnTo>
                        <a:pt x="313" y="649"/>
                      </a:lnTo>
                      <a:lnTo>
                        <a:pt x="294" y="676"/>
                      </a:lnTo>
                      <a:lnTo>
                        <a:pt x="279" y="706"/>
                      </a:lnTo>
                      <a:lnTo>
                        <a:pt x="269" y="740"/>
                      </a:lnTo>
                      <a:lnTo>
                        <a:pt x="266" y="775"/>
                      </a:lnTo>
                      <a:lnTo>
                        <a:pt x="269" y="810"/>
                      </a:lnTo>
                      <a:lnTo>
                        <a:pt x="279" y="844"/>
                      </a:lnTo>
                      <a:lnTo>
                        <a:pt x="294" y="874"/>
                      </a:lnTo>
                      <a:lnTo>
                        <a:pt x="313" y="901"/>
                      </a:lnTo>
                      <a:lnTo>
                        <a:pt x="336" y="925"/>
                      </a:lnTo>
                      <a:lnTo>
                        <a:pt x="363" y="944"/>
                      </a:lnTo>
                      <a:lnTo>
                        <a:pt x="395" y="959"/>
                      </a:lnTo>
                      <a:lnTo>
                        <a:pt x="428" y="968"/>
                      </a:lnTo>
                      <a:lnTo>
                        <a:pt x="463" y="971"/>
                      </a:lnTo>
                      <a:lnTo>
                        <a:pt x="499" y="968"/>
                      </a:lnTo>
                      <a:lnTo>
                        <a:pt x="531" y="959"/>
                      </a:lnTo>
                      <a:lnTo>
                        <a:pt x="562" y="944"/>
                      </a:lnTo>
                      <a:lnTo>
                        <a:pt x="589" y="925"/>
                      </a:lnTo>
                      <a:lnTo>
                        <a:pt x="613" y="901"/>
                      </a:lnTo>
                      <a:lnTo>
                        <a:pt x="632" y="874"/>
                      </a:lnTo>
                      <a:lnTo>
                        <a:pt x="647" y="844"/>
                      </a:lnTo>
                      <a:lnTo>
                        <a:pt x="656" y="810"/>
                      </a:lnTo>
                      <a:lnTo>
                        <a:pt x="659" y="775"/>
                      </a:lnTo>
                      <a:lnTo>
                        <a:pt x="656" y="740"/>
                      </a:lnTo>
                      <a:lnTo>
                        <a:pt x="647" y="706"/>
                      </a:lnTo>
                      <a:lnTo>
                        <a:pt x="632" y="676"/>
                      </a:lnTo>
                      <a:lnTo>
                        <a:pt x="613" y="649"/>
                      </a:lnTo>
                      <a:lnTo>
                        <a:pt x="589" y="625"/>
                      </a:lnTo>
                      <a:lnTo>
                        <a:pt x="562" y="605"/>
                      </a:lnTo>
                      <a:lnTo>
                        <a:pt x="531" y="591"/>
                      </a:lnTo>
                      <a:lnTo>
                        <a:pt x="499" y="582"/>
                      </a:lnTo>
                      <a:lnTo>
                        <a:pt x="463" y="579"/>
                      </a:lnTo>
                      <a:close/>
                      <a:moveTo>
                        <a:pt x="780" y="0"/>
                      </a:moveTo>
                      <a:lnTo>
                        <a:pt x="848" y="3"/>
                      </a:lnTo>
                      <a:lnTo>
                        <a:pt x="914" y="12"/>
                      </a:lnTo>
                      <a:lnTo>
                        <a:pt x="979" y="26"/>
                      </a:lnTo>
                      <a:lnTo>
                        <a:pt x="1041" y="45"/>
                      </a:lnTo>
                      <a:lnTo>
                        <a:pt x="1101" y="70"/>
                      </a:lnTo>
                      <a:lnTo>
                        <a:pt x="1158" y="99"/>
                      </a:lnTo>
                      <a:lnTo>
                        <a:pt x="1213" y="132"/>
                      </a:lnTo>
                      <a:lnTo>
                        <a:pt x="1264" y="170"/>
                      </a:lnTo>
                      <a:lnTo>
                        <a:pt x="1313" y="211"/>
                      </a:lnTo>
                      <a:lnTo>
                        <a:pt x="1358" y="257"/>
                      </a:lnTo>
                      <a:lnTo>
                        <a:pt x="1399" y="306"/>
                      </a:lnTo>
                      <a:lnTo>
                        <a:pt x="1435" y="358"/>
                      </a:lnTo>
                      <a:lnTo>
                        <a:pt x="1468" y="414"/>
                      </a:lnTo>
                      <a:lnTo>
                        <a:pt x="1469" y="417"/>
                      </a:lnTo>
                      <a:lnTo>
                        <a:pt x="1469" y="414"/>
                      </a:lnTo>
                      <a:lnTo>
                        <a:pt x="3013" y="403"/>
                      </a:lnTo>
                      <a:lnTo>
                        <a:pt x="3315" y="704"/>
                      </a:lnTo>
                      <a:lnTo>
                        <a:pt x="2932" y="1087"/>
                      </a:lnTo>
                      <a:lnTo>
                        <a:pt x="2782" y="936"/>
                      </a:lnTo>
                      <a:lnTo>
                        <a:pt x="2588" y="1129"/>
                      </a:lnTo>
                      <a:lnTo>
                        <a:pt x="2382" y="923"/>
                      </a:lnTo>
                      <a:lnTo>
                        <a:pt x="2193" y="1112"/>
                      </a:lnTo>
                      <a:lnTo>
                        <a:pt x="2192" y="1110"/>
                      </a:lnTo>
                      <a:lnTo>
                        <a:pt x="2187" y="1104"/>
                      </a:lnTo>
                      <a:lnTo>
                        <a:pt x="2180" y="1095"/>
                      </a:lnTo>
                      <a:lnTo>
                        <a:pt x="2170" y="1083"/>
                      </a:lnTo>
                      <a:lnTo>
                        <a:pt x="2157" y="1069"/>
                      </a:lnTo>
                      <a:lnTo>
                        <a:pt x="2144" y="1053"/>
                      </a:lnTo>
                      <a:lnTo>
                        <a:pt x="2129" y="1036"/>
                      </a:lnTo>
                      <a:lnTo>
                        <a:pt x="2114" y="1019"/>
                      </a:lnTo>
                      <a:lnTo>
                        <a:pt x="2099" y="1001"/>
                      </a:lnTo>
                      <a:lnTo>
                        <a:pt x="2083" y="985"/>
                      </a:lnTo>
                      <a:lnTo>
                        <a:pt x="2068" y="969"/>
                      </a:lnTo>
                      <a:lnTo>
                        <a:pt x="2053" y="954"/>
                      </a:lnTo>
                      <a:lnTo>
                        <a:pt x="2039" y="941"/>
                      </a:lnTo>
                      <a:lnTo>
                        <a:pt x="2027" y="931"/>
                      </a:lnTo>
                      <a:lnTo>
                        <a:pt x="2017" y="925"/>
                      </a:lnTo>
                      <a:lnTo>
                        <a:pt x="2009" y="922"/>
                      </a:lnTo>
                      <a:lnTo>
                        <a:pt x="2004" y="923"/>
                      </a:lnTo>
                      <a:lnTo>
                        <a:pt x="2000" y="928"/>
                      </a:lnTo>
                      <a:lnTo>
                        <a:pt x="1992" y="936"/>
                      </a:lnTo>
                      <a:lnTo>
                        <a:pt x="1981" y="946"/>
                      </a:lnTo>
                      <a:lnTo>
                        <a:pt x="1969" y="960"/>
                      </a:lnTo>
                      <a:lnTo>
                        <a:pt x="1955" y="974"/>
                      </a:lnTo>
                      <a:lnTo>
                        <a:pt x="1939" y="989"/>
                      </a:lnTo>
                      <a:lnTo>
                        <a:pt x="1921" y="1006"/>
                      </a:lnTo>
                      <a:lnTo>
                        <a:pt x="1904" y="1023"/>
                      </a:lnTo>
                      <a:lnTo>
                        <a:pt x="1887" y="1041"/>
                      </a:lnTo>
                      <a:lnTo>
                        <a:pt x="1870" y="1058"/>
                      </a:lnTo>
                      <a:lnTo>
                        <a:pt x="1853" y="1075"/>
                      </a:lnTo>
                      <a:lnTo>
                        <a:pt x="1837" y="1091"/>
                      </a:lnTo>
                      <a:lnTo>
                        <a:pt x="1822" y="1105"/>
                      </a:lnTo>
                      <a:lnTo>
                        <a:pt x="1810" y="1118"/>
                      </a:lnTo>
                      <a:lnTo>
                        <a:pt x="1799" y="1128"/>
                      </a:lnTo>
                      <a:lnTo>
                        <a:pt x="1791" y="1136"/>
                      </a:lnTo>
                      <a:lnTo>
                        <a:pt x="1786" y="1141"/>
                      </a:lnTo>
                      <a:lnTo>
                        <a:pt x="1784" y="1143"/>
                      </a:lnTo>
                      <a:lnTo>
                        <a:pt x="1469" y="1143"/>
                      </a:lnTo>
                      <a:lnTo>
                        <a:pt x="1469" y="1143"/>
                      </a:lnTo>
                      <a:lnTo>
                        <a:pt x="1437" y="1199"/>
                      </a:lnTo>
                      <a:lnTo>
                        <a:pt x="1401" y="1251"/>
                      </a:lnTo>
                      <a:lnTo>
                        <a:pt x="1359" y="1301"/>
                      </a:lnTo>
                      <a:lnTo>
                        <a:pt x="1315" y="1347"/>
                      </a:lnTo>
                      <a:lnTo>
                        <a:pt x="1266" y="1388"/>
                      </a:lnTo>
                      <a:lnTo>
                        <a:pt x="1215" y="1427"/>
                      </a:lnTo>
                      <a:lnTo>
                        <a:pt x="1161" y="1460"/>
                      </a:lnTo>
                      <a:lnTo>
                        <a:pt x="1103" y="1489"/>
                      </a:lnTo>
                      <a:lnTo>
                        <a:pt x="1042" y="1515"/>
                      </a:lnTo>
                      <a:lnTo>
                        <a:pt x="980" y="1534"/>
                      </a:lnTo>
                      <a:lnTo>
                        <a:pt x="914" y="1548"/>
                      </a:lnTo>
                      <a:lnTo>
                        <a:pt x="848" y="1557"/>
                      </a:lnTo>
                      <a:lnTo>
                        <a:pt x="780" y="1560"/>
                      </a:lnTo>
                      <a:lnTo>
                        <a:pt x="708" y="1557"/>
                      </a:lnTo>
                      <a:lnTo>
                        <a:pt x="640" y="1547"/>
                      </a:lnTo>
                      <a:lnTo>
                        <a:pt x="572" y="1532"/>
                      </a:lnTo>
                      <a:lnTo>
                        <a:pt x="508" y="1511"/>
                      </a:lnTo>
                      <a:lnTo>
                        <a:pt x="445" y="1484"/>
                      </a:lnTo>
                      <a:lnTo>
                        <a:pt x="387" y="1453"/>
                      </a:lnTo>
                      <a:lnTo>
                        <a:pt x="330" y="1417"/>
                      </a:lnTo>
                      <a:lnTo>
                        <a:pt x="278" y="1376"/>
                      </a:lnTo>
                      <a:lnTo>
                        <a:pt x="228" y="1331"/>
                      </a:lnTo>
                      <a:lnTo>
                        <a:pt x="184" y="1282"/>
                      </a:lnTo>
                      <a:lnTo>
                        <a:pt x="142" y="1230"/>
                      </a:lnTo>
                      <a:lnTo>
                        <a:pt x="106" y="1174"/>
                      </a:lnTo>
                      <a:lnTo>
                        <a:pt x="75" y="1114"/>
                      </a:lnTo>
                      <a:lnTo>
                        <a:pt x="48" y="1052"/>
                      </a:lnTo>
                      <a:lnTo>
                        <a:pt x="28" y="987"/>
                      </a:lnTo>
                      <a:lnTo>
                        <a:pt x="12" y="920"/>
                      </a:lnTo>
                      <a:lnTo>
                        <a:pt x="3" y="851"/>
                      </a:lnTo>
                      <a:lnTo>
                        <a:pt x="0" y="780"/>
                      </a:lnTo>
                      <a:lnTo>
                        <a:pt x="3" y="709"/>
                      </a:lnTo>
                      <a:lnTo>
                        <a:pt x="12" y="640"/>
                      </a:lnTo>
                      <a:lnTo>
                        <a:pt x="28" y="573"/>
                      </a:lnTo>
                      <a:lnTo>
                        <a:pt x="48" y="508"/>
                      </a:lnTo>
                      <a:lnTo>
                        <a:pt x="75" y="446"/>
                      </a:lnTo>
                      <a:lnTo>
                        <a:pt x="106" y="386"/>
                      </a:lnTo>
                      <a:lnTo>
                        <a:pt x="142" y="330"/>
                      </a:lnTo>
                      <a:lnTo>
                        <a:pt x="184" y="278"/>
                      </a:lnTo>
                      <a:lnTo>
                        <a:pt x="228" y="229"/>
                      </a:lnTo>
                      <a:lnTo>
                        <a:pt x="278" y="184"/>
                      </a:lnTo>
                      <a:lnTo>
                        <a:pt x="330" y="143"/>
                      </a:lnTo>
                      <a:lnTo>
                        <a:pt x="387" y="107"/>
                      </a:lnTo>
                      <a:lnTo>
                        <a:pt x="445" y="76"/>
                      </a:lnTo>
                      <a:lnTo>
                        <a:pt x="508" y="49"/>
                      </a:lnTo>
                      <a:lnTo>
                        <a:pt x="572" y="28"/>
                      </a:lnTo>
                      <a:lnTo>
                        <a:pt x="640" y="13"/>
                      </a:lnTo>
                      <a:lnTo>
                        <a:pt x="708" y="3"/>
                      </a:lnTo>
                      <a:lnTo>
                        <a:pt x="78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Line 6">
                  <a:extLst>
                    <a:ext uri="{FF2B5EF4-FFF2-40B4-BE49-F238E27FC236}">
                      <a16:creationId xmlns:a16="http://schemas.microsoft.com/office/drawing/2014/main" id="{978756E1-E3F3-5803-BDF0-170B30C886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412288" y="4770438"/>
                  <a:ext cx="1905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Line 7">
                  <a:extLst>
                    <a:ext uri="{FF2B5EF4-FFF2-40B4-BE49-F238E27FC236}">
                      <a16:creationId xmlns:a16="http://schemas.microsoft.com/office/drawing/2014/main" id="{1B7FEB6D-EA5D-B060-CE47-A24CF56FDF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94826" y="4765675"/>
                  <a:ext cx="17463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Line 8">
                  <a:extLst>
                    <a:ext uri="{FF2B5EF4-FFF2-40B4-BE49-F238E27FC236}">
                      <a16:creationId xmlns:a16="http://schemas.microsoft.com/office/drawing/2014/main" id="{F9BC5691-BCFB-ECAC-4F4A-746EFCC114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78951" y="4757738"/>
                  <a:ext cx="15875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9">
                  <a:extLst>
                    <a:ext uri="{FF2B5EF4-FFF2-40B4-BE49-F238E27FC236}">
                      <a16:creationId xmlns:a16="http://schemas.microsoft.com/office/drawing/2014/main" id="{08F3ADAA-8CFF-A4F3-506A-3155EA9098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64663" y="4748213"/>
                  <a:ext cx="1428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Line 10">
                  <a:extLst>
                    <a:ext uri="{FF2B5EF4-FFF2-40B4-BE49-F238E27FC236}">
                      <a16:creationId xmlns:a16="http://schemas.microsoft.com/office/drawing/2014/main" id="{FA7E2DDB-0B67-0CA4-56DA-3891B7E811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51963" y="4735513"/>
                  <a:ext cx="12700" cy="127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Line 11">
                  <a:extLst>
                    <a:ext uri="{FF2B5EF4-FFF2-40B4-BE49-F238E27FC236}">
                      <a16:creationId xmlns:a16="http://schemas.microsoft.com/office/drawing/2014/main" id="{C275A778-CADB-BB06-452D-2D52B6D635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42438" y="4721225"/>
                  <a:ext cx="9525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Line 12">
                  <a:extLst>
                    <a:ext uri="{FF2B5EF4-FFF2-40B4-BE49-F238E27FC236}">
                      <a16:creationId xmlns:a16="http://schemas.microsoft.com/office/drawing/2014/main" id="{45E27D2C-0AD2-3AB2-8877-08D639E7B1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34501" y="4705350"/>
                  <a:ext cx="7938" cy="158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Line 13">
                  <a:extLst>
                    <a:ext uri="{FF2B5EF4-FFF2-40B4-BE49-F238E27FC236}">
                      <a16:creationId xmlns:a16="http://schemas.microsoft.com/office/drawing/2014/main" id="{FE724BBA-71D5-DF5A-E3DB-58E4527E54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28151" y="4686300"/>
                  <a:ext cx="6350" cy="190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Line 14">
                  <a:extLst>
                    <a:ext uri="{FF2B5EF4-FFF2-40B4-BE49-F238E27FC236}">
                      <a16:creationId xmlns:a16="http://schemas.microsoft.com/office/drawing/2014/main" id="{DB3DE9E3-72D4-7E74-7501-977AAB922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26563" y="4668838"/>
                  <a:ext cx="1588" cy="174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Line 15">
                  <a:extLst>
                    <a:ext uri="{FF2B5EF4-FFF2-40B4-BE49-F238E27FC236}">
                      <a16:creationId xmlns:a16="http://schemas.microsoft.com/office/drawing/2014/main" id="{17D741B7-8BEB-01FF-1C61-6BEE3258FC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26563" y="4649788"/>
                  <a:ext cx="1588" cy="190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Line 16">
                  <a:extLst>
                    <a:ext uri="{FF2B5EF4-FFF2-40B4-BE49-F238E27FC236}">
                      <a16:creationId xmlns:a16="http://schemas.microsoft.com/office/drawing/2014/main" id="{63EE0C16-9C9F-7EA4-8259-5577CA4696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28151" y="4632325"/>
                  <a:ext cx="6350" cy="174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Line 17">
                  <a:extLst>
                    <a:ext uri="{FF2B5EF4-FFF2-40B4-BE49-F238E27FC236}">
                      <a16:creationId xmlns:a16="http://schemas.microsoft.com/office/drawing/2014/main" id="{17AE54A1-D1AA-602F-9608-B03C1C6817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34501" y="4616450"/>
                  <a:ext cx="7938" cy="158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Line 18">
                  <a:extLst>
                    <a:ext uri="{FF2B5EF4-FFF2-40B4-BE49-F238E27FC236}">
                      <a16:creationId xmlns:a16="http://schemas.microsoft.com/office/drawing/2014/main" id="{9495E971-B9D3-F28E-4D0E-9F35560BF7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42438" y="4602163"/>
                  <a:ext cx="9525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Line 19">
                  <a:extLst>
                    <a:ext uri="{FF2B5EF4-FFF2-40B4-BE49-F238E27FC236}">
                      <a16:creationId xmlns:a16="http://schemas.microsoft.com/office/drawing/2014/main" id="{7E61BE2C-C0A3-411F-1164-40904B7F5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51963" y="4589463"/>
                  <a:ext cx="12700" cy="127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Line 20">
                  <a:extLst>
                    <a:ext uri="{FF2B5EF4-FFF2-40B4-BE49-F238E27FC236}">
                      <a16:creationId xmlns:a16="http://schemas.microsoft.com/office/drawing/2014/main" id="{FA49EE47-AF7C-F69A-B000-B4A4C4BCC7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64663" y="4578350"/>
                  <a:ext cx="14288" cy="111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Line 21">
                  <a:extLst>
                    <a:ext uri="{FF2B5EF4-FFF2-40B4-BE49-F238E27FC236}">
                      <a16:creationId xmlns:a16="http://schemas.microsoft.com/office/drawing/2014/main" id="{259C2D6D-5E6A-4A04-A145-E1C1A15A19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78951" y="4570413"/>
                  <a:ext cx="15875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Line 22">
                  <a:extLst>
                    <a:ext uri="{FF2B5EF4-FFF2-40B4-BE49-F238E27FC236}">
                      <a16:creationId xmlns:a16="http://schemas.microsoft.com/office/drawing/2014/main" id="{6B329C2A-A160-4A3D-DDD1-2FF563978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94826" y="4565650"/>
                  <a:ext cx="17463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Line 23">
                  <a:extLst>
                    <a:ext uri="{FF2B5EF4-FFF2-40B4-BE49-F238E27FC236}">
                      <a16:creationId xmlns:a16="http://schemas.microsoft.com/office/drawing/2014/main" id="{ED3FBEFF-1742-D5FB-EBC6-123F168981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412288" y="4564063"/>
                  <a:ext cx="1905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Line 24">
                  <a:extLst>
                    <a:ext uri="{FF2B5EF4-FFF2-40B4-BE49-F238E27FC236}">
                      <a16:creationId xmlns:a16="http://schemas.microsoft.com/office/drawing/2014/main" id="{D35B53FA-B837-3A0E-F9F9-F2E0C84F6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31338" y="4564063"/>
                  <a:ext cx="1905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Line 25">
                  <a:extLst>
                    <a:ext uri="{FF2B5EF4-FFF2-40B4-BE49-F238E27FC236}">
                      <a16:creationId xmlns:a16="http://schemas.microsoft.com/office/drawing/2014/main" id="{A8B60B9D-52DD-B18C-8D48-57F096A85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50388" y="4565650"/>
                  <a:ext cx="17463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Line 26">
                  <a:extLst>
                    <a:ext uri="{FF2B5EF4-FFF2-40B4-BE49-F238E27FC236}">
                      <a16:creationId xmlns:a16="http://schemas.microsoft.com/office/drawing/2014/main" id="{ECBE3688-FD57-977E-02D6-8BE10C61C1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67851" y="4570413"/>
                  <a:ext cx="15875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Line 27">
                  <a:extLst>
                    <a:ext uri="{FF2B5EF4-FFF2-40B4-BE49-F238E27FC236}">
                      <a16:creationId xmlns:a16="http://schemas.microsoft.com/office/drawing/2014/main" id="{68B0D596-2300-3640-8049-11F34E8B5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83726" y="4578350"/>
                  <a:ext cx="14288" cy="111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Line 28">
                  <a:extLst>
                    <a:ext uri="{FF2B5EF4-FFF2-40B4-BE49-F238E27FC236}">
                      <a16:creationId xmlns:a16="http://schemas.microsoft.com/office/drawing/2014/main" id="{83EE46DA-67B4-2B1B-5510-5AEF38EACE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98013" y="4589463"/>
                  <a:ext cx="12700" cy="127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Line 29">
                  <a:extLst>
                    <a:ext uri="{FF2B5EF4-FFF2-40B4-BE49-F238E27FC236}">
                      <a16:creationId xmlns:a16="http://schemas.microsoft.com/office/drawing/2014/main" id="{19F001A5-EF4A-F6DF-0ECF-98F4A1A68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10713" y="4602163"/>
                  <a:ext cx="9525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Line 30">
                  <a:extLst>
                    <a:ext uri="{FF2B5EF4-FFF2-40B4-BE49-F238E27FC236}">
                      <a16:creationId xmlns:a16="http://schemas.microsoft.com/office/drawing/2014/main" id="{85C7ADD8-F9A7-F198-5128-BDCC384721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0238" y="4616450"/>
                  <a:ext cx="7938" cy="158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Line 31">
                  <a:extLst>
                    <a:ext uri="{FF2B5EF4-FFF2-40B4-BE49-F238E27FC236}">
                      <a16:creationId xmlns:a16="http://schemas.microsoft.com/office/drawing/2014/main" id="{1521B048-3C17-B18D-3CA3-D7E1CF904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8176" y="4632325"/>
                  <a:ext cx="4763" cy="174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Line 32">
                  <a:extLst>
                    <a:ext uri="{FF2B5EF4-FFF2-40B4-BE49-F238E27FC236}">
                      <a16:creationId xmlns:a16="http://schemas.microsoft.com/office/drawing/2014/main" id="{33470F36-3E91-16F7-7DC6-1F9D7C0A4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32938" y="4649788"/>
                  <a:ext cx="1588" cy="190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Line 33">
                  <a:extLst>
                    <a:ext uri="{FF2B5EF4-FFF2-40B4-BE49-F238E27FC236}">
                      <a16:creationId xmlns:a16="http://schemas.microsoft.com/office/drawing/2014/main" id="{2282F7FC-EF9B-D6D3-F088-8D99B7C4D1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532938" y="4668838"/>
                  <a:ext cx="1588" cy="174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Line 34">
                  <a:extLst>
                    <a:ext uri="{FF2B5EF4-FFF2-40B4-BE49-F238E27FC236}">
                      <a16:creationId xmlns:a16="http://schemas.microsoft.com/office/drawing/2014/main" id="{97E56F82-482B-FADC-E60A-6A8F446793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528176" y="4686300"/>
                  <a:ext cx="4763" cy="190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Line 35">
                  <a:extLst>
                    <a:ext uri="{FF2B5EF4-FFF2-40B4-BE49-F238E27FC236}">
                      <a16:creationId xmlns:a16="http://schemas.microsoft.com/office/drawing/2014/main" id="{B7441D4D-C846-9DD8-6C96-D3E6E2A0E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520238" y="4705350"/>
                  <a:ext cx="7938" cy="158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Line 36">
                  <a:extLst>
                    <a:ext uri="{FF2B5EF4-FFF2-40B4-BE49-F238E27FC236}">
                      <a16:creationId xmlns:a16="http://schemas.microsoft.com/office/drawing/2014/main" id="{3C181E30-291D-28A3-6CEF-7920591929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510713" y="4721225"/>
                  <a:ext cx="9525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Line 37">
                  <a:extLst>
                    <a:ext uri="{FF2B5EF4-FFF2-40B4-BE49-F238E27FC236}">
                      <a16:creationId xmlns:a16="http://schemas.microsoft.com/office/drawing/2014/main" id="{0BD2B222-0747-68CF-579A-407282A694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98013" y="4735513"/>
                  <a:ext cx="12700" cy="127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Line 38">
                  <a:extLst>
                    <a:ext uri="{FF2B5EF4-FFF2-40B4-BE49-F238E27FC236}">
                      <a16:creationId xmlns:a16="http://schemas.microsoft.com/office/drawing/2014/main" id="{FF5339E7-AADE-FA97-8E8D-DECE3934E1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83726" y="4748213"/>
                  <a:ext cx="1428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Line 39">
                  <a:extLst>
                    <a:ext uri="{FF2B5EF4-FFF2-40B4-BE49-F238E27FC236}">
                      <a16:creationId xmlns:a16="http://schemas.microsoft.com/office/drawing/2014/main" id="{2328DB30-C580-6752-CB32-E69C2C1464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67851" y="4757738"/>
                  <a:ext cx="15875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Line 40">
                  <a:extLst>
                    <a:ext uri="{FF2B5EF4-FFF2-40B4-BE49-F238E27FC236}">
                      <a16:creationId xmlns:a16="http://schemas.microsoft.com/office/drawing/2014/main" id="{1FE9CA2B-066E-B03A-B328-84613D65A2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50388" y="4765675"/>
                  <a:ext cx="17463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Line 41">
                  <a:extLst>
                    <a:ext uri="{FF2B5EF4-FFF2-40B4-BE49-F238E27FC236}">
                      <a16:creationId xmlns:a16="http://schemas.microsoft.com/office/drawing/2014/main" id="{F0A8128F-A791-799E-5975-8222B086F6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31338" y="4770438"/>
                  <a:ext cx="1905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Line 42">
                  <a:extLst>
                    <a:ext uri="{FF2B5EF4-FFF2-40B4-BE49-F238E27FC236}">
                      <a16:creationId xmlns:a16="http://schemas.microsoft.com/office/drawing/2014/main" id="{D71BE384-935B-B355-EA8A-75B37DBFD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963151" y="4471988"/>
                  <a:ext cx="817563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Line 43">
                  <a:extLst>
                    <a:ext uri="{FF2B5EF4-FFF2-40B4-BE49-F238E27FC236}">
                      <a16:creationId xmlns:a16="http://schemas.microsoft.com/office/drawing/2014/main" id="{60A1CF86-CAFF-0136-E35B-2FD6EA2966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63151" y="4476750"/>
                  <a:ext cx="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Line 44">
                  <a:extLst>
                    <a:ext uri="{FF2B5EF4-FFF2-40B4-BE49-F238E27FC236}">
                      <a16:creationId xmlns:a16="http://schemas.microsoft.com/office/drawing/2014/main" id="{B0DBFE9A-3102-6929-71E5-6A8036689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963151" y="4476750"/>
                  <a:ext cx="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Line 45">
                  <a:extLst>
                    <a:ext uri="{FF2B5EF4-FFF2-40B4-BE49-F238E27FC236}">
                      <a16:creationId xmlns:a16="http://schemas.microsoft.com/office/drawing/2014/main" id="{0A606FE8-66DA-27F9-AD55-FDABF747BB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945688" y="4448175"/>
                  <a:ext cx="17463" cy="285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Line 46">
                  <a:extLst>
                    <a:ext uri="{FF2B5EF4-FFF2-40B4-BE49-F238E27FC236}">
                      <a16:creationId xmlns:a16="http://schemas.microsoft.com/office/drawing/2014/main" id="{E681A6F7-2A68-B424-B541-D7AF951D30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926638" y="4419600"/>
                  <a:ext cx="19050" cy="285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Line 47">
                  <a:extLst>
                    <a:ext uri="{FF2B5EF4-FFF2-40B4-BE49-F238E27FC236}">
                      <a16:creationId xmlns:a16="http://schemas.microsoft.com/office/drawing/2014/main" id="{87C02B79-D1BE-55FE-E7CE-D67FA0A6B5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904413" y="4394200"/>
                  <a:ext cx="22225" cy="254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Line 48">
                  <a:extLst>
                    <a:ext uri="{FF2B5EF4-FFF2-40B4-BE49-F238E27FC236}">
                      <a16:creationId xmlns:a16="http://schemas.microsoft.com/office/drawing/2014/main" id="{6AD77E74-E701-0908-0209-9358EEC0EF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880601" y="4370388"/>
                  <a:ext cx="23813" cy="238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Line 49">
                  <a:extLst>
                    <a:ext uri="{FF2B5EF4-FFF2-40B4-BE49-F238E27FC236}">
                      <a16:creationId xmlns:a16="http://schemas.microsoft.com/office/drawing/2014/main" id="{E948B0AE-DF37-225D-39FC-0D713EBF1A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855201" y="4348163"/>
                  <a:ext cx="25400" cy="222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Line 50">
                  <a:extLst>
                    <a:ext uri="{FF2B5EF4-FFF2-40B4-BE49-F238E27FC236}">
                      <a16:creationId xmlns:a16="http://schemas.microsoft.com/office/drawing/2014/main" id="{C8C9E3E2-C61C-9677-7643-DCDA173B85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828213" y="4327525"/>
                  <a:ext cx="26988" cy="206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Line 51">
                  <a:extLst>
                    <a:ext uri="{FF2B5EF4-FFF2-40B4-BE49-F238E27FC236}">
                      <a16:creationId xmlns:a16="http://schemas.microsoft.com/office/drawing/2014/main" id="{95C1F21F-77D0-F338-C22A-F39553E6EE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799638" y="4310063"/>
                  <a:ext cx="28575" cy="174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Line 52">
                  <a:extLst>
                    <a:ext uri="{FF2B5EF4-FFF2-40B4-BE49-F238E27FC236}">
                      <a16:creationId xmlns:a16="http://schemas.microsoft.com/office/drawing/2014/main" id="{4574F11E-0246-83E6-8051-0AFBD129A1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769476" y="4295775"/>
                  <a:ext cx="30163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Line 53">
                  <a:extLst>
                    <a:ext uri="{FF2B5EF4-FFF2-40B4-BE49-F238E27FC236}">
                      <a16:creationId xmlns:a16="http://schemas.microsoft.com/office/drawing/2014/main" id="{58D90897-DFFB-7B0B-E5F8-87A786BC1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737726" y="4281488"/>
                  <a:ext cx="31750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Line 54">
                  <a:extLst>
                    <a:ext uri="{FF2B5EF4-FFF2-40B4-BE49-F238E27FC236}">
                      <a16:creationId xmlns:a16="http://schemas.microsoft.com/office/drawing/2014/main" id="{66DFAA04-947C-10F2-2823-7D86E33448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704388" y="4271963"/>
                  <a:ext cx="3333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Line 55">
                  <a:extLst>
                    <a:ext uri="{FF2B5EF4-FFF2-40B4-BE49-F238E27FC236}">
                      <a16:creationId xmlns:a16="http://schemas.microsoft.com/office/drawing/2014/main" id="{5EC0F935-58F9-14D9-EE59-DE3FE57024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669463" y="4264025"/>
                  <a:ext cx="34925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Line 56">
                  <a:extLst>
                    <a:ext uri="{FF2B5EF4-FFF2-40B4-BE49-F238E27FC236}">
                      <a16:creationId xmlns:a16="http://schemas.microsoft.com/office/drawing/2014/main" id="{6A74BFE9-4BD0-E49D-874A-587F183F5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634538" y="4259263"/>
                  <a:ext cx="34925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Line 57">
                  <a:extLst>
                    <a:ext uri="{FF2B5EF4-FFF2-40B4-BE49-F238E27FC236}">
                      <a16:creationId xmlns:a16="http://schemas.microsoft.com/office/drawing/2014/main" id="{07FBF5DD-34FC-C59D-CF74-2D5D151C73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599613" y="4257675"/>
                  <a:ext cx="34925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Line 58">
                  <a:extLst>
                    <a:ext uri="{FF2B5EF4-FFF2-40B4-BE49-F238E27FC236}">
                      <a16:creationId xmlns:a16="http://schemas.microsoft.com/office/drawing/2014/main" id="{292AE32A-61D3-6343-E3F8-DB4B03D07D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561513" y="4257675"/>
                  <a:ext cx="3810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Line 59">
                  <a:extLst>
                    <a:ext uri="{FF2B5EF4-FFF2-40B4-BE49-F238E27FC236}">
                      <a16:creationId xmlns:a16="http://schemas.microsoft.com/office/drawing/2014/main" id="{78C8BEFD-828D-3798-E14B-7D8F2F9A3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525001" y="4259263"/>
                  <a:ext cx="36513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Line 60">
                  <a:extLst>
                    <a:ext uri="{FF2B5EF4-FFF2-40B4-BE49-F238E27FC236}">
                      <a16:creationId xmlns:a16="http://schemas.microsoft.com/office/drawing/2014/main" id="{914FC866-37BE-2A32-1DA7-14D05FCA4C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88488" y="4265613"/>
                  <a:ext cx="36513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Line 61">
                  <a:extLst>
                    <a:ext uri="{FF2B5EF4-FFF2-40B4-BE49-F238E27FC236}">
                      <a16:creationId xmlns:a16="http://schemas.microsoft.com/office/drawing/2014/main" id="{8142DFB7-0CAF-B13C-37A2-CC6D0013FA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55151" y="4273550"/>
                  <a:ext cx="33338" cy="111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Line 62">
                  <a:extLst>
                    <a:ext uri="{FF2B5EF4-FFF2-40B4-BE49-F238E27FC236}">
                      <a16:creationId xmlns:a16="http://schemas.microsoft.com/office/drawing/2014/main" id="{96E41D8D-3C38-E4FC-A7A6-BD6A802AA4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21813" y="4284663"/>
                  <a:ext cx="33338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Line 63">
                  <a:extLst>
                    <a:ext uri="{FF2B5EF4-FFF2-40B4-BE49-F238E27FC236}">
                      <a16:creationId xmlns:a16="http://schemas.microsoft.com/office/drawing/2014/main" id="{4092156E-C1C1-9445-355D-F002EF660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91651" y="4298950"/>
                  <a:ext cx="30163" cy="158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Line 64">
                  <a:extLst>
                    <a:ext uri="{FF2B5EF4-FFF2-40B4-BE49-F238E27FC236}">
                      <a16:creationId xmlns:a16="http://schemas.microsoft.com/office/drawing/2014/main" id="{281FE132-CE39-275D-E930-122C1E477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61488" y="4314825"/>
                  <a:ext cx="30163" cy="190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Line 65">
                  <a:extLst>
                    <a:ext uri="{FF2B5EF4-FFF2-40B4-BE49-F238E27FC236}">
                      <a16:creationId xmlns:a16="http://schemas.microsoft.com/office/drawing/2014/main" id="{EA0D4017-4BF4-CB4E-E41F-22DBB00743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32913" y="4333875"/>
                  <a:ext cx="28575" cy="222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Line 66">
                  <a:extLst>
                    <a:ext uri="{FF2B5EF4-FFF2-40B4-BE49-F238E27FC236}">
                      <a16:creationId xmlns:a16="http://schemas.microsoft.com/office/drawing/2014/main" id="{3084CE9D-DD92-AFC9-6D7E-516AEEF922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07513" y="4356100"/>
                  <a:ext cx="25400" cy="238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Line 67">
                  <a:extLst>
                    <a:ext uri="{FF2B5EF4-FFF2-40B4-BE49-F238E27FC236}">
                      <a16:creationId xmlns:a16="http://schemas.microsoft.com/office/drawing/2014/main" id="{624646EE-B39D-2110-37D1-5524D2FE9B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283701" y="4379913"/>
                  <a:ext cx="23813" cy="254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Line 68">
                  <a:extLst>
                    <a:ext uri="{FF2B5EF4-FFF2-40B4-BE49-F238E27FC236}">
                      <a16:creationId xmlns:a16="http://schemas.microsoft.com/office/drawing/2014/main" id="{64B148FF-285F-5BB0-F8AA-256F4CC188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261476" y="4405313"/>
                  <a:ext cx="22225" cy="269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Line 69">
                  <a:extLst>
                    <a:ext uri="{FF2B5EF4-FFF2-40B4-BE49-F238E27FC236}">
                      <a16:creationId xmlns:a16="http://schemas.microsoft.com/office/drawing/2014/main" id="{0B378A18-C5EB-DE37-D91D-95AAADBD2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242426" y="4432300"/>
                  <a:ext cx="19050" cy="301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Line 70">
                  <a:extLst>
                    <a:ext uri="{FF2B5EF4-FFF2-40B4-BE49-F238E27FC236}">
                      <a16:creationId xmlns:a16="http://schemas.microsoft.com/office/drawing/2014/main" id="{379438CF-E32E-66F2-3035-E2103EDE1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226551" y="4462463"/>
                  <a:ext cx="15875" cy="317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Line 71">
                  <a:extLst>
                    <a:ext uri="{FF2B5EF4-FFF2-40B4-BE49-F238E27FC236}">
                      <a16:creationId xmlns:a16="http://schemas.microsoft.com/office/drawing/2014/main" id="{77933E85-EA69-A7B4-1ECF-962FF8FC88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212263" y="4494213"/>
                  <a:ext cx="14288" cy="333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Line 72">
                  <a:extLst>
                    <a:ext uri="{FF2B5EF4-FFF2-40B4-BE49-F238E27FC236}">
                      <a16:creationId xmlns:a16="http://schemas.microsoft.com/office/drawing/2014/main" id="{98FBD0F1-DCA5-791A-9299-CC72E44168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201151" y="4527550"/>
                  <a:ext cx="11113" cy="333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Line 73">
                  <a:extLst>
                    <a:ext uri="{FF2B5EF4-FFF2-40B4-BE49-F238E27FC236}">
                      <a16:creationId xmlns:a16="http://schemas.microsoft.com/office/drawing/2014/main" id="{0B0B0870-5671-9B02-8745-F5386D95A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193213" y="4560888"/>
                  <a:ext cx="7938" cy="365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Line 74">
                  <a:extLst>
                    <a:ext uri="{FF2B5EF4-FFF2-40B4-BE49-F238E27FC236}">
                      <a16:creationId xmlns:a16="http://schemas.microsoft.com/office/drawing/2014/main" id="{138A05FD-6AAA-06BE-5F17-294B63BB69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188451" y="4597400"/>
                  <a:ext cx="4763" cy="365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Line 75">
                  <a:extLst>
                    <a:ext uri="{FF2B5EF4-FFF2-40B4-BE49-F238E27FC236}">
                      <a16:creationId xmlns:a16="http://schemas.microsoft.com/office/drawing/2014/main" id="{14AA4346-833A-AF8C-9737-87DC700284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186863" y="4633913"/>
                  <a:ext cx="1588" cy="365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Line 76">
                  <a:extLst>
                    <a:ext uri="{FF2B5EF4-FFF2-40B4-BE49-F238E27FC236}">
                      <a16:creationId xmlns:a16="http://schemas.microsoft.com/office/drawing/2014/main" id="{D0E824B1-F537-66DB-9502-F773EED2E2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86863" y="4670425"/>
                  <a:ext cx="1588" cy="381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Line 77">
                  <a:extLst>
                    <a:ext uri="{FF2B5EF4-FFF2-40B4-BE49-F238E27FC236}">
                      <a16:creationId xmlns:a16="http://schemas.microsoft.com/office/drawing/2014/main" id="{4CB2E1FA-7AC0-D95C-161E-F7B09A86B5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88451" y="4708525"/>
                  <a:ext cx="4763" cy="365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Line 78">
                  <a:extLst>
                    <a:ext uri="{FF2B5EF4-FFF2-40B4-BE49-F238E27FC236}">
                      <a16:creationId xmlns:a16="http://schemas.microsoft.com/office/drawing/2014/main" id="{A4714988-19C7-0434-ADC8-A86472352D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93213" y="4745038"/>
                  <a:ext cx="7938" cy="349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Line 79">
                  <a:extLst>
                    <a:ext uri="{FF2B5EF4-FFF2-40B4-BE49-F238E27FC236}">
                      <a16:creationId xmlns:a16="http://schemas.microsoft.com/office/drawing/2014/main" id="{0FB54C04-4E0D-51B5-1904-E95242A586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01151" y="4779963"/>
                  <a:ext cx="11113" cy="349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Line 80">
                  <a:extLst>
                    <a:ext uri="{FF2B5EF4-FFF2-40B4-BE49-F238E27FC236}">
                      <a16:creationId xmlns:a16="http://schemas.microsoft.com/office/drawing/2014/main" id="{6F812CDF-BF47-B0C7-4699-642018E5D5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12263" y="4814888"/>
                  <a:ext cx="14288" cy="333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Line 81">
                  <a:extLst>
                    <a:ext uri="{FF2B5EF4-FFF2-40B4-BE49-F238E27FC236}">
                      <a16:creationId xmlns:a16="http://schemas.microsoft.com/office/drawing/2014/main" id="{8D16AA94-1750-C972-D715-A736025F17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26551" y="4848225"/>
                  <a:ext cx="15875" cy="317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Line 82">
                  <a:extLst>
                    <a:ext uri="{FF2B5EF4-FFF2-40B4-BE49-F238E27FC236}">
                      <a16:creationId xmlns:a16="http://schemas.microsoft.com/office/drawing/2014/main" id="{3C4D1242-FF48-851A-9684-FBDECE33B6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42426" y="4879975"/>
                  <a:ext cx="19050" cy="285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Line 83">
                  <a:extLst>
                    <a:ext uri="{FF2B5EF4-FFF2-40B4-BE49-F238E27FC236}">
                      <a16:creationId xmlns:a16="http://schemas.microsoft.com/office/drawing/2014/main" id="{E807E6BB-478B-529E-B02B-5D736DDEBB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61476" y="4908550"/>
                  <a:ext cx="22225" cy="285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Line 84">
                  <a:extLst>
                    <a:ext uri="{FF2B5EF4-FFF2-40B4-BE49-F238E27FC236}">
                      <a16:creationId xmlns:a16="http://schemas.microsoft.com/office/drawing/2014/main" id="{B1133F7E-0493-84FD-01BA-75BBA0A975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83701" y="4937125"/>
                  <a:ext cx="23813" cy="254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Line 85">
                  <a:extLst>
                    <a:ext uri="{FF2B5EF4-FFF2-40B4-BE49-F238E27FC236}">
                      <a16:creationId xmlns:a16="http://schemas.microsoft.com/office/drawing/2014/main" id="{91247C98-6C18-4486-2DBE-6D81178258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07513" y="4962525"/>
                  <a:ext cx="25400" cy="238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Line 86">
                  <a:extLst>
                    <a:ext uri="{FF2B5EF4-FFF2-40B4-BE49-F238E27FC236}">
                      <a16:creationId xmlns:a16="http://schemas.microsoft.com/office/drawing/2014/main" id="{490D1E5A-6D90-A9E3-3276-129B690150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32913" y="4986338"/>
                  <a:ext cx="28575" cy="222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Line 87">
                  <a:extLst>
                    <a:ext uri="{FF2B5EF4-FFF2-40B4-BE49-F238E27FC236}">
                      <a16:creationId xmlns:a16="http://schemas.microsoft.com/office/drawing/2014/main" id="{7C0AA4FF-1383-D296-4DED-383FF09E70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61488" y="5008563"/>
                  <a:ext cx="30163" cy="190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Line 88">
                  <a:extLst>
                    <a:ext uri="{FF2B5EF4-FFF2-40B4-BE49-F238E27FC236}">
                      <a16:creationId xmlns:a16="http://schemas.microsoft.com/office/drawing/2014/main" id="{93F518C7-D915-1CA5-F871-9BADD1100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91651" y="5027613"/>
                  <a:ext cx="30163" cy="158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Line 89">
                  <a:extLst>
                    <a:ext uri="{FF2B5EF4-FFF2-40B4-BE49-F238E27FC236}">
                      <a16:creationId xmlns:a16="http://schemas.microsoft.com/office/drawing/2014/main" id="{2A0B4490-6E8D-17BC-B2F4-527A1E6789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21813" y="5043488"/>
                  <a:ext cx="33338" cy="142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Line 90">
                  <a:extLst>
                    <a:ext uri="{FF2B5EF4-FFF2-40B4-BE49-F238E27FC236}">
                      <a16:creationId xmlns:a16="http://schemas.microsoft.com/office/drawing/2014/main" id="{5AC546F4-C241-9311-0783-EDAA98C91B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55151" y="5057775"/>
                  <a:ext cx="33338" cy="111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Line 91">
                  <a:extLst>
                    <a:ext uri="{FF2B5EF4-FFF2-40B4-BE49-F238E27FC236}">
                      <a16:creationId xmlns:a16="http://schemas.microsoft.com/office/drawing/2014/main" id="{692A3869-A227-032D-A357-DE2F5A6A0A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88488" y="5068888"/>
                  <a:ext cx="36513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Line 92">
                  <a:extLst>
                    <a:ext uri="{FF2B5EF4-FFF2-40B4-BE49-F238E27FC236}">
                      <a16:creationId xmlns:a16="http://schemas.microsoft.com/office/drawing/2014/main" id="{B91E3F8D-4C08-4599-E209-905C86A98C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5001" y="5076825"/>
                  <a:ext cx="36513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Line 93">
                  <a:extLst>
                    <a:ext uri="{FF2B5EF4-FFF2-40B4-BE49-F238E27FC236}">
                      <a16:creationId xmlns:a16="http://schemas.microsoft.com/office/drawing/2014/main" id="{AD96026A-A10A-EB78-3E0B-E4ADB3391E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61513" y="5081588"/>
                  <a:ext cx="38100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Line 94">
                  <a:extLst>
                    <a:ext uri="{FF2B5EF4-FFF2-40B4-BE49-F238E27FC236}">
                      <a16:creationId xmlns:a16="http://schemas.microsoft.com/office/drawing/2014/main" id="{0F1E5605-5DC1-16D6-D011-5008631D58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99613" y="5081588"/>
                  <a:ext cx="34925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Line 95">
                  <a:extLst>
                    <a:ext uri="{FF2B5EF4-FFF2-40B4-BE49-F238E27FC236}">
                      <a16:creationId xmlns:a16="http://schemas.microsoft.com/office/drawing/2014/main" id="{960B9E03-0B07-3A50-36F1-E8F6EF12A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34538" y="5076825"/>
                  <a:ext cx="34925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Line 96">
                  <a:extLst>
                    <a:ext uri="{FF2B5EF4-FFF2-40B4-BE49-F238E27FC236}">
                      <a16:creationId xmlns:a16="http://schemas.microsoft.com/office/drawing/2014/main" id="{C61D4483-9CA4-39A0-11ED-056F0F00A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69463" y="5070475"/>
                  <a:ext cx="34925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Line 97">
                  <a:extLst>
                    <a:ext uri="{FF2B5EF4-FFF2-40B4-BE49-F238E27FC236}">
                      <a16:creationId xmlns:a16="http://schemas.microsoft.com/office/drawing/2014/main" id="{5F4ED365-08CD-CAD3-4959-60C33CAB02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04388" y="5059363"/>
                  <a:ext cx="33338" cy="111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Line 98">
                  <a:extLst>
                    <a:ext uri="{FF2B5EF4-FFF2-40B4-BE49-F238E27FC236}">
                      <a16:creationId xmlns:a16="http://schemas.microsoft.com/office/drawing/2014/main" id="{7F19CE48-27E6-0734-574B-63BFAF9595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37726" y="5046663"/>
                  <a:ext cx="31750" cy="127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Line 99">
                  <a:extLst>
                    <a:ext uri="{FF2B5EF4-FFF2-40B4-BE49-F238E27FC236}">
                      <a16:creationId xmlns:a16="http://schemas.microsoft.com/office/drawing/2014/main" id="{94DCCC76-C43B-F3DA-69C8-3279B3F318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69474" y="5030811"/>
                  <a:ext cx="31752" cy="15876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Line 100">
                  <a:extLst>
                    <a:ext uri="{FF2B5EF4-FFF2-40B4-BE49-F238E27FC236}">
                      <a16:creationId xmlns:a16="http://schemas.microsoft.com/office/drawing/2014/main" id="{A7D94388-CF48-1D56-5076-066D47B67F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801226" y="5013325"/>
                  <a:ext cx="28575" cy="174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Line 101">
                  <a:extLst>
                    <a:ext uri="{FF2B5EF4-FFF2-40B4-BE49-F238E27FC236}">
                      <a16:creationId xmlns:a16="http://schemas.microsoft.com/office/drawing/2014/main" id="{32A2DE8F-ECF8-C7D1-971E-08D5439AC5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829801" y="4992688"/>
                  <a:ext cx="26988" cy="206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Line 102">
                  <a:extLst>
                    <a:ext uri="{FF2B5EF4-FFF2-40B4-BE49-F238E27FC236}">
                      <a16:creationId xmlns:a16="http://schemas.microsoft.com/office/drawing/2014/main" id="{D373C2B2-842B-72BF-4213-B51D6396C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856788" y="4970463"/>
                  <a:ext cx="25400" cy="222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Line 103">
                  <a:extLst>
                    <a:ext uri="{FF2B5EF4-FFF2-40B4-BE49-F238E27FC236}">
                      <a16:creationId xmlns:a16="http://schemas.microsoft.com/office/drawing/2014/main" id="{EC36EC52-4B4E-28C0-DB8F-1846A35097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882188" y="4946650"/>
                  <a:ext cx="23813" cy="238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Line 104">
                  <a:extLst>
                    <a:ext uri="{FF2B5EF4-FFF2-40B4-BE49-F238E27FC236}">
                      <a16:creationId xmlns:a16="http://schemas.microsoft.com/office/drawing/2014/main" id="{43E31834-F230-8A7E-43A0-646411BAD8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906001" y="4919663"/>
                  <a:ext cx="22225" cy="269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Line 105">
                  <a:extLst>
                    <a:ext uri="{FF2B5EF4-FFF2-40B4-BE49-F238E27FC236}">
                      <a16:creationId xmlns:a16="http://schemas.microsoft.com/office/drawing/2014/main" id="{CEE7F1B9-FF7A-3B1B-FC8A-ACC43FF471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928226" y="4892675"/>
                  <a:ext cx="19050" cy="269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Line 106">
                  <a:extLst>
                    <a:ext uri="{FF2B5EF4-FFF2-40B4-BE49-F238E27FC236}">
                      <a16:creationId xmlns:a16="http://schemas.microsoft.com/office/drawing/2014/main" id="{B719CC51-CCAC-3C97-AB60-5B12DE2C12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947276" y="4862513"/>
                  <a:ext cx="15875" cy="301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Line 107">
                  <a:extLst>
                    <a:ext uri="{FF2B5EF4-FFF2-40B4-BE49-F238E27FC236}">
                      <a16:creationId xmlns:a16="http://schemas.microsoft.com/office/drawing/2014/main" id="{8DEF9D8D-D25E-83DA-8B13-B5D098EABF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63151" y="4862513"/>
                  <a:ext cx="0" cy="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Line 108">
                  <a:extLst>
                    <a:ext uri="{FF2B5EF4-FFF2-40B4-BE49-F238E27FC236}">
                      <a16:creationId xmlns:a16="http://schemas.microsoft.com/office/drawing/2014/main" id="{F74EEA06-916A-9241-2852-02B4A08DD6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63151" y="4862513"/>
                  <a:ext cx="166688" cy="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Line 109">
                  <a:extLst>
                    <a:ext uri="{FF2B5EF4-FFF2-40B4-BE49-F238E27FC236}">
                      <a16:creationId xmlns:a16="http://schemas.microsoft.com/office/drawing/2014/main" id="{43B728BB-D412-E9D4-3DEF-7D4D5B424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29838" y="4862513"/>
                  <a:ext cx="1588" cy="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Line 110">
                  <a:extLst>
                    <a:ext uri="{FF2B5EF4-FFF2-40B4-BE49-F238E27FC236}">
                      <a16:creationId xmlns:a16="http://schemas.microsoft.com/office/drawing/2014/main" id="{7611E773-27F4-9DAC-2474-21785E2ED8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31426" y="4859338"/>
                  <a:ext cx="3175" cy="31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Line 111">
                  <a:extLst>
                    <a:ext uri="{FF2B5EF4-FFF2-40B4-BE49-F238E27FC236}">
                      <a16:creationId xmlns:a16="http://schemas.microsoft.com/office/drawing/2014/main" id="{DD451D78-A2C9-D2CB-EDC9-1EB03BC77A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34601" y="4854575"/>
                  <a:ext cx="3175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Line 112">
                  <a:extLst>
                    <a:ext uri="{FF2B5EF4-FFF2-40B4-BE49-F238E27FC236}">
                      <a16:creationId xmlns:a16="http://schemas.microsoft.com/office/drawing/2014/main" id="{D5FAD450-FE4D-8AB5-FDD8-B6D59D97B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37776" y="4849813"/>
                  <a:ext cx="6350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Line 113">
                  <a:extLst>
                    <a:ext uri="{FF2B5EF4-FFF2-40B4-BE49-F238E27FC236}">
                      <a16:creationId xmlns:a16="http://schemas.microsoft.com/office/drawing/2014/main" id="{A17A5BE5-80F3-8075-3C07-A68F2C907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44126" y="4843463"/>
                  <a:ext cx="6350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Line 114">
                  <a:extLst>
                    <a:ext uri="{FF2B5EF4-FFF2-40B4-BE49-F238E27FC236}">
                      <a16:creationId xmlns:a16="http://schemas.microsoft.com/office/drawing/2014/main" id="{42B123D8-84A7-3F0D-38FD-BC04A97035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50476" y="4835525"/>
                  <a:ext cx="7938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Line 115">
                  <a:extLst>
                    <a:ext uri="{FF2B5EF4-FFF2-40B4-BE49-F238E27FC236}">
                      <a16:creationId xmlns:a16="http://schemas.microsoft.com/office/drawing/2014/main" id="{83FE8696-F009-93DF-38C2-A00B07FE79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58413" y="4827588"/>
                  <a:ext cx="7938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Line 116">
                  <a:extLst>
                    <a:ext uri="{FF2B5EF4-FFF2-40B4-BE49-F238E27FC236}">
                      <a16:creationId xmlns:a16="http://schemas.microsoft.com/office/drawing/2014/main" id="{96DE0B19-1EAC-7EE8-2DEC-FB3986CBCC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6351" y="4818063"/>
                  <a:ext cx="9525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Line 117">
                  <a:extLst>
                    <a:ext uri="{FF2B5EF4-FFF2-40B4-BE49-F238E27FC236}">
                      <a16:creationId xmlns:a16="http://schemas.microsoft.com/office/drawing/2014/main" id="{2FF42647-CE38-4B25-5924-8EC055A750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75876" y="4808538"/>
                  <a:ext cx="9525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Line 118">
                  <a:extLst>
                    <a:ext uri="{FF2B5EF4-FFF2-40B4-BE49-F238E27FC236}">
                      <a16:creationId xmlns:a16="http://schemas.microsoft.com/office/drawing/2014/main" id="{AEAA1F19-3513-8100-056C-2CFC3CF7D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85401" y="4799013"/>
                  <a:ext cx="793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Line 119">
                  <a:extLst>
                    <a:ext uri="{FF2B5EF4-FFF2-40B4-BE49-F238E27FC236}">
                      <a16:creationId xmlns:a16="http://schemas.microsoft.com/office/drawing/2014/main" id="{23B5EF9A-DFA5-5A60-4D5E-C59B262BE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93338" y="4791075"/>
                  <a:ext cx="9525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Line 120">
                  <a:extLst>
                    <a:ext uri="{FF2B5EF4-FFF2-40B4-BE49-F238E27FC236}">
                      <a16:creationId xmlns:a16="http://schemas.microsoft.com/office/drawing/2014/main" id="{2D9D9C04-1663-D8E2-FA43-F24326B89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02863" y="4781550"/>
                  <a:ext cx="9525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Line 121">
                  <a:extLst>
                    <a:ext uri="{FF2B5EF4-FFF2-40B4-BE49-F238E27FC236}">
                      <a16:creationId xmlns:a16="http://schemas.microsoft.com/office/drawing/2014/main" id="{D9515324-6F4C-5439-2C9F-37FD4881B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12388" y="4773613"/>
                  <a:ext cx="7938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Line 122">
                  <a:extLst>
                    <a:ext uri="{FF2B5EF4-FFF2-40B4-BE49-F238E27FC236}">
                      <a16:creationId xmlns:a16="http://schemas.microsoft.com/office/drawing/2014/main" id="{D3C00A91-1EE7-0AB2-CB86-97AA343A2A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20326" y="4765675"/>
                  <a:ext cx="7938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Line 123">
                  <a:extLst>
                    <a:ext uri="{FF2B5EF4-FFF2-40B4-BE49-F238E27FC236}">
                      <a16:creationId xmlns:a16="http://schemas.microsoft.com/office/drawing/2014/main" id="{1FEAD369-06B7-6773-D365-384A676812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28263" y="4759325"/>
                  <a:ext cx="6350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Line 124">
                  <a:extLst>
                    <a:ext uri="{FF2B5EF4-FFF2-40B4-BE49-F238E27FC236}">
                      <a16:creationId xmlns:a16="http://schemas.microsoft.com/office/drawing/2014/main" id="{025DA3A1-48D7-3E9E-D3D0-376409916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34613" y="4752975"/>
                  <a:ext cx="6350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Line 125">
                  <a:extLst>
                    <a:ext uri="{FF2B5EF4-FFF2-40B4-BE49-F238E27FC236}">
                      <a16:creationId xmlns:a16="http://schemas.microsoft.com/office/drawing/2014/main" id="{B0C86BB1-1958-23E8-B5D8-0BA2016267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40963" y="4749800"/>
                  <a:ext cx="3175" cy="31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Line 126">
                  <a:extLst>
                    <a:ext uri="{FF2B5EF4-FFF2-40B4-BE49-F238E27FC236}">
                      <a16:creationId xmlns:a16="http://schemas.microsoft.com/office/drawing/2014/main" id="{D97729D2-C8D0-EEEF-260F-CBFDA09F29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44138" y="4746625"/>
                  <a:ext cx="3175" cy="31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Line 127">
                  <a:extLst>
                    <a:ext uri="{FF2B5EF4-FFF2-40B4-BE49-F238E27FC236}">
                      <a16:creationId xmlns:a16="http://schemas.microsoft.com/office/drawing/2014/main" id="{03AF8F9E-B411-FE3B-9B8F-75D888074B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47313" y="4746625"/>
                  <a:ext cx="1588" cy="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Line 128">
                  <a:extLst>
                    <a:ext uri="{FF2B5EF4-FFF2-40B4-BE49-F238E27FC236}">
                      <a16:creationId xmlns:a16="http://schemas.microsoft.com/office/drawing/2014/main" id="{4784B584-2CF9-D3B4-44D9-D42B58F482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48901" y="4746625"/>
                  <a:ext cx="4763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Line 129">
                  <a:extLst>
                    <a:ext uri="{FF2B5EF4-FFF2-40B4-BE49-F238E27FC236}">
                      <a16:creationId xmlns:a16="http://schemas.microsoft.com/office/drawing/2014/main" id="{EF650F10-1C3F-E82B-CF9E-CCB2F924A2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53663" y="4748213"/>
                  <a:ext cx="4763" cy="31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Line 130">
                  <a:extLst>
                    <a:ext uri="{FF2B5EF4-FFF2-40B4-BE49-F238E27FC236}">
                      <a16:creationId xmlns:a16="http://schemas.microsoft.com/office/drawing/2014/main" id="{4F6C28F2-9BC3-B6D3-C190-D397D50A40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58426" y="4751388"/>
                  <a:ext cx="6350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Line 131">
                  <a:extLst>
                    <a:ext uri="{FF2B5EF4-FFF2-40B4-BE49-F238E27FC236}">
                      <a16:creationId xmlns:a16="http://schemas.microsoft.com/office/drawing/2014/main" id="{891F43B6-2454-75CD-C918-77D0C03D5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776" y="4756150"/>
                  <a:ext cx="7938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Line 132">
                  <a:extLst>
                    <a:ext uri="{FF2B5EF4-FFF2-40B4-BE49-F238E27FC236}">
                      <a16:creationId xmlns:a16="http://schemas.microsoft.com/office/drawing/2014/main" id="{B0DDE1EA-22A8-BCCD-A6F5-3A4F82D72F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72713" y="4762500"/>
                  <a:ext cx="7938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Line 133">
                  <a:extLst>
                    <a:ext uri="{FF2B5EF4-FFF2-40B4-BE49-F238E27FC236}">
                      <a16:creationId xmlns:a16="http://schemas.microsoft.com/office/drawing/2014/main" id="{A956FBA5-2396-58EE-90B7-FCD334B282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80651" y="4770438"/>
                  <a:ext cx="793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Line 134">
                  <a:extLst>
                    <a:ext uri="{FF2B5EF4-FFF2-40B4-BE49-F238E27FC236}">
                      <a16:creationId xmlns:a16="http://schemas.microsoft.com/office/drawing/2014/main" id="{A9743232-E6E6-A32A-5C81-A10FC61138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88588" y="4779963"/>
                  <a:ext cx="7938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Line 135">
                  <a:extLst>
                    <a:ext uri="{FF2B5EF4-FFF2-40B4-BE49-F238E27FC236}">
                      <a16:creationId xmlns:a16="http://schemas.microsoft.com/office/drawing/2014/main" id="{708843E6-3E58-4BD2-71DB-CA4DD4146B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96526" y="4787900"/>
                  <a:ext cx="793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Line 136">
                  <a:extLst>
                    <a:ext uri="{FF2B5EF4-FFF2-40B4-BE49-F238E27FC236}">
                      <a16:creationId xmlns:a16="http://schemas.microsoft.com/office/drawing/2014/main" id="{86D94FE2-A721-AFE1-FF16-D8100713E3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04463" y="4797425"/>
                  <a:ext cx="793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Line 137">
                  <a:extLst>
                    <a:ext uri="{FF2B5EF4-FFF2-40B4-BE49-F238E27FC236}">
                      <a16:creationId xmlns:a16="http://schemas.microsoft.com/office/drawing/2014/main" id="{D888DE03-18D0-30BB-3532-ADA94FABDB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12401" y="4806950"/>
                  <a:ext cx="7938" cy="79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Line 138">
                  <a:extLst>
                    <a:ext uri="{FF2B5EF4-FFF2-40B4-BE49-F238E27FC236}">
                      <a16:creationId xmlns:a16="http://schemas.microsoft.com/office/drawing/2014/main" id="{72243094-DDC9-FC98-3D12-5DF64626DC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20338" y="4814888"/>
                  <a:ext cx="7938" cy="952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Line 139">
                  <a:extLst>
                    <a:ext uri="{FF2B5EF4-FFF2-40B4-BE49-F238E27FC236}">
                      <a16:creationId xmlns:a16="http://schemas.microsoft.com/office/drawing/2014/main" id="{6CFDBE30-9487-04AE-0A1E-A57313666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28276" y="4824413"/>
                  <a:ext cx="6350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Line 140">
                  <a:extLst>
                    <a:ext uri="{FF2B5EF4-FFF2-40B4-BE49-F238E27FC236}">
                      <a16:creationId xmlns:a16="http://schemas.microsoft.com/office/drawing/2014/main" id="{0ACCFAE0-2BA0-E767-2441-1320AB6397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34626" y="4830763"/>
                  <a:ext cx="4763" cy="63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Line 141">
                  <a:extLst>
                    <a:ext uri="{FF2B5EF4-FFF2-40B4-BE49-F238E27FC236}">
                      <a16:creationId xmlns:a16="http://schemas.microsoft.com/office/drawing/2014/main" id="{000A20B8-B58C-7858-8C2D-174CF5C77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39388" y="4837113"/>
                  <a:ext cx="4763" cy="47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Line 142">
                  <a:extLst>
                    <a:ext uri="{FF2B5EF4-FFF2-40B4-BE49-F238E27FC236}">
                      <a16:creationId xmlns:a16="http://schemas.microsoft.com/office/drawing/2014/main" id="{841A7B23-2E1C-0490-68B4-FB733B3C8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44151" y="4841875"/>
                  <a:ext cx="1588" cy="3175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Line 143">
                  <a:extLst>
                    <a:ext uri="{FF2B5EF4-FFF2-40B4-BE49-F238E27FC236}">
                      <a16:creationId xmlns:a16="http://schemas.microsoft.com/office/drawing/2014/main" id="{827F5440-4FB2-80CA-1F1F-E953406074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45738" y="4845050"/>
                  <a:ext cx="1588" cy="15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Line 144">
                  <a:extLst>
                    <a:ext uri="{FF2B5EF4-FFF2-40B4-BE49-F238E27FC236}">
                      <a16:creationId xmlns:a16="http://schemas.microsoft.com/office/drawing/2014/main" id="{21938BF5-7E13-6E94-7F4E-41A988B6B4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347326" y="4746625"/>
                  <a:ext cx="100013" cy="10001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Line 145">
                  <a:extLst>
                    <a:ext uri="{FF2B5EF4-FFF2-40B4-BE49-F238E27FC236}">
                      <a16:creationId xmlns:a16="http://schemas.microsoft.com/office/drawing/2014/main" id="{C20B3738-7426-C55E-673F-EEB23A0353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47338" y="4746625"/>
                  <a:ext cx="107950" cy="10953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Line 146">
                  <a:extLst>
                    <a:ext uri="{FF2B5EF4-FFF2-40B4-BE49-F238E27FC236}">
                      <a16:creationId xmlns:a16="http://schemas.microsoft.com/office/drawing/2014/main" id="{B9067E20-FC48-09B4-60CC-81EE8978D7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55288" y="4752975"/>
                  <a:ext cx="103188" cy="103187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Line 147">
                  <a:extLst>
                    <a:ext uri="{FF2B5EF4-FFF2-40B4-BE49-F238E27FC236}">
                      <a16:creationId xmlns:a16="http://schemas.microsoft.com/office/drawing/2014/main" id="{AF26A7D5-FDDD-2BED-F447-EEDDAC3595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8476" y="4752975"/>
                  <a:ext cx="79375" cy="80962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Line 148">
                  <a:extLst>
                    <a:ext uri="{FF2B5EF4-FFF2-40B4-BE49-F238E27FC236}">
                      <a16:creationId xmlns:a16="http://schemas.microsoft.com/office/drawing/2014/main" id="{917F91ED-7BB0-FFC9-6AA5-F6178FE913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37851" y="4630738"/>
                  <a:ext cx="203200" cy="20320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Line 149">
                  <a:extLst>
                    <a:ext uri="{FF2B5EF4-FFF2-40B4-BE49-F238E27FC236}">
                      <a16:creationId xmlns:a16="http://schemas.microsoft.com/office/drawing/2014/main" id="{6D8834B6-8AAE-8BC7-E73E-E7601D5990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0780713" y="4471988"/>
                  <a:ext cx="160338" cy="158750"/>
                </a:xfrm>
                <a:prstGeom prst="line">
                  <a:avLst/>
                </a:prstGeom>
                <a:grpFill/>
                <a:ln w="4763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375EE5C-2D67-9B3B-C2D5-E4DE4A2BC8DD}"/>
                  </a:ext>
                </a:extLst>
              </p:cNvPr>
              <p:cNvSpPr/>
              <p:nvPr/>
            </p:nvSpPr>
            <p:spPr>
              <a:xfrm>
                <a:off x="5032598" y="2533257"/>
                <a:ext cx="720069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 Master key</a:t>
                </a:r>
              </a:p>
            </p:txBody>
          </p:sp>
        </p:grpSp>
        <p:cxnSp>
          <p:nvCxnSpPr>
            <p:cNvPr id="29" name="Straight Arrow Connector 601">
              <a:extLst>
                <a:ext uri="{FF2B5EF4-FFF2-40B4-BE49-F238E27FC236}">
                  <a16:creationId xmlns:a16="http://schemas.microsoft.com/office/drawing/2014/main" id="{BAABC9F5-D0B8-7F0F-C902-2BEAD2E425EA}"/>
                </a:ext>
              </a:extLst>
            </p:cNvPr>
            <p:cNvCxnSpPr>
              <a:cxnSpLocks/>
              <a:stCxn id="34" idx="2"/>
              <a:endCxn id="26" idx="3"/>
            </p:cNvCxnSpPr>
            <p:nvPr/>
          </p:nvCxnSpPr>
          <p:spPr>
            <a:xfrm flipH="1">
              <a:off x="2249759" y="2554385"/>
              <a:ext cx="127793" cy="3501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601">
              <a:extLst>
                <a:ext uri="{FF2B5EF4-FFF2-40B4-BE49-F238E27FC236}">
                  <a16:creationId xmlns:a16="http://schemas.microsoft.com/office/drawing/2014/main" id="{3D2D157D-6059-AC8B-226D-B6B890D54919}"/>
                </a:ext>
              </a:extLst>
            </p:cNvPr>
            <p:cNvCxnSpPr>
              <a:cxnSpLocks/>
              <a:stCxn id="181" idx="2"/>
              <a:endCxn id="26" idx="1"/>
            </p:cNvCxnSpPr>
            <p:nvPr/>
          </p:nvCxnSpPr>
          <p:spPr>
            <a:xfrm>
              <a:off x="1541066" y="2558269"/>
              <a:ext cx="302813" cy="34626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601">
              <a:extLst>
                <a:ext uri="{FF2B5EF4-FFF2-40B4-BE49-F238E27FC236}">
                  <a16:creationId xmlns:a16="http://schemas.microsoft.com/office/drawing/2014/main" id="{56248EC4-873D-3D35-DE13-CC796B983613}"/>
                </a:ext>
              </a:extLst>
            </p:cNvPr>
            <p:cNvCxnSpPr>
              <a:cxnSpLocks/>
              <a:stCxn id="329" idx="39"/>
              <a:endCxn id="34" idx="3"/>
            </p:cNvCxnSpPr>
            <p:nvPr/>
          </p:nvCxnSpPr>
          <p:spPr>
            <a:xfrm flipH="1">
              <a:off x="2737586" y="2414551"/>
              <a:ext cx="235798" cy="3980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B40D64AD-01A4-59A5-7408-DF6529199FC3}"/>
                </a:ext>
              </a:extLst>
            </p:cNvPr>
            <p:cNvSpPr/>
            <p:nvPr/>
          </p:nvSpPr>
          <p:spPr>
            <a:xfrm>
              <a:off x="2005107" y="1958557"/>
              <a:ext cx="1557637" cy="908146"/>
            </a:xfrm>
            <a:prstGeom prst="round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83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B122838-E608-6462-BDED-4B478A022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A021E2-CB50-52AA-30F1-5E7E7D45794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0A2E91-EE25-4FD0-ACAC-460890DBE5F6}" type="datetime1">
              <a:rPr lang="en-US" smtClean="0"/>
              <a:pPr/>
              <a:t>5/22/2024</a:t>
            </a:fld>
            <a:endParaRPr lang="en-US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868573-8CC4-BE01-5887-3E69E073E23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Direction des Systèmes d’Information Groupe - CONFIDENTIEL</a:t>
            </a:r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32E96B-6BEC-2698-D660-7003ABE9AE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39B371-9001-4AE9-B212-4E664A6C5E3B}" type="slidenum">
              <a:rPr lang="en-US" smtClean="0"/>
              <a:pPr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1178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85656-860D-EFAD-A431-2B91BCD7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 Summary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E0CC4D3-B12D-35A6-5165-B386B9E57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8313" y="822036"/>
            <a:ext cx="2767123" cy="5383455"/>
          </a:xfrm>
        </p:spPr>
        <p:txBody>
          <a:bodyPr/>
          <a:lstStyle/>
          <a:p>
            <a:r>
              <a:rPr lang="en-US" dirty="0"/>
              <a:t>Question ?</a:t>
            </a:r>
          </a:p>
          <a:p>
            <a:endParaRPr lang="en-US" dirty="0"/>
          </a:p>
          <a:p>
            <a:r>
              <a:rPr lang="en-US" dirty="0"/>
              <a:t>EMAIL:</a:t>
            </a:r>
          </a:p>
          <a:p>
            <a:r>
              <a:rPr lang="en-US" dirty="0" err="1"/>
              <a:t>vincent.letoux</a:t>
            </a:r>
            <a:br>
              <a:rPr lang="en-US" dirty="0"/>
            </a:br>
            <a:r>
              <a:rPr lang="en-US" dirty="0"/>
              <a:t>@vinci.com</a:t>
            </a:r>
          </a:p>
          <a:p>
            <a:endParaRPr lang="en-US" dirty="0"/>
          </a:p>
          <a:p>
            <a:r>
              <a:rPr lang="en-US" dirty="0"/>
              <a:t>Recommended tool for AD audit:</a:t>
            </a:r>
          </a:p>
          <a:p>
            <a:r>
              <a:rPr lang="en-US" dirty="0"/>
              <a:t>PingCastle</a:t>
            </a:r>
          </a:p>
          <a:p>
            <a:endParaRPr lang="en-US" dirty="0"/>
          </a:p>
          <a:p>
            <a:r>
              <a:rPr lang="en-US" dirty="0"/>
              <a:t>Twitter / X:</a:t>
            </a:r>
          </a:p>
          <a:p>
            <a:r>
              <a:rPr lang="en-US" dirty="0"/>
              <a:t>@mysmartlogon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A70F762-5815-2A6F-5B1E-2567532AA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00313"/>
              </p:ext>
            </p:extLst>
          </p:nvPr>
        </p:nvGraphicFramePr>
        <p:xfrm>
          <a:off x="473668" y="1544572"/>
          <a:ext cx="7755931" cy="482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3782">
                  <a:extLst>
                    <a:ext uri="{9D8B030D-6E8A-4147-A177-3AD203B41FA5}">
                      <a16:colId xmlns:a16="http://schemas.microsoft.com/office/drawing/2014/main" val="2713573061"/>
                    </a:ext>
                  </a:extLst>
                </a:gridCol>
                <a:gridCol w="4563736">
                  <a:extLst>
                    <a:ext uri="{9D8B030D-6E8A-4147-A177-3AD203B41FA5}">
                      <a16:colId xmlns:a16="http://schemas.microsoft.com/office/drawing/2014/main" val="2399780361"/>
                    </a:ext>
                  </a:extLst>
                </a:gridCol>
                <a:gridCol w="1208413">
                  <a:extLst>
                    <a:ext uri="{9D8B030D-6E8A-4147-A177-3AD203B41FA5}">
                      <a16:colId xmlns:a16="http://schemas.microsoft.com/office/drawing/2014/main" val="2689387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13689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noProof="0" dirty="0"/>
                        <a:t>Unusual Config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#1: user vs </a:t>
                      </a:r>
                      <a:r>
                        <a:rPr lang="en-US" noProof="0" dirty="0" err="1"/>
                        <a:t>inetOrgPerson</a:t>
                      </a:r>
                      <a:r>
                        <a:rPr lang="en-US" noProof="0" dirty="0"/>
                        <a:t> 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0B050"/>
                          </a:solidFill>
                        </a:rPr>
                        <a:t>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092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#2: Backup files of GPO are not replicated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0B050"/>
                          </a:solidFill>
                        </a:rPr>
                        <a:t>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9718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#3 forgotten Ownership of AD 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0B050"/>
                          </a:solidFill>
                        </a:rPr>
                        <a:t>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3558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noProof="0" dirty="0"/>
                        <a:t>Stay Silent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#4 Anonymous Bind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0B050"/>
                          </a:solidFill>
                        </a:rPr>
                        <a:t>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313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#5 NT4 API Abuse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Advanced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1092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#6 Dynamic Objects for Stealth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C000"/>
                          </a:solidFill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363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#7 AV Detection via SID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Advanced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010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#8 Abuse network auth to get password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Advanced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2562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noProof="0" dirty="0"/>
                        <a:t>Admin tricks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#9 Smart card logon for dummies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C000"/>
                          </a:solidFill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7413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#10 AD Denial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0B050"/>
                          </a:solidFill>
                        </a:rPr>
                        <a:t>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3777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800" kern="1200" noProof="0" dirty="0">
                          <a:solidFill>
                            <a:schemeClr val="tx1"/>
                          </a:solidFill>
                        </a:rPr>
                        <a:t>Investigate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#11: Replication Data and 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0B050"/>
                          </a:solidFill>
                        </a:rPr>
                        <a:t>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4171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#12: DPAPI Key Vulnerability Reminder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0B050"/>
                          </a:solidFill>
                        </a:rPr>
                        <a:t>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053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11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B67B1FB-80BF-481F-9841-6B3FB039BB09}"/>
              </a:ext>
            </a:extLst>
          </p:cNvPr>
          <p:cNvSpPr/>
          <p:nvPr/>
        </p:nvSpPr>
        <p:spPr>
          <a:xfrm>
            <a:off x="283461" y="1295071"/>
            <a:ext cx="3215439" cy="4806434"/>
          </a:xfrm>
          <a:prstGeom prst="roundRect">
            <a:avLst>
              <a:gd name="adj" fmla="val 5267"/>
            </a:avLst>
          </a:prstGeom>
          <a:solidFill>
            <a:srgbClr val="FFA7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616921E-0320-5DA9-1686-AA986F5FF2EF}"/>
              </a:ext>
            </a:extLst>
          </p:cNvPr>
          <p:cNvGrpSpPr/>
          <p:nvPr/>
        </p:nvGrpSpPr>
        <p:grpSpPr>
          <a:xfrm>
            <a:off x="545685" y="1603867"/>
            <a:ext cx="2705052" cy="2735775"/>
            <a:chOff x="579173" y="2826777"/>
            <a:chExt cx="2705052" cy="2735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B3BA238-6B61-4A86-8A41-B4F2E5DCD05F}"/>
                </a:ext>
              </a:extLst>
            </p:cNvPr>
            <p:cNvSpPr/>
            <p:nvPr/>
          </p:nvSpPr>
          <p:spPr>
            <a:xfrm>
              <a:off x="579173" y="2826777"/>
              <a:ext cx="2705052" cy="27050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FE320A5C-0056-4619-BDCE-911C0F331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84" y="2857500"/>
              <a:ext cx="2633366" cy="2705052"/>
            </a:xfrm>
            <a:prstGeom prst="rect">
              <a:avLst/>
            </a:prstGeom>
          </p:spPr>
        </p:pic>
      </p:grp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B859DF0-C248-4B28-B828-20D6DA589944}"/>
              </a:ext>
            </a:extLst>
          </p:cNvPr>
          <p:cNvSpPr/>
          <p:nvPr/>
        </p:nvSpPr>
        <p:spPr>
          <a:xfrm>
            <a:off x="3623034" y="1305792"/>
            <a:ext cx="8257392" cy="4796558"/>
          </a:xfrm>
          <a:prstGeom prst="roundRect">
            <a:avLst>
              <a:gd name="adj" fmla="val 2958"/>
            </a:avLst>
          </a:prstGeom>
          <a:solidFill>
            <a:srgbClr val="FFA7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7B7420-0666-426B-9CF4-185450E2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tx1"/>
                </a:solidFill>
              </a:rPr>
              <a:t>About us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834C7224-40E0-449F-AF7A-5C7F0F779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4661" y="1423938"/>
            <a:ext cx="4100775" cy="478155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noProof="0" dirty="0">
                <a:solidFill>
                  <a:schemeClr val="tx1"/>
                </a:solidFill>
              </a:rPr>
              <a:t>4</a:t>
            </a:r>
            <a:r>
              <a:rPr lang="en-US" sz="2000" b="1" baseline="30000" noProof="0" dirty="0">
                <a:solidFill>
                  <a:schemeClr val="tx1"/>
                </a:solidFill>
              </a:rPr>
              <a:t>th</a:t>
            </a:r>
            <a:r>
              <a:rPr lang="en-US" sz="2000" b="1" noProof="0" dirty="0">
                <a:solidFill>
                  <a:schemeClr val="tx1"/>
                </a:solidFill>
              </a:rPr>
              <a:t> presentation </a:t>
            </a:r>
            <a:r>
              <a:rPr lang="en-US" sz="2000" noProof="0" dirty="0">
                <a:solidFill>
                  <a:schemeClr val="tx1"/>
                </a:solidFill>
              </a:rPr>
              <a:t>by the VINCI-CERT at the annual conference</a:t>
            </a:r>
            <a:endParaRPr lang="en-US" sz="1000" noProof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000" noProof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000" noProof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noProof="0" dirty="0">
                <a:solidFill>
                  <a:schemeClr val="tx1"/>
                </a:solidFill>
              </a:rPr>
              <a:t>Vincent has already spoken at many conferences (FIRST, </a:t>
            </a:r>
            <a:r>
              <a:rPr lang="en-US" sz="2000" noProof="0" dirty="0" err="1">
                <a:solidFill>
                  <a:schemeClr val="tx1"/>
                </a:solidFill>
              </a:rPr>
              <a:t>BlackHat</a:t>
            </a:r>
            <a:r>
              <a:rPr lang="en-US" sz="2000" noProof="0" dirty="0">
                <a:solidFill>
                  <a:schemeClr val="tx1"/>
                </a:solidFill>
              </a:rPr>
              <a:t> US&amp;EU, </a:t>
            </a:r>
            <a:r>
              <a:rPr lang="en-US" sz="2000" noProof="0" dirty="0" err="1">
                <a:solidFill>
                  <a:schemeClr val="tx1"/>
                </a:solidFill>
              </a:rPr>
              <a:t>BlueHatIL</a:t>
            </a:r>
            <a:r>
              <a:rPr lang="en-US" sz="2000" noProof="0" dirty="0">
                <a:solidFill>
                  <a:schemeClr val="tx1"/>
                </a:solidFill>
              </a:rPr>
              <a:t>, </a:t>
            </a:r>
            <a:r>
              <a:rPr lang="en-US" sz="2000" noProof="0" dirty="0" err="1">
                <a:solidFill>
                  <a:schemeClr val="tx1"/>
                </a:solidFill>
              </a:rPr>
              <a:t>RomHack</a:t>
            </a:r>
            <a:r>
              <a:rPr lang="en-US" sz="2000" noProof="0" dirty="0">
                <a:solidFill>
                  <a:schemeClr val="tx1"/>
                </a:solidFill>
              </a:rPr>
              <a:t>, </a:t>
            </a:r>
            <a:r>
              <a:rPr lang="en-US" sz="2000" noProof="0" dirty="0" err="1">
                <a:solidFill>
                  <a:schemeClr val="tx1"/>
                </a:solidFill>
              </a:rPr>
              <a:t>HackinParis</a:t>
            </a:r>
            <a:r>
              <a:rPr lang="en-US" sz="2000" noProof="0" dirty="0">
                <a:solidFill>
                  <a:schemeClr val="tx1"/>
                </a:solidFill>
              </a:rPr>
              <a:t>, …) mostly on Active Directory topics (</a:t>
            </a:r>
            <a:r>
              <a:rPr lang="en-US" sz="2000" b="1" noProof="0" dirty="0">
                <a:solidFill>
                  <a:schemeClr val="tx1"/>
                </a:solidFill>
              </a:rPr>
              <a:t>PingCastle &amp; </a:t>
            </a:r>
            <a:r>
              <a:rPr lang="en-US" sz="2000" b="1" noProof="0" dirty="0" err="1">
                <a:solidFill>
                  <a:schemeClr val="tx1"/>
                </a:solidFill>
              </a:rPr>
              <a:t>Mimikatz</a:t>
            </a:r>
            <a:r>
              <a:rPr lang="en-US" sz="2000" noProof="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br>
              <a:rPr lang="en-US" sz="2000" noProof="0" dirty="0">
                <a:solidFill>
                  <a:schemeClr val="tx1"/>
                </a:solidFill>
              </a:rPr>
            </a:br>
            <a:r>
              <a:rPr lang="en-US" sz="2000" noProof="0" dirty="0">
                <a:solidFill>
                  <a:schemeClr val="tx1"/>
                </a:solidFill>
              </a:rPr>
              <a:t>@mysmartlogon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58EEAC2-8EB5-4A91-8E6C-7B45392F8EAC}"/>
              </a:ext>
            </a:extLst>
          </p:cNvPr>
          <p:cNvSpPr/>
          <p:nvPr/>
        </p:nvSpPr>
        <p:spPr>
          <a:xfrm>
            <a:off x="4488265" y="1706632"/>
            <a:ext cx="2759726" cy="591890"/>
          </a:xfrm>
          <a:prstGeom prst="roundRect">
            <a:avLst>
              <a:gd name="adj" fmla="val 1528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defTabSz="914126">
              <a:defRPr/>
            </a:pP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Vincent LE TOUX</a:t>
            </a:r>
          </a:p>
          <a:p>
            <a:pPr algn="ctr" defTabSz="914126">
              <a:defRPr/>
            </a:pPr>
            <a:r>
              <a:rPr lang="en-US"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Head of VINCI-CERT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53F0F35-A958-4D29-AC01-0DA15D1BF746}"/>
              </a:ext>
            </a:extLst>
          </p:cNvPr>
          <p:cNvSpPr/>
          <p:nvPr/>
        </p:nvSpPr>
        <p:spPr>
          <a:xfrm>
            <a:off x="4551143" y="2880443"/>
            <a:ext cx="2682568" cy="584541"/>
          </a:xfrm>
          <a:prstGeom prst="roundRect">
            <a:avLst>
              <a:gd name="adj" fmla="val 1268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defTabSz="914126">
              <a:defRPr/>
            </a:pP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Tanguy LE BRETTON</a:t>
            </a:r>
          </a:p>
          <a:p>
            <a:pPr algn="ctr" defTabSz="914126">
              <a:defRPr/>
            </a:pPr>
            <a:r>
              <a:rPr lang="en-US"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VINCI-CERT analyst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 14" descr="data:image/jpeg;base64,/9j/4AAQSkZJRgABAQEAYABgAAD/2wBDAAQCAwMDAgQDAwMEBAQEBQkGBQUFBQsICAYJDQsNDQ0LDAwOEBQRDg8TDwwMEhgSExUWFxcXDhEZGxkWGhQWFxb/2wBDAQQEBAUFBQoGBgoWDwwPFhYWFhYWFhYWFhYWFhYWFhYWFhYWFhYWFhYWFhYWFhYWFhYWFhYWFhYWFhYWFhYWFhb/wAARCADIAM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axsflHy1dWy+X7talpacDira2vt+laWMTm5LL2qpc2WGBxXVyWntVG6tfatImcjnfsmO1WbO2APStJrepLWDDdK2Rg9xlrbdOK0Le29qltYfarsMOO1GoyG3t/arcUIHapI09qmSMAZOB65qRoiVKjupbe1gM11PHDGMfPI4Ufma86/aK+MmjfDfSZLO2eG816VP3NruyIsjIaQDnHt1ORXxD8VvjB488cRvJqesXUkSzg+QgKxxAYOQq9MZP5VlKtGLsaxoykr9D6N8XftceH4fEV1pelaZN5drMqi4lIxKA5EnA6cDg+9e4/Cvx94V8e+HbfUtH1O2M0iAzWrSgSwt0IKnnGeh71+dU2i6VZ2Nvevehrq5jRmgb5VCnOSzE8EEEYI5wPWn6LdwWbxw2d1dvcXLHyba22glc8Atx0+nWsfazT11NHSj0P04vrcNDleQR1FcR4ws/lbivjHw38TfH2i/PpniLULWAHDo10zozemD8pP5iu48P/tC+L42iXWoodUt0XEgMYWRh67gOo9/Sl9YinqPkdj2BoMSEYrP1i3yhrM8G/E3wl4pZvst1JayhgDDdKFOfqCRXT6lCrw5Uggjgiu+jNSaaZhUjoefajDiU5FUpIq39ag2yHisySP2r1YvQ8uS1ZmSRVF5XtWhJHUXl81RJV8r5elVrqH5TxWp5dQ3Efy0alI5fUoODxRWhqUXymipKPtS1tuOlWVt/ardvD7VYWH2rwdT2NTImtuvFUbq3BB4ro5oPl6VQuoPahESRgGDjpRHDhq0HjAJFR+X81bRZi0Pt0x2q1FHTbePirlvGO5oEQXDw2lpJc3DqkUSl3ZjgAAZNfKv7UX7Qt19sj0DwlL5VvG2+a7VuXI4XHtnJHrxW1+2H8ZHtdSn+H2ibWmk3W9w+/BDsFAGQehDOPyr5Y1nS2utLhb+0VMlxOYm4yFKBcANn6fp61yVq32UddCjfVlPxZJqOvSz3Q+1XN2xElw8zbWLE53HnJGMHt260eDtIu7y8GiyzrYw3O0TiRDuVeck4Hox798d67nwBoYfQ7xJ7Gae5kVNgwVRkU5x+P8A7KB3rufCOjSLeG8uLNre4jtkjtwq7zwApHPJBAbIz/EeuSDzKpBaXO/6vVab5dDyDWtHntoYLC5e5aJUSWdmiJNsSWxjJ5DKytz65qfR9Kjt9JmurSWK3+x2zBriQ72fhmO1R0IVT9SR9a6/WPCV6fFkkOpxyOshTZNG24PFtAU84zxjr0roLPwJZvpMtv5N3NHIr7JVxH5TMu0sVP3uOnNT7VX3NPqc3FWieRWvh69uvC6alc3M6Le3MkVsxQOpCDc7Mc4ViMgccYpdQ8Gavpmp/wBnw3bJEH2vOpBCPkCTO3nggjODwM9xXr2peCNQTQ7HR7J2a2RmMh27WdmKgseepA/Ste0+Hsl9Yh7iRzNCpiibodo6HPrzSdWBUcvrPdWPJ7fSJZNIjE1xbQanbTHzZFYsJoAVwGH98EN8w6jivSPhr431HRHstI1ovdW1xGrreK2+NY+UIGPusrLyOmOcYOa4/wAeeBta0iVri2JfbnOAAzfU9643w/4q1PS75Y02hvNVmjkB8tyMjaw7ZBYcdQxq6Vezujlr4SUVZn1HqwjuIVnhO5HGQR6VkSRVyXgv4ljUPs1neRILbJLuMloSxPDHvjaevbB9a7meMZypDDqCDkEHoa+hwuIjVjpujwcRRlCWpmSR1XZOa0ZY6ryJXWc1ivt+XpUVwnymrRAHeq9xIoU80DRj6kg2mimatOu04NFTzIrlZ9228Xy9KsLH7U+BPlqcJXh6nsalOWL5elUL5MA1tyR/L0rN1CPrxQiWc/Mv7yiNMmpblSJulSwp3q0YyHW8fqK4P9ojxjF4b8A3f2S6Md5MojgdD0fI4z0zxypIJB46V3eqTS2ukzz28YkmVD5aNnDNjgEjoK+If2jPE+s6744l0yMTW7xEx3Mb3ZnjBHdNwBGOfpWdWfKjSlByZy11Lpt/rEniPVrlWvL2VrnbJFwowVLc+rAkDPbA6mr/AMNPCI1/WkW3tWe3Lll3DaB749eO9cvriC4jWGJ8eXtXjumAAD+X4Cvpv9mPQreDwvDdbA0jgBj6V5GIm0j38BQU569DrvCPgzS7DTol+ypnbhyRkmrFzoVrHJhLdMdRha6y3t1VNm3txUNxa4XgAfhXDLU+jpKMVY4OTwtarcNIIFO5iw4/Slm0i3WPb5QXb1FdRICqkN8rd+OtV47ZJBtYZ4rK7TOrSxzVnp0AYjA9qvQ2kKJsCcZweKux6X5cjP2J4p7W7KvyjvW9NmFbsc94g8P2uoWzKU+Y9MivlH9pnwhJoPiITWybFk+Y4HGa+z4YZi3zLwD6V53+0h4OGveF2nig3Swqeg7YrspS1ueNjYpwsfIOm6lcWs6ahbfeQxysnZuzfqD+Ve+fC3xbYanYw2RPllwfK3SbtgXjYT/L8q+fr+3m0zVJIZFKphkIPb/PP51b0XVH0fUILmKWRYywzs7H/HGR+FdlOpKhNTjsfP1aSqpxe59TTJVS4GBmo/B+s2mv+H4Ly2l8w+WBJnghu+R2qe9X5DX0EMRGcVJHiyouMnFmPfXHl55rIvL/AOXrVnXCVya5PUrlxIQKynibGkKNyXVr75SA1FYl4zuOTRXLLESub+xR+nMKVOq0kK8Cp1UVkb6kbJ8prP1CL2rW2+1U75ODRqGpy95Hh6WEdKs6gmM1BBVIwlucn8crqWy8A3U8M/kuqHa3mbTn2xyfpXw94rup59VkkXjbjzGXOOvOT6nA+tfYn7TVyYPDKxmNmVx8zBc7B6k9BXxl4+uLK4vsI8jbMlQTjPoMDtXDiLuod+Gj7hz8csrXgTOfmHzZ59ea+u/2X7uN/CcVqTyD+tfHNrI39oKqsTlhnHcD/wCvmvrv9lK2dtB+0Z/1eBiuTEfCezgL857dFCXb0z3pb2FUXk7jjv3qa4litrdZGYA+hrjPE3xE8MadeCC61aDziSNgYHH1rhsevB3a7GrfWwkGdo55qrFC0fBGSeKxYPiHol1MscMwIc4BPr/k1prqUc1utxG+4OeMVm0kd0blyeJI0+Y9eaz3nt1++yhR61i+P/Ec1hYMYVOdpCn3xXgfivW/Gnii6ezsZJ4lIxiPOTn2HT6nFbUdWc+ImoR13Pom713SIH2TX0K/8DHFFne6bq1uy2t1FOrDBAOQe1fP/hP4Q+JLsedqV5HCW5BkkZ2/EAgD9a6yx+HV5oswkj1e6JUfeSYx/gNmPTvXXGVK+55NT2kl8J5v+098M5NJ1B9a02AvZXDHcFH+rPoa8RSEvb/Zzng557Ec/kQCK+kPi14XvtW0G2fTLm6XVrTUIj/pF05jnRmC/NuJAwxX8M1wvxq+HTaMo8QaZGkUU237XaK4It3bGCpH8JOR7H26VLERvGN7p9TyqtKUW5WtYq/s4avdRajJaH5o5FG/J/X617RdplTjp9K+e/g/cNZ+OYQrt5c7CMgdsjOPzB/KvoqRCIwPavTwTag0eXirOSZyXiCH5Wri9WixIT716Hr0QKniuI12PDHitKhEDBuF4oqS4GVorK5ofp3EKmUVHDUy1bDUVRUF4vy8VZWo7oZWkBzupJyeKoRcVraoo5rJPEhFaIxkcx8WvDNp4j0M/bZGEFsjSMg6Pgd/avz88Ux7PEF9Fz8szIoHbk9K/SfUIPtenTW2ceYhXP4V+evx48O3/gr4jX2mXSDKOJfNxw6tyMfTNc1eOqZ1YWW6OW0q3C3C4B+/sX145P8An2r7E+CaxeEfhWmpaiMeYvmlc9c/dFfK3w0sG1jxdpGnBebi4BYegL19KXXiqz8S65eeDtMtDBHopHnXE+PmKttwijt7k/hXnV4yk9Nke9g5Qirvd7EPiHW/Gni2Qvb2ht7Vifm8wou32/T9a4zUvhx4ajmN5q/iLfKeWjgzJt9srmuw8Xa/peiwpZOs19K2FGTnLnoqjoPc44HvXl/xKbx9/af2SMTJ5yhoUsAfKUHafmYDLcFhzznHas6dN1NpWR11a/s7Xjf8TpdK0fw2W8jTl1S428A/KD/48wNdW3xG0vwvf2nhq58P63c3t3EJYI0iVg67wpwVYngkZGKyfCumvb6Dprk3D37RqbrzDuTd3565+neur/sy4k+KnhHU4UYhIbyG4wuVUFY2XJ/3kH51n7OMZ+9qvU7eeo6S5Xa/kcXqHiDxxrHiKJPEvhP/AIR3Q5pjDHuuFeaZyrbRuB4yQvQA4zUk08FpYxR2xSBpnKpGp2Z553N2HrXq/wAStBh1zw/dWUrsk20vFIBzG46Ee/8AjXLX+iRLp9pK0UU0pcpI2zBAwCGH1OfxreNp000tjjkpU69pNu/V9DxTxTrXxBTxC1lpivHbxXDIXtrcMhQfdYOeufrXe6HfeObS+REtG1GyUAtMR5bk45BTofqMV3+k6bZRYMtvHIzdMgmuktYI4odgjRRjgYqueLXK4mM8POEubnbZg2+m2mtaSyXMLQPNEVfA+ZMjt9K4H4zfCq+v/C95qWh6lLHcQxlzbv8AMkyDllI+nI9wDXscVtufejcEcrV+G3U2zxOowykEH0NTy07bbGc5S5Gm9z4R+DPgvxF4k8cQx6RbmOGGYb7mU/KjLzyOvf8AWvo3XNMutMmW2u2idygYPC25HHTIP1BqH4N6JH4Z+LPijSX/AHdvcyo8A6AE7un54/AV1vxH0w2uk2cgTAhleIf7p+YfyaunC1pqqo9GeZicLT+rua+JHm+sxkqT7VxPiCLBPFeg6omUPHauM8RRfer0ah5NM424XGaKlvFwzCisDfU/TWGp1qCE/LUyk1sSPWklGVpVpW+5UgYuprweKw7niaui1JeDxXP6gMP+NUjOSEU14R+3L8N5/FPg1PEelxK13pYJnQJl5YuM4x3H+Ne6KaLpYZbWSK4AMcilWDdDkUVOXk952QUVNzSgrs+Dv2Q7W3ufiU2pXsixwaDYTX8hY/3SoH5b93/Aa9e8M6bDeeLj4htNMmt/7X82KZsnkFd6sR0ABjA+rVzk3w3b4e/FaG0W5WXRfEF+sSjHzGIkM8bf7PCj3Ar6GhsoI9sMSKirwNo6CvGxNb3UovTqfVYDD2lJ1FrpbyOK8H+CzqaySHTvPkt3O5iOVFdXrPh3S57yO5S0UubWFTxwGVAG4/3hmta2tZId7WkjRGUfPtOM/Wqtzb3JZUMrH2XuK5ObliekozlO7tY559DtorjKoN57Dt+FXLK18vUrdEH+rH5Ekf0FbCWZEmNoVjyBnmq0zRWepx5PHJZvSp529ztS0I/EULysVQ+3PesCaOS3UJIoK+uK6/UZrUwCZHWT0IrmNbv4tRmuNNtJbf7RZxh2QOC6kjI3DtntmurDuzd3ocmI15XbUjsYy7KD8oB44rXt4ADlyWwOlYfhrUY73T4Zx/GAa6C2O7BGPesocrmaVY8sS1apG0mFTbjr71JP8uO3Y5piug+VTyeh96XUMiIcc9a65q0TxKz944P4gSnQtdg1j7FHJb3bCGWX+KKQZKn6EZH4Ctf4mNHceEobhWykpjlQ/wC1yCPyOax/jlBe6h4RTSNOt2mury5QooOCAh3Ej8gPxq54qt57P4Z6bZ3TDzo3QMB67Dx/KssPKXtlHzKxUYfUHPrqjz6+jzGa5HxFFw3FdtcLmM1y/iCL5WyK92Z8pE881RNspoqxrkeJjxRXKzc/SaGplqCGp1NbsWpItOIytMU07PvSAoagvymud1JfmNdNfrla5/VF68VSIkUIzxWf4otPtVnG+9lML5G01dU9qUgMpQ96yxVL2tGUf601NsBX9jiYT6f56HmHxa8MXOtaXpl7aktcaZdrcr6nAIIro4Zj+7ZupXJ/KpPGzi08KT/vDHkMuR1qtIFeNWhbcpUMrDuCM18/e6t2PuHGyU++n3GnHOWQDcfrViIgqQMf/XrNswWjwD061bt8nIzjvSuXGw9mEQLgZZup9BXOa1PJHm4CGT5SPpmt2YOy5HcECq1xCrW4jdOvXArPdnVCSi9TzjwZZa/a6HetqWrm+kuLmSdDjiFWIwi57Dniq/8Awhttb+KbzxLYPLHfaoqLdSGUkEKgQYHrgD8q9AuLOJbOYFcDb2FU9Nij+yhZD24DcY5rqw6ip2krpkYiV05wWxm6LZrZ28dvEuFQbR7VuafG6sQDkfWqt4kMEbSLKp2/7Qpuk6vZ3W5LaZZHXqFOcUVaapVb30OX2zq02baJ5T7w3y9qfcN5kDFSAduAT60nymMZHUUsYCx4PIxxXTe6PGrGZeDfr1lENuVDOQfwrn/ihPsmt9NU5Ee6Vvqx4/QVZ8YSy22tw3sEjB44Su3scsa5fU7qe+u3ubht0j9T/SunB0JcyqNaHnY7FU/ZKlF69TNmX5TXPa9FlWrpZRWNrcfyscV6MjyInmviWLDMcUVc8URfe4ormktTY/Q2E1YWqsJqwprYCVTT8+9RKakWpAgvBlawdVXrXQ3XKVh6ovWmiZbGD0kIp6mmT8TUik1ojBmT4w01dQ06S2OF38qx6A+9Yei6Zd6Xp0cNxcJMqLhWXtyePpXZsFkTaaw9c8q0jZXGCR8uB1rxMXhvZzc1sz67Ksw9tRWHk9UQW7bPmA69qsBuQ4NULOR2jVJo2jZk3BWGCARVkNuTBI9PauKUbI9OnNNj7i8EMce2FmEhxkfwDGcn24rltc8b6Hp+oNa3V/CJlHEYYF2PoB1JrpNQzJpsiLwzDA/GsDQfB2jWbNLJYxyXEx3vO6hmJ6dTXPGT5rHXHk1cjA1TxB4m1Fh/Z1klrb54aZsOR64ANU7zTde1Jl+16i6j+Exrz+vH6V6RdQ2kEPyRIvGPlGKwLu5iWfIfo2No9a6YSszq9vFxtGBx4+Gp1Cz+zzXt/wCXKcyu1253Lnp1xWz4d8M2nhqdE06ERR5xtHf/ADius0+53IB2x0FLdBSwbb0PHHeuqso1oa7njSrShUemhK0u+JeMcAilzstzjpjPSo/+WnH3TgA1FqFwfL2Iw3Z5/wA/lSimo2Z51eSd7HP+Kcytvx/CBiuWcYyMV12sRli24H7owc1ytwu2RhXt4b+DE+axGlWRUkWszV0yhrWkGaoakmYjWjMkee+KovlairnimL5W4ornktTaL0PvCE1OhqpAasqa0HqTKaepqJGp6mpAdNytY+qDINbDHK4rL1JflNCEzmb4Yk/Gowan1IYYmqu6tEYSJValYr1YA46ZFRZ96ZdPtjqiSl4gVZlEqgeZH+oqhYlWXj8RSapeeU3JqHcIpt8YyrDd+BryMwppNSXU+jyfEScXB9C/JjG3bx6VCzN5mMHI6496bDchsEkYOc1E17tfBwM8H2rxlHU+i9orXG6tE0uA33O4HrWXNZeUoGAADw1a9xeIytuI256/4VnXEu/5iQ3pXTG0TWNbSxNYho1JZcBQeM+lSLKGZiy7ccZPp24rLur4BxtbCiq7auqLneD8oUj+VdtOUGmzxsXKSehstdCNdpbcVHJxVWFmubrd1Ud6yY7iW6lIVSqDgc9cVt6fEYowD6VN7s5LNorasmY92ByD2rj9STbcGu8uonnhby42Yxgk4HYDk1xmuJibOO9epg3+6seNjI2q3MuQVTvFzGavSDjpVa4HymuhnKjivE8fytxRVvxNH8jcUVjLcs+04DVhTVO3ORVlTVGhOpqRTVdTUqmpAlqjqA+U1cU1VvxlaOoHM6qOWrPUnFaurLwax84Y/WtImEiQE0y65jNGfeibmM1RByviJPvVNopFzo8MpGWhYxn+n6GjxEuVY1oeFdFmtfB66pPJtW/uGEURH8Kj7351w46N6TfY9LK6nLXS7mXf27wnzIj8rckVQkkkbhgS3TOK6N0V/kYVWk0/OdteC1rc+s6HObL8xZU7cHHPNRmG6bcScDHPPWtqazuBwgBB6n0qhqMF4kZIBx3xzUPmHdIwbmOYZAc7V6mn2GnPNMMHcBzk+orStdKuLkgzHajHkd63NPsY4ECqvOOvauyhB2ODEyuytYWKxqvyjA65q9bop9fSpWXAxwMc9abHncoCn6+ldFrMx+zZGt4KZI/FVqHUMsrGN1PQhlIx+teLftIXuqfDL4pJZakgufD2sZm0+4VcPDggPGfXaSPwIr23wbavceJrRQOI3EjH2Fef/wDBSOx+1fB611AWvmNp2pJIJh1iVsofwOR+Qrrw7lFXR4+NSc0jkrS5t72zjurWVZIZV3I69CKjm714V8J/H9xoTrZ3Dmazc/NGx5X3U17XpmqWGrWS3VhcxzIw/hblfYjtXdGXMcGxj+JEHltxRU/iBMwtRUjufXdsxqwrVSt24qyrUG2pYVqlU1WVqlU1IFhTUN592nqeKbNzHRqBgasv3jWDKSJTXRasPlNc7dDE1XExmNz707OVxUefenKQFLE4AHJqzM434ta9Z+GPC9zq16wCxL8i55duyivRfGDLpnw68Ii42o0kMETAdN7x5P618iftc+N7bXvGln4b024Waz01wbhkOVeUkDHvgfzr60/ast7pfgRHqGnRF7jS3tJ4gO2HVT+jVx47+Cz0MvVq8TNaHPNRZwxJ4wasaaxuLCGdhhpI1ZgOxI5qSSAOOK8FM+r3RXhQHOO/WoprVWzuUdfSrCxshyM0rn5W3nqOtVqFrmZJGiYAPyr2qWEMygkfKeePpUEYL3W1VwvJyTyavwqVjO/8K6acrI56kFcgmhG7GOT09qFjjhj54A6mpJZkjxkjpzRoeny+I9cSwXctuvzXLL2TPT6np+dEqmqS3FGmlFylsjqPhPZO9vNrEikJOdlsD/zzH8X4kn8AK8+/4KAAL+zbq7k/8tIAef8Apsle4xQR2tmkEKBI41AVQMAAelfM/wDwUo1r7J8Gzp27AvLuFMeuG3/+yV68KfJSVz5mtP2tds+GIZg3+I7Vu+HdbvNIlWSyvJYn9VJrlbWQ5PzVcE21eDk1py9Tn6npf/C0Nb+yqsywTBR8xZME/lRXmP2p1XO76AUUXHyn6uW7cVaVveqFq3FWkag11LKtUqNkVVRvWpUakwLUZp0nK1DG1SZyuKWoGVqg61zepDEmfeuo1IcGvNPil478OeEoWOoXitcfwW8Zy7fh2qomczbZlVCzMFUDJJPFfOv7TvxnfyZvC/hG7K8lLu8jP5qh/rXLfGD4z694i36fp8hsLJuqRt8zD/aavH75mMm5j9atkxh1Y7Tt0t4jFmJaZcsTyTuFfqv4w0z+2fhbcaYVy1xppRR/tbMj9QK/KWynS2aGQnOyZG/Jga/XLQJVuvDtrKvKyQIw9wVFYVo80GjqoycZqS6Hgnwv1xNS0OFZDtljGx1PUMOCD+IrrIxlyO3UYrzfxdZTeCfjNqWmgMtpqTm9tD2wx+dR9GBP4iu40HUY7iMFmBr5uN0+V7o+w92UVOOzNFo16jue1MlhBjIYDpzVjen4Ukm3y85rTUzTMv7OiSE7VU+tVbiUrweeav3jBVJ6msWQO8zFumeKnna2NVBS3K11Lh3fvjp/9avU/hjoZ0nQBJOuLq7Pmy8cr6L+A/XNcP4F0r+1vFMYkXNva4lk9yPuj8/5GvXVAC4xXbgaN5c7PMzXEKMVSj6siuPumvi//gqVqAXw3odluIkbUWYgHssbf/Fivs+6+4a+Ev8AgqddKdY8N2oPLG5c/gIx/U17M/hXqfN0/jb8j5Mt5irYI+pq+HDLwV5FY7Z5I/8A1U6G7eJsdR6VQSjd3RoSSNjr09KKzNQ1KOO33bjk9AKKkqzP10tW4q0je9FFAEqtUsZ96KKTAnjbHJrlPiF8UfBvgyFv7W1WM3AGVtojvkb8B0/Giil1Jex86fFj9pTW9XWS18NW40y1YEec3zTMP5CvCdc1y71C4kuru4knmkOWd2LMT9aKK0IZgTSyPub5qp3E5fJbPpRRSuale8AS3DA5Nfrb8Hp3n+FvhyWQ5aXSLZm+piWiiomVHc4n9q7wrJqvhGPXrGPN/ob+epXq0XSRfyAP4V5v4P1RbqxhnjbqBuAPeiivAxcUq7sfU5ZJyw+vc7XT7p7iEbX79DVtpDkjmiioR0le4dQpzzVKaNm+6OCetFFS9io7nfeC7WDw74Xa/uf9fdfvCD/46v5fzqPRdd1B7ySS5O63ck7e689jRRXr0vcjGx87V/eSqSlvc6MyLLb70bIYZBr8+v8AgqHcl/iZodvn/V2cz/8AfTgf+yUUV3S+yeXT3kfLrdx+nrVaY/570UVTKiQSDd3BBooopFWP/9k=">
            <a:extLst>
              <a:ext uri="{FF2B5EF4-FFF2-40B4-BE49-F238E27FC236}">
                <a16:creationId xmlns:a16="http://schemas.microsoft.com/office/drawing/2014/main" id="{14A82C5F-1217-431D-9E91-50A27A720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8314" y="1531634"/>
            <a:ext cx="970326" cy="950829"/>
          </a:xfrm>
          <a:custGeom>
            <a:avLst/>
            <a:gdLst>
              <a:gd name="connsiteX0" fmla="*/ 594262 w 1140888"/>
              <a:gd name="connsiteY0" fmla="*/ 0 h 1117964"/>
              <a:gd name="connsiteX1" fmla="*/ 1087033 w 1140888"/>
              <a:gd name="connsiteY1" fmla="*/ 246450 h 1117964"/>
              <a:gd name="connsiteX2" fmla="*/ 1140888 w 1140888"/>
              <a:gd name="connsiteY2" fmla="*/ 339779 h 1117964"/>
              <a:gd name="connsiteX3" fmla="*/ 1140888 w 1140888"/>
              <a:gd name="connsiteY3" fmla="*/ 778185 h 1117964"/>
              <a:gd name="connsiteX4" fmla="*/ 1087033 w 1140888"/>
              <a:gd name="connsiteY4" fmla="*/ 871514 h 1117964"/>
              <a:gd name="connsiteX5" fmla="*/ 594262 w 1140888"/>
              <a:gd name="connsiteY5" fmla="*/ 1117964 h 1117964"/>
              <a:gd name="connsiteX6" fmla="*/ 0 w 1140888"/>
              <a:gd name="connsiteY6" fmla="*/ 558982 h 1117964"/>
              <a:gd name="connsiteX7" fmla="*/ 594262 w 1140888"/>
              <a:gd name="connsiteY7" fmla="*/ 0 h 11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0888" h="1117964">
                <a:moveTo>
                  <a:pt x="594262" y="0"/>
                </a:moveTo>
                <a:cubicBezTo>
                  <a:pt x="799388" y="0"/>
                  <a:pt x="980241" y="97760"/>
                  <a:pt x="1087033" y="246450"/>
                </a:cubicBezTo>
                <a:lnTo>
                  <a:pt x="1140888" y="339779"/>
                </a:lnTo>
                <a:lnTo>
                  <a:pt x="1140888" y="778185"/>
                </a:lnTo>
                <a:lnTo>
                  <a:pt x="1087033" y="871514"/>
                </a:lnTo>
                <a:cubicBezTo>
                  <a:pt x="980241" y="1020204"/>
                  <a:pt x="799388" y="1117964"/>
                  <a:pt x="594262" y="1117964"/>
                </a:cubicBezTo>
                <a:cubicBezTo>
                  <a:pt x="266060" y="1117964"/>
                  <a:pt x="0" y="867699"/>
                  <a:pt x="0" y="558982"/>
                </a:cubicBezTo>
                <a:cubicBezTo>
                  <a:pt x="0" y="250265"/>
                  <a:pt x="266060" y="0"/>
                  <a:pt x="59426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Une image contenant personne, homme, intérieur, posant&#10;&#10;Description générée automatiquement">
            <a:extLst>
              <a:ext uri="{FF2B5EF4-FFF2-40B4-BE49-F238E27FC236}">
                <a16:creationId xmlns:a16="http://schemas.microsoft.com/office/drawing/2014/main" id="{A1D73C5B-522F-47E5-9FFB-757EDC8233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6"/>
          <a:stretch/>
        </p:blipFill>
        <p:spPr>
          <a:xfrm>
            <a:off x="3871723" y="2685767"/>
            <a:ext cx="956918" cy="956918"/>
          </a:xfrm>
          <a:prstGeom prst="ellipse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4BBD197-073A-42DC-BD68-8B2A1A548691}"/>
              </a:ext>
            </a:extLst>
          </p:cNvPr>
          <p:cNvSpPr/>
          <p:nvPr/>
        </p:nvSpPr>
        <p:spPr>
          <a:xfrm>
            <a:off x="4627239" y="4078628"/>
            <a:ext cx="2589184" cy="584541"/>
          </a:xfrm>
          <a:prstGeom prst="roundRect">
            <a:avLst>
              <a:gd name="adj" fmla="val 1268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defTabSz="914126">
              <a:defRPr/>
            </a:pP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Marc VILLAIN</a:t>
            </a:r>
          </a:p>
          <a:p>
            <a:pPr algn="ctr" defTabSz="914126">
              <a:defRPr/>
            </a:pPr>
            <a:r>
              <a:rPr lang="en-US"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Security Project Manager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B9846B-E6B9-4F32-9C8F-B00BA4F69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2733" y="3881068"/>
            <a:ext cx="956918" cy="956918"/>
          </a:xfrm>
          <a:custGeom>
            <a:avLst/>
            <a:gdLst>
              <a:gd name="connsiteX0" fmla="*/ 588899 w 1183160"/>
              <a:gd name="connsiteY0" fmla="*/ 0 h 1117964"/>
              <a:gd name="connsiteX1" fmla="*/ 1171088 w 1183160"/>
              <a:gd name="connsiteY1" fmla="*/ 446328 h 1117964"/>
              <a:gd name="connsiteX2" fmla="*/ 1183160 w 1183160"/>
              <a:gd name="connsiteY2" fmla="*/ 558973 h 1117964"/>
              <a:gd name="connsiteX3" fmla="*/ 1183160 w 1183160"/>
              <a:gd name="connsiteY3" fmla="*/ 558992 h 1117964"/>
              <a:gd name="connsiteX4" fmla="*/ 1171088 w 1183160"/>
              <a:gd name="connsiteY4" fmla="*/ 671637 h 1117964"/>
              <a:gd name="connsiteX5" fmla="*/ 588899 w 1183160"/>
              <a:gd name="connsiteY5" fmla="*/ 1117964 h 1117964"/>
              <a:gd name="connsiteX6" fmla="*/ 6711 w 1183160"/>
              <a:gd name="connsiteY6" fmla="*/ 671637 h 1117964"/>
              <a:gd name="connsiteX7" fmla="*/ 0 w 1183160"/>
              <a:gd name="connsiteY7" fmla="*/ 609024 h 1117964"/>
              <a:gd name="connsiteX8" fmla="*/ 0 w 1183160"/>
              <a:gd name="connsiteY8" fmla="*/ 508941 h 1117964"/>
              <a:gd name="connsiteX9" fmla="*/ 6711 w 1183160"/>
              <a:gd name="connsiteY9" fmla="*/ 446328 h 1117964"/>
              <a:gd name="connsiteX10" fmla="*/ 588899 w 1183160"/>
              <a:gd name="connsiteY10" fmla="*/ 0 h 11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3160" h="1117964">
                <a:moveTo>
                  <a:pt x="588899" y="0"/>
                </a:moveTo>
                <a:cubicBezTo>
                  <a:pt x="876076" y="0"/>
                  <a:pt x="1115675" y="191609"/>
                  <a:pt x="1171088" y="446328"/>
                </a:cubicBezTo>
                <a:lnTo>
                  <a:pt x="1183160" y="558973"/>
                </a:lnTo>
                <a:lnTo>
                  <a:pt x="1183160" y="558992"/>
                </a:lnTo>
                <a:lnTo>
                  <a:pt x="1171088" y="671637"/>
                </a:lnTo>
                <a:cubicBezTo>
                  <a:pt x="1115675" y="926355"/>
                  <a:pt x="876076" y="1117964"/>
                  <a:pt x="588899" y="1117964"/>
                </a:cubicBezTo>
                <a:cubicBezTo>
                  <a:pt x="301723" y="1117964"/>
                  <a:pt x="62123" y="926355"/>
                  <a:pt x="6711" y="671637"/>
                </a:cubicBezTo>
                <a:lnTo>
                  <a:pt x="0" y="609024"/>
                </a:lnTo>
                <a:lnTo>
                  <a:pt x="0" y="508941"/>
                </a:lnTo>
                <a:lnTo>
                  <a:pt x="6711" y="446328"/>
                </a:lnTo>
                <a:cubicBezTo>
                  <a:pt x="62123" y="191609"/>
                  <a:pt x="301723" y="0"/>
                  <a:pt x="588899" y="0"/>
                </a:cubicBez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5287A17-33E4-4B78-BE4C-271A30E6A46B}"/>
              </a:ext>
            </a:extLst>
          </p:cNvPr>
          <p:cNvSpPr/>
          <p:nvPr/>
        </p:nvSpPr>
        <p:spPr>
          <a:xfrm>
            <a:off x="470617" y="4433049"/>
            <a:ext cx="2780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https://www.vinci.com/cert</a:t>
            </a:r>
            <a:r>
              <a:rPr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77381DD-2875-6085-A56C-F2A18D634337}"/>
              </a:ext>
            </a:extLst>
          </p:cNvPr>
          <p:cNvGrpSpPr/>
          <p:nvPr/>
        </p:nvGrpSpPr>
        <p:grpSpPr>
          <a:xfrm>
            <a:off x="470758" y="5009278"/>
            <a:ext cx="872363" cy="881724"/>
            <a:chOff x="470758" y="5187155"/>
            <a:chExt cx="872363" cy="881724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1C37497-E90F-01E7-4DBB-5978620A0686}"/>
                </a:ext>
              </a:extLst>
            </p:cNvPr>
            <p:cNvSpPr/>
            <p:nvPr/>
          </p:nvSpPr>
          <p:spPr>
            <a:xfrm>
              <a:off x="470758" y="5196516"/>
              <a:ext cx="872363" cy="8723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Image 5" descr="Une image contenant texte, Police, logo, cercle&#10;&#10;Description générée automatiquement">
              <a:extLst>
                <a:ext uri="{FF2B5EF4-FFF2-40B4-BE49-F238E27FC236}">
                  <a16:creationId xmlns:a16="http://schemas.microsoft.com/office/drawing/2014/main" id="{7A643708-A4BD-28C8-6226-A50AF8E24B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2560"/>
            <a:stretch/>
          </p:blipFill>
          <p:spPr>
            <a:xfrm>
              <a:off x="477968" y="5187155"/>
              <a:ext cx="865153" cy="874193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8311B30-3889-C9CE-5F44-CC3539AA7C74}"/>
              </a:ext>
            </a:extLst>
          </p:cNvPr>
          <p:cNvGrpSpPr/>
          <p:nvPr/>
        </p:nvGrpSpPr>
        <p:grpSpPr>
          <a:xfrm>
            <a:off x="1523646" y="5009278"/>
            <a:ext cx="865153" cy="881725"/>
            <a:chOff x="1523646" y="5187155"/>
            <a:chExt cx="865153" cy="881725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B06D724E-529E-F21F-92C2-5663CC2446B4}"/>
                </a:ext>
              </a:extLst>
            </p:cNvPr>
            <p:cNvSpPr/>
            <p:nvPr/>
          </p:nvSpPr>
          <p:spPr>
            <a:xfrm>
              <a:off x="1523646" y="5187155"/>
              <a:ext cx="865153" cy="874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Image 7" descr="Une image contenant symbole, logo, Police, Emblème&#10;&#10;Description générée automatiquement">
              <a:extLst>
                <a:ext uri="{FF2B5EF4-FFF2-40B4-BE49-F238E27FC236}">
                  <a16:creationId xmlns:a16="http://schemas.microsoft.com/office/drawing/2014/main" id="{93242920-E3CE-E9B7-B096-371D8DC5C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646" y="5196517"/>
              <a:ext cx="865153" cy="872363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E09EC58-96A1-E4D0-01D9-B1E8EE777906}"/>
              </a:ext>
            </a:extLst>
          </p:cNvPr>
          <p:cNvGrpSpPr/>
          <p:nvPr/>
        </p:nvGrpSpPr>
        <p:grpSpPr>
          <a:xfrm>
            <a:off x="2443102" y="4928660"/>
            <a:ext cx="1010303" cy="979944"/>
            <a:chOff x="2443102" y="5106537"/>
            <a:chExt cx="1010303" cy="979944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B68D8763-0B5B-7B17-39C7-42744A944EFB}"/>
                </a:ext>
              </a:extLst>
            </p:cNvPr>
            <p:cNvSpPr/>
            <p:nvPr/>
          </p:nvSpPr>
          <p:spPr>
            <a:xfrm>
              <a:off x="2451910" y="5106537"/>
              <a:ext cx="1001495" cy="979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Image 9" descr="Une image contenant horloge, Graphique, symbole&#10;&#10;Description générée automatiquement">
              <a:extLst>
                <a:ext uri="{FF2B5EF4-FFF2-40B4-BE49-F238E27FC236}">
                  <a16:creationId xmlns:a16="http://schemas.microsoft.com/office/drawing/2014/main" id="{560F9D4E-BEB2-A62D-E724-DEA4DB3D9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43102" y="5296560"/>
              <a:ext cx="1001495" cy="600897"/>
            </a:xfrm>
            <a:prstGeom prst="rect">
              <a:avLst/>
            </a:prstGeom>
          </p:spPr>
        </p:pic>
      </p:grp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E36B8E-7DE7-56C0-0FFB-D1CDE100A39A}"/>
              </a:ext>
            </a:extLst>
          </p:cNvPr>
          <p:cNvSpPr txBox="1">
            <a:spLocks/>
          </p:cNvSpPr>
          <p:nvPr/>
        </p:nvSpPr>
        <p:spPr>
          <a:xfrm>
            <a:off x="11612855" y="6530340"/>
            <a:ext cx="579146" cy="3276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739B371-9001-4AE9-B212-4E664A6C5E3B}" type="slidenum">
              <a:rPr lang="en-US" smtClean="0">
                <a:solidFill>
                  <a:schemeClr val="accent1"/>
                </a:solidFill>
              </a:rPr>
              <a:pPr algn="ctr"/>
              <a:t>3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2DC7D90-A82D-B2C4-8A9B-29316394B6C5}"/>
              </a:ext>
            </a:extLst>
          </p:cNvPr>
          <p:cNvSpPr/>
          <p:nvPr/>
        </p:nvSpPr>
        <p:spPr>
          <a:xfrm>
            <a:off x="4597835" y="5203986"/>
            <a:ext cx="2589184" cy="584541"/>
          </a:xfrm>
          <a:prstGeom prst="roundRect">
            <a:avLst>
              <a:gd name="adj" fmla="val 1268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 defTabSz="914126">
              <a:defRPr/>
            </a:pP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Ewen FERTIL</a:t>
            </a:r>
          </a:p>
          <a:p>
            <a:pPr algn="ctr" defTabSz="914126">
              <a:defRPr/>
            </a:pPr>
            <a:r>
              <a:rPr lang="en-US"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VINCI-CERT analyst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 6" descr="Une image contenant Visage humain, habits, personne, mur&#10;&#10;Description générée automatiquement">
            <a:extLst>
              <a:ext uri="{FF2B5EF4-FFF2-40B4-BE49-F238E27FC236}">
                <a16:creationId xmlns:a16="http://schemas.microsoft.com/office/drawing/2014/main" id="{26E4F0E4-5950-CBFD-BDFE-FA6BC858464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 t="3725" r="15166" b="24571"/>
          <a:stretch/>
        </p:blipFill>
        <p:spPr>
          <a:xfrm>
            <a:off x="3858314" y="5017457"/>
            <a:ext cx="957600" cy="957600"/>
          </a:xfrm>
          <a:custGeom>
            <a:avLst/>
            <a:gdLst>
              <a:gd name="connsiteX0" fmla="*/ 588899 w 1183160"/>
              <a:gd name="connsiteY0" fmla="*/ 0 h 1117964"/>
              <a:gd name="connsiteX1" fmla="*/ 1171088 w 1183160"/>
              <a:gd name="connsiteY1" fmla="*/ 446328 h 1117964"/>
              <a:gd name="connsiteX2" fmla="*/ 1183160 w 1183160"/>
              <a:gd name="connsiteY2" fmla="*/ 558973 h 1117964"/>
              <a:gd name="connsiteX3" fmla="*/ 1183160 w 1183160"/>
              <a:gd name="connsiteY3" fmla="*/ 558992 h 1117964"/>
              <a:gd name="connsiteX4" fmla="*/ 1171088 w 1183160"/>
              <a:gd name="connsiteY4" fmla="*/ 671637 h 1117964"/>
              <a:gd name="connsiteX5" fmla="*/ 588899 w 1183160"/>
              <a:gd name="connsiteY5" fmla="*/ 1117964 h 1117964"/>
              <a:gd name="connsiteX6" fmla="*/ 6711 w 1183160"/>
              <a:gd name="connsiteY6" fmla="*/ 671637 h 1117964"/>
              <a:gd name="connsiteX7" fmla="*/ 0 w 1183160"/>
              <a:gd name="connsiteY7" fmla="*/ 609024 h 1117964"/>
              <a:gd name="connsiteX8" fmla="*/ 0 w 1183160"/>
              <a:gd name="connsiteY8" fmla="*/ 508941 h 1117964"/>
              <a:gd name="connsiteX9" fmla="*/ 6711 w 1183160"/>
              <a:gd name="connsiteY9" fmla="*/ 446328 h 1117964"/>
              <a:gd name="connsiteX10" fmla="*/ 588899 w 1183160"/>
              <a:gd name="connsiteY10" fmla="*/ 0 h 11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3160" h="1117964">
                <a:moveTo>
                  <a:pt x="588899" y="0"/>
                </a:moveTo>
                <a:cubicBezTo>
                  <a:pt x="876076" y="0"/>
                  <a:pt x="1115675" y="191609"/>
                  <a:pt x="1171088" y="446328"/>
                </a:cubicBezTo>
                <a:lnTo>
                  <a:pt x="1183160" y="558973"/>
                </a:lnTo>
                <a:lnTo>
                  <a:pt x="1183160" y="558992"/>
                </a:lnTo>
                <a:lnTo>
                  <a:pt x="1171088" y="671637"/>
                </a:lnTo>
                <a:cubicBezTo>
                  <a:pt x="1115675" y="926355"/>
                  <a:pt x="876076" y="1117964"/>
                  <a:pt x="588899" y="1117964"/>
                </a:cubicBezTo>
                <a:cubicBezTo>
                  <a:pt x="301723" y="1117964"/>
                  <a:pt x="62123" y="926355"/>
                  <a:pt x="6711" y="671637"/>
                </a:cubicBezTo>
                <a:lnTo>
                  <a:pt x="0" y="609024"/>
                </a:lnTo>
                <a:lnTo>
                  <a:pt x="0" y="508941"/>
                </a:lnTo>
                <a:lnTo>
                  <a:pt x="6711" y="446328"/>
                </a:lnTo>
                <a:cubicBezTo>
                  <a:pt x="62123" y="191609"/>
                  <a:pt x="301723" y="0"/>
                  <a:pt x="588899" y="0"/>
                </a:cubicBezTo>
                <a:close/>
              </a:path>
            </a:pathLst>
          </a:cu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C45D9B4-AF50-7927-E833-50414CFF9AB7}"/>
              </a:ext>
            </a:extLst>
          </p:cNvPr>
          <p:cNvSpPr/>
          <p:nvPr/>
        </p:nvSpPr>
        <p:spPr>
          <a:xfrm>
            <a:off x="3731491" y="1423938"/>
            <a:ext cx="3763170" cy="115868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0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6420F-5ED3-0FF0-60F0-7D9FE2E9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26C969-7AF3-F3C6-602C-29278FA8C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759" y="1423938"/>
            <a:ext cx="8034954" cy="4519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ABAE665-0044-354D-D8A7-F19C8E9F3715}"/>
              </a:ext>
            </a:extLst>
          </p:cNvPr>
          <p:cNvSpPr txBox="1"/>
          <p:nvPr/>
        </p:nvSpPr>
        <p:spPr>
          <a:xfrm>
            <a:off x="341634" y="1566488"/>
            <a:ext cx="2799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12</a:t>
            </a:r>
            <a:r>
              <a:rPr lang="en-US" dirty="0"/>
              <a:t> tips to be presented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1A17B4E-07F3-5E2E-E909-5989629A7EDF}"/>
              </a:ext>
            </a:extLst>
          </p:cNvPr>
          <p:cNvSpPr txBox="1"/>
          <p:nvPr/>
        </p:nvSpPr>
        <p:spPr>
          <a:xfrm>
            <a:off x="10588215" y="1657321"/>
            <a:ext cx="839717" cy="5749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2800" b="1" dirty="0">
                <a:solidFill>
                  <a:srgbClr val="00B050"/>
                </a:solidFill>
              </a:rPr>
              <a:t>Easy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9364F19-68FE-AB50-E51D-8893656EE484}"/>
              </a:ext>
            </a:extLst>
          </p:cNvPr>
          <p:cNvSpPr txBox="1">
            <a:spLocks/>
          </p:cNvSpPr>
          <p:nvPr/>
        </p:nvSpPr>
        <p:spPr>
          <a:xfrm>
            <a:off x="4058194" y="1657321"/>
            <a:ext cx="2763269" cy="6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B49"/>
              </a:buClr>
              <a:buSzPts val="4200"/>
              <a:buFont typeface="Open Sans"/>
              <a:buNone/>
              <a:defRPr sz="3600" b="0" i="0" u="none" strike="noStrike" kern="1200" cap="none">
                <a:solidFill>
                  <a:srgbClr val="821D3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#X: Title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C977A5E-60F2-7959-020C-C01973660C98}"/>
              </a:ext>
            </a:extLst>
          </p:cNvPr>
          <p:cNvGrpSpPr/>
          <p:nvPr/>
        </p:nvGrpSpPr>
        <p:grpSpPr>
          <a:xfrm>
            <a:off x="4268837" y="2629229"/>
            <a:ext cx="1513685" cy="341343"/>
            <a:chOff x="878666" y="1423938"/>
            <a:chExt cx="1513685" cy="341343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D22F474-D872-CB06-EB7E-69ADD7306E2B}"/>
                </a:ext>
              </a:extLst>
            </p:cNvPr>
            <p:cNvSpPr txBox="1"/>
            <p:nvPr/>
          </p:nvSpPr>
          <p:spPr>
            <a:xfrm>
              <a:off x="1202666" y="1423938"/>
              <a:ext cx="118968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What is this ?</a:t>
              </a:r>
            </a:p>
          </p:txBody>
        </p:sp>
        <p:pic>
          <p:nvPicPr>
            <p:cNvPr id="13" name="Graphique 12" descr="Aide avec un remplissage uni">
              <a:extLst>
                <a:ext uri="{FF2B5EF4-FFF2-40B4-BE49-F238E27FC236}">
                  <a16:creationId xmlns:a16="http://schemas.microsoft.com/office/drawing/2014/main" id="{F410424A-2193-DD38-9EAB-3C3850394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8666" y="1441281"/>
              <a:ext cx="324000" cy="324000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30D65F1-F500-0309-49A7-D160AED34AB7}"/>
              </a:ext>
            </a:extLst>
          </p:cNvPr>
          <p:cNvGrpSpPr/>
          <p:nvPr/>
        </p:nvGrpSpPr>
        <p:grpSpPr>
          <a:xfrm>
            <a:off x="4268837" y="4507628"/>
            <a:ext cx="2948876" cy="334674"/>
            <a:chOff x="8748101" y="1575706"/>
            <a:chExt cx="2948876" cy="334674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4FB5E93-AE29-3C8D-2E70-35AF64411D91}"/>
                </a:ext>
              </a:extLst>
            </p:cNvPr>
            <p:cNvSpPr txBox="1"/>
            <p:nvPr/>
          </p:nvSpPr>
          <p:spPr>
            <a:xfrm>
              <a:off x="9044841" y="1576763"/>
              <a:ext cx="2652136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How to fix detect it / mitigate it ?</a:t>
              </a:r>
            </a:p>
          </p:txBody>
        </p:sp>
        <p:pic>
          <p:nvPicPr>
            <p:cNvPr id="16" name="Graphique 15" descr="Pansement avec un remplissage uni">
              <a:extLst>
                <a:ext uri="{FF2B5EF4-FFF2-40B4-BE49-F238E27FC236}">
                  <a16:creationId xmlns:a16="http://schemas.microsoft.com/office/drawing/2014/main" id="{CF440311-41B5-AF2E-6E1F-93BD0410D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48101" y="1575706"/>
              <a:ext cx="324000" cy="324000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CB0C5C7-4EB1-E365-7982-1EA72A48F52B}"/>
              </a:ext>
            </a:extLst>
          </p:cNvPr>
          <p:cNvGrpSpPr/>
          <p:nvPr/>
        </p:nvGrpSpPr>
        <p:grpSpPr>
          <a:xfrm>
            <a:off x="4268837" y="3531126"/>
            <a:ext cx="2132507" cy="396000"/>
            <a:chOff x="4651394" y="1457554"/>
            <a:chExt cx="2132507" cy="396000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995D123-1A5E-A6A1-C310-19ABCF90F7D0}"/>
                </a:ext>
              </a:extLst>
            </p:cNvPr>
            <p:cNvSpPr txBox="1"/>
            <p:nvPr/>
          </p:nvSpPr>
          <p:spPr>
            <a:xfrm>
              <a:off x="5030536" y="1493288"/>
              <a:ext cx="175336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Why it is a problem ?</a:t>
              </a:r>
            </a:p>
          </p:txBody>
        </p:sp>
        <p:pic>
          <p:nvPicPr>
            <p:cNvPr id="19" name="Graphique 18" descr="Cible avec un remplissage uni">
              <a:extLst>
                <a:ext uri="{FF2B5EF4-FFF2-40B4-BE49-F238E27FC236}">
                  <a16:creationId xmlns:a16="http://schemas.microsoft.com/office/drawing/2014/main" id="{69C3EDA1-478C-8B78-06CD-6F59D8FE3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51394" y="1457554"/>
              <a:ext cx="396000" cy="396000"/>
            </a:xfrm>
            <a:prstGeom prst="rect">
              <a:avLst/>
            </a:prstGeom>
          </p:spPr>
        </p:pic>
      </p:grp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6CA8561-6C22-5606-9613-81FAF82C8F9B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140990" y="1981987"/>
            <a:ext cx="917204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8DE5675-9B8E-9463-D0CE-CF8223F3EDEC}"/>
              </a:ext>
            </a:extLst>
          </p:cNvPr>
          <p:cNvSpPr txBox="1"/>
          <p:nvPr/>
        </p:nvSpPr>
        <p:spPr>
          <a:xfrm>
            <a:off x="484996" y="3528598"/>
            <a:ext cx="199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steps explanation</a:t>
            </a:r>
          </a:p>
        </p:txBody>
      </p:sp>
      <p:sp>
        <p:nvSpPr>
          <p:cNvPr id="23" name="Accolade ouvrante 22">
            <a:extLst>
              <a:ext uri="{FF2B5EF4-FFF2-40B4-BE49-F238E27FC236}">
                <a16:creationId xmlns:a16="http://schemas.microsoft.com/office/drawing/2014/main" id="{3D0149AE-389B-1F78-D2F8-C57A3C7F02DA}"/>
              </a:ext>
            </a:extLst>
          </p:cNvPr>
          <p:cNvSpPr/>
          <p:nvPr/>
        </p:nvSpPr>
        <p:spPr>
          <a:xfrm>
            <a:off x="3741759" y="2388870"/>
            <a:ext cx="527078" cy="28118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419D96D-9349-23C7-EC28-ABAAD56F2FA9}"/>
              </a:ext>
            </a:extLst>
          </p:cNvPr>
          <p:cNvCxnSpPr>
            <a:cxnSpLocks/>
          </p:cNvCxnSpPr>
          <p:nvPr/>
        </p:nvCxnSpPr>
        <p:spPr>
          <a:xfrm flipV="1">
            <a:off x="2594610" y="3780307"/>
            <a:ext cx="1147149" cy="1446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C2F060D-BDA1-0D11-FF2E-8797B0EDFB91}"/>
              </a:ext>
            </a:extLst>
          </p:cNvPr>
          <p:cNvSpPr txBox="1"/>
          <p:nvPr/>
        </p:nvSpPr>
        <p:spPr>
          <a:xfrm>
            <a:off x="10130973" y="172015"/>
            <a:ext cx="175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 of difficulties / understanding / impact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055FE2D-E81C-03DA-C904-F3863376373E}"/>
              </a:ext>
            </a:extLst>
          </p:cNvPr>
          <p:cNvCxnSpPr>
            <a:cxnSpLocks/>
          </p:cNvCxnSpPr>
          <p:nvPr/>
        </p:nvCxnSpPr>
        <p:spPr>
          <a:xfrm>
            <a:off x="11023312" y="1306043"/>
            <a:ext cx="0" cy="35127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5B8ADB1E-84B4-FA33-7D1C-8256F168AAE9}"/>
              </a:ext>
            </a:extLst>
          </p:cNvPr>
          <p:cNvSpPr txBox="1"/>
          <p:nvPr/>
        </p:nvSpPr>
        <p:spPr>
          <a:xfrm>
            <a:off x="702829" y="6099962"/>
            <a:ext cx="1155630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I’m using a Windows 2008 for the presentation </a:t>
            </a:r>
            <a:r>
              <a:rPr lang="en-US" u="sng" dirty="0"/>
              <a:t>because I own a license</a:t>
            </a:r>
            <a:r>
              <a:rPr lang="en-US" dirty="0"/>
              <a:t>. But all the items presented works on newer OS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DD911D4-BC20-8B7D-67A3-0D57DABDA333}"/>
              </a:ext>
            </a:extLst>
          </p:cNvPr>
          <p:cNvGrpSpPr/>
          <p:nvPr/>
        </p:nvGrpSpPr>
        <p:grpSpPr>
          <a:xfrm>
            <a:off x="204850" y="5978481"/>
            <a:ext cx="521157" cy="500049"/>
            <a:chOff x="204850" y="5978481"/>
            <a:chExt cx="521157" cy="500049"/>
          </a:xfrm>
        </p:grpSpPr>
        <p:sp>
          <p:nvSpPr>
            <p:cNvPr id="4" name="Triangle isocèle 3">
              <a:extLst>
                <a:ext uri="{FF2B5EF4-FFF2-40B4-BE49-F238E27FC236}">
                  <a16:creationId xmlns:a16="http://schemas.microsoft.com/office/drawing/2014/main" id="{A2873E74-F858-588B-C70E-B6EE10485B76}"/>
                </a:ext>
              </a:extLst>
            </p:cNvPr>
            <p:cNvSpPr/>
            <p:nvPr/>
          </p:nvSpPr>
          <p:spPr>
            <a:xfrm>
              <a:off x="204850" y="5978481"/>
              <a:ext cx="521157" cy="449273"/>
            </a:xfrm>
            <a:prstGeom prst="triangl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0DE4A7D-529B-6B49-4F2A-D264390483D4}"/>
                </a:ext>
              </a:extLst>
            </p:cNvPr>
            <p:cNvSpPr txBox="1"/>
            <p:nvPr/>
          </p:nvSpPr>
          <p:spPr>
            <a:xfrm>
              <a:off x="332398" y="6016865"/>
              <a:ext cx="285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22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85656-860D-EFAD-A431-2B91BCD7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 Summary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FD2F3ED-C051-B501-34E2-454ACE0DF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17882"/>
              </p:ext>
            </p:extLst>
          </p:nvPr>
        </p:nvGraphicFramePr>
        <p:xfrm>
          <a:off x="473668" y="1544572"/>
          <a:ext cx="8707278" cy="4820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26894">
                  <a:extLst>
                    <a:ext uri="{9D8B030D-6E8A-4147-A177-3AD203B41FA5}">
                      <a16:colId xmlns:a16="http://schemas.microsoft.com/office/drawing/2014/main" val="2713573061"/>
                    </a:ext>
                  </a:extLst>
                </a:gridCol>
                <a:gridCol w="4432864">
                  <a:extLst>
                    <a:ext uri="{9D8B030D-6E8A-4147-A177-3AD203B41FA5}">
                      <a16:colId xmlns:a16="http://schemas.microsoft.com/office/drawing/2014/main" val="2399780361"/>
                    </a:ext>
                  </a:extLst>
                </a:gridCol>
                <a:gridCol w="1173760">
                  <a:extLst>
                    <a:ext uri="{9D8B030D-6E8A-4147-A177-3AD203B41FA5}">
                      <a16:colId xmlns:a16="http://schemas.microsoft.com/office/drawing/2014/main" val="2689387870"/>
                    </a:ext>
                  </a:extLst>
                </a:gridCol>
                <a:gridCol w="1173760">
                  <a:extLst>
                    <a:ext uri="{9D8B030D-6E8A-4147-A177-3AD203B41FA5}">
                      <a16:colId xmlns:a16="http://schemas.microsoft.com/office/drawing/2014/main" val="216763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13689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noProof="0" dirty="0"/>
                        <a:t>Unusual Config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#1: user vs </a:t>
                      </a:r>
                      <a:r>
                        <a:rPr lang="en-US" noProof="0" dirty="0" err="1"/>
                        <a:t>inetOrgPerson</a:t>
                      </a:r>
                      <a:r>
                        <a:rPr lang="en-US" noProof="0" dirty="0"/>
                        <a:t> 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0B050"/>
                          </a:solidFill>
                        </a:rPr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092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#2: Backup files of GPO are not replicated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0B050"/>
                          </a:solidFill>
                        </a:rPr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9718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#3 forgotten Ownership of AD 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0B050"/>
                          </a:solidFill>
                        </a:rPr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73558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noProof="0" dirty="0"/>
                        <a:t>Stay Silent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#4 Anonymous Bind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0B050"/>
                          </a:solidFill>
                        </a:rPr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313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#5 NT4 API Abuse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Advanced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Demo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1092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#6 Dynamic Objects for Stealth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C000"/>
                          </a:solidFill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363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#7 AV Detection via SID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Advanced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Demo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010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#8 Abuse network auth to get password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Advanced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Demo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2562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noProof="0" dirty="0"/>
                        <a:t>Admin tricks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#9 Smart card logon for dummies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C000"/>
                          </a:solidFill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Demo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7413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#10 AD Denial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0B050"/>
                          </a:solidFill>
                        </a:rPr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Demo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3777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800" kern="1200" noProof="0" dirty="0">
                          <a:solidFill>
                            <a:schemeClr val="tx1"/>
                          </a:solidFill>
                        </a:rPr>
                        <a:t>Investigate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#11: Replication Data and 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0B050"/>
                          </a:solidFill>
                        </a:rPr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Demo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4171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#12: DPAPI Key Vulnerability Reminder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00B050"/>
                          </a:solidFill>
                        </a:rPr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053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02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BE7B519-C7B4-9C39-515C-E48E9267E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noProof="0" dirty="0">
                <a:solidFill>
                  <a:schemeClr val="tx1"/>
                </a:solidFill>
              </a:rPr>
              <a:t>Unusual configuration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32E96B-6BEC-2698-D660-7003ABE9AE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39B371-9001-4AE9-B212-4E664A6C5E3B}" type="slidenum">
              <a:rPr lang="en-US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144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79F8A-B64E-DAD2-A4B1-4A908389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#1: user vs </a:t>
            </a:r>
            <a:r>
              <a:rPr lang="en-US" noProof="0" dirty="0" err="1"/>
              <a:t>inetOrgPerson</a:t>
            </a:r>
            <a:r>
              <a:rPr lang="en-US" noProof="0" dirty="0"/>
              <a:t> classes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B9075B3-D70D-9CF1-AD79-20B93ADA1FFB}"/>
              </a:ext>
            </a:extLst>
          </p:cNvPr>
          <p:cNvSpPr txBox="1"/>
          <p:nvPr/>
        </p:nvSpPr>
        <p:spPr>
          <a:xfrm>
            <a:off x="288266" y="2027398"/>
            <a:ext cx="3143250" cy="162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 err="1"/>
              <a:t>InetOrgPerson</a:t>
            </a:r>
            <a:r>
              <a:rPr lang="en-US" sz="1200" dirty="0"/>
              <a:t> is the class « user » LDAP class.</a:t>
            </a:r>
            <a:br>
              <a:rPr lang="en-US" sz="1200" dirty="0"/>
            </a:br>
            <a:r>
              <a:rPr lang="en-US" sz="1200" dirty="0"/>
              <a:t>However, Microsoft uses the default « user ».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 err="1"/>
              <a:t>InetOrgPerson</a:t>
            </a:r>
            <a:r>
              <a:rPr lang="en-US" sz="1200" dirty="0"/>
              <a:t> inherits from user, so classes can be switched easily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/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b="1" i="0">
                <a:solidFill>
                  <a:srgbClr val="FFFFFF"/>
                </a:solidFill>
                <a:effectLst/>
                <a:highlight>
                  <a:srgbClr val="141414"/>
                </a:highlight>
                <a:latin typeface="Arial" panose="020B0604020202020204" pitchFamily="34" charset="0"/>
              </a:rPr>
              <a:t>Set-ADUser SaraDavis -Add @{objectClass='inetOrgPerson'}</a:t>
            </a:r>
            <a:endParaRPr lang="en-US" sz="12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516664C-1766-ED71-0866-ED42555E7489}"/>
              </a:ext>
            </a:extLst>
          </p:cNvPr>
          <p:cNvSpPr txBox="1"/>
          <p:nvPr/>
        </p:nvSpPr>
        <p:spPr>
          <a:xfrm>
            <a:off x="3431516" y="3998066"/>
            <a:ext cx="3143250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 err="1"/>
              <a:t>Powershell</a:t>
            </a:r>
            <a:r>
              <a:rPr lang="en-US" sz="1200" dirty="0"/>
              <a:t> filter isn’t working correctly.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See above of a LDAP filter (which works correctly) vs the Where clause in </a:t>
            </a:r>
            <a:r>
              <a:rPr lang="en-US" sz="1200" dirty="0" err="1"/>
              <a:t>powershell</a:t>
            </a:r>
            <a:endParaRPr lang="en-US" sz="12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A31E338-23C7-57AC-EEA1-8A33C11C04FE}"/>
              </a:ext>
            </a:extLst>
          </p:cNvPr>
          <p:cNvSpPr txBox="1"/>
          <p:nvPr/>
        </p:nvSpPr>
        <p:spPr>
          <a:xfrm>
            <a:off x="10688755" y="677978"/>
            <a:ext cx="839717" cy="5749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2800" b="1">
                <a:solidFill>
                  <a:srgbClr val="00B050"/>
                </a:solidFill>
              </a:rPr>
              <a:t>Easy</a:t>
            </a:r>
            <a:endParaRPr lang="en-US" sz="2800" b="1" dirty="0" err="1">
              <a:solidFill>
                <a:srgbClr val="00B05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76C937D-ED45-5566-BD71-4F084098BA9D}"/>
              </a:ext>
            </a:extLst>
          </p:cNvPr>
          <p:cNvSpPr txBox="1"/>
          <p:nvPr/>
        </p:nvSpPr>
        <p:spPr>
          <a:xfrm>
            <a:off x="9039045" y="2184103"/>
            <a:ext cx="314325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Just search and replace the class </a:t>
            </a:r>
            <a:r>
              <a:rPr lang="en-US" sz="1200" dirty="0" err="1"/>
              <a:t>InetOrgPerson</a:t>
            </a:r>
            <a:r>
              <a:rPr lang="en-US" sz="1200" dirty="0"/>
              <a:t> by User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/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/>
          </a:p>
          <a:p>
            <a:pPr algn="l"/>
            <a:r>
              <a:rPr lang="en-US" sz="1200" b="1" i="0">
                <a:solidFill>
                  <a:srgbClr val="FFFFFF"/>
                </a:solidFill>
                <a:effectLst/>
                <a:highlight>
                  <a:srgbClr val="141414"/>
                </a:highlight>
                <a:latin typeface="Arial" panose="020B0604020202020204" pitchFamily="34" charset="0"/>
              </a:rPr>
              <a:t>Set-ADUser SaraDavis -Remove @{objectClass='inetOrgPerson'}</a:t>
            </a:r>
            <a:br>
              <a:rPr lang="en-US" sz="1200" b="0" i="0">
                <a:solidFill>
                  <a:srgbClr val="FFFFFF"/>
                </a:solidFill>
                <a:effectLst/>
                <a:highlight>
                  <a:srgbClr val="141414"/>
                </a:highlight>
                <a:latin typeface="Arial" panose="020B0604020202020204" pitchFamily="34" charset="0"/>
              </a:rPr>
            </a:br>
            <a:endParaRPr lang="en-US" sz="1200" b="0" i="0" dirty="0">
              <a:solidFill>
                <a:srgbClr val="FFFFFF"/>
              </a:solidFill>
              <a:effectLst/>
              <a:highlight>
                <a:srgbClr val="141414"/>
              </a:highlight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537799-EB33-5215-4D01-1E178600A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516" y="1919115"/>
            <a:ext cx="5421403" cy="1906928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E8ED2166-1AB6-B576-37C9-C12853BA4AF9}"/>
              </a:ext>
            </a:extLst>
          </p:cNvPr>
          <p:cNvGrpSpPr/>
          <p:nvPr/>
        </p:nvGrpSpPr>
        <p:grpSpPr>
          <a:xfrm>
            <a:off x="878666" y="1423938"/>
            <a:ext cx="1513685" cy="341343"/>
            <a:chOff x="878666" y="1423938"/>
            <a:chExt cx="1513685" cy="341343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73BC088-A0E9-4EE6-9896-6FE3A35DBDAD}"/>
                </a:ext>
              </a:extLst>
            </p:cNvPr>
            <p:cNvSpPr txBox="1"/>
            <p:nvPr/>
          </p:nvSpPr>
          <p:spPr>
            <a:xfrm>
              <a:off x="1202666" y="1423938"/>
              <a:ext cx="118968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What is this ?</a:t>
              </a:r>
            </a:p>
          </p:txBody>
        </p:sp>
        <p:pic>
          <p:nvPicPr>
            <p:cNvPr id="5" name="Graphique 4" descr="Aide avec un remplissage uni">
              <a:extLst>
                <a:ext uri="{FF2B5EF4-FFF2-40B4-BE49-F238E27FC236}">
                  <a16:creationId xmlns:a16="http://schemas.microsoft.com/office/drawing/2014/main" id="{0E4C6135-16CA-644C-1B10-BD88F5CB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8666" y="1441281"/>
              <a:ext cx="324000" cy="324000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B1D933CB-0A8D-C354-FE88-D54924005145}"/>
              </a:ext>
            </a:extLst>
          </p:cNvPr>
          <p:cNvGrpSpPr/>
          <p:nvPr/>
        </p:nvGrpSpPr>
        <p:grpSpPr>
          <a:xfrm>
            <a:off x="8963630" y="1428746"/>
            <a:ext cx="3213372" cy="334674"/>
            <a:chOff x="8748101" y="1575706"/>
            <a:chExt cx="3213372" cy="334674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0C5F57F-60D0-2B3B-0478-50DA0167FFF3}"/>
                </a:ext>
              </a:extLst>
            </p:cNvPr>
            <p:cNvSpPr txBox="1"/>
            <p:nvPr/>
          </p:nvSpPr>
          <p:spPr>
            <a:xfrm>
              <a:off x="9044841" y="1576763"/>
              <a:ext cx="2916632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How to fix it / detect it / mitigate it ?</a:t>
              </a:r>
            </a:p>
          </p:txBody>
        </p:sp>
        <p:pic>
          <p:nvPicPr>
            <p:cNvPr id="8" name="Graphique 7" descr="Pansement avec un remplissage uni">
              <a:extLst>
                <a:ext uri="{FF2B5EF4-FFF2-40B4-BE49-F238E27FC236}">
                  <a16:creationId xmlns:a16="http://schemas.microsoft.com/office/drawing/2014/main" id="{2CC35A86-70B1-E929-4E91-06D9E8F6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48101" y="1575706"/>
              <a:ext cx="324000" cy="324000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82F1C07-1F9D-9FBD-E4CE-CEAE413828A9}"/>
              </a:ext>
            </a:extLst>
          </p:cNvPr>
          <p:cNvGrpSpPr/>
          <p:nvPr/>
        </p:nvGrpSpPr>
        <p:grpSpPr>
          <a:xfrm>
            <a:off x="4611737" y="1374704"/>
            <a:ext cx="2132507" cy="396000"/>
            <a:chOff x="4651394" y="1457554"/>
            <a:chExt cx="2132507" cy="396000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9B1276E-4C90-8B6D-62AA-9E7144949B91}"/>
                </a:ext>
              </a:extLst>
            </p:cNvPr>
            <p:cNvSpPr txBox="1"/>
            <p:nvPr/>
          </p:nvSpPr>
          <p:spPr>
            <a:xfrm>
              <a:off x="5030536" y="1493288"/>
              <a:ext cx="175336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Why it is a problem ?</a:t>
              </a:r>
            </a:p>
          </p:txBody>
        </p:sp>
        <p:pic>
          <p:nvPicPr>
            <p:cNvPr id="11" name="Graphique 10" descr="Cible avec un remplissage uni">
              <a:extLst>
                <a:ext uri="{FF2B5EF4-FFF2-40B4-BE49-F238E27FC236}">
                  <a16:creationId xmlns:a16="http://schemas.microsoft.com/office/drawing/2014/main" id="{83714BFA-67A1-E527-FDE0-518D3C2F7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51394" y="1457554"/>
              <a:ext cx="396000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3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276F7A-72BC-F276-C09F-BC763B4D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#2: Backup files of GPO are not replicated</a:t>
            </a:r>
          </a:p>
        </p:txBody>
      </p:sp>
      <p:pic>
        <p:nvPicPr>
          <p:cNvPr id="9" name="Image 8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B717D5FC-9F59-3E8D-0140-40E552514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0" y="2201294"/>
            <a:ext cx="3866201" cy="189965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C049FD9-A3B3-C7BB-4B90-3800DF9DEE35}"/>
              </a:ext>
            </a:extLst>
          </p:cNvPr>
          <p:cNvSpPr txBox="1"/>
          <p:nvPr/>
        </p:nvSpPr>
        <p:spPr>
          <a:xfrm>
            <a:off x="412284" y="5053544"/>
            <a:ext cx="4082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F1419"/>
                </a:solidFill>
                <a:effectLst/>
              </a:rPr>
              <a:t>As a reminder DFRS do not replicate .</a:t>
            </a:r>
            <a:r>
              <a:rPr lang="en-US" sz="1400" b="1" dirty="0" err="1">
                <a:solidFill>
                  <a:srgbClr val="0F1419"/>
                </a:solidFill>
                <a:effectLst/>
              </a:rPr>
              <a:t>bak</a:t>
            </a:r>
            <a:r>
              <a:rPr lang="en-US" sz="1400" b="1" dirty="0">
                <a:solidFill>
                  <a:srgbClr val="0F1419"/>
                </a:solidFill>
                <a:effectLst/>
              </a:rPr>
              <a:t> and .</a:t>
            </a:r>
            <a:r>
              <a:rPr lang="en-US" sz="1400" b="1" dirty="0" err="1">
                <a:solidFill>
                  <a:srgbClr val="0F1419"/>
                </a:solidFill>
                <a:effectLst/>
              </a:rPr>
              <a:t>tmp</a:t>
            </a:r>
            <a:r>
              <a:rPr lang="en-US" sz="1400" b="1" dirty="0">
                <a:solidFill>
                  <a:srgbClr val="0F1419"/>
                </a:solidFill>
                <a:effectLst/>
              </a:rPr>
              <a:t> files</a:t>
            </a:r>
            <a:r>
              <a:rPr lang="en-US" sz="1400" dirty="0">
                <a:solidFill>
                  <a:srgbClr val="0F1419"/>
                </a:solidFill>
                <a:effectLst/>
              </a:rPr>
              <a:t>.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A215F86-185F-557E-C50C-37D001940ECA}"/>
              </a:ext>
            </a:extLst>
          </p:cNvPr>
          <p:cNvSpPr txBox="1"/>
          <p:nvPr/>
        </p:nvSpPr>
        <p:spPr>
          <a:xfrm>
            <a:off x="9212297" y="2025283"/>
            <a:ext cx="243677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Iterate the SYSVOL </a:t>
            </a:r>
            <a:r>
              <a:rPr lang="en-US" sz="1200" b="1" dirty="0"/>
              <a:t>on each DC </a:t>
            </a:r>
            <a:r>
              <a:rPr lang="en-US" sz="1200" dirty="0"/>
              <a:t>to find .</a:t>
            </a:r>
            <a:r>
              <a:rPr lang="en-US" sz="1200" dirty="0" err="1"/>
              <a:t>bak</a:t>
            </a:r>
            <a:r>
              <a:rPr lang="en-US" sz="1200" dirty="0"/>
              <a:t> files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684AA74-2F03-3137-9563-DA5F42851C96}"/>
              </a:ext>
            </a:extLst>
          </p:cNvPr>
          <p:cNvSpPr txBox="1"/>
          <p:nvPr/>
        </p:nvSpPr>
        <p:spPr>
          <a:xfrm>
            <a:off x="10688755" y="677978"/>
            <a:ext cx="839717" cy="5749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2800" b="1">
                <a:solidFill>
                  <a:srgbClr val="00B050"/>
                </a:solidFill>
              </a:rPr>
              <a:t>Easy</a:t>
            </a:r>
            <a:endParaRPr lang="en-US" sz="2800" b="1" dirty="0" err="1">
              <a:solidFill>
                <a:srgbClr val="00B05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B21F75B-F080-1184-B646-7C89A83D70D8}"/>
              </a:ext>
            </a:extLst>
          </p:cNvPr>
          <p:cNvGrpSpPr/>
          <p:nvPr/>
        </p:nvGrpSpPr>
        <p:grpSpPr>
          <a:xfrm>
            <a:off x="878666" y="1423938"/>
            <a:ext cx="1513685" cy="341343"/>
            <a:chOff x="878666" y="1423938"/>
            <a:chExt cx="1513685" cy="341343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DB14667-2095-2427-49F4-A93E743A6807}"/>
                </a:ext>
              </a:extLst>
            </p:cNvPr>
            <p:cNvSpPr txBox="1"/>
            <p:nvPr/>
          </p:nvSpPr>
          <p:spPr>
            <a:xfrm>
              <a:off x="1202666" y="1423938"/>
              <a:ext cx="118968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What is this ?</a:t>
              </a:r>
            </a:p>
          </p:txBody>
        </p:sp>
        <p:pic>
          <p:nvPicPr>
            <p:cNvPr id="5" name="Graphique 4" descr="Aide avec un remplissage uni">
              <a:extLst>
                <a:ext uri="{FF2B5EF4-FFF2-40B4-BE49-F238E27FC236}">
                  <a16:creationId xmlns:a16="http://schemas.microsoft.com/office/drawing/2014/main" id="{AD4420A9-6949-3584-D245-8402BE92E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8666" y="1441281"/>
              <a:ext cx="324000" cy="324000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50C622D4-A94F-612F-51E9-3BB0F935F16F}"/>
              </a:ext>
            </a:extLst>
          </p:cNvPr>
          <p:cNvGrpSpPr/>
          <p:nvPr/>
        </p:nvGrpSpPr>
        <p:grpSpPr>
          <a:xfrm>
            <a:off x="8963630" y="1428746"/>
            <a:ext cx="3213372" cy="334674"/>
            <a:chOff x="8748101" y="1575706"/>
            <a:chExt cx="3213372" cy="33467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CD10F8E-B72B-EB8B-96A1-8B5B42018E33}"/>
                </a:ext>
              </a:extLst>
            </p:cNvPr>
            <p:cNvSpPr txBox="1"/>
            <p:nvPr/>
          </p:nvSpPr>
          <p:spPr>
            <a:xfrm>
              <a:off x="9044841" y="1576763"/>
              <a:ext cx="2916632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How to fix it / detect it / mitigate it ?</a:t>
              </a:r>
            </a:p>
          </p:txBody>
        </p:sp>
        <p:pic>
          <p:nvPicPr>
            <p:cNvPr id="10" name="Graphique 9" descr="Pansement avec un remplissage uni">
              <a:extLst>
                <a:ext uri="{FF2B5EF4-FFF2-40B4-BE49-F238E27FC236}">
                  <a16:creationId xmlns:a16="http://schemas.microsoft.com/office/drawing/2014/main" id="{1382395C-0FCD-2296-678F-79349E3B9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48101" y="1575706"/>
              <a:ext cx="324000" cy="324000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4772AC5-9AEE-A506-3436-84510D8B768B}"/>
              </a:ext>
            </a:extLst>
          </p:cNvPr>
          <p:cNvGrpSpPr/>
          <p:nvPr/>
        </p:nvGrpSpPr>
        <p:grpSpPr>
          <a:xfrm>
            <a:off x="4611737" y="1374704"/>
            <a:ext cx="2132507" cy="396000"/>
            <a:chOff x="4651394" y="1457554"/>
            <a:chExt cx="2132507" cy="396000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D1C1379-C2F5-8FBF-B623-151622F3E8EF}"/>
                </a:ext>
              </a:extLst>
            </p:cNvPr>
            <p:cNvSpPr txBox="1"/>
            <p:nvPr/>
          </p:nvSpPr>
          <p:spPr>
            <a:xfrm>
              <a:off x="5030536" y="1493288"/>
              <a:ext cx="175336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Why it is a problem ?</a:t>
              </a:r>
            </a:p>
          </p:txBody>
        </p:sp>
        <p:pic>
          <p:nvPicPr>
            <p:cNvPr id="20" name="Graphique 19" descr="Cible avec un remplissage uni">
              <a:extLst>
                <a:ext uri="{FF2B5EF4-FFF2-40B4-BE49-F238E27FC236}">
                  <a16:creationId xmlns:a16="http://schemas.microsoft.com/office/drawing/2014/main" id="{5AD4882B-79DD-8201-0FCE-8B074FDB5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51394" y="1457554"/>
              <a:ext cx="396000" cy="396000"/>
            </a:xfrm>
            <a:prstGeom prst="rect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49717495-0251-8381-48F8-6B45B84E8AE7}"/>
              </a:ext>
            </a:extLst>
          </p:cNvPr>
          <p:cNvSpPr txBox="1"/>
          <p:nvPr/>
        </p:nvSpPr>
        <p:spPr>
          <a:xfrm>
            <a:off x="4990879" y="4188757"/>
            <a:ext cx="3709047" cy="1850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sz="1200" b="1" dirty="0">
                <a:solidFill>
                  <a:srgbClr val="0F1419"/>
                </a:solidFill>
              </a:rPr>
              <a:t>The SYSVOL Folder is published through DFRS.</a:t>
            </a:r>
            <a:endParaRPr lang="en-US" sz="1200" b="1" dirty="0">
              <a:solidFill>
                <a:srgbClr val="0F1419"/>
              </a:solidFill>
              <a:effectLst/>
            </a:endParaRP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>
              <a:solidFill>
                <a:srgbClr val="0F1419"/>
              </a:solidFill>
              <a:effectLst/>
            </a:endParaRP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>
                <a:solidFill>
                  <a:srgbClr val="0F1419"/>
                </a:solidFill>
                <a:effectLst/>
              </a:rPr>
              <a:t>That means backup files of :</a:t>
            </a:r>
          </a:p>
          <a:p>
            <a:pPr marL="171450" indent="-171450" algn="l">
              <a:lnSpc>
                <a:spcPct val="120000"/>
              </a:lnSpc>
              <a:buClr>
                <a:schemeClr val="accent1"/>
              </a:buClr>
              <a:buFontTx/>
              <a:buChar char="-"/>
            </a:pPr>
            <a:r>
              <a:rPr lang="en-US" sz="1200" dirty="0">
                <a:solidFill>
                  <a:srgbClr val="0F1419"/>
                </a:solidFill>
              </a:rPr>
              <a:t>Login script</a:t>
            </a:r>
          </a:p>
          <a:p>
            <a:pPr marL="171450" indent="-171450" algn="l">
              <a:lnSpc>
                <a:spcPct val="120000"/>
              </a:lnSpc>
              <a:buClr>
                <a:schemeClr val="accent1"/>
              </a:buClr>
              <a:buFontTx/>
              <a:buChar char="-"/>
            </a:pPr>
            <a:r>
              <a:rPr lang="en-US" sz="1200" dirty="0">
                <a:solidFill>
                  <a:srgbClr val="0F1419"/>
                </a:solidFill>
              </a:rPr>
              <a:t>Group policy containing obfuscated passwords (</a:t>
            </a:r>
            <a:r>
              <a:rPr lang="en-US" sz="1200" dirty="0">
                <a:solidFill>
                  <a:srgbClr val="0F1419"/>
                </a:solidFill>
                <a:effectLst/>
              </a:rPr>
              <a:t>groups.xml, services.xml, scheduledtasks.xml, datasources.xml,printers.xml,drives.xml ) 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>
                <a:solidFill>
                  <a:srgbClr val="0F1419"/>
                </a:solidFill>
                <a:effectLst/>
              </a:rPr>
              <a:t>are not checked by AD audit tools looking at a single DC.</a:t>
            </a:r>
            <a:endParaRPr lang="en-US" sz="1200" dirty="0"/>
          </a:p>
        </p:txBody>
      </p:sp>
      <p:pic>
        <p:nvPicPr>
          <p:cNvPr id="13" name="Image 12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F9654709-B7E0-E39A-2098-7A6E664C67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79" y="1939640"/>
            <a:ext cx="3709047" cy="1899656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2730BEF7-5DCA-9241-8CDC-2BE5569F1080}"/>
              </a:ext>
            </a:extLst>
          </p:cNvPr>
          <p:cNvGrpSpPr/>
          <p:nvPr/>
        </p:nvGrpSpPr>
        <p:grpSpPr>
          <a:xfrm>
            <a:off x="412284" y="4191804"/>
            <a:ext cx="4325451" cy="617921"/>
            <a:chOff x="138545" y="5045334"/>
            <a:chExt cx="4325451" cy="61792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8679982B-5592-25A4-749B-801C8A0B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8545" y="5045334"/>
              <a:ext cx="4325451" cy="61792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BF520D-9D99-9D00-DB11-7A16BAA84153}"/>
                </a:ext>
              </a:extLst>
            </p:cNvPr>
            <p:cNvSpPr/>
            <p:nvPr/>
          </p:nvSpPr>
          <p:spPr>
            <a:xfrm>
              <a:off x="3241964" y="5264728"/>
              <a:ext cx="960581" cy="31403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61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6C7F9C9-5BAE-CAA9-534D-2672D36E2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89" y="4000504"/>
            <a:ext cx="3600450" cy="24193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C929B04-9244-1835-B2E2-455A2868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#3 forgotten Ownership of AD Objects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A08C6E-4085-7A7E-EB1B-F931673BDD90}"/>
              </a:ext>
            </a:extLst>
          </p:cNvPr>
          <p:cNvSpPr txBox="1"/>
          <p:nvPr/>
        </p:nvSpPr>
        <p:spPr>
          <a:xfrm>
            <a:off x="371476" y="2371725"/>
            <a:ext cx="4000500" cy="162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Users / Computers may create AD objects.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(ex: when '</a:t>
            </a:r>
            <a:r>
              <a:rPr lang="en-US" sz="1200" dirty="0" err="1"/>
              <a:t>ms</a:t>
            </a:r>
            <a:r>
              <a:rPr lang="en-US" sz="1200" dirty="0"/>
              <a:t>-DS-</a:t>
            </a:r>
            <a:r>
              <a:rPr lang="en-US" sz="1200" dirty="0" err="1"/>
              <a:t>MachineAccountQuota</a:t>
            </a:r>
            <a:r>
              <a:rPr lang="en-US" sz="1200" dirty="0"/>
              <a:t>’ is not zero)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br>
              <a:rPr lang="en-US" sz="1200" dirty="0"/>
            </a:br>
            <a:r>
              <a:rPr lang="en-US" sz="1200" dirty="0"/>
              <a:t>They become the owner of the object, and can overwrite the permissions. (in some case, mS-DS-</a:t>
            </a:r>
            <a:r>
              <a:rPr lang="en-US" sz="1200" dirty="0" err="1"/>
              <a:t>CreatorSID</a:t>
            </a:r>
            <a:r>
              <a:rPr lang="en-US" sz="1200" dirty="0"/>
              <a:t> is set)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Other: </a:t>
            </a:r>
            <a:r>
              <a:rPr lang="en-US" sz="1200" b="1" dirty="0"/>
              <a:t>when a server is promoted as DC: who added it in the AD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F1B104-F602-C27E-DBBC-D8F9CE90D23E}"/>
              </a:ext>
            </a:extLst>
          </p:cNvPr>
          <p:cNvSpPr txBox="1"/>
          <p:nvPr/>
        </p:nvSpPr>
        <p:spPr>
          <a:xfrm>
            <a:off x="4611737" y="2161994"/>
            <a:ext cx="4191865" cy="162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Owner can overwrite permissions, even without any write access.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/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1) </a:t>
            </a:r>
            <a:r>
              <a:rPr lang="en-US" sz="1200" b="1" dirty="0"/>
              <a:t>Reset the domain controller account password</a:t>
            </a:r>
            <a:r>
              <a:rPr lang="en-US" sz="1200" dirty="0"/>
              <a:t> and you become the DC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2) Secrets are stored in some attributes.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You can become local admin by </a:t>
            </a:r>
            <a:r>
              <a:rPr lang="en-US" sz="1200" b="1" dirty="0"/>
              <a:t>reading the LAPS password</a:t>
            </a:r>
            <a:r>
              <a:rPr lang="en-US" sz="1200" dirty="0"/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E040B8-95AB-5296-1922-BEAA8C0B9F86}"/>
              </a:ext>
            </a:extLst>
          </p:cNvPr>
          <p:cNvSpPr txBox="1"/>
          <p:nvPr/>
        </p:nvSpPr>
        <p:spPr>
          <a:xfrm>
            <a:off x="9252511" y="2282211"/>
            <a:ext cx="2773234" cy="229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Audit the AD object owners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/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User Get-</a:t>
            </a:r>
            <a:r>
              <a:rPr lang="en-US" sz="1200" dirty="0" err="1"/>
              <a:t>ADUser</a:t>
            </a:r>
            <a:r>
              <a:rPr lang="en-US" sz="1200" dirty="0"/>
              <a:t> with the property </a:t>
            </a:r>
            <a:r>
              <a:rPr lang="en-US" sz="1200" dirty="0" err="1"/>
              <a:t>ntSecurityDescriptor.Owner</a:t>
            </a:r>
            <a:endParaRPr lang="en-US" sz="1200" dirty="0"/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/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sz="1200" dirty="0"/>
              <a:t>See link https://blog.piservices.fr/post/2021/03/29/powershell-who-s-owner-of-my-ad-object</a:t>
            </a:r>
          </a:p>
          <a:p>
            <a:pPr algn="l">
              <a:lnSpc>
                <a:spcPct val="120000"/>
              </a:lnSpc>
              <a:buClr>
                <a:schemeClr val="accent1"/>
              </a:buClr>
            </a:pPr>
            <a:endParaRPr lang="en-US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97B891B-06F0-D002-6B79-B22E6A18C146}"/>
              </a:ext>
            </a:extLst>
          </p:cNvPr>
          <p:cNvSpPr txBox="1"/>
          <p:nvPr/>
        </p:nvSpPr>
        <p:spPr>
          <a:xfrm>
            <a:off x="10688755" y="677978"/>
            <a:ext cx="839717" cy="5749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buClr>
                <a:schemeClr val="accent1"/>
              </a:buClr>
            </a:pPr>
            <a:r>
              <a:rPr lang="en-US" sz="2800" b="1">
                <a:solidFill>
                  <a:srgbClr val="00B050"/>
                </a:solidFill>
              </a:rPr>
              <a:t>Easy</a:t>
            </a:r>
            <a:endParaRPr lang="en-US" sz="2800" b="1" dirty="0" err="1">
              <a:solidFill>
                <a:srgbClr val="00B05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49DA87F-577E-32E1-D160-5CCFB9B78DFE}"/>
              </a:ext>
            </a:extLst>
          </p:cNvPr>
          <p:cNvGrpSpPr/>
          <p:nvPr/>
        </p:nvGrpSpPr>
        <p:grpSpPr>
          <a:xfrm>
            <a:off x="878666" y="1423938"/>
            <a:ext cx="1513685" cy="341343"/>
            <a:chOff x="878666" y="1423938"/>
            <a:chExt cx="1513685" cy="341343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8A9D50C-C8B1-756B-E6FC-1EE0990A84EA}"/>
                </a:ext>
              </a:extLst>
            </p:cNvPr>
            <p:cNvSpPr txBox="1"/>
            <p:nvPr/>
          </p:nvSpPr>
          <p:spPr>
            <a:xfrm>
              <a:off x="1202666" y="1423938"/>
              <a:ext cx="118968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What is this ?</a:t>
              </a:r>
            </a:p>
          </p:txBody>
        </p:sp>
        <p:pic>
          <p:nvPicPr>
            <p:cNvPr id="5" name="Graphique 4" descr="Aide avec un remplissage uni">
              <a:extLst>
                <a:ext uri="{FF2B5EF4-FFF2-40B4-BE49-F238E27FC236}">
                  <a16:creationId xmlns:a16="http://schemas.microsoft.com/office/drawing/2014/main" id="{8776ACEC-0BE1-E83D-4EA5-1EA68E07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8666" y="1441281"/>
              <a:ext cx="324000" cy="324000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FA492E56-9B3F-FA94-BD84-A959DA43B549}"/>
              </a:ext>
            </a:extLst>
          </p:cNvPr>
          <p:cNvGrpSpPr/>
          <p:nvPr/>
        </p:nvGrpSpPr>
        <p:grpSpPr>
          <a:xfrm>
            <a:off x="8963630" y="1428746"/>
            <a:ext cx="3213372" cy="334674"/>
            <a:chOff x="8748101" y="1575706"/>
            <a:chExt cx="3213372" cy="334674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EE16A75-EE75-B400-16BD-C86D2FC5A33E}"/>
                </a:ext>
              </a:extLst>
            </p:cNvPr>
            <p:cNvSpPr txBox="1"/>
            <p:nvPr/>
          </p:nvSpPr>
          <p:spPr>
            <a:xfrm>
              <a:off x="9044841" y="1576763"/>
              <a:ext cx="2916632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How to fix it / detect it / mitigate it ?</a:t>
              </a:r>
            </a:p>
          </p:txBody>
        </p:sp>
        <p:pic>
          <p:nvPicPr>
            <p:cNvPr id="15" name="Graphique 14" descr="Pansement avec un remplissage uni">
              <a:extLst>
                <a:ext uri="{FF2B5EF4-FFF2-40B4-BE49-F238E27FC236}">
                  <a16:creationId xmlns:a16="http://schemas.microsoft.com/office/drawing/2014/main" id="{49CEE358-E8D1-55D7-266F-5F20629F2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48101" y="1575706"/>
              <a:ext cx="324000" cy="324000"/>
            </a:xfrm>
            <a:prstGeom prst="rect">
              <a:avLst/>
            </a:prstGeom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9BC6AB9-2756-5151-8A5B-C1DC5B9F2C8A}"/>
              </a:ext>
            </a:extLst>
          </p:cNvPr>
          <p:cNvGrpSpPr/>
          <p:nvPr/>
        </p:nvGrpSpPr>
        <p:grpSpPr>
          <a:xfrm>
            <a:off x="4611737" y="1374704"/>
            <a:ext cx="2132507" cy="396000"/>
            <a:chOff x="4651394" y="1457554"/>
            <a:chExt cx="2132507" cy="396000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7043642-9205-8CB1-12F0-300617D330CE}"/>
                </a:ext>
              </a:extLst>
            </p:cNvPr>
            <p:cNvSpPr txBox="1"/>
            <p:nvPr/>
          </p:nvSpPr>
          <p:spPr>
            <a:xfrm>
              <a:off x="5030536" y="1493288"/>
              <a:ext cx="1753365" cy="33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buClr>
                  <a:schemeClr val="accent1"/>
                </a:buClr>
              </a:pPr>
              <a:r>
                <a:rPr lang="en-US" sz="1400" b="1" dirty="0">
                  <a:solidFill>
                    <a:schemeClr val="accent1"/>
                  </a:solidFill>
                </a:rPr>
                <a:t>Why it is a problem ?</a:t>
              </a:r>
            </a:p>
          </p:txBody>
        </p:sp>
        <p:pic>
          <p:nvPicPr>
            <p:cNvPr id="18" name="Graphique 17" descr="Cible avec un remplissage uni">
              <a:extLst>
                <a:ext uri="{FF2B5EF4-FFF2-40B4-BE49-F238E27FC236}">
                  <a16:creationId xmlns:a16="http://schemas.microsoft.com/office/drawing/2014/main" id="{CF62A4D7-9C9C-FDA9-B300-8F01EC18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51394" y="1457554"/>
              <a:ext cx="396000" cy="39600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EB541A3-9256-85B9-BA81-AB2F57E30B85}"/>
              </a:ext>
            </a:extLst>
          </p:cNvPr>
          <p:cNvSpPr/>
          <p:nvPr/>
        </p:nvSpPr>
        <p:spPr>
          <a:xfrm>
            <a:off x="478971" y="4539343"/>
            <a:ext cx="3363686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39C40A5-F3B6-7E67-B485-E176700BFC83}"/>
              </a:ext>
            </a:extLst>
          </p:cNvPr>
          <p:cNvSpPr txBox="1"/>
          <p:nvPr/>
        </p:nvSpPr>
        <p:spPr>
          <a:xfrm>
            <a:off x="4611737" y="3987114"/>
            <a:ext cx="4532263" cy="2192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050" dirty="0"/>
              <a:t>$</a:t>
            </a:r>
            <a:r>
              <a:rPr lang="en-US" sz="1050" dirty="0" err="1"/>
              <a:t>adObject</a:t>
            </a:r>
            <a:r>
              <a:rPr lang="en-US" sz="1050" dirty="0"/>
              <a:t> = Get-</a:t>
            </a:r>
            <a:r>
              <a:rPr lang="en-US" sz="1050" dirty="0" err="1"/>
              <a:t>ADUser</a:t>
            </a:r>
            <a:r>
              <a:rPr lang="en-US" sz="1050" dirty="0"/>
              <a:t> -Identity 'username'</a:t>
            </a:r>
          </a:p>
          <a:p>
            <a:r>
              <a:rPr lang="en-US" sz="1050" dirty="0"/>
              <a:t>$</a:t>
            </a:r>
            <a:r>
              <a:rPr lang="en-US" sz="1050" dirty="0" err="1"/>
              <a:t>acl</a:t>
            </a:r>
            <a:r>
              <a:rPr lang="en-US" sz="1050" dirty="0"/>
              <a:t> = Get-</a:t>
            </a:r>
            <a:r>
              <a:rPr lang="en-US" sz="1050" dirty="0" err="1"/>
              <a:t>Acl</a:t>
            </a:r>
            <a:r>
              <a:rPr lang="en-US" sz="1050" dirty="0"/>
              <a:t> -Path "AD:\$($</a:t>
            </a:r>
            <a:r>
              <a:rPr lang="en-US" sz="1050" dirty="0" err="1"/>
              <a:t>adObject.DistinguishedName</a:t>
            </a:r>
            <a:r>
              <a:rPr lang="en-US" sz="1050" dirty="0"/>
              <a:t>)"</a:t>
            </a:r>
          </a:p>
          <a:p>
            <a:r>
              <a:rPr lang="en-US" sz="1050" dirty="0"/>
              <a:t>$rule = New-Object </a:t>
            </a:r>
            <a:r>
              <a:rPr lang="en-US" sz="1050" dirty="0" err="1"/>
              <a:t>System.Security.AccessControl.ActiveDirectoryAccessRule</a:t>
            </a:r>
            <a:r>
              <a:rPr lang="en-US" sz="1050" dirty="0"/>
              <a:t> `</a:t>
            </a:r>
          </a:p>
          <a:p>
            <a:r>
              <a:rPr lang="en-US" sz="1050" dirty="0"/>
              <a:t>    -</a:t>
            </a:r>
            <a:r>
              <a:rPr lang="en-US" sz="1050" dirty="0" err="1"/>
              <a:t>ArgumentList</a:t>
            </a:r>
            <a:r>
              <a:rPr lang="en-US" sz="1050" dirty="0"/>
              <a:t> @(</a:t>
            </a:r>
          </a:p>
          <a:p>
            <a:r>
              <a:rPr lang="en-US" sz="1050" dirty="0"/>
              <a:t>        'username',                     # Identity</a:t>
            </a:r>
          </a:p>
          <a:p>
            <a:r>
              <a:rPr lang="en-US" sz="1050" dirty="0"/>
              <a:t>        '</a:t>
            </a:r>
            <a:r>
              <a:rPr lang="en-US" sz="1050" dirty="0" err="1"/>
              <a:t>GenericAll</a:t>
            </a:r>
            <a:r>
              <a:rPr lang="en-US" sz="1050" dirty="0"/>
              <a:t>',                   # Active Directory rights</a:t>
            </a:r>
          </a:p>
          <a:p>
            <a:r>
              <a:rPr lang="en-US" sz="1050" dirty="0"/>
              <a:t>        'Allow',                        # Type of access rule</a:t>
            </a:r>
          </a:p>
          <a:p>
            <a:r>
              <a:rPr lang="en-US" sz="1050" dirty="0"/>
              <a:t>        [</a:t>
            </a:r>
            <a:r>
              <a:rPr lang="en-US" sz="1050" dirty="0" err="1"/>
              <a:t>guid</a:t>
            </a:r>
            <a:r>
              <a:rPr lang="en-US" sz="1050" dirty="0"/>
              <a:t>]::empty,                  # Inheritance type</a:t>
            </a:r>
          </a:p>
          <a:p>
            <a:r>
              <a:rPr lang="en-US" sz="1050" dirty="0"/>
              <a:t>        'None',                         # Inheritance flags</a:t>
            </a:r>
          </a:p>
          <a:p>
            <a:r>
              <a:rPr lang="en-US" sz="1050" dirty="0"/>
              <a:t>        [</a:t>
            </a:r>
            <a:r>
              <a:rPr lang="en-US" sz="1050" dirty="0" err="1"/>
              <a:t>guid</a:t>
            </a:r>
            <a:r>
              <a:rPr lang="en-US" sz="1050" dirty="0"/>
              <a:t>]::empty                   # Object type</a:t>
            </a:r>
          </a:p>
          <a:p>
            <a:r>
              <a:rPr lang="en-US" sz="1050" dirty="0"/>
              <a:t>    )</a:t>
            </a:r>
          </a:p>
          <a:p>
            <a:r>
              <a:rPr lang="en-US" sz="1050" dirty="0"/>
              <a:t>$</a:t>
            </a:r>
            <a:r>
              <a:rPr lang="en-US" sz="1050" dirty="0" err="1"/>
              <a:t>acl.AddAccessRule</a:t>
            </a:r>
            <a:r>
              <a:rPr lang="en-US" sz="1050" dirty="0"/>
              <a:t>($rule)</a:t>
            </a:r>
          </a:p>
          <a:p>
            <a:r>
              <a:rPr lang="en-US" sz="1050" dirty="0"/>
              <a:t>Set-</a:t>
            </a:r>
            <a:r>
              <a:rPr lang="en-US" sz="1050" dirty="0" err="1"/>
              <a:t>Acl</a:t>
            </a:r>
            <a:r>
              <a:rPr lang="en-US" sz="1050" dirty="0"/>
              <a:t> -Path "AD:\$($</a:t>
            </a:r>
            <a:r>
              <a:rPr lang="en-US" sz="1050" dirty="0" err="1"/>
              <a:t>adObject.DistinguishedName</a:t>
            </a:r>
            <a:r>
              <a:rPr lang="en-US" sz="1050" dirty="0"/>
              <a:t>)" -</a:t>
            </a:r>
            <a:r>
              <a:rPr lang="en-US" sz="1050" dirty="0" err="1"/>
              <a:t>AclObject</a:t>
            </a:r>
            <a:r>
              <a:rPr lang="en-US" sz="1050" dirty="0"/>
              <a:t> $</a:t>
            </a:r>
            <a:r>
              <a:rPr lang="en-US" sz="1050" dirty="0" err="1"/>
              <a:t>acl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77337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5D336420-B7E9-4DBA-8722-69F187D1C68B}" vid="{2C9EA3F8-FCCD-4961-830F-29880B663B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DC7AFE1BB8143A6440914ED2AD871" ma:contentTypeVersion="17" ma:contentTypeDescription="Crée un document." ma:contentTypeScope="" ma:versionID="f5063485f3a06e8e0b4e1e48de1d37a7">
  <xsd:schema xmlns:xsd="http://www.w3.org/2001/XMLSchema" xmlns:xs="http://www.w3.org/2001/XMLSchema" xmlns:p="http://schemas.microsoft.com/office/2006/metadata/properties" xmlns:ns2="1467f4ac-443b-4bcb-8d48-3d7493781ba8" xmlns:ns3="6be25b62-ee8d-426d-a346-8c4f7f344205" targetNamespace="http://schemas.microsoft.com/office/2006/metadata/properties" ma:root="true" ma:fieldsID="73ad372528ee17267d328dfeb90cd4e9" ns2:_="" ns3:_="">
    <xsd:import namespace="1467f4ac-443b-4bcb-8d48-3d7493781ba8"/>
    <xsd:import namespace="6be25b62-ee8d-426d-a346-8c4f7f3442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7f4ac-443b-4bcb-8d48-3d7493781b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e33bb528-5ec4-40a3-a32b-eab6014ace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25b62-ee8d-426d-a346-8c4f7f3442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658f77-ed59-416f-b023-24765e0a43f1}" ma:internalName="TaxCatchAll" ma:showField="CatchAllData" ma:web="6be25b62-ee8d-426d-a346-8c4f7f3442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67f4ac-443b-4bcb-8d48-3d7493781ba8">
      <Terms xmlns="http://schemas.microsoft.com/office/infopath/2007/PartnerControls"/>
    </lcf76f155ced4ddcb4097134ff3c332f>
    <TaxCatchAll xmlns="6be25b62-ee8d-426d-a346-8c4f7f344205" xsi:nil="true"/>
  </documentManagement>
</p:properties>
</file>

<file path=customXml/itemProps1.xml><?xml version="1.0" encoding="utf-8"?>
<ds:datastoreItem xmlns:ds="http://schemas.openxmlformats.org/officeDocument/2006/customXml" ds:itemID="{FAFBC413-D9E0-4C50-9ACB-0C34AE38F1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E38B05-D557-45AC-89E5-843A28451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7f4ac-443b-4bcb-8d48-3d7493781ba8"/>
    <ds:schemaRef ds:uri="6be25b62-ee8d-426d-a346-8c4f7f3442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5FB1B6-5BBC-489C-B9F2-94559FF8F37B}">
  <ds:schemaRefs>
    <ds:schemaRef ds:uri="http://schemas.microsoft.com/office/2006/metadata/properties"/>
    <ds:schemaRef ds:uri="http://schemas.microsoft.com/office/infopath/2007/PartnerControls"/>
    <ds:schemaRef ds:uri="1467f4ac-443b-4bcb-8d48-3d7493781ba8"/>
    <ds:schemaRef ds:uri="6be25b62-ee8d-426d-a346-8c4f7f3442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FIRSTCON24-Slide_Deck_Speakers(1)</Template>
  <TotalTime>1484</TotalTime>
  <Words>2130</Words>
  <Application>Microsoft Office PowerPoint</Application>
  <PresentationFormat>Grand écran</PresentationFormat>
  <Paragraphs>388</Paragraphs>
  <Slides>28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Aptos</vt:lpstr>
      <vt:lpstr>Arial</vt:lpstr>
      <vt:lpstr>Calibri</vt:lpstr>
      <vt:lpstr>Noto Sans Symbols</vt:lpstr>
      <vt:lpstr>Open Sans</vt:lpstr>
      <vt:lpstr>Open Sans Light</vt:lpstr>
      <vt:lpstr>Open Sans Medium</vt:lpstr>
      <vt:lpstr>Segoe UI</vt:lpstr>
      <vt:lpstr>Vinci Rounded</vt:lpstr>
      <vt:lpstr>Vinci Sans</vt:lpstr>
      <vt:lpstr>Tema do Office</vt:lpstr>
      <vt:lpstr> Uncommon Tricks for Enhanced Security   Vincent LE TOUX (VINCI, France)</vt:lpstr>
      <vt:lpstr>About</vt:lpstr>
      <vt:lpstr>About us</vt:lpstr>
      <vt:lpstr>Introduction</vt:lpstr>
      <vt:lpstr>In Summary</vt:lpstr>
      <vt:lpstr>Présentation PowerPoint</vt:lpstr>
      <vt:lpstr>#1: user vs inetOrgPerson classes</vt:lpstr>
      <vt:lpstr>#2: Backup files of GPO are not replicated</vt:lpstr>
      <vt:lpstr>#3 forgotten Ownership of AD Objects</vt:lpstr>
      <vt:lpstr>Présentation PowerPoint</vt:lpstr>
      <vt:lpstr>#4 Anonymous Bind Usage</vt:lpstr>
      <vt:lpstr>#5 NT4 API Abuse</vt:lpstr>
      <vt:lpstr>#5 Demo !</vt:lpstr>
      <vt:lpstr>#6 Dynamic Objects for Stealth</vt:lpstr>
      <vt:lpstr>#7 AV Detection via SID Resolution</vt:lpstr>
      <vt:lpstr>Demo</vt:lpstr>
      <vt:lpstr>#8 Abuse network auth to get password</vt:lpstr>
      <vt:lpstr>Demo !</vt:lpstr>
      <vt:lpstr>Présentation PowerPoint</vt:lpstr>
      <vt:lpstr>#9 Smart card logon for dummies</vt:lpstr>
      <vt:lpstr>Présentation PowerPoint</vt:lpstr>
      <vt:lpstr>#10 AD Denial of Service</vt:lpstr>
      <vt:lpstr>#10 AD Denial of Service - Demo</vt:lpstr>
      <vt:lpstr>Présentation PowerPoint</vt:lpstr>
      <vt:lpstr>#11: Replication Data and LDAP notifications</vt:lpstr>
      <vt:lpstr>#12: DPAPI Key Vulnerability Reminder</vt:lpstr>
      <vt:lpstr>Présentation PowerPoint</vt:lpstr>
      <vt:lpstr>In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Uncommon Tricks for Enhanced Security   Vincent LE TOUX (VINCI, France)</dc:title>
  <dc:creator>LE TOUX Vincent</dc:creator>
  <cp:lastModifiedBy>LE TOUX Vincent</cp:lastModifiedBy>
  <cp:revision>1</cp:revision>
  <dcterms:created xsi:type="dcterms:W3CDTF">2024-03-08T15:07:36Z</dcterms:created>
  <dcterms:modified xsi:type="dcterms:W3CDTF">2024-05-22T13:56:52Z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29d945-fb96-451a-afaa-6fdec744cd73_Enabled">
    <vt:lpwstr>true</vt:lpwstr>
  </property>
  <property fmtid="{D5CDD505-2E9C-101B-9397-08002B2CF9AE}" pid="3" name="MSIP_Label_1729d945-fb96-451a-afaa-6fdec744cd73_SetDate">
    <vt:lpwstr>2024-03-08T15:09:55Z</vt:lpwstr>
  </property>
  <property fmtid="{D5CDD505-2E9C-101B-9397-08002B2CF9AE}" pid="4" name="MSIP_Label_1729d945-fb96-451a-afaa-6fdec744cd73_Method">
    <vt:lpwstr>Privileged</vt:lpwstr>
  </property>
  <property fmtid="{D5CDD505-2E9C-101B-9397-08002B2CF9AE}" pid="5" name="MSIP_Label_1729d945-fb96-451a-afaa-6fdec744cd73_Name">
    <vt:lpwstr>C0 - VINCI. Public</vt:lpwstr>
  </property>
  <property fmtid="{D5CDD505-2E9C-101B-9397-08002B2CF9AE}" pid="6" name="MSIP_Label_1729d945-fb96-451a-afaa-6fdec744cd73_SiteId">
    <vt:lpwstr>6612aa33-55a2-4f05-ad52-359bbfce0374</vt:lpwstr>
  </property>
  <property fmtid="{D5CDD505-2E9C-101B-9397-08002B2CF9AE}" pid="7" name="MSIP_Label_1729d945-fb96-451a-afaa-6fdec744cd73_ActionId">
    <vt:lpwstr>6b828222-ee9e-4f15-842f-51fbb6ef1a1e</vt:lpwstr>
  </property>
  <property fmtid="{D5CDD505-2E9C-101B-9397-08002B2CF9AE}" pid="8" name="MSIP_Label_1729d945-fb96-451a-afaa-6fdec744cd73_ContentBits">
    <vt:lpwstr>2</vt:lpwstr>
  </property>
  <property fmtid="{D5CDD505-2E9C-101B-9397-08002B2CF9AE}" pid="9" name="ClassificationContentMarkingFooterLocations">
    <vt:lpwstr>Tema do Office:3</vt:lpwstr>
  </property>
  <property fmtid="{D5CDD505-2E9C-101B-9397-08002B2CF9AE}" pid="10" name="ClassificationContentMarkingFooterText">
    <vt:lpwstr>C0 - VINCI Public</vt:lpwstr>
  </property>
  <property fmtid="{D5CDD505-2E9C-101B-9397-08002B2CF9AE}" pid="11" name="ContentTypeId">
    <vt:lpwstr>0x010100EBDDC7AFE1BB8143A6440914ED2AD871</vt:lpwstr>
  </property>
  <property fmtid="{D5CDD505-2E9C-101B-9397-08002B2CF9AE}" pid="12" name="MediaServiceImageTags">
    <vt:lpwstr/>
  </property>
</Properties>
</file>