
<file path=[Content_Types].xml><?xml version="1.0" encoding="utf-8"?>
<Types xmlns="http://schemas.openxmlformats.org/package/2006/content-types">
  <Default Extension="xml" ContentType="application/vnd.openxmlformats-package.core-properties+xml"/>
  <Default Extension="jpeg" ContentType="image/jpeg"/>
  <Default Extension="svg" ContentType="image/svg+xml"/>
  <Default Extension="png" ContentType="image/png"/>
  <Default Extension="jpg" ContentType="image/jpeg"/>
  <Default Extension="fntdata" ContentType="application/x-fontdata"/>
  <Default Extension="xlsx" ContentType="application/vnd.openxmlformats-officedocument.spreadsheetml.sheet"/>
  <Default Extension="rels" ContentType="application/vnd.openxmlformats-package.relationships+xml"/>
  <Override PartName="/ppt/presentation.xml" ContentType="application/vnd.openxmlformats-officedocument.presentationml.presentation.main+xml"/>
  <Override PartName="/ppt/slides/slide4.xml" ContentType="application/vnd.openxmlformats-officedocument.presentationml.slide+xml"/>
  <Override PartName="/ppt/slideLayouts/slideLayout14.xml" ContentType="application/vnd.openxmlformats-officedocument.presentationml.slideLayout+xml"/>
  <Override PartName="/ppt/slideMasters/slideMaster3.xml" ContentType="application/vnd.openxmlformats-officedocument.presentationml.slideMaster+xml"/>
  <Override PartName="/ppt/theme/theme3.xml" ContentType="application/vnd.openxmlformats-officedocument.theme+xml"/>
  <Override PartName="/ppt/slides/slide9.xml" ContentType="application/vnd.openxmlformats-officedocument.presentationml.slide+xml"/>
  <Override PartName="/ppt/slideLayouts/slideLayout8.xml" ContentType="application/vnd.openxmlformats-officedocument.presentationml.slideLayout+xml"/>
  <Override PartName="/ppt/slideMasters/slideMaster2.xml" ContentType="application/vnd.openxmlformats-officedocument.presentationml.slideMaster+xml"/>
  <Override PartName="/ppt/theme/theme2.xml" ContentType="application/vnd.openxmlformats-officedocument.theme+xml"/>
  <Override PartName="/ppt/theme/theme1.xml" ContentType="application/vnd.openxmlformats-officedocument.theme+xml"/>
  <Override PartName="/ppt/slides/slide3.xml" ContentType="application/vnd.openxmlformats-officedocument.presentationml.slide+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8.xml" ContentType="application/vnd.openxmlformats-officedocument.presentationml.slide+xml"/>
  <Override PartName="/ppt/slideLayouts/slideLayout26.xml" ContentType="application/vnd.openxmlformats-officedocument.presentationml.slideLayout+xml"/>
  <Override PartName="/ppt/slideMasters/slideMaster5.xml" ContentType="application/vnd.openxmlformats-officedocument.presentationml.slideMaster+xml"/>
  <Override PartName="/ppt/slideLayouts/slideLayout25.xml" ContentType="application/vnd.openxmlformats-officedocument.presentationml.slideLayout+xml"/>
  <Override PartName="/ppt/slideLayouts/slideLayout24.xml" ContentType="application/vnd.openxmlformats-officedocument.presentationml.slideLayout+xml"/>
  <Override PartName="/ppt/theme/theme5.xml" ContentType="application/vnd.openxmlformats-officedocument.theme+xml"/>
  <Override PartName="/ppt/slideLayouts/slideLayout27.xml" ContentType="application/vnd.openxmlformats-officedocument.presentationml.slideLayout+xml"/>
  <Override PartName="/ppt/viewProps.xml" ContentType="application/vnd.openxmlformats-officedocument.presentationml.viewProps+xml"/>
  <Override PartName="/customXml/item3.xml" ContentType="application/xml"/>
  <Override PartName="/customXml/itemProps3.xml" ContentType="application/vnd.openxmlformats-officedocument.customXmlProperties+xml"/>
  <Override PartName="/ppt/slides/slide7.xml" ContentType="application/vnd.openxmlformats-officedocument.presentationml.slide+xml"/>
  <Override PartName="/ppt/slides/slide2.xml" ContentType="application/vnd.openxmlformats-officedocument.presentationml.slide+xml"/>
  <Override PartName="/ppt/slideLayouts/slideLayout39.xml" ContentType="application/vnd.openxmlformats-officedocument.presentationml.slideLayout+xml"/>
  <Override PartName="/ppt/slideMasters/slideMaster8.xml" ContentType="application/vnd.openxmlformats-officedocument.presentationml.slideMaster+xml"/>
  <Override PartName="/ppt/theme/theme8.xml" ContentType="application/vnd.openxmlformats-officedocument.theme+xml"/>
  <Override PartName="/ppt/presProps.xml" ContentType="application/vnd.openxmlformats-officedocument.presentationml.presProps+xml"/>
  <Override PartName="/customXml/item2.xml" ContentType="application/xml"/>
  <Override PartName="/customXml/itemProps2.xml" ContentType="application/vnd.openxmlformats-officedocument.customXmlProperties+xml"/>
  <Override PartName="/ppt/slides/slide6.xml" ContentType="application/vnd.openxmlformats-officedocument.presentationml.slide+xml"/>
  <Override PartName="/ppt/charts/chart2.xml" ContentType="application/vnd.openxmlformats-officedocument.drawingml.chart+xml"/>
  <Override PartName="/ppt/charts/colors2.xml" ContentType="application/vnd.ms-office.chartcolorstyle+xml"/>
  <Override PartName="/ppt/charts/style2.xml" ContentType="application/vnd.ms-office.chartstyle+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charts/chart3.xml" ContentType="application/vnd.openxmlformats-officedocument.drawingml.chart+xml"/>
  <Override PartName="/ppt/charts/colors3.xml" ContentType="application/vnd.ms-office.chartcolorstyle+xml"/>
  <Override PartName="/ppt/charts/style3.xml" ContentType="application/vnd.ms-office.chartstyle+xml"/>
  <Override PartName="/customXml/item1.xml" ContentType="application/xml"/>
  <Override PartName="/customXml/itemProps1.xml" ContentType="application/vnd.openxmlformats-officedocument.customXmlProperties+xml"/>
  <Override PartName="/ppt/slides/slide1.xml" ContentType="application/vnd.openxmlformats-officedocument.presentationml.slide+xml"/>
  <Override PartName="/ppt/handoutMasters/handoutMaster1.xml" ContentType="application/vnd.openxmlformats-officedocument.presentationml.handoutMaster+xml"/>
  <Override PartName="/ppt/theme/theme10.xml" ContentType="application/vnd.openxmlformats-officedocument.theme+xml"/>
  <Override PartName="/ppt/slides/slide5.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Override PartName="/docProps/app.xml" ContentType="application/vnd.openxmlformats-officedocument.extended-properties+xml"/>
</Types>
</file>

<file path=_rels/.rels>&#65279;<?xml version="1.0" encoding="utf-8"?><Relationships xmlns="http://schemas.openxmlformats.org/package/2006/relationships"><Relationship Type="http://schemas.openxmlformats.org/package/2006/relationships/metadata/core-properties" Target="/docProps/core.xml" Id="rId3" /><Relationship Type="http://schemas.openxmlformats.org/package/2006/relationships/metadata/thumbnail" Target="/docProps/thumbnail.jpeg" Id="rId2" /><Relationship Type="http://schemas.openxmlformats.org/officeDocument/2006/relationships/officeDocument" Target="/ppt/presentation.xml" Id="rId1" /><Relationship Type="http://schemas.openxmlformats.org/officeDocument/2006/relationships/custom-properties" Target="/docProps/custom.xml" Id="rId5" /><Relationship Type="http://schemas.openxmlformats.org/officeDocument/2006/relationships/extended-properties" Target="/docProps/app.xml" Id="rId4" /></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embedTrueTypeFonts="1">
  <p:sldMasterIdLst>
    <p:sldMasterId id="2147483675" r:id="rId1"/>
    <p:sldMasterId id="2147483698" r:id="rId2"/>
    <p:sldMasterId id="2147483678" r:id="rId3"/>
    <p:sldMasterId id="2147483689" r:id="rId5"/>
    <p:sldMasterId id="2147483725" r:id="rId8"/>
  </p:sldMasterIdLst>
  <p:handoutMasterIdLst>
    <p:handoutMasterId r:id="rId19"/>
  </p:handoutMasterIdLst>
  <p:sldIdLst>
    <p:sldId id="270" r:id="rId10"/>
    <p:sldId id="271" r:id="rId11"/>
    <p:sldId id="273" r:id="rId12"/>
    <p:sldId id="274" r:id="rId13"/>
    <p:sldId id="275" r:id="rId14"/>
    <p:sldId id="276" r:id="rId15"/>
    <p:sldId id="277" r:id="rId16"/>
    <p:sldId id="278" r:id="rId17"/>
    <p:sldId id="280" r:id="rId18"/>
  </p:sldIdLst>
  <p:sldSz cx="18288000" cy="10287000"/>
  <p:notesSz cx="6858000" cy="9144000"/>
  <p:embeddedFontLst>
    <p:embeddedFont>
      <p:font typeface="Calibri" panose="020F0502020204030204" pitchFamily="34" charset="0"/>
      <p:regular r:id="rId20"/>
      <p:bold r:id="rId21"/>
      <p:italic r:id="rId22"/>
      <p:boldItalic r:id="rId23"/>
    </p:embeddedFont>
    <p:embeddedFont>
      <p:font typeface="Myriad Pro" panose="020B0503030403020204" pitchFamily="34" charset="0"/>
      <p:regular r:id="rId24"/>
      <p:bold r:id="rId25"/>
      <p:italic r:id="rId26"/>
      <p:boldItalic r:id="rId27"/>
    </p:embeddedFont>
    <p:embeddedFont>
      <p:font typeface="Open Sans" panose="020B0606030504020204" pitchFamily="34" charset="0"/>
      <p:regular r:id="rId28"/>
      <p:bold r:id="rId29"/>
      <p:italic r:id="rId30"/>
      <p:boldItalic r:id="rId31"/>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12604"/>
    <a:srgbClr val="8C0B31"/>
    <a:srgbClr val="F79E8E"/>
    <a:srgbClr val="391A53"/>
    <a:srgbClr val="2A255A"/>
    <a:srgbClr val="104B2B"/>
    <a:srgbClr val="CBFFD1"/>
    <a:srgbClr val="00B23B"/>
    <a:srgbClr val="FF9D02"/>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4" d="100"/>
          <a:sy n="74" d="100"/>
        </p:scale>
        <p:origin x="492" y="78"/>
      </p:cViewPr>
      <p:guideLst/>
    </p:cSldViewPr>
  </p:slideViewPr>
  <p:notesTextViewPr>
    <p:cViewPr>
      <p:scale>
        <a:sx n="1" d="1"/>
        <a:sy n="1" d="1"/>
      </p:scale>
      <p:origin x="0" y="0"/>
    </p:cViewPr>
  </p:notesTextViewPr>
  <p:notesViewPr>
    <p:cSldViewPr snapToGrid="0">
      <p:cViewPr varScale="1">
        <p:scale>
          <a:sx n="87" d="100"/>
          <a:sy n="87" d="100"/>
        </p:scale>
        <p:origin x="3840" y="66"/>
      </p:cViewPr>
      <p:guideLst/>
    </p:cSldViewPr>
  </p:notesViewPr>
  <p:gridSpacing cx="72008" cy="72008"/>
</p:viewPr>
</file>

<file path=ppt/_rels/presentation.xml.rels>&#65279;<?xml version="1.0" encoding="utf-8"?><Relationships xmlns="http://schemas.openxmlformats.org/package/2006/relationships"><Relationship Type="http://schemas.openxmlformats.org/officeDocument/2006/relationships/slide" Target="/ppt/slides/slide4.xml" Id="rId13" /><Relationship Type="http://schemas.openxmlformats.org/officeDocument/2006/relationships/slide" Target="/ppt/slides/slide9.xml" Id="rId18" /><Relationship Type="http://schemas.openxmlformats.org/officeDocument/2006/relationships/font" Target="/ppt/fonts/font7.fntdata" Id="rId26" /><Relationship Type="http://schemas.openxmlformats.org/officeDocument/2006/relationships/font" Target="/ppt/fonts/font2.fntdata" Id="rId21" /><Relationship Type="http://schemas.openxmlformats.org/officeDocument/2006/relationships/theme" Target="/ppt/theme/theme1.xml" Id="rId34" /><Relationship Type="http://schemas.openxmlformats.org/officeDocument/2006/relationships/slide" Target="/ppt/slides/slide3.xml" Id="rId12" /><Relationship Type="http://schemas.openxmlformats.org/officeDocument/2006/relationships/slide" Target="/ppt/slides/slide8.xml" Id="rId17" /><Relationship Type="http://schemas.openxmlformats.org/officeDocument/2006/relationships/font" Target="/ppt/fonts/font6.fntdata" Id="rId25" /><Relationship Type="http://schemas.openxmlformats.org/officeDocument/2006/relationships/viewProps" Target="/ppt/viewProps.xml" Id="rId33" /><Relationship Type="http://schemas.openxmlformats.org/officeDocument/2006/relationships/customXml" Target="/customXml/item3.xml" Id="rId38" /><Relationship Type="http://schemas.openxmlformats.org/officeDocument/2006/relationships/slideMaster" Target="/ppt/slideMasters/slideMaster2.xml" Id="rId2" /><Relationship Type="http://schemas.openxmlformats.org/officeDocument/2006/relationships/slide" Target="/ppt/slides/slide7.xml" Id="rId16" /><Relationship Type="http://schemas.openxmlformats.org/officeDocument/2006/relationships/font" Target="/ppt/fonts/font1.fntdata" Id="rId20" /><Relationship Type="http://schemas.openxmlformats.org/officeDocument/2006/relationships/font" Target="/ppt/fonts/font10.fntdata" Id="rId29" /><Relationship Type="http://schemas.openxmlformats.org/officeDocument/2006/relationships/slideMaster" Target="/ppt/slideMasters/slideMaster1.xml" Id="rId1" /><Relationship Type="http://schemas.openxmlformats.org/officeDocument/2006/relationships/slide" Target="/ppt/slides/slide2.xml" Id="rId11" /><Relationship Type="http://schemas.openxmlformats.org/officeDocument/2006/relationships/font" Target="/ppt/fonts/font5.fntdata" Id="rId24" /><Relationship Type="http://schemas.openxmlformats.org/officeDocument/2006/relationships/presProps" Target="/ppt/presProps.xml" Id="rId32" /><Relationship Type="http://schemas.openxmlformats.org/officeDocument/2006/relationships/customXml" Target="/customXml/item2.xml" Id="rId37" /><Relationship Type="http://schemas.openxmlformats.org/officeDocument/2006/relationships/slideMaster" Target="/ppt/slideMasters/slideMaster5.xml" Id="rId5" /><Relationship Type="http://schemas.openxmlformats.org/officeDocument/2006/relationships/slide" Target="/ppt/slides/slide6.xml" Id="rId15" /><Relationship Type="http://schemas.openxmlformats.org/officeDocument/2006/relationships/font" Target="/ppt/fonts/font4.fntdata" Id="rId23" /><Relationship Type="http://schemas.openxmlformats.org/officeDocument/2006/relationships/font" Target="/ppt/fonts/font9.fntdata" Id="rId28" /><Relationship Type="http://schemas.openxmlformats.org/officeDocument/2006/relationships/customXml" Target="/customXml/item1.xml" Id="rId36" /><Relationship Type="http://schemas.openxmlformats.org/officeDocument/2006/relationships/slide" Target="/ppt/slides/slide1.xml" Id="rId10" /><Relationship Type="http://schemas.openxmlformats.org/officeDocument/2006/relationships/handoutMaster" Target="/ppt/handoutMasters/handoutMaster1.xml" Id="rId19" /><Relationship Type="http://schemas.openxmlformats.org/officeDocument/2006/relationships/font" Target="/ppt/fonts/font12.fntdata" Id="rId31" /><Relationship Type="http://schemas.openxmlformats.org/officeDocument/2006/relationships/slide" Target="/ppt/slides/slide5.xml" Id="rId14" /><Relationship Type="http://schemas.openxmlformats.org/officeDocument/2006/relationships/font" Target="/ppt/fonts/font3.fntdata" Id="rId22" /><Relationship Type="http://schemas.openxmlformats.org/officeDocument/2006/relationships/font" Target="/ppt/fonts/font8.fntdata" Id="rId27" /><Relationship Type="http://schemas.openxmlformats.org/officeDocument/2006/relationships/font" Target="/ppt/fonts/font11.fntdata" Id="rId30" /><Relationship Type="http://schemas.openxmlformats.org/officeDocument/2006/relationships/tableStyles" Target="/ppt/tableStyles.xml" Id="rId35" /><Relationship Type="http://schemas.openxmlformats.org/officeDocument/2006/relationships/slideMaster" Target="/ppt/slideMasters/slideMaster8.xml" Id="rId8" /><Relationship Type="http://schemas.openxmlformats.org/officeDocument/2006/relationships/slideMaster" Target="/ppt/slideMasters/slideMaster3.xml" Id="rId3" /></Relationships>
</file>

<file path=ppt/charts/_rels/chart1.xml.rels>&#65279;<?xml version="1.0" encoding="utf-8"?><Relationships xmlns="http://schemas.openxmlformats.org/package/2006/relationships"><Relationship Type="http://schemas.openxmlformats.org/officeDocument/2006/relationships/package" Target="/ppt/embeddings/Microsoft_Excel_Worksheet.xlsx" Id="rId3" /><Relationship Type="http://schemas.microsoft.com/office/2011/relationships/chartColorStyle" Target="/ppt/charts/colors1.xml" Id="rId2" /><Relationship Type="http://schemas.microsoft.com/office/2011/relationships/chartStyle" Target="/ppt/charts/style1.xml" Id="rId1" /></Relationships>
</file>

<file path=ppt/charts/_rels/chart2.xml.rels>&#65279;<?xml version="1.0" encoding="utf-8"?><Relationships xmlns="http://schemas.openxmlformats.org/package/2006/relationships"><Relationship Type="http://schemas.openxmlformats.org/officeDocument/2006/relationships/package" Target="/ppt/embeddings/Microsoft_Excel_Worksheet1.xlsx" Id="rId3" /><Relationship Type="http://schemas.microsoft.com/office/2011/relationships/chartColorStyle" Target="/ppt/charts/colors2.xml" Id="rId2" /><Relationship Type="http://schemas.microsoft.com/office/2011/relationships/chartStyle" Target="/ppt/charts/style2.xml" Id="rId1" /></Relationships>
</file>

<file path=ppt/charts/_rels/chart3.xml.rels>&#65279;<?xml version="1.0" encoding="utf-8"?><Relationships xmlns="http://schemas.openxmlformats.org/package/2006/relationships"><Relationship Type="http://schemas.openxmlformats.org/officeDocument/2006/relationships/package" Target="/ppt/embeddings/Microsoft_Excel_Worksheet2.xlsx" Id="rId3" /><Relationship Type="http://schemas.microsoft.com/office/2011/relationships/chartColorStyle" Target="/ppt/charts/colors3.xml" Id="rId2" /><Relationship Type="http://schemas.microsoft.com/office/2011/relationships/chartStyle" Target="/ppt/charts/style3.xml" Id="rId1" /></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solidFill>
                  <a:srgbClr val="184547"/>
                </a:solidFill>
                <a:latin typeface="Open Sans" panose="020B0606030504020204" pitchFamily="34" charset="0"/>
                <a:ea typeface="Open Sans" panose="020B0606030504020204" pitchFamily="34" charset="0"/>
                <a:cs typeface="Open Sans" panose="020B0606030504020204" pitchFamily="34" charset="0"/>
              </a:rPr>
              <a:t>Example</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Example</c:v>
                </c:pt>
              </c:strCache>
            </c:strRef>
          </c:tx>
          <c:spPr>
            <a:solidFill>
              <a:srgbClr val="104B2B"/>
            </a:solidFill>
          </c:spPr>
          <c:dPt>
            <c:idx val="0"/>
            <c:bubble3D val="0"/>
            <c:spPr>
              <a:solidFill>
                <a:srgbClr val="104B2B"/>
              </a:solidFill>
              <a:ln w="19050">
                <a:solidFill>
                  <a:schemeClr val="lt1"/>
                </a:solidFill>
              </a:ln>
              <a:effectLst/>
            </c:spPr>
            <c:extLst>
              <c:ext xmlns:c16="http://schemas.microsoft.com/office/drawing/2014/chart" uri="{C3380CC4-5D6E-409C-BE32-E72D297353CC}">
                <c16:uniqueId val="{00000001-57FF-409E-8B49-B350BF49F477}"/>
              </c:ext>
            </c:extLst>
          </c:dPt>
          <c:dPt>
            <c:idx val="1"/>
            <c:bubble3D val="0"/>
            <c:spPr>
              <a:solidFill>
                <a:srgbClr val="00B23B"/>
              </a:solidFill>
              <a:ln w="19050">
                <a:solidFill>
                  <a:schemeClr val="lt1"/>
                </a:solidFill>
              </a:ln>
              <a:effectLst/>
            </c:spPr>
            <c:extLst>
              <c:ext xmlns:c16="http://schemas.microsoft.com/office/drawing/2014/chart" uri="{C3380CC4-5D6E-409C-BE32-E72D297353CC}">
                <c16:uniqueId val="{00000003-57FF-409E-8B49-B350BF49F477}"/>
              </c:ext>
            </c:extLst>
          </c:dPt>
          <c:dPt>
            <c:idx val="2"/>
            <c:bubble3D val="0"/>
            <c:spPr>
              <a:solidFill>
                <a:srgbClr val="CBFFD1"/>
              </a:solidFill>
              <a:ln w="19050">
                <a:solidFill>
                  <a:schemeClr val="lt1"/>
                </a:solidFill>
              </a:ln>
              <a:effectLst/>
            </c:spPr>
            <c:extLst>
              <c:ext xmlns:c16="http://schemas.microsoft.com/office/drawing/2014/chart" uri="{C3380CC4-5D6E-409C-BE32-E72D297353CC}">
                <c16:uniqueId val="{00000005-57FF-409E-8B49-B350BF49F477}"/>
              </c:ext>
            </c:extLst>
          </c:dPt>
          <c:dPt>
            <c:idx val="3"/>
            <c:bubble3D val="0"/>
            <c:spPr>
              <a:solidFill>
                <a:srgbClr val="104B2B"/>
              </a:solidFill>
              <a:ln w="19050">
                <a:solidFill>
                  <a:schemeClr val="lt1"/>
                </a:solidFill>
              </a:ln>
              <a:effectLst/>
            </c:spPr>
            <c:extLst>
              <c:ext xmlns:c16="http://schemas.microsoft.com/office/drawing/2014/chart" uri="{C3380CC4-5D6E-409C-BE32-E72D297353CC}">
                <c16:uniqueId val="{00000007-57FF-409E-8B49-B350BF49F477}"/>
              </c:ext>
            </c:extLst>
          </c:dPt>
          <c:cat>
            <c:strRef>
              <c:f>Sheet1!$A$2:$A$5</c:f>
              <c:strCache>
                <c:ptCount val="3"/>
                <c:pt idx="0">
                  <c:v>1st Qtr</c:v>
                </c:pt>
                <c:pt idx="1">
                  <c:v>2nd Qtr</c:v>
                </c:pt>
                <c:pt idx="2">
                  <c:v>3rd Qtr</c:v>
                </c:pt>
              </c:strCache>
            </c:strRef>
          </c:cat>
          <c:val>
            <c:numRef>
              <c:f>Sheet1!$B$2:$B$5</c:f>
              <c:numCache>
                <c:formatCode>General</c:formatCode>
                <c:ptCount val="4"/>
                <c:pt idx="0">
                  <c:v>8.1999999999999993</c:v>
                </c:pt>
                <c:pt idx="1">
                  <c:v>3.2</c:v>
                </c:pt>
                <c:pt idx="2">
                  <c:v>1.4</c:v>
                </c:pt>
              </c:numCache>
            </c:numRef>
          </c:val>
          <c:extLst>
            <c:ext xmlns:c16="http://schemas.microsoft.com/office/drawing/2014/chart" uri="{C3380CC4-5D6E-409C-BE32-E72D297353CC}">
              <c16:uniqueId val="{00000008-57FF-409E-8B49-B350BF49F477}"/>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GB" dirty="0">
                <a:solidFill>
                  <a:srgbClr val="184547"/>
                </a:solidFill>
                <a:latin typeface="Open Sans" panose="020B0606030504020204" pitchFamily="34" charset="0"/>
                <a:ea typeface="Open Sans" panose="020B0606030504020204" pitchFamily="34" charset="0"/>
                <a:cs typeface="Open Sans" panose="020B0606030504020204" pitchFamily="34" charset="0"/>
              </a:rPr>
              <a:t>Exampl</a:t>
            </a:r>
            <a:r>
              <a:rPr lang="en-GB" dirty="0">
                <a:solidFill>
                  <a:srgbClr val="184547"/>
                </a:solidFill>
              </a:rPr>
              <a:t>e</a:t>
            </a:r>
          </a:p>
        </c:rich>
      </c:tx>
      <c:layout>
        <c:manualLayout>
          <c:xMode val="edge"/>
          <c:yMode val="edge"/>
          <c:x val="0.39892269627109256"/>
          <c:y val="0"/>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Series 1</c:v>
                </c:pt>
              </c:strCache>
            </c:strRef>
          </c:tx>
          <c:spPr>
            <a:solidFill>
              <a:srgbClr val="104B2B"/>
            </a:solidFill>
            <a:ln>
              <a:noFill/>
            </a:ln>
            <a:effectLst/>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4E54-4548-9A9C-2D539F58595C}"/>
            </c:ext>
          </c:extLst>
        </c:ser>
        <c:ser>
          <c:idx val="1"/>
          <c:order val="1"/>
          <c:tx>
            <c:strRef>
              <c:f>Sheet1!$C$1</c:f>
              <c:strCache>
                <c:ptCount val="1"/>
                <c:pt idx="0">
                  <c:v>Series 2</c:v>
                </c:pt>
              </c:strCache>
            </c:strRef>
          </c:tx>
          <c:spPr>
            <a:solidFill>
              <a:srgbClr val="00B23B"/>
            </a:solidFill>
            <a:ln>
              <a:noFill/>
            </a:ln>
            <a:effectLst/>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4E54-4548-9A9C-2D539F58595C}"/>
            </c:ext>
          </c:extLst>
        </c:ser>
        <c:ser>
          <c:idx val="2"/>
          <c:order val="2"/>
          <c:tx>
            <c:strRef>
              <c:f>Sheet1!$D$1</c:f>
              <c:strCache>
                <c:ptCount val="1"/>
                <c:pt idx="0">
                  <c:v>Series 3</c:v>
                </c:pt>
              </c:strCache>
            </c:strRef>
          </c:tx>
          <c:spPr>
            <a:solidFill>
              <a:srgbClr val="CBFFD1"/>
            </a:solidFill>
            <a:ln>
              <a:noFill/>
            </a:ln>
            <a:effectLst/>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4E54-4548-9A9C-2D539F58595C}"/>
            </c:ext>
          </c:extLst>
        </c:ser>
        <c:dLbls>
          <c:showLegendKey val="0"/>
          <c:showVal val="0"/>
          <c:showCatName val="0"/>
          <c:showSerName val="0"/>
          <c:showPercent val="0"/>
          <c:showBubbleSize val="0"/>
        </c:dLbls>
        <c:gapWidth val="219"/>
        <c:overlap val="-27"/>
        <c:axId val="1212732623"/>
        <c:axId val="1212731375"/>
      </c:barChart>
      <c:catAx>
        <c:axId val="121273262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212731375"/>
        <c:crosses val="autoZero"/>
        <c:auto val="1"/>
        <c:lblAlgn val="ctr"/>
        <c:lblOffset val="100"/>
        <c:noMultiLvlLbl val="0"/>
      </c:catAx>
      <c:valAx>
        <c:axId val="121273137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21273262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GB" b="0" dirty="0">
                <a:solidFill>
                  <a:srgbClr val="184547"/>
                </a:solidFill>
                <a:latin typeface="Open Sans" panose="020B0606030504020204" pitchFamily="34" charset="0"/>
                <a:ea typeface="Open Sans" panose="020B0606030504020204" pitchFamily="34" charset="0"/>
                <a:cs typeface="Open Sans" panose="020B0606030504020204" pitchFamily="34" charset="0"/>
              </a:rPr>
              <a:t>Example</a:t>
            </a:r>
          </a:p>
        </c:rich>
      </c:tx>
      <c:layout>
        <c:manualLayout>
          <c:xMode val="edge"/>
          <c:yMode val="edge"/>
          <c:x val="0.31095522084882782"/>
          <c:y val="0"/>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Series 1</c:v>
                </c:pt>
              </c:strCache>
            </c:strRef>
          </c:tx>
          <c:spPr>
            <a:ln w="28575" cap="rnd">
              <a:solidFill>
                <a:srgbClr val="104B2B"/>
              </a:solidFill>
              <a:round/>
            </a:ln>
            <a:effectLst/>
          </c:spPr>
          <c:marker>
            <c:symbol val="none"/>
          </c:marker>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smooth val="0"/>
          <c:extLst>
            <c:ext xmlns:c16="http://schemas.microsoft.com/office/drawing/2014/chart" uri="{C3380CC4-5D6E-409C-BE32-E72D297353CC}">
              <c16:uniqueId val="{00000000-FB53-491E-B827-D3A52B8E80B8}"/>
            </c:ext>
          </c:extLst>
        </c:ser>
        <c:ser>
          <c:idx val="1"/>
          <c:order val="1"/>
          <c:tx>
            <c:strRef>
              <c:f>Sheet1!$C$1</c:f>
              <c:strCache>
                <c:ptCount val="1"/>
                <c:pt idx="0">
                  <c:v>Series 2</c:v>
                </c:pt>
              </c:strCache>
            </c:strRef>
          </c:tx>
          <c:spPr>
            <a:ln w="28575" cap="rnd">
              <a:solidFill>
                <a:srgbClr val="00B23B"/>
              </a:solidFill>
              <a:round/>
            </a:ln>
            <a:effectLst/>
          </c:spPr>
          <c:marker>
            <c:symbol val="none"/>
          </c:marker>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smooth val="0"/>
          <c:extLst>
            <c:ext xmlns:c16="http://schemas.microsoft.com/office/drawing/2014/chart" uri="{C3380CC4-5D6E-409C-BE32-E72D297353CC}">
              <c16:uniqueId val="{00000001-FB53-491E-B827-D3A52B8E80B8}"/>
            </c:ext>
          </c:extLst>
        </c:ser>
        <c:ser>
          <c:idx val="2"/>
          <c:order val="2"/>
          <c:tx>
            <c:strRef>
              <c:f>Sheet1!$D$1</c:f>
              <c:strCache>
                <c:ptCount val="1"/>
                <c:pt idx="0">
                  <c:v>Series 3</c:v>
                </c:pt>
              </c:strCache>
            </c:strRef>
          </c:tx>
          <c:spPr>
            <a:ln w="28575" cap="rnd">
              <a:solidFill>
                <a:srgbClr val="CBFFD1"/>
              </a:solidFill>
              <a:round/>
            </a:ln>
            <a:effectLst/>
          </c:spPr>
          <c:marker>
            <c:symbol val="none"/>
          </c:marker>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smooth val="0"/>
          <c:extLst>
            <c:ext xmlns:c16="http://schemas.microsoft.com/office/drawing/2014/chart" uri="{C3380CC4-5D6E-409C-BE32-E72D297353CC}">
              <c16:uniqueId val="{00000002-FB53-491E-B827-D3A52B8E80B8}"/>
            </c:ext>
          </c:extLst>
        </c:ser>
        <c:dLbls>
          <c:showLegendKey val="0"/>
          <c:showVal val="0"/>
          <c:showCatName val="0"/>
          <c:showSerName val="0"/>
          <c:showPercent val="0"/>
          <c:showBubbleSize val="0"/>
        </c:dLbls>
        <c:smooth val="0"/>
        <c:axId val="1522844239"/>
        <c:axId val="1522839663"/>
      </c:lineChart>
      <c:catAx>
        <c:axId val="152284423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22839663"/>
        <c:crosses val="autoZero"/>
        <c:auto val="1"/>
        <c:lblAlgn val="ctr"/>
        <c:lblOffset val="100"/>
        <c:noMultiLvlLbl val="0"/>
      </c:catAx>
      <c:valAx>
        <c:axId val="152283966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2284423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&#65279;<?xml version="1.0" encoding="utf-8"?><Relationships xmlns="http://schemas.openxmlformats.org/package/2006/relationships"><Relationship Type="http://schemas.openxmlformats.org/officeDocument/2006/relationships/theme" Target="/ppt/theme/theme10.xml" Id="rId1"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141A62C-1492-84A2-7E97-C8A4CE50F12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E3F99754-EC02-84B8-8305-F756B1C295A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592D609-C8CE-424D-ABB1-9A04263B9172}" type="datetimeFigureOut">
              <a:rPr lang="en-GB" smtClean="0"/>
              <a:t>22/11/2023</a:t>
            </a:fld>
            <a:endParaRPr lang="en-GB"/>
          </a:p>
        </p:txBody>
      </p:sp>
      <p:sp>
        <p:nvSpPr>
          <p:cNvPr id="4" name="Footer Placeholder 3">
            <a:extLst>
              <a:ext uri="{FF2B5EF4-FFF2-40B4-BE49-F238E27FC236}">
                <a16:creationId xmlns:a16="http://schemas.microsoft.com/office/drawing/2014/main" id="{66165731-641B-C9EA-0FC9-5AF051280FB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2D3554CC-CFE1-7C89-F9AB-13FF52BF5B3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BC0F040-1FE9-4D7A-8EBB-F31915AB2B12}" type="slidenum">
              <a:rPr lang="en-GB" smtClean="0"/>
              <a:t>‹#›</a:t>
            </a:fld>
            <a:endParaRPr lang="en-GB"/>
          </a:p>
        </p:txBody>
      </p:sp>
    </p:spTree>
    <p:extLst>
      <p:ext uri="{BB962C8B-B14F-4D97-AF65-F5344CB8AC3E}">
        <p14:creationId xmlns:p14="http://schemas.microsoft.com/office/powerpoint/2010/main" val="1880491743"/>
      </p:ext>
    </p:extLst>
  </p:cSld>
  <p:clrMap bg1="lt1" tx1="dk1" bg2="lt2" tx2="dk2" accent1="accent1" accent2="accent2" accent3="accent3" accent4="accent4" accent5="accent5" accent6="accent6" hlink="hlink" folHlink="folHlink"/>
</p:handoutMaster>
</file>

<file path=ppt/slideLayouts/_rels/slideLayout2.xml.rels>&#65279;<?xml version="1.0" encoding="utf-8"?><Relationships xmlns="http://schemas.openxmlformats.org/package/2006/relationships"><Relationship Type="http://schemas.openxmlformats.org/officeDocument/2006/relationships/image" Target="/ppt/media/image4.svg" Id="rId3" /><Relationship Type="http://schemas.openxmlformats.org/officeDocument/2006/relationships/image" Target="/ppt/media/image3.png" Id="rId2" /><Relationship Type="http://schemas.openxmlformats.org/officeDocument/2006/relationships/slideMaster" Target="/ppt/slideMasters/slideMaster1.xml" Id="rId1" /></Relationships>
</file>

<file path=ppt/slideLayouts/_rels/slideLayout8.xml.rels>&#65279;<?xml version="1.0" encoding="utf-8"?><Relationships xmlns="http://schemas.openxmlformats.org/package/2006/relationships"><Relationship Type="http://schemas.openxmlformats.org/officeDocument/2006/relationships/image" Target="/ppt/media/image17.svg" Id="rId3" /><Relationship Type="http://schemas.openxmlformats.org/officeDocument/2006/relationships/image" Target="/ppt/media/image16.png" Id="rId2" /><Relationship Type="http://schemas.openxmlformats.org/officeDocument/2006/relationships/slideMaster" Target="/ppt/slideMasters/slideMaster2.xml" Id="rId1" /><Relationship Type="http://schemas.openxmlformats.org/officeDocument/2006/relationships/image" Target="/ppt/media/image18.png" Id="rId4" /></Relationships>
</file>

<file path=ppt/slideLayouts/_rels/slideLayout14.xml.rels>&#65279;<?xml version="1.0" encoding="utf-8"?><Relationships xmlns="http://schemas.openxmlformats.org/package/2006/relationships"><Relationship Type="http://schemas.openxmlformats.org/officeDocument/2006/relationships/image" Target="/ppt/media/image33.svg" Id="rId3" /><Relationship Type="http://schemas.openxmlformats.org/officeDocument/2006/relationships/image" Target="/ppt/media/image32.png" Id="rId2" /><Relationship Type="http://schemas.openxmlformats.org/officeDocument/2006/relationships/slideMaster" Target="/ppt/slideMasters/slideMaster3.xml" Id="rId1" /></Relationships>
</file>

<file path=ppt/slideLayouts/_rels/slideLayout24.xml.rels>&#65279;<?xml version="1.0" encoding="utf-8"?><Relationships xmlns="http://schemas.openxmlformats.org/package/2006/relationships"><Relationship Type="http://schemas.openxmlformats.org/officeDocument/2006/relationships/image" Target="/ppt/media/image45.svg" Id="rId3" /><Relationship Type="http://schemas.openxmlformats.org/officeDocument/2006/relationships/image" Target="/ppt/media/image44.png" Id="rId2" /><Relationship Type="http://schemas.openxmlformats.org/officeDocument/2006/relationships/slideMaster" Target="/ppt/slideMasters/slideMaster5.xml" Id="rId1" /></Relationships>
</file>

<file path=ppt/slideLayouts/_rels/slideLayout25.xml.rels>&#65279;<?xml version="1.0" encoding="utf-8"?><Relationships xmlns="http://schemas.openxmlformats.org/package/2006/relationships"><Relationship Type="http://schemas.openxmlformats.org/officeDocument/2006/relationships/image" Target="/ppt/media/image45.svg" Id="rId3" /><Relationship Type="http://schemas.openxmlformats.org/officeDocument/2006/relationships/image" Target="/ppt/media/image44.png" Id="rId2" /><Relationship Type="http://schemas.openxmlformats.org/officeDocument/2006/relationships/slideMaster" Target="/ppt/slideMasters/slideMaster5.xml" Id="rId1" /></Relationships>
</file>

<file path=ppt/slideLayouts/_rels/slideLayout26.xml.rels>&#65279;<?xml version="1.0" encoding="utf-8"?><Relationships xmlns="http://schemas.openxmlformats.org/package/2006/relationships"><Relationship Type="http://schemas.openxmlformats.org/officeDocument/2006/relationships/image" Target="/ppt/media/image45.svg" Id="rId3" /><Relationship Type="http://schemas.openxmlformats.org/officeDocument/2006/relationships/image" Target="/ppt/media/image44.png" Id="rId2" /><Relationship Type="http://schemas.openxmlformats.org/officeDocument/2006/relationships/slideMaster" Target="/ppt/slideMasters/slideMaster5.xml" Id="rId1" /></Relationships>
</file>

<file path=ppt/slideLayouts/_rels/slideLayout27.xml.rels>&#65279;<?xml version="1.0" encoding="utf-8"?><Relationships xmlns="http://schemas.openxmlformats.org/package/2006/relationships"><Relationship Type="http://schemas.openxmlformats.org/officeDocument/2006/relationships/image" Target="/ppt/media/image45.svg" Id="rId3" /><Relationship Type="http://schemas.openxmlformats.org/officeDocument/2006/relationships/image" Target="/ppt/media/image44.png" Id="rId2" /><Relationship Type="http://schemas.openxmlformats.org/officeDocument/2006/relationships/slideMaster" Target="/ppt/slideMasters/slideMaster5.xml" Id="rId1" /></Relationships>
</file>

<file path=ppt/slideLayouts/_rels/slideLayout39.xml.rels>&#65279;<?xml version="1.0" encoding="utf-8"?><Relationships xmlns="http://schemas.openxmlformats.org/package/2006/relationships"><Relationship Type="http://schemas.openxmlformats.org/officeDocument/2006/relationships/image" Target="/ppt/media/image51.svg" Id="rId3" /><Relationship Type="http://schemas.openxmlformats.org/officeDocument/2006/relationships/image" Target="/ppt/media/image50.png" Id="rId2" /><Relationship Type="http://schemas.openxmlformats.org/officeDocument/2006/relationships/slideMaster" Target="/ppt/slideMasters/slideMaster8.xml" Id="rId1" /></Relationships>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Green Plain">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9AB788F6-5BFE-CF9A-CB6B-86DCA3EF1A0A}"/>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3744"/>
            <a:ext cx="18288000" cy="10287000"/>
          </a:xfrm>
          <a:prstGeom prst="rect">
            <a:avLst/>
          </a:prstGeom>
        </p:spPr>
      </p:pic>
      <p:grpSp>
        <p:nvGrpSpPr>
          <p:cNvPr id="49" name="Group 48">
            <a:extLst>
              <a:ext uri="{FF2B5EF4-FFF2-40B4-BE49-F238E27FC236}">
                <a16:creationId xmlns:a16="http://schemas.microsoft.com/office/drawing/2014/main" id="{7F565169-0D07-B380-6736-1D1231573388}"/>
              </a:ext>
            </a:extLst>
          </p:cNvPr>
          <p:cNvGrpSpPr/>
          <p:nvPr userDrawn="1"/>
        </p:nvGrpSpPr>
        <p:grpSpPr>
          <a:xfrm>
            <a:off x="15223013" y="660475"/>
            <a:ext cx="2386036" cy="1915762"/>
            <a:chOff x="15223013" y="660475"/>
            <a:chExt cx="2386036" cy="1915762"/>
          </a:xfrm>
        </p:grpSpPr>
        <p:sp>
          <p:nvSpPr>
            <p:cNvPr id="12" name="Freeform: Shape 11">
              <a:extLst>
                <a:ext uri="{FF2B5EF4-FFF2-40B4-BE49-F238E27FC236}">
                  <a16:creationId xmlns:a16="http://schemas.microsoft.com/office/drawing/2014/main" id="{35CFE7D0-6C70-4102-FB80-F6D5AF1C32CC}"/>
                </a:ext>
              </a:extLst>
            </p:cNvPr>
            <p:cNvSpPr/>
            <p:nvPr/>
          </p:nvSpPr>
          <p:spPr>
            <a:xfrm>
              <a:off x="15223013" y="1162244"/>
              <a:ext cx="2373610" cy="440210"/>
            </a:xfrm>
            <a:custGeom>
              <a:avLst/>
              <a:gdLst>
                <a:gd name="connsiteX0" fmla="*/ 0 w 2373610"/>
                <a:gd name="connsiteY0" fmla="*/ 0 h 440210"/>
                <a:gd name="connsiteX1" fmla="*/ 2373610 w 2373610"/>
                <a:gd name="connsiteY1" fmla="*/ 0 h 440210"/>
                <a:gd name="connsiteX2" fmla="*/ 2373610 w 2373610"/>
                <a:gd name="connsiteY2" fmla="*/ 440211 h 440210"/>
                <a:gd name="connsiteX3" fmla="*/ 0 w 2373610"/>
                <a:gd name="connsiteY3" fmla="*/ 440211 h 440210"/>
              </a:gdLst>
              <a:ahLst/>
              <a:cxnLst>
                <a:cxn ang="0">
                  <a:pos x="connsiteX0" y="connsiteY0"/>
                </a:cxn>
                <a:cxn ang="0">
                  <a:pos x="connsiteX1" y="connsiteY1"/>
                </a:cxn>
                <a:cxn ang="0">
                  <a:pos x="connsiteX2" y="connsiteY2"/>
                </a:cxn>
                <a:cxn ang="0">
                  <a:pos x="connsiteX3" y="connsiteY3"/>
                </a:cxn>
              </a:cxnLst>
              <a:rect l="l" t="t" r="r" b="b"/>
              <a:pathLst>
                <a:path w="2373610" h="440210">
                  <a:moveTo>
                    <a:pt x="0" y="0"/>
                  </a:moveTo>
                  <a:lnTo>
                    <a:pt x="2373610" y="0"/>
                  </a:lnTo>
                  <a:lnTo>
                    <a:pt x="2373610" y="440211"/>
                  </a:lnTo>
                  <a:lnTo>
                    <a:pt x="0" y="440211"/>
                  </a:lnTo>
                  <a:close/>
                </a:path>
              </a:pathLst>
            </a:custGeom>
            <a:solidFill>
              <a:srgbClr val="104B2B"/>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58569215-5CE6-D3C9-C287-9EA025FCE7D6}"/>
                </a:ext>
              </a:extLst>
            </p:cNvPr>
            <p:cNvSpPr/>
            <p:nvPr/>
          </p:nvSpPr>
          <p:spPr>
            <a:xfrm>
              <a:off x="15303482" y="1239935"/>
              <a:ext cx="174910" cy="281046"/>
            </a:xfrm>
            <a:custGeom>
              <a:avLst/>
              <a:gdLst>
                <a:gd name="connsiteX0" fmla="*/ 174911 w 174910"/>
                <a:gd name="connsiteY0" fmla="*/ 281008 h 281046"/>
                <a:gd name="connsiteX1" fmla="*/ 0 w 174910"/>
                <a:gd name="connsiteY1" fmla="*/ 281008 h 281046"/>
                <a:gd name="connsiteX2" fmla="*/ 0 w 174910"/>
                <a:gd name="connsiteY2" fmla="*/ 0 h 281046"/>
                <a:gd name="connsiteX3" fmla="*/ 174872 w 174910"/>
                <a:gd name="connsiteY3" fmla="*/ 0 h 281046"/>
                <a:gd name="connsiteX4" fmla="*/ 174872 w 174910"/>
                <a:gd name="connsiteY4" fmla="*/ 60941 h 281046"/>
                <a:gd name="connsiteX5" fmla="*/ 79582 w 174910"/>
                <a:gd name="connsiteY5" fmla="*/ 60941 h 281046"/>
                <a:gd name="connsiteX6" fmla="*/ 79582 w 174910"/>
                <a:gd name="connsiteY6" fmla="*/ 105132 h 281046"/>
                <a:gd name="connsiteX7" fmla="*/ 167848 w 174910"/>
                <a:gd name="connsiteY7" fmla="*/ 105132 h 281046"/>
                <a:gd name="connsiteX8" fmla="*/ 167848 w 174910"/>
                <a:gd name="connsiteY8" fmla="*/ 166073 h 281046"/>
                <a:gd name="connsiteX9" fmla="*/ 79582 w 174910"/>
                <a:gd name="connsiteY9" fmla="*/ 166073 h 281046"/>
                <a:gd name="connsiteX10" fmla="*/ 79582 w 174910"/>
                <a:gd name="connsiteY10" fmla="*/ 219141 h 281046"/>
                <a:gd name="connsiteX11" fmla="*/ 174872 w 174910"/>
                <a:gd name="connsiteY11" fmla="*/ 219141 h 281046"/>
                <a:gd name="connsiteX12" fmla="*/ 174872 w 174910"/>
                <a:gd name="connsiteY12" fmla="*/ 281046 h 281046"/>
                <a:gd name="connsiteX13" fmla="*/ 174872 w 174910"/>
                <a:gd name="connsiteY13" fmla="*/ 281046 h 28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4910" h="281046">
                  <a:moveTo>
                    <a:pt x="174911" y="281008"/>
                  </a:moveTo>
                  <a:lnTo>
                    <a:pt x="0" y="281008"/>
                  </a:lnTo>
                  <a:lnTo>
                    <a:pt x="0" y="0"/>
                  </a:lnTo>
                  <a:lnTo>
                    <a:pt x="174872" y="0"/>
                  </a:lnTo>
                  <a:lnTo>
                    <a:pt x="174872" y="60941"/>
                  </a:lnTo>
                  <a:lnTo>
                    <a:pt x="79582" y="60941"/>
                  </a:lnTo>
                  <a:lnTo>
                    <a:pt x="79582" y="105132"/>
                  </a:lnTo>
                  <a:lnTo>
                    <a:pt x="167848" y="105132"/>
                  </a:lnTo>
                  <a:lnTo>
                    <a:pt x="167848" y="166073"/>
                  </a:lnTo>
                  <a:lnTo>
                    <a:pt x="79582" y="166073"/>
                  </a:lnTo>
                  <a:lnTo>
                    <a:pt x="79582" y="219141"/>
                  </a:lnTo>
                  <a:lnTo>
                    <a:pt x="174872" y="219141"/>
                  </a:lnTo>
                  <a:lnTo>
                    <a:pt x="174872" y="281046"/>
                  </a:lnTo>
                  <a:lnTo>
                    <a:pt x="174872" y="281046"/>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F8118823-B1AF-96FD-89EA-11C25480C772}"/>
                </a:ext>
              </a:extLst>
            </p:cNvPr>
            <p:cNvSpPr/>
            <p:nvPr/>
          </p:nvSpPr>
          <p:spPr>
            <a:xfrm>
              <a:off x="15528335" y="1239896"/>
              <a:ext cx="252100" cy="284867"/>
            </a:xfrm>
            <a:custGeom>
              <a:avLst/>
              <a:gdLst>
                <a:gd name="connsiteX0" fmla="*/ 252062 w 252100"/>
                <a:gd name="connsiteY0" fmla="*/ 0 h 284867"/>
                <a:gd name="connsiteX1" fmla="*/ 252062 w 252100"/>
                <a:gd name="connsiteY1" fmla="*/ 169160 h 284867"/>
                <a:gd name="connsiteX2" fmla="*/ 219333 w 252100"/>
                <a:gd name="connsiteY2" fmla="*/ 254609 h 284867"/>
                <a:gd name="connsiteX3" fmla="*/ 124931 w 252100"/>
                <a:gd name="connsiteY3" fmla="*/ 284867 h 284867"/>
                <a:gd name="connsiteX4" fmla="*/ 32342 w 252100"/>
                <a:gd name="connsiteY4" fmla="*/ 255458 h 284867"/>
                <a:gd name="connsiteX5" fmla="*/ 0 w 252100"/>
                <a:gd name="connsiteY5" fmla="*/ 170897 h 284867"/>
                <a:gd name="connsiteX6" fmla="*/ 0 w 252100"/>
                <a:gd name="connsiteY6" fmla="*/ 0 h 284867"/>
                <a:gd name="connsiteX7" fmla="*/ 80007 w 252100"/>
                <a:gd name="connsiteY7" fmla="*/ 0 h 284867"/>
                <a:gd name="connsiteX8" fmla="*/ 80007 w 252100"/>
                <a:gd name="connsiteY8" fmla="*/ 164915 h 284867"/>
                <a:gd name="connsiteX9" fmla="*/ 91701 w 252100"/>
                <a:gd name="connsiteY9" fmla="*/ 208180 h 284867"/>
                <a:gd name="connsiteX10" fmla="*/ 126166 w 252100"/>
                <a:gd name="connsiteY10" fmla="*/ 221649 h 284867"/>
                <a:gd name="connsiteX11" fmla="*/ 161519 w 252100"/>
                <a:gd name="connsiteY11" fmla="*/ 208295 h 284867"/>
                <a:gd name="connsiteX12" fmla="*/ 172518 w 252100"/>
                <a:gd name="connsiteY12" fmla="*/ 164568 h 284867"/>
                <a:gd name="connsiteX13" fmla="*/ 172518 w 252100"/>
                <a:gd name="connsiteY13" fmla="*/ 39 h 284867"/>
                <a:gd name="connsiteX14" fmla="*/ 252100 w 252100"/>
                <a:gd name="connsiteY14" fmla="*/ 39 h 284867"/>
                <a:gd name="connsiteX15" fmla="*/ 252062 w 252100"/>
                <a:gd name="connsiteY15" fmla="*/ 39 h 284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2100" h="284867">
                  <a:moveTo>
                    <a:pt x="252062" y="0"/>
                  </a:moveTo>
                  <a:lnTo>
                    <a:pt x="252062" y="169160"/>
                  </a:lnTo>
                  <a:cubicBezTo>
                    <a:pt x="252062" y="205941"/>
                    <a:pt x="241139" y="234424"/>
                    <a:pt x="219333" y="254609"/>
                  </a:cubicBezTo>
                  <a:cubicBezTo>
                    <a:pt x="197489" y="274794"/>
                    <a:pt x="166034" y="284867"/>
                    <a:pt x="124931" y="284867"/>
                  </a:cubicBezTo>
                  <a:cubicBezTo>
                    <a:pt x="83828" y="284867"/>
                    <a:pt x="53917" y="275064"/>
                    <a:pt x="32342" y="255458"/>
                  </a:cubicBezTo>
                  <a:cubicBezTo>
                    <a:pt x="10768" y="235852"/>
                    <a:pt x="0" y="207678"/>
                    <a:pt x="0" y="170897"/>
                  </a:cubicBezTo>
                  <a:lnTo>
                    <a:pt x="0" y="0"/>
                  </a:lnTo>
                  <a:lnTo>
                    <a:pt x="80007" y="0"/>
                  </a:lnTo>
                  <a:lnTo>
                    <a:pt x="80007" y="164915"/>
                  </a:lnTo>
                  <a:cubicBezTo>
                    <a:pt x="80007" y="184791"/>
                    <a:pt x="83905" y="199187"/>
                    <a:pt x="91701" y="208180"/>
                  </a:cubicBezTo>
                  <a:cubicBezTo>
                    <a:pt x="99497" y="217134"/>
                    <a:pt x="110960" y="221649"/>
                    <a:pt x="126166" y="221649"/>
                  </a:cubicBezTo>
                  <a:cubicBezTo>
                    <a:pt x="142414" y="221649"/>
                    <a:pt x="154186" y="217211"/>
                    <a:pt x="161519" y="208295"/>
                  </a:cubicBezTo>
                  <a:cubicBezTo>
                    <a:pt x="168852" y="199380"/>
                    <a:pt x="172518" y="184830"/>
                    <a:pt x="172518" y="164568"/>
                  </a:cubicBezTo>
                  <a:lnTo>
                    <a:pt x="172518" y="39"/>
                  </a:lnTo>
                  <a:lnTo>
                    <a:pt x="252100" y="39"/>
                  </a:lnTo>
                  <a:lnTo>
                    <a:pt x="252062" y="39"/>
                  </a:lnTo>
                  <a:close/>
                </a:path>
              </a:pathLst>
            </a:custGeom>
            <a:solidFill>
              <a:srgbClr val="FFFFFF"/>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CA41477D-C81D-D086-E94C-11728D058642}"/>
                </a:ext>
              </a:extLst>
            </p:cNvPr>
            <p:cNvSpPr/>
            <p:nvPr/>
          </p:nvSpPr>
          <p:spPr>
            <a:xfrm>
              <a:off x="15842264" y="1239935"/>
              <a:ext cx="252447" cy="281007"/>
            </a:xfrm>
            <a:custGeom>
              <a:avLst/>
              <a:gdLst>
                <a:gd name="connsiteX0" fmla="*/ 79582 w 252447"/>
                <a:gd name="connsiteY0" fmla="*/ 178732 h 281007"/>
                <a:gd name="connsiteX1" fmla="*/ 79582 w 252447"/>
                <a:gd name="connsiteY1" fmla="*/ 281008 h 281007"/>
                <a:gd name="connsiteX2" fmla="*/ 0 w 252447"/>
                <a:gd name="connsiteY2" fmla="*/ 281008 h 281007"/>
                <a:gd name="connsiteX3" fmla="*/ 0 w 252447"/>
                <a:gd name="connsiteY3" fmla="*/ 0 h 281007"/>
                <a:gd name="connsiteX4" fmla="*/ 96525 w 252447"/>
                <a:gd name="connsiteY4" fmla="*/ 0 h 281007"/>
                <a:gd name="connsiteX5" fmla="*/ 216593 w 252447"/>
                <a:gd name="connsiteY5" fmla="*/ 83056 h 281007"/>
                <a:gd name="connsiteX6" fmla="*/ 166613 w 252447"/>
                <a:gd name="connsiteY6" fmla="*/ 158586 h 281007"/>
                <a:gd name="connsiteX7" fmla="*/ 252448 w 252447"/>
                <a:gd name="connsiteY7" fmla="*/ 281008 h 281007"/>
                <a:gd name="connsiteX8" fmla="*/ 162175 w 252447"/>
                <a:gd name="connsiteY8" fmla="*/ 281008 h 281007"/>
                <a:gd name="connsiteX9" fmla="*/ 99729 w 252447"/>
                <a:gd name="connsiteY9" fmla="*/ 178732 h 281007"/>
                <a:gd name="connsiteX10" fmla="*/ 79582 w 252447"/>
                <a:gd name="connsiteY10" fmla="*/ 178732 h 281007"/>
                <a:gd name="connsiteX11" fmla="*/ 79582 w 252447"/>
                <a:gd name="connsiteY11" fmla="*/ 121650 h 281007"/>
                <a:gd name="connsiteX12" fmla="*/ 94480 w 252447"/>
                <a:gd name="connsiteY12" fmla="*/ 121650 h 281007"/>
                <a:gd name="connsiteX13" fmla="*/ 136201 w 252447"/>
                <a:gd name="connsiteY13" fmla="*/ 86491 h 281007"/>
                <a:gd name="connsiteX14" fmla="*/ 95290 w 252447"/>
                <a:gd name="connsiteY14" fmla="*/ 57467 h 281007"/>
                <a:gd name="connsiteX15" fmla="*/ 79582 w 252447"/>
                <a:gd name="connsiteY15" fmla="*/ 57467 h 281007"/>
                <a:gd name="connsiteX16" fmla="*/ 79582 w 252447"/>
                <a:gd name="connsiteY16" fmla="*/ 121650 h 281007"/>
                <a:gd name="connsiteX17" fmla="*/ 79582 w 252447"/>
                <a:gd name="connsiteY17" fmla="*/ 121650 h 281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2447" h="281007">
                  <a:moveTo>
                    <a:pt x="79582" y="178732"/>
                  </a:moveTo>
                  <a:lnTo>
                    <a:pt x="79582" y="281008"/>
                  </a:lnTo>
                  <a:lnTo>
                    <a:pt x="0" y="281008"/>
                  </a:lnTo>
                  <a:lnTo>
                    <a:pt x="0" y="0"/>
                  </a:lnTo>
                  <a:lnTo>
                    <a:pt x="96525" y="0"/>
                  </a:lnTo>
                  <a:cubicBezTo>
                    <a:pt x="176571" y="0"/>
                    <a:pt x="216593" y="27672"/>
                    <a:pt x="216593" y="83056"/>
                  </a:cubicBezTo>
                  <a:cubicBezTo>
                    <a:pt x="216593" y="115591"/>
                    <a:pt x="199920" y="140793"/>
                    <a:pt x="166613" y="158586"/>
                  </a:cubicBezTo>
                  <a:lnTo>
                    <a:pt x="252448" y="281008"/>
                  </a:lnTo>
                  <a:lnTo>
                    <a:pt x="162175" y="281008"/>
                  </a:lnTo>
                  <a:lnTo>
                    <a:pt x="99729" y="178732"/>
                  </a:lnTo>
                  <a:lnTo>
                    <a:pt x="79582" y="178732"/>
                  </a:lnTo>
                  <a:close/>
                  <a:moveTo>
                    <a:pt x="79582" y="121650"/>
                  </a:moveTo>
                  <a:lnTo>
                    <a:pt x="94480" y="121650"/>
                  </a:lnTo>
                  <a:cubicBezTo>
                    <a:pt x="122268" y="121650"/>
                    <a:pt x="136201" y="109918"/>
                    <a:pt x="136201" y="86491"/>
                  </a:cubicBezTo>
                  <a:cubicBezTo>
                    <a:pt x="136201" y="67155"/>
                    <a:pt x="122577" y="57467"/>
                    <a:pt x="95290" y="57467"/>
                  </a:cubicBezTo>
                  <a:lnTo>
                    <a:pt x="79582" y="57467"/>
                  </a:lnTo>
                  <a:lnTo>
                    <a:pt x="79582" y="121650"/>
                  </a:lnTo>
                  <a:lnTo>
                    <a:pt x="79582" y="121650"/>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F274E292-8B69-BFCD-9AEF-230B169B1B05}"/>
                </a:ext>
              </a:extLst>
            </p:cNvPr>
            <p:cNvSpPr/>
            <p:nvPr/>
          </p:nvSpPr>
          <p:spPr>
            <a:xfrm>
              <a:off x="16110612" y="1235458"/>
              <a:ext cx="286526" cy="289305"/>
            </a:xfrm>
            <a:custGeom>
              <a:avLst/>
              <a:gdLst>
                <a:gd name="connsiteX0" fmla="*/ 286527 w 286526"/>
                <a:gd name="connsiteY0" fmla="*/ 144576 h 289305"/>
                <a:gd name="connsiteX1" fmla="*/ 250055 w 286526"/>
                <a:gd name="connsiteY1" fmla="*/ 252409 h 289305"/>
                <a:gd name="connsiteX2" fmla="*/ 143263 w 286526"/>
                <a:gd name="connsiteY2" fmla="*/ 289306 h 289305"/>
                <a:gd name="connsiteX3" fmla="*/ 36974 w 286526"/>
                <a:gd name="connsiteY3" fmla="*/ 252216 h 289305"/>
                <a:gd name="connsiteX4" fmla="*/ 0 w 286526"/>
                <a:gd name="connsiteY4" fmla="*/ 144190 h 289305"/>
                <a:gd name="connsiteX5" fmla="*/ 36781 w 286526"/>
                <a:gd name="connsiteY5" fmla="*/ 37012 h 289305"/>
                <a:gd name="connsiteX6" fmla="*/ 143649 w 286526"/>
                <a:gd name="connsiteY6" fmla="*/ 0 h 289305"/>
                <a:gd name="connsiteX7" fmla="*/ 250248 w 286526"/>
                <a:gd name="connsiteY7" fmla="*/ 36704 h 289305"/>
                <a:gd name="connsiteX8" fmla="*/ 286527 w 286526"/>
                <a:gd name="connsiteY8" fmla="*/ 144537 h 289305"/>
                <a:gd name="connsiteX9" fmla="*/ 286527 w 286526"/>
                <a:gd name="connsiteY9" fmla="*/ 144537 h 289305"/>
                <a:gd name="connsiteX10" fmla="*/ 83828 w 286526"/>
                <a:gd name="connsiteY10" fmla="*/ 144576 h 289305"/>
                <a:gd name="connsiteX11" fmla="*/ 143263 w 286526"/>
                <a:gd name="connsiteY11" fmla="*/ 226088 h 289305"/>
                <a:gd name="connsiteX12" fmla="*/ 188072 w 286526"/>
                <a:gd name="connsiteY12" fmla="*/ 206289 h 289305"/>
                <a:gd name="connsiteX13" fmla="*/ 202661 w 286526"/>
                <a:gd name="connsiteY13" fmla="*/ 144576 h 289305"/>
                <a:gd name="connsiteX14" fmla="*/ 187840 w 286526"/>
                <a:gd name="connsiteY14" fmla="*/ 82400 h 289305"/>
                <a:gd name="connsiteX15" fmla="*/ 143611 w 286526"/>
                <a:gd name="connsiteY15" fmla="*/ 62330 h 289305"/>
                <a:gd name="connsiteX16" fmla="*/ 83789 w 286526"/>
                <a:gd name="connsiteY16" fmla="*/ 144614 h 289305"/>
                <a:gd name="connsiteX17" fmla="*/ 83789 w 286526"/>
                <a:gd name="connsiteY17" fmla="*/ 144614 h 289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86526" h="289305">
                  <a:moveTo>
                    <a:pt x="286527" y="144576"/>
                  </a:moveTo>
                  <a:cubicBezTo>
                    <a:pt x="286527" y="191854"/>
                    <a:pt x="274369" y="227786"/>
                    <a:pt x="250055" y="252409"/>
                  </a:cubicBezTo>
                  <a:cubicBezTo>
                    <a:pt x="225740" y="277033"/>
                    <a:pt x="190156" y="289306"/>
                    <a:pt x="143263" y="289306"/>
                  </a:cubicBezTo>
                  <a:cubicBezTo>
                    <a:pt x="96371" y="289306"/>
                    <a:pt x="61636" y="276955"/>
                    <a:pt x="36974" y="252216"/>
                  </a:cubicBezTo>
                  <a:cubicBezTo>
                    <a:pt x="12312" y="227477"/>
                    <a:pt x="0" y="191468"/>
                    <a:pt x="0" y="144190"/>
                  </a:cubicBezTo>
                  <a:cubicBezTo>
                    <a:pt x="0" y="96911"/>
                    <a:pt x="12273" y="61713"/>
                    <a:pt x="36781" y="37012"/>
                  </a:cubicBezTo>
                  <a:cubicBezTo>
                    <a:pt x="61288" y="12350"/>
                    <a:pt x="96911" y="0"/>
                    <a:pt x="143649" y="0"/>
                  </a:cubicBezTo>
                  <a:cubicBezTo>
                    <a:pt x="190387" y="0"/>
                    <a:pt x="226049" y="12235"/>
                    <a:pt x="250248" y="36704"/>
                  </a:cubicBezTo>
                  <a:cubicBezTo>
                    <a:pt x="274408" y="61173"/>
                    <a:pt x="286527" y="97143"/>
                    <a:pt x="286527" y="144537"/>
                  </a:cubicBezTo>
                  <a:lnTo>
                    <a:pt x="286527" y="144537"/>
                  </a:lnTo>
                  <a:close/>
                  <a:moveTo>
                    <a:pt x="83828" y="144576"/>
                  </a:moveTo>
                  <a:cubicBezTo>
                    <a:pt x="83828" y="198917"/>
                    <a:pt x="103627" y="226088"/>
                    <a:pt x="143263" y="226088"/>
                  </a:cubicBezTo>
                  <a:cubicBezTo>
                    <a:pt x="163410" y="226088"/>
                    <a:pt x="178346" y="219488"/>
                    <a:pt x="188072" y="206289"/>
                  </a:cubicBezTo>
                  <a:cubicBezTo>
                    <a:pt x="197798" y="193089"/>
                    <a:pt x="202661" y="172518"/>
                    <a:pt x="202661" y="144576"/>
                  </a:cubicBezTo>
                  <a:cubicBezTo>
                    <a:pt x="202661" y="116633"/>
                    <a:pt x="197720" y="95792"/>
                    <a:pt x="187840" y="82400"/>
                  </a:cubicBezTo>
                  <a:cubicBezTo>
                    <a:pt x="177960" y="69007"/>
                    <a:pt x="163217" y="62330"/>
                    <a:pt x="143611" y="62330"/>
                  </a:cubicBezTo>
                  <a:cubicBezTo>
                    <a:pt x="103704" y="62330"/>
                    <a:pt x="83789" y="89771"/>
                    <a:pt x="83789" y="144614"/>
                  </a:cubicBezTo>
                  <a:lnTo>
                    <a:pt x="83789" y="144614"/>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6D5F0998-190E-F7D4-B16F-1767C7505415}"/>
                </a:ext>
              </a:extLst>
            </p:cNvPr>
            <p:cNvSpPr/>
            <p:nvPr/>
          </p:nvSpPr>
          <p:spPr>
            <a:xfrm>
              <a:off x="16450361" y="1239896"/>
              <a:ext cx="213814" cy="281007"/>
            </a:xfrm>
            <a:custGeom>
              <a:avLst/>
              <a:gdLst>
                <a:gd name="connsiteX0" fmla="*/ 213737 w 213814"/>
                <a:gd name="connsiteY0" fmla="*/ 89385 h 281007"/>
                <a:gd name="connsiteX1" fmla="*/ 184637 w 213814"/>
                <a:gd name="connsiteY1" fmla="*/ 162136 h 281007"/>
                <a:gd name="connsiteX2" fmla="*/ 101929 w 213814"/>
                <a:gd name="connsiteY2" fmla="*/ 187802 h 281007"/>
                <a:gd name="connsiteX3" fmla="*/ 79582 w 213814"/>
                <a:gd name="connsiteY3" fmla="*/ 187802 h 281007"/>
                <a:gd name="connsiteX4" fmla="*/ 79582 w 213814"/>
                <a:gd name="connsiteY4" fmla="*/ 281008 h 281007"/>
                <a:gd name="connsiteX5" fmla="*/ 0 w 213814"/>
                <a:gd name="connsiteY5" fmla="*/ 281008 h 281007"/>
                <a:gd name="connsiteX6" fmla="*/ 0 w 213814"/>
                <a:gd name="connsiteY6" fmla="*/ 0 h 281007"/>
                <a:gd name="connsiteX7" fmla="*/ 101967 w 213814"/>
                <a:gd name="connsiteY7" fmla="*/ 0 h 281007"/>
                <a:gd name="connsiteX8" fmla="*/ 185795 w 213814"/>
                <a:gd name="connsiteY8" fmla="*/ 23273 h 281007"/>
                <a:gd name="connsiteX9" fmla="*/ 213814 w 213814"/>
                <a:gd name="connsiteY9" fmla="*/ 89385 h 281007"/>
                <a:gd name="connsiteX10" fmla="*/ 213737 w 213814"/>
                <a:gd name="connsiteY10" fmla="*/ 89385 h 281007"/>
                <a:gd name="connsiteX11" fmla="*/ 79544 w 213814"/>
                <a:gd name="connsiteY11" fmla="*/ 125896 h 281007"/>
                <a:gd name="connsiteX12" fmla="*/ 94055 w 213814"/>
                <a:gd name="connsiteY12" fmla="*/ 125896 h 281007"/>
                <a:gd name="connsiteX13" fmla="*/ 122577 w 213814"/>
                <a:gd name="connsiteY13" fmla="*/ 116286 h 281007"/>
                <a:gd name="connsiteX14" fmla="*/ 133152 w 213814"/>
                <a:gd name="connsiteY14" fmla="*/ 89771 h 281007"/>
                <a:gd name="connsiteX15" fmla="*/ 100115 w 213814"/>
                <a:gd name="connsiteY15" fmla="*/ 61327 h 281007"/>
                <a:gd name="connsiteX16" fmla="*/ 79544 w 213814"/>
                <a:gd name="connsiteY16" fmla="*/ 61327 h 281007"/>
                <a:gd name="connsiteX17" fmla="*/ 79544 w 213814"/>
                <a:gd name="connsiteY17" fmla="*/ 125896 h 281007"/>
                <a:gd name="connsiteX18" fmla="*/ 79544 w 213814"/>
                <a:gd name="connsiteY18" fmla="*/ 125896 h 281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3814" h="281007">
                  <a:moveTo>
                    <a:pt x="213737" y="89385"/>
                  </a:moveTo>
                  <a:cubicBezTo>
                    <a:pt x="213737" y="120763"/>
                    <a:pt x="204011" y="145039"/>
                    <a:pt x="184637" y="162136"/>
                  </a:cubicBezTo>
                  <a:cubicBezTo>
                    <a:pt x="165262" y="179234"/>
                    <a:pt x="137667" y="187802"/>
                    <a:pt x="101929" y="187802"/>
                  </a:cubicBezTo>
                  <a:lnTo>
                    <a:pt x="79582" y="187802"/>
                  </a:lnTo>
                  <a:lnTo>
                    <a:pt x="79582" y="281008"/>
                  </a:lnTo>
                  <a:lnTo>
                    <a:pt x="0" y="281008"/>
                  </a:lnTo>
                  <a:lnTo>
                    <a:pt x="0" y="0"/>
                  </a:lnTo>
                  <a:lnTo>
                    <a:pt x="101967" y="0"/>
                  </a:lnTo>
                  <a:cubicBezTo>
                    <a:pt x="139172" y="0"/>
                    <a:pt x="167115" y="7758"/>
                    <a:pt x="185795" y="23273"/>
                  </a:cubicBezTo>
                  <a:cubicBezTo>
                    <a:pt x="204474" y="38788"/>
                    <a:pt x="213814" y="60825"/>
                    <a:pt x="213814" y="89385"/>
                  </a:cubicBezTo>
                  <a:lnTo>
                    <a:pt x="213737" y="89385"/>
                  </a:lnTo>
                  <a:close/>
                  <a:moveTo>
                    <a:pt x="79544" y="125896"/>
                  </a:moveTo>
                  <a:lnTo>
                    <a:pt x="94055" y="125896"/>
                  </a:lnTo>
                  <a:cubicBezTo>
                    <a:pt x="106020" y="125896"/>
                    <a:pt x="115514" y="122692"/>
                    <a:pt x="122577" y="116286"/>
                  </a:cubicBezTo>
                  <a:cubicBezTo>
                    <a:pt x="129639" y="109879"/>
                    <a:pt x="133152" y="101041"/>
                    <a:pt x="133152" y="89771"/>
                  </a:cubicBezTo>
                  <a:cubicBezTo>
                    <a:pt x="133152" y="70821"/>
                    <a:pt x="122152" y="61327"/>
                    <a:pt x="100115" y="61327"/>
                  </a:cubicBezTo>
                  <a:lnTo>
                    <a:pt x="79544" y="61327"/>
                  </a:lnTo>
                  <a:lnTo>
                    <a:pt x="79544" y="125896"/>
                  </a:lnTo>
                  <a:lnTo>
                    <a:pt x="79544" y="125896"/>
                  </a:lnTo>
                  <a:close/>
                </a:path>
              </a:pathLst>
            </a:custGeom>
            <a:solidFill>
              <a:srgbClr val="FFFFFF"/>
            </a:solid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547B5A9B-1E49-6B68-F4CD-9687B4F11D31}"/>
                </a:ext>
              </a:extLst>
            </p:cNvPr>
            <p:cNvSpPr/>
            <p:nvPr/>
          </p:nvSpPr>
          <p:spPr>
            <a:xfrm>
              <a:off x="16711068" y="1239935"/>
              <a:ext cx="174872" cy="281046"/>
            </a:xfrm>
            <a:custGeom>
              <a:avLst/>
              <a:gdLst>
                <a:gd name="connsiteX0" fmla="*/ 174872 w 174872"/>
                <a:gd name="connsiteY0" fmla="*/ 281008 h 281046"/>
                <a:gd name="connsiteX1" fmla="*/ 0 w 174872"/>
                <a:gd name="connsiteY1" fmla="*/ 281008 h 281046"/>
                <a:gd name="connsiteX2" fmla="*/ 0 w 174872"/>
                <a:gd name="connsiteY2" fmla="*/ 0 h 281046"/>
                <a:gd name="connsiteX3" fmla="*/ 174872 w 174872"/>
                <a:gd name="connsiteY3" fmla="*/ 0 h 281046"/>
                <a:gd name="connsiteX4" fmla="*/ 174872 w 174872"/>
                <a:gd name="connsiteY4" fmla="*/ 60941 h 281046"/>
                <a:gd name="connsiteX5" fmla="*/ 79582 w 174872"/>
                <a:gd name="connsiteY5" fmla="*/ 60941 h 281046"/>
                <a:gd name="connsiteX6" fmla="*/ 79582 w 174872"/>
                <a:gd name="connsiteY6" fmla="*/ 105132 h 281046"/>
                <a:gd name="connsiteX7" fmla="*/ 167848 w 174872"/>
                <a:gd name="connsiteY7" fmla="*/ 105132 h 281046"/>
                <a:gd name="connsiteX8" fmla="*/ 167848 w 174872"/>
                <a:gd name="connsiteY8" fmla="*/ 166073 h 281046"/>
                <a:gd name="connsiteX9" fmla="*/ 79582 w 174872"/>
                <a:gd name="connsiteY9" fmla="*/ 166073 h 281046"/>
                <a:gd name="connsiteX10" fmla="*/ 79582 w 174872"/>
                <a:gd name="connsiteY10" fmla="*/ 219141 h 281046"/>
                <a:gd name="connsiteX11" fmla="*/ 174872 w 174872"/>
                <a:gd name="connsiteY11" fmla="*/ 219141 h 281046"/>
                <a:gd name="connsiteX12" fmla="*/ 174872 w 174872"/>
                <a:gd name="connsiteY12" fmla="*/ 281046 h 281046"/>
                <a:gd name="connsiteX13" fmla="*/ 174872 w 174872"/>
                <a:gd name="connsiteY13" fmla="*/ 281046 h 28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4872" h="281046">
                  <a:moveTo>
                    <a:pt x="174872" y="281008"/>
                  </a:moveTo>
                  <a:lnTo>
                    <a:pt x="0" y="281008"/>
                  </a:lnTo>
                  <a:lnTo>
                    <a:pt x="0" y="0"/>
                  </a:lnTo>
                  <a:lnTo>
                    <a:pt x="174872" y="0"/>
                  </a:lnTo>
                  <a:lnTo>
                    <a:pt x="174872" y="60941"/>
                  </a:lnTo>
                  <a:lnTo>
                    <a:pt x="79582" y="60941"/>
                  </a:lnTo>
                  <a:lnTo>
                    <a:pt x="79582" y="105132"/>
                  </a:lnTo>
                  <a:lnTo>
                    <a:pt x="167848" y="105132"/>
                  </a:lnTo>
                  <a:lnTo>
                    <a:pt x="167848" y="166073"/>
                  </a:lnTo>
                  <a:lnTo>
                    <a:pt x="79582" y="166073"/>
                  </a:lnTo>
                  <a:lnTo>
                    <a:pt x="79582" y="219141"/>
                  </a:lnTo>
                  <a:lnTo>
                    <a:pt x="174872" y="219141"/>
                  </a:lnTo>
                  <a:lnTo>
                    <a:pt x="174872" y="281046"/>
                  </a:lnTo>
                  <a:lnTo>
                    <a:pt x="174872" y="281046"/>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DD40358B-793F-31B3-8489-A8B9896BDF30}"/>
                </a:ext>
              </a:extLst>
            </p:cNvPr>
            <p:cNvSpPr/>
            <p:nvPr/>
          </p:nvSpPr>
          <p:spPr>
            <a:xfrm>
              <a:off x="16916585" y="1238777"/>
              <a:ext cx="299571" cy="282165"/>
            </a:xfrm>
            <a:custGeom>
              <a:avLst/>
              <a:gdLst>
                <a:gd name="connsiteX0" fmla="*/ 212579 w 299571"/>
                <a:gd name="connsiteY0" fmla="*/ 282166 h 282165"/>
                <a:gd name="connsiteX1" fmla="*/ 198068 w 299571"/>
                <a:gd name="connsiteY1" fmla="*/ 229484 h 282165"/>
                <a:gd name="connsiteX2" fmla="*/ 102353 w 299571"/>
                <a:gd name="connsiteY2" fmla="*/ 229484 h 282165"/>
                <a:gd name="connsiteX3" fmla="*/ 87456 w 299571"/>
                <a:gd name="connsiteY3" fmla="*/ 282166 h 282165"/>
                <a:gd name="connsiteX4" fmla="*/ 0 w 299571"/>
                <a:gd name="connsiteY4" fmla="*/ 282166 h 282165"/>
                <a:gd name="connsiteX5" fmla="*/ 96101 w 299571"/>
                <a:gd name="connsiteY5" fmla="*/ 0 h 282165"/>
                <a:gd name="connsiteX6" fmla="*/ 202275 w 299571"/>
                <a:gd name="connsiteY6" fmla="*/ 0 h 282165"/>
                <a:gd name="connsiteX7" fmla="*/ 299572 w 299571"/>
                <a:gd name="connsiteY7" fmla="*/ 282166 h 282165"/>
                <a:gd name="connsiteX8" fmla="*/ 212541 w 299571"/>
                <a:gd name="connsiteY8" fmla="*/ 282166 h 282165"/>
                <a:gd name="connsiteX9" fmla="*/ 212541 w 299571"/>
                <a:gd name="connsiteY9" fmla="*/ 282166 h 282165"/>
                <a:gd name="connsiteX10" fmla="*/ 181549 w 299571"/>
                <a:gd name="connsiteY10" fmla="*/ 167231 h 282165"/>
                <a:gd name="connsiteX11" fmla="*/ 168852 w 299571"/>
                <a:gd name="connsiteY11" fmla="*/ 121110 h 282165"/>
                <a:gd name="connsiteX12" fmla="*/ 158084 w 299571"/>
                <a:gd name="connsiteY12" fmla="*/ 81319 h 282165"/>
                <a:gd name="connsiteX13" fmla="*/ 149709 w 299571"/>
                <a:gd name="connsiteY13" fmla="*/ 46352 h 282165"/>
                <a:gd name="connsiteX14" fmla="*/ 142569 w 299571"/>
                <a:gd name="connsiteY14" fmla="*/ 78656 h 282165"/>
                <a:gd name="connsiteX15" fmla="*/ 118910 w 299571"/>
                <a:gd name="connsiteY15" fmla="*/ 167269 h 282165"/>
                <a:gd name="connsiteX16" fmla="*/ 181588 w 299571"/>
                <a:gd name="connsiteY16" fmla="*/ 167269 h 282165"/>
                <a:gd name="connsiteX17" fmla="*/ 181588 w 299571"/>
                <a:gd name="connsiteY17" fmla="*/ 167269 h 282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99571" h="282165">
                  <a:moveTo>
                    <a:pt x="212579" y="282166"/>
                  </a:moveTo>
                  <a:lnTo>
                    <a:pt x="198068" y="229484"/>
                  </a:lnTo>
                  <a:lnTo>
                    <a:pt x="102353" y="229484"/>
                  </a:lnTo>
                  <a:lnTo>
                    <a:pt x="87456" y="282166"/>
                  </a:lnTo>
                  <a:lnTo>
                    <a:pt x="0" y="282166"/>
                  </a:lnTo>
                  <a:lnTo>
                    <a:pt x="96101" y="0"/>
                  </a:lnTo>
                  <a:lnTo>
                    <a:pt x="202275" y="0"/>
                  </a:lnTo>
                  <a:lnTo>
                    <a:pt x="299572" y="282166"/>
                  </a:lnTo>
                  <a:lnTo>
                    <a:pt x="212541" y="282166"/>
                  </a:lnTo>
                  <a:lnTo>
                    <a:pt x="212541" y="282166"/>
                  </a:lnTo>
                  <a:close/>
                  <a:moveTo>
                    <a:pt x="181549" y="167231"/>
                  </a:moveTo>
                  <a:lnTo>
                    <a:pt x="168852" y="121110"/>
                  </a:lnTo>
                  <a:cubicBezTo>
                    <a:pt x="165880" y="110844"/>
                    <a:pt x="162291" y="97606"/>
                    <a:pt x="158084" y="81319"/>
                  </a:cubicBezTo>
                  <a:cubicBezTo>
                    <a:pt x="153838" y="65032"/>
                    <a:pt x="151060" y="53376"/>
                    <a:pt x="149709" y="46352"/>
                  </a:cubicBezTo>
                  <a:cubicBezTo>
                    <a:pt x="148512" y="52875"/>
                    <a:pt x="146119" y="63643"/>
                    <a:pt x="142569" y="78656"/>
                  </a:cubicBezTo>
                  <a:cubicBezTo>
                    <a:pt x="139018" y="93631"/>
                    <a:pt x="131106" y="123194"/>
                    <a:pt x="118910" y="167269"/>
                  </a:cubicBezTo>
                  <a:lnTo>
                    <a:pt x="181588" y="167269"/>
                  </a:lnTo>
                  <a:lnTo>
                    <a:pt x="181588" y="167269"/>
                  </a:ln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9C12F732-1824-E51E-DE91-4CA7D55513C8}"/>
                </a:ext>
              </a:extLst>
            </p:cNvPr>
            <p:cNvSpPr/>
            <p:nvPr/>
          </p:nvSpPr>
          <p:spPr>
            <a:xfrm>
              <a:off x="17248036" y="1239935"/>
              <a:ext cx="280467" cy="281007"/>
            </a:xfrm>
            <a:custGeom>
              <a:avLst/>
              <a:gdLst>
                <a:gd name="connsiteX0" fmla="*/ 280467 w 280467"/>
                <a:gd name="connsiteY0" fmla="*/ 281008 h 281007"/>
                <a:gd name="connsiteX1" fmla="*/ 176107 w 280467"/>
                <a:gd name="connsiteY1" fmla="*/ 281008 h 281007"/>
                <a:gd name="connsiteX2" fmla="*/ 68506 w 280467"/>
                <a:gd name="connsiteY2" fmla="*/ 83017 h 281007"/>
                <a:gd name="connsiteX3" fmla="*/ 66691 w 280467"/>
                <a:gd name="connsiteY3" fmla="*/ 83017 h 281007"/>
                <a:gd name="connsiteX4" fmla="*/ 70513 w 280467"/>
                <a:gd name="connsiteY4" fmla="*/ 154340 h 281007"/>
                <a:gd name="connsiteX5" fmla="*/ 70513 w 280467"/>
                <a:gd name="connsiteY5" fmla="*/ 281008 h 281007"/>
                <a:gd name="connsiteX6" fmla="*/ 0 w 280467"/>
                <a:gd name="connsiteY6" fmla="*/ 281008 h 281007"/>
                <a:gd name="connsiteX7" fmla="*/ 0 w 280467"/>
                <a:gd name="connsiteY7" fmla="*/ 0 h 281007"/>
                <a:gd name="connsiteX8" fmla="*/ 103974 w 280467"/>
                <a:gd name="connsiteY8" fmla="*/ 0 h 281007"/>
                <a:gd name="connsiteX9" fmla="*/ 211151 w 280467"/>
                <a:gd name="connsiteY9" fmla="*/ 195289 h 281007"/>
                <a:gd name="connsiteX10" fmla="*/ 212348 w 280467"/>
                <a:gd name="connsiteY10" fmla="*/ 195289 h 281007"/>
                <a:gd name="connsiteX11" fmla="*/ 209530 w 280467"/>
                <a:gd name="connsiteY11" fmla="*/ 127054 h 281007"/>
                <a:gd name="connsiteX12" fmla="*/ 209530 w 280467"/>
                <a:gd name="connsiteY12" fmla="*/ 0 h 281007"/>
                <a:gd name="connsiteX13" fmla="*/ 280467 w 280467"/>
                <a:gd name="connsiteY13" fmla="*/ 0 h 281007"/>
                <a:gd name="connsiteX14" fmla="*/ 280467 w 280467"/>
                <a:gd name="connsiteY14" fmla="*/ 281008 h 281007"/>
                <a:gd name="connsiteX15" fmla="*/ 280467 w 280467"/>
                <a:gd name="connsiteY15" fmla="*/ 281008 h 281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0467" h="281007">
                  <a:moveTo>
                    <a:pt x="280467" y="281008"/>
                  </a:moveTo>
                  <a:lnTo>
                    <a:pt x="176107" y="281008"/>
                  </a:lnTo>
                  <a:lnTo>
                    <a:pt x="68506" y="83017"/>
                  </a:lnTo>
                  <a:lnTo>
                    <a:pt x="66691" y="83017"/>
                  </a:lnTo>
                  <a:cubicBezTo>
                    <a:pt x="69239" y="114163"/>
                    <a:pt x="70513" y="137937"/>
                    <a:pt x="70513" y="154340"/>
                  </a:cubicBezTo>
                  <a:lnTo>
                    <a:pt x="70513" y="281008"/>
                  </a:lnTo>
                  <a:lnTo>
                    <a:pt x="0" y="281008"/>
                  </a:lnTo>
                  <a:lnTo>
                    <a:pt x="0" y="0"/>
                  </a:lnTo>
                  <a:lnTo>
                    <a:pt x="103974" y="0"/>
                  </a:lnTo>
                  <a:lnTo>
                    <a:pt x="211151" y="195289"/>
                  </a:lnTo>
                  <a:lnTo>
                    <a:pt x="212348" y="195289"/>
                  </a:lnTo>
                  <a:cubicBezTo>
                    <a:pt x="210457" y="166961"/>
                    <a:pt x="209530" y="144228"/>
                    <a:pt x="209530" y="127054"/>
                  </a:cubicBezTo>
                  <a:lnTo>
                    <a:pt x="209530" y="0"/>
                  </a:lnTo>
                  <a:lnTo>
                    <a:pt x="280467" y="0"/>
                  </a:lnTo>
                  <a:lnTo>
                    <a:pt x="280467" y="281008"/>
                  </a:lnTo>
                  <a:lnTo>
                    <a:pt x="280467" y="281008"/>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BB657707-D8BC-CC80-6A73-B52598B66469}"/>
                </a:ext>
              </a:extLst>
            </p:cNvPr>
            <p:cNvSpPr/>
            <p:nvPr/>
          </p:nvSpPr>
          <p:spPr>
            <a:xfrm>
              <a:off x="15659171" y="1642825"/>
              <a:ext cx="1937451" cy="442989"/>
            </a:xfrm>
            <a:custGeom>
              <a:avLst/>
              <a:gdLst>
                <a:gd name="connsiteX0" fmla="*/ 0 w 1937451"/>
                <a:gd name="connsiteY0" fmla="*/ 0 h 442989"/>
                <a:gd name="connsiteX1" fmla="*/ 1937452 w 1937451"/>
                <a:gd name="connsiteY1" fmla="*/ 0 h 442989"/>
                <a:gd name="connsiteX2" fmla="*/ 1937452 w 1937451"/>
                <a:gd name="connsiteY2" fmla="*/ 442990 h 442989"/>
                <a:gd name="connsiteX3" fmla="*/ 0 w 1937451"/>
                <a:gd name="connsiteY3" fmla="*/ 442990 h 442989"/>
              </a:gdLst>
              <a:ahLst/>
              <a:cxnLst>
                <a:cxn ang="0">
                  <a:pos x="connsiteX0" y="connsiteY0"/>
                </a:cxn>
                <a:cxn ang="0">
                  <a:pos x="connsiteX1" y="connsiteY1"/>
                </a:cxn>
                <a:cxn ang="0">
                  <a:pos x="connsiteX2" y="connsiteY2"/>
                </a:cxn>
                <a:cxn ang="0">
                  <a:pos x="connsiteX3" y="connsiteY3"/>
                </a:cxn>
              </a:cxnLst>
              <a:rect l="l" t="t" r="r" b="b"/>
              <a:pathLst>
                <a:path w="1937451" h="442989">
                  <a:moveTo>
                    <a:pt x="0" y="0"/>
                  </a:moveTo>
                  <a:lnTo>
                    <a:pt x="1937452" y="0"/>
                  </a:lnTo>
                  <a:lnTo>
                    <a:pt x="1937452" y="442990"/>
                  </a:lnTo>
                  <a:lnTo>
                    <a:pt x="0" y="442990"/>
                  </a:lnTo>
                  <a:close/>
                </a:path>
              </a:pathLst>
            </a:custGeom>
            <a:solidFill>
              <a:srgbClr val="104B2B"/>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5D4014C2-F7ED-8379-3AA1-EDB92B613DB2}"/>
                </a:ext>
              </a:extLst>
            </p:cNvPr>
            <p:cNvSpPr/>
            <p:nvPr/>
          </p:nvSpPr>
          <p:spPr>
            <a:xfrm>
              <a:off x="15733851" y="1718663"/>
              <a:ext cx="238399" cy="291428"/>
            </a:xfrm>
            <a:custGeom>
              <a:avLst/>
              <a:gdLst>
                <a:gd name="connsiteX0" fmla="*/ 144653 w 238399"/>
                <a:gd name="connsiteY0" fmla="*/ 62832 h 291428"/>
                <a:gd name="connsiteX1" fmla="*/ 99536 w 238399"/>
                <a:gd name="connsiteY1" fmla="*/ 85217 h 291428"/>
                <a:gd name="connsiteX2" fmla="*/ 83326 w 238399"/>
                <a:gd name="connsiteY2" fmla="*/ 146969 h 291428"/>
                <a:gd name="connsiteX3" fmla="*/ 149168 w 238399"/>
                <a:gd name="connsiteY3" fmla="*/ 228789 h 291428"/>
                <a:gd name="connsiteX4" fmla="*/ 187724 w 238399"/>
                <a:gd name="connsiteY4" fmla="*/ 223540 h 291428"/>
                <a:gd name="connsiteX5" fmla="*/ 225277 w 238399"/>
                <a:gd name="connsiteY5" fmla="*/ 210959 h 291428"/>
                <a:gd name="connsiteX6" fmla="*/ 225277 w 238399"/>
                <a:gd name="connsiteY6" fmla="*/ 275720 h 291428"/>
                <a:gd name="connsiteX7" fmla="*/ 140330 w 238399"/>
                <a:gd name="connsiteY7" fmla="*/ 291428 h 291428"/>
                <a:gd name="connsiteX8" fmla="*/ 36202 w 238399"/>
                <a:gd name="connsiteY8" fmla="*/ 254185 h 291428"/>
                <a:gd name="connsiteX9" fmla="*/ 0 w 238399"/>
                <a:gd name="connsiteY9" fmla="*/ 146583 h 291428"/>
                <a:gd name="connsiteX10" fmla="*/ 17522 w 238399"/>
                <a:gd name="connsiteY10" fmla="*/ 69239 h 291428"/>
                <a:gd name="connsiteX11" fmla="*/ 68004 w 238399"/>
                <a:gd name="connsiteY11" fmla="*/ 17947 h 291428"/>
                <a:gd name="connsiteX12" fmla="*/ 145463 w 238399"/>
                <a:gd name="connsiteY12" fmla="*/ 0 h 291428"/>
                <a:gd name="connsiteX13" fmla="*/ 238399 w 238399"/>
                <a:gd name="connsiteY13" fmla="*/ 19954 h 291428"/>
                <a:gd name="connsiteX14" fmla="*/ 213583 w 238399"/>
                <a:gd name="connsiteY14" fmla="*/ 80238 h 291428"/>
                <a:gd name="connsiteX15" fmla="*/ 180353 w 238399"/>
                <a:gd name="connsiteY15" fmla="*/ 67850 h 291428"/>
                <a:gd name="connsiteX16" fmla="*/ 144653 w 238399"/>
                <a:gd name="connsiteY16" fmla="*/ 62794 h 291428"/>
                <a:gd name="connsiteX17" fmla="*/ 144653 w 238399"/>
                <a:gd name="connsiteY17" fmla="*/ 62794 h 291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38399" h="291428">
                  <a:moveTo>
                    <a:pt x="144653" y="62832"/>
                  </a:moveTo>
                  <a:cubicBezTo>
                    <a:pt x="125355" y="62832"/>
                    <a:pt x="110304" y="70281"/>
                    <a:pt x="99536" y="85217"/>
                  </a:cubicBezTo>
                  <a:cubicBezTo>
                    <a:pt x="88729" y="100153"/>
                    <a:pt x="83326" y="120724"/>
                    <a:pt x="83326" y="146969"/>
                  </a:cubicBezTo>
                  <a:cubicBezTo>
                    <a:pt x="83326" y="201503"/>
                    <a:pt x="105286" y="228789"/>
                    <a:pt x="149168" y="228789"/>
                  </a:cubicBezTo>
                  <a:cubicBezTo>
                    <a:pt x="162445" y="228789"/>
                    <a:pt x="175297" y="227053"/>
                    <a:pt x="187724" y="223540"/>
                  </a:cubicBezTo>
                  <a:cubicBezTo>
                    <a:pt x="200152" y="220067"/>
                    <a:pt x="212695" y="215860"/>
                    <a:pt x="225277" y="210959"/>
                  </a:cubicBezTo>
                  <a:lnTo>
                    <a:pt x="225277" y="275720"/>
                  </a:lnTo>
                  <a:cubicBezTo>
                    <a:pt x="200268" y="286180"/>
                    <a:pt x="171939" y="291428"/>
                    <a:pt x="140330" y="291428"/>
                  </a:cubicBezTo>
                  <a:cubicBezTo>
                    <a:pt x="95059" y="291428"/>
                    <a:pt x="60362" y="279001"/>
                    <a:pt x="36202" y="254185"/>
                  </a:cubicBezTo>
                  <a:cubicBezTo>
                    <a:pt x="12080" y="229368"/>
                    <a:pt x="0" y="193514"/>
                    <a:pt x="0" y="146583"/>
                  </a:cubicBezTo>
                  <a:cubicBezTo>
                    <a:pt x="0" y="117251"/>
                    <a:pt x="5828" y="91469"/>
                    <a:pt x="17522" y="69239"/>
                  </a:cubicBezTo>
                  <a:cubicBezTo>
                    <a:pt x="29216" y="47008"/>
                    <a:pt x="46043" y="29911"/>
                    <a:pt x="68004" y="17947"/>
                  </a:cubicBezTo>
                  <a:cubicBezTo>
                    <a:pt x="89964" y="5982"/>
                    <a:pt x="115784" y="0"/>
                    <a:pt x="145463" y="0"/>
                  </a:cubicBezTo>
                  <a:cubicBezTo>
                    <a:pt x="177883" y="0"/>
                    <a:pt x="208874" y="6677"/>
                    <a:pt x="238399" y="19954"/>
                  </a:cubicBezTo>
                  <a:lnTo>
                    <a:pt x="213583" y="80238"/>
                  </a:lnTo>
                  <a:cubicBezTo>
                    <a:pt x="202506" y="75337"/>
                    <a:pt x="191430" y="71207"/>
                    <a:pt x="180353" y="67850"/>
                  </a:cubicBezTo>
                  <a:cubicBezTo>
                    <a:pt x="169276" y="64492"/>
                    <a:pt x="157389" y="62794"/>
                    <a:pt x="144653" y="62794"/>
                  </a:cubicBezTo>
                  <a:lnTo>
                    <a:pt x="144653" y="62794"/>
                  </a:lnTo>
                  <a:close/>
                </a:path>
              </a:pathLst>
            </a:custGeom>
            <a:solidFill>
              <a:srgbClr val="FFFFFF"/>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C88F1A33-76C7-4F2D-1477-4FDCC285A81E}"/>
                </a:ext>
              </a:extLst>
            </p:cNvPr>
            <p:cNvSpPr/>
            <p:nvPr/>
          </p:nvSpPr>
          <p:spPr>
            <a:xfrm>
              <a:off x="16017599" y="1722754"/>
              <a:ext cx="196562" cy="283477"/>
            </a:xfrm>
            <a:custGeom>
              <a:avLst/>
              <a:gdLst>
                <a:gd name="connsiteX0" fmla="*/ 0 w 196562"/>
                <a:gd name="connsiteY0" fmla="*/ 283478 h 283477"/>
                <a:gd name="connsiteX1" fmla="*/ 0 w 196562"/>
                <a:gd name="connsiteY1" fmla="*/ 0 h 283477"/>
                <a:gd name="connsiteX2" fmla="*/ 81049 w 196562"/>
                <a:gd name="connsiteY2" fmla="*/ 0 h 283477"/>
                <a:gd name="connsiteX3" fmla="*/ 81049 w 196562"/>
                <a:gd name="connsiteY3" fmla="*/ 221611 h 283477"/>
                <a:gd name="connsiteX4" fmla="*/ 196563 w 196562"/>
                <a:gd name="connsiteY4" fmla="*/ 221611 h 283477"/>
                <a:gd name="connsiteX5" fmla="*/ 196563 w 196562"/>
                <a:gd name="connsiteY5" fmla="*/ 283478 h 283477"/>
                <a:gd name="connsiteX6" fmla="*/ 0 w 196562"/>
                <a:gd name="connsiteY6" fmla="*/ 283478 h 283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562" h="283477">
                  <a:moveTo>
                    <a:pt x="0" y="283478"/>
                  </a:moveTo>
                  <a:lnTo>
                    <a:pt x="0" y="0"/>
                  </a:lnTo>
                  <a:lnTo>
                    <a:pt x="81049" y="0"/>
                  </a:lnTo>
                  <a:lnTo>
                    <a:pt x="81049" y="221611"/>
                  </a:lnTo>
                  <a:lnTo>
                    <a:pt x="196563" y="221611"/>
                  </a:lnTo>
                  <a:lnTo>
                    <a:pt x="196563" y="283478"/>
                  </a:lnTo>
                  <a:lnTo>
                    <a:pt x="0" y="283478"/>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F6813F72-9767-4BCC-E96C-14E9427DEE41}"/>
                </a:ext>
              </a:extLst>
            </p:cNvPr>
            <p:cNvSpPr/>
            <p:nvPr/>
          </p:nvSpPr>
          <p:spPr>
            <a:xfrm>
              <a:off x="16262174" y="1722754"/>
              <a:ext cx="81434" cy="283477"/>
            </a:xfrm>
            <a:custGeom>
              <a:avLst/>
              <a:gdLst>
                <a:gd name="connsiteX0" fmla="*/ 0 w 81434"/>
                <a:gd name="connsiteY0" fmla="*/ 283478 h 283477"/>
                <a:gd name="connsiteX1" fmla="*/ 0 w 81434"/>
                <a:gd name="connsiteY1" fmla="*/ 0 h 283477"/>
                <a:gd name="connsiteX2" fmla="*/ 81435 w 81434"/>
                <a:gd name="connsiteY2" fmla="*/ 0 h 283477"/>
                <a:gd name="connsiteX3" fmla="*/ 81435 w 81434"/>
                <a:gd name="connsiteY3" fmla="*/ 283478 h 283477"/>
                <a:gd name="connsiteX4" fmla="*/ 0 w 81434"/>
                <a:gd name="connsiteY4" fmla="*/ 283478 h 2834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434" h="283477">
                  <a:moveTo>
                    <a:pt x="0" y="283478"/>
                  </a:moveTo>
                  <a:lnTo>
                    <a:pt x="0" y="0"/>
                  </a:lnTo>
                  <a:lnTo>
                    <a:pt x="81435" y="0"/>
                  </a:lnTo>
                  <a:lnTo>
                    <a:pt x="81435" y="283478"/>
                  </a:lnTo>
                  <a:lnTo>
                    <a:pt x="0" y="283478"/>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8C795672-E740-6F25-FFF9-DF1B167DF6A4}"/>
                </a:ext>
              </a:extLst>
            </p:cNvPr>
            <p:cNvSpPr/>
            <p:nvPr/>
          </p:nvSpPr>
          <p:spPr>
            <a:xfrm>
              <a:off x="16408486" y="1722754"/>
              <a:ext cx="341562" cy="283477"/>
            </a:xfrm>
            <a:custGeom>
              <a:avLst/>
              <a:gdLst>
                <a:gd name="connsiteX0" fmla="*/ 130643 w 341562"/>
                <a:gd name="connsiteY0" fmla="*/ 283478 h 283477"/>
                <a:gd name="connsiteX1" fmla="*/ 69316 w 341562"/>
                <a:gd name="connsiteY1" fmla="*/ 79312 h 283477"/>
                <a:gd name="connsiteX2" fmla="*/ 67464 w 341562"/>
                <a:gd name="connsiteY2" fmla="*/ 79312 h 283477"/>
                <a:gd name="connsiteX3" fmla="*/ 71786 w 341562"/>
                <a:gd name="connsiteY3" fmla="*/ 160361 h 283477"/>
                <a:gd name="connsiteX4" fmla="*/ 71786 w 341562"/>
                <a:gd name="connsiteY4" fmla="*/ 283478 h 283477"/>
                <a:gd name="connsiteX5" fmla="*/ 0 w 341562"/>
                <a:gd name="connsiteY5" fmla="*/ 283478 h 283477"/>
                <a:gd name="connsiteX6" fmla="*/ 0 w 341562"/>
                <a:gd name="connsiteY6" fmla="*/ 0 h 283477"/>
                <a:gd name="connsiteX7" fmla="*/ 107911 w 341562"/>
                <a:gd name="connsiteY7" fmla="*/ 0 h 283477"/>
                <a:gd name="connsiteX8" fmla="*/ 170473 w 341562"/>
                <a:gd name="connsiteY8" fmla="*/ 201271 h 283477"/>
                <a:gd name="connsiteX9" fmla="*/ 172132 w 341562"/>
                <a:gd name="connsiteY9" fmla="*/ 201271 h 283477"/>
                <a:gd name="connsiteX10" fmla="*/ 233459 w 341562"/>
                <a:gd name="connsiteY10" fmla="*/ 0 h 283477"/>
                <a:gd name="connsiteX11" fmla="*/ 341563 w 341562"/>
                <a:gd name="connsiteY11" fmla="*/ 0 h 283477"/>
                <a:gd name="connsiteX12" fmla="*/ 341563 w 341562"/>
                <a:gd name="connsiteY12" fmla="*/ 283478 h 283477"/>
                <a:gd name="connsiteX13" fmla="*/ 267075 w 341562"/>
                <a:gd name="connsiteY13" fmla="*/ 283478 h 283477"/>
                <a:gd name="connsiteX14" fmla="*/ 267075 w 341562"/>
                <a:gd name="connsiteY14" fmla="*/ 159203 h 283477"/>
                <a:gd name="connsiteX15" fmla="*/ 267384 w 341562"/>
                <a:gd name="connsiteY15" fmla="*/ 137667 h 283477"/>
                <a:gd name="connsiteX16" fmla="*/ 270163 w 341562"/>
                <a:gd name="connsiteY16" fmla="*/ 79698 h 283477"/>
                <a:gd name="connsiteX17" fmla="*/ 268310 w 341562"/>
                <a:gd name="connsiteY17" fmla="*/ 79698 h 283477"/>
                <a:gd name="connsiteX18" fmla="*/ 207794 w 341562"/>
                <a:gd name="connsiteY18" fmla="*/ 283478 h 283477"/>
                <a:gd name="connsiteX19" fmla="*/ 130643 w 341562"/>
                <a:gd name="connsiteY19" fmla="*/ 283478 h 283477"/>
                <a:gd name="connsiteX20" fmla="*/ 130643 w 341562"/>
                <a:gd name="connsiteY20" fmla="*/ 283478 h 283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41562" h="283477">
                  <a:moveTo>
                    <a:pt x="130643" y="283478"/>
                  </a:moveTo>
                  <a:lnTo>
                    <a:pt x="69316" y="79312"/>
                  </a:lnTo>
                  <a:lnTo>
                    <a:pt x="67464" y="79312"/>
                  </a:lnTo>
                  <a:cubicBezTo>
                    <a:pt x="70319" y="114086"/>
                    <a:pt x="71786" y="141102"/>
                    <a:pt x="71786" y="160361"/>
                  </a:cubicBezTo>
                  <a:lnTo>
                    <a:pt x="71786" y="283478"/>
                  </a:lnTo>
                  <a:lnTo>
                    <a:pt x="0" y="283478"/>
                  </a:lnTo>
                  <a:lnTo>
                    <a:pt x="0" y="0"/>
                  </a:lnTo>
                  <a:lnTo>
                    <a:pt x="107911" y="0"/>
                  </a:lnTo>
                  <a:lnTo>
                    <a:pt x="170473" y="201271"/>
                  </a:lnTo>
                  <a:lnTo>
                    <a:pt x="172132" y="201271"/>
                  </a:lnTo>
                  <a:lnTo>
                    <a:pt x="233459" y="0"/>
                  </a:lnTo>
                  <a:lnTo>
                    <a:pt x="341563" y="0"/>
                  </a:lnTo>
                  <a:lnTo>
                    <a:pt x="341563" y="283478"/>
                  </a:lnTo>
                  <a:lnTo>
                    <a:pt x="267075" y="283478"/>
                  </a:lnTo>
                  <a:lnTo>
                    <a:pt x="267075" y="159203"/>
                  </a:lnTo>
                  <a:cubicBezTo>
                    <a:pt x="267075" y="152758"/>
                    <a:pt x="267191" y="145579"/>
                    <a:pt x="267384" y="137667"/>
                  </a:cubicBezTo>
                  <a:cubicBezTo>
                    <a:pt x="267577" y="129794"/>
                    <a:pt x="268503" y="110458"/>
                    <a:pt x="270163" y="79698"/>
                  </a:cubicBezTo>
                  <a:lnTo>
                    <a:pt x="268310" y="79698"/>
                  </a:lnTo>
                  <a:lnTo>
                    <a:pt x="207794" y="283478"/>
                  </a:lnTo>
                  <a:lnTo>
                    <a:pt x="130643" y="283478"/>
                  </a:lnTo>
                  <a:lnTo>
                    <a:pt x="130643" y="283478"/>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8D083484-45BC-52E1-9B21-9086D1A499BD}"/>
                </a:ext>
              </a:extLst>
            </p:cNvPr>
            <p:cNvSpPr/>
            <p:nvPr/>
          </p:nvSpPr>
          <p:spPr>
            <a:xfrm>
              <a:off x="16782237" y="1721597"/>
              <a:ext cx="305052" cy="284635"/>
            </a:xfrm>
            <a:custGeom>
              <a:avLst/>
              <a:gdLst>
                <a:gd name="connsiteX0" fmla="*/ 216439 w 305052"/>
                <a:gd name="connsiteY0" fmla="*/ 284636 h 284635"/>
                <a:gd name="connsiteX1" fmla="*/ 201657 w 305052"/>
                <a:gd name="connsiteY1" fmla="*/ 231491 h 284635"/>
                <a:gd name="connsiteX2" fmla="*/ 104206 w 305052"/>
                <a:gd name="connsiteY2" fmla="*/ 231491 h 284635"/>
                <a:gd name="connsiteX3" fmla="*/ 89038 w 305052"/>
                <a:gd name="connsiteY3" fmla="*/ 284636 h 284635"/>
                <a:gd name="connsiteX4" fmla="*/ 0 w 305052"/>
                <a:gd name="connsiteY4" fmla="*/ 284636 h 284635"/>
                <a:gd name="connsiteX5" fmla="*/ 97876 w 305052"/>
                <a:gd name="connsiteY5" fmla="*/ 0 h 284635"/>
                <a:gd name="connsiteX6" fmla="*/ 205980 w 305052"/>
                <a:gd name="connsiteY6" fmla="*/ 0 h 284635"/>
                <a:gd name="connsiteX7" fmla="*/ 305052 w 305052"/>
                <a:gd name="connsiteY7" fmla="*/ 284636 h 284635"/>
                <a:gd name="connsiteX8" fmla="*/ 216439 w 305052"/>
                <a:gd name="connsiteY8" fmla="*/ 284636 h 284635"/>
                <a:gd name="connsiteX9" fmla="*/ 184830 w 305052"/>
                <a:gd name="connsiteY9" fmla="*/ 168697 h 284635"/>
                <a:gd name="connsiteX10" fmla="*/ 171901 w 305052"/>
                <a:gd name="connsiteY10" fmla="*/ 122152 h 284635"/>
                <a:gd name="connsiteX11" fmla="*/ 160940 w 305052"/>
                <a:gd name="connsiteY11" fmla="*/ 82014 h 284635"/>
                <a:gd name="connsiteX12" fmla="*/ 152410 w 305052"/>
                <a:gd name="connsiteY12" fmla="*/ 46738 h 284635"/>
                <a:gd name="connsiteX13" fmla="*/ 145116 w 305052"/>
                <a:gd name="connsiteY13" fmla="*/ 79312 h 284635"/>
                <a:gd name="connsiteX14" fmla="*/ 120994 w 305052"/>
                <a:gd name="connsiteY14" fmla="*/ 168697 h 284635"/>
                <a:gd name="connsiteX15" fmla="*/ 184830 w 305052"/>
                <a:gd name="connsiteY15" fmla="*/ 168697 h 28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5052" h="284635">
                  <a:moveTo>
                    <a:pt x="216439" y="284636"/>
                  </a:moveTo>
                  <a:lnTo>
                    <a:pt x="201657" y="231491"/>
                  </a:lnTo>
                  <a:lnTo>
                    <a:pt x="104206" y="231491"/>
                  </a:lnTo>
                  <a:lnTo>
                    <a:pt x="89038" y="284636"/>
                  </a:lnTo>
                  <a:lnTo>
                    <a:pt x="0" y="284636"/>
                  </a:lnTo>
                  <a:lnTo>
                    <a:pt x="97876" y="0"/>
                  </a:lnTo>
                  <a:lnTo>
                    <a:pt x="205980" y="0"/>
                  </a:lnTo>
                  <a:lnTo>
                    <a:pt x="305052" y="284636"/>
                  </a:lnTo>
                  <a:lnTo>
                    <a:pt x="216439" y="284636"/>
                  </a:lnTo>
                  <a:close/>
                  <a:moveTo>
                    <a:pt x="184830" y="168697"/>
                  </a:moveTo>
                  <a:lnTo>
                    <a:pt x="171901" y="122152"/>
                  </a:lnTo>
                  <a:cubicBezTo>
                    <a:pt x="168890" y="111809"/>
                    <a:pt x="165224" y="98416"/>
                    <a:pt x="160940" y="82014"/>
                  </a:cubicBezTo>
                  <a:cubicBezTo>
                    <a:pt x="156617" y="65611"/>
                    <a:pt x="153800" y="53840"/>
                    <a:pt x="152410" y="46738"/>
                  </a:cubicBezTo>
                  <a:cubicBezTo>
                    <a:pt x="151175" y="53338"/>
                    <a:pt x="148744" y="64183"/>
                    <a:pt x="145116" y="79312"/>
                  </a:cubicBezTo>
                  <a:cubicBezTo>
                    <a:pt x="141488" y="94441"/>
                    <a:pt x="133460" y="124236"/>
                    <a:pt x="120994" y="168697"/>
                  </a:cubicBezTo>
                  <a:lnTo>
                    <a:pt x="184830" y="168697"/>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E524305E-BEDA-F580-12B8-FB73C2FB686A}"/>
                </a:ext>
              </a:extLst>
            </p:cNvPr>
            <p:cNvSpPr/>
            <p:nvPr/>
          </p:nvSpPr>
          <p:spPr>
            <a:xfrm>
              <a:off x="17068725" y="1722754"/>
              <a:ext cx="227322" cy="283477"/>
            </a:xfrm>
            <a:custGeom>
              <a:avLst/>
              <a:gdLst>
                <a:gd name="connsiteX0" fmla="*/ 154302 w 227322"/>
                <a:gd name="connsiteY0" fmla="*/ 283478 h 283477"/>
                <a:gd name="connsiteX1" fmla="*/ 73253 w 227322"/>
                <a:gd name="connsiteY1" fmla="*/ 283478 h 283477"/>
                <a:gd name="connsiteX2" fmla="*/ 73253 w 227322"/>
                <a:gd name="connsiteY2" fmla="*/ 62639 h 283477"/>
                <a:gd name="connsiteX3" fmla="*/ 0 w 227322"/>
                <a:gd name="connsiteY3" fmla="*/ 62639 h 283477"/>
                <a:gd name="connsiteX4" fmla="*/ 0 w 227322"/>
                <a:gd name="connsiteY4" fmla="*/ 0 h 283477"/>
                <a:gd name="connsiteX5" fmla="*/ 227323 w 227322"/>
                <a:gd name="connsiteY5" fmla="*/ 0 h 283477"/>
                <a:gd name="connsiteX6" fmla="*/ 227323 w 227322"/>
                <a:gd name="connsiteY6" fmla="*/ 62639 h 283477"/>
                <a:gd name="connsiteX7" fmla="*/ 154302 w 227322"/>
                <a:gd name="connsiteY7" fmla="*/ 62639 h 283477"/>
                <a:gd name="connsiteX8" fmla="*/ 154302 w 227322"/>
                <a:gd name="connsiteY8" fmla="*/ 283478 h 283477"/>
                <a:gd name="connsiteX9" fmla="*/ 154302 w 227322"/>
                <a:gd name="connsiteY9" fmla="*/ 283478 h 283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7322" h="283477">
                  <a:moveTo>
                    <a:pt x="154302" y="283478"/>
                  </a:moveTo>
                  <a:lnTo>
                    <a:pt x="73253" y="283478"/>
                  </a:lnTo>
                  <a:lnTo>
                    <a:pt x="73253" y="62639"/>
                  </a:lnTo>
                  <a:lnTo>
                    <a:pt x="0" y="62639"/>
                  </a:lnTo>
                  <a:lnTo>
                    <a:pt x="0" y="0"/>
                  </a:lnTo>
                  <a:lnTo>
                    <a:pt x="227323" y="0"/>
                  </a:lnTo>
                  <a:lnTo>
                    <a:pt x="227323" y="62639"/>
                  </a:lnTo>
                  <a:lnTo>
                    <a:pt x="154302" y="62639"/>
                  </a:lnTo>
                  <a:lnTo>
                    <a:pt x="154302" y="283478"/>
                  </a:lnTo>
                  <a:lnTo>
                    <a:pt x="154302" y="283478"/>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E715F747-98F6-039B-38F3-DBA4D655FE65}"/>
                </a:ext>
              </a:extLst>
            </p:cNvPr>
            <p:cNvSpPr/>
            <p:nvPr/>
          </p:nvSpPr>
          <p:spPr>
            <a:xfrm>
              <a:off x="17338965" y="1722754"/>
              <a:ext cx="178075" cy="283516"/>
            </a:xfrm>
            <a:custGeom>
              <a:avLst/>
              <a:gdLst>
                <a:gd name="connsiteX0" fmla="*/ 178076 w 178075"/>
                <a:gd name="connsiteY0" fmla="*/ 283478 h 283516"/>
                <a:gd name="connsiteX1" fmla="*/ 0 w 178075"/>
                <a:gd name="connsiteY1" fmla="*/ 283478 h 283516"/>
                <a:gd name="connsiteX2" fmla="*/ 0 w 178075"/>
                <a:gd name="connsiteY2" fmla="*/ 0 h 283516"/>
                <a:gd name="connsiteX3" fmla="*/ 178076 w 178075"/>
                <a:gd name="connsiteY3" fmla="*/ 0 h 283516"/>
                <a:gd name="connsiteX4" fmla="*/ 178076 w 178075"/>
                <a:gd name="connsiteY4" fmla="*/ 61481 h 283516"/>
                <a:gd name="connsiteX5" fmla="*/ 81049 w 178075"/>
                <a:gd name="connsiteY5" fmla="*/ 61481 h 283516"/>
                <a:gd name="connsiteX6" fmla="*/ 81049 w 178075"/>
                <a:gd name="connsiteY6" fmla="*/ 106058 h 283516"/>
                <a:gd name="connsiteX7" fmla="*/ 170897 w 178075"/>
                <a:gd name="connsiteY7" fmla="*/ 106058 h 283516"/>
                <a:gd name="connsiteX8" fmla="*/ 170897 w 178075"/>
                <a:gd name="connsiteY8" fmla="*/ 167540 h 283516"/>
                <a:gd name="connsiteX9" fmla="*/ 81049 w 178075"/>
                <a:gd name="connsiteY9" fmla="*/ 167540 h 283516"/>
                <a:gd name="connsiteX10" fmla="*/ 81049 w 178075"/>
                <a:gd name="connsiteY10" fmla="*/ 221070 h 283516"/>
                <a:gd name="connsiteX11" fmla="*/ 178076 w 178075"/>
                <a:gd name="connsiteY11" fmla="*/ 221070 h 283516"/>
                <a:gd name="connsiteX12" fmla="*/ 178076 w 178075"/>
                <a:gd name="connsiteY12" fmla="*/ 283517 h 283516"/>
                <a:gd name="connsiteX13" fmla="*/ 178076 w 178075"/>
                <a:gd name="connsiteY13" fmla="*/ 283517 h 283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8075" h="283516">
                  <a:moveTo>
                    <a:pt x="178076" y="283478"/>
                  </a:moveTo>
                  <a:lnTo>
                    <a:pt x="0" y="283478"/>
                  </a:lnTo>
                  <a:lnTo>
                    <a:pt x="0" y="0"/>
                  </a:lnTo>
                  <a:lnTo>
                    <a:pt x="178076" y="0"/>
                  </a:lnTo>
                  <a:lnTo>
                    <a:pt x="178076" y="61481"/>
                  </a:lnTo>
                  <a:lnTo>
                    <a:pt x="81049" y="61481"/>
                  </a:lnTo>
                  <a:lnTo>
                    <a:pt x="81049" y="106058"/>
                  </a:lnTo>
                  <a:lnTo>
                    <a:pt x="170897" y="106058"/>
                  </a:lnTo>
                  <a:lnTo>
                    <a:pt x="170897" y="167540"/>
                  </a:lnTo>
                  <a:lnTo>
                    <a:pt x="81049" y="167540"/>
                  </a:lnTo>
                  <a:lnTo>
                    <a:pt x="81049" y="221070"/>
                  </a:lnTo>
                  <a:lnTo>
                    <a:pt x="178076" y="221070"/>
                  </a:lnTo>
                  <a:lnTo>
                    <a:pt x="178076" y="283517"/>
                  </a:lnTo>
                  <a:lnTo>
                    <a:pt x="178076" y="283517"/>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1A8D2B2B-8369-7D83-1ADF-4225168647F0}"/>
                </a:ext>
              </a:extLst>
            </p:cNvPr>
            <p:cNvSpPr/>
            <p:nvPr/>
          </p:nvSpPr>
          <p:spPr>
            <a:xfrm>
              <a:off x="16404588" y="2125876"/>
              <a:ext cx="1192034" cy="450361"/>
            </a:xfrm>
            <a:custGeom>
              <a:avLst/>
              <a:gdLst>
                <a:gd name="connsiteX0" fmla="*/ 0 w 1192034"/>
                <a:gd name="connsiteY0" fmla="*/ 0 h 450361"/>
                <a:gd name="connsiteX1" fmla="*/ 1192035 w 1192034"/>
                <a:gd name="connsiteY1" fmla="*/ 0 h 450361"/>
                <a:gd name="connsiteX2" fmla="*/ 1192035 w 1192034"/>
                <a:gd name="connsiteY2" fmla="*/ 450361 h 450361"/>
                <a:gd name="connsiteX3" fmla="*/ 0 w 1192034"/>
                <a:gd name="connsiteY3" fmla="*/ 450361 h 450361"/>
              </a:gdLst>
              <a:ahLst/>
              <a:cxnLst>
                <a:cxn ang="0">
                  <a:pos x="connsiteX0" y="connsiteY0"/>
                </a:cxn>
                <a:cxn ang="0">
                  <a:pos x="connsiteX1" y="connsiteY1"/>
                </a:cxn>
                <a:cxn ang="0">
                  <a:pos x="connsiteX2" y="connsiteY2"/>
                </a:cxn>
                <a:cxn ang="0">
                  <a:pos x="connsiteX3" y="connsiteY3"/>
                </a:cxn>
              </a:cxnLst>
              <a:rect l="l" t="t" r="r" b="b"/>
              <a:pathLst>
                <a:path w="1192034" h="450361">
                  <a:moveTo>
                    <a:pt x="0" y="0"/>
                  </a:moveTo>
                  <a:lnTo>
                    <a:pt x="1192035" y="0"/>
                  </a:lnTo>
                  <a:lnTo>
                    <a:pt x="1192035" y="450361"/>
                  </a:lnTo>
                  <a:lnTo>
                    <a:pt x="0" y="450361"/>
                  </a:lnTo>
                  <a:close/>
                </a:path>
              </a:pathLst>
            </a:custGeom>
            <a:solidFill>
              <a:srgbClr val="104B2B"/>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36EA52F2-3599-507C-8329-9AF513982DCC}"/>
                </a:ext>
              </a:extLst>
            </p:cNvPr>
            <p:cNvSpPr/>
            <p:nvPr/>
          </p:nvSpPr>
          <p:spPr>
            <a:xfrm>
              <a:off x="16484633" y="2206847"/>
              <a:ext cx="220298" cy="289614"/>
            </a:xfrm>
            <a:custGeom>
              <a:avLst/>
              <a:gdLst>
                <a:gd name="connsiteX0" fmla="*/ 220298 w 220298"/>
                <a:gd name="connsiteY0" fmla="*/ 92125 h 289614"/>
                <a:gd name="connsiteX1" fmla="*/ 190310 w 220298"/>
                <a:gd name="connsiteY1" fmla="*/ 167115 h 289614"/>
                <a:gd name="connsiteX2" fmla="*/ 105055 w 220298"/>
                <a:gd name="connsiteY2" fmla="*/ 193552 h 289614"/>
                <a:gd name="connsiteX3" fmla="*/ 82014 w 220298"/>
                <a:gd name="connsiteY3" fmla="*/ 193552 h 289614"/>
                <a:gd name="connsiteX4" fmla="*/ 82014 w 220298"/>
                <a:gd name="connsiteY4" fmla="*/ 289614 h 289614"/>
                <a:gd name="connsiteX5" fmla="*/ 0 w 220298"/>
                <a:gd name="connsiteY5" fmla="*/ 289614 h 289614"/>
                <a:gd name="connsiteX6" fmla="*/ 0 w 220298"/>
                <a:gd name="connsiteY6" fmla="*/ 0 h 289614"/>
                <a:gd name="connsiteX7" fmla="*/ 105055 w 220298"/>
                <a:gd name="connsiteY7" fmla="*/ 0 h 289614"/>
                <a:gd name="connsiteX8" fmla="*/ 191429 w 220298"/>
                <a:gd name="connsiteY8" fmla="*/ 23967 h 289614"/>
                <a:gd name="connsiteX9" fmla="*/ 220298 w 220298"/>
                <a:gd name="connsiteY9" fmla="*/ 92125 h 289614"/>
                <a:gd name="connsiteX10" fmla="*/ 82014 w 220298"/>
                <a:gd name="connsiteY10" fmla="*/ 129755 h 289614"/>
                <a:gd name="connsiteX11" fmla="*/ 96950 w 220298"/>
                <a:gd name="connsiteY11" fmla="*/ 129755 h 289614"/>
                <a:gd name="connsiteX12" fmla="*/ 126320 w 220298"/>
                <a:gd name="connsiteY12" fmla="*/ 119836 h 289614"/>
                <a:gd name="connsiteX13" fmla="*/ 137204 w 220298"/>
                <a:gd name="connsiteY13" fmla="*/ 92511 h 289614"/>
                <a:gd name="connsiteX14" fmla="*/ 103163 w 220298"/>
                <a:gd name="connsiteY14" fmla="*/ 63179 h 289614"/>
                <a:gd name="connsiteX15" fmla="*/ 81975 w 220298"/>
                <a:gd name="connsiteY15" fmla="*/ 63179 h 289614"/>
                <a:gd name="connsiteX16" fmla="*/ 81975 w 220298"/>
                <a:gd name="connsiteY16" fmla="*/ 129755 h 289614"/>
                <a:gd name="connsiteX17" fmla="*/ 82014 w 220298"/>
                <a:gd name="connsiteY17" fmla="*/ 129755 h 28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298" h="289614">
                  <a:moveTo>
                    <a:pt x="220298" y="92125"/>
                  </a:moveTo>
                  <a:cubicBezTo>
                    <a:pt x="220298" y="124468"/>
                    <a:pt x="210302" y="149477"/>
                    <a:pt x="190310" y="167115"/>
                  </a:cubicBezTo>
                  <a:cubicBezTo>
                    <a:pt x="170318" y="184753"/>
                    <a:pt x="141913" y="193552"/>
                    <a:pt x="105055" y="193552"/>
                  </a:cubicBezTo>
                  <a:lnTo>
                    <a:pt x="82014" y="193552"/>
                  </a:lnTo>
                  <a:lnTo>
                    <a:pt x="82014" y="289614"/>
                  </a:lnTo>
                  <a:lnTo>
                    <a:pt x="0" y="289614"/>
                  </a:lnTo>
                  <a:lnTo>
                    <a:pt x="0" y="0"/>
                  </a:lnTo>
                  <a:lnTo>
                    <a:pt x="105055" y="0"/>
                  </a:lnTo>
                  <a:cubicBezTo>
                    <a:pt x="143379" y="0"/>
                    <a:pt x="172209" y="7989"/>
                    <a:pt x="191429" y="23967"/>
                  </a:cubicBezTo>
                  <a:cubicBezTo>
                    <a:pt x="210688" y="39945"/>
                    <a:pt x="220298" y="62678"/>
                    <a:pt x="220298" y="92125"/>
                  </a:cubicBezTo>
                  <a:close/>
                  <a:moveTo>
                    <a:pt x="82014" y="129755"/>
                  </a:moveTo>
                  <a:lnTo>
                    <a:pt x="96950" y="129755"/>
                  </a:lnTo>
                  <a:cubicBezTo>
                    <a:pt x="109261" y="129755"/>
                    <a:pt x="119064" y="126436"/>
                    <a:pt x="126320" y="119836"/>
                  </a:cubicBezTo>
                  <a:cubicBezTo>
                    <a:pt x="133576" y="113237"/>
                    <a:pt x="137204" y="104128"/>
                    <a:pt x="137204" y="92511"/>
                  </a:cubicBezTo>
                  <a:cubicBezTo>
                    <a:pt x="137204" y="72982"/>
                    <a:pt x="125857" y="63179"/>
                    <a:pt x="103163" y="63179"/>
                  </a:cubicBezTo>
                  <a:lnTo>
                    <a:pt x="81975" y="63179"/>
                  </a:lnTo>
                  <a:lnTo>
                    <a:pt x="81975" y="129755"/>
                  </a:lnTo>
                  <a:lnTo>
                    <a:pt x="82014" y="129755"/>
                  </a:lnTo>
                  <a:close/>
                </a:path>
              </a:pathLst>
            </a:custGeom>
            <a:solidFill>
              <a:srgbClr val="FFFFFF"/>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F5E04916-E6CE-0913-8151-AE2E378FFAB5}"/>
                </a:ext>
              </a:extLst>
            </p:cNvPr>
            <p:cNvSpPr/>
            <p:nvPr/>
          </p:nvSpPr>
          <p:spPr>
            <a:xfrm>
              <a:off x="16699683" y="2205690"/>
              <a:ext cx="308757" cy="290810"/>
            </a:xfrm>
            <a:custGeom>
              <a:avLst/>
              <a:gdLst>
                <a:gd name="connsiteX0" fmla="*/ 219063 w 308757"/>
                <a:gd name="connsiteY0" fmla="*/ 290811 h 290810"/>
                <a:gd name="connsiteX1" fmla="*/ 204127 w 308757"/>
                <a:gd name="connsiteY1" fmla="*/ 236547 h 290810"/>
                <a:gd name="connsiteX2" fmla="*/ 105479 w 308757"/>
                <a:gd name="connsiteY2" fmla="*/ 236547 h 290810"/>
                <a:gd name="connsiteX3" fmla="*/ 90119 w 308757"/>
                <a:gd name="connsiteY3" fmla="*/ 290811 h 290810"/>
                <a:gd name="connsiteX4" fmla="*/ 0 w 308757"/>
                <a:gd name="connsiteY4" fmla="*/ 290811 h 290810"/>
                <a:gd name="connsiteX5" fmla="*/ 99034 w 308757"/>
                <a:gd name="connsiteY5" fmla="*/ 0 h 290810"/>
                <a:gd name="connsiteX6" fmla="*/ 208450 w 308757"/>
                <a:gd name="connsiteY6" fmla="*/ 0 h 290810"/>
                <a:gd name="connsiteX7" fmla="*/ 308757 w 308757"/>
                <a:gd name="connsiteY7" fmla="*/ 290811 h 290810"/>
                <a:gd name="connsiteX8" fmla="*/ 219063 w 308757"/>
                <a:gd name="connsiteY8" fmla="*/ 290811 h 290810"/>
                <a:gd name="connsiteX9" fmla="*/ 187068 w 308757"/>
                <a:gd name="connsiteY9" fmla="*/ 172364 h 290810"/>
                <a:gd name="connsiteX10" fmla="*/ 173985 w 308757"/>
                <a:gd name="connsiteY10" fmla="*/ 124815 h 290810"/>
                <a:gd name="connsiteX11" fmla="*/ 162870 w 308757"/>
                <a:gd name="connsiteY11" fmla="*/ 83828 h 290810"/>
                <a:gd name="connsiteX12" fmla="*/ 154263 w 308757"/>
                <a:gd name="connsiteY12" fmla="*/ 47780 h 290810"/>
                <a:gd name="connsiteX13" fmla="*/ 146891 w 308757"/>
                <a:gd name="connsiteY13" fmla="*/ 81049 h 290810"/>
                <a:gd name="connsiteX14" fmla="*/ 122500 w 308757"/>
                <a:gd name="connsiteY14" fmla="*/ 172364 h 290810"/>
                <a:gd name="connsiteX15" fmla="*/ 187068 w 308757"/>
                <a:gd name="connsiteY15" fmla="*/ 172364 h 290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8757" h="290810">
                  <a:moveTo>
                    <a:pt x="219063" y="290811"/>
                  </a:moveTo>
                  <a:lnTo>
                    <a:pt x="204127" y="236547"/>
                  </a:lnTo>
                  <a:lnTo>
                    <a:pt x="105479" y="236547"/>
                  </a:lnTo>
                  <a:lnTo>
                    <a:pt x="90119" y="290811"/>
                  </a:lnTo>
                  <a:lnTo>
                    <a:pt x="0" y="290811"/>
                  </a:lnTo>
                  <a:lnTo>
                    <a:pt x="99034" y="0"/>
                  </a:lnTo>
                  <a:lnTo>
                    <a:pt x="208450" y="0"/>
                  </a:lnTo>
                  <a:lnTo>
                    <a:pt x="308757" y="290811"/>
                  </a:lnTo>
                  <a:lnTo>
                    <a:pt x="219063" y="290811"/>
                  </a:lnTo>
                  <a:close/>
                  <a:moveTo>
                    <a:pt x="187068" y="172364"/>
                  </a:moveTo>
                  <a:lnTo>
                    <a:pt x="173985" y="124815"/>
                  </a:lnTo>
                  <a:cubicBezTo>
                    <a:pt x="170936" y="114240"/>
                    <a:pt x="167231" y="100578"/>
                    <a:pt x="162870" y="83828"/>
                  </a:cubicBezTo>
                  <a:cubicBezTo>
                    <a:pt x="158508" y="67039"/>
                    <a:pt x="155652" y="55036"/>
                    <a:pt x="154263" y="47780"/>
                  </a:cubicBezTo>
                  <a:cubicBezTo>
                    <a:pt x="153028" y="54534"/>
                    <a:pt x="150558" y="65611"/>
                    <a:pt x="146891" y="81049"/>
                  </a:cubicBezTo>
                  <a:cubicBezTo>
                    <a:pt x="143225" y="96487"/>
                    <a:pt x="135081" y="126938"/>
                    <a:pt x="122500" y="172364"/>
                  </a:cubicBezTo>
                  <a:lnTo>
                    <a:pt x="187068" y="172364"/>
                  </a:lnTo>
                  <a:close/>
                </a:path>
              </a:pathLst>
            </a:custGeom>
            <a:solidFill>
              <a:srgbClr val="FFFFFF"/>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3C56A26A-0B30-3D40-037F-A3A26B6BF030}"/>
                </a:ext>
              </a:extLst>
            </p:cNvPr>
            <p:cNvSpPr/>
            <p:nvPr/>
          </p:nvSpPr>
          <p:spPr>
            <a:xfrm>
              <a:off x="17021524" y="2202641"/>
              <a:ext cx="241255" cy="297796"/>
            </a:xfrm>
            <a:custGeom>
              <a:avLst/>
              <a:gdLst>
                <a:gd name="connsiteX0" fmla="*/ 146390 w 241255"/>
                <a:gd name="connsiteY0" fmla="*/ 64260 h 297796"/>
                <a:gd name="connsiteX1" fmla="*/ 100693 w 241255"/>
                <a:gd name="connsiteY1" fmla="*/ 87147 h 297796"/>
                <a:gd name="connsiteX2" fmla="*/ 84291 w 241255"/>
                <a:gd name="connsiteY2" fmla="*/ 150249 h 297796"/>
                <a:gd name="connsiteX3" fmla="*/ 150944 w 241255"/>
                <a:gd name="connsiteY3" fmla="*/ 233845 h 297796"/>
                <a:gd name="connsiteX4" fmla="*/ 189963 w 241255"/>
                <a:gd name="connsiteY4" fmla="*/ 228481 h 297796"/>
                <a:gd name="connsiteX5" fmla="*/ 227979 w 241255"/>
                <a:gd name="connsiteY5" fmla="*/ 215590 h 297796"/>
                <a:gd name="connsiteX6" fmla="*/ 227979 w 241255"/>
                <a:gd name="connsiteY6" fmla="*/ 281741 h 297796"/>
                <a:gd name="connsiteX7" fmla="*/ 142028 w 241255"/>
                <a:gd name="connsiteY7" fmla="*/ 297797 h 297796"/>
                <a:gd name="connsiteX8" fmla="*/ 36665 w 241255"/>
                <a:gd name="connsiteY8" fmla="*/ 259742 h 297796"/>
                <a:gd name="connsiteX9" fmla="*/ 0 w 241255"/>
                <a:gd name="connsiteY9" fmla="*/ 149786 h 297796"/>
                <a:gd name="connsiteX10" fmla="*/ 17754 w 241255"/>
                <a:gd name="connsiteY10" fmla="*/ 70744 h 297796"/>
                <a:gd name="connsiteX11" fmla="*/ 68814 w 241255"/>
                <a:gd name="connsiteY11" fmla="*/ 18332 h 297796"/>
                <a:gd name="connsiteX12" fmla="*/ 147200 w 241255"/>
                <a:gd name="connsiteY12" fmla="*/ 0 h 297796"/>
                <a:gd name="connsiteX13" fmla="*/ 241255 w 241255"/>
                <a:gd name="connsiteY13" fmla="*/ 20417 h 297796"/>
                <a:gd name="connsiteX14" fmla="*/ 216130 w 241255"/>
                <a:gd name="connsiteY14" fmla="*/ 82014 h 297796"/>
                <a:gd name="connsiteX15" fmla="*/ 182476 w 241255"/>
                <a:gd name="connsiteY15" fmla="*/ 69316 h 297796"/>
                <a:gd name="connsiteX16" fmla="*/ 146351 w 241255"/>
                <a:gd name="connsiteY16" fmla="*/ 64183 h 297796"/>
                <a:gd name="connsiteX17" fmla="*/ 146351 w 241255"/>
                <a:gd name="connsiteY17" fmla="*/ 64260 h 297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1255" h="297796">
                  <a:moveTo>
                    <a:pt x="146390" y="64260"/>
                  </a:moveTo>
                  <a:cubicBezTo>
                    <a:pt x="126861" y="64260"/>
                    <a:pt x="111654" y="71902"/>
                    <a:pt x="100693" y="87147"/>
                  </a:cubicBezTo>
                  <a:cubicBezTo>
                    <a:pt x="89771" y="102392"/>
                    <a:pt x="84291" y="123426"/>
                    <a:pt x="84291" y="150249"/>
                  </a:cubicBezTo>
                  <a:cubicBezTo>
                    <a:pt x="84291" y="205980"/>
                    <a:pt x="106521" y="233845"/>
                    <a:pt x="150944" y="233845"/>
                  </a:cubicBezTo>
                  <a:cubicBezTo>
                    <a:pt x="164375" y="233845"/>
                    <a:pt x="177381" y="232070"/>
                    <a:pt x="189963" y="228481"/>
                  </a:cubicBezTo>
                  <a:cubicBezTo>
                    <a:pt x="202545" y="224930"/>
                    <a:pt x="215243" y="220607"/>
                    <a:pt x="227979" y="215590"/>
                  </a:cubicBezTo>
                  <a:lnTo>
                    <a:pt x="227979" y="281741"/>
                  </a:lnTo>
                  <a:cubicBezTo>
                    <a:pt x="202661" y="292432"/>
                    <a:pt x="173985" y="297797"/>
                    <a:pt x="142028" y="297797"/>
                  </a:cubicBezTo>
                  <a:cubicBezTo>
                    <a:pt x="96216" y="297797"/>
                    <a:pt x="61095" y="285099"/>
                    <a:pt x="36665" y="259742"/>
                  </a:cubicBezTo>
                  <a:cubicBezTo>
                    <a:pt x="12235" y="234386"/>
                    <a:pt x="0" y="197721"/>
                    <a:pt x="0" y="149786"/>
                  </a:cubicBezTo>
                  <a:cubicBezTo>
                    <a:pt x="0" y="119798"/>
                    <a:pt x="5905" y="93476"/>
                    <a:pt x="17754" y="70744"/>
                  </a:cubicBezTo>
                  <a:cubicBezTo>
                    <a:pt x="29602" y="48050"/>
                    <a:pt x="46622" y="30567"/>
                    <a:pt x="68814" y="18332"/>
                  </a:cubicBezTo>
                  <a:cubicBezTo>
                    <a:pt x="91006" y="6098"/>
                    <a:pt x="117173" y="0"/>
                    <a:pt x="147200" y="0"/>
                  </a:cubicBezTo>
                  <a:cubicBezTo>
                    <a:pt x="180006" y="0"/>
                    <a:pt x="211344" y="6793"/>
                    <a:pt x="241255" y="20417"/>
                  </a:cubicBezTo>
                  <a:lnTo>
                    <a:pt x="216130" y="82014"/>
                  </a:lnTo>
                  <a:cubicBezTo>
                    <a:pt x="204899" y="76996"/>
                    <a:pt x="193707" y="72790"/>
                    <a:pt x="182476" y="69316"/>
                  </a:cubicBezTo>
                  <a:cubicBezTo>
                    <a:pt x="171244" y="65881"/>
                    <a:pt x="159203" y="64183"/>
                    <a:pt x="146351" y="64183"/>
                  </a:cubicBezTo>
                  <a:lnTo>
                    <a:pt x="146351" y="64260"/>
                  </a:lnTo>
                  <a:close/>
                </a:path>
              </a:pathLst>
            </a:custGeom>
            <a:solidFill>
              <a:srgbClr val="FFFFFF"/>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52596AE7-BE9F-D281-063A-459CC1AB9726}"/>
                </a:ext>
              </a:extLst>
            </p:cNvPr>
            <p:cNvSpPr/>
            <p:nvPr/>
          </p:nvSpPr>
          <p:spPr>
            <a:xfrm>
              <a:off x="17286476" y="2206886"/>
              <a:ext cx="230062" cy="289614"/>
            </a:xfrm>
            <a:custGeom>
              <a:avLst/>
              <a:gdLst>
                <a:gd name="connsiteX0" fmla="*/ 156154 w 230062"/>
                <a:gd name="connsiteY0" fmla="*/ 289615 h 289614"/>
                <a:gd name="connsiteX1" fmla="*/ 74140 w 230062"/>
                <a:gd name="connsiteY1" fmla="*/ 289615 h 289614"/>
                <a:gd name="connsiteX2" fmla="*/ 74140 w 230062"/>
                <a:gd name="connsiteY2" fmla="*/ 63990 h 289614"/>
                <a:gd name="connsiteX3" fmla="*/ 0 w 230062"/>
                <a:gd name="connsiteY3" fmla="*/ 63990 h 289614"/>
                <a:gd name="connsiteX4" fmla="*/ 0 w 230062"/>
                <a:gd name="connsiteY4" fmla="*/ 0 h 289614"/>
                <a:gd name="connsiteX5" fmla="*/ 230063 w 230062"/>
                <a:gd name="connsiteY5" fmla="*/ 0 h 289614"/>
                <a:gd name="connsiteX6" fmla="*/ 230063 w 230062"/>
                <a:gd name="connsiteY6" fmla="*/ 63990 h 289614"/>
                <a:gd name="connsiteX7" fmla="*/ 156154 w 230062"/>
                <a:gd name="connsiteY7" fmla="*/ 63990 h 289614"/>
                <a:gd name="connsiteX8" fmla="*/ 156154 w 230062"/>
                <a:gd name="connsiteY8" fmla="*/ 289615 h 289614"/>
                <a:gd name="connsiteX9" fmla="*/ 156154 w 230062"/>
                <a:gd name="connsiteY9" fmla="*/ 289615 h 28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0062" h="289614">
                  <a:moveTo>
                    <a:pt x="156154" y="289615"/>
                  </a:moveTo>
                  <a:lnTo>
                    <a:pt x="74140" y="289615"/>
                  </a:lnTo>
                  <a:lnTo>
                    <a:pt x="74140" y="63990"/>
                  </a:lnTo>
                  <a:lnTo>
                    <a:pt x="0" y="63990"/>
                  </a:lnTo>
                  <a:lnTo>
                    <a:pt x="0" y="0"/>
                  </a:lnTo>
                  <a:lnTo>
                    <a:pt x="230063" y="0"/>
                  </a:lnTo>
                  <a:lnTo>
                    <a:pt x="230063" y="63990"/>
                  </a:lnTo>
                  <a:lnTo>
                    <a:pt x="156154" y="63990"/>
                  </a:lnTo>
                  <a:lnTo>
                    <a:pt x="156154" y="289615"/>
                  </a:lnTo>
                  <a:lnTo>
                    <a:pt x="156154" y="289615"/>
                  </a:lnTo>
                  <a:close/>
                </a:path>
              </a:pathLst>
            </a:custGeom>
            <a:solidFill>
              <a:srgbClr val="FFFFFF"/>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71EE0E38-78A1-7055-F268-A80DFBF2AB8F}"/>
                </a:ext>
              </a:extLst>
            </p:cNvPr>
            <p:cNvSpPr/>
            <p:nvPr/>
          </p:nvSpPr>
          <p:spPr>
            <a:xfrm>
              <a:off x="16965754" y="660475"/>
              <a:ext cx="643295" cy="436968"/>
            </a:xfrm>
            <a:custGeom>
              <a:avLst/>
              <a:gdLst>
                <a:gd name="connsiteX0" fmla="*/ 0 w 643295"/>
                <a:gd name="connsiteY0" fmla="*/ 0 h 436968"/>
                <a:gd name="connsiteX1" fmla="*/ 643296 w 643295"/>
                <a:gd name="connsiteY1" fmla="*/ 0 h 436968"/>
                <a:gd name="connsiteX2" fmla="*/ 643296 w 643295"/>
                <a:gd name="connsiteY2" fmla="*/ 436969 h 436968"/>
                <a:gd name="connsiteX3" fmla="*/ 0 w 643295"/>
                <a:gd name="connsiteY3" fmla="*/ 436969 h 436968"/>
              </a:gdLst>
              <a:ahLst/>
              <a:cxnLst>
                <a:cxn ang="0">
                  <a:pos x="connsiteX0" y="connsiteY0"/>
                </a:cxn>
                <a:cxn ang="0">
                  <a:pos x="connsiteX1" y="connsiteY1"/>
                </a:cxn>
                <a:cxn ang="0">
                  <a:pos x="connsiteX2" y="connsiteY2"/>
                </a:cxn>
                <a:cxn ang="0">
                  <a:pos x="connsiteX3" y="connsiteY3"/>
                </a:cxn>
              </a:cxnLst>
              <a:rect l="l" t="t" r="r" b="b"/>
              <a:pathLst>
                <a:path w="643295" h="436968">
                  <a:moveTo>
                    <a:pt x="0" y="0"/>
                  </a:moveTo>
                  <a:lnTo>
                    <a:pt x="643296" y="0"/>
                  </a:lnTo>
                  <a:lnTo>
                    <a:pt x="643296" y="436969"/>
                  </a:lnTo>
                  <a:lnTo>
                    <a:pt x="0" y="436969"/>
                  </a:lnTo>
                  <a:close/>
                </a:path>
              </a:pathLst>
            </a:custGeom>
            <a:solidFill>
              <a:srgbClr val="FFFFFF"/>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97500FD7-8C61-D1DE-D08F-28E68DE9B3A3}"/>
                </a:ext>
              </a:extLst>
            </p:cNvPr>
            <p:cNvSpPr/>
            <p:nvPr/>
          </p:nvSpPr>
          <p:spPr>
            <a:xfrm>
              <a:off x="16978182" y="672786"/>
              <a:ext cx="618440" cy="412306"/>
            </a:xfrm>
            <a:custGeom>
              <a:avLst/>
              <a:gdLst>
                <a:gd name="connsiteX0" fmla="*/ 0 w 618440"/>
                <a:gd name="connsiteY0" fmla="*/ 0 h 412306"/>
                <a:gd name="connsiteX1" fmla="*/ 618441 w 618440"/>
                <a:gd name="connsiteY1" fmla="*/ 0 h 412306"/>
                <a:gd name="connsiteX2" fmla="*/ 618441 w 618440"/>
                <a:gd name="connsiteY2" fmla="*/ 412307 h 412306"/>
                <a:gd name="connsiteX3" fmla="*/ 0 w 618440"/>
                <a:gd name="connsiteY3" fmla="*/ 412307 h 412306"/>
              </a:gdLst>
              <a:ahLst/>
              <a:cxnLst>
                <a:cxn ang="0">
                  <a:pos x="connsiteX0" y="connsiteY0"/>
                </a:cxn>
                <a:cxn ang="0">
                  <a:pos x="connsiteX1" y="connsiteY1"/>
                </a:cxn>
                <a:cxn ang="0">
                  <a:pos x="connsiteX2" y="connsiteY2"/>
                </a:cxn>
                <a:cxn ang="0">
                  <a:pos x="connsiteX3" y="connsiteY3"/>
                </a:cxn>
              </a:cxnLst>
              <a:rect l="l" t="t" r="r" b="b"/>
              <a:pathLst>
                <a:path w="618440" h="412306">
                  <a:moveTo>
                    <a:pt x="0" y="0"/>
                  </a:moveTo>
                  <a:lnTo>
                    <a:pt x="618441" y="0"/>
                  </a:lnTo>
                  <a:lnTo>
                    <a:pt x="618441" y="412307"/>
                  </a:lnTo>
                  <a:lnTo>
                    <a:pt x="0" y="412307"/>
                  </a:lnTo>
                  <a:close/>
                </a:path>
              </a:pathLst>
            </a:custGeom>
            <a:solidFill>
              <a:srgbClr val="144390"/>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0E3411BD-097C-FCBA-CBE3-AB65C6901F66}"/>
                </a:ext>
              </a:extLst>
            </p:cNvPr>
            <p:cNvSpPr/>
            <p:nvPr/>
          </p:nvSpPr>
          <p:spPr>
            <a:xfrm>
              <a:off x="17265944" y="722110"/>
              <a:ext cx="42685" cy="40524"/>
            </a:xfrm>
            <a:custGeom>
              <a:avLst/>
              <a:gdLst>
                <a:gd name="connsiteX0" fmla="*/ 8259 w 42685"/>
                <a:gd name="connsiteY0" fmla="*/ 40524 h 40524"/>
                <a:gd name="connsiteX1" fmla="*/ 21343 w 42685"/>
                <a:gd name="connsiteY1" fmla="*/ 30992 h 40524"/>
                <a:gd name="connsiteX2" fmla="*/ 34388 w 42685"/>
                <a:gd name="connsiteY2" fmla="*/ 40524 h 40524"/>
                <a:gd name="connsiteX3" fmla="*/ 29409 w 42685"/>
                <a:gd name="connsiteY3" fmla="*/ 25125 h 40524"/>
                <a:gd name="connsiteX4" fmla="*/ 42686 w 42685"/>
                <a:gd name="connsiteY4" fmla="*/ 15592 h 40524"/>
                <a:gd name="connsiteX5" fmla="*/ 26322 w 42685"/>
                <a:gd name="connsiteY5" fmla="*/ 15592 h 40524"/>
                <a:gd name="connsiteX6" fmla="*/ 21343 w 42685"/>
                <a:gd name="connsiteY6" fmla="*/ 0 h 40524"/>
                <a:gd name="connsiteX7" fmla="*/ 16325 w 42685"/>
                <a:gd name="connsiteY7" fmla="*/ 15631 h 40524"/>
                <a:gd name="connsiteX8" fmla="*/ 0 w 42685"/>
                <a:gd name="connsiteY8" fmla="*/ 15592 h 40524"/>
                <a:gd name="connsiteX9" fmla="*/ 13238 w 42685"/>
                <a:gd name="connsiteY9" fmla="*/ 25125 h 40524"/>
                <a:gd name="connsiteX10" fmla="*/ 8259 w 42685"/>
                <a:gd name="connsiteY10" fmla="*/ 40524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 h="40524">
                  <a:moveTo>
                    <a:pt x="8259" y="40524"/>
                  </a:moveTo>
                  <a:lnTo>
                    <a:pt x="21343" y="30992"/>
                  </a:lnTo>
                  <a:lnTo>
                    <a:pt x="34388" y="40524"/>
                  </a:lnTo>
                  <a:lnTo>
                    <a:pt x="29409" y="25125"/>
                  </a:lnTo>
                  <a:lnTo>
                    <a:pt x="42686" y="15592"/>
                  </a:lnTo>
                  <a:lnTo>
                    <a:pt x="26322" y="15592"/>
                  </a:lnTo>
                  <a:lnTo>
                    <a:pt x="21343" y="0"/>
                  </a:lnTo>
                  <a:lnTo>
                    <a:pt x="16325" y="15631"/>
                  </a:lnTo>
                  <a:lnTo>
                    <a:pt x="0" y="15592"/>
                  </a:lnTo>
                  <a:lnTo>
                    <a:pt x="13238" y="25125"/>
                  </a:lnTo>
                  <a:lnTo>
                    <a:pt x="8259" y="40524"/>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CDD5CDDD-E6B3-37D9-FB22-D3832DC0EA24}"/>
                </a:ext>
              </a:extLst>
            </p:cNvPr>
            <p:cNvSpPr/>
            <p:nvPr/>
          </p:nvSpPr>
          <p:spPr>
            <a:xfrm>
              <a:off x="17198403" y="740250"/>
              <a:ext cx="42647" cy="40524"/>
            </a:xfrm>
            <a:custGeom>
              <a:avLst/>
              <a:gdLst>
                <a:gd name="connsiteX0" fmla="*/ 8298 w 42647"/>
                <a:gd name="connsiteY0" fmla="*/ 40524 h 40524"/>
                <a:gd name="connsiteX1" fmla="*/ 21343 w 42647"/>
                <a:gd name="connsiteY1" fmla="*/ 30992 h 40524"/>
                <a:gd name="connsiteX2" fmla="*/ 34388 w 42647"/>
                <a:gd name="connsiteY2" fmla="*/ 40524 h 40524"/>
                <a:gd name="connsiteX3" fmla="*/ 29409 w 42647"/>
                <a:gd name="connsiteY3" fmla="*/ 25125 h 40524"/>
                <a:gd name="connsiteX4" fmla="*/ 42647 w 42647"/>
                <a:gd name="connsiteY4" fmla="*/ 15592 h 40524"/>
                <a:gd name="connsiteX5" fmla="*/ 26322 w 42647"/>
                <a:gd name="connsiteY5" fmla="*/ 15592 h 40524"/>
                <a:gd name="connsiteX6" fmla="*/ 21343 w 42647"/>
                <a:gd name="connsiteY6" fmla="*/ 0 h 40524"/>
                <a:gd name="connsiteX7" fmla="*/ 16326 w 42647"/>
                <a:gd name="connsiteY7" fmla="*/ 15631 h 40524"/>
                <a:gd name="connsiteX8" fmla="*/ 0 w 42647"/>
                <a:gd name="connsiteY8" fmla="*/ 15592 h 40524"/>
                <a:gd name="connsiteX9" fmla="*/ 13238 w 42647"/>
                <a:gd name="connsiteY9" fmla="*/ 25125 h 40524"/>
                <a:gd name="connsiteX10" fmla="*/ 8298 w 42647"/>
                <a:gd name="connsiteY10" fmla="*/ 40524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524">
                  <a:moveTo>
                    <a:pt x="8298" y="40524"/>
                  </a:moveTo>
                  <a:lnTo>
                    <a:pt x="21343" y="30992"/>
                  </a:lnTo>
                  <a:lnTo>
                    <a:pt x="34388" y="40524"/>
                  </a:lnTo>
                  <a:lnTo>
                    <a:pt x="29409" y="25125"/>
                  </a:lnTo>
                  <a:lnTo>
                    <a:pt x="42647" y="15592"/>
                  </a:lnTo>
                  <a:lnTo>
                    <a:pt x="26322" y="15592"/>
                  </a:lnTo>
                  <a:lnTo>
                    <a:pt x="21343" y="0"/>
                  </a:lnTo>
                  <a:lnTo>
                    <a:pt x="16326" y="15631"/>
                  </a:lnTo>
                  <a:lnTo>
                    <a:pt x="0" y="15592"/>
                  </a:lnTo>
                  <a:lnTo>
                    <a:pt x="13238" y="25125"/>
                  </a:lnTo>
                  <a:lnTo>
                    <a:pt x="8298" y="40524"/>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9E8AAB68-4C22-AFCD-296F-0E46D74BCAC2}"/>
                </a:ext>
              </a:extLst>
            </p:cNvPr>
            <p:cNvSpPr/>
            <p:nvPr/>
          </p:nvSpPr>
          <p:spPr>
            <a:xfrm>
              <a:off x="17149002" y="789767"/>
              <a:ext cx="42647" cy="40524"/>
            </a:xfrm>
            <a:custGeom>
              <a:avLst/>
              <a:gdLst>
                <a:gd name="connsiteX0" fmla="*/ 21343 w 42647"/>
                <a:gd name="connsiteY0" fmla="*/ 0 h 40524"/>
                <a:gd name="connsiteX1" fmla="*/ 16326 w 42647"/>
                <a:gd name="connsiteY1" fmla="*/ 15631 h 40524"/>
                <a:gd name="connsiteX2" fmla="*/ 0 w 42647"/>
                <a:gd name="connsiteY2" fmla="*/ 15631 h 40524"/>
                <a:gd name="connsiteX3" fmla="*/ 13238 w 42647"/>
                <a:gd name="connsiteY3" fmla="*/ 25125 h 40524"/>
                <a:gd name="connsiteX4" fmla="*/ 8259 w 42647"/>
                <a:gd name="connsiteY4" fmla="*/ 40524 h 40524"/>
                <a:gd name="connsiteX5" fmla="*/ 21343 w 42647"/>
                <a:gd name="connsiteY5" fmla="*/ 31030 h 40524"/>
                <a:gd name="connsiteX6" fmla="*/ 34388 w 42647"/>
                <a:gd name="connsiteY6" fmla="*/ 40524 h 40524"/>
                <a:gd name="connsiteX7" fmla="*/ 29409 w 42647"/>
                <a:gd name="connsiteY7" fmla="*/ 25125 h 40524"/>
                <a:gd name="connsiteX8" fmla="*/ 42647 w 42647"/>
                <a:gd name="connsiteY8" fmla="*/ 15631 h 40524"/>
                <a:gd name="connsiteX9" fmla="*/ 26322 w 42647"/>
                <a:gd name="connsiteY9" fmla="*/ 15631 h 40524"/>
                <a:gd name="connsiteX10" fmla="*/ 21343 w 42647"/>
                <a:gd name="connsiteY10" fmla="*/ 0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524">
                  <a:moveTo>
                    <a:pt x="21343" y="0"/>
                  </a:moveTo>
                  <a:lnTo>
                    <a:pt x="16326" y="15631"/>
                  </a:lnTo>
                  <a:lnTo>
                    <a:pt x="0" y="15631"/>
                  </a:lnTo>
                  <a:lnTo>
                    <a:pt x="13238" y="25125"/>
                  </a:lnTo>
                  <a:lnTo>
                    <a:pt x="8259" y="40524"/>
                  </a:lnTo>
                  <a:lnTo>
                    <a:pt x="21343" y="31030"/>
                  </a:lnTo>
                  <a:lnTo>
                    <a:pt x="34388" y="40524"/>
                  </a:lnTo>
                  <a:lnTo>
                    <a:pt x="29409" y="25125"/>
                  </a:lnTo>
                  <a:lnTo>
                    <a:pt x="42647" y="15631"/>
                  </a:lnTo>
                  <a:lnTo>
                    <a:pt x="26322" y="15631"/>
                  </a:lnTo>
                  <a:lnTo>
                    <a:pt x="21343" y="0"/>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8CBD7F65-00D3-482B-143C-770D8AC7674B}"/>
                </a:ext>
              </a:extLst>
            </p:cNvPr>
            <p:cNvSpPr/>
            <p:nvPr/>
          </p:nvSpPr>
          <p:spPr>
            <a:xfrm>
              <a:off x="17130862" y="857230"/>
              <a:ext cx="42685" cy="40524"/>
            </a:xfrm>
            <a:custGeom>
              <a:avLst/>
              <a:gdLst>
                <a:gd name="connsiteX0" fmla="*/ 21343 w 42685"/>
                <a:gd name="connsiteY0" fmla="*/ 30992 h 40524"/>
                <a:gd name="connsiteX1" fmla="*/ 34388 w 42685"/>
                <a:gd name="connsiteY1" fmla="*/ 40524 h 40524"/>
                <a:gd name="connsiteX2" fmla="*/ 29409 w 42685"/>
                <a:gd name="connsiteY2" fmla="*/ 25125 h 40524"/>
                <a:gd name="connsiteX3" fmla="*/ 42686 w 42685"/>
                <a:gd name="connsiteY3" fmla="*/ 15592 h 40524"/>
                <a:gd name="connsiteX4" fmla="*/ 26322 w 42685"/>
                <a:gd name="connsiteY4" fmla="*/ 15592 h 40524"/>
                <a:gd name="connsiteX5" fmla="*/ 21343 w 42685"/>
                <a:gd name="connsiteY5" fmla="*/ 0 h 40524"/>
                <a:gd name="connsiteX6" fmla="*/ 16326 w 42685"/>
                <a:gd name="connsiteY6" fmla="*/ 15631 h 40524"/>
                <a:gd name="connsiteX7" fmla="*/ 0 w 42685"/>
                <a:gd name="connsiteY7" fmla="*/ 15592 h 40524"/>
                <a:gd name="connsiteX8" fmla="*/ 13238 w 42685"/>
                <a:gd name="connsiteY8" fmla="*/ 25125 h 40524"/>
                <a:gd name="connsiteX9" fmla="*/ 8298 w 42685"/>
                <a:gd name="connsiteY9" fmla="*/ 40524 h 40524"/>
                <a:gd name="connsiteX10" fmla="*/ 21343 w 42685"/>
                <a:gd name="connsiteY10" fmla="*/ 30992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 h="40524">
                  <a:moveTo>
                    <a:pt x="21343" y="30992"/>
                  </a:moveTo>
                  <a:lnTo>
                    <a:pt x="34388" y="40524"/>
                  </a:lnTo>
                  <a:lnTo>
                    <a:pt x="29409" y="25125"/>
                  </a:lnTo>
                  <a:lnTo>
                    <a:pt x="42686" y="15592"/>
                  </a:lnTo>
                  <a:lnTo>
                    <a:pt x="26322" y="15592"/>
                  </a:lnTo>
                  <a:lnTo>
                    <a:pt x="21343" y="0"/>
                  </a:lnTo>
                  <a:lnTo>
                    <a:pt x="16326" y="15631"/>
                  </a:lnTo>
                  <a:lnTo>
                    <a:pt x="0" y="15592"/>
                  </a:lnTo>
                  <a:lnTo>
                    <a:pt x="13238" y="25125"/>
                  </a:lnTo>
                  <a:lnTo>
                    <a:pt x="8298" y="40524"/>
                  </a:lnTo>
                  <a:lnTo>
                    <a:pt x="21343" y="30992"/>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AB0B0B0B-0E1A-ED03-0172-590BD15D303D}"/>
                </a:ext>
              </a:extLst>
            </p:cNvPr>
            <p:cNvSpPr/>
            <p:nvPr/>
          </p:nvSpPr>
          <p:spPr>
            <a:xfrm>
              <a:off x="17149002" y="924887"/>
              <a:ext cx="42647" cy="40524"/>
            </a:xfrm>
            <a:custGeom>
              <a:avLst/>
              <a:gdLst>
                <a:gd name="connsiteX0" fmla="*/ 26322 w 42647"/>
                <a:gd name="connsiteY0" fmla="*/ 15592 h 40524"/>
                <a:gd name="connsiteX1" fmla="*/ 21343 w 42647"/>
                <a:gd name="connsiteY1" fmla="*/ 0 h 40524"/>
                <a:gd name="connsiteX2" fmla="*/ 16326 w 42647"/>
                <a:gd name="connsiteY2" fmla="*/ 15592 h 40524"/>
                <a:gd name="connsiteX3" fmla="*/ 0 w 42647"/>
                <a:gd name="connsiteY3" fmla="*/ 15592 h 40524"/>
                <a:gd name="connsiteX4" fmla="*/ 13238 w 42647"/>
                <a:gd name="connsiteY4" fmla="*/ 25125 h 40524"/>
                <a:gd name="connsiteX5" fmla="*/ 8259 w 42647"/>
                <a:gd name="connsiteY5" fmla="*/ 40524 h 40524"/>
                <a:gd name="connsiteX6" fmla="*/ 21343 w 42647"/>
                <a:gd name="connsiteY6" fmla="*/ 30992 h 40524"/>
                <a:gd name="connsiteX7" fmla="*/ 34388 w 42647"/>
                <a:gd name="connsiteY7" fmla="*/ 40524 h 40524"/>
                <a:gd name="connsiteX8" fmla="*/ 29409 w 42647"/>
                <a:gd name="connsiteY8" fmla="*/ 25125 h 40524"/>
                <a:gd name="connsiteX9" fmla="*/ 42647 w 42647"/>
                <a:gd name="connsiteY9" fmla="*/ 15592 h 40524"/>
                <a:gd name="connsiteX10" fmla="*/ 26322 w 42647"/>
                <a:gd name="connsiteY10" fmla="*/ 15592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524">
                  <a:moveTo>
                    <a:pt x="26322" y="15592"/>
                  </a:moveTo>
                  <a:lnTo>
                    <a:pt x="21343" y="0"/>
                  </a:lnTo>
                  <a:lnTo>
                    <a:pt x="16326" y="15592"/>
                  </a:lnTo>
                  <a:lnTo>
                    <a:pt x="0" y="15592"/>
                  </a:lnTo>
                  <a:lnTo>
                    <a:pt x="13238" y="25125"/>
                  </a:lnTo>
                  <a:lnTo>
                    <a:pt x="8259" y="40524"/>
                  </a:lnTo>
                  <a:lnTo>
                    <a:pt x="21343" y="30992"/>
                  </a:lnTo>
                  <a:lnTo>
                    <a:pt x="34388" y="40524"/>
                  </a:lnTo>
                  <a:lnTo>
                    <a:pt x="29409" y="25125"/>
                  </a:lnTo>
                  <a:lnTo>
                    <a:pt x="42647" y="15592"/>
                  </a:lnTo>
                  <a:lnTo>
                    <a:pt x="26322" y="15592"/>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90E91741-76BE-50E9-B67A-BE353336D9B5}"/>
                </a:ext>
              </a:extLst>
            </p:cNvPr>
            <p:cNvSpPr/>
            <p:nvPr/>
          </p:nvSpPr>
          <p:spPr>
            <a:xfrm>
              <a:off x="17198519" y="974404"/>
              <a:ext cx="42647" cy="40485"/>
            </a:xfrm>
            <a:custGeom>
              <a:avLst/>
              <a:gdLst>
                <a:gd name="connsiteX0" fmla="*/ 26322 w 42647"/>
                <a:gd name="connsiteY0" fmla="*/ 15592 h 40485"/>
                <a:gd name="connsiteX1" fmla="*/ 21304 w 42647"/>
                <a:gd name="connsiteY1" fmla="*/ 0 h 40485"/>
                <a:gd name="connsiteX2" fmla="*/ 16326 w 42647"/>
                <a:gd name="connsiteY2" fmla="*/ 15592 h 40485"/>
                <a:gd name="connsiteX3" fmla="*/ 0 w 42647"/>
                <a:gd name="connsiteY3" fmla="*/ 15592 h 40485"/>
                <a:gd name="connsiteX4" fmla="*/ 13238 w 42647"/>
                <a:gd name="connsiteY4" fmla="*/ 25087 h 40485"/>
                <a:gd name="connsiteX5" fmla="*/ 8259 w 42647"/>
                <a:gd name="connsiteY5" fmla="*/ 40486 h 40485"/>
                <a:gd name="connsiteX6" fmla="*/ 21304 w 42647"/>
                <a:gd name="connsiteY6" fmla="*/ 30992 h 40485"/>
                <a:gd name="connsiteX7" fmla="*/ 34349 w 42647"/>
                <a:gd name="connsiteY7" fmla="*/ 40486 h 40485"/>
                <a:gd name="connsiteX8" fmla="*/ 29409 w 42647"/>
                <a:gd name="connsiteY8" fmla="*/ 25087 h 40485"/>
                <a:gd name="connsiteX9" fmla="*/ 42647 w 42647"/>
                <a:gd name="connsiteY9" fmla="*/ 15592 h 40485"/>
                <a:gd name="connsiteX10" fmla="*/ 26322 w 42647"/>
                <a:gd name="connsiteY10" fmla="*/ 15592 h 4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485">
                  <a:moveTo>
                    <a:pt x="26322" y="15592"/>
                  </a:moveTo>
                  <a:lnTo>
                    <a:pt x="21304" y="0"/>
                  </a:lnTo>
                  <a:lnTo>
                    <a:pt x="16326" y="15592"/>
                  </a:lnTo>
                  <a:lnTo>
                    <a:pt x="0" y="15592"/>
                  </a:lnTo>
                  <a:lnTo>
                    <a:pt x="13238" y="25087"/>
                  </a:lnTo>
                  <a:lnTo>
                    <a:pt x="8259" y="40486"/>
                  </a:lnTo>
                  <a:lnTo>
                    <a:pt x="21304" y="30992"/>
                  </a:lnTo>
                  <a:lnTo>
                    <a:pt x="34349" y="40486"/>
                  </a:lnTo>
                  <a:lnTo>
                    <a:pt x="29409" y="25087"/>
                  </a:lnTo>
                  <a:lnTo>
                    <a:pt x="42647" y="15592"/>
                  </a:lnTo>
                  <a:lnTo>
                    <a:pt x="26322" y="15592"/>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BA08A919-BC08-B7BB-54CC-1518729243E2}"/>
                </a:ext>
              </a:extLst>
            </p:cNvPr>
            <p:cNvSpPr/>
            <p:nvPr/>
          </p:nvSpPr>
          <p:spPr>
            <a:xfrm>
              <a:off x="17265944" y="992312"/>
              <a:ext cx="42685" cy="40524"/>
            </a:xfrm>
            <a:custGeom>
              <a:avLst/>
              <a:gdLst>
                <a:gd name="connsiteX0" fmla="*/ 26322 w 42685"/>
                <a:gd name="connsiteY0" fmla="*/ 15631 h 40524"/>
                <a:gd name="connsiteX1" fmla="*/ 21343 w 42685"/>
                <a:gd name="connsiteY1" fmla="*/ 0 h 40524"/>
                <a:gd name="connsiteX2" fmla="*/ 16364 w 42685"/>
                <a:gd name="connsiteY2" fmla="*/ 15631 h 40524"/>
                <a:gd name="connsiteX3" fmla="*/ 0 w 42685"/>
                <a:gd name="connsiteY3" fmla="*/ 15631 h 40524"/>
                <a:gd name="connsiteX4" fmla="*/ 13238 w 42685"/>
                <a:gd name="connsiteY4" fmla="*/ 25125 h 40524"/>
                <a:gd name="connsiteX5" fmla="*/ 8298 w 42685"/>
                <a:gd name="connsiteY5" fmla="*/ 40524 h 40524"/>
                <a:gd name="connsiteX6" fmla="*/ 21343 w 42685"/>
                <a:gd name="connsiteY6" fmla="*/ 31030 h 40524"/>
                <a:gd name="connsiteX7" fmla="*/ 34388 w 42685"/>
                <a:gd name="connsiteY7" fmla="*/ 40524 h 40524"/>
                <a:gd name="connsiteX8" fmla="*/ 29409 w 42685"/>
                <a:gd name="connsiteY8" fmla="*/ 25125 h 40524"/>
                <a:gd name="connsiteX9" fmla="*/ 42686 w 42685"/>
                <a:gd name="connsiteY9" fmla="*/ 15631 h 40524"/>
                <a:gd name="connsiteX10" fmla="*/ 26322 w 42685"/>
                <a:gd name="connsiteY10" fmla="*/ 15631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 h="40524">
                  <a:moveTo>
                    <a:pt x="26322" y="15631"/>
                  </a:moveTo>
                  <a:lnTo>
                    <a:pt x="21343" y="0"/>
                  </a:lnTo>
                  <a:lnTo>
                    <a:pt x="16364" y="15631"/>
                  </a:lnTo>
                  <a:lnTo>
                    <a:pt x="0" y="15631"/>
                  </a:lnTo>
                  <a:lnTo>
                    <a:pt x="13238" y="25125"/>
                  </a:lnTo>
                  <a:lnTo>
                    <a:pt x="8298" y="40524"/>
                  </a:lnTo>
                  <a:lnTo>
                    <a:pt x="21343" y="31030"/>
                  </a:lnTo>
                  <a:lnTo>
                    <a:pt x="34388" y="40524"/>
                  </a:lnTo>
                  <a:lnTo>
                    <a:pt x="29409" y="25125"/>
                  </a:lnTo>
                  <a:lnTo>
                    <a:pt x="42686" y="15631"/>
                  </a:lnTo>
                  <a:lnTo>
                    <a:pt x="26322" y="15631"/>
                  </a:lnTo>
                  <a:close/>
                </a:path>
              </a:pathLst>
            </a:custGeom>
            <a:solidFill>
              <a:srgbClr val="FDEA18"/>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665A33BB-C4D3-A5C9-6AE6-8BA1514AE64B}"/>
                </a:ext>
              </a:extLst>
            </p:cNvPr>
            <p:cNvSpPr/>
            <p:nvPr/>
          </p:nvSpPr>
          <p:spPr>
            <a:xfrm>
              <a:off x="17333407" y="974404"/>
              <a:ext cx="42647" cy="40485"/>
            </a:xfrm>
            <a:custGeom>
              <a:avLst/>
              <a:gdLst>
                <a:gd name="connsiteX0" fmla="*/ 26322 w 42647"/>
                <a:gd name="connsiteY0" fmla="*/ 15592 h 40485"/>
                <a:gd name="connsiteX1" fmla="*/ 21343 w 42647"/>
                <a:gd name="connsiteY1" fmla="*/ 0 h 40485"/>
                <a:gd name="connsiteX2" fmla="*/ 16325 w 42647"/>
                <a:gd name="connsiteY2" fmla="*/ 15592 h 40485"/>
                <a:gd name="connsiteX3" fmla="*/ 0 w 42647"/>
                <a:gd name="connsiteY3" fmla="*/ 15592 h 40485"/>
                <a:gd name="connsiteX4" fmla="*/ 13238 w 42647"/>
                <a:gd name="connsiteY4" fmla="*/ 25087 h 40485"/>
                <a:gd name="connsiteX5" fmla="*/ 8298 w 42647"/>
                <a:gd name="connsiteY5" fmla="*/ 40486 h 40485"/>
                <a:gd name="connsiteX6" fmla="*/ 21343 w 42647"/>
                <a:gd name="connsiteY6" fmla="*/ 30992 h 40485"/>
                <a:gd name="connsiteX7" fmla="*/ 34388 w 42647"/>
                <a:gd name="connsiteY7" fmla="*/ 40486 h 40485"/>
                <a:gd name="connsiteX8" fmla="*/ 29409 w 42647"/>
                <a:gd name="connsiteY8" fmla="*/ 25087 h 40485"/>
                <a:gd name="connsiteX9" fmla="*/ 42647 w 42647"/>
                <a:gd name="connsiteY9" fmla="*/ 15592 h 40485"/>
                <a:gd name="connsiteX10" fmla="*/ 26322 w 42647"/>
                <a:gd name="connsiteY10" fmla="*/ 15592 h 4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485">
                  <a:moveTo>
                    <a:pt x="26322" y="15592"/>
                  </a:moveTo>
                  <a:lnTo>
                    <a:pt x="21343" y="0"/>
                  </a:lnTo>
                  <a:lnTo>
                    <a:pt x="16325" y="15592"/>
                  </a:lnTo>
                  <a:lnTo>
                    <a:pt x="0" y="15592"/>
                  </a:lnTo>
                  <a:lnTo>
                    <a:pt x="13238" y="25087"/>
                  </a:lnTo>
                  <a:lnTo>
                    <a:pt x="8298" y="40486"/>
                  </a:lnTo>
                  <a:lnTo>
                    <a:pt x="21343" y="30992"/>
                  </a:lnTo>
                  <a:lnTo>
                    <a:pt x="34388" y="40486"/>
                  </a:lnTo>
                  <a:lnTo>
                    <a:pt x="29409" y="25087"/>
                  </a:lnTo>
                  <a:lnTo>
                    <a:pt x="42647" y="15592"/>
                  </a:lnTo>
                  <a:lnTo>
                    <a:pt x="26322" y="15592"/>
                  </a:lnTo>
                  <a:close/>
                </a:path>
              </a:pathLst>
            </a:custGeom>
            <a:solidFill>
              <a:srgbClr val="FDEA18"/>
            </a:solidFill>
            <a:ln w="0" cap="flat">
              <a:no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24C79AE0-11FA-9B51-03E2-0A3594838F62}"/>
                </a:ext>
              </a:extLst>
            </p:cNvPr>
            <p:cNvSpPr/>
            <p:nvPr/>
          </p:nvSpPr>
          <p:spPr>
            <a:xfrm>
              <a:off x="17382924" y="924887"/>
              <a:ext cx="42647" cy="40524"/>
            </a:xfrm>
            <a:custGeom>
              <a:avLst/>
              <a:gdLst>
                <a:gd name="connsiteX0" fmla="*/ 26322 w 42647"/>
                <a:gd name="connsiteY0" fmla="*/ 15592 h 40524"/>
                <a:gd name="connsiteX1" fmla="*/ 21304 w 42647"/>
                <a:gd name="connsiteY1" fmla="*/ 0 h 40524"/>
                <a:gd name="connsiteX2" fmla="*/ 16325 w 42647"/>
                <a:gd name="connsiteY2" fmla="*/ 15592 h 40524"/>
                <a:gd name="connsiteX3" fmla="*/ 0 w 42647"/>
                <a:gd name="connsiteY3" fmla="*/ 15592 h 40524"/>
                <a:gd name="connsiteX4" fmla="*/ 13238 w 42647"/>
                <a:gd name="connsiteY4" fmla="*/ 25125 h 40524"/>
                <a:gd name="connsiteX5" fmla="*/ 8259 w 42647"/>
                <a:gd name="connsiteY5" fmla="*/ 40524 h 40524"/>
                <a:gd name="connsiteX6" fmla="*/ 21304 w 42647"/>
                <a:gd name="connsiteY6" fmla="*/ 30992 h 40524"/>
                <a:gd name="connsiteX7" fmla="*/ 34349 w 42647"/>
                <a:gd name="connsiteY7" fmla="*/ 40524 h 40524"/>
                <a:gd name="connsiteX8" fmla="*/ 29409 w 42647"/>
                <a:gd name="connsiteY8" fmla="*/ 25125 h 40524"/>
                <a:gd name="connsiteX9" fmla="*/ 42647 w 42647"/>
                <a:gd name="connsiteY9" fmla="*/ 15592 h 40524"/>
                <a:gd name="connsiteX10" fmla="*/ 26322 w 42647"/>
                <a:gd name="connsiteY10" fmla="*/ 15592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524">
                  <a:moveTo>
                    <a:pt x="26322" y="15592"/>
                  </a:moveTo>
                  <a:lnTo>
                    <a:pt x="21304" y="0"/>
                  </a:lnTo>
                  <a:lnTo>
                    <a:pt x="16325" y="15592"/>
                  </a:lnTo>
                  <a:lnTo>
                    <a:pt x="0" y="15592"/>
                  </a:lnTo>
                  <a:lnTo>
                    <a:pt x="13238" y="25125"/>
                  </a:lnTo>
                  <a:lnTo>
                    <a:pt x="8259" y="40524"/>
                  </a:lnTo>
                  <a:lnTo>
                    <a:pt x="21304" y="30992"/>
                  </a:lnTo>
                  <a:lnTo>
                    <a:pt x="34349" y="40524"/>
                  </a:lnTo>
                  <a:lnTo>
                    <a:pt x="29409" y="25125"/>
                  </a:lnTo>
                  <a:lnTo>
                    <a:pt x="42647" y="15592"/>
                  </a:lnTo>
                  <a:lnTo>
                    <a:pt x="26322" y="15592"/>
                  </a:lnTo>
                  <a:close/>
                </a:path>
              </a:pathLst>
            </a:custGeom>
            <a:solidFill>
              <a:srgbClr val="FDEA18"/>
            </a:solidFill>
            <a:ln w="0" cap="flat">
              <a:noFill/>
              <a:prstDash val="solid"/>
              <a:miter/>
            </a:ln>
          </p:spPr>
          <p:txBody>
            <a:bodyPr rtlCol="0" anchor="ctr"/>
            <a:lstStyle/>
            <a:p>
              <a:endParaRPr lang="en-GB"/>
            </a:p>
          </p:txBody>
        </p:sp>
        <p:sp>
          <p:nvSpPr>
            <p:cNvPr id="46" name="Freeform: Shape 45">
              <a:extLst>
                <a:ext uri="{FF2B5EF4-FFF2-40B4-BE49-F238E27FC236}">
                  <a16:creationId xmlns:a16="http://schemas.microsoft.com/office/drawing/2014/main" id="{CD9A5414-80ED-A18C-7A06-7551E8CFB2A4}"/>
                </a:ext>
              </a:extLst>
            </p:cNvPr>
            <p:cNvSpPr/>
            <p:nvPr/>
          </p:nvSpPr>
          <p:spPr>
            <a:xfrm>
              <a:off x="17400832" y="857037"/>
              <a:ext cx="42685" cy="40524"/>
            </a:xfrm>
            <a:custGeom>
              <a:avLst/>
              <a:gdLst>
                <a:gd name="connsiteX0" fmla="*/ 42686 w 42685"/>
                <a:gd name="connsiteY0" fmla="*/ 15592 h 40524"/>
                <a:gd name="connsiteX1" fmla="*/ 26321 w 42685"/>
                <a:gd name="connsiteY1" fmla="*/ 15592 h 40524"/>
                <a:gd name="connsiteX2" fmla="*/ 21343 w 42685"/>
                <a:gd name="connsiteY2" fmla="*/ 0 h 40524"/>
                <a:gd name="connsiteX3" fmla="*/ 16325 w 42685"/>
                <a:gd name="connsiteY3" fmla="*/ 15631 h 40524"/>
                <a:gd name="connsiteX4" fmla="*/ 0 w 42685"/>
                <a:gd name="connsiteY4" fmla="*/ 15592 h 40524"/>
                <a:gd name="connsiteX5" fmla="*/ 13238 w 42685"/>
                <a:gd name="connsiteY5" fmla="*/ 25125 h 40524"/>
                <a:gd name="connsiteX6" fmla="*/ 8298 w 42685"/>
                <a:gd name="connsiteY6" fmla="*/ 40524 h 40524"/>
                <a:gd name="connsiteX7" fmla="*/ 21343 w 42685"/>
                <a:gd name="connsiteY7" fmla="*/ 30992 h 40524"/>
                <a:gd name="connsiteX8" fmla="*/ 34388 w 42685"/>
                <a:gd name="connsiteY8" fmla="*/ 40524 h 40524"/>
                <a:gd name="connsiteX9" fmla="*/ 29409 w 42685"/>
                <a:gd name="connsiteY9" fmla="*/ 25125 h 40524"/>
                <a:gd name="connsiteX10" fmla="*/ 42686 w 42685"/>
                <a:gd name="connsiteY10" fmla="*/ 15592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 h="40524">
                  <a:moveTo>
                    <a:pt x="42686" y="15592"/>
                  </a:moveTo>
                  <a:lnTo>
                    <a:pt x="26321" y="15592"/>
                  </a:lnTo>
                  <a:lnTo>
                    <a:pt x="21343" y="0"/>
                  </a:lnTo>
                  <a:lnTo>
                    <a:pt x="16325" y="15631"/>
                  </a:lnTo>
                  <a:lnTo>
                    <a:pt x="0" y="15592"/>
                  </a:lnTo>
                  <a:lnTo>
                    <a:pt x="13238" y="25125"/>
                  </a:lnTo>
                  <a:lnTo>
                    <a:pt x="8298" y="40524"/>
                  </a:lnTo>
                  <a:lnTo>
                    <a:pt x="21343" y="30992"/>
                  </a:lnTo>
                  <a:lnTo>
                    <a:pt x="34388" y="40524"/>
                  </a:lnTo>
                  <a:lnTo>
                    <a:pt x="29409" y="25125"/>
                  </a:lnTo>
                  <a:lnTo>
                    <a:pt x="42686" y="15592"/>
                  </a:lnTo>
                  <a:close/>
                </a:path>
              </a:pathLst>
            </a:custGeom>
            <a:solidFill>
              <a:srgbClr val="FDEA18"/>
            </a:solidFill>
            <a:ln w="0" cap="flat">
              <a:noFill/>
              <a:prstDash val="solid"/>
              <a:miter/>
            </a:ln>
          </p:spPr>
          <p:txBody>
            <a:bodyPr rtlCol="0" anchor="ctr"/>
            <a:lstStyle/>
            <a:p>
              <a:endParaRPr lang="en-GB"/>
            </a:p>
          </p:txBody>
        </p:sp>
        <p:sp>
          <p:nvSpPr>
            <p:cNvPr id="47" name="Freeform: Shape 46">
              <a:extLst>
                <a:ext uri="{FF2B5EF4-FFF2-40B4-BE49-F238E27FC236}">
                  <a16:creationId xmlns:a16="http://schemas.microsoft.com/office/drawing/2014/main" id="{BEBB00AA-AB82-0738-A71F-1BC4B225222B}"/>
                </a:ext>
              </a:extLst>
            </p:cNvPr>
            <p:cNvSpPr/>
            <p:nvPr/>
          </p:nvSpPr>
          <p:spPr>
            <a:xfrm>
              <a:off x="17382924" y="789574"/>
              <a:ext cx="42647" cy="40524"/>
            </a:xfrm>
            <a:custGeom>
              <a:avLst/>
              <a:gdLst>
                <a:gd name="connsiteX0" fmla="*/ 8259 w 42647"/>
                <a:gd name="connsiteY0" fmla="*/ 40524 h 40524"/>
                <a:gd name="connsiteX1" fmla="*/ 21304 w 42647"/>
                <a:gd name="connsiteY1" fmla="*/ 30992 h 40524"/>
                <a:gd name="connsiteX2" fmla="*/ 34388 w 42647"/>
                <a:gd name="connsiteY2" fmla="*/ 40524 h 40524"/>
                <a:gd name="connsiteX3" fmla="*/ 29409 w 42647"/>
                <a:gd name="connsiteY3" fmla="*/ 25125 h 40524"/>
                <a:gd name="connsiteX4" fmla="*/ 42647 w 42647"/>
                <a:gd name="connsiteY4" fmla="*/ 15631 h 40524"/>
                <a:gd name="connsiteX5" fmla="*/ 26322 w 42647"/>
                <a:gd name="connsiteY5" fmla="*/ 15631 h 40524"/>
                <a:gd name="connsiteX6" fmla="*/ 21304 w 42647"/>
                <a:gd name="connsiteY6" fmla="*/ 0 h 40524"/>
                <a:gd name="connsiteX7" fmla="*/ 16325 w 42647"/>
                <a:gd name="connsiteY7" fmla="*/ 15631 h 40524"/>
                <a:gd name="connsiteX8" fmla="*/ 0 w 42647"/>
                <a:gd name="connsiteY8" fmla="*/ 15631 h 40524"/>
                <a:gd name="connsiteX9" fmla="*/ 13238 w 42647"/>
                <a:gd name="connsiteY9" fmla="*/ 25125 h 40524"/>
                <a:gd name="connsiteX10" fmla="*/ 8259 w 42647"/>
                <a:gd name="connsiteY10" fmla="*/ 40524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524">
                  <a:moveTo>
                    <a:pt x="8259" y="40524"/>
                  </a:moveTo>
                  <a:lnTo>
                    <a:pt x="21304" y="30992"/>
                  </a:lnTo>
                  <a:lnTo>
                    <a:pt x="34388" y="40524"/>
                  </a:lnTo>
                  <a:lnTo>
                    <a:pt x="29409" y="25125"/>
                  </a:lnTo>
                  <a:lnTo>
                    <a:pt x="42647" y="15631"/>
                  </a:lnTo>
                  <a:lnTo>
                    <a:pt x="26322" y="15631"/>
                  </a:lnTo>
                  <a:lnTo>
                    <a:pt x="21304" y="0"/>
                  </a:lnTo>
                  <a:lnTo>
                    <a:pt x="16325" y="15631"/>
                  </a:lnTo>
                  <a:lnTo>
                    <a:pt x="0" y="15631"/>
                  </a:lnTo>
                  <a:lnTo>
                    <a:pt x="13238" y="25125"/>
                  </a:lnTo>
                  <a:lnTo>
                    <a:pt x="8259" y="40524"/>
                  </a:lnTo>
                  <a:close/>
                </a:path>
              </a:pathLst>
            </a:custGeom>
            <a:solidFill>
              <a:srgbClr val="FDEA18"/>
            </a:solidFill>
            <a:ln w="0" cap="flat">
              <a:noFill/>
              <a:prstDash val="solid"/>
              <a:miter/>
            </a:ln>
          </p:spPr>
          <p:txBody>
            <a:bodyPr rtlCol="0" anchor="ctr"/>
            <a:lstStyle/>
            <a:p>
              <a:endParaRPr lang="en-GB"/>
            </a:p>
          </p:txBody>
        </p:sp>
        <p:sp>
          <p:nvSpPr>
            <p:cNvPr id="48" name="Freeform: Shape 47">
              <a:extLst>
                <a:ext uri="{FF2B5EF4-FFF2-40B4-BE49-F238E27FC236}">
                  <a16:creationId xmlns:a16="http://schemas.microsoft.com/office/drawing/2014/main" id="{2E4E78C5-8984-729E-408E-7717D0F8F538}"/>
                </a:ext>
              </a:extLst>
            </p:cNvPr>
            <p:cNvSpPr/>
            <p:nvPr/>
          </p:nvSpPr>
          <p:spPr>
            <a:xfrm>
              <a:off x="17333600" y="740288"/>
              <a:ext cx="42685" cy="40524"/>
            </a:xfrm>
            <a:custGeom>
              <a:avLst/>
              <a:gdLst>
                <a:gd name="connsiteX0" fmla="*/ 21304 w 42685"/>
                <a:gd name="connsiteY0" fmla="*/ 0 h 40524"/>
                <a:gd name="connsiteX1" fmla="*/ 16326 w 42685"/>
                <a:gd name="connsiteY1" fmla="*/ 15592 h 40524"/>
                <a:gd name="connsiteX2" fmla="*/ 0 w 42685"/>
                <a:gd name="connsiteY2" fmla="*/ 15554 h 40524"/>
                <a:gd name="connsiteX3" fmla="*/ 13238 w 42685"/>
                <a:gd name="connsiteY3" fmla="*/ 25125 h 40524"/>
                <a:gd name="connsiteX4" fmla="*/ 8259 w 42685"/>
                <a:gd name="connsiteY4" fmla="*/ 40524 h 40524"/>
                <a:gd name="connsiteX5" fmla="*/ 21343 w 42685"/>
                <a:gd name="connsiteY5" fmla="*/ 30953 h 40524"/>
                <a:gd name="connsiteX6" fmla="*/ 34388 w 42685"/>
                <a:gd name="connsiteY6" fmla="*/ 40524 h 40524"/>
                <a:gd name="connsiteX7" fmla="*/ 29409 w 42685"/>
                <a:gd name="connsiteY7" fmla="*/ 25125 h 40524"/>
                <a:gd name="connsiteX8" fmla="*/ 42686 w 42685"/>
                <a:gd name="connsiteY8" fmla="*/ 15554 h 40524"/>
                <a:gd name="connsiteX9" fmla="*/ 26322 w 42685"/>
                <a:gd name="connsiteY9" fmla="*/ 15554 h 40524"/>
                <a:gd name="connsiteX10" fmla="*/ 21304 w 42685"/>
                <a:gd name="connsiteY10" fmla="*/ 0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 h="40524">
                  <a:moveTo>
                    <a:pt x="21304" y="0"/>
                  </a:moveTo>
                  <a:lnTo>
                    <a:pt x="16326" y="15592"/>
                  </a:lnTo>
                  <a:lnTo>
                    <a:pt x="0" y="15554"/>
                  </a:lnTo>
                  <a:lnTo>
                    <a:pt x="13238" y="25125"/>
                  </a:lnTo>
                  <a:lnTo>
                    <a:pt x="8259" y="40524"/>
                  </a:lnTo>
                  <a:lnTo>
                    <a:pt x="21343" y="30953"/>
                  </a:lnTo>
                  <a:lnTo>
                    <a:pt x="34388" y="40524"/>
                  </a:lnTo>
                  <a:lnTo>
                    <a:pt x="29409" y="25125"/>
                  </a:lnTo>
                  <a:lnTo>
                    <a:pt x="42686" y="15554"/>
                  </a:lnTo>
                  <a:lnTo>
                    <a:pt x="26322" y="15554"/>
                  </a:lnTo>
                  <a:lnTo>
                    <a:pt x="21304" y="0"/>
                  </a:lnTo>
                  <a:close/>
                </a:path>
              </a:pathLst>
            </a:custGeom>
            <a:solidFill>
              <a:srgbClr val="FDEA18"/>
            </a:solidFill>
            <a:ln w="0" cap="flat">
              <a:noFill/>
              <a:prstDash val="solid"/>
              <a:miter/>
            </a:ln>
          </p:spPr>
          <p:txBody>
            <a:bodyPr rtlCol="0" anchor="ctr"/>
            <a:lstStyle/>
            <a:p>
              <a:endParaRPr lang="en-GB"/>
            </a:p>
          </p:txBody>
        </p:sp>
      </p:grpSp>
      <p:sp>
        <p:nvSpPr>
          <p:cNvPr id="7" name="Title 1">
            <a:extLst>
              <a:ext uri="{FF2B5EF4-FFF2-40B4-BE49-F238E27FC236}">
                <a16:creationId xmlns:a16="http://schemas.microsoft.com/office/drawing/2014/main" id="{D3467DC3-1D30-CDD6-53A3-DAEEF9A1489A}"/>
              </a:ext>
            </a:extLst>
          </p:cNvPr>
          <p:cNvSpPr txBox="1">
            <a:spLocks noChangeAspect="1"/>
          </p:cNvSpPr>
          <p:nvPr userDrawn="1"/>
        </p:nvSpPr>
        <p:spPr>
          <a:xfrm>
            <a:off x="953503" y="3711793"/>
            <a:ext cx="9309092" cy="1288009"/>
          </a:xfrm>
          <a:prstGeom prst="rect">
            <a:avLst/>
          </a:prstGeom>
          <a:solidFill>
            <a:srgbClr val="104B2B"/>
          </a:solidFill>
        </p:spPr>
        <p:txBody>
          <a:bodyPr wrap="none" lIns="216000" tIns="180000" rIns="252000" bIns="108000" anchor="ctr" anchorCtr="0">
            <a:spAutoFit/>
          </a:bodyPr>
          <a:lstStyle>
            <a:lvl1pPr algn="l" defTabSz="1371600" rtl="0" eaLnBrk="1" latinLnBrk="0" hangingPunct="1">
              <a:lnSpc>
                <a:spcPct val="90000"/>
              </a:lnSpc>
              <a:spcBef>
                <a:spcPct val="0"/>
              </a:spcBef>
              <a:buNone/>
              <a:defRPr sz="7200" b="1" kern="1200"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text</a:t>
            </a:r>
            <a:endParaRPr lang="en-GB" dirty="0"/>
          </a:p>
        </p:txBody>
      </p:sp>
      <p:sp>
        <p:nvSpPr>
          <p:cNvPr id="8" name="Text Placeholder 15">
            <a:extLst>
              <a:ext uri="{FF2B5EF4-FFF2-40B4-BE49-F238E27FC236}">
                <a16:creationId xmlns:a16="http://schemas.microsoft.com/office/drawing/2014/main" id="{430815C5-9F36-0C7B-8323-EF696995B49D}"/>
              </a:ext>
            </a:extLst>
          </p:cNvPr>
          <p:cNvSpPr>
            <a:spLocks noGrp="1"/>
          </p:cNvSpPr>
          <p:nvPr>
            <p:ph type="body" sz="quarter" idx="11"/>
          </p:nvPr>
        </p:nvSpPr>
        <p:spPr>
          <a:xfrm>
            <a:off x="953503" y="4961702"/>
            <a:ext cx="6864513" cy="1288009"/>
          </a:xfrm>
          <a:prstGeom prst="rect">
            <a:avLst/>
          </a:prstGeom>
          <a:solidFill>
            <a:srgbClr val="104B2B"/>
          </a:solidFill>
        </p:spPr>
        <p:txBody>
          <a:bodyPr wrap="none" lIns="216000" tIns="180000" rIns="252000" bIns="108000" anchor="ctr" anchorCtr="0">
            <a:spAutoFit/>
          </a:bodyPr>
          <a:lstStyle>
            <a:lvl1pPr marL="0" indent="0" algn="l">
              <a:buNone/>
              <a:defRPr sz="72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a:t>
            </a:r>
            <a:endParaRPr lang="en-GB" dirty="0"/>
          </a:p>
        </p:txBody>
      </p:sp>
      <p:sp>
        <p:nvSpPr>
          <p:cNvPr id="2" name="Text Placeholder 11">
            <a:extLst>
              <a:ext uri="{FF2B5EF4-FFF2-40B4-BE49-F238E27FC236}">
                <a16:creationId xmlns:a16="http://schemas.microsoft.com/office/drawing/2014/main" id="{E995AA28-C2CC-39BC-8638-8AFEBE77BA36}"/>
              </a:ext>
            </a:extLst>
          </p:cNvPr>
          <p:cNvSpPr>
            <a:spLocks noGrp="1"/>
          </p:cNvSpPr>
          <p:nvPr>
            <p:ph type="body" sz="quarter" idx="12" hasCustomPrompt="1"/>
          </p:nvPr>
        </p:nvSpPr>
        <p:spPr>
          <a:xfrm>
            <a:off x="953503" y="6991011"/>
            <a:ext cx="5103813" cy="838200"/>
          </a:xfrm>
          <a:prstGeom prst="rect">
            <a:avLst/>
          </a:prstGeom>
        </p:spPr>
        <p:txBody>
          <a:bodyPr/>
          <a:lstStyle>
            <a:lvl1pPr marL="0" indent="0">
              <a:buNone/>
              <a:defRPr sz="3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Click to edit subheading maybe on two lines</a:t>
            </a:r>
          </a:p>
        </p:txBody>
      </p:sp>
      <p:sp>
        <p:nvSpPr>
          <p:cNvPr id="4" name="Text Placeholder 11">
            <a:extLst>
              <a:ext uri="{FF2B5EF4-FFF2-40B4-BE49-F238E27FC236}">
                <a16:creationId xmlns:a16="http://schemas.microsoft.com/office/drawing/2014/main" id="{734A2F72-B4C4-61D6-FE6D-6AF8BBE37868}"/>
              </a:ext>
            </a:extLst>
          </p:cNvPr>
          <p:cNvSpPr>
            <a:spLocks noGrp="1"/>
          </p:cNvSpPr>
          <p:nvPr>
            <p:ph type="body" sz="quarter" idx="13" hasCustomPrompt="1"/>
          </p:nvPr>
        </p:nvSpPr>
        <p:spPr>
          <a:xfrm>
            <a:off x="953503" y="8170465"/>
            <a:ext cx="5103813" cy="258738"/>
          </a:xfrm>
          <a:prstGeom prst="rect">
            <a:avLst/>
          </a:prstGeom>
        </p:spPr>
        <p:txBody>
          <a:bodyPr/>
          <a:lstStyle>
            <a:lvl1pPr marL="0" indent="0">
              <a:buNone/>
              <a:defRPr sz="20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01 JANUARY 2023</a:t>
            </a:r>
          </a:p>
        </p:txBody>
      </p:sp>
      <p:sp>
        <p:nvSpPr>
          <p:cNvPr id="5" name="TextBox 4">
            <a:extLst>
              <a:ext uri="{FF2B5EF4-FFF2-40B4-BE49-F238E27FC236}">
                <a16:creationId xmlns:a16="http://schemas.microsoft.com/office/drawing/2014/main" id="{DF40E026-10AB-CA4D-289A-FBDD64D497BA}"/>
              </a:ext>
            </a:extLst>
          </p:cNvPr>
          <p:cNvSpPr txBox="1"/>
          <p:nvPr userDrawn="1"/>
        </p:nvSpPr>
        <p:spPr>
          <a:xfrm>
            <a:off x="795700" y="9322903"/>
            <a:ext cx="2947808" cy="537034"/>
          </a:xfrm>
          <a:prstGeom prst="rect">
            <a:avLst/>
          </a:prstGeom>
          <a:noFill/>
          <a:ln>
            <a:noFill/>
          </a:ln>
        </p:spPr>
        <p:txBody>
          <a:bodyPr wrap="square" lIns="216000" tIns="180000" rIns="288000" bIns="108000" rtlCol="0" anchor="ctr" anchorCtr="0">
            <a:spAutoFit/>
          </a:bodyPr>
          <a:lstStyle/>
          <a:p>
            <a:pPr lvl="0" algn="l"/>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#MyWorldOurPlanet</a:t>
            </a:r>
          </a:p>
        </p:txBody>
      </p:sp>
      <p:sp>
        <p:nvSpPr>
          <p:cNvPr id="6" name="TextBox 5">
            <a:extLst>
              <a:ext uri="{FF2B5EF4-FFF2-40B4-BE49-F238E27FC236}">
                <a16:creationId xmlns:a16="http://schemas.microsoft.com/office/drawing/2014/main" id="{D9ECB48A-9E82-60C4-2017-D705B75ACB17}"/>
              </a:ext>
            </a:extLst>
          </p:cNvPr>
          <p:cNvSpPr txBox="1"/>
          <p:nvPr userDrawn="1"/>
        </p:nvSpPr>
        <p:spPr>
          <a:xfrm>
            <a:off x="3348867" y="9322903"/>
            <a:ext cx="2947808" cy="537034"/>
          </a:xfrm>
          <a:prstGeom prst="rect">
            <a:avLst/>
          </a:prstGeom>
          <a:noFill/>
          <a:ln>
            <a:noFill/>
          </a:ln>
        </p:spPr>
        <p:txBody>
          <a:bodyPr wrap="square" lIns="216000" tIns="180000" rIns="288000" bIns="108000" rtlCol="0" anchor="ctr" anchorCtr="0">
            <a:spAutoFit/>
          </a:bodyPr>
          <a:lstStyle/>
          <a:p>
            <a:pPr lvl="0" algn="l"/>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#EUClimatePact</a:t>
            </a:r>
          </a:p>
        </p:txBody>
      </p:sp>
    </p:spTree>
    <p:extLst>
      <p:ext uri="{BB962C8B-B14F-4D97-AF65-F5344CB8AC3E}">
        <p14:creationId xmlns:p14="http://schemas.microsoft.com/office/powerpoint/2010/main" val="5181780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losing Slide Green">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1E5D4FE7-F8DA-71D3-172F-7C0829BD2F1A}"/>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0"/>
            <a:ext cx="18288000" cy="10287000"/>
          </a:xfrm>
          <a:prstGeom prst="rect">
            <a:avLst/>
          </a:prstGeom>
        </p:spPr>
      </p:pic>
      <p:sp>
        <p:nvSpPr>
          <p:cNvPr id="2" name="Title 1">
            <a:extLst>
              <a:ext uri="{FF2B5EF4-FFF2-40B4-BE49-F238E27FC236}">
                <a16:creationId xmlns:a16="http://schemas.microsoft.com/office/drawing/2014/main" id="{C310A926-366C-05AA-248B-40A1B3EBEB89}"/>
              </a:ext>
            </a:extLst>
          </p:cNvPr>
          <p:cNvSpPr>
            <a:spLocks noGrp="1" noChangeAspect="1"/>
          </p:cNvSpPr>
          <p:nvPr>
            <p:ph type="title" hasCustomPrompt="1"/>
          </p:nvPr>
        </p:nvSpPr>
        <p:spPr>
          <a:xfrm>
            <a:off x="8159155" y="2416393"/>
            <a:ext cx="9309092" cy="1288009"/>
          </a:xfrm>
          <a:prstGeom prst="rect">
            <a:avLst/>
          </a:prstGeom>
          <a:solidFill>
            <a:srgbClr val="104B2B"/>
          </a:solidFill>
        </p:spPr>
        <p:txBody>
          <a:bodyPr wrap="none" lIns="216000" tIns="180000" rIns="252000" bIns="108000" anchor="ctr" anchorCtr="0">
            <a:spAutoFit/>
          </a:bodyPr>
          <a:lstStyle>
            <a:lvl1pPr algn="r">
              <a:defRPr sz="72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text</a:t>
            </a:r>
            <a:endParaRPr lang="en-GB" dirty="0"/>
          </a:p>
        </p:txBody>
      </p:sp>
      <p:sp>
        <p:nvSpPr>
          <p:cNvPr id="16" name="Text Placeholder 15">
            <a:extLst>
              <a:ext uri="{FF2B5EF4-FFF2-40B4-BE49-F238E27FC236}">
                <a16:creationId xmlns:a16="http://schemas.microsoft.com/office/drawing/2014/main" id="{3125FFE5-9A69-CE79-3104-B5788B34F7D9}"/>
              </a:ext>
            </a:extLst>
          </p:cNvPr>
          <p:cNvSpPr>
            <a:spLocks noGrp="1"/>
          </p:cNvSpPr>
          <p:nvPr>
            <p:ph type="body" sz="quarter" idx="10"/>
          </p:nvPr>
        </p:nvSpPr>
        <p:spPr>
          <a:xfrm>
            <a:off x="10603734" y="3666302"/>
            <a:ext cx="6864513" cy="1288009"/>
          </a:xfrm>
          <a:prstGeom prst="rect">
            <a:avLst/>
          </a:prstGeom>
          <a:solidFill>
            <a:srgbClr val="104B2B"/>
          </a:solidFill>
        </p:spPr>
        <p:txBody>
          <a:bodyPr wrap="none" lIns="216000" tIns="180000" rIns="252000" bIns="108000" anchor="ctr" anchorCtr="0">
            <a:spAutoFit/>
          </a:bodyPr>
          <a:lstStyle>
            <a:lvl1pPr marL="0" indent="0" algn="r">
              <a:buNone/>
              <a:defRPr sz="72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a:t>
            </a:r>
            <a:endParaRPr lang="en-GB" dirty="0"/>
          </a:p>
        </p:txBody>
      </p:sp>
      <p:grpSp>
        <p:nvGrpSpPr>
          <p:cNvPr id="7" name="Group 6">
            <a:extLst>
              <a:ext uri="{FF2B5EF4-FFF2-40B4-BE49-F238E27FC236}">
                <a16:creationId xmlns:a16="http://schemas.microsoft.com/office/drawing/2014/main" id="{547ABA43-E54B-A366-88E2-4AF1E0AF4946}"/>
              </a:ext>
            </a:extLst>
          </p:cNvPr>
          <p:cNvGrpSpPr/>
          <p:nvPr userDrawn="1"/>
        </p:nvGrpSpPr>
        <p:grpSpPr>
          <a:xfrm>
            <a:off x="720000" y="720000"/>
            <a:ext cx="2573887" cy="2066587"/>
            <a:chOff x="720000" y="720000"/>
            <a:chExt cx="2573887" cy="2066587"/>
          </a:xfrm>
        </p:grpSpPr>
        <p:sp>
          <p:nvSpPr>
            <p:cNvPr id="8" name="Freeform: Shape 7">
              <a:extLst>
                <a:ext uri="{FF2B5EF4-FFF2-40B4-BE49-F238E27FC236}">
                  <a16:creationId xmlns:a16="http://schemas.microsoft.com/office/drawing/2014/main" id="{ADAEE2EF-9359-FD8C-F8C3-C0E23AC1C128}"/>
                </a:ext>
              </a:extLst>
            </p:cNvPr>
            <p:cNvSpPr/>
            <p:nvPr/>
          </p:nvSpPr>
          <p:spPr>
            <a:xfrm>
              <a:off x="733405" y="1261273"/>
              <a:ext cx="2560482" cy="474868"/>
            </a:xfrm>
            <a:custGeom>
              <a:avLst/>
              <a:gdLst>
                <a:gd name="connsiteX0" fmla="*/ 0 w 2560482"/>
                <a:gd name="connsiteY0" fmla="*/ 0 h 474868"/>
                <a:gd name="connsiteX1" fmla="*/ 2560483 w 2560482"/>
                <a:gd name="connsiteY1" fmla="*/ 0 h 474868"/>
                <a:gd name="connsiteX2" fmla="*/ 2560483 w 2560482"/>
                <a:gd name="connsiteY2" fmla="*/ 474868 h 474868"/>
                <a:gd name="connsiteX3" fmla="*/ 0 w 2560482"/>
                <a:gd name="connsiteY3" fmla="*/ 474868 h 474868"/>
              </a:gdLst>
              <a:ahLst/>
              <a:cxnLst>
                <a:cxn ang="0">
                  <a:pos x="connsiteX0" y="connsiteY0"/>
                </a:cxn>
                <a:cxn ang="0">
                  <a:pos x="connsiteX1" y="connsiteY1"/>
                </a:cxn>
                <a:cxn ang="0">
                  <a:pos x="connsiteX2" y="connsiteY2"/>
                </a:cxn>
                <a:cxn ang="0">
                  <a:pos x="connsiteX3" y="connsiteY3"/>
                </a:cxn>
              </a:cxnLst>
              <a:rect l="l" t="t" r="r" b="b"/>
              <a:pathLst>
                <a:path w="2560482" h="474868">
                  <a:moveTo>
                    <a:pt x="0" y="0"/>
                  </a:moveTo>
                  <a:lnTo>
                    <a:pt x="2560483" y="0"/>
                  </a:lnTo>
                  <a:lnTo>
                    <a:pt x="2560483" y="474868"/>
                  </a:lnTo>
                  <a:lnTo>
                    <a:pt x="0" y="474868"/>
                  </a:lnTo>
                  <a:close/>
                </a:path>
              </a:pathLst>
            </a:custGeom>
            <a:solidFill>
              <a:srgbClr val="104B2B"/>
            </a:solidFill>
            <a:ln w="0"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1EFD4008-0075-6AF3-390E-F457313850BE}"/>
                </a:ext>
              </a:extLst>
            </p:cNvPr>
            <p:cNvSpPr/>
            <p:nvPr/>
          </p:nvSpPr>
          <p:spPr>
            <a:xfrm>
              <a:off x="733405" y="1779689"/>
              <a:ext cx="2089986" cy="477865"/>
            </a:xfrm>
            <a:custGeom>
              <a:avLst/>
              <a:gdLst>
                <a:gd name="connsiteX0" fmla="*/ 0 w 2089986"/>
                <a:gd name="connsiteY0" fmla="*/ 0 h 477865"/>
                <a:gd name="connsiteX1" fmla="*/ 2089986 w 2089986"/>
                <a:gd name="connsiteY1" fmla="*/ 0 h 477865"/>
                <a:gd name="connsiteX2" fmla="*/ 2089986 w 2089986"/>
                <a:gd name="connsiteY2" fmla="*/ 477866 h 477865"/>
                <a:gd name="connsiteX3" fmla="*/ 0 w 2089986"/>
                <a:gd name="connsiteY3" fmla="*/ 477866 h 477865"/>
              </a:gdLst>
              <a:ahLst/>
              <a:cxnLst>
                <a:cxn ang="0">
                  <a:pos x="connsiteX0" y="connsiteY0"/>
                </a:cxn>
                <a:cxn ang="0">
                  <a:pos x="connsiteX1" y="connsiteY1"/>
                </a:cxn>
                <a:cxn ang="0">
                  <a:pos x="connsiteX2" y="connsiteY2"/>
                </a:cxn>
                <a:cxn ang="0">
                  <a:pos x="connsiteX3" y="connsiteY3"/>
                </a:cxn>
              </a:cxnLst>
              <a:rect l="l" t="t" r="r" b="b"/>
              <a:pathLst>
                <a:path w="2089986" h="477865">
                  <a:moveTo>
                    <a:pt x="0" y="0"/>
                  </a:moveTo>
                  <a:lnTo>
                    <a:pt x="2089986" y="0"/>
                  </a:lnTo>
                  <a:lnTo>
                    <a:pt x="2089986" y="477866"/>
                  </a:lnTo>
                  <a:lnTo>
                    <a:pt x="0" y="477866"/>
                  </a:lnTo>
                  <a:close/>
                </a:path>
              </a:pathLst>
            </a:custGeom>
            <a:solidFill>
              <a:srgbClr val="104B2B"/>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D86C7122-D71F-A8AB-EE58-6E8C9F9494A2}"/>
                </a:ext>
              </a:extLst>
            </p:cNvPr>
            <p:cNvSpPr/>
            <p:nvPr/>
          </p:nvSpPr>
          <p:spPr>
            <a:xfrm>
              <a:off x="733405" y="2300770"/>
              <a:ext cx="1285882" cy="485817"/>
            </a:xfrm>
            <a:custGeom>
              <a:avLst/>
              <a:gdLst>
                <a:gd name="connsiteX0" fmla="*/ 0 w 1285882"/>
                <a:gd name="connsiteY0" fmla="*/ 0 h 485817"/>
                <a:gd name="connsiteX1" fmla="*/ 1285883 w 1285882"/>
                <a:gd name="connsiteY1" fmla="*/ 0 h 485817"/>
                <a:gd name="connsiteX2" fmla="*/ 1285883 w 1285882"/>
                <a:gd name="connsiteY2" fmla="*/ 485818 h 485817"/>
                <a:gd name="connsiteX3" fmla="*/ 0 w 1285882"/>
                <a:gd name="connsiteY3" fmla="*/ 485818 h 485817"/>
              </a:gdLst>
              <a:ahLst/>
              <a:cxnLst>
                <a:cxn ang="0">
                  <a:pos x="connsiteX0" y="connsiteY0"/>
                </a:cxn>
                <a:cxn ang="0">
                  <a:pos x="connsiteX1" y="connsiteY1"/>
                </a:cxn>
                <a:cxn ang="0">
                  <a:pos x="connsiteX2" y="connsiteY2"/>
                </a:cxn>
                <a:cxn ang="0">
                  <a:pos x="connsiteX3" y="connsiteY3"/>
                </a:cxn>
              </a:cxnLst>
              <a:rect l="l" t="t" r="r" b="b"/>
              <a:pathLst>
                <a:path w="1285882" h="485817">
                  <a:moveTo>
                    <a:pt x="0" y="0"/>
                  </a:moveTo>
                  <a:lnTo>
                    <a:pt x="1285883" y="0"/>
                  </a:lnTo>
                  <a:lnTo>
                    <a:pt x="1285883" y="485818"/>
                  </a:lnTo>
                  <a:lnTo>
                    <a:pt x="0" y="485818"/>
                  </a:lnTo>
                  <a:close/>
                </a:path>
              </a:pathLst>
            </a:custGeom>
            <a:solidFill>
              <a:srgbClr val="104B2B"/>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2FAD4FAD-1B07-5AF8-445C-EB2FEE096632}"/>
                </a:ext>
              </a:extLst>
            </p:cNvPr>
            <p:cNvSpPr/>
            <p:nvPr/>
          </p:nvSpPr>
          <p:spPr>
            <a:xfrm>
              <a:off x="820211" y="1345080"/>
              <a:ext cx="188681" cy="303172"/>
            </a:xfrm>
            <a:custGeom>
              <a:avLst/>
              <a:gdLst>
                <a:gd name="connsiteX0" fmla="*/ 188682 w 188681"/>
                <a:gd name="connsiteY0" fmla="*/ 303131 h 303172"/>
                <a:gd name="connsiteX1" fmla="*/ 0 w 188681"/>
                <a:gd name="connsiteY1" fmla="*/ 303131 h 303172"/>
                <a:gd name="connsiteX2" fmla="*/ 0 w 188681"/>
                <a:gd name="connsiteY2" fmla="*/ 0 h 303172"/>
                <a:gd name="connsiteX3" fmla="*/ 188640 w 188681"/>
                <a:gd name="connsiteY3" fmla="*/ 0 h 303172"/>
                <a:gd name="connsiteX4" fmla="*/ 188640 w 188681"/>
                <a:gd name="connsiteY4" fmla="*/ 65739 h 303172"/>
                <a:gd name="connsiteX5" fmla="*/ 85848 w 188681"/>
                <a:gd name="connsiteY5" fmla="*/ 65739 h 303172"/>
                <a:gd name="connsiteX6" fmla="*/ 85848 w 188681"/>
                <a:gd name="connsiteY6" fmla="*/ 113409 h 303172"/>
                <a:gd name="connsiteX7" fmla="*/ 181063 w 188681"/>
                <a:gd name="connsiteY7" fmla="*/ 113409 h 303172"/>
                <a:gd name="connsiteX8" fmla="*/ 181063 w 188681"/>
                <a:gd name="connsiteY8" fmla="*/ 179148 h 303172"/>
                <a:gd name="connsiteX9" fmla="*/ 85848 w 188681"/>
                <a:gd name="connsiteY9" fmla="*/ 179148 h 303172"/>
                <a:gd name="connsiteX10" fmla="*/ 85848 w 188681"/>
                <a:gd name="connsiteY10" fmla="*/ 236393 h 303172"/>
                <a:gd name="connsiteX11" fmla="*/ 188640 w 188681"/>
                <a:gd name="connsiteY11" fmla="*/ 236393 h 303172"/>
                <a:gd name="connsiteX12" fmla="*/ 188640 w 188681"/>
                <a:gd name="connsiteY12" fmla="*/ 303173 h 303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8681" h="303172">
                  <a:moveTo>
                    <a:pt x="188682" y="303131"/>
                  </a:moveTo>
                  <a:lnTo>
                    <a:pt x="0" y="303131"/>
                  </a:lnTo>
                  <a:lnTo>
                    <a:pt x="0" y="0"/>
                  </a:lnTo>
                  <a:lnTo>
                    <a:pt x="188640" y="0"/>
                  </a:lnTo>
                  <a:lnTo>
                    <a:pt x="188640" y="65739"/>
                  </a:lnTo>
                  <a:lnTo>
                    <a:pt x="85848" y="65739"/>
                  </a:lnTo>
                  <a:lnTo>
                    <a:pt x="85848" y="113409"/>
                  </a:lnTo>
                  <a:lnTo>
                    <a:pt x="181063" y="113409"/>
                  </a:lnTo>
                  <a:lnTo>
                    <a:pt x="181063" y="179148"/>
                  </a:lnTo>
                  <a:lnTo>
                    <a:pt x="85848" y="179148"/>
                  </a:lnTo>
                  <a:lnTo>
                    <a:pt x="85848" y="236393"/>
                  </a:lnTo>
                  <a:lnTo>
                    <a:pt x="188640" y="236393"/>
                  </a:lnTo>
                  <a:lnTo>
                    <a:pt x="188640" y="303173"/>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7443B6C3-D7D8-C867-3D15-92BEA0479665}"/>
                </a:ext>
              </a:extLst>
            </p:cNvPr>
            <p:cNvSpPr/>
            <p:nvPr/>
          </p:nvSpPr>
          <p:spPr>
            <a:xfrm>
              <a:off x="1062766" y="1345039"/>
              <a:ext cx="271947" cy="307294"/>
            </a:xfrm>
            <a:custGeom>
              <a:avLst/>
              <a:gdLst>
                <a:gd name="connsiteX0" fmla="*/ 271906 w 271947"/>
                <a:gd name="connsiteY0" fmla="*/ 0 h 307294"/>
                <a:gd name="connsiteX1" fmla="*/ 271906 w 271947"/>
                <a:gd name="connsiteY1" fmla="*/ 182478 h 307294"/>
                <a:gd name="connsiteX2" fmla="*/ 236601 w 271947"/>
                <a:gd name="connsiteY2" fmla="*/ 274654 h 307294"/>
                <a:gd name="connsiteX3" fmla="*/ 134767 w 271947"/>
                <a:gd name="connsiteY3" fmla="*/ 307295 h 307294"/>
                <a:gd name="connsiteX4" fmla="*/ 34889 w 271947"/>
                <a:gd name="connsiteY4" fmla="*/ 275570 h 307294"/>
                <a:gd name="connsiteX5" fmla="*/ 0 w 271947"/>
                <a:gd name="connsiteY5" fmla="*/ 184352 h 307294"/>
                <a:gd name="connsiteX6" fmla="*/ 0 w 271947"/>
                <a:gd name="connsiteY6" fmla="*/ 0 h 307294"/>
                <a:gd name="connsiteX7" fmla="*/ 86306 w 271947"/>
                <a:gd name="connsiteY7" fmla="*/ 0 h 307294"/>
                <a:gd name="connsiteX8" fmla="*/ 86306 w 271947"/>
                <a:gd name="connsiteY8" fmla="*/ 177899 h 307294"/>
                <a:gd name="connsiteX9" fmla="*/ 98920 w 271947"/>
                <a:gd name="connsiteY9" fmla="*/ 224569 h 307294"/>
                <a:gd name="connsiteX10" fmla="*/ 136099 w 271947"/>
                <a:gd name="connsiteY10" fmla="*/ 239099 h 307294"/>
                <a:gd name="connsiteX11" fmla="*/ 174235 w 271947"/>
                <a:gd name="connsiteY11" fmla="*/ 224694 h 307294"/>
                <a:gd name="connsiteX12" fmla="*/ 186100 w 271947"/>
                <a:gd name="connsiteY12" fmla="*/ 177524 h 307294"/>
                <a:gd name="connsiteX13" fmla="*/ 186100 w 271947"/>
                <a:gd name="connsiteY13" fmla="*/ 42 h 307294"/>
                <a:gd name="connsiteX14" fmla="*/ 271948 w 271947"/>
                <a:gd name="connsiteY14" fmla="*/ 42 h 307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1947" h="307294">
                  <a:moveTo>
                    <a:pt x="271906" y="0"/>
                  </a:moveTo>
                  <a:lnTo>
                    <a:pt x="271906" y="182478"/>
                  </a:lnTo>
                  <a:cubicBezTo>
                    <a:pt x="271906" y="222155"/>
                    <a:pt x="260124" y="252880"/>
                    <a:pt x="236601" y="274654"/>
                  </a:cubicBezTo>
                  <a:cubicBezTo>
                    <a:pt x="213037" y="296428"/>
                    <a:pt x="179106" y="307295"/>
                    <a:pt x="134767" y="307295"/>
                  </a:cubicBezTo>
                  <a:cubicBezTo>
                    <a:pt x="90427" y="307295"/>
                    <a:pt x="58162" y="296720"/>
                    <a:pt x="34889" y="275570"/>
                  </a:cubicBezTo>
                  <a:cubicBezTo>
                    <a:pt x="11616" y="254420"/>
                    <a:pt x="0" y="224028"/>
                    <a:pt x="0" y="184352"/>
                  </a:cubicBezTo>
                  <a:lnTo>
                    <a:pt x="0" y="0"/>
                  </a:lnTo>
                  <a:lnTo>
                    <a:pt x="86306" y="0"/>
                  </a:lnTo>
                  <a:lnTo>
                    <a:pt x="86306" y="177899"/>
                  </a:lnTo>
                  <a:cubicBezTo>
                    <a:pt x="86306" y="199340"/>
                    <a:pt x="90511" y="214869"/>
                    <a:pt x="98920" y="224569"/>
                  </a:cubicBezTo>
                  <a:cubicBezTo>
                    <a:pt x="107330" y="234228"/>
                    <a:pt x="119695" y="239099"/>
                    <a:pt x="136099" y="239099"/>
                  </a:cubicBezTo>
                  <a:cubicBezTo>
                    <a:pt x="153626" y="239099"/>
                    <a:pt x="166325" y="234312"/>
                    <a:pt x="174235" y="224694"/>
                  </a:cubicBezTo>
                  <a:cubicBezTo>
                    <a:pt x="182145" y="215077"/>
                    <a:pt x="186100" y="199381"/>
                    <a:pt x="186100" y="177524"/>
                  </a:cubicBezTo>
                  <a:lnTo>
                    <a:pt x="186100" y="42"/>
                  </a:lnTo>
                  <a:lnTo>
                    <a:pt x="271948" y="42"/>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9CC8A75A-F5AD-9753-5C51-D4AE71C3A305}"/>
                </a:ext>
              </a:extLst>
            </p:cNvPr>
            <p:cNvSpPr/>
            <p:nvPr/>
          </p:nvSpPr>
          <p:spPr>
            <a:xfrm>
              <a:off x="1401410" y="1345080"/>
              <a:ext cx="272322" cy="303131"/>
            </a:xfrm>
            <a:custGeom>
              <a:avLst/>
              <a:gdLst>
                <a:gd name="connsiteX0" fmla="*/ 85848 w 272322"/>
                <a:gd name="connsiteY0" fmla="*/ 192803 h 303131"/>
                <a:gd name="connsiteX1" fmla="*/ 85848 w 272322"/>
                <a:gd name="connsiteY1" fmla="*/ 303131 h 303131"/>
                <a:gd name="connsiteX2" fmla="*/ 0 w 272322"/>
                <a:gd name="connsiteY2" fmla="*/ 303131 h 303131"/>
                <a:gd name="connsiteX3" fmla="*/ 0 w 272322"/>
                <a:gd name="connsiteY3" fmla="*/ 0 h 303131"/>
                <a:gd name="connsiteX4" fmla="*/ 104125 w 272322"/>
                <a:gd name="connsiteY4" fmla="*/ 0 h 303131"/>
                <a:gd name="connsiteX5" fmla="*/ 233645 w 272322"/>
                <a:gd name="connsiteY5" fmla="*/ 89595 h 303131"/>
                <a:gd name="connsiteX6" fmla="*/ 179730 w 272322"/>
                <a:gd name="connsiteY6" fmla="*/ 171071 h 303131"/>
                <a:gd name="connsiteX7" fmla="*/ 272323 w 272322"/>
                <a:gd name="connsiteY7" fmla="*/ 303131 h 303131"/>
                <a:gd name="connsiteX8" fmla="*/ 174943 w 272322"/>
                <a:gd name="connsiteY8" fmla="*/ 303131 h 303131"/>
                <a:gd name="connsiteX9" fmla="*/ 107580 w 272322"/>
                <a:gd name="connsiteY9" fmla="*/ 192803 h 303131"/>
                <a:gd name="connsiteX10" fmla="*/ 85848 w 272322"/>
                <a:gd name="connsiteY10" fmla="*/ 192803 h 303131"/>
                <a:gd name="connsiteX11" fmla="*/ 85848 w 272322"/>
                <a:gd name="connsiteY11" fmla="*/ 131228 h 303131"/>
                <a:gd name="connsiteX12" fmla="*/ 101918 w 272322"/>
                <a:gd name="connsiteY12" fmla="*/ 131228 h 303131"/>
                <a:gd name="connsiteX13" fmla="*/ 146924 w 272322"/>
                <a:gd name="connsiteY13" fmla="*/ 93300 h 303131"/>
                <a:gd name="connsiteX14" fmla="*/ 102792 w 272322"/>
                <a:gd name="connsiteY14" fmla="*/ 61992 h 303131"/>
                <a:gd name="connsiteX15" fmla="*/ 85848 w 272322"/>
                <a:gd name="connsiteY15" fmla="*/ 61992 h 303131"/>
                <a:gd name="connsiteX16" fmla="*/ 85848 w 272322"/>
                <a:gd name="connsiteY16" fmla="*/ 131228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2322" h="303131">
                  <a:moveTo>
                    <a:pt x="85848" y="192803"/>
                  </a:moveTo>
                  <a:lnTo>
                    <a:pt x="85848" y="303131"/>
                  </a:lnTo>
                  <a:lnTo>
                    <a:pt x="0" y="303131"/>
                  </a:lnTo>
                  <a:lnTo>
                    <a:pt x="0" y="0"/>
                  </a:lnTo>
                  <a:lnTo>
                    <a:pt x="104125" y="0"/>
                  </a:lnTo>
                  <a:cubicBezTo>
                    <a:pt x="190472" y="0"/>
                    <a:pt x="233645" y="29851"/>
                    <a:pt x="233645" y="89595"/>
                  </a:cubicBezTo>
                  <a:cubicBezTo>
                    <a:pt x="233645" y="124691"/>
                    <a:pt x="215660" y="151878"/>
                    <a:pt x="179730" y="171071"/>
                  </a:cubicBezTo>
                  <a:lnTo>
                    <a:pt x="272323" y="303131"/>
                  </a:lnTo>
                  <a:lnTo>
                    <a:pt x="174943" y="303131"/>
                  </a:lnTo>
                  <a:lnTo>
                    <a:pt x="107580" y="192803"/>
                  </a:lnTo>
                  <a:lnTo>
                    <a:pt x="85848" y="192803"/>
                  </a:lnTo>
                  <a:close/>
                  <a:moveTo>
                    <a:pt x="85848" y="131228"/>
                  </a:moveTo>
                  <a:lnTo>
                    <a:pt x="101918" y="131228"/>
                  </a:lnTo>
                  <a:cubicBezTo>
                    <a:pt x="131894" y="131228"/>
                    <a:pt x="146924" y="118571"/>
                    <a:pt x="146924" y="93300"/>
                  </a:cubicBezTo>
                  <a:cubicBezTo>
                    <a:pt x="146924" y="72442"/>
                    <a:pt x="132227" y="61992"/>
                    <a:pt x="102792" y="61992"/>
                  </a:cubicBezTo>
                  <a:lnTo>
                    <a:pt x="85848" y="61992"/>
                  </a:lnTo>
                  <a:lnTo>
                    <a:pt x="85848" y="131228"/>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42D86184-72BB-712B-5B5F-6C4175CFC8CC}"/>
                </a:ext>
              </a:extLst>
            </p:cNvPr>
            <p:cNvSpPr/>
            <p:nvPr/>
          </p:nvSpPr>
          <p:spPr>
            <a:xfrm>
              <a:off x="1690885" y="1340251"/>
              <a:ext cx="309084" cy="312082"/>
            </a:xfrm>
            <a:custGeom>
              <a:avLst/>
              <a:gdLst>
                <a:gd name="connsiteX0" fmla="*/ 309085 w 309084"/>
                <a:gd name="connsiteY0" fmla="*/ 155958 h 312082"/>
                <a:gd name="connsiteX1" fmla="*/ 269741 w 309084"/>
                <a:gd name="connsiteY1" fmla="*/ 272281 h 312082"/>
                <a:gd name="connsiteX2" fmla="*/ 154542 w 309084"/>
                <a:gd name="connsiteY2" fmla="*/ 312082 h 312082"/>
                <a:gd name="connsiteX3" fmla="*/ 39885 w 309084"/>
                <a:gd name="connsiteY3" fmla="*/ 272073 h 312082"/>
                <a:gd name="connsiteX4" fmla="*/ 0 w 309084"/>
                <a:gd name="connsiteY4" fmla="*/ 155542 h 312082"/>
                <a:gd name="connsiteX5" fmla="*/ 39676 w 309084"/>
                <a:gd name="connsiteY5" fmla="*/ 39926 h 312082"/>
                <a:gd name="connsiteX6" fmla="*/ 154959 w 309084"/>
                <a:gd name="connsiteY6" fmla="*/ 0 h 312082"/>
                <a:gd name="connsiteX7" fmla="*/ 269950 w 309084"/>
                <a:gd name="connsiteY7" fmla="*/ 39593 h 312082"/>
                <a:gd name="connsiteX8" fmla="*/ 309085 w 309084"/>
                <a:gd name="connsiteY8" fmla="*/ 155916 h 312082"/>
                <a:gd name="connsiteX9" fmla="*/ 90427 w 309084"/>
                <a:gd name="connsiteY9" fmla="*/ 155958 h 312082"/>
                <a:gd name="connsiteX10" fmla="*/ 154542 w 309084"/>
                <a:gd name="connsiteY10" fmla="*/ 243887 h 312082"/>
                <a:gd name="connsiteX11" fmla="*/ 202879 w 309084"/>
                <a:gd name="connsiteY11" fmla="*/ 222529 h 312082"/>
                <a:gd name="connsiteX12" fmla="*/ 218616 w 309084"/>
                <a:gd name="connsiteY12" fmla="*/ 155958 h 312082"/>
                <a:gd name="connsiteX13" fmla="*/ 202629 w 309084"/>
                <a:gd name="connsiteY13" fmla="*/ 88887 h 312082"/>
                <a:gd name="connsiteX14" fmla="*/ 154917 w 309084"/>
                <a:gd name="connsiteY14" fmla="*/ 67238 h 312082"/>
                <a:gd name="connsiteX15" fmla="*/ 90386 w 309084"/>
                <a:gd name="connsiteY15" fmla="*/ 156000 h 312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9084" h="312082">
                  <a:moveTo>
                    <a:pt x="309085" y="155958"/>
                  </a:moveTo>
                  <a:cubicBezTo>
                    <a:pt x="309085" y="206959"/>
                    <a:pt x="295970" y="245719"/>
                    <a:pt x="269741" y="272281"/>
                  </a:cubicBezTo>
                  <a:cubicBezTo>
                    <a:pt x="243513" y="298843"/>
                    <a:pt x="205127" y="312082"/>
                    <a:pt x="154542" y="312082"/>
                  </a:cubicBezTo>
                  <a:cubicBezTo>
                    <a:pt x="103958" y="312082"/>
                    <a:pt x="66488" y="298760"/>
                    <a:pt x="39885" y="272073"/>
                  </a:cubicBezTo>
                  <a:cubicBezTo>
                    <a:pt x="13281" y="245386"/>
                    <a:pt x="0" y="206542"/>
                    <a:pt x="0" y="155542"/>
                  </a:cubicBezTo>
                  <a:cubicBezTo>
                    <a:pt x="0" y="104541"/>
                    <a:pt x="13239" y="66571"/>
                    <a:pt x="39676" y="39926"/>
                  </a:cubicBezTo>
                  <a:cubicBezTo>
                    <a:pt x="66114" y="13323"/>
                    <a:pt x="104541" y="0"/>
                    <a:pt x="154959" y="0"/>
                  </a:cubicBezTo>
                  <a:cubicBezTo>
                    <a:pt x="205377" y="0"/>
                    <a:pt x="243846" y="13198"/>
                    <a:pt x="269950" y="39593"/>
                  </a:cubicBezTo>
                  <a:cubicBezTo>
                    <a:pt x="296012" y="65989"/>
                    <a:pt x="309085" y="104791"/>
                    <a:pt x="309085" y="155916"/>
                  </a:cubicBezTo>
                  <a:close/>
                  <a:moveTo>
                    <a:pt x="90427" y="155958"/>
                  </a:moveTo>
                  <a:cubicBezTo>
                    <a:pt x="90427" y="214577"/>
                    <a:pt x="111785" y="243887"/>
                    <a:pt x="154542" y="243887"/>
                  </a:cubicBezTo>
                  <a:cubicBezTo>
                    <a:pt x="176275" y="243887"/>
                    <a:pt x="192387" y="236768"/>
                    <a:pt x="202879" y="222529"/>
                  </a:cubicBezTo>
                  <a:cubicBezTo>
                    <a:pt x="213370" y="208291"/>
                    <a:pt x="218616" y="186100"/>
                    <a:pt x="218616" y="155958"/>
                  </a:cubicBezTo>
                  <a:cubicBezTo>
                    <a:pt x="218616" y="125815"/>
                    <a:pt x="213287" y="103334"/>
                    <a:pt x="202629" y="88887"/>
                  </a:cubicBezTo>
                  <a:cubicBezTo>
                    <a:pt x="191971" y="74440"/>
                    <a:pt x="176067" y="67238"/>
                    <a:pt x="154917" y="67238"/>
                  </a:cubicBezTo>
                  <a:cubicBezTo>
                    <a:pt x="111868" y="67238"/>
                    <a:pt x="90386" y="96839"/>
                    <a:pt x="90386" y="156000"/>
                  </a:cubicBezTo>
                  <a:close/>
                </a:path>
              </a:pathLst>
            </a:custGeom>
            <a:solidFill>
              <a:srgbClr val="FFFFFF"/>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DC1CD8E7-8A00-E755-98B4-ACDFE826C88A}"/>
                </a:ext>
              </a:extLst>
            </p:cNvPr>
            <p:cNvSpPr/>
            <p:nvPr/>
          </p:nvSpPr>
          <p:spPr>
            <a:xfrm>
              <a:off x="2057382" y="1345039"/>
              <a:ext cx="230647" cy="303131"/>
            </a:xfrm>
            <a:custGeom>
              <a:avLst/>
              <a:gdLst>
                <a:gd name="connsiteX0" fmla="*/ 230564 w 230647"/>
                <a:gd name="connsiteY0" fmla="*/ 96422 h 303131"/>
                <a:gd name="connsiteX1" fmla="*/ 199173 w 230647"/>
                <a:gd name="connsiteY1" fmla="*/ 174901 h 303131"/>
                <a:gd name="connsiteX2" fmla="*/ 109953 w 230647"/>
                <a:gd name="connsiteY2" fmla="*/ 202587 h 303131"/>
                <a:gd name="connsiteX3" fmla="*/ 85848 w 230647"/>
                <a:gd name="connsiteY3" fmla="*/ 202587 h 303131"/>
                <a:gd name="connsiteX4" fmla="*/ 85848 w 230647"/>
                <a:gd name="connsiteY4" fmla="*/ 303131 h 303131"/>
                <a:gd name="connsiteX5" fmla="*/ 0 w 230647"/>
                <a:gd name="connsiteY5" fmla="*/ 303131 h 303131"/>
                <a:gd name="connsiteX6" fmla="*/ 0 w 230647"/>
                <a:gd name="connsiteY6" fmla="*/ 0 h 303131"/>
                <a:gd name="connsiteX7" fmla="*/ 109995 w 230647"/>
                <a:gd name="connsiteY7" fmla="*/ 0 h 303131"/>
                <a:gd name="connsiteX8" fmla="*/ 200422 w 230647"/>
                <a:gd name="connsiteY8" fmla="*/ 25105 h 303131"/>
                <a:gd name="connsiteX9" fmla="*/ 230648 w 230647"/>
                <a:gd name="connsiteY9" fmla="*/ 96422 h 303131"/>
                <a:gd name="connsiteX10" fmla="*/ 85806 w 230647"/>
                <a:gd name="connsiteY10" fmla="*/ 135807 h 303131"/>
                <a:gd name="connsiteX11" fmla="*/ 101460 w 230647"/>
                <a:gd name="connsiteY11" fmla="*/ 135807 h 303131"/>
                <a:gd name="connsiteX12" fmla="*/ 132227 w 230647"/>
                <a:gd name="connsiteY12" fmla="*/ 125441 h 303131"/>
                <a:gd name="connsiteX13" fmla="*/ 143635 w 230647"/>
                <a:gd name="connsiteY13" fmla="*/ 96839 h 303131"/>
                <a:gd name="connsiteX14" fmla="*/ 107997 w 230647"/>
                <a:gd name="connsiteY14" fmla="*/ 66155 h 303131"/>
                <a:gd name="connsiteX15" fmla="*/ 85806 w 230647"/>
                <a:gd name="connsiteY15" fmla="*/ 66155 h 303131"/>
                <a:gd name="connsiteX16" fmla="*/ 85806 w 230647"/>
                <a:gd name="connsiteY16" fmla="*/ 135807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0647" h="303131">
                  <a:moveTo>
                    <a:pt x="230564" y="96422"/>
                  </a:moveTo>
                  <a:cubicBezTo>
                    <a:pt x="230564" y="130270"/>
                    <a:pt x="220073" y="156458"/>
                    <a:pt x="199173" y="174901"/>
                  </a:cubicBezTo>
                  <a:cubicBezTo>
                    <a:pt x="178273" y="193345"/>
                    <a:pt x="148506" y="202587"/>
                    <a:pt x="109953" y="202587"/>
                  </a:cubicBezTo>
                  <a:lnTo>
                    <a:pt x="85848" y="202587"/>
                  </a:lnTo>
                  <a:lnTo>
                    <a:pt x="85848" y="303131"/>
                  </a:lnTo>
                  <a:lnTo>
                    <a:pt x="0" y="303131"/>
                  </a:lnTo>
                  <a:lnTo>
                    <a:pt x="0" y="0"/>
                  </a:lnTo>
                  <a:lnTo>
                    <a:pt x="109995" y="0"/>
                  </a:lnTo>
                  <a:cubicBezTo>
                    <a:pt x="150129" y="0"/>
                    <a:pt x="180272" y="8368"/>
                    <a:pt x="200422" y="25105"/>
                  </a:cubicBezTo>
                  <a:cubicBezTo>
                    <a:pt x="220573" y="41841"/>
                    <a:pt x="230648" y="65614"/>
                    <a:pt x="230648" y="96422"/>
                  </a:cubicBezTo>
                  <a:close/>
                  <a:moveTo>
                    <a:pt x="85806" y="135807"/>
                  </a:moveTo>
                  <a:lnTo>
                    <a:pt x="101460" y="135807"/>
                  </a:lnTo>
                  <a:cubicBezTo>
                    <a:pt x="114366" y="135807"/>
                    <a:pt x="124608" y="132352"/>
                    <a:pt x="132227" y="125441"/>
                  </a:cubicBezTo>
                  <a:cubicBezTo>
                    <a:pt x="139846" y="118530"/>
                    <a:pt x="143635" y="108996"/>
                    <a:pt x="143635" y="96839"/>
                  </a:cubicBezTo>
                  <a:cubicBezTo>
                    <a:pt x="143635" y="76397"/>
                    <a:pt x="131769" y="66155"/>
                    <a:pt x="107997" y="66155"/>
                  </a:cubicBezTo>
                  <a:lnTo>
                    <a:pt x="85806" y="66155"/>
                  </a:lnTo>
                  <a:lnTo>
                    <a:pt x="85806" y="135807"/>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9436449C-0580-EC8D-77A1-CE9D475C69A2}"/>
                </a:ext>
              </a:extLst>
            </p:cNvPr>
            <p:cNvSpPr/>
            <p:nvPr/>
          </p:nvSpPr>
          <p:spPr>
            <a:xfrm>
              <a:off x="2338615" y="1345080"/>
              <a:ext cx="188639" cy="303172"/>
            </a:xfrm>
            <a:custGeom>
              <a:avLst/>
              <a:gdLst>
                <a:gd name="connsiteX0" fmla="*/ 188640 w 188639"/>
                <a:gd name="connsiteY0" fmla="*/ 303131 h 303172"/>
                <a:gd name="connsiteX1" fmla="*/ 0 w 188639"/>
                <a:gd name="connsiteY1" fmla="*/ 303131 h 303172"/>
                <a:gd name="connsiteX2" fmla="*/ 0 w 188639"/>
                <a:gd name="connsiteY2" fmla="*/ 0 h 303172"/>
                <a:gd name="connsiteX3" fmla="*/ 188640 w 188639"/>
                <a:gd name="connsiteY3" fmla="*/ 0 h 303172"/>
                <a:gd name="connsiteX4" fmla="*/ 188640 w 188639"/>
                <a:gd name="connsiteY4" fmla="*/ 65739 h 303172"/>
                <a:gd name="connsiteX5" fmla="*/ 85848 w 188639"/>
                <a:gd name="connsiteY5" fmla="*/ 65739 h 303172"/>
                <a:gd name="connsiteX6" fmla="*/ 85848 w 188639"/>
                <a:gd name="connsiteY6" fmla="*/ 113409 h 303172"/>
                <a:gd name="connsiteX7" fmla="*/ 181063 w 188639"/>
                <a:gd name="connsiteY7" fmla="*/ 113409 h 303172"/>
                <a:gd name="connsiteX8" fmla="*/ 181063 w 188639"/>
                <a:gd name="connsiteY8" fmla="*/ 179148 h 303172"/>
                <a:gd name="connsiteX9" fmla="*/ 85848 w 188639"/>
                <a:gd name="connsiteY9" fmla="*/ 179148 h 303172"/>
                <a:gd name="connsiteX10" fmla="*/ 85848 w 188639"/>
                <a:gd name="connsiteY10" fmla="*/ 236393 h 303172"/>
                <a:gd name="connsiteX11" fmla="*/ 188640 w 188639"/>
                <a:gd name="connsiteY11" fmla="*/ 236393 h 303172"/>
                <a:gd name="connsiteX12" fmla="*/ 188640 w 188639"/>
                <a:gd name="connsiteY12" fmla="*/ 303173 h 303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8639" h="303172">
                  <a:moveTo>
                    <a:pt x="188640" y="303131"/>
                  </a:moveTo>
                  <a:lnTo>
                    <a:pt x="0" y="303131"/>
                  </a:lnTo>
                  <a:lnTo>
                    <a:pt x="0" y="0"/>
                  </a:lnTo>
                  <a:lnTo>
                    <a:pt x="188640" y="0"/>
                  </a:lnTo>
                  <a:lnTo>
                    <a:pt x="188640" y="65739"/>
                  </a:lnTo>
                  <a:lnTo>
                    <a:pt x="85848" y="65739"/>
                  </a:lnTo>
                  <a:lnTo>
                    <a:pt x="85848" y="113409"/>
                  </a:lnTo>
                  <a:lnTo>
                    <a:pt x="181063" y="113409"/>
                  </a:lnTo>
                  <a:lnTo>
                    <a:pt x="181063" y="179148"/>
                  </a:lnTo>
                  <a:lnTo>
                    <a:pt x="85848" y="179148"/>
                  </a:lnTo>
                  <a:lnTo>
                    <a:pt x="85848" y="236393"/>
                  </a:lnTo>
                  <a:lnTo>
                    <a:pt x="188640" y="236393"/>
                  </a:lnTo>
                  <a:lnTo>
                    <a:pt x="188640" y="303173"/>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609535A5-6B1D-DD0C-57E6-0293E86DD0BC}"/>
                </a:ext>
              </a:extLst>
            </p:cNvPr>
            <p:cNvSpPr/>
            <p:nvPr/>
          </p:nvSpPr>
          <p:spPr>
            <a:xfrm>
              <a:off x="2560311" y="1343831"/>
              <a:ext cx="323156" cy="304380"/>
            </a:xfrm>
            <a:custGeom>
              <a:avLst/>
              <a:gdLst>
                <a:gd name="connsiteX0" fmla="*/ 229316 w 323156"/>
                <a:gd name="connsiteY0" fmla="*/ 304380 h 304380"/>
                <a:gd name="connsiteX1" fmla="*/ 213662 w 323156"/>
                <a:gd name="connsiteY1" fmla="*/ 247551 h 304380"/>
                <a:gd name="connsiteX2" fmla="*/ 110411 w 323156"/>
                <a:gd name="connsiteY2" fmla="*/ 247551 h 304380"/>
                <a:gd name="connsiteX3" fmla="*/ 94341 w 323156"/>
                <a:gd name="connsiteY3" fmla="*/ 304380 h 304380"/>
                <a:gd name="connsiteX4" fmla="*/ 0 w 323156"/>
                <a:gd name="connsiteY4" fmla="*/ 304380 h 304380"/>
                <a:gd name="connsiteX5" fmla="*/ 103667 w 323156"/>
                <a:gd name="connsiteY5" fmla="*/ 0 h 304380"/>
                <a:gd name="connsiteX6" fmla="*/ 218200 w 323156"/>
                <a:gd name="connsiteY6" fmla="*/ 0 h 304380"/>
                <a:gd name="connsiteX7" fmla="*/ 323157 w 323156"/>
                <a:gd name="connsiteY7" fmla="*/ 304380 h 304380"/>
                <a:gd name="connsiteX8" fmla="*/ 229274 w 323156"/>
                <a:gd name="connsiteY8" fmla="*/ 304380 h 304380"/>
                <a:gd name="connsiteX9" fmla="*/ 195843 w 323156"/>
                <a:gd name="connsiteY9" fmla="*/ 180397 h 304380"/>
                <a:gd name="connsiteX10" fmla="*/ 182145 w 323156"/>
                <a:gd name="connsiteY10" fmla="*/ 130645 h 304380"/>
                <a:gd name="connsiteX11" fmla="*/ 170530 w 323156"/>
                <a:gd name="connsiteY11" fmla="*/ 87721 h 304380"/>
                <a:gd name="connsiteX12" fmla="*/ 161495 w 323156"/>
                <a:gd name="connsiteY12" fmla="*/ 50001 h 304380"/>
                <a:gd name="connsiteX13" fmla="*/ 153793 w 323156"/>
                <a:gd name="connsiteY13" fmla="*/ 84848 h 304380"/>
                <a:gd name="connsiteX14" fmla="*/ 128272 w 323156"/>
                <a:gd name="connsiteY14" fmla="*/ 180438 h 304380"/>
                <a:gd name="connsiteX15" fmla="*/ 195884 w 323156"/>
                <a:gd name="connsiteY15" fmla="*/ 180438 h 30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3156" h="304380">
                  <a:moveTo>
                    <a:pt x="229316" y="304380"/>
                  </a:moveTo>
                  <a:lnTo>
                    <a:pt x="213662" y="247551"/>
                  </a:lnTo>
                  <a:lnTo>
                    <a:pt x="110411" y="247551"/>
                  </a:lnTo>
                  <a:lnTo>
                    <a:pt x="94341" y="304380"/>
                  </a:lnTo>
                  <a:lnTo>
                    <a:pt x="0" y="304380"/>
                  </a:lnTo>
                  <a:lnTo>
                    <a:pt x="103667" y="0"/>
                  </a:lnTo>
                  <a:lnTo>
                    <a:pt x="218200" y="0"/>
                  </a:lnTo>
                  <a:lnTo>
                    <a:pt x="323157" y="304380"/>
                  </a:lnTo>
                  <a:lnTo>
                    <a:pt x="229274" y="304380"/>
                  </a:lnTo>
                  <a:close/>
                  <a:moveTo>
                    <a:pt x="195843" y="180397"/>
                  </a:moveTo>
                  <a:lnTo>
                    <a:pt x="182145" y="130645"/>
                  </a:lnTo>
                  <a:cubicBezTo>
                    <a:pt x="178939" y="119571"/>
                    <a:pt x="175068" y="105290"/>
                    <a:pt x="170530" y="87721"/>
                  </a:cubicBezTo>
                  <a:cubicBezTo>
                    <a:pt x="165950" y="70152"/>
                    <a:pt x="162952" y="57579"/>
                    <a:pt x="161495" y="50001"/>
                  </a:cubicBezTo>
                  <a:cubicBezTo>
                    <a:pt x="160205" y="57037"/>
                    <a:pt x="157623" y="68653"/>
                    <a:pt x="153793" y="84848"/>
                  </a:cubicBezTo>
                  <a:cubicBezTo>
                    <a:pt x="149963" y="101002"/>
                    <a:pt x="141428" y="132893"/>
                    <a:pt x="128272" y="180438"/>
                  </a:cubicBezTo>
                  <a:lnTo>
                    <a:pt x="195884" y="180438"/>
                  </a:lnTo>
                  <a:close/>
                </a:path>
              </a:pathLst>
            </a:custGeom>
            <a:solidFill>
              <a:srgbClr val="FFFFFF"/>
            </a:solid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9684333A-B177-74AE-08E8-B32517B1CD15}"/>
                </a:ext>
              </a:extLst>
            </p:cNvPr>
            <p:cNvSpPr/>
            <p:nvPr/>
          </p:nvSpPr>
          <p:spPr>
            <a:xfrm>
              <a:off x="2917857" y="1345080"/>
              <a:ext cx="302548" cy="303131"/>
            </a:xfrm>
            <a:custGeom>
              <a:avLst/>
              <a:gdLst>
                <a:gd name="connsiteX0" fmla="*/ 302549 w 302548"/>
                <a:gd name="connsiteY0" fmla="*/ 303131 h 303131"/>
                <a:gd name="connsiteX1" fmla="*/ 189972 w 302548"/>
                <a:gd name="connsiteY1" fmla="*/ 303131 h 303131"/>
                <a:gd name="connsiteX2" fmla="*/ 73899 w 302548"/>
                <a:gd name="connsiteY2" fmla="*/ 89553 h 303131"/>
                <a:gd name="connsiteX3" fmla="*/ 71942 w 302548"/>
                <a:gd name="connsiteY3" fmla="*/ 89553 h 303131"/>
                <a:gd name="connsiteX4" fmla="*/ 76064 w 302548"/>
                <a:gd name="connsiteY4" fmla="*/ 166491 h 303131"/>
                <a:gd name="connsiteX5" fmla="*/ 76064 w 302548"/>
                <a:gd name="connsiteY5" fmla="*/ 303131 h 303131"/>
                <a:gd name="connsiteX6" fmla="*/ 0 w 302548"/>
                <a:gd name="connsiteY6" fmla="*/ 303131 h 303131"/>
                <a:gd name="connsiteX7" fmla="*/ 0 w 302548"/>
                <a:gd name="connsiteY7" fmla="*/ 0 h 303131"/>
                <a:gd name="connsiteX8" fmla="*/ 112160 w 302548"/>
                <a:gd name="connsiteY8" fmla="*/ 0 h 303131"/>
                <a:gd name="connsiteX9" fmla="*/ 227775 w 302548"/>
                <a:gd name="connsiteY9" fmla="*/ 210664 h 303131"/>
                <a:gd name="connsiteX10" fmla="*/ 229066 w 302548"/>
                <a:gd name="connsiteY10" fmla="*/ 210664 h 303131"/>
                <a:gd name="connsiteX11" fmla="*/ 226027 w 302548"/>
                <a:gd name="connsiteY11" fmla="*/ 137056 h 303131"/>
                <a:gd name="connsiteX12" fmla="*/ 226027 w 302548"/>
                <a:gd name="connsiteY12" fmla="*/ 0 h 303131"/>
                <a:gd name="connsiteX13" fmla="*/ 302549 w 302548"/>
                <a:gd name="connsiteY13" fmla="*/ 0 h 303131"/>
                <a:gd name="connsiteX14" fmla="*/ 302549 w 302548"/>
                <a:gd name="connsiteY14" fmla="*/ 303131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2548" h="303131">
                  <a:moveTo>
                    <a:pt x="302549" y="303131"/>
                  </a:moveTo>
                  <a:lnTo>
                    <a:pt x="189972" y="303131"/>
                  </a:lnTo>
                  <a:lnTo>
                    <a:pt x="73899" y="89553"/>
                  </a:lnTo>
                  <a:lnTo>
                    <a:pt x="71942" y="89553"/>
                  </a:lnTo>
                  <a:cubicBezTo>
                    <a:pt x="74690" y="123151"/>
                    <a:pt x="76064" y="148797"/>
                    <a:pt x="76064" y="166491"/>
                  </a:cubicBezTo>
                  <a:lnTo>
                    <a:pt x="76064" y="303131"/>
                  </a:lnTo>
                  <a:lnTo>
                    <a:pt x="0" y="303131"/>
                  </a:lnTo>
                  <a:lnTo>
                    <a:pt x="0" y="0"/>
                  </a:lnTo>
                  <a:lnTo>
                    <a:pt x="112160" y="0"/>
                  </a:lnTo>
                  <a:lnTo>
                    <a:pt x="227775" y="210664"/>
                  </a:lnTo>
                  <a:lnTo>
                    <a:pt x="229066" y="210664"/>
                  </a:lnTo>
                  <a:cubicBezTo>
                    <a:pt x="227026" y="180105"/>
                    <a:pt x="226027" y="155583"/>
                    <a:pt x="226027" y="137056"/>
                  </a:cubicBezTo>
                  <a:lnTo>
                    <a:pt x="226027" y="0"/>
                  </a:lnTo>
                  <a:lnTo>
                    <a:pt x="302549" y="0"/>
                  </a:lnTo>
                  <a:lnTo>
                    <a:pt x="302549" y="303131"/>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04E8B621-E8FB-442E-93A7-F25F1238B20C}"/>
                </a:ext>
              </a:extLst>
            </p:cNvPr>
            <p:cNvSpPr/>
            <p:nvPr/>
          </p:nvSpPr>
          <p:spPr>
            <a:xfrm>
              <a:off x="813966" y="1861498"/>
              <a:ext cx="257168" cy="314372"/>
            </a:xfrm>
            <a:custGeom>
              <a:avLst/>
              <a:gdLst>
                <a:gd name="connsiteX0" fmla="*/ 156041 w 257168"/>
                <a:gd name="connsiteY0" fmla="*/ 67779 h 314372"/>
                <a:gd name="connsiteX1" fmla="*/ 107372 w 257168"/>
                <a:gd name="connsiteY1" fmla="*/ 91926 h 314372"/>
                <a:gd name="connsiteX2" fmla="*/ 89886 w 257168"/>
                <a:gd name="connsiteY2" fmla="*/ 158539 h 314372"/>
                <a:gd name="connsiteX3" fmla="*/ 160912 w 257168"/>
                <a:gd name="connsiteY3" fmla="*/ 246802 h 314372"/>
                <a:gd name="connsiteX4" fmla="*/ 202504 w 257168"/>
                <a:gd name="connsiteY4" fmla="*/ 241139 h 314372"/>
                <a:gd name="connsiteX5" fmla="*/ 243013 w 257168"/>
                <a:gd name="connsiteY5" fmla="*/ 227567 h 314372"/>
                <a:gd name="connsiteX6" fmla="*/ 243013 w 257168"/>
                <a:gd name="connsiteY6" fmla="*/ 297428 h 314372"/>
                <a:gd name="connsiteX7" fmla="*/ 151378 w 257168"/>
                <a:gd name="connsiteY7" fmla="*/ 314372 h 314372"/>
                <a:gd name="connsiteX8" fmla="*/ 39052 w 257168"/>
                <a:gd name="connsiteY8" fmla="*/ 274196 h 314372"/>
                <a:gd name="connsiteX9" fmla="*/ 0 w 257168"/>
                <a:gd name="connsiteY9" fmla="*/ 158123 h 314372"/>
                <a:gd name="connsiteX10" fmla="*/ 18901 w 257168"/>
                <a:gd name="connsiteY10" fmla="*/ 74690 h 314372"/>
                <a:gd name="connsiteX11" fmla="*/ 73358 w 257168"/>
                <a:gd name="connsiteY11" fmla="*/ 19359 h 314372"/>
                <a:gd name="connsiteX12" fmla="*/ 156915 w 257168"/>
                <a:gd name="connsiteY12" fmla="*/ 0 h 314372"/>
                <a:gd name="connsiteX13" fmla="*/ 257168 w 257168"/>
                <a:gd name="connsiteY13" fmla="*/ 21524 h 314372"/>
                <a:gd name="connsiteX14" fmla="*/ 230398 w 257168"/>
                <a:gd name="connsiteY14" fmla="*/ 86555 h 314372"/>
                <a:gd name="connsiteX15" fmla="*/ 194552 w 257168"/>
                <a:gd name="connsiteY15" fmla="*/ 73191 h 314372"/>
                <a:gd name="connsiteX16" fmla="*/ 156041 w 257168"/>
                <a:gd name="connsiteY16" fmla="*/ 67737 h 31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7168" h="314372">
                  <a:moveTo>
                    <a:pt x="156041" y="67779"/>
                  </a:moveTo>
                  <a:cubicBezTo>
                    <a:pt x="135225" y="67779"/>
                    <a:pt x="118988" y="75814"/>
                    <a:pt x="107372" y="91926"/>
                  </a:cubicBezTo>
                  <a:cubicBezTo>
                    <a:pt x="95715" y="108038"/>
                    <a:pt x="89886" y="130229"/>
                    <a:pt x="89886" y="158539"/>
                  </a:cubicBezTo>
                  <a:cubicBezTo>
                    <a:pt x="89886" y="217367"/>
                    <a:pt x="113575" y="246802"/>
                    <a:pt x="160912" y="246802"/>
                  </a:cubicBezTo>
                  <a:cubicBezTo>
                    <a:pt x="175234" y="246802"/>
                    <a:pt x="189098" y="244928"/>
                    <a:pt x="202504" y="241139"/>
                  </a:cubicBezTo>
                  <a:cubicBezTo>
                    <a:pt x="215910" y="237393"/>
                    <a:pt x="229441" y="232854"/>
                    <a:pt x="243013" y="227567"/>
                  </a:cubicBezTo>
                  <a:lnTo>
                    <a:pt x="243013" y="297428"/>
                  </a:lnTo>
                  <a:cubicBezTo>
                    <a:pt x="216035" y="308710"/>
                    <a:pt x="185476" y="314372"/>
                    <a:pt x="151378" y="314372"/>
                  </a:cubicBezTo>
                  <a:cubicBezTo>
                    <a:pt x="102543" y="314372"/>
                    <a:pt x="65114" y="300966"/>
                    <a:pt x="39052" y="274196"/>
                  </a:cubicBezTo>
                  <a:cubicBezTo>
                    <a:pt x="13031" y="247426"/>
                    <a:pt x="0" y="208749"/>
                    <a:pt x="0" y="158123"/>
                  </a:cubicBezTo>
                  <a:cubicBezTo>
                    <a:pt x="0" y="126482"/>
                    <a:pt x="6287" y="98671"/>
                    <a:pt x="18901" y="74690"/>
                  </a:cubicBezTo>
                  <a:cubicBezTo>
                    <a:pt x="31516" y="50709"/>
                    <a:pt x="49668" y="32266"/>
                    <a:pt x="73358" y="19359"/>
                  </a:cubicBezTo>
                  <a:cubicBezTo>
                    <a:pt x="97047" y="6453"/>
                    <a:pt x="124900" y="0"/>
                    <a:pt x="156915" y="0"/>
                  </a:cubicBezTo>
                  <a:cubicBezTo>
                    <a:pt x="191887" y="0"/>
                    <a:pt x="225319" y="7203"/>
                    <a:pt x="257168" y="21524"/>
                  </a:cubicBezTo>
                  <a:lnTo>
                    <a:pt x="230398" y="86555"/>
                  </a:lnTo>
                  <a:cubicBezTo>
                    <a:pt x="218449" y="81268"/>
                    <a:pt x="206501" y="76813"/>
                    <a:pt x="194552" y="73191"/>
                  </a:cubicBezTo>
                  <a:cubicBezTo>
                    <a:pt x="182603" y="69569"/>
                    <a:pt x="169780" y="67737"/>
                    <a:pt x="156041" y="67737"/>
                  </a:cubicBez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799ADC67-5CBD-9A91-9B5E-86C97CD6E331}"/>
                </a:ext>
              </a:extLst>
            </p:cNvPr>
            <p:cNvSpPr/>
            <p:nvPr/>
          </p:nvSpPr>
          <p:spPr>
            <a:xfrm>
              <a:off x="1120053" y="1865911"/>
              <a:ext cx="212037" cy="305795"/>
            </a:xfrm>
            <a:custGeom>
              <a:avLst/>
              <a:gdLst>
                <a:gd name="connsiteX0" fmla="*/ 0 w 212037"/>
                <a:gd name="connsiteY0" fmla="*/ 305796 h 305795"/>
                <a:gd name="connsiteX1" fmla="*/ 0 w 212037"/>
                <a:gd name="connsiteY1" fmla="*/ 0 h 305795"/>
                <a:gd name="connsiteX2" fmla="*/ 87430 w 212037"/>
                <a:gd name="connsiteY2" fmla="*/ 0 h 305795"/>
                <a:gd name="connsiteX3" fmla="*/ 87430 w 212037"/>
                <a:gd name="connsiteY3" fmla="*/ 239058 h 305795"/>
                <a:gd name="connsiteX4" fmla="*/ 212038 w 212037"/>
                <a:gd name="connsiteY4" fmla="*/ 239058 h 305795"/>
                <a:gd name="connsiteX5" fmla="*/ 212038 w 212037"/>
                <a:gd name="connsiteY5" fmla="*/ 305796 h 305795"/>
                <a:gd name="connsiteX6" fmla="*/ 42 w 212037"/>
                <a:gd name="connsiteY6"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2037" h="305795">
                  <a:moveTo>
                    <a:pt x="0" y="305796"/>
                  </a:moveTo>
                  <a:lnTo>
                    <a:pt x="0" y="0"/>
                  </a:lnTo>
                  <a:lnTo>
                    <a:pt x="87430" y="0"/>
                  </a:lnTo>
                  <a:lnTo>
                    <a:pt x="87430" y="239058"/>
                  </a:lnTo>
                  <a:lnTo>
                    <a:pt x="212038" y="239058"/>
                  </a:lnTo>
                  <a:lnTo>
                    <a:pt x="212038" y="305796"/>
                  </a:lnTo>
                  <a:lnTo>
                    <a:pt x="42" y="305796"/>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3E3B4DE8-C58D-CD08-2683-717CF27939C2}"/>
                </a:ext>
              </a:extLst>
            </p:cNvPr>
            <p:cNvSpPr/>
            <p:nvPr/>
          </p:nvSpPr>
          <p:spPr>
            <a:xfrm>
              <a:off x="1383882" y="1865911"/>
              <a:ext cx="87845" cy="305795"/>
            </a:xfrm>
            <a:custGeom>
              <a:avLst/>
              <a:gdLst>
                <a:gd name="connsiteX0" fmla="*/ 0 w 87845"/>
                <a:gd name="connsiteY0" fmla="*/ 305796 h 305795"/>
                <a:gd name="connsiteX1" fmla="*/ 0 w 87845"/>
                <a:gd name="connsiteY1" fmla="*/ 0 h 305795"/>
                <a:gd name="connsiteX2" fmla="*/ 87846 w 87845"/>
                <a:gd name="connsiteY2" fmla="*/ 0 h 305795"/>
                <a:gd name="connsiteX3" fmla="*/ 87846 w 87845"/>
                <a:gd name="connsiteY3" fmla="*/ 305796 h 305795"/>
                <a:gd name="connsiteX4" fmla="*/ 0 w 87845"/>
                <a:gd name="connsiteY4" fmla="*/ 305796 h 3057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845" h="305795">
                  <a:moveTo>
                    <a:pt x="0" y="305796"/>
                  </a:moveTo>
                  <a:lnTo>
                    <a:pt x="0" y="0"/>
                  </a:lnTo>
                  <a:lnTo>
                    <a:pt x="87846" y="0"/>
                  </a:lnTo>
                  <a:lnTo>
                    <a:pt x="87846" y="305796"/>
                  </a:lnTo>
                  <a:lnTo>
                    <a:pt x="0" y="305796"/>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B505C367-A230-B8ED-9891-C1DBBF4DA23A}"/>
                </a:ext>
              </a:extLst>
            </p:cNvPr>
            <p:cNvSpPr/>
            <p:nvPr/>
          </p:nvSpPr>
          <p:spPr>
            <a:xfrm>
              <a:off x="1541714" y="1865911"/>
              <a:ext cx="368453" cy="305795"/>
            </a:xfrm>
            <a:custGeom>
              <a:avLst/>
              <a:gdLst>
                <a:gd name="connsiteX0" fmla="*/ 140928 w 368453"/>
                <a:gd name="connsiteY0" fmla="*/ 305796 h 305795"/>
                <a:gd name="connsiteX1" fmla="*/ 74773 w 368453"/>
                <a:gd name="connsiteY1" fmla="*/ 85556 h 305795"/>
                <a:gd name="connsiteX2" fmla="*/ 72775 w 368453"/>
                <a:gd name="connsiteY2" fmla="*/ 85556 h 305795"/>
                <a:gd name="connsiteX3" fmla="*/ 77438 w 368453"/>
                <a:gd name="connsiteY3" fmla="*/ 172986 h 305795"/>
                <a:gd name="connsiteX4" fmla="*/ 77438 w 368453"/>
                <a:gd name="connsiteY4" fmla="*/ 305796 h 305795"/>
                <a:gd name="connsiteX5" fmla="*/ 0 w 368453"/>
                <a:gd name="connsiteY5" fmla="*/ 305796 h 305795"/>
                <a:gd name="connsiteX6" fmla="*/ 0 w 368453"/>
                <a:gd name="connsiteY6" fmla="*/ 0 h 305795"/>
                <a:gd name="connsiteX7" fmla="*/ 116406 w 368453"/>
                <a:gd name="connsiteY7" fmla="*/ 0 h 305795"/>
                <a:gd name="connsiteX8" fmla="*/ 183894 w 368453"/>
                <a:gd name="connsiteY8" fmla="*/ 217117 h 305795"/>
                <a:gd name="connsiteX9" fmla="*/ 185684 w 368453"/>
                <a:gd name="connsiteY9" fmla="*/ 217117 h 305795"/>
                <a:gd name="connsiteX10" fmla="*/ 251839 w 368453"/>
                <a:gd name="connsiteY10" fmla="*/ 0 h 305795"/>
                <a:gd name="connsiteX11" fmla="*/ 368454 w 368453"/>
                <a:gd name="connsiteY11" fmla="*/ 0 h 305795"/>
                <a:gd name="connsiteX12" fmla="*/ 368454 w 368453"/>
                <a:gd name="connsiteY12" fmla="*/ 305796 h 305795"/>
                <a:gd name="connsiteX13" fmla="*/ 288102 w 368453"/>
                <a:gd name="connsiteY13" fmla="*/ 305796 h 305795"/>
                <a:gd name="connsiteX14" fmla="*/ 288102 w 368453"/>
                <a:gd name="connsiteY14" fmla="*/ 171737 h 305795"/>
                <a:gd name="connsiteX15" fmla="*/ 288435 w 368453"/>
                <a:gd name="connsiteY15" fmla="*/ 148506 h 305795"/>
                <a:gd name="connsiteX16" fmla="*/ 291432 w 368453"/>
                <a:gd name="connsiteY16" fmla="*/ 85973 h 305795"/>
                <a:gd name="connsiteX17" fmla="*/ 289434 w 368453"/>
                <a:gd name="connsiteY17" fmla="*/ 85973 h 305795"/>
                <a:gd name="connsiteX18" fmla="*/ 224153 w 368453"/>
                <a:gd name="connsiteY18" fmla="*/ 305796 h 305795"/>
                <a:gd name="connsiteX19" fmla="*/ 140928 w 368453"/>
                <a:gd name="connsiteY19"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8453" h="305795">
                  <a:moveTo>
                    <a:pt x="140928" y="305796"/>
                  </a:moveTo>
                  <a:lnTo>
                    <a:pt x="74773" y="85556"/>
                  </a:lnTo>
                  <a:lnTo>
                    <a:pt x="72775" y="85556"/>
                  </a:lnTo>
                  <a:cubicBezTo>
                    <a:pt x="75856" y="123068"/>
                    <a:pt x="77438" y="152211"/>
                    <a:pt x="77438" y="172986"/>
                  </a:cubicBezTo>
                  <a:lnTo>
                    <a:pt x="77438" y="305796"/>
                  </a:lnTo>
                  <a:lnTo>
                    <a:pt x="0" y="305796"/>
                  </a:lnTo>
                  <a:lnTo>
                    <a:pt x="0" y="0"/>
                  </a:lnTo>
                  <a:lnTo>
                    <a:pt x="116406" y="0"/>
                  </a:lnTo>
                  <a:lnTo>
                    <a:pt x="183894" y="217117"/>
                  </a:lnTo>
                  <a:lnTo>
                    <a:pt x="185684" y="217117"/>
                  </a:lnTo>
                  <a:lnTo>
                    <a:pt x="251839" y="0"/>
                  </a:lnTo>
                  <a:lnTo>
                    <a:pt x="368454" y="0"/>
                  </a:lnTo>
                  <a:lnTo>
                    <a:pt x="368454" y="305796"/>
                  </a:lnTo>
                  <a:lnTo>
                    <a:pt x="288102" y="305796"/>
                  </a:lnTo>
                  <a:lnTo>
                    <a:pt x="288102" y="171737"/>
                  </a:lnTo>
                  <a:cubicBezTo>
                    <a:pt x="288102" y="164784"/>
                    <a:pt x="288227" y="157040"/>
                    <a:pt x="288435" y="148506"/>
                  </a:cubicBezTo>
                  <a:cubicBezTo>
                    <a:pt x="288643" y="140012"/>
                    <a:pt x="289642" y="119154"/>
                    <a:pt x="291432" y="85973"/>
                  </a:cubicBezTo>
                  <a:lnTo>
                    <a:pt x="289434" y="85973"/>
                  </a:lnTo>
                  <a:lnTo>
                    <a:pt x="224153" y="305796"/>
                  </a:lnTo>
                  <a:lnTo>
                    <a:pt x="140928" y="305796"/>
                  </a:lnTo>
                  <a:close/>
                </a:path>
              </a:pathLst>
            </a:custGeom>
            <a:solidFill>
              <a:srgbClr val="FFFFFF"/>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D90AD041-9FFB-D734-EB19-860FBC3EBDE8}"/>
                </a:ext>
              </a:extLst>
            </p:cNvPr>
            <p:cNvSpPr/>
            <p:nvPr/>
          </p:nvSpPr>
          <p:spPr>
            <a:xfrm>
              <a:off x="1944889" y="1864662"/>
              <a:ext cx="329068" cy="307044"/>
            </a:xfrm>
            <a:custGeom>
              <a:avLst/>
              <a:gdLst>
                <a:gd name="connsiteX0" fmla="*/ 233479 w 329068"/>
                <a:gd name="connsiteY0" fmla="*/ 307045 h 307044"/>
                <a:gd name="connsiteX1" fmla="*/ 217533 w 329068"/>
                <a:gd name="connsiteY1" fmla="*/ 249716 h 307044"/>
                <a:gd name="connsiteX2" fmla="*/ 112410 w 329068"/>
                <a:gd name="connsiteY2" fmla="*/ 249716 h 307044"/>
                <a:gd name="connsiteX3" fmla="*/ 96048 w 329068"/>
                <a:gd name="connsiteY3" fmla="*/ 307045 h 307044"/>
                <a:gd name="connsiteX4" fmla="*/ 0 w 329068"/>
                <a:gd name="connsiteY4" fmla="*/ 307045 h 307044"/>
                <a:gd name="connsiteX5" fmla="*/ 105582 w 329068"/>
                <a:gd name="connsiteY5" fmla="*/ 0 h 307044"/>
                <a:gd name="connsiteX6" fmla="*/ 222196 w 329068"/>
                <a:gd name="connsiteY6" fmla="*/ 0 h 307044"/>
                <a:gd name="connsiteX7" fmla="*/ 329069 w 329068"/>
                <a:gd name="connsiteY7" fmla="*/ 307045 h 307044"/>
                <a:gd name="connsiteX8" fmla="*/ 233479 w 329068"/>
                <a:gd name="connsiteY8" fmla="*/ 307045 h 307044"/>
                <a:gd name="connsiteX9" fmla="*/ 199381 w 329068"/>
                <a:gd name="connsiteY9" fmla="*/ 181979 h 307044"/>
                <a:gd name="connsiteX10" fmla="*/ 185434 w 329068"/>
                <a:gd name="connsiteY10" fmla="*/ 131769 h 307044"/>
                <a:gd name="connsiteX11" fmla="*/ 173610 w 329068"/>
                <a:gd name="connsiteY11" fmla="*/ 88471 h 307044"/>
                <a:gd name="connsiteX12" fmla="*/ 164410 w 329068"/>
                <a:gd name="connsiteY12" fmla="*/ 50418 h 307044"/>
                <a:gd name="connsiteX13" fmla="*/ 156541 w 329068"/>
                <a:gd name="connsiteY13" fmla="*/ 85556 h 307044"/>
                <a:gd name="connsiteX14" fmla="*/ 130520 w 329068"/>
                <a:gd name="connsiteY14" fmla="*/ 181979 h 307044"/>
                <a:gd name="connsiteX15" fmla="*/ 199340 w 329068"/>
                <a:gd name="connsiteY15" fmla="*/ 181979 h 307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9068" h="307044">
                  <a:moveTo>
                    <a:pt x="233479" y="307045"/>
                  </a:moveTo>
                  <a:lnTo>
                    <a:pt x="217533" y="249716"/>
                  </a:lnTo>
                  <a:lnTo>
                    <a:pt x="112410" y="249716"/>
                  </a:lnTo>
                  <a:lnTo>
                    <a:pt x="96048" y="307045"/>
                  </a:lnTo>
                  <a:lnTo>
                    <a:pt x="0" y="307045"/>
                  </a:lnTo>
                  <a:lnTo>
                    <a:pt x="105582" y="0"/>
                  </a:lnTo>
                  <a:lnTo>
                    <a:pt x="222196" y="0"/>
                  </a:lnTo>
                  <a:lnTo>
                    <a:pt x="329069" y="307045"/>
                  </a:lnTo>
                  <a:lnTo>
                    <a:pt x="233479" y="307045"/>
                  </a:lnTo>
                  <a:close/>
                  <a:moveTo>
                    <a:pt x="199381" y="181979"/>
                  </a:moveTo>
                  <a:lnTo>
                    <a:pt x="185434" y="131769"/>
                  </a:lnTo>
                  <a:cubicBezTo>
                    <a:pt x="182187" y="120611"/>
                    <a:pt x="178232" y="106165"/>
                    <a:pt x="173610" y="88471"/>
                  </a:cubicBezTo>
                  <a:cubicBezTo>
                    <a:pt x="168948" y="70776"/>
                    <a:pt x="165908" y="58078"/>
                    <a:pt x="164410" y="50418"/>
                  </a:cubicBezTo>
                  <a:cubicBezTo>
                    <a:pt x="163077" y="57537"/>
                    <a:pt x="160454" y="69236"/>
                    <a:pt x="156541" y="85556"/>
                  </a:cubicBezTo>
                  <a:cubicBezTo>
                    <a:pt x="152627" y="101876"/>
                    <a:pt x="143968" y="134017"/>
                    <a:pt x="130520" y="181979"/>
                  </a:cubicBezTo>
                  <a:lnTo>
                    <a:pt x="199340" y="181979"/>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C569A735-770E-83D8-EB37-BDE09D293C7E}"/>
                </a:ext>
              </a:extLst>
            </p:cNvPr>
            <p:cNvSpPr/>
            <p:nvPr/>
          </p:nvSpPr>
          <p:spPr>
            <a:xfrm>
              <a:off x="2253933" y="1865911"/>
              <a:ext cx="245219" cy="305795"/>
            </a:xfrm>
            <a:custGeom>
              <a:avLst/>
              <a:gdLst>
                <a:gd name="connsiteX0" fmla="*/ 166450 w 245219"/>
                <a:gd name="connsiteY0" fmla="*/ 305796 h 305795"/>
                <a:gd name="connsiteX1" fmla="*/ 79020 w 245219"/>
                <a:gd name="connsiteY1" fmla="*/ 305796 h 305795"/>
                <a:gd name="connsiteX2" fmla="*/ 79020 w 245219"/>
                <a:gd name="connsiteY2" fmla="*/ 67571 h 305795"/>
                <a:gd name="connsiteX3" fmla="*/ 0 w 245219"/>
                <a:gd name="connsiteY3" fmla="*/ 67571 h 305795"/>
                <a:gd name="connsiteX4" fmla="*/ 0 w 245219"/>
                <a:gd name="connsiteY4" fmla="*/ 0 h 305795"/>
                <a:gd name="connsiteX5" fmla="*/ 245219 w 245219"/>
                <a:gd name="connsiteY5" fmla="*/ 0 h 305795"/>
                <a:gd name="connsiteX6" fmla="*/ 245219 w 245219"/>
                <a:gd name="connsiteY6" fmla="*/ 67571 h 305795"/>
                <a:gd name="connsiteX7" fmla="*/ 166450 w 245219"/>
                <a:gd name="connsiteY7" fmla="*/ 67571 h 305795"/>
                <a:gd name="connsiteX8" fmla="*/ 166450 w 245219"/>
                <a:gd name="connsiteY8"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5219" h="305795">
                  <a:moveTo>
                    <a:pt x="166450" y="305796"/>
                  </a:moveTo>
                  <a:lnTo>
                    <a:pt x="79020" y="305796"/>
                  </a:lnTo>
                  <a:lnTo>
                    <a:pt x="79020" y="67571"/>
                  </a:lnTo>
                  <a:lnTo>
                    <a:pt x="0" y="67571"/>
                  </a:lnTo>
                  <a:lnTo>
                    <a:pt x="0" y="0"/>
                  </a:lnTo>
                  <a:lnTo>
                    <a:pt x="245219" y="0"/>
                  </a:lnTo>
                  <a:lnTo>
                    <a:pt x="245219" y="67571"/>
                  </a:lnTo>
                  <a:lnTo>
                    <a:pt x="166450" y="67571"/>
                  </a:lnTo>
                  <a:lnTo>
                    <a:pt x="166450" y="305796"/>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843DBBFD-C405-2754-9211-3FA6A66F0D0A}"/>
                </a:ext>
              </a:extLst>
            </p:cNvPr>
            <p:cNvSpPr/>
            <p:nvPr/>
          </p:nvSpPr>
          <p:spPr>
            <a:xfrm>
              <a:off x="2545448" y="1865911"/>
              <a:ext cx="192095" cy="305837"/>
            </a:xfrm>
            <a:custGeom>
              <a:avLst/>
              <a:gdLst>
                <a:gd name="connsiteX0" fmla="*/ 192096 w 192095"/>
                <a:gd name="connsiteY0" fmla="*/ 305796 h 305837"/>
                <a:gd name="connsiteX1" fmla="*/ 0 w 192095"/>
                <a:gd name="connsiteY1" fmla="*/ 305796 h 305837"/>
                <a:gd name="connsiteX2" fmla="*/ 0 w 192095"/>
                <a:gd name="connsiteY2" fmla="*/ 0 h 305837"/>
                <a:gd name="connsiteX3" fmla="*/ 192096 w 192095"/>
                <a:gd name="connsiteY3" fmla="*/ 0 h 305837"/>
                <a:gd name="connsiteX4" fmla="*/ 192096 w 192095"/>
                <a:gd name="connsiteY4" fmla="*/ 66322 h 305837"/>
                <a:gd name="connsiteX5" fmla="*/ 87430 w 192095"/>
                <a:gd name="connsiteY5" fmla="*/ 66322 h 305837"/>
                <a:gd name="connsiteX6" fmla="*/ 87430 w 192095"/>
                <a:gd name="connsiteY6" fmla="*/ 114408 h 305837"/>
                <a:gd name="connsiteX7" fmla="*/ 184352 w 192095"/>
                <a:gd name="connsiteY7" fmla="*/ 114408 h 305837"/>
                <a:gd name="connsiteX8" fmla="*/ 184352 w 192095"/>
                <a:gd name="connsiteY8" fmla="*/ 180730 h 305837"/>
                <a:gd name="connsiteX9" fmla="*/ 87430 w 192095"/>
                <a:gd name="connsiteY9" fmla="*/ 180730 h 305837"/>
                <a:gd name="connsiteX10" fmla="*/ 87430 w 192095"/>
                <a:gd name="connsiteY10" fmla="*/ 238475 h 305837"/>
                <a:gd name="connsiteX11" fmla="*/ 192096 w 192095"/>
                <a:gd name="connsiteY11" fmla="*/ 238475 h 305837"/>
                <a:gd name="connsiteX12" fmla="*/ 192096 w 192095"/>
                <a:gd name="connsiteY12" fmla="*/ 305837 h 305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2095" h="305837">
                  <a:moveTo>
                    <a:pt x="192096" y="305796"/>
                  </a:moveTo>
                  <a:lnTo>
                    <a:pt x="0" y="305796"/>
                  </a:lnTo>
                  <a:lnTo>
                    <a:pt x="0" y="0"/>
                  </a:lnTo>
                  <a:lnTo>
                    <a:pt x="192096" y="0"/>
                  </a:lnTo>
                  <a:lnTo>
                    <a:pt x="192096" y="66322"/>
                  </a:lnTo>
                  <a:lnTo>
                    <a:pt x="87430" y="66322"/>
                  </a:lnTo>
                  <a:lnTo>
                    <a:pt x="87430" y="114408"/>
                  </a:lnTo>
                  <a:lnTo>
                    <a:pt x="184352" y="114408"/>
                  </a:lnTo>
                  <a:lnTo>
                    <a:pt x="184352" y="180730"/>
                  </a:lnTo>
                  <a:lnTo>
                    <a:pt x="87430" y="180730"/>
                  </a:lnTo>
                  <a:lnTo>
                    <a:pt x="87430" y="238475"/>
                  </a:lnTo>
                  <a:lnTo>
                    <a:pt x="192096" y="238475"/>
                  </a:lnTo>
                  <a:lnTo>
                    <a:pt x="192096" y="305837"/>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452C15DD-9EB4-F32E-37B1-2323B7AE970B}"/>
                </a:ext>
              </a:extLst>
            </p:cNvPr>
            <p:cNvSpPr/>
            <p:nvPr/>
          </p:nvSpPr>
          <p:spPr>
            <a:xfrm>
              <a:off x="819753" y="2388116"/>
              <a:ext cx="237642" cy="312415"/>
            </a:xfrm>
            <a:custGeom>
              <a:avLst/>
              <a:gdLst>
                <a:gd name="connsiteX0" fmla="*/ 237642 w 237642"/>
                <a:gd name="connsiteY0" fmla="*/ 99378 h 312415"/>
                <a:gd name="connsiteX1" fmla="*/ 205293 w 237642"/>
                <a:gd name="connsiteY1" fmla="*/ 180272 h 312415"/>
                <a:gd name="connsiteX2" fmla="*/ 113326 w 237642"/>
                <a:gd name="connsiteY2" fmla="*/ 208790 h 312415"/>
                <a:gd name="connsiteX3" fmla="*/ 88471 w 237642"/>
                <a:gd name="connsiteY3" fmla="*/ 208790 h 312415"/>
                <a:gd name="connsiteX4" fmla="*/ 88471 w 237642"/>
                <a:gd name="connsiteY4" fmla="*/ 312415 h 312415"/>
                <a:gd name="connsiteX5" fmla="*/ 0 w 237642"/>
                <a:gd name="connsiteY5" fmla="*/ 312415 h 312415"/>
                <a:gd name="connsiteX6" fmla="*/ 0 w 237642"/>
                <a:gd name="connsiteY6" fmla="*/ 0 h 312415"/>
                <a:gd name="connsiteX7" fmla="*/ 113326 w 237642"/>
                <a:gd name="connsiteY7" fmla="*/ 0 h 312415"/>
                <a:gd name="connsiteX8" fmla="*/ 206501 w 237642"/>
                <a:gd name="connsiteY8" fmla="*/ 25854 h 312415"/>
                <a:gd name="connsiteX9" fmla="*/ 237642 w 237642"/>
                <a:gd name="connsiteY9" fmla="*/ 99378 h 312415"/>
                <a:gd name="connsiteX10" fmla="*/ 88471 w 237642"/>
                <a:gd name="connsiteY10" fmla="*/ 139971 h 312415"/>
                <a:gd name="connsiteX11" fmla="*/ 104583 w 237642"/>
                <a:gd name="connsiteY11" fmla="*/ 139971 h 312415"/>
                <a:gd name="connsiteX12" fmla="*/ 136265 w 237642"/>
                <a:gd name="connsiteY12" fmla="*/ 129271 h 312415"/>
                <a:gd name="connsiteX13" fmla="*/ 148006 w 237642"/>
                <a:gd name="connsiteY13" fmla="*/ 99795 h 312415"/>
                <a:gd name="connsiteX14" fmla="*/ 111286 w 237642"/>
                <a:gd name="connsiteY14" fmla="*/ 68154 h 312415"/>
                <a:gd name="connsiteX15" fmla="*/ 88429 w 237642"/>
                <a:gd name="connsiteY15" fmla="*/ 68154 h 312415"/>
                <a:gd name="connsiteX16" fmla="*/ 88429 w 237642"/>
                <a:gd name="connsiteY16" fmla="*/ 139971 h 312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7642" h="312415">
                  <a:moveTo>
                    <a:pt x="237642" y="99378"/>
                  </a:moveTo>
                  <a:cubicBezTo>
                    <a:pt x="237642" y="134267"/>
                    <a:pt x="226859" y="161245"/>
                    <a:pt x="205293" y="180272"/>
                  </a:cubicBezTo>
                  <a:cubicBezTo>
                    <a:pt x="183727" y="199298"/>
                    <a:pt x="153085" y="208790"/>
                    <a:pt x="113326" y="208790"/>
                  </a:cubicBezTo>
                  <a:lnTo>
                    <a:pt x="88471" y="208790"/>
                  </a:lnTo>
                  <a:lnTo>
                    <a:pt x="88471" y="312415"/>
                  </a:lnTo>
                  <a:lnTo>
                    <a:pt x="0" y="312415"/>
                  </a:lnTo>
                  <a:lnTo>
                    <a:pt x="0" y="0"/>
                  </a:lnTo>
                  <a:lnTo>
                    <a:pt x="113326" y="0"/>
                  </a:lnTo>
                  <a:cubicBezTo>
                    <a:pt x="154667" y="0"/>
                    <a:pt x="185767" y="8618"/>
                    <a:pt x="206501" y="25854"/>
                  </a:cubicBezTo>
                  <a:cubicBezTo>
                    <a:pt x="227276" y="43090"/>
                    <a:pt x="237642" y="67612"/>
                    <a:pt x="237642" y="99378"/>
                  </a:cubicBezTo>
                  <a:close/>
                  <a:moveTo>
                    <a:pt x="88471" y="139971"/>
                  </a:moveTo>
                  <a:lnTo>
                    <a:pt x="104583" y="139971"/>
                  </a:lnTo>
                  <a:cubicBezTo>
                    <a:pt x="117864" y="139971"/>
                    <a:pt x="128438" y="136390"/>
                    <a:pt x="136265" y="129271"/>
                  </a:cubicBezTo>
                  <a:cubicBezTo>
                    <a:pt x="144092" y="122152"/>
                    <a:pt x="148006" y="112326"/>
                    <a:pt x="148006" y="99795"/>
                  </a:cubicBezTo>
                  <a:cubicBezTo>
                    <a:pt x="148006" y="78728"/>
                    <a:pt x="135766" y="68154"/>
                    <a:pt x="111286" y="68154"/>
                  </a:cubicBezTo>
                  <a:lnTo>
                    <a:pt x="88429" y="68154"/>
                  </a:lnTo>
                  <a:lnTo>
                    <a:pt x="88429" y="139971"/>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6F4F8C8E-B2D8-49E5-830E-48158B1EDC76}"/>
                </a:ext>
              </a:extLst>
            </p:cNvPr>
            <p:cNvSpPr/>
            <p:nvPr/>
          </p:nvSpPr>
          <p:spPr>
            <a:xfrm>
              <a:off x="1051733" y="2386867"/>
              <a:ext cx="333065" cy="313706"/>
            </a:xfrm>
            <a:custGeom>
              <a:avLst/>
              <a:gdLst>
                <a:gd name="connsiteX0" fmla="*/ 236310 w 333065"/>
                <a:gd name="connsiteY0" fmla="*/ 313706 h 313706"/>
                <a:gd name="connsiteX1" fmla="*/ 220198 w 333065"/>
                <a:gd name="connsiteY1" fmla="*/ 255170 h 313706"/>
                <a:gd name="connsiteX2" fmla="*/ 113784 w 333065"/>
                <a:gd name="connsiteY2" fmla="*/ 255170 h 313706"/>
                <a:gd name="connsiteX3" fmla="*/ 97213 w 333065"/>
                <a:gd name="connsiteY3" fmla="*/ 313706 h 313706"/>
                <a:gd name="connsiteX4" fmla="*/ 0 w 333065"/>
                <a:gd name="connsiteY4" fmla="*/ 313706 h 313706"/>
                <a:gd name="connsiteX5" fmla="*/ 106831 w 333065"/>
                <a:gd name="connsiteY5" fmla="*/ 0 h 313706"/>
                <a:gd name="connsiteX6" fmla="*/ 224861 w 333065"/>
                <a:gd name="connsiteY6" fmla="*/ 0 h 313706"/>
                <a:gd name="connsiteX7" fmla="*/ 333065 w 333065"/>
                <a:gd name="connsiteY7" fmla="*/ 313706 h 313706"/>
                <a:gd name="connsiteX8" fmla="*/ 236310 w 333065"/>
                <a:gd name="connsiteY8" fmla="*/ 313706 h 313706"/>
                <a:gd name="connsiteX9" fmla="*/ 201796 w 333065"/>
                <a:gd name="connsiteY9" fmla="*/ 185934 h 313706"/>
                <a:gd name="connsiteX10" fmla="*/ 187682 w 333065"/>
                <a:gd name="connsiteY10" fmla="*/ 134642 h 313706"/>
                <a:gd name="connsiteX11" fmla="*/ 175692 w 333065"/>
                <a:gd name="connsiteY11" fmla="*/ 90427 h 313706"/>
                <a:gd name="connsiteX12" fmla="*/ 166408 w 333065"/>
                <a:gd name="connsiteY12" fmla="*/ 51542 h 313706"/>
                <a:gd name="connsiteX13" fmla="*/ 158456 w 333065"/>
                <a:gd name="connsiteY13" fmla="*/ 87430 h 313706"/>
                <a:gd name="connsiteX14" fmla="*/ 132144 w 333065"/>
                <a:gd name="connsiteY14" fmla="*/ 185934 h 313706"/>
                <a:gd name="connsiteX15" fmla="*/ 201796 w 333065"/>
                <a:gd name="connsiteY15" fmla="*/ 185934 h 313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3065" h="313706">
                  <a:moveTo>
                    <a:pt x="236310" y="313706"/>
                  </a:moveTo>
                  <a:lnTo>
                    <a:pt x="220198" y="255170"/>
                  </a:lnTo>
                  <a:lnTo>
                    <a:pt x="113784" y="255170"/>
                  </a:lnTo>
                  <a:lnTo>
                    <a:pt x="97213" y="313706"/>
                  </a:lnTo>
                  <a:lnTo>
                    <a:pt x="0" y="313706"/>
                  </a:lnTo>
                  <a:lnTo>
                    <a:pt x="106831" y="0"/>
                  </a:lnTo>
                  <a:lnTo>
                    <a:pt x="224861" y="0"/>
                  </a:lnTo>
                  <a:lnTo>
                    <a:pt x="333065" y="313706"/>
                  </a:lnTo>
                  <a:lnTo>
                    <a:pt x="236310" y="313706"/>
                  </a:lnTo>
                  <a:close/>
                  <a:moveTo>
                    <a:pt x="201796" y="185934"/>
                  </a:moveTo>
                  <a:lnTo>
                    <a:pt x="187682" y="134642"/>
                  </a:lnTo>
                  <a:cubicBezTo>
                    <a:pt x="184393" y="123234"/>
                    <a:pt x="180397" y="108496"/>
                    <a:pt x="175692" y="90427"/>
                  </a:cubicBezTo>
                  <a:cubicBezTo>
                    <a:pt x="170988" y="72317"/>
                    <a:pt x="167907" y="59369"/>
                    <a:pt x="166408" y="51542"/>
                  </a:cubicBezTo>
                  <a:cubicBezTo>
                    <a:pt x="165076" y="58828"/>
                    <a:pt x="162411" y="70776"/>
                    <a:pt x="158456" y="87430"/>
                  </a:cubicBezTo>
                  <a:cubicBezTo>
                    <a:pt x="154501" y="104083"/>
                    <a:pt x="145716" y="136932"/>
                    <a:pt x="132144" y="185934"/>
                  </a:cubicBezTo>
                  <a:lnTo>
                    <a:pt x="201796" y="185934"/>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64DF38B1-00F5-BB9A-BD27-FF724C3CAD72}"/>
                </a:ext>
              </a:extLst>
            </p:cNvPr>
            <p:cNvSpPr/>
            <p:nvPr/>
          </p:nvSpPr>
          <p:spPr>
            <a:xfrm>
              <a:off x="1398912" y="2383578"/>
              <a:ext cx="260249" cy="321241"/>
            </a:xfrm>
            <a:custGeom>
              <a:avLst/>
              <a:gdLst>
                <a:gd name="connsiteX0" fmla="*/ 157915 w 260249"/>
                <a:gd name="connsiteY0" fmla="*/ 69319 h 321241"/>
                <a:gd name="connsiteX1" fmla="*/ 108621 w 260249"/>
                <a:gd name="connsiteY1" fmla="*/ 94008 h 321241"/>
                <a:gd name="connsiteX2" fmla="*/ 90927 w 260249"/>
                <a:gd name="connsiteY2" fmla="*/ 162078 h 321241"/>
                <a:gd name="connsiteX3" fmla="*/ 162827 w 260249"/>
                <a:gd name="connsiteY3" fmla="*/ 252256 h 321241"/>
                <a:gd name="connsiteX4" fmla="*/ 204918 w 260249"/>
                <a:gd name="connsiteY4" fmla="*/ 246469 h 321241"/>
                <a:gd name="connsiteX5" fmla="*/ 245927 w 260249"/>
                <a:gd name="connsiteY5" fmla="*/ 232563 h 321241"/>
                <a:gd name="connsiteX6" fmla="*/ 245927 w 260249"/>
                <a:gd name="connsiteY6" fmla="*/ 303922 h 321241"/>
                <a:gd name="connsiteX7" fmla="*/ 153210 w 260249"/>
                <a:gd name="connsiteY7" fmla="*/ 321242 h 321241"/>
                <a:gd name="connsiteX8" fmla="*/ 39552 w 260249"/>
                <a:gd name="connsiteY8" fmla="*/ 280191 h 321241"/>
                <a:gd name="connsiteX9" fmla="*/ 0 w 260249"/>
                <a:gd name="connsiteY9" fmla="*/ 161579 h 321241"/>
                <a:gd name="connsiteX10" fmla="*/ 19151 w 260249"/>
                <a:gd name="connsiteY10" fmla="*/ 76314 h 321241"/>
                <a:gd name="connsiteX11" fmla="*/ 74232 w 260249"/>
                <a:gd name="connsiteY11" fmla="*/ 19776 h 321241"/>
                <a:gd name="connsiteX12" fmla="*/ 158789 w 260249"/>
                <a:gd name="connsiteY12" fmla="*/ 0 h 321241"/>
                <a:gd name="connsiteX13" fmla="*/ 260249 w 260249"/>
                <a:gd name="connsiteY13" fmla="*/ 22024 h 321241"/>
                <a:gd name="connsiteX14" fmla="*/ 233146 w 260249"/>
                <a:gd name="connsiteY14" fmla="*/ 88471 h 321241"/>
                <a:gd name="connsiteX15" fmla="*/ 196842 w 260249"/>
                <a:gd name="connsiteY15" fmla="*/ 74773 h 321241"/>
                <a:gd name="connsiteX16" fmla="*/ 157873 w 260249"/>
                <a:gd name="connsiteY16" fmla="*/ 69236 h 321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60249" h="321241">
                  <a:moveTo>
                    <a:pt x="157915" y="69319"/>
                  </a:moveTo>
                  <a:cubicBezTo>
                    <a:pt x="136848" y="69319"/>
                    <a:pt x="120445" y="77563"/>
                    <a:pt x="108621" y="94008"/>
                  </a:cubicBezTo>
                  <a:cubicBezTo>
                    <a:pt x="96839" y="110453"/>
                    <a:pt x="90927" y="133143"/>
                    <a:pt x="90927" y="162078"/>
                  </a:cubicBezTo>
                  <a:cubicBezTo>
                    <a:pt x="90927" y="222196"/>
                    <a:pt x="114908" y="252256"/>
                    <a:pt x="162827" y="252256"/>
                  </a:cubicBezTo>
                  <a:cubicBezTo>
                    <a:pt x="177316" y="252256"/>
                    <a:pt x="191346" y="250340"/>
                    <a:pt x="204918" y="246469"/>
                  </a:cubicBezTo>
                  <a:cubicBezTo>
                    <a:pt x="218491" y="242638"/>
                    <a:pt x="232188" y="237975"/>
                    <a:pt x="245927" y="232563"/>
                  </a:cubicBezTo>
                  <a:lnTo>
                    <a:pt x="245927" y="303922"/>
                  </a:lnTo>
                  <a:cubicBezTo>
                    <a:pt x="218616" y="315455"/>
                    <a:pt x="187682" y="321242"/>
                    <a:pt x="153210" y="321242"/>
                  </a:cubicBezTo>
                  <a:cubicBezTo>
                    <a:pt x="103792" y="321242"/>
                    <a:pt x="65905" y="307544"/>
                    <a:pt x="39552" y="280191"/>
                  </a:cubicBezTo>
                  <a:cubicBezTo>
                    <a:pt x="13198" y="252838"/>
                    <a:pt x="0" y="213287"/>
                    <a:pt x="0" y="161579"/>
                  </a:cubicBezTo>
                  <a:cubicBezTo>
                    <a:pt x="0" y="129229"/>
                    <a:pt x="6370" y="100836"/>
                    <a:pt x="19151" y="76314"/>
                  </a:cubicBezTo>
                  <a:cubicBezTo>
                    <a:pt x="31933" y="51833"/>
                    <a:pt x="50293" y="32974"/>
                    <a:pt x="74232" y="19776"/>
                  </a:cubicBezTo>
                  <a:cubicBezTo>
                    <a:pt x="98171" y="6578"/>
                    <a:pt x="126398" y="0"/>
                    <a:pt x="158789" y="0"/>
                  </a:cubicBezTo>
                  <a:cubicBezTo>
                    <a:pt x="194177" y="0"/>
                    <a:pt x="227983" y="7327"/>
                    <a:pt x="260249" y="22024"/>
                  </a:cubicBezTo>
                  <a:lnTo>
                    <a:pt x="233146" y="88471"/>
                  </a:lnTo>
                  <a:cubicBezTo>
                    <a:pt x="221031" y="83058"/>
                    <a:pt x="208957" y="78520"/>
                    <a:pt x="196842" y="74773"/>
                  </a:cubicBezTo>
                  <a:cubicBezTo>
                    <a:pt x="184726" y="71068"/>
                    <a:pt x="171737" y="69236"/>
                    <a:pt x="157873" y="69236"/>
                  </a:cubicBez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91B78AE7-4DD2-41F4-16CA-E2745059A9CC}"/>
                </a:ext>
              </a:extLst>
            </p:cNvPr>
            <p:cNvSpPr/>
            <p:nvPr/>
          </p:nvSpPr>
          <p:spPr>
            <a:xfrm>
              <a:off x="1684724" y="2388158"/>
              <a:ext cx="248175" cy="312415"/>
            </a:xfrm>
            <a:custGeom>
              <a:avLst/>
              <a:gdLst>
                <a:gd name="connsiteX0" fmla="*/ 168448 w 248175"/>
                <a:gd name="connsiteY0" fmla="*/ 312415 h 312415"/>
                <a:gd name="connsiteX1" fmla="*/ 79977 w 248175"/>
                <a:gd name="connsiteY1" fmla="*/ 312415 h 312415"/>
                <a:gd name="connsiteX2" fmla="*/ 79977 w 248175"/>
                <a:gd name="connsiteY2" fmla="*/ 69028 h 312415"/>
                <a:gd name="connsiteX3" fmla="*/ 0 w 248175"/>
                <a:gd name="connsiteY3" fmla="*/ 69028 h 312415"/>
                <a:gd name="connsiteX4" fmla="*/ 0 w 248175"/>
                <a:gd name="connsiteY4" fmla="*/ 0 h 312415"/>
                <a:gd name="connsiteX5" fmla="*/ 248175 w 248175"/>
                <a:gd name="connsiteY5" fmla="*/ 0 h 312415"/>
                <a:gd name="connsiteX6" fmla="*/ 248175 w 248175"/>
                <a:gd name="connsiteY6" fmla="*/ 69028 h 312415"/>
                <a:gd name="connsiteX7" fmla="*/ 168448 w 248175"/>
                <a:gd name="connsiteY7" fmla="*/ 69028 h 312415"/>
                <a:gd name="connsiteX8" fmla="*/ 168448 w 248175"/>
                <a:gd name="connsiteY8" fmla="*/ 312415 h 312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8175" h="312415">
                  <a:moveTo>
                    <a:pt x="168448" y="312415"/>
                  </a:moveTo>
                  <a:lnTo>
                    <a:pt x="79977" y="312415"/>
                  </a:lnTo>
                  <a:lnTo>
                    <a:pt x="79977" y="69028"/>
                  </a:lnTo>
                  <a:lnTo>
                    <a:pt x="0" y="69028"/>
                  </a:lnTo>
                  <a:lnTo>
                    <a:pt x="0" y="0"/>
                  </a:lnTo>
                  <a:lnTo>
                    <a:pt x="248175" y="0"/>
                  </a:lnTo>
                  <a:lnTo>
                    <a:pt x="248175" y="69028"/>
                  </a:lnTo>
                  <a:lnTo>
                    <a:pt x="168448" y="69028"/>
                  </a:lnTo>
                  <a:lnTo>
                    <a:pt x="168448" y="312415"/>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56187EC2-9D55-118D-C92F-8140838784A5}"/>
                </a:ext>
              </a:extLst>
            </p:cNvPr>
            <p:cNvSpPr/>
            <p:nvPr/>
          </p:nvSpPr>
          <p:spPr>
            <a:xfrm>
              <a:off x="720000" y="720000"/>
              <a:ext cx="693941" cy="471370"/>
            </a:xfrm>
            <a:custGeom>
              <a:avLst/>
              <a:gdLst>
                <a:gd name="connsiteX0" fmla="*/ 0 w 693941"/>
                <a:gd name="connsiteY0" fmla="*/ 0 h 471370"/>
                <a:gd name="connsiteX1" fmla="*/ 693942 w 693941"/>
                <a:gd name="connsiteY1" fmla="*/ 0 h 471370"/>
                <a:gd name="connsiteX2" fmla="*/ 693942 w 693941"/>
                <a:gd name="connsiteY2" fmla="*/ 471371 h 471370"/>
                <a:gd name="connsiteX3" fmla="*/ 0 w 693941"/>
                <a:gd name="connsiteY3" fmla="*/ 471371 h 471370"/>
              </a:gdLst>
              <a:ahLst/>
              <a:cxnLst>
                <a:cxn ang="0">
                  <a:pos x="connsiteX0" y="connsiteY0"/>
                </a:cxn>
                <a:cxn ang="0">
                  <a:pos x="connsiteX1" y="connsiteY1"/>
                </a:cxn>
                <a:cxn ang="0">
                  <a:pos x="connsiteX2" y="connsiteY2"/>
                </a:cxn>
                <a:cxn ang="0">
                  <a:pos x="connsiteX3" y="connsiteY3"/>
                </a:cxn>
              </a:cxnLst>
              <a:rect l="l" t="t" r="r" b="b"/>
              <a:pathLst>
                <a:path w="693941" h="471370">
                  <a:moveTo>
                    <a:pt x="0" y="0"/>
                  </a:moveTo>
                  <a:lnTo>
                    <a:pt x="693942" y="0"/>
                  </a:lnTo>
                  <a:lnTo>
                    <a:pt x="693942" y="471371"/>
                  </a:lnTo>
                  <a:lnTo>
                    <a:pt x="0" y="471371"/>
                  </a:lnTo>
                  <a:close/>
                </a:path>
              </a:pathLst>
            </a:custGeom>
            <a:solidFill>
              <a:srgbClr val="FFFFFF"/>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7ACFE20C-51EA-7346-1F9F-9443A97710EF}"/>
                </a:ext>
              </a:extLst>
            </p:cNvPr>
            <p:cNvSpPr/>
            <p:nvPr/>
          </p:nvSpPr>
          <p:spPr>
            <a:xfrm>
              <a:off x="733405" y="733280"/>
              <a:ext cx="667130" cy="444767"/>
            </a:xfrm>
            <a:custGeom>
              <a:avLst/>
              <a:gdLst>
                <a:gd name="connsiteX0" fmla="*/ 0 w 667130"/>
                <a:gd name="connsiteY0" fmla="*/ 0 h 444767"/>
                <a:gd name="connsiteX1" fmla="*/ 667130 w 667130"/>
                <a:gd name="connsiteY1" fmla="*/ 0 h 444767"/>
                <a:gd name="connsiteX2" fmla="*/ 667130 w 667130"/>
                <a:gd name="connsiteY2" fmla="*/ 444767 h 444767"/>
                <a:gd name="connsiteX3" fmla="*/ 0 w 667130"/>
                <a:gd name="connsiteY3" fmla="*/ 444767 h 444767"/>
              </a:gdLst>
              <a:ahLst/>
              <a:cxnLst>
                <a:cxn ang="0">
                  <a:pos x="connsiteX0" y="connsiteY0"/>
                </a:cxn>
                <a:cxn ang="0">
                  <a:pos x="connsiteX1" y="connsiteY1"/>
                </a:cxn>
                <a:cxn ang="0">
                  <a:pos x="connsiteX2" y="connsiteY2"/>
                </a:cxn>
                <a:cxn ang="0">
                  <a:pos x="connsiteX3" y="connsiteY3"/>
                </a:cxn>
              </a:cxnLst>
              <a:rect l="l" t="t" r="r" b="b"/>
              <a:pathLst>
                <a:path w="667130" h="444767">
                  <a:moveTo>
                    <a:pt x="0" y="0"/>
                  </a:moveTo>
                  <a:lnTo>
                    <a:pt x="667130" y="0"/>
                  </a:lnTo>
                  <a:lnTo>
                    <a:pt x="667130" y="444767"/>
                  </a:lnTo>
                  <a:lnTo>
                    <a:pt x="0" y="444767"/>
                  </a:lnTo>
                  <a:close/>
                </a:path>
              </a:pathLst>
            </a:custGeom>
            <a:solidFill>
              <a:srgbClr val="144390"/>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6A9944C4-DEB3-A3A6-9AF6-AD823A3A8748}"/>
                </a:ext>
              </a:extLst>
            </p:cNvPr>
            <p:cNvSpPr/>
            <p:nvPr/>
          </p:nvSpPr>
          <p:spPr>
            <a:xfrm>
              <a:off x="1043822" y="786488"/>
              <a:ext cx="46046" cy="43714"/>
            </a:xfrm>
            <a:custGeom>
              <a:avLst/>
              <a:gdLst>
                <a:gd name="connsiteX0" fmla="*/ 8910 w 46046"/>
                <a:gd name="connsiteY0" fmla="*/ 43715 h 43714"/>
                <a:gd name="connsiteX1" fmla="*/ 23023 w 46046"/>
                <a:gd name="connsiteY1" fmla="*/ 33431 h 43714"/>
                <a:gd name="connsiteX2" fmla="*/ 37095 w 46046"/>
                <a:gd name="connsiteY2" fmla="*/ 43715 h 43714"/>
                <a:gd name="connsiteX3" fmla="*/ 31725 w 46046"/>
                <a:gd name="connsiteY3" fmla="*/ 27103 h 43714"/>
                <a:gd name="connsiteX4" fmla="*/ 46046 w 46046"/>
                <a:gd name="connsiteY4" fmla="*/ 16820 h 43714"/>
                <a:gd name="connsiteX5" fmla="*/ 28394 w 46046"/>
                <a:gd name="connsiteY5" fmla="*/ 16820 h 43714"/>
                <a:gd name="connsiteX6" fmla="*/ 23023 w 46046"/>
                <a:gd name="connsiteY6" fmla="*/ 0 h 43714"/>
                <a:gd name="connsiteX7" fmla="*/ 17611 w 46046"/>
                <a:gd name="connsiteY7" fmla="*/ 16861 h 43714"/>
                <a:gd name="connsiteX8" fmla="*/ 0 w 46046"/>
                <a:gd name="connsiteY8" fmla="*/ 16820 h 43714"/>
                <a:gd name="connsiteX9" fmla="*/ 14280 w 46046"/>
                <a:gd name="connsiteY9" fmla="*/ 27103 h 43714"/>
                <a:gd name="connsiteX10" fmla="*/ 8910 w 46046"/>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8910" y="43715"/>
                  </a:moveTo>
                  <a:lnTo>
                    <a:pt x="23023" y="33431"/>
                  </a:lnTo>
                  <a:lnTo>
                    <a:pt x="37095" y="43715"/>
                  </a:lnTo>
                  <a:lnTo>
                    <a:pt x="31725" y="27103"/>
                  </a:lnTo>
                  <a:lnTo>
                    <a:pt x="46046" y="16820"/>
                  </a:lnTo>
                  <a:lnTo>
                    <a:pt x="28394" y="16820"/>
                  </a:lnTo>
                  <a:lnTo>
                    <a:pt x="23023" y="0"/>
                  </a:lnTo>
                  <a:lnTo>
                    <a:pt x="17611" y="16861"/>
                  </a:lnTo>
                  <a:lnTo>
                    <a:pt x="0" y="16820"/>
                  </a:lnTo>
                  <a:lnTo>
                    <a:pt x="14280" y="27103"/>
                  </a:lnTo>
                  <a:lnTo>
                    <a:pt x="8910" y="43715"/>
                  </a:lnTo>
                  <a:close/>
                </a:path>
              </a:pathLst>
            </a:custGeom>
            <a:solidFill>
              <a:srgbClr val="FDEA18"/>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8B2DF8C4-79E0-7B2A-9215-394F55CCEDEC}"/>
                </a:ext>
              </a:extLst>
            </p:cNvPr>
            <p:cNvSpPr/>
            <p:nvPr/>
          </p:nvSpPr>
          <p:spPr>
            <a:xfrm>
              <a:off x="970964" y="806055"/>
              <a:ext cx="46004" cy="43714"/>
            </a:xfrm>
            <a:custGeom>
              <a:avLst/>
              <a:gdLst>
                <a:gd name="connsiteX0" fmla="*/ 8951 w 46004"/>
                <a:gd name="connsiteY0" fmla="*/ 43715 h 43714"/>
                <a:gd name="connsiteX1" fmla="*/ 23023 w 46004"/>
                <a:gd name="connsiteY1" fmla="*/ 33431 h 43714"/>
                <a:gd name="connsiteX2" fmla="*/ 37095 w 46004"/>
                <a:gd name="connsiteY2" fmla="*/ 43715 h 43714"/>
                <a:gd name="connsiteX3" fmla="*/ 31725 w 46004"/>
                <a:gd name="connsiteY3" fmla="*/ 27103 h 43714"/>
                <a:gd name="connsiteX4" fmla="*/ 46005 w 46004"/>
                <a:gd name="connsiteY4" fmla="*/ 16820 h 43714"/>
                <a:gd name="connsiteX5" fmla="*/ 28394 w 46004"/>
                <a:gd name="connsiteY5" fmla="*/ 16820 h 43714"/>
                <a:gd name="connsiteX6" fmla="*/ 23023 w 46004"/>
                <a:gd name="connsiteY6" fmla="*/ 0 h 43714"/>
                <a:gd name="connsiteX7" fmla="*/ 17611 w 46004"/>
                <a:gd name="connsiteY7" fmla="*/ 16861 h 43714"/>
                <a:gd name="connsiteX8" fmla="*/ 0 w 46004"/>
                <a:gd name="connsiteY8" fmla="*/ 16820 h 43714"/>
                <a:gd name="connsiteX9" fmla="*/ 14280 w 46004"/>
                <a:gd name="connsiteY9" fmla="*/ 27103 h 43714"/>
                <a:gd name="connsiteX10" fmla="*/ 8951 w 46004"/>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8951" y="43715"/>
                  </a:moveTo>
                  <a:lnTo>
                    <a:pt x="23023" y="33431"/>
                  </a:lnTo>
                  <a:lnTo>
                    <a:pt x="37095" y="43715"/>
                  </a:lnTo>
                  <a:lnTo>
                    <a:pt x="31725" y="27103"/>
                  </a:lnTo>
                  <a:lnTo>
                    <a:pt x="46005" y="16820"/>
                  </a:lnTo>
                  <a:lnTo>
                    <a:pt x="28394" y="16820"/>
                  </a:lnTo>
                  <a:lnTo>
                    <a:pt x="23023" y="0"/>
                  </a:lnTo>
                  <a:lnTo>
                    <a:pt x="17611" y="16861"/>
                  </a:lnTo>
                  <a:lnTo>
                    <a:pt x="0" y="16820"/>
                  </a:lnTo>
                  <a:lnTo>
                    <a:pt x="14280" y="27103"/>
                  </a:lnTo>
                  <a:lnTo>
                    <a:pt x="8951" y="43715"/>
                  </a:lnTo>
                  <a:close/>
                </a:path>
              </a:pathLst>
            </a:custGeom>
            <a:solidFill>
              <a:srgbClr val="FDEA18"/>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19B46BEB-DA65-C004-C8A8-E5145A752DFB}"/>
                </a:ext>
              </a:extLst>
            </p:cNvPr>
            <p:cNvSpPr/>
            <p:nvPr/>
          </p:nvSpPr>
          <p:spPr>
            <a:xfrm>
              <a:off x="917674" y="859471"/>
              <a:ext cx="46004" cy="43714"/>
            </a:xfrm>
            <a:custGeom>
              <a:avLst/>
              <a:gdLst>
                <a:gd name="connsiteX0" fmla="*/ 23023 w 46004"/>
                <a:gd name="connsiteY0" fmla="*/ 0 h 43714"/>
                <a:gd name="connsiteX1" fmla="*/ 17611 w 46004"/>
                <a:gd name="connsiteY1" fmla="*/ 16861 h 43714"/>
                <a:gd name="connsiteX2" fmla="*/ 0 w 46004"/>
                <a:gd name="connsiteY2" fmla="*/ 16861 h 43714"/>
                <a:gd name="connsiteX3" fmla="*/ 14280 w 46004"/>
                <a:gd name="connsiteY3" fmla="*/ 27103 h 43714"/>
                <a:gd name="connsiteX4" fmla="*/ 8910 w 46004"/>
                <a:gd name="connsiteY4" fmla="*/ 43715 h 43714"/>
                <a:gd name="connsiteX5" fmla="*/ 23023 w 46004"/>
                <a:gd name="connsiteY5" fmla="*/ 33473 h 43714"/>
                <a:gd name="connsiteX6" fmla="*/ 37095 w 46004"/>
                <a:gd name="connsiteY6" fmla="*/ 43715 h 43714"/>
                <a:gd name="connsiteX7" fmla="*/ 31724 w 46004"/>
                <a:gd name="connsiteY7" fmla="*/ 27103 h 43714"/>
                <a:gd name="connsiteX8" fmla="*/ 46005 w 46004"/>
                <a:gd name="connsiteY8" fmla="*/ 16861 h 43714"/>
                <a:gd name="connsiteX9" fmla="*/ 28394 w 46004"/>
                <a:gd name="connsiteY9" fmla="*/ 16861 h 43714"/>
                <a:gd name="connsiteX10" fmla="*/ 23023 w 46004"/>
                <a:gd name="connsiteY10" fmla="*/ 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3023" y="0"/>
                  </a:moveTo>
                  <a:lnTo>
                    <a:pt x="17611" y="16861"/>
                  </a:lnTo>
                  <a:lnTo>
                    <a:pt x="0" y="16861"/>
                  </a:lnTo>
                  <a:lnTo>
                    <a:pt x="14280" y="27103"/>
                  </a:lnTo>
                  <a:lnTo>
                    <a:pt x="8910" y="43715"/>
                  </a:lnTo>
                  <a:lnTo>
                    <a:pt x="23023" y="33473"/>
                  </a:lnTo>
                  <a:lnTo>
                    <a:pt x="37095" y="43715"/>
                  </a:lnTo>
                  <a:lnTo>
                    <a:pt x="31724" y="27103"/>
                  </a:lnTo>
                  <a:lnTo>
                    <a:pt x="46005" y="16861"/>
                  </a:lnTo>
                  <a:lnTo>
                    <a:pt x="28394" y="16861"/>
                  </a:lnTo>
                  <a:lnTo>
                    <a:pt x="23023" y="0"/>
                  </a:lnTo>
                  <a:close/>
                </a:path>
              </a:pathLst>
            </a:custGeom>
            <a:solidFill>
              <a:srgbClr val="FDEA18"/>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C4A4F928-4A7A-F5A6-468E-FBF5D76A963D}"/>
                </a:ext>
              </a:extLst>
            </p:cNvPr>
            <p:cNvSpPr/>
            <p:nvPr/>
          </p:nvSpPr>
          <p:spPr>
            <a:xfrm>
              <a:off x="898106" y="932245"/>
              <a:ext cx="46046" cy="43714"/>
            </a:xfrm>
            <a:custGeom>
              <a:avLst/>
              <a:gdLst>
                <a:gd name="connsiteX0" fmla="*/ 23023 w 46046"/>
                <a:gd name="connsiteY0" fmla="*/ 33431 h 43714"/>
                <a:gd name="connsiteX1" fmla="*/ 37095 w 46046"/>
                <a:gd name="connsiteY1" fmla="*/ 43715 h 43714"/>
                <a:gd name="connsiteX2" fmla="*/ 31725 w 46046"/>
                <a:gd name="connsiteY2" fmla="*/ 27103 h 43714"/>
                <a:gd name="connsiteX3" fmla="*/ 46046 w 46046"/>
                <a:gd name="connsiteY3" fmla="*/ 16820 h 43714"/>
                <a:gd name="connsiteX4" fmla="*/ 28394 w 46046"/>
                <a:gd name="connsiteY4" fmla="*/ 16820 h 43714"/>
                <a:gd name="connsiteX5" fmla="*/ 23023 w 46046"/>
                <a:gd name="connsiteY5" fmla="*/ 0 h 43714"/>
                <a:gd name="connsiteX6" fmla="*/ 17611 w 46046"/>
                <a:gd name="connsiteY6" fmla="*/ 16861 h 43714"/>
                <a:gd name="connsiteX7" fmla="*/ 0 w 46046"/>
                <a:gd name="connsiteY7" fmla="*/ 16820 h 43714"/>
                <a:gd name="connsiteX8" fmla="*/ 14280 w 46046"/>
                <a:gd name="connsiteY8" fmla="*/ 27103 h 43714"/>
                <a:gd name="connsiteX9" fmla="*/ 8951 w 46046"/>
                <a:gd name="connsiteY9" fmla="*/ 43715 h 43714"/>
                <a:gd name="connsiteX10" fmla="*/ 23023 w 46046"/>
                <a:gd name="connsiteY10" fmla="*/ 33431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3023" y="33431"/>
                  </a:moveTo>
                  <a:lnTo>
                    <a:pt x="37095" y="43715"/>
                  </a:lnTo>
                  <a:lnTo>
                    <a:pt x="31725" y="27103"/>
                  </a:lnTo>
                  <a:lnTo>
                    <a:pt x="46046" y="16820"/>
                  </a:lnTo>
                  <a:lnTo>
                    <a:pt x="28394" y="16820"/>
                  </a:lnTo>
                  <a:lnTo>
                    <a:pt x="23023" y="0"/>
                  </a:lnTo>
                  <a:lnTo>
                    <a:pt x="17611" y="16861"/>
                  </a:lnTo>
                  <a:lnTo>
                    <a:pt x="0" y="16820"/>
                  </a:lnTo>
                  <a:lnTo>
                    <a:pt x="14280" y="27103"/>
                  </a:lnTo>
                  <a:lnTo>
                    <a:pt x="8951" y="43715"/>
                  </a:lnTo>
                  <a:lnTo>
                    <a:pt x="23023" y="33431"/>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D754A0D7-FC60-F983-866A-0F8FA9655663}"/>
                </a:ext>
              </a:extLst>
            </p:cNvPr>
            <p:cNvSpPr/>
            <p:nvPr/>
          </p:nvSpPr>
          <p:spPr>
            <a:xfrm>
              <a:off x="917674" y="1005228"/>
              <a:ext cx="46004" cy="43714"/>
            </a:xfrm>
            <a:custGeom>
              <a:avLst/>
              <a:gdLst>
                <a:gd name="connsiteX0" fmla="*/ 28394 w 46004"/>
                <a:gd name="connsiteY0" fmla="*/ 16820 h 43714"/>
                <a:gd name="connsiteX1" fmla="*/ 23023 w 46004"/>
                <a:gd name="connsiteY1" fmla="*/ 0 h 43714"/>
                <a:gd name="connsiteX2" fmla="*/ 17611 w 46004"/>
                <a:gd name="connsiteY2" fmla="*/ 16820 h 43714"/>
                <a:gd name="connsiteX3" fmla="*/ 0 w 46004"/>
                <a:gd name="connsiteY3" fmla="*/ 16820 h 43714"/>
                <a:gd name="connsiteX4" fmla="*/ 14280 w 46004"/>
                <a:gd name="connsiteY4" fmla="*/ 27103 h 43714"/>
                <a:gd name="connsiteX5" fmla="*/ 8910 w 46004"/>
                <a:gd name="connsiteY5" fmla="*/ 43715 h 43714"/>
                <a:gd name="connsiteX6" fmla="*/ 23023 w 46004"/>
                <a:gd name="connsiteY6" fmla="*/ 33431 h 43714"/>
                <a:gd name="connsiteX7" fmla="*/ 37095 w 46004"/>
                <a:gd name="connsiteY7" fmla="*/ 43715 h 43714"/>
                <a:gd name="connsiteX8" fmla="*/ 31724 w 46004"/>
                <a:gd name="connsiteY8" fmla="*/ 27103 h 43714"/>
                <a:gd name="connsiteX9" fmla="*/ 46005 w 46004"/>
                <a:gd name="connsiteY9" fmla="*/ 16820 h 43714"/>
                <a:gd name="connsiteX10" fmla="*/ 28394 w 46004"/>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8394" y="16820"/>
                  </a:moveTo>
                  <a:lnTo>
                    <a:pt x="23023" y="0"/>
                  </a:lnTo>
                  <a:lnTo>
                    <a:pt x="17611" y="16820"/>
                  </a:lnTo>
                  <a:lnTo>
                    <a:pt x="0" y="16820"/>
                  </a:lnTo>
                  <a:lnTo>
                    <a:pt x="14280" y="27103"/>
                  </a:lnTo>
                  <a:lnTo>
                    <a:pt x="8910" y="43715"/>
                  </a:lnTo>
                  <a:lnTo>
                    <a:pt x="23023" y="33431"/>
                  </a:lnTo>
                  <a:lnTo>
                    <a:pt x="37095" y="43715"/>
                  </a:lnTo>
                  <a:lnTo>
                    <a:pt x="31724" y="27103"/>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2ED6299B-F8A3-7F58-325A-642972A030AD}"/>
                </a:ext>
              </a:extLst>
            </p:cNvPr>
            <p:cNvSpPr/>
            <p:nvPr/>
          </p:nvSpPr>
          <p:spPr>
            <a:xfrm>
              <a:off x="971089" y="1058644"/>
              <a:ext cx="46004" cy="43673"/>
            </a:xfrm>
            <a:custGeom>
              <a:avLst/>
              <a:gdLst>
                <a:gd name="connsiteX0" fmla="*/ 28394 w 46004"/>
                <a:gd name="connsiteY0" fmla="*/ 16820 h 43673"/>
                <a:gd name="connsiteX1" fmla="*/ 22982 w 46004"/>
                <a:gd name="connsiteY1" fmla="*/ 0 h 43673"/>
                <a:gd name="connsiteX2" fmla="*/ 17611 w 46004"/>
                <a:gd name="connsiteY2" fmla="*/ 16820 h 43673"/>
                <a:gd name="connsiteX3" fmla="*/ 0 w 46004"/>
                <a:gd name="connsiteY3" fmla="*/ 16820 h 43673"/>
                <a:gd name="connsiteX4" fmla="*/ 14280 w 46004"/>
                <a:gd name="connsiteY4" fmla="*/ 27062 h 43673"/>
                <a:gd name="connsiteX5" fmla="*/ 8910 w 46004"/>
                <a:gd name="connsiteY5" fmla="*/ 43673 h 43673"/>
                <a:gd name="connsiteX6" fmla="*/ 22982 w 46004"/>
                <a:gd name="connsiteY6" fmla="*/ 33431 h 43673"/>
                <a:gd name="connsiteX7" fmla="*/ 37054 w 46004"/>
                <a:gd name="connsiteY7" fmla="*/ 43673 h 43673"/>
                <a:gd name="connsiteX8" fmla="*/ 31724 w 46004"/>
                <a:gd name="connsiteY8" fmla="*/ 27062 h 43673"/>
                <a:gd name="connsiteX9" fmla="*/ 46005 w 46004"/>
                <a:gd name="connsiteY9" fmla="*/ 16820 h 43673"/>
                <a:gd name="connsiteX10" fmla="*/ 28394 w 46004"/>
                <a:gd name="connsiteY10" fmla="*/ 16820 h 43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673">
                  <a:moveTo>
                    <a:pt x="28394" y="16820"/>
                  </a:moveTo>
                  <a:lnTo>
                    <a:pt x="22982" y="0"/>
                  </a:lnTo>
                  <a:lnTo>
                    <a:pt x="17611" y="16820"/>
                  </a:lnTo>
                  <a:lnTo>
                    <a:pt x="0" y="16820"/>
                  </a:lnTo>
                  <a:lnTo>
                    <a:pt x="14280" y="27062"/>
                  </a:lnTo>
                  <a:lnTo>
                    <a:pt x="8910" y="43673"/>
                  </a:lnTo>
                  <a:lnTo>
                    <a:pt x="22982" y="33431"/>
                  </a:lnTo>
                  <a:lnTo>
                    <a:pt x="37054" y="43673"/>
                  </a:lnTo>
                  <a:lnTo>
                    <a:pt x="31724" y="27062"/>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EE797FB3-BF31-F743-CD61-A5D347120675}"/>
                </a:ext>
              </a:extLst>
            </p:cNvPr>
            <p:cNvSpPr/>
            <p:nvPr/>
          </p:nvSpPr>
          <p:spPr>
            <a:xfrm>
              <a:off x="1043822" y="1077962"/>
              <a:ext cx="46046" cy="43714"/>
            </a:xfrm>
            <a:custGeom>
              <a:avLst/>
              <a:gdLst>
                <a:gd name="connsiteX0" fmla="*/ 28394 w 46046"/>
                <a:gd name="connsiteY0" fmla="*/ 16861 h 43714"/>
                <a:gd name="connsiteX1" fmla="*/ 23023 w 46046"/>
                <a:gd name="connsiteY1" fmla="*/ 0 h 43714"/>
                <a:gd name="connsiteX2" fmla="*/ 17652 w 46046"/>
                <a:gd name="connsiteY2" fmla="*/ 16861 h 43714"/>
                <a:gd name="connsiteX3" fmla="*/ 0 w 46046"/>
                <a:gd name="connsiteY3" fmla="*/ 16861 h 43714"/>
                <a:gd name="connsiteX4" fmla="*/ 14280 w 46046"/>
                <a:gd name="connsiteY4" fmla="*/ 27103 h 43714"/>
                <a:gd name="connsiteX5" fmla="*/ 8951 w 46046"/>
                <a:gd name="connsiteY5" fmla="*/ 43715 h 43714"/>
                <a:gd name="connsiteX6" fmla="*/ 23023 w 46046"/>
                <a:gd name="connsiteY6" fmla="*/ 33473 h 43714"/>
                <a:gd name="connsiteX7" fmla="*/ 37095 w 46046"/>
                <a:gd name="connsiteY7" fmla="*/ 43715 h 43714"/>
                <a:gd name="connsiteX8" fmla="*/ 31725 w 46046"/>
                <a:gd name="connsiteY8" fmla="*/ 27103 h 43714"/>
                <a:gd name="connsiteX9" fmla="*/ 46046 w 46046"/>
                <a:gd name="connsiteY9" fmla="*/ 16861 h 43714"/>
                <a:gd name="connsiteX10" fmla="*/ 28394 w 46046"/>
                <a:gd name="connsiteY10" fmla="*/ 16861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8394" y="16861"/>
                  </a:moveTo>
                  <a:lnTo>
                    <a:pt x="23023" y="0"/>
                  </a:lnTo>
                  <a:lnTo>
                    <a:pt x="17652" y="16861"/>
                  </a:lnTo>
                  <a:lnTo>
                    <a:pt x="0" y="16861"/>
                  </a:lnTo>
                  <a:lnTo>
                    <a:pt x="14280" y="27103"/>
                  </a:lnTo>
                  <a:lnTo>
                    <a:pt x="8951" y="43715"/>
                  </a:lnTo>
                  <a:lnTo>
                    <a:pt x="23023" y="33473"/>
                  </a:lnTo>
                  <a:lnTo>
                    <a:pt x="37095" y="43715"/>
                  </a:lnTo>
                  <a:lnTo>
                    <a:pt x="31725" y="27103"/>
                  </a:lnTo>
                  <a:lnTo>
                    <a:pt x="46046" y="16861"/>
                  </a:lnTo>
                  <a:lnTo>
                    <a:pt x="28394" y="16861"/>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C0C4CE74-40E2-5F71-A1B8-8BF572180FF0}"/>
                </a:ext>
              </a:extLst>
            </p:cNvPr>
            <p:cNvSpPr/>
            <p:nvPr/>
          </p:nvSpPr>
          <p:spPr>
            <a:xfrm>
              <a:off x="1116597" y="1058644"/>
              <a:ext cx="46004" cy="43673"/>
            </a:xfrm>
            <a:custGeom>
              <a:avLst/>
              <a:gdLst>
                <a:gd name="connsiteX0" fmla="*/ 28394 w 46004"/>
                <a:gd name="connsiteY0" fmla="*/ 16820 h 43673"/>
                <a:gd name="connsiteX1" fmla="*/ 23023 w 46004"/>
                <a:gd name="connsiteY1" fmla="*/ 0 h 43673"/>
                <a:gd name="connsiteX2" fmla="*/ 17611 w 46004"/>
                <a:gd name="connsiteY2" fmla="*/ 16820 h 43673"/>
                <a:gd name="connsiteX3" fmla="*/ 0 w 46004"/>
                <a:gd name="connsiteY3" fmla="*/ 16820 h 43673"/>
                <a:gd name="connsiteX4" fmla="*/ 14280 w 46004"/>
                <a:gd name="connsiteY4" fmla="*/ 27062 h 43673"/>
                <a:gd name="connsiteX5" fmla="*/ 8951 w 46004"/>
                <a:gd name="connsiteY5" fmla="*/ 43673 h 43673"/>
                <a:gd name="connsiteX6" fmla="*/ 23023 w 46004"/>
                <a:gd name="connsiteY6" fmla="*/ 33431 h 43673"/>
                <a:gd name="connsiteX7" fmla="*/ 37095 w 46004"/>
                <a:gd name="connsiteY7" fmla="*/ 43673 h 43673"/>
                <a:gd name="connsiteX8" fmla="*/ 31724 w 46004"/>
                <a:gd name="connsiteY8" fmla="*/ 27062 h 43673"/>
                <a:gd name="connsiteX9" fmla="*/ 46005 w 46004"/>
                <a:gd name="connsiteY9" fmla="*/ 16820 h 43673"/>
                <a:gd name="connsiteX10" fmla="*/ 28394 w 46004"/>
                <a:gd name="connsiteY10" fmla="*/ 16820 h 43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673">
                  <a:moveTo>
                    <a:pt x="28394" y="16820"/>
                  </a:moveTo>
                  <a:lnTo>
                    <a:pt x="23023" y="0"/>
                  </a:lnTo>
                  <a:lnTo>
                    <a:pt x="17611" y="16820"/>
                  </a:lnTo>
                  <a:lnTo>
                    <a:pt x="0" y="16820"/>
                  </a:lnTo>
                  <a:lnTo>
                    <a:pt x="14280" y="27062"/>
                  </a:lnTo>
                  <a:lnTo>
                    <a:pt x="8951" y="43673"/>
                  </a:lnTo>
                  <a:lnTo>
                    <a:pt x="23023" y="33431"/>
                  </a:lnTo>
                  <a:lnTo>
                    <a:pt x="37095" y="43673"/>
                  </a:lnTo>
                  <a:lnTo>
                    <a:pt x="31724" y="27062"/>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9B8E085E-E1F5-661E-1033-3828DB4E236F}"/>
                </a:ext>
              </a:extLst>
            </p:cNvPr>
            <p:cNvSpPr/>
            <p:nvPr/>
          </p:nvSpPr>
          <p:spPr>
            <a:xfrm>
              <a:off x="1170013" y="1005228"/>
              <a:ext cx="46004" cy="43714"/>
            </a:xfrm>
            <a:custGeom>
              <a:avLst/>
              <a:gdLst>
                <a:gd name="connsiteX0" fmla="*/ 28394 w 46004"/>
                <a:gd name="connsiteY0" fmla="*/ 16820 h 43714"/>
                <a:gd name="connsiteX1" fmla="*/ 22982 w 46004"/>
                <a:gd name="connsiteY1" fmla="*/ 0 h 43714"/>
                <a:gd name="connsiteX2" fmla="*/ 17611 w 46004"/>
                <a:gd name="connsiteY2" fmla="*/ 16820 h 43714"/>
                <a:gd name="connsiteX3" fmla="*/ 0 w 46004"/>
                <a:gd name="connsiteY3" fmla="*/ 16820 h 43714"/>
                <a:gd name="connsiteX4" fmla="*/ 14280 w 46004"/>
                <a:gd name="connsiteY4" fmla="*/ 27103 h 43714"/>
                <a:gd name="connsiteX5" fmla="*/ 8910 w 46004"/>
                <a:gd name="connsiteY5" fmla="*/ 43715 h 43714"/>
                <a:gd name="connsiteX6" fmla="*/ 22982 w 46004"/>
                <a:gd name="connsiteY6" fmla="*/ 33431 h 43714"/>
                <a:gd name="connsiteX7" fmla="*/ 37054 w 46004"/>
                <a:gd name="connsiteY7" fmla="*/ 43715 h 43714"/>
                <a:gd name="connsiteX8" fmla="*/ 31725 w 46004"/>
                <a:gd name="connsiteY8" fmla="*/ 27103 h 43714"/>
                <a:gd name="connsiteX9" fmla="*/ 46005 w 46004"/>
                <a:gd name="connsiteY9" fmla="*/ 16820 h 43714"/>
                <a:gd name="connsiteX10" fmla="*/ 28394 w 46004"/>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8394" y="16820"/>
                  </a:moveTo>
                  <a:lnTo>
                    <a:pt x="22982" y="0"/>
                  </a:lnTo>
                  <a:lnTo>
                    <a:pt x="17611" y="16820"/>
                  </a:lnTo>
                  <a:lnTo>
                    <a:pt x="0" y="16820"/>
                  </a:lnTo>
                  <a:lnTo>
                    <a:pt x="14280" y="27103"/>
                  </a:lnTo>
                  <a:lnTo>
                    <a:pt x="8910" y="43715"/>
                  </a:lnTo>
                  <a:lnTo>
                    <a:pt x="22982" y="33431"/>
                  </a:lnTo>
                  <a:lnTo>
                    <a:pt x="37054" y="43715"/>
                  </a:lnTo>
                  <a:lnTo>
                    <a:pt x="31725" y="27103"/>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ABE5430B-B2B3-456A-D6FF-45F83ECDA388}"/>
                </a:ext>
              </a:extLst>
            </p:cNvPr>
            <p:cNvSpPr/>
            <p:nvPr/>
          </p:nvSpPr>
          <p:spPr>
            <a:xfrm>
              <a:off x="1189330" y="932037"/>
              <a:ext cx="46046" cy="43714"/>
            </a:xfrm>
            <a:custGeom>
              <a:avLst/>
              <a:gdLst>
                <a:gd name="connsiteX0" fmla="*/ 46046 w 46046"/>
                <a:gd name="connsiteY0" fmla="*/ 16820 h 43714"/>
                <a:gd name="connsiteX1" fmla="*/ 28394 w 46046"/>
                <a:gd name="connsiteY1" fmla="*/ 16820 h 43714"/>
                <a:gd name="connsiteX2" fmla="*/ 23023 w 46046"/>
                <a:gd name="connsiteY2" fmla="*/ 0 h 43714"/>
                <a:gd name="connsiteX3" fmla="*/ 17611 w 46046"/>
                <a:gd name="connsiteY3" fmla="*/ 16861 h 43714"/>
                <a:gd name="connsiteX4" fmla="*/ 0 w 46046"/>
                <a:gd name="connsiteY4" fmla="*/ 16820 h 43714"/>
                <a:gd name="connsiteX5" fmla="*/ 14280 w 46046"/>
                <a:gd name="connsiteY5" fmla="*/ 27103 h 43714"/>
                <a:gd name="connsiteX6" fmla="*/ 8951 w 46046"/>
                <a:gd name="connsiteY6" fmla="*/ 43715 h 43714"/>
                <a:gd name="connsiteX7" fmla="*/ 23023 w 46046"/>
                <a:gd name="connsiteY7" fmla="*/ 33431 h 43714"/>
                <a:gd name="connsiteX8" fmla="*/ 37095 w 46046"/>
                <a:gd name="connsiteY8" fmla="*/ 43715 h 43714"/>
                <a:gd name="connsiteX9" fmla="*/ 31724 w 46046"/>
                <a:gd name="connsiteY9" fmla="*/ 27103 h 43714"/>
                <a:gd name="connsiteX10" fmla="*/ 46046 w 46046"/>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46046" y="16820"/>
                  </a:moveTo>
                  <a:lnTo>
                    <a:pt x="28394" y="16820"/>
                  </a:lnTo>
                  <a:lnTo>
                    <a:pt x="23023" y="0"/>
                  </a:lnTo>
                  <a:lnTo>
                    <a:pt x="17611" y="16861"/>
                  </a:lnTo>
                  <a:lnTo>
                    <a:pt x="0" y="16820"/>
                  </a:lnTo>
                  <a:lnTo>
                    <a:pt x="14280" y="27103"/>
                  </a:lnTo>
                  <a:lnTo>
                    <a:pt x="8951" y="43715"/>
                  </a:lnTo>
                  <a:lnTo>
                    <a:pt x="23023" y="33431"/>
                  </a:lnTo>
                  <a:lnTo>
                    <a:pt x="37095" y="43715"/>
                  </a:lnTo>
                  <a:lnTo>
                    <a:pt x="31724" y="27103"/>
                  </a:lnTo>
                  <a:lnTo>
                    <a:pt x="46046" y="16820"/>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A80F5CF2-8E6C-69A2-FD90-53BBF70A9869}"/>
                </a:ext>
              </a:extLst>
            </p:cNvPr>
            <p:cNvSpPr/>
            <p:nvPr/>
          </p:nvSpPr>
          <p:spPr>
            <a:xfrm>
              <a:off x="1170013" y="859263"/>
              <a:ext cx="46004" cy="43714"/>
            </a:xfrm>
            <a:custGeom>
              <a:avLst/>
              <a:gdLst>
                <a:gd name="connsiteX0" fmla="*/ 8910 w 46004"/>
                <a:gd name="connsiteY0" fmla="*/ 43715 h 43714"/>
                <a:gd name="connsiteX1" fmla="*/ 22982 w 46004"/>
                <a:gd name="connsiteY1" fmla="*/ 33431 h 43714"/>
                <a:gd name="connsiteX2" fmla="*/ 37095 w 46004"/>
                <a:gd name="connsiteY2" fmla="*/ 43715 h 43714"/>
                <a:gd name="connsiteX3" fmla="*/ 31725 w 46004"/>
                <a:gd name="connsiteY3" fmla="*/ 27103 h 43714"/>
                <a:gd name="connsiteX4" fmla="*/ 46005 w 46004"/>
                <a:gd name="connsiteY4" fmla="*/ 16861 h 43714"/>
                <a:gd name="connsiteX5" fmla="*/ 28394 w 46004"/>
                <a:gd name="connsiteY5" fmla="*/ 16861 h 43714"/>
                <a:gd name="connsiteX6" fmla="*/ 22982 w 46004"/>
                <a:gd name="connsiteY6" fmla="*/ 0 h 43714"/>
                <a:gd name="connsiteX7" fmla="*/ 17611 w 46004"/>
                <a:gd name="connsiteY7" fmla="*/ 16861 h 43714"/>
                <a:gd name="connsiteX8" fmla="*/ 0 w 46004"/>
                <a:gd name="connsiteY8" fmla="*/ 16861 h 43714"/>
                <a:gd name="connsiteX9" fmla="*/ 14280 w 46004"/>
                <a:gd name="connsiteY9" fmla="*/ 27103 h 43714"/>
                <a:gd name="connsiteX10" fmla="*/ 8910 w 46004"/>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8910" y="43715"/>
                  </a:moveTo>
                  <a:lnTo>
                    <a:pt x="22982" y="33431"/>
                  </a:lnTo>
                  <a:lnTo>
                    <a:pt x="37095" y="43715"/>
                  </a:lnTo>
                  <a:lnTo>
                    <a:pt x="31725" y="27103"/>
                  </a:lnTo>
                  <a:lnTo>
                    <a:pt x="46005" y="16861"/>
                  </a:lnTo>
                  <a:lnTo>
                    <a:pt x="28394" y="16861"/>
                  </a:lnTo>
                  <a:lnTo>
                    <a:pt x="22982" y="0"/>
                  </a:lnTo>
                  <a:lnTo>
                    <a:pt x="17611" y="16861"/>
                  </a:lnTo>
                  <a:lnTo>
                    <a:pt x="0" y="16861"/>
                  </a:lnTo>
                  <a:lnTo>
                    <a:pt x="14280" y="27103"/>
                  </a:lnTo>
                  <a:lnTo>
                    <a:pt x="8910" y="43715"/>
                  </a:lnTo>
                  <a:close/>
                </a:path>
              </a:pathLst>
            </a:custGeom>
            <a:solidFill>
              <a:srgbClr val="FDEA18"/>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27E23234-E0D5-66E9-721E-53BC062B292A}"/>
                </a:ext>
              </a:extLst>
            </p:cNvPr>
            <p:cNvSpPr/>
            <p:nvPr/>
          </p:nvSpPr>
          <p:spPr>
            <a:xfrm>
              <a:off x="1116805" y="806097"/>
              <a:ext cx="46046" cy="43714"/>
            </a:xfrm>
            <a:custGeom>
              <a:avLst/>
              <a:gdLst>
                <a:gd name="connsiteX0" fmla="*/ 22982 w 46046"/>
                <a:gd name="connsiteY0" fmla="*/ 0 h 43714"/>
                <a:gd name="connsiteX1" fmla="*/ 17611 w 46046"/>
                <a:gd name="connsiteY1" fmla="*/ 16820 h 43714"/>
                <a:gd name="connsiteX2" fmla="*/ 0 w 46046"/>
                <a:gd name="connsiteY2" fmla="*/ 16778 h 43714"/>
                <a:gd name="connsiteX3" fmla="*/ 14280 w 46046"/>
                <a:gd name="connsiteY3" fmla="*/ 27103 h 43714"/>
                <a:gd name="connsiteX4" fmla="*/ 8910 w 46046"/>
                <a:gd name="connsiteY4" fmla="*/ 43715 h 43714"/>
                <a:gd name="connsiteX5" fmla="*/ 23023 w 46046"/>
                <a:gd name="connsiteY5" fmla="*/ 33390 h 43714"/>
                <a:gd name="connsiteX6" fmla="*/ 37095 w 46046"/>
                <a:gd name="connsiteY6" fmla="*/ 43715 h 43714"/>
                <a:gd name="connsiteX7" fmla="*/ 31725 w 46046"/>
                <a:gd name="connsiteY7" fmla="*/ 27103 h 43714"/>
                <a:gd name="connsiteX8" fmla="*/ 46046 w 46046"/>
                <a:gd name="connsiteY8" fmla="*/ 16778 h 43714"/>
                <a:gd name="connsiteX9" fmla="*/ 28394 w 46046"/>
                <a:gd name="connsiteY9" fmla="*/ 16778 h 43714"/>
                <a:gd name="connsiteX10" fmla="*/ 22982 w 46046"/>
                <a:gd name="connsiteY10" fmla="*/ 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2982" y="0"/>
                  </a:moveTo>
                  <a:lnTo>
                    <a:pt x="17611" y="16820"/>
                  </a:lnTo>
                  <a:lnTo>
                    <a:pt x="0" y="16778"/>
                  </a:lnTo>
                  <a:lnTo>
                    <a:pt x="14280" y="27103"/>
                  </a:lnTo>
                  <a:lnTo>
                    <a:pt x="8910" y="43715"/>
                  </a:lnTo>
                  <a:lnTo>
                    <a:pt x="23023" y="33390"/>
                  </a:lnTo>
                  <a:lnTo>
                    <a:pt x="37095" y="43715"/>
                  </a:lnTo>
                  <a:lnTo>
                    <a:pt x="31725" y="27103"/>
                  </a:lnTo>
                  <a:lnTo>
                    <a:pt x="46046" y="16778"/>
                  </a:lnTo>
                  <a:lnTo>
                    <a:pt x="28394" y="16778"/>
                  </a:lnTo>
                  <a:lnTo>
                    <a:pt x="22982" y="0"/>
                  </a:lnTo>
                  <a:close/>
                </a:path>
              </a:pathLst>
            </a:custGeom>
            <a:solidFill>
              <a:srgbClr val="FDEA18"/>
            </a:solidFill>
            <a:ln w="0" cap="flat">
              <a:noFill/>
              <a:prstDash val="solid"/>
              <a:miter/>
            </a:ln>
          </p:spPr>
          <p:txBody>
            <a:bodyPr rtlCol="0" anchor="ctr"/>
            <a:lstStyle/>
            <a:p>
              <a:endParaRPr lang="en-GB"/>
            </a:p>
          </p:txBody>
        </p:sp>
      </p:grpSp>
      <p:pic>
        <p:nvPicPr>
          <p:cNvPr id="3" name="Picture 2" descr="A screenshot of a computer&#10;&#10;Description automatically generated">
            <a:extLst>
              <a:ext uri="{FF2B5EF4-FFF2-40B4-BE49-F238E27FC236}">
                <a16:creationId xmlns:a16="http://schemas.microsoft.com/office/drawing/2014/main" id="{978C7F0B-B166-8807-D10B-A575726C2F63}"/>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8742" t="-2075" r="30674" b="6860"/>
          <a:stretch/>
        </p:blipFill>
        <p:spPr>
          <a:xfrm>
            <a:off x="9849755" y="5588089"/>
            <a:ext cx="8165529" cy="3828628"/>
          </a:xfrm>
          <a:prstGeom prst="rect">
            <a:avLst/>
          </a:prstGeom>
        </p:spPr>
      </p:pic>
      <p:sp>
        <p:nvSpPr>
          <p:cNvPr id="45" name="TextBox 44">
            <a:extLst>
              <a:ext uri="{FF2B5EF4-FFF2-40B4-BE49-F238E27FC236}">
                <a16:creationId xmlns:a16="http://schemas.microsoft.com/office/drawing/2014/main" id="{DCBABB76-3FAB-0D69-BA73-5021986FBF6B}"/>
              </a:ext>
            </a:extLst>
          </p:cNvPr>
          <p:cNvSpPr txBox="1"/>
          <p:nvPr userDrawn="1"/>
        </p:nvSpPr>
        <p:spPr>
          <a:xfrm>
            <a:off x="11322385" y="8740352"/>
            <a:ext cx="6320790" cy="1349087"/>
          </a:xfrm>
          <a:prstGeom prst="rect">
            <a:avLst/>
          </a:prstGeom>
          <a:noFill/>
        </p:spPr>
        <p:txBody>
          <a:bodyPr wrap="square" rtlCol="0">
            <a:spAutoFit/>
          </a:bodyPr>
          <a:lstStyle/>
          <a:p>
            <a:pPr marL="0" indent="0" algn="just">
              <a:lnSpc>
                <a:spcPts val="1350"/>
              </a:lnSpc>
              <a:buNone/>
            </a:pPr>
            <a:r>
              <a:rPr lang="en-GB" sz="1200" dirty="0">
                <a:solidFill>
                  <a:srgbClr val="104B2B"/>
                </a:solidFill>
                <a:latin typeface="Open Sans" panose="020B0606030504020204" pitchFamily="34" charset="0"/>
                <a:ea typeface="Open Sans" panose="020B0606030504020204" pitchFamily="34" charset="0"/>
                <a:cs typeface="Open Sans" panose="020B0606030504020204" pitchFamily="34" charset="0"/>
              </a:rPr>
              <a:t>© European Union 2023</a:t>
            </a:r>
          </a:p>
          <a:p>
            <a:pPr marL="0" indent="0" algn="just">
              <a:lnSpc>
                <a:spcPts val="1350"/>
              </a:lnSpc>
              <a:buNone/>
            </a:pPr>
            <a:endParaRPr lang="en-GB" sz="1200" dirty="0">
              <a:solidFill>
                <a:srgbClr val="104B2B"/>
              </a:solidFill>
              <a:latin typeface="Open Sans" panose="020B0606030504020204" pitchFamily="34" charset="0"/>
              <a:ea typeface="Open Sans" panose="020B0606030504020204" pitchFamily="34" charset="0"/>
              <a:cs typeface="Open Sans" panose="020B0606030504020204" pitchFamily="34" charset="0"/>
            </a:endParaRPr>
          </a:p>
          <a:p>
            <a:pPr marL="0" indent="0" algn="just">
              <a:lnSpc>
                <a:spcPts val="1350"/>
              </a:lnSpc>
              <a:buNone/>
            </a:pPr>
            <a:r>
              <a:rPr lang="en-GB" sz="1200" dirty="0">
                <a:solidFill>
                  <a:srgbClr val="104B2B"/>
                </a:solidFill>
                <a:latin typeface="Open Sans" panose="020B0606030504020204" pitchFamily="34" charset="0"/>
                <a:ea typeface="Open Sans" panose="020B0606030504020204" pitchFamily="34" charset="0"/>
                <a:cs typeface="Open Sans" panose="020B0606030504020204" pitchFamily="34" charset="0"/>
              </a:rPr>
              <a:t>Unless otherwise noted the reuse of this presentation is authorised under the CC BY 4.0 license. For any use or reproduction of elements that are not owned by the EU, permission may need to be sought directly from the respective right holders. The opinions expressed are those of the author(s) only and should not be considered as representative of the European Commission’s official position.</a:t>
            </a:r>
          </a:p>
        </p:txBody>
      </p:sp>
    </p:spTree>
    <p:extLst>
      <p:ext uri="{BB962C8B-B14F-4D97-AF65-F5344CB8AC3E}">
        <p14:creationId xmlns:p14="http://schemas.microsoft.com/office/powerpoint/2010/main" val="8047360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hapter Slide Green">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29DC0719-130D-A672-6406-D0030D716771}"/>
              </a:ext>
            </a:extLst>
          </p:cNvPr>
          <p:cNvPicPr>
            <a:picLocks noChangeAspect="1"/>
          </p:cNvPicPr>
          <p:nvPr userDrawn="1"/>
        </p:nvPicPr>
        <p:blipFill rotWithShape="1">
          <a:blip r:embed="rId2">
            <a:alphaModFix amt="1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5676" t="17901" b="44229"/>
          <a:stretch/>
        </p:blipFill>
        <p:spPr>
          <a:xfrm>
            <a:off x="0" y="0"/>
            <a:ext cx="17608162" cy="10287000"/>
          </a:xfrm>
          <a:prstGeom prst="rect">
            <a:avLst/>
          </a:prstGeom>
        </p:spPr>
      </p:pic>
      <p:sp>
        <p:nvSpPr>
          <p:cNvPr id="19" name="Text Placeholder 18">
            <a:extLst>
              <a:ext uri="{FF2B5EF4-FFF2-40B4-BE49-F238E27FC236}">
                <a16:creationId xmlns:a16="http://schemas.microsoft.com/office/drawing/2014/main" id="{702B49A8-BDE2-2BDE-27E4-AE82B4724A7C}"/>
              </a:ext>
            </a:extLst>
          </p:cNvPr>
          <p:cNvSpPr>
            <a:spLocks noGrp="1"/>
          </p:cNvSpPr>
          <p:nvPr>
            <p:ph type="body" sz="quarter" idx="11" hasCustomPrompt="1"/>
          </p:nvPr>
        </p:nvSpPr>
        <p:spPr>
          <a:xfrm>
            <a:off x="1484396" y="1100424"/>
            <a:ext cx="10112911" cy="836159"/>
          </a:xfrm>
          <a:prstGeom prst="rect">
            <a:avLst/>
          </a:prstGeom>
          <a:solidFill>
            <a:srgbClr val="104B2B"/>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Click to edit CHAPTER text style</a:t>
            </a:r>
          </a:p>
        </p:txBody>
      </p:sp>
      <p:sp>
        <p:nvSpPr>
          <p:cNvPr id="42" name="Freeform: Shape 41">
            <a:extLst>
              <a:ext uri="{FF2B5EF4-FFF2-40B4-BE49-F238E27FC236}">
                <a16:creationId xmlns:a16="http://schemas.microsoft.com/office/drawing/2014/main" id="{113D975A-EE43-AF28-EF51-014F65E9083E}"/>
              </a:ext>
            </a:extLst>
          </p:cNvPr>
          <p:cNvSpPr/>
          <p:nvPr/>
        </p:nvSpPr>
        <p:spPr>
          <a:xfrm>
            <a:off x="17135337" y="660475"/>
            <a:ext cx="473477" cy="321617"/>
          </a:xfrm>
          <a:custGeom>
            <a:avLst/>
            <a:gdLst>
              <a:gd name="connsiteX0" fmla="*/ 0 w 473477"/>
              <a:gd name="connsiteY0" fmla="*/ 0 h 321617"/>
              <a:gd name="connsiteX1" fmla="*/ 473478 w 473477"/>
              <a:gd name="connsiteY1" fmla="*/ 0 h 321617"/>
              <a:gd name="connsiteX2" fmla="*/ 473478 w 473477"/>
              <a:gd name="connsiteY2" fmla="*/ 321617 h 321617"/>
              <a:gd name="connsiteX3" fmla="*/ 0 w 473477"/>
              <a:gd name="connsiteY3" fmla="*/ 321617 h 321617"/>
            </a:gdLst>
            <a:ahLst/>
            <a:cxnLst>
              <a:cxn ang="0">
                <a:pos x="connsiteX0" y="connsiteY0"/>
              </a:cxn>
              <a:cxn ang="0">
                <a:pos x="connsiteX1" y="connsiteY1"/>
              </a:cxn>
              <a:cxn ang="0">
                <a:pos x="connsiteX2" y="connsiteY2"/>
              </a:cxn>
              <a:cxn ang="0">
                <a:pos x="connsiteX3" y="connsiteY3"/>
              </a:cxn>
            </a:cxnLst>
            <a:rect l="l" t="t" r="r" b="b"/>
            <a:pathLst>
              <a:path w="473477" h="321617">
                <a:moveTo>
                  <a:pt x="0" y="0"/>
                </a:moveTo>
                <a:lnTo>
                  <a:pt x="473478" y="0"/>
                </a:lnTo>
                <a:lnTo>
                  <a:pt x="473478" y="321617"/>
                </a:lnTo>
                <a:lnTo>
                  <a:pt x="0" y="321617"/>
                </a:lnTo>
                <a:close/>
              </a:path>
            </a:pathLst>
          </a:custGeom>
          <a:solidFill>
            <a:srgbClr val="FFFFFF"/>
          </a:solidFill>
          <a:ln w="0" cap="flat">
            <a:noFill/>
            <a:prstDash val="solid"/>
            <a:miter/>
          </a:ln>
        </p:spPr>
        <p:txBody>
          <a:bodyPr rtlCol="0" anchor="ctr"/>
          <a:lstStyle/>
          <a:p>
            <a:endParaRPr lang="en-GB"/>
          </a:p>
        </p:txBody>
      </p:sp>
      <p:grpSp>
        <p:nvGrpSpPr>
          <p:cNvPr id="56" name="Group 55">
            <a:extLst>
              <a:ext uri="{FF2B5EF4-FFF2-40B4-BE49-F238E27FC236}">
                <a16:creationId xmlns:a16="http://schemas.microsoft.com/office/drawing/2014/main" id="{9AB27F26-2760-8216-F453-FC164A8F6A55}"/>
              </a:ext>
            </a:extLst>
          </p:cNvPr>
          <p:cNvGrpSpPr/>
          <p:nvPr userDrawn="1"/>
        </p:nvGrpSpPr>
        <p:grpSpPr>
          <a:xfrm>
            <a:off x="15852647" y="669536"/>
            <a:ext cx="1747021" cy="1400976"/>
            <a:chOff x="15852647" y="669536"/>
            <a:chExt cx="1747021" cy="1400976"/>
          </a:xfrm>
        </p:grpSpPr>
        <p:sp>
          <p:nvSpPr>
            <p:cNvPr id="17" name="Freeform: Shape 16">
              <a:extLst>
                <a:ext uri="{FF2B5EF4-FFF2-40B4-BE49-F238E27FC236}">
                  <a16:creationId xmlns:a16="http://schemas.microsoft.com/office/drawing/2014/main" id="{73F44FB7-5679-2D0C-B4E2-AD82920C19BD}"/>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104B2B"/>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D21A6AEE-1957-5047-35E4-87F56C8DB64A}"/>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CD23F31D-E8E2-83A6-089D-BD26B36D0B78}"/>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48CE5318-C6F2-115B-020E-6277BF25AE56}"/>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B0638714-7E47-08F0-6223-1EE4337251D1}"/>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0A8A5F34-33AA-F0E9-D915-C18A2718B245}"/>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C19D8BB9-3136-6156-3921-BEDF8D587F0B}"/>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A6841A22-0CC5-2EE8-4424-45CFB21161D0}"/>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63216649-73E4-274B-AB24-77F2C513C853}"/>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523467F3-2A76-0E73-C549-0BF6076A93C1}"/>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104B2B"/>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FE3E102B-92B0-BB05-D100-65B40F7007F8}"/>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90BA3776-6B56-8503-6750-CF9D19FC23CA}"/>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35D46B49-B1ED-4716-18E4-BB0AD32EAD1C}"/>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2E3D36B8-7675-F446-CA6A-460D7808CBA4}"/>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27B932E0-2995-3578-40BD-10EE280BB520}"/>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AB98498F-D1B5-43F3-336A-27CE8EA0901D}"/>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49C1AD24-203B-C750-AE83-553A1C110037}"/>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7A0360A1-DFF3-BEAC-6794-5153A83479AC}"/>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104B2B"/>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1EF9C17E-74A7-8937-7123-4C352C32EBBE}"/>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2250170A-B03D-0B28-2D2C-332B2D147249}"/>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6EEA2D80-5ABA-25BB-C8D9-3F486D9CF66A}"/>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8F9A2B44-E2A1-3EC7-E5B6-06151C7AA8E3}"/>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7CB33B10-5E45-FECB-F5F0-E265834C15DE}"/>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58C304B8-0CD8-9DBB-6A5F-CE4BB09C7742}"/>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C9DB8915-014D-23D9-0706-7CFC3AA10B6E}"/>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46" name="Freeform: Shape 45">
              <a:extLst>
                <a:ext uri="{FF2B5EF4-FFF2-40B4-BE49-F238E27FC236}">
                  <a16:creationId xmlns:a16="http://schemas.microsoft.com/office/drawing/2014/main" id="{D0D3F77B-669F-494C-E2FC-235D329EB269}"/>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47" name="Freeform: Shape 46">
              <a:extLst>
                <a:ext uri="{FF2B5EF4-FFF2-40B4-BE49-F238E27FC236}">
                  <a16:creationId xmlns:a16="http://schemas.microsoft.com/office/drawing/2014/main" id="{AF2D0234-7C52-311B-E542-A663D2A97BB0}"/>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48" name="Freeform: Shape 47">
              <a:extLst>
                <a:ext uri="{FF2B5EF4-FFF2-40B4-BE49-F238E27FC236}">
                  <a16:creationId xmlns:a16="http://schemas.microsoft.com/office/drawing/2014/main" id="{B438B681-AA23-EED8-88A7-0879C3C3A3ED}"/>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9" name="Freeform: Shape 48">
              <a:extLst>
                <a:ext uri="{FF2B5EF4-FFF2-40B4-BE49-F238E27FC236}">
                  <a16:creationId xmlns:a16="http://schemas.microsoft.com/office/drawing/2014/main" id="{5E3BA52E-110F-2DBE-A35B-794B05B55008}"/>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50" name="Freeform: Shape 49">
              <a:extLst>
                <a:ext uri="{FF2B5EF4-FFF2-40B4-BE49-F238E27FC236}">
                  <a16:creationId xmlns:a16="http://schemas.microsoft.com/office/drawing/2014/main" id="{59D5C514-DBBE-33D6-7ECB-EA1B8AD36D7B}"/>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51" name="Freeform: Shape 50">
              <a:extLst>
                <a:ext uri="{FF2B5EF4-FFF2-40B4-BE49-F238E27FC236}">
                  <a16:creationId xmlns:a16="http://schemas.microsoft.com/office/drawing/2014/main" id="{79FE3971-E003-0E2F-A5BE-DBF487A9243A}"/>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52" name="Freeform: Shape 51">
              <a:extLst>
                <a:ext uri="{FF2B5EF4-FFF2-40B4-BE49-F238E27FC236}">
                  <a16:creationId xmlns:a16="http://schemas.microsoft.com/office/drawing/2014/main" id="{B3504383-3A78-B0DA-B610-B60B55C70E77}"/>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53" name="Freeform: Shape 52">
              <a:extLst>
                <a:ext uri="{FF2B5EF4-FFF2-40B4-BE49-F238E27FC236}">
                  <a16:creationId xmlns:a16="http://schemas.microsoft.com/office/drawing/2014/main" id="{CC6B8826-703E-261B-98FF-FF1244229244}"/>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54" name="Freeform: Shape 53">
              <a:extLst>
                <a:ext uri="{FF2B5EF4-FFF2-40B4-BE49-F238E27FC236}">
                  <a16:creationId xmlns:a16="http://schemas.microsoft.com/office/drawing/2014/main" id="{261C5BC7-9DDB-67D8-6239-21E1E0147D17}"/>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55" name="Freeform: Shape 54">
              <a:extLst>
                <a:ext uri="{FF2B5EF4-FFF2-40B4-BE49-F238E27FC236}">
                  <a16:creationId xmlns:a16="http://schemas.microsoft.com/office/drawing/2014/main" id="{F2F0A4FA-676F-EABB-402A-0BCA1FFCD2CB}"/>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
        <p:nvSpPr>
          <p:cNvPr id="7" name="Text Placeholder 20">
            <a:extLst>
              <a:ext uri="{FF2B5EF4-FFF2-40B4-BE49-F238E27FC236}">
                <a16:creationId xmlns:a16="http://schemas.microsoft.com/office/drawing/2014/main" id="{C7F65BDC-7493-3C9C-C6AD-A0F80251F3E9}"/>
              </a:ext>
            </a:extLst>
          </p:cNvPr>
          <p:cNvSpPr>
            <a:spLocks noGrp="1"/>
          </p:cNvSpPr>
          <p:nvPr>
            <p:ph type="body" sz="quarter" idx="12" hasCustomPrompt="1"/>
          </p:nvPr>
        </p:nvSpPr>
        <p:spPr>
          <a:xfrm>
            <a:off x="1484397" y="2994955"/>
            <a:ext cx="10639424" cy="836159"/>
          </a:xfrm>
          <a:prstGeom prst="rect">
            <a:avLst/>
          </a:prstGeom>
        </p:spPr>
        <p:txBody>
          <a:bodyPr lIns="0" tIns="0" rIns="0" bIns="0"/>
          <a:lstStyle>
            <a:lvl1pPr marL="0" indent="0">
              <a:buNone/>
              <a:defRPr sz="3600" b="1">
                <a:solidFill>
                  <a:srgbClr val="104B2B"/>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Click to edit Heading style</a:t>
            </a:r>
          </a:p>
        </p:txBody>
      </p:sp>
      <p:sp>
        <p:nvSpPr>
          <p:cNvPr id="8" name="Text Placeholder 14">
            <a:extLst>
              <a:ext uri="{FF2B5EF4-FFF2-40B4-BE49-F238E27FC236}">
                <a16:creationId xmlns:a16="http://schemas.microsoft.com/office/drawing/2014/main" id="{0BBD3F89-EF9C-5248-B3BF-7C5539A79674}"/>
              </a:ext>
            </a:extLst>
          </p:cNvPr>
          <p:cNvSpPr>
            <a:spLocks noGrp="1"/>
          </p:cNvSpPr>
          <p:nvPr>
            <p:ph type="body" sz="quarter" idx="13" hasCustomPrompt="1"/>
          </p:nvPr>
        </p:nvSpPr>
        <p:spPr>
          <a:xfrm>
            <a:off x="1484396" y="3831114"/>
            <a:ext cx="10639425" cy="3312636"/>
          </a:xfrm>
          <a:prstGeom prst="rect">
            <a:avLst/>
          </a:prstGeom>
        </p:spPr>
        <p:txBody>
          <a:bodyPr lIns="0" tIns="0" rIns="0" bIns="0"/>
          <a:lstStyle>
            <a:lvl1pPr marL="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3716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0574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7432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a:t>
            </a:r>
            <a:r>
              <a:rPr lang="en-GB" sz="2000" b="0" cap="none" baseline="0" dirty="0">
                <a:solidFill>
                  <a:srgbClr val="000000"/>
                </a:solidFill>
              </a:rPr>
              <a:t>Lorem ipsum </a:t>
            </a:r>
            <a:r>
              <a:rPr lang="en-GB" sz="2000" b="0" cap="none" baseline="0" dirty="0" err="1">
                <a:solidFill>
                  <a:srgbClr val="000000"/>
                </a:solidFill>
              </a:rPr>
              <a:t>dolor</a:t>
            </a:r>
            <a:r>
              <a:rPr lang="en-GB" sz="2000" b="0" cap="none" baseline="0" dirty="0">
                <a:solidFill>
                  <a:srgbClr val="000000"/>
                </a:solidFill>
              </a:rPr>
              <a:t> sit </a:t>
            </a:r>
            <a:r>
              <a:rPr lang="en-GB" sz="2000" b="0" cap="none" baseline="0" dirty="0" err="1">
                <a:solidFill>
                  <a:srgbClr val="000000"/>
                </a:solidFill>
              </a:rPr>
              <a:t>amet</a:t>
            </a:r>
            <a:r>
              <a:rPr lang="en-GB" sz="2000" b="0" cap="none" baseline="0" dirty="0">
                <a:solidFill>
                  <a:srgbClr val="000000"/>
                </a:solidFill>
              </a:rPr>
              <a:t>, </a:t>
            </a:r>
            <a:r>
              <a:rPr lang="en-GB" sz="2000" b="0" cap="none" baseline="0" dirty="0" err="1">
                <a:solidFill>
                  <a:srgbClr val="000000"/>
                </a:solidFill>
              </a:rPr>
              <a:t>consectetur</a:t>
            </a:r>
            <a:r>
              <a:rPr lang="en-GB" sz="2000" b="0" cap="none" baseline="0" dirty="0">
                <a:solidFill>
                  <a:srgbClr val="000000"/>
                </a:solidFill>
              </a:rPr>
              <a:t> </a:t>
            </a:r>
            <a:r>
              <a:rPr lang="en-GB" sz="2000" b="0" cap="none" baseline="0" dirty="0" err="1">
                <a:solidFill>
                  <a:srgbClr val="000000"/>
                </a:solidFill>
              </a:rPr>
              <a:t>adipiscing</a:t>
            </a:r>
            <a:r>
              <a:rPr lang="en-GB" sz="2000" b="0" cap="none" baseline="0" dirty="0">
                <a:solidFill>
                  <a:srgbClr val="000000"/>
                </a:solidFill>
              </a:rPr>
              <a:t> </a:t>
            </a:r>
            <a:r>
              <a:rPr lang="en-GB" sz="2000" b="0" cap="none" baseline="0" dirty="0" err="1">
                <a:solidFill>
                  <a:srgbClr val="000000"/>
                </a:solidFill>
              </a:rPr>
              <a:t>elit</a:t>
            </a:r>
            <a:r>
              <a:rPr lang="en-GB" sz="2000" b="0" cap="none" baseline="0" dirty="0">
                <a:solidFill>
                  <a:srgbClr val="000000"/>
                </a:solidFill>
              </a:rPr>
              <a:t>. Proin a </a:t>
            </a:r>
            <a:r>
              <a:rPr lang="en-GB" sz="2000" b="0" cap="none" baseline="0" dirty="0" err="1">
                <a:solidFill>
                  <a:srgbClr val="000000"/>
                </a:solidFill>
              </a:rPr>
              <a:t>massa</a:t>
            </a:r>
            <a:r>
              <a:rPr lang="en-GB" sz="2000" b="0" cap="none" baseline="0" dirty="0">
                <a:solidFill>
                  <a:srgbClr val="000000"/>
                </a:solidFill>
              </a:rPr>
              <a:t> </a:t>
            </a:r>
            <a:r>
              <a:rPr lang="en-GB" sz="2000" b="0" cap="none" baseline="0" dirty="0" err="1">
                <a:solidFill>
                  <a:srgbClr val="000000"/>
                </a:solidFill>
              </a:rPr>
              <a:t>justo</a:t>
            </a:r>
            <a:r>
              <a:rPr lang="en-GB" sz="2000" b="0" cap="none" baseline="0" dirty="0">
                <a:solidFill>
                  <a:srgbClr val="000000"/>
                </a:solidFill>
              </a:rPr>
              <a:t>. Aenean </a:t>
            </a:r>
            <a:r>
              <a:rPr lang="en-GB" sz="2000" b="0" cap="none" baseline="0" dirty="0" err="1">
                <a:solidFill>
                  <a:srgbClr val="000000"/>
                </a:solidFill>
              </a:rPr>
              <a:t>sagittis</a:t>
            </a:r>
            <a:r>
              <a:rPr lang="en-GB" sz="2000" b="0" cap="none" baseline="0" dirty="0">
                <a:solidFill>
                  <a:srgbClr val="000000"/>
                </a:solidFill>
              </a:rPr>
              <a:t> </a:t>
            </a:r>
            <a:r>
              <a:rPr lang="en-GB" sz="2000" b="0" cap="none" baseline="0" dirty="0" err="1">
                <a:solidFill>
                  <a:srgbClr val="000000"/>
                </a:solidFill>
              </a:rPr>
              <a:t>scelerisque</a:t>
            </a:r>
            <a:r>
              <a:rPr lang="en-GB" sz="2000" b="0" cap="none" baseline="0" dirty="0">
                <a:solidFill>
                  <a:srgbClr val="000000"/>
                </a:solidFill>
              </a:rPr>
              <a:t> </a:t>
            </a:r>
            <a:r>
              <a:rPr lang="en-GB" sz="2000" b="0" cap="none" baseline="0" dirty="0" err="1">
                <a:solidFill>
                  <a:srgbClr val="000000"/>
                </a:solidFill>
              </a:rPr>
              <a:t>commodo</a:t>
            </a:r>
            <a:r>
              <a:rPr lang="en-GB" sz="2000" b="0" cap="none" baseline="0" dirty="0">
                <a:solidFill>
                  <a:srgbClr val="000000"/>
                </a:solidFill>
              </a:rPr>
              <a:t>. Morbi </a:t>
            </a:r>
            <a:r>
              <a:rPr lang="en-GB" sz="2000" b="0" cap="none" baseline="0" dirty="0" err="1">
                <a:solidFill>
                  <a:srgbClr val="000000"/>
                </a:solidFill>
              </a:rPr>
              <a:t>commodo</a:t>
            </a:r>
            <a:r>
              <a:rPr lang="en-GB" sz="2000" b="0" cap="none" baseline="0" dirty="0">
                <a:solidFill>
                  <a:srgbClr val="000000"/>
                </a:solidFill>
              </a:rPr>
              <a:t> dui id </a:t>
            </a:r>
            <a:r>
              <a:rPr lang="en-GB" sz="2000" b="0" cap="none" baseline="0" dirty="0" err="1">
                <a:solidFill>
                  <a:srgbClr val="000000"/>
                </a:solidFill>
              </a:rPr>
              <a:t>purus</a:t>
            </a:r>
            <a:r>
              <a:rPr lang="en-GB" sz="2000" b="0" cap="none" baseline="0" dirty="0">
                <a:solidFill>
                  <a:srgbClr val="000000"/>
                </a:solidFill>
              </a:rPr>
              <a:t> cursus, sit </a:t>
            </a:r>
            <a:r>
              <a:rPr lang="en-GB" sz="2000" b="0" cap="none" baseline="0" dirty="0" err="1">
                <a:solidFill>
                  <a:srgbClr val="000000"/>
                </a:solidFill>
              </a:rPr>
              <a:t>amet</a:t>
            </a:r>
            <a:r>
              <a:rPr lang="en-GB" sz="2000" b="0" cap="none" baseline="0" dirty="0">
                <a:solidFill>
                  <a:srgbClr val="000000"/>
                </a:solidFill>
              </a:rPr>
              <a:t> </a:t>
            </a:r>
            <a:r>
              <a:rPr lang="en-GB" sz="2000" b="0" cap="none" baseline="0" dirty="0" err="1">
                <a:solidFill>
                  <a:srgbClr val="000000"/>
                </a:solidFill>
              </a:rPr>
              <a:t>viverra</a:t>
            </a:r>
            <a:r>
              <a:rPr lang="en-GB" sz="2000" b="0" cap="none" baseline="0" dirty="0">
                <a:solidFill>
                  <a:srgbClr val="000000"/>
                </a:solidFill>
              </a:rPr>
              <a:t> </a:t>
            </a:r>
            <a:r>
              <a:rPr lang="en-GB" sz="2000" b="0" cap="none" baseline="0" dirty="0" err="1">
                <a:solidFill>
                  <a:srgbClr val="000000"/>
                </a:solidFill>
              </a:rPr>
              <a:t>erat</a:t>
            </a:r>
            <a:r>
              <a:rPr lang="en-GB" sz="2000" b="0" cap="none" baseline="0" dirty="0">
                <a:solidFill>
                  <a:srgbClr val="000000"/>
                </a:solidFill>
              </a:rPr>
              <a:t> </a:t>
            </a:r>
            <a:r>
              <a:rPr lang="en-GB" sz="2000" b="0" cap="none" baseline="0" dirty="0" err="1">
                <a:solidFill>
                  <a:srgbClr val="000000"/>
                </a:solidFill>
              </a:rPr>
              <a:t>pretium</a:t>
            </a:r>
            <a:r>
              <a:rPr lang="en-GB" sz="2000" b="0" cap="none" baseline="0" dirty="0">
                <a:solidFill>
                  <a:srgbClr val="000000"/>
                </a:solidFill>
              </a:rPr>
              <a:t>. </a:t>
            </a:r>
            <a:r>
              <a:rPr lang="en-GB" sz="2000" b="0" cap="none" baseline="0" dirty="0" err="1">
                <a:solidFill>
                  <a:srgbClr val="000000"/>
                </a:solidFill>
              </a:rPr>
              <a:t>Etiam</a:t>
            </a:r>
            <a:r>
              <a:rPr lang="en-GB" sz="2000" b="0" cap="none" baseline="0" dirty="0">
                <a:solidFill>
                  <a:srgbClr val="000000"/>
                </a:solidFill>
              </a:rPr>
              <a:t> auctor </a:t>
            </a:r>
            <a:r>
              <a:rPr lang="en-GB" sz="2000" b="0" cap="none" baseline="0" dirty="0" err="1">
                <a:solidFill>
                  <a:srgbClr val="000000"/>
                </a:solidFill>
              </a:rPr>
              <a:t>velit</a:t>
            </a:r>
            <a:r>
              <a:rPr lang="en-GB" sz="2000" b="0" cap="none" baseline="0" dirty="0">
                <a:solidFill>
                  <a:srgbClr val="000000"/>
                </a:solidFill>
              </a:rPr>
              <a:t> </a:t>
            </a:r>
            <a:r>
              <a:rPr lang="en-GB" sz="2000" b="0" cap="none" baseline="0" dirty="0" err="1">
                <a:solidFill>
                  <a:srgbClr val="000000"/>
                </a:solidFill>
              </a:rPr>
              <a:t>sed</a:t>
            </a:r>
            <a:r>
              <a:rPr lang="en-GB" sz="2000" b="0" cap="none" baseline="0" dirty="0">
                <a:solidFill>
                  <a:srgbClr val="000000"/>
                </a:solidFill>
              </a:rPr>
              <a:t> </a:t>
            </a:r>
            <a:r>
              <a:rPr lang="en-GB" sz="2000" b="0" cap="none" baseline="0" dirty="0" err="1">
                <a:solidFill>
                  <a:srgbClr val="000000"/>
                </a:solidFill>
              </a:rPr>
              <a:t>dolor</a:t>
            </a:r>
            <a:r>
              <a:rPr lang="en-GB" sz="2000" b="0" cap="none" baseline="0" dirty="0">
                <a:solidFill>
                  <a:srgbClr val="000000"/>
                </a:solidFill>
              </a:rPr>
              <a:t> </a:t>
            </a:r>
            <a:r>
              <a:rPr lang="en-GB" sz="2000" b="0" cap="none" baseline="0" dirty="0" err="1">
                <a:solidFill>
                  <a:srgbClr val="000000"/>
                </a:solidFill>
              </a:rPr>
              <a:t>pellentesque</a:t>
            </a:r>
            <a:r>
              <a:rPr lang="en-GB" sz="2000" b="0" cap="none" baseline="0" dirty="0">
                <a:solidFill>
                  <a:srgbClr val="000000"/>
                </a:solidFill>
              </a:rPr>
              <a:t> </a:t>
            </a:r>
            <a:r>
              <a:rPr lang="en-GB" sz="2000" b="0" cap="none" baseline="0" dirty="0" err="1">
                <a:solidFill>
                  <a:srgbClr val="000000"/>
                </a:solidFill>
              </a:rPr>
              <a:t>congue</a:t>
            </a:r>
            <a:r>
              <a:rPr lang="en-GB" sz="2000" b="0" cap="none" baseline="0" dirty="0">
                <a:solidFill>
                  <a:srgbClr val="000000"/>
                </a:solidFill>
              </a:rPr>
              <a:t> </a:t>
            </a:r>
            <a:r>
              <a:rPr lang="en-GB" sz="2000" b="0" cap="none" baseline="0" dirty="0" err="1">
                <a:solidFill>
                  <a:srgbClr val="000000"/>
                </a:solidFill>
              </a:rPr>
              <a:t>nec</a:t>
            </a:r>
            <a:r>
              <a:rPr lang="en-GB" sz="2000" b="0" cap="none" baseline="0" dirty="0">
                <a:solidFill>
                  <a:srgbClr val="000000"/>
                </a:solidFill>
              </a:rPr>
              <a:t> </a:t>
            </a:r>
            <a:r>
              <a:rPr lang="en-GB" sz="2000" b="0" cap="none" baseline="0" dirty="0" err="1">
                <a:solidFill>
                  <a:srgbClr val="000000"/>
                </a:solidFill>
              </a:rPr>
              <a:t>nec</a:t>
            </a:r>
            <a:r>
              <a:rPr lang="en-GB" sz="2000" b="0" cap="none" baseline="0" dirty="0">
                <a:solidFill>
                  <a:srgbClr val="000000"/>
                </a:solidFill>
              </a:rPr>
              <a:t> </a:t>
            </a:r>
            <a:r>
              <a:rPr lang="en-GB" sz="2000" b="0" cap="none" baseline="0" dirty="0" err="1">
                <a:solidFill>
                  <a:srgbClr val="000000"/>
                </a:solidFill>
              </a:rPr>
              <a:t>metus</a:t>
            </a:r>
            <a:r>
              <a:rPr lang="en-GB" sz="2000" b="0" cap="none" baseline="0" dirty="0">
                <a:solidFill>
                  <a:srgbClr val="000000"/>
                </a:solidFill>
              </a:rPr>
              <a:t>. In </a:t>
            </a:r>
            <a:r>
              <a:rPr lang="en-GB" sz="2000" b="0" cap="none" baseline="0" dirty="0" err="1">
                <a:solidFill>
                  <a:srgbClr val="000000"/>
                </a:solidFill>
              </a:rPr>
              <a:t>posuere</a:t>
            </a:r>
            <a:r>
              <a:rPr lang="en-GB" sz="2000" b="0" cap="none" baseline="0" dirty="0">
                <a:solidFill>
                  <a:srgbClr val="000000"/>
                </a:solidFill>
              </a:rPr>
              <a:t> </a:t>
            </a:r>
            <a:r>
              <a:rPr lang="en-GB" sz="2000" b="0" cap="none" baseline="0" dirty="0" err="1">
                <a:solidFill>
                  <a:srgbClr val="000000"/>
                </a:solidFill>
              </a:rPr>
              <a:t>faucibus</a:t>
            </a:r>
            <a:r>
              <a:rPr lang="en-GB" sz="2000" b="0" cap="none" baseline="0" dirty="0">
                <a:solidFill>
                  <a:srgbClr val="000000"/>
                </a:solidFill>
              </a:rPr>
              <a:t> </a:t>
            </a:r>
            <a:r>
              <a:rPr lang="en-GB" sz="2000" b="0" cap="none" baseline="0" dirty="0" err="1">
                <a:solidFill>
                  <a:srgbClr val="000000"/>
                </a:solidFill>
              </a:rPr>
              <a:t>odio</a:t>
            </a:r>
            <a:r>
              <a:rPr lang="en-GB" sz="2000" b="0" cap="none" baseline="0" dirty="0">
                <a:solidFill>
                  <a:srgbClr val="000000"/>
                </a:solidFill>
              </a:rPr>
              <a:t> id dictum. </a:t>
            </a:r>
            <a:r>
              <a:rPr lang="en-GB" sz="2000" b="0" cap="none" baseline="0" dirty="0" err="1">
                <a:solidFill>
                  <a:srgbClr val="000000"/>
                </a:solidFill>
              </a:rPr>
              <a:t>Etiam</a:t>
            </a:r>
            <a:r>
              <a:rPr lang="en-GB" sz="2000" b="0" cap="none" baseline="0" dirty="0">
                <a:solidFill>
                  <a:srgbClr val="000000"/>
                </a:solidFill>
              </a:rPr>
              <a:t> sit </a:t>
            </a:r>
            <a:r>
              <a:rPr lang="en-GB" sz="2000" b="0" cap="none" baseline="0" dirty="0" err="1">
                <a:solidFill>
                  <a:srgbClr val="000000"/>
                </a:solidFill>
              </a:rPr>
              <a:t>amet</a:t>
            </a:r>
            <a:r>
              <a:rPr lang="en-GB" sz="2000" b="0" cap="none" baseline="0" dirty="0">
                <a:solidFill>
                  <a:srgbClr val="000000"/>
                </a:solidFill>
              </a:rPr>
              <a:t> </a:t>
            </a:r>
            <a:r>
              <a:rPr lang="en-GB" sz="2000" b="0" cap="none" baseline="0" dirty="0" err="1">
                <a:solidFill>
                  <a:srgbClr val="000000"/>
                </a:solidFill>
              </a:rPr>
              <a:t>elit</a:t>
            </a:r>
            <a:r>
              <a:rPr lang="en-GB" sz="2000" b="0" cap="none" baseline="0" dirty="0">
                <a:solidFill>
                  <a:srgbClr val="000000"/>
                </a:solidFill>
              </a:rPr>
              <a:t> </a:t>
            </a:r>
            <a:r>
              <a:rPr lang="en-GB" sz="2000" b="0" cap="none" baseline="0" dirty="0" err="1">
                <a:solidFill>
                  <a:srgbClr val="000000"/>
                </a:solidFill>
              </a:rPr>
              <a:t>nec</a:t>
            </a:r>
            <a:r>
              <a:rPr lang="en-GB" sz="2000" b="0" cap="none" baseline="0" dirty="0">
                <a:solidFill>
                  <a:srgbClr val="000000"/>
                </a:solidFill>
              </a:rPr>
              <a:t> </a:t>
            </a:r>
            <a:r>
              <a:rPr lang="en-GB" sz="2000" b="0" cap="none" baseline="0" dirty="0" err="1">
                <a:solidFill>
                  <a:srgbClr val="000000"/>
                </a:solidFill>
              </a:rPr>
              <a:t>nibh</a:t>
            </a:r>
            <a:r>
              <a:rPr lang="en-GB" sz="2000" b="0" cap="none" baseline="0" dirty="0">
                <a:solidFill>
                  <a:srgbClr val="000000"/>
                </a:solidFill>
              </a:rPr>
              <a:t> pulvinar </a:t>
            </a:r>
            <a:r>
              <a:rPr lang="en-GB" sz="2000" b="0" cap="none" baseline="0" dirty="0" err="1">
                <a:solidFill>
                  <a:srgbClr val="000000"/>
                </a:solidFill>
              </a:rPr>
              <a:t>luctus</a:t>
            </a:r>
            <a:r>
              <a:rPr lang="en-GB" sz="2000" b="0" cap="none" baseline="0" dirty="0">
                <a:solidFill>
                  <a:srgbClr val="000000"/>
                </a:solidFill>
              </a:rPr>
              <a:t>. </a:t>
            </a:r>
            <a:r>
              <a:rPr lang="en-GB" sz="2000" b="0" cap="none" baseline="0" dirty="0" err="1">
                <a:solidFill>
                  <a:srgbClr val="000000"/>
                </a:solidFill>
              </a:rPr>
              <a:t>Vivamus</a:t>
            </a:r>
            <a:r>
              <a:rPr lang="en-GB" sz="2000" b="0" cap="none" baseline="0" dirty="0">
                <a:solidFill>
                  <a:srgbClr val="000000"/>
                </a:solidFill>
              </a:rPr>
              <a:t> </a:t>
            </a:r>
            <a:r>
              <a:rPr lang="en-GB" sz="2000" b="0" cap="none" baseline="0" dirty="0" err="1">
                <a:solidFill>
                  <a:srgbClr val="000000"/>
                </a:solidFill>
              </a:rPr>
              <a:t>sagittis</a:t>
            </a:r>
            <a:r>
              <a:rPr lang="en-GB" sz="2000" b="0" cap="none" baseline="0" dirty="0">
                <a:solidFill>
                  <a:srgbClr val="000000"/>
                </a:solidFill>
              </a:rPr>
              <a:t> </a:t>
            </a:r>
            <a:r>
              <a:rPr lang="en-GB" sz="2000" b="0" cap="none" baseline="0" dirty="0" err="1">
                <a:solidFill>
                  <a:srgbClr val="000000"/>
                </a:solidFill>
              </a:rPr>
              <a:t>posuere</a:t>
            </a:r>
            <a:r>
              <a:rPr lang="en-GB" sz="2000" b="0" cap="none" baseline="0" dirty="0">
                <a:solidFill>
                  <a:srgbClr val="000000"/>
                </a:solidFill>
              </a:rPr>
              <a:t> </a:t>
            </a:r>
            <a:r>
              <a:rPr lang="en-GB" sz="2000" b="0" cap="none" baseline="0" dirty="0" err="1">
                <a:solidFill>
                  <a:srgbClr val="000000"/>
                </a:solidFill>
              </a:rPr>
              <a:t>risus</a:t>
            </a:r>
            <a:r>
              <a:rPr lang="en-GB" sz="2000" b="0" cap="none" baseline="0" dirty="0">
                <a:solidFill>
                  <a:srgbClr val="000000"/>
                </a:solidFill>
              </a:rPr>
              <a:t> </a:t>
            </a:r>
            <a:r>
              <a:rPr lang="en-GB" sz="2000" b="0" cap="none" baseline="0" dirty="0" err="1">
                <a:solidFill>
                  <a:srgbClr val="000000"/>
                </a:solidFill>
              </a:rPr>
              <a:t>vel</a:t>
            </a:r>
            <a:r>
              <a:rPr lang="en-GB" sz="2000" b="0" cap="none" baseline="0" dirty="0">
                <a:solidFill>
                  <a:srgbClr val="000000"/>
                </a:solidFill>
              </a:rPr>
              <a:t> </a:t>
            </a:r>
            <a:r>
              <a:rPr lang="en-GB" sz="2000" b="0" cap="none" baseline="0" dirty="0" err="1">
                <a:solidFill>
                  <a:srgbClr val="000000"/>
                </a:solidFill>
              </a:rPr>
              <a:t>condimentum</a:t>
            </a:r>
            <a:r>
              <a:rPr lang="en-GB" sz="2000" b="0" cap="none" baseline="0" dirty="0">
                <a:solidFill>
                  <a:srgbClr val="000000"/>
                </a:solidFill>
              </a:rPr>
              <a:t>. Ut </a:t>
            </a:r>
            <a:r>
              <a:rPr lang="en-GB" sz="2000" b="0" cap="none" baseline="0" dirty="0" err="1">
                <a:solidFill>
                  <a:srgbClr val="000000"/>
                </a:solidFill>
              </a:rPr>
              <a:t>sagittis</a:t>
            </a:r>
            <a:r>
              <a:rPr lang="en-GB" sz="2000" b="0" cap="none" baseline="0" dirty="0">
                <a:solidFill>
                  <a:srgbClr val="000000"/>
                </a:solidFill>
              </a:rPr>
              <a:t> </a:t>
            </a:r>
            <a:r>
              <a:rPr lang="en-GB" sz="2000" b="0" cap="none" baseline="0" dirty="0" err="1">
                <a:solidFill>
                  <a:srgbClr val="000000"/>
                </a:solidFill>
              </a:rPr>
              <a:t>commodo</a:t>
            </a:r>
            <a:r>
              <a:rPr lang="en-GB" sz="2000" b="0" cap="none" baseline="0" dirty="0">
                <a:solidFill>
                  <a:srgbClr val="000000"/>
                </a:solidFill>
              </a:rPr>
              <a:t> </a:t>
            </a:r>
            <a:r>
              <a:rPr lang="en-GB" sz="2000" b="0" cap="none" baseline="0" dirty="0" err="1">
                <a:solidFill>
                  <a:srgbClr val="000000"/>
                </a:solidFill>
              </a:rPr>
              <a:t>egestas</a:t>
            </a:r>
            <a:r>
              <a:rPr lang="en-GB" sz="2000" b="0" cap="none" baseline="0" dirty="0">
                <a:solidFill>
                  <a:srgbClr val="000000"/>
                </a:solidFill>
              </a:rPr>
              <a:t>. </a:t>
            </a:r>
            <a:r>
              <a:rPr lang="en-GB" sz="2000" b="0" cap="none" baseline="0" dirty="0" err="1">
                <a:solidFill>
                  <a:srgbClr val="000000"/>
                </a:solidFill>
              </a:rPr>
              <a:t>Fusce</a:t>
            </a:r>
            <a:r>
              <a:rPr lang="en-GB" sz="2000" b="0" cap="none" baseline="0" dirty="0">
                <a:solidFill>
                  <a:srgbClr val="000000"/>
                </a:solidFill>
              </a:rPr>
              <a:t> </a:t>
            </a:r>
            <a:r>
              <a:rPr lang="en-GB" sz="2000" b="0" cap="none" baseline="0" dirty="0" err="1">
                <a:solidFill>
                  <a:srgbClr val="000000"/>
                </a:solidFill>
              </a:rPr>
              <a:t>aliquet</a:t>
            </a:r>
            <a:r>
              <a:rPr lang="en-GB" sz="2000" b="0" cap="none" baseline="0" dirty="0">
                <a:solidFill>
                  <a:srgbClr val="000000"/>
                </a:solidFill>
              </a:rPr>
              <a:t> </a:t>
            </a:r>
            <a:r>
              <a:rPr lang="en-GB" sz="2000" b="0" cap="none" baseline="0" dirty="0" err="1">
                <a:solidFill>
                  <a:srgbClr val="000000"/>
                </a:solidFill>
              </a:rPr>
              <a:t>metus</a:t>
            </a:r>
            <a:r>
              <a:rPr lang="en-GB" sz="2000" b="0" cap="none" baseline="0" dirty="0">
                <a:solidFill>
                  <a:srgbClr val="000000"/>
                </a:solidFill>
              </a:rPr>
              <a:t> a </a:t>
            </a:r>
            <a:r>
              <a:rPr lang="en-GB" sz="2000" b="0" cap="none" baseline="0" dirty="0" err="1">
                <a:solidFill>
                  <a:srgbClr val="000000"/>
                </a:solidFill>
              </a:rPr>
              <a:t>velit</a:t>
            </a:r>
            <a:r>
              <a:rPr lang="en-GB" sz="2000" b="0" cap="none" baseline="0" dirty="0">
                <a:solidFill>
                  <a:srgbClr val="000000"/>
                </a:solidFill>
              </a:rPr>
              <a:t> gravida </a:t>
            </a:r>
            <a:r>
              <a:rPr lang="en-GB" sz="2000" b="0" cap="none" baseline="0" dirty="0" err="1">
                <a:solidFill>
                  <a:srgbClr val="000000"/>
                </a:solidFill>
              </a:rPr>
              <a:t>euismod</a:t>
            </a:r>
            <a:r>
              <a:rPr lang="en-GB" sz="2000" b="0" cap="none" baseline="0" dirty="0">
                <a:solidFill>
                  <a:srgbClr val="000000"/>
                </a:solidFill>
              </a:rPr>
              <a:t>. </a:t>
            </a:r>
            <a:endParaRPr lang="en-US" dirty="0"/>
          </a:p>
        </p:txBody>
      </p:sp>
    </p:spTree>
    <p:extLst>
      <p:ext uri="{BB962C8B-B14F-4D97-AF65-F5344CB8AC3E}">
        <p14:creationId xmlns:p14="http://schemas.microsoft.com/office/powerpoint/2010/main" val="17319354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ody Slide Green">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2324A493-43AE-D47D-23D7-C48D01092642}"/>
              </a:ext>
            </a:extLst>
          </p:cNvPr>
          <p:cNvSpPr>
            <a:spLocks noGrp="1"/>
          </p:cNvSpPr>
          <p:nvPr>
            <p:ph type="body" sz="quarter" idx="10" hasCustomPrompt="1"/>
          </p:nvPr>
        </p:nvSpPr>
        <p:spPr>
          <a:xfrm>
            <a:off x="1484396" y="3757655"/>
            <a:ext cx="10639425" cy="4697042"/>
          </a:xfrm>
          <a:prstGeom prst="rect">
            <a:avLst/>
          </a:prstGeom>
        </p:spPr>
        <p:txBody>
          <a:bodyPr lIns="0" tIns="0" rIns="0" bIns="0"/>
          <a:lstStyle>
            <a:lvl1pPr marL="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3716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0574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7432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a:t>
            </a:r>
            <a:r>
              <a:rPr lang="en-GB" sz="2000" b="0" cap="none" baseline="0" dirty="0">
                <a:solidFill>
                  <a:srgbClr val="000000"/>
                </a:solidFill>
              </a:rPr>
              <a:t>Lorem ipsum </a:t>
            </a:r>
            <a:r>
              <a:rPr lang="en-GB" sz="2000" b="0" cap="none" baseline="0" dirty="0" err="1">
                <a:solidFill>
                  <a:srgbClr val="000000"/>
                </a:solidFill>
              </a:rPr>
              <a:t>dolor</a:t>
            </a:r>
            <a:r>
              <a:rPr lang="en-GB" sz="2000" b="0" cap="none" baseline="0" dirty="0">
                <a:solidFill>
                  <a:srgbClr val="000000"/>
                </a:solidFill>
              </a:rPr>
              <a:t> sit </a:t>
            </a:r>
            <a:r>
              <a:rPr lang="en-GB" sz="2000" b="0" cap="none" baseline="0" dirty="0" err="1">
                <a:solidFill>
                  <a:srgbClr val="000000"/>
                </a:solidFill>
              </a:rPr>
              <a:t>amet</a:t>
            </a:r>
            <a:r>
              <a:rPr lang="en-GB" sz="2000" b="0" cap="none" baseline="0" dirty="0">
                <a:solidFill>
                  <a:srgbClr val="000000"/>
                </a:solidFill>
              </a:rPr>
              <a:t>, </a:t>
            </a:r>
            <a:r>
              <a:rPr lang="en-GB" sz="2000" b="0" cap="none" baseline="0" dirty="0" err="1">
                <a:solidFill>
                  <a:srgbClr val="000000"/>
                </a:solidFill>
              </a:rPr>
              <a:t>consectetur</a:t>
            </a:r>
            <a:r>
              <a:rPr lang="en-GB" sz="2000" b="0" cap="none" baseline="0" dirty="0">
                <a:solidFill>
                  <a:srgbClr val="000000"/>
                </a:solidFill>
              </a:rPr>
              <a:t> </a:t>
            </a:r>
            <a:r>
              <a:rPr lang="en-GB" sz="2000" b="0" cap="none" baseline="0" dirty="0" err="1">
                <a:solidFill>
                  <a:srgbClr val="000000"/>
                </a:solidFill>
              </a:rPr>
              <a:t>adipiscing</a:t>
            </a:r>
            <a:r>
              <a:rPr lang="en-GB" sz="2000" b="0" cap="none" baseline="0" dirty="0">
                <a:solidFill>
                  <a:srgbClr val="000000"/>
                </a:solidFill>
              </a:rPr>
              <a:t> </a:t>
            </a:r>
            <a:r>
              <a:rPr lang="en-GB" sz="2000" b="0" cap="none" baseline="0" dirty="0" err="1">
                <a:solidFill>
                  <a:srgbClr val="000000"/>
                </a:solidFill>
              </a:rPr>
              <a:t>elit</a:t>
            </a:r>
            <a:r>
              <a:rPr lang="en-GB" sz="2000" b="0" cap="none" baseline="0" dirty="0">
                <a:solidFill>
                  <a:srgbClr val="000000"/>
                </a:solidFill>
              </a:rPr>
              <a:t>. Proin a </a:t>
            </a:r>
            <a:r>
              <a:rPr lang="en-GB" sz="2000" b="0" cap="none" baseline="0" dirty="0" err="1">
                <a:solidFill>
                  <a:srgbClr val="000000"/>
                </a:solidFill>
              </a:rPr>
              <a:t>massa</a:t>
            </a:r>
            <a:r>
              <a:rPr lang="en-GB" sz="2000" b="0" cap="none" baseline="0" dirty="0">
                <a:solidFill>
                  <a:srgbClr val="000000"/>
                </a:solidFill>
              </a:rPr>
              <a:t> </a:t>
            </a:r>
            <a:r>
              <a:rPr lang="en-GB" sz="2000" b="0" cap="none" baseline="0" dirty="0" err="1">
                <a:solidFill>
                  <a:srgbClr val="000000"/>
                </a:solidFill>
              </a:rPr>
              <a:t>justo</a:t>
            </a:r>
            <a:r>
              <a:rPr lang="en-GB" sz="2000" b="0" cap="none" baseline="0" dirty="0">
                <a:solidFill>
                  <a:srgbClr val="000000"/>
                </a:solidFill>
              </a:rPr>
              <a:t>. Aenean </a:t>
            </a:r>
            <a:r>
              <a:rPr lang="en-GB" sz="2000" b="0" cap="none" baseline="0" dirty="0" err="1">
                <a:solidFill>
                  <a:srgbClr val="000000"/>
                </a:solidFill>
              </a:rPr>
              <a:t>sagittis</a:t>
            </a:r>
            <a:r>
              <a:rPr lang="en-GB" sz="2000" b="0" cap="none" baseline="0" dirty="0">
                <a:solidFill>
                  <a:srgbClr val="000000"/>
                </a:solidFill>
              </a:rPr>
              <a:t> </a:t>
            </a:r>
            <a:r>
              <a:rPr lang="en-GB" sz="2000" b="0" cap="none" baseline="0" dirty="0" err="1">
                <a:solidFill>
                  <a:srgbClr val="000000"/>
                </a:solidFill>
              </a:rPr>
              <a:t>scelerisque</a:t>
            </a:r>
            <a:r>
              <a:rPr lang="en-GB" sz="2000" b="0" cap="none" baseline="0" dirty="0">
                <a:solidFill>
                  <a:srgbClr val="000000"/>
                </a:solidFill>
              </a:rPr>
              <a:t> </a:t>
            </a:r>
            <a:r>
              <a:rPr lang="en-GB" sz="2000" b="0" cap="none" baseline="0" dirty="0" err="1">
                <a:solidFill>
                  <a:srgbClr val="000000"/>
                </a:solidFill>
              </a:rPr>
              <a:t>commodo</a:t>
            </a:r>
            <a:r>
              <a:rPr lang="en-GB" sz="2000" b="0" cap="none" baseline="0" dirty="0">
                <a:solidFill>
                  <a:srgbClr val="000000"/>
                </a:solidFill>
              </a:rPr>
              <a:t>. Morbi </a:t>
            </a:r>
            <a:r>
              <a:rPr lang="en-GB" sz="2000" b="0" cap="none" baseline="0" dirty="0" err="1">
                <a:solidFill>
                  <a:srgbClr val="000000"/>
                </a:solidFill>
              </a:rPr>
              <a:t>commodo</a:t>
            </a:r>
            <a:r>
              <a:rPr lang="en-GB" sz="2000" b="0" cap="none" baseline="0" dirty="0">
                <a:solidFill>
                  <a:srgbClr val="000000"/>
                </a:solidFill>
              </a:rPr>
              <a:t> dui id </a:t>
            </a:r>
            <a:r>
              <a:rPr lang="en-GB" sz="2000" b="0" cap="none" baseline="0" dirty="0" err="1">
                <a:solidFill>
                  <a:srgbClr val="000000"/>
                </a:solidFill>
              </a:rPr>
              <a:t>purus</a:t>
            </a:r>
            <a:r>
              <a:rPr lang="en-GB" sz="2000" b="0" cap="none" baseline="0" dirty="0">
                <a:solidFill>
                  <a:srgbClr val="000000"/>
                </a:solidFill>
              </a:rPr>
              <a:t> cursus, sit </a:t>
            </a:r>
            <a:r>
              <a:rPr lang="en-GB" sz="2000" b="0" cap="none" baseline="0" dirty="0" err="1">
                <a:solidFill>
                  <a:srgbClr val="000000"/>
                </a:solidFill>
              </a:rPr>
              <a:t>amet</a:t>
            </a:r>
            <a:r>
              <a:rPr lang="en-GB" sz="2000" b="0" cap="none" baseline="0" dirty="0">
                <a:solidFill>
                  <a:srgbClr val="000000"/>
                </a:solidFill>
              </a:rPr>
              <a:t> </a:t>
            </a:r>
            <a:r>
              <a:rPr lang="en-GB" sz="2000" b="0" cap="none" baseline="0" dirty="0" err="1">
                <a:solidFill>
                  <a:srgbClr val="000000"/>
                </a:solidFill>
              </a:rPr>
              <a:t>viverra</a:t>
            </a:r>
            <a:r>
              <a:rPr lang="en-GB" sz="2000" b="0" cap="none" baseline="0" dirty="0">
                <a:solidFill>
                  <a:srgbClr val="000000"/>
                </a:solidFill>
              </a:rPr>
              <a:t> </a:t>
            </a:r>
            <a:r>
              <a:rPr lang="en-GB" sz="2000" b="0" cap="none" baseline="0" dirty="0" err="1">
                <a:solidFill>
                  <a:srgbClr val="000000"/>
                </a:solidFill>
              </a:rPr>
              <a:t>erat</a:t>
            </a:r>
            <a:r>
              <a:rPr lang="en-GB" sz="2000" b="0" cap="none" baseline="0" dirty="0">
                <a:solidFill>
                  <a:srgbClr val="000000"/>
                </a:solidFill>
              </a:rPr>
              <a:t> </a:t>
            </a:r>
            <a:r>
              <a:rPr lang="en-GB" sz="2000" b="0" cap="none" baseline="0" dirty="0" err="1">
                <a:solidFill>
                  <a:srgbClr val="000000"/>
                </a:solidFill>
              </a:rPr>
              <a:t>pretium</a:t>
            </a:r>
            <a:r>
              <a:rPr lang="en-GB" sz="2000" b="0" cap="none" baseline="0" dirty="0">
                <a:solidFill>
                  <a:srgbClr val="000000"/>
                </a:solidFill>
              </a:rPr>
              <a:t>. </a:t>
            </a:r>
            <a:r>
              <a:rPr lang="en-GB" sz="2000" b="0" cap="none" baseline="0" dirty="0" err="1">
                <a:solidFill>
                  <a:srgbClr val="000000"/>
                </a:solidFill>
              </a:rPr>
              <a:t>Etiam</a:t>
            </a:r>
            <a:r>
              <a:rPr lang="en-GB" sz="2000" b="0" cap="none" baseline="0" dirty="0">
                <a:solidFill>
                  <a:srgbClr val="000000"/>
                </a:solidFill>
              </a:rPr>
              <a:t> auctor </a:t>
            </a:r>
            <a:r>
              <a:rPr lang="en-GB" sz="2000" b="0" cap="none" baseline="0" dirty="0" err="1">
                <a:solidFill>
                  <a:srgbClr val="000000"/>
                </a:solidFill>
              </a:rPr>
              <a:t>velit</a:t>
            </a:r>
            <a:r>
              <a:rPr lang="en-GB" sz="2000" b="0" cap="none" baseline="0" dirty="0">
                <a:solidFill>
                  <a:srgbClr val="000000"/>
                </a:solidFill>
              </a:rPr>
              <a:t> </a:t>
            </a:r>
            <a:r>
              <a:rPr lang="en-GB" sz="2000" b="0" cap="none" baseline="0" dirty="0" err="1">
                <a:solidFill>
                  <a:srgbClr val="000000"/>
                </a:solidFill>
              </a:rPr>
              <a:t>sed</a:t>
            </a:r>
            <a:r>
              <a:rPr lang="en-GB" sz="2000" b="0" cap="none" baseline="0" dirty="0">
                <a:solidFill>
                  <a:srgbClr val="000000"/>
                </a:solidFill>
              </a:rPr>
              <a:t> </a:t>
            </a:r>
            <a:r>
              <a:rPr lang="en-GB" sz="2000" b="0" cap="none" baseline="0" dirty="0" err="1">
                <a:solidFill>
                  <a:srgbClr val="000000"/>
                </a:solidFill>
              </a:rPr>
              <a:t>dolor</a:t>
            </a:r>
            <a:r>
              <a:rPr lang="en-GB" sz="2000" b="0" cap="none" baseline="0" dirty="0">
                <a:solidFill>
                  <a:srgbClr val="000000"/>
                </a:solidFill>
              </a:rPr>
              <a:t> </a:t>
            </a:r>
            <a:r>
              <a:rPr lang="en-GB" sz="2000" b="0" cap="none" baseline="0" dirty="0" err="1">
                <a:solidFill>
                  <a:srgbClr val="000000"/>
                </a:solidFill>
              </a:rPr>
              <a:t>pellentesque</a:t>
            </a:r>
            <a:r>
              <a:rPr lang="en-GB" sz="2000" b="0" cap="none" baseline="0" dirty="0">
                <a:solidFill>
                  <a:srgbClr val="000000"/>
                </a:solidFill>
              </a:rPr>
              <a:t> </a:t>
            </a:r>
            <a:r>
              <a:rPr lang="en-GB" sz="2000" b="0" cap="none" baseline="0" dirty="0" err="1">
                <a:solidFill>
                  <a:srgbClr val="000000"/>
                </a:solidFill>
              </a:rPr>
              <a:t>congue</a:t>
            </a:r>
            <a:r>
              <a:rPr lang="en-GB" sz="2000" b="0" cap="none" baseline="0" dirty="0">
                <a:solidFill>
                  <a:srgbClr val="000000"/>
                </a:solidFill>
              </a:rPr>
              <a:t> </a:t>
            </a:r>
            <a:r>
              <a:rPr lang="en-GB" sz="2000" b="0" cap="none" baseline="0" dirty="0" err="1">
                <a:solidFill>
                  <a:srgbClr val="000000"/>
                </a:solidFill>
              </a:rPr>
              <a:t>nec</a:t>
            </a:r>
            <a:r>
              <a:rPr lang="en-GB" sz="2000" b="0" cap="none" baseline="0" dirty="0">
                <a:solidFill>
                  <a:srgbClr val="000000"/>
                </a:solidFill>
              </a:rPr>
              <a:t> </a:t>
            </a:r>
            <a:r>
              <a:rPr lang="en-GB" sz="2000" b="0" cap="none" baseline="0" dirty="0" err="1">
                <a:solidFill>
                  <a:srgbClr val="000000"/>
                </a:solidFill>
              </a:rPr>
              <a:t>nec</a:t>
            </a:r>
            <a:r>
              <a:rPr lang="en-GB" sz="2000" b="0" cap="none" baseline="0" dirty="0">
                <a:solidFill>
                  <a:srgbClr val="000000"/>
                </a:solidFill>
              </a:rPr>
              <a:t> </a:t>
            </a:r>
            <a:r>
              <a:rPr lang="en-GB" sz="2000" b="0" cap="none" baseline="0" dirty="0" err="1">
                <a:solidFill>
                  <a:srgbClr val="000000"/>
                </a:solidFill>
              </a:rPr>
              <a:t>metus</a:t>
            </a:r>
            <a:r>
              <a:rPr lang="en-GB" sz="2000" b="0" cap="none" baseline="0" dirty="0">
                <a:solidFill>
                  <a:srgbClr val="000000"/>
                </a:solidFill>
              </a:rPr>
              <a:t>. In </a:t>
            </a:r>
            <a:r>
              <a:rPr lang="en-GB" sz="2000" b="0" cap="none" baseline="0" dirty="0" err="1">
                <a:solidFill>
                  <a:srgbClr val="000000"/>
                </a:solidFill>
              </a:rPr>
              <a:t>posuere</a:t>
            </a:r>
            <a:r>
              <a:rPr lang="en-GB" sz="2000" b="0" cap="none" baseline="0" dirty="0">
                <a:solidFill>
                  <a:srgbClr val="000000"/>
                </a:solidFill>
              </a:rPr>
              <a:t> </a:t>
            </a:r>
            <a:r>
              <a:rPr lang="en-GB" sz="2000" b="0" cap="none" baseline="0" dirty="0" err="1">
                <a:solidFill>
                  <a:srgbClr val="000000"/>
                </a:solidFill>
              </a:rPr>
              <a:t>faucibus</a:t>
            </a:r>
            <a:r>
              <a:rPr lang="en-GB" sz="2000" b="0" cap="none" baseline="0" dirty="0">
                <a:solidFill>
                  <a:srgbClr val="000000"/>
                </a:solidFill>
              </a:rPr>
              <a:t> </a:t>
            </a:r>
            <a:r>
              <a:rPr lang="en-GB" sz="2000" b="0" cap="none" baseline="0" dirty="0" err="1">
                <a:solidFill>
                  <a:srgbClr val="000000"/>
                </a:solidFill>
              </a:rPr>
              <a:t>odio</a:t>
            </a:r>
            <a:r>
              <a:rPr lang="en-GB" sz="2000" b="0" cap="none" baseline="0" dirty="0">
                <a:solidFill>
                  <a:srgbClr val="000000"/>
                </a:solidFill>
              </a:rPr>
              <a:t> id dictum. </a:t>
            </a:r>
            <a:r>
              <a:rPr lang="en-GB" sz="2000" b="0" cap="none" baseline="0" dirty="0" err="1">
                <a:solidFill>
                  <a:srgbClr val="000000"/>
                </a:solidFill>
              </a:rPr>
              <a:t>Etiam</a:t>
            </a:r>
            <a:r>
              <a:rPr lang="en-GB" sz="2000" b="0" cap="none" baseline="0" dirty="0">
                <a:solidFill>
                  <a:srgbClr val="000000"/>
                </a:solidFill>
              </a:rPr>
              <a:t> sit </a:t>
            </a:r>
            <a:r>
              <a:rPr lang="en-GB" sz="2000" b="0" cap="none" baseline="0" dirty="0" err="1">
                <a:solidFill>
                  <a:srgbClr val="000000"/>
                </a:solidFill>
              </a:rPr>
              <a:t>amet</a:t>
            </a:r>
            <a:r>
              <a:rPr lang="en-GB" sz="2000" b="0" cap="none" baseline="0" dirty="0">
                <a:solidFill>
                  <a:srgbClr val="000000"/>
                </a:solidFill>
              </a:rPr>
              <a:t> </a:t>
            </a:r>
            <a:r>
              <a:rPr lang="en-GB" sz="2000" b="0" cap="none" baseline="0" dirty="0" err="1">
                <a:solidFill>
                  <a:srgbClr val="000000"/>
                </a:solidFill>
              </a:rPr>
              <a:t>elit</a:t>
            </a:r>
            <a:r>
              <a:rPr lang="en-GB" sz="2000" b="0" cap="none" baseline="0" dirty="0">
                <a:solidFill>
                  <a:srgbClr val="000000"/>
                </a:solidFill>
              </a:rPr>
              <a:t> </a:t>
            </a:r>
            <a:r>
              <a:rPr lang="en-GB" sz="2000" b="0" cap="none" baseline="0" dirty="0" err="1">
                <a:solidFill>
                  <a:srgbClr val="000000"/>
                </a:solidFill>
              </a:rPr>
              <a:t>nec</a:t>
            </a:r>
            <a:r>
              <a:rPr lang="en-GB" sz="2000" b="0" cap="none" baseline="0" dirty="0">
                <a:solidFill>
                  <a:srgbClr val="000000"/>
                </a:solidFill>
              </a:rPr>
              <a:t> </a:t>
            </a:r>
            <a:r>
              <a:rPr lang="en-GB" sz="2000" b="0" cap="none" baseline="0" dirty="0" err="1">
                <a:solidFill>
                  <a:srgbClr val="000000"/>
                </a:solidFill>
              </a:rPr>
              <a:t>nibh</a:t>
            </a:r>
            <a:r>
              <a:rPr lang="en-GB" sz="2000" b="0" cap="none" baseline="0" dirty="0">
                <a:solidFill>
                  <a:srgbClr val="000000"/>
                </a:solidFill>
              </a:rPr>
              <a:t> pulvinar </a:t>
            </a:r>
            <a:r>
              <a:rPr lang="en-GB" sz="2000" b="0" cap="none" baseline="0" dirty="0" err="1">
                <a:solidFill>
                  <a:srgbClr val="000000"/>
                </a:solidFill>
              </a:rPr>
              <a:t>luctus</a:t>
            </a:r>
            <a:r>
              <a:rPr lang="en-GB" sz="2000" b="0" cap="none" baseline="0" dirty="0">
                <a:solidFill>
                  <a:srgbClr val="000000"/>
                </a:solidFill>
              </a:rPr>
              <a:t>. </a:t>
            </a:r>
            <a:r>
              <a:rPr lang="en-GB" sz="2000" b="0" cap="none" baseline="0" dirty="0" err="1">
                <a:solidFill>
                  <a:srgbClr val="000000"/>
                </a:solidFill>
              </a:rPr>
              <a:t>Vivamus</a:t>
            </a:r>
            <a:r>
              <a:rPr lang="en-GB" sz="2000" b="0" cap="none" baseline="0" dirty="0">
                <a:solidFill>
                  <a:srgbClr val="000000"/>
                </a:solidFill>
              </a:rPr>
              <a:t> </a:t>
            </a:r>
            <a:r>
              <a:rPr lang="en-GB" sz="2000" b="0" cap="none" baseline="0" dirty="0" err="1">
                <a:solidFill>
                  <a:srgbClr val="000000"/>
                </a:solidFill>
              </a:rPr>
              <a:t>sagittis</a:t>
            </a:r>
            <a:r>
              <a:rPr lang="en-GB" sz="2000" b="0" cap="none" baseline="0" dirty="0">
                <a:solidFill>
                  <a:srgbClr val="000000"/>
                </a:solidFill>
              </a:rPr>
              <a:t> </a:t>
            </a:r>
            <a:r>
              <a:rPr lang="en-GB" sz="2000" b="0" cap="none" baseline="0" dirty="0" err="1">
                <a:solidFill>
                  <a:srgbClr val="000000"/>
                </a:solidFill>
              </a:rPr>
              <a:t>posuere</a:t>
            </a:r>
            <a:r>
              <a:rPr lang="en-GB" sz="2000" b="0" cap="none" baseline="0" dirty="0">
                <a:solidFill>
                  <a:srgbClr val="000000"/>
                </a:solidFill>
              </a:rPr>
              <a:t> </a:t>
            </a:r>
            <a:r>
              <a:rPr lang="en-GB" sz="2000" b="0" cap="none" baseline="0" dirty="0" err="1">
                <a:solidFill>
                  <a:srgbClr val="000000"/>
                </a:solidFill>
              </a:rPr>
              <a:t>risus</a:t>
            </a:r>
            <a:r>
              <a:rPr lang="en-GB" sz="2000" b="0" cap="none" baseline="0" dirty="0">
                <a:solidFill>
                  <a:srgbClr val="000000"/>
                </a:solidFill>
              </a:rPr>
              <a:t> </a:t>
            </a:r>
            <a:r>
              <a:rPr lang="en-GB" sz="2000" b="0" cap="none" baseline="0" dirty="0" err="1">
                <a:solidFill>
                  <a:srgbClr val="000000"/>
                </a:solidFill>
              </a:rPr>
              <a:t>vel</a:t>
            </a:r>
            <a:r>
              <a:rPr lang="en-GB" sz="2000" b="0" cap="none" baseline="0" dirty="0">
                <a:solidFill>
                  <a:srgbClr val="000000"/>
                </a:solidFill>
              </a:rPr>
              <a:t> </a:t>
            </a:r>
            <a:r>
              <a:rPr lang="en-GB" sz="2000" b="0" cap="none" baseline="0" dirty="0" err="1">
                <a:solidFill>
                  <a:srgbClr val="000000"/>
                </a:solidFill>
              </a:rPr>
              <a:t>condimentum</a:t>
            </a:r>
            <a:r>
              <a:rPr lang="en-GB" sz="2000" b="0" cap="none" baseline="0" dirty="0">
                <a:solidFill>
                  <a:srgbClr val="000000"/>
                </a:solidFill>
              </a:rPr>
              <a:t>. Ut </a:t>
            </a:r>
            <a:r>
              <a:rPr lang="en-GB" sz="2000" b="0" cap="none" baseline="0" dirty="0" err="1">
                <a:solidFill>
                  <a:srgbClr val="000000"/>
                </a:solidFill>
              </a:rPr>
              <a:t>sagittis</a:t>
            </a:r>
            <a:r>
              <a:rPr lang="en-GB" sz="2000" b="0" cap="none" baseline="0" dirty="0">
                <a:solidFill>
                  <a:srgbClr val="000000"/>
                </a:solidFill>
              </a:rPr>
              <a:t> </a:t>
            </a:r>
            <a:r>
              <a:rPr lang="en-GB" sz="2000" b="0" cap="none" baseline="0" dirty="0" err="1">
                <a:solidFill>
                  <a:srgbClr val="000000"/>
                </a:solidFill>
              </a:rPr>
              <a:t>commodo</a:t>
            </a:r>
            <a:r>
              <a:rPr lang="en-GB" sz="2000" b="0" cap="none" baseline="0" dirty="0">
                <a:solidFill>
                  <a:srgbClr val="000000"/>
                </a:solidFill>
              </a:rPr>
              <a:t> </a:t>
            </a:r>
            <a:r>
              <a:rPr lang="en-GB" sz="2000" b="0" cap="none" baseline="0" dirty="0" err="1">
                <a:solidFill>
                  <a:srgbClr val="000000"/>
                </a:solidFill>
              </a:rPr>
              <a:t>egestas</a:t>
            </a:r>
            <a:r>
              <a:rPr lang="en-GB" sz="2000" b="0" cap="none" baseline="0" dirty="0">
                <a:solidFill>
                  <a:srgbClr val="000000"/>
                </a:solidFill>
              </a:rPr>
              <a:t>. </a:t>
            </a:r>
            <a:r>
              <a:rPr lang="en-GB" sz="2000" b="0" cap="none" baseline="0" dirty="0" err="1">
                <a:solidFill>
                  <a:srgbClr val="000000"/>
                </a:solidFill>
              </a:rPr>
              <a:t>Fusce</a:t>
            </a:r>
            <a:r>
              <a:rPr lang="en-GB" sz="2000" b="0" cap="none" baseline="0" dirty="0">
                <a:solidFill>
                  <a:srgbClr val="000000"/>
                </a:solidFill>
              </a:rPr>
              <a:t> </a:t>
            </a:r>
            <a:r>
              <a:rPr lang="en-GB" sz="2000" b="0" cap="none" baseline="0" dirty="0" err="1">
                <a:solidFill>
                  <a:srgbClr val="000000"/>
                </a:solidFill>
              </a:rPr>
              <a:t>aliquet</a:t>
            </a:r>
            <a:r>
              <a:rPr lang="en-GB" sz="2000" b="0" cap="none" baseline="0" dirty="0">
                <a:solidFill>
                  <a:srgbClr val="000000"/>
                </a:solidFill>
              </a:rPr>
              <a:t> </a:t>
            </a:r>
            <a:r>
              <a:rPr lang="en-GB" sz="2000" b="0" cap="none" baseline="0" dirty="0" err="1">
                <a:solidFill>
                  <a:srgbClr val="000000"/>
                </a:solidFill>
              </a:rPr>
              <a:t>metus</a:t>
            </a:r>
            <a:r>
              <a:rPr lang="en-GB" sz="2000" b="0" cap="none" baseline="0" dirty="0">
                <a:solidFill>
                  <a:srgbClr val="000000"/>
                </a:solidFill>
              </a:rPr>
              <a:t> a </a:t>
            </a:r>
            <a:r>
              <a:rPr lang="en-GB" sz="2000" b="0" cap="none" baseline="0" dirty="0" err="1">
                <a:solidFill>
                  <a:srgbClr val="000000"/>
                </a:solidFill>
              </a:rPr>
              <a:t>velit</a:t>
            </a:r>
            <a:r>
              <a:rPr lang="en-GB" sz="2000" b="0" cap="none" baseline="0" dirty="0">
                <a:solidFill>
                  <a:srgbClr val="000000"/>
                </a:solidFill>
              </a:rPr>
              <a:t> gravida </a:t>
            </a:r>
            <a:r>
              <a:rPr lang="en-GB" sz="2000" b="0" cap="none" baseline="0" dirty="0" err="1">
                <a:solidFill>
                  <a:srgbClr val="000000"/>
                </a:solidFill>
              </a:rPr>
              <a:t>euismod</a:t>
            </a:r>
            <a:r>
              <a:rPr lang="en-GB" sz="2000" b="0" cap="none" baseline="0" dirty="0">
                <a:solidFill>
                  <a:srgbClr val="000000"/>
                </a:solidFill>
              </a:rPr>
              <a:t>. </a:t>
            </a:r>
            <a:endParaRPr lang="en-US" dirty="0"/>
          </a:p>
        </p:txBody>
      </p:sp>
      <p:sp>
        <p:nvSpPr>
          <p:cNvPr id="19" name="Text Placeholder 18">
            <a:extLst>
              <a:ext uri="{FF2B5EF4-FFF2-40B4-BE49-F238E27FC236}">
                <a16:creationId xmlns:a16="http://schemas.microsoft.com/office/drawing/2014/main" id="{702B49A8-BDE2-2BDE-27E4-AE82B4724A7C}"/>
              </a:ext>
            </a:extLst>
          </p:cNvPr>
          <p:cNvSpPr>
            <a:spLocks noGrp="1"/>
          </p:cNvSpPr>
          <p:nvPr>
            <p:ph type="body" sz="quarter" idx="11" hasCustomPrompt="1"/>
          </p:nvPr>
        </p:nvSpPr>
        <p:spPr>
          <a:xfrm>
            <a:off x="1484396" y="1089193"/>
            <a:ext cx="9492100" cy="836159"/>
          </a:xfrm>
          <a:prstGeom prst="rect">
            <a:avLst/>
          </a:prstGeom>
          <a:solidFill>
            <a:srgbClr val="104B2B"/>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Click to edit BODY TEXT HEADER</a:t>
            </a:r>
          </a:p>
        </p:txBody>
      </p:sp>
      <p:sp>
        <p:nvSpPr>
          <p:cNvPr id="21" name="Text Placeholder 20">
            <a:extLst>
              <a:ext uri="{FF2B5EF4-FFF2-40B4-BE49-F238E27FC236}">
                <a16:creationId xmlns:a16="http://schemas.microsoft.com/office/drawing/2014/main" id="{29934B02-E8A1-51A3-289C-42706D2F1D55}"/>
              </a:ext>
            </a:extLst>
          </p:cNvPr>
          <p:cNvSpPr>
            <a:spLocks noGrp="1"/>
          </p:cNvSpPr>
          <p:nvPr>
            <p:ph type="body" sz="quarter" idx="12" hasCustomPrompt="1"/>
          </p:nvPr>
        </p:nvSpPr>
        <p:spPr>
          <a:xfrm>
            <a:off x="1484397" y="2984543"/>
            <a:ext cx="10639424" cy="773112"/>
          </a:xfrm>
          <a:prstGeom prst="rect">
            <a:avLst/>
          </a:prstGeom>
        </p:spPr>
        <p:txBody>
          <a:bodyPr lIns="0" tIns="0" rIns="0" bIns="0"/>
          <a:lstStyle>
            <a:lvl1pPr marL="0" indent="0">
              <a:buNone/>
              <a:defRPr sz="3600" b="1">
                <a:solidFill>
                  <a:srgbClr val="184547"/>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Click to edit Heading style</a:t>
            </a:r>
          </a:p>
        </p:txBody>
      </p:sp>
      <p:pic>
        <p:nvPicPr>
          <p:cNvPr id="7" name="Graphic 6">
            <a:extLst>
              <a:ext uri="{FF2B5EF4-FFF2-40B4-BE49-F238E27FC236}">
                <a16:creationId xmlns:a16="http://schemas.microsoft.com/office/drawing/2014/main" id="{1ADF39BB-4879-31A9-2C9E-6EE73D1A332F}"/>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1668125" y="4768522"/>
            <a:ext cx="6619875" cy="5514975"/>
          </a:xfrm>
          <a:prstGeom prst="rect">
            <a:avLst/>
          </a:prstGeom>
        </p:spPr>
      </p:pic>
      <p:grpSp>
        <p:nvGrpSpPr>
          <p:cNvPr id="9" name="Group 8">
            <a:extLst>
              <a:ext uri="{FF2B5EF4-FFF2-40B4-BE49-F238E27FC236}">
                <a16:creationId xmlns:a16="http://schemas.microsoft.com/office/drawing/2014/main" id="{A6327118-95D0-2FD7-C9DC-E4F32AB5E8B2}"/>
              </a:ext>
            </a:extLst>
          </p:cNvPr>
          <p:cNvGrpSpPr/>
          <p:nvPr userDrawn="1"/>
        </p:nvGrpSpPr>
        <p:grpSpPr>
          <a:xfrm>
            <a:off x="15852647" y="669536"/>
            <a:ext cx="1747021" cy="1400976"/>
            <a:chOff x="15852647" y="669536"/>
            <a:chExt cx="1747021" cy="1400976"/>
          </a:xfrm>
        </p:grpSpPr>
        <p:sp>
          <p:nvSpPr>
            <p:cNvPr id="10" name="Freeform: Shape 9">
              <a:extLst>
                <a:ext uri="{FF2B5EF4-FFF2-40B4-BE49-F238E27FC236}">
                  <a16:creationId xmlns:a16="http://schemas.microsoft.com/office/drawing/2014/main" id="{1A64D40A-075D-CB5B-C01B-C76C7FB054E7}"/>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104B2B"/>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D1430FF6-58D3-A2D5-57B8-3D4356CB9BC3}"/>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90CD66D6-0632-6AFD-8F21-8F8E76B1F71E}"/>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C7079785-5BE8-3DFE-B8A3-84F63A942176}"/>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77BA89A5-16F4-233A-A25D-4C2FDE8C106E}"/>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5995DEF5-B835-CFC7-57C2-8C18013FEE98}"/>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66E7A9FD-C095-F24E-4ECF-805F8635754B}"/>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CF5F3C96-AF62-3594-BA93-A0AE05E3C4C2}"/>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4CE657ED-B6D0-5907-1F5D-8C93838C88CC}"/>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2B0FF00C-129A-41A4-C116-D85DC86B1CDA}"/>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104B2B"/>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CBD20FE1-6786-379B-3D82-DA8961E66128}"/>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EC605DA5-4190-F3CA-BB7F-AAD40B10ED41}"/>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386107DD-8C15-C61B-B3E4-14AEB9D8181C}"/>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CD5C2F77-442A-87E9-27D8-0F7975428852}"/>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7F7DF757-58E8-AB27-E386-598D084733FD}"/>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AA67FFAE-B4D4-2878-F4DC-EE90A69D8750}"/>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89FD3131-5DAE-2C9C-6E9A-B7B353AC0487}"/>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B7DDCDA9-28C5-813B-6EBF-0A53D7F265CE}"/>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104B2B"/>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A3A3166E-7561-A064-F192-A1E08DC152B5}"/>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A33324BA-A683-213A-52DA-86935C016581}"/>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088317F1-3116-1390-FD10-FB1A213E728A}"/>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A9B6AC75-C3CA-43CD-EB1A-E66C0D133845}"/>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1CBD2E23-C18B-16CE-9DD1-F251947B7BF6}"/>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E6E24D8C-0166-7AB0-4697-26C0833EE6EE}"/>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8536F36D-7AD0-4ACE-2173-F6F2550C1F5A}"/>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E03B2EEF-D327-9975-B27E-BBCBC2789A1D}"/>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550A0A37-F517-3CBA-3661-B64185752B7E}"/>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04993486-8C74-1C76-009D-4D0971BF0C77}"/>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7B81CA98-BA0C-F473-FBCC-9F49D87725BF}"/>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3A56527B-72FC-7586-28E8-B049946D5E52}"/>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0B8621DE-8739-7B63-FFC8-91113C4DCA48}"/>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43C1A076-3BB5-CA1E-7285-26185E1ED3E3}"/>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6" name="Freeform: Shape 45">
              <a:extLst>
                <a:ext uri="{FF2B5EF4-FFF2-40B4-BE49-F238E27FC236}">
                  <a16:creationId xmlns:a16="http://schemas.microsoft.com/office/drawing/2014/main" id="{81AA2206-1124-0591-B992-9EDD4B8CC76C}"/>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47" name="Freeform: Shape 46">
              <a:extLst>
                <a:ext uri="{FF2B5EF4-FFF2-40B4-BE49-F238E27FC236}">
                  <a16:creationId xmlns:a16="http://schemas.microsoft.com/office/drawing/2014/main" id="{3F89BBC9-C262-7E0E-FC23-7650E522D4CC}"/>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48" name="Freeform: Shape 47">
              <a:extLst>
                <a:ext uri="{FF2B5EF4-FFF2-40B4-BE49-F238E27FC236}">
                  <a16:creationId xmlns:a16="http://schemas.microsoft.com/office/drawing/2014/main" id="{7E03DE3E-CF58-BA31-4563-81B829C470A6}"/>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Tree>
    <p:extLst>
      <p:ext uri="{BB962C8B-B14F-4D97-AF65-F5344CB8AC3E}">
        <p14:creationId xmlns:p14="http://schemas.microsoft.com/office/powerpoint/2010/main" val="118837839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ody Slide Green Blank">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702B49A8-BDE2-2BDE-27E4-AE82B4724A7C}"/>
              </a:ext>
            </a:extLst>
          </p:cNvPr>
          <p:cNvSpPr>
            <a:spLocks noGrp="1"/>
          </p:cNvSpPr>
          <p:nvPr>
            <p:ph type="body" sz="quarter" idx="11" hasCustomPrompt="1"/>
          </p:nvPr>
        </p:nvSpPr>
        <p:spPr>
          <a:xfrm>
            <a:off x="1484396" y="1089193"/>
            <a:ext cx="9492100" cy="836159"/>
          </a:xfrm>
          <a:prstGeom prst="rect">
            <a:avLst/>
          </a:prstGeom>
          <a:solidFill>
            <a:srgbClr val="104B2B"/>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Click to edit BODY TEXT HEADER</a:t>
            </a:r>
          </a:p>
        </p:txBody>
      </p:sp>
      <p:pic>
        <p:nvPicPr>
          <p:cNvPr id="7" name="Graphic 6">
            <a:extLst>
              <a:ext uri="{FF2B5EF4-FFF2-40B4-BE49-F238E27FC236}">
                <a16:creationId xmlns:a16="http://schemas.microsoft.com/office/drawing/2014/main" id="{1ADF39BB-4879-31A9-2C9E-6EE73D1A332F}"/>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1668125" y="4768522"/>
            <a:ext cx="6619875" cy="5514975"/>
          </a:xfrm>
          <a:prstGeom prst="rect">
            <a:avLst/>
          </a:prstGeom>
        </p:spPr>
      </p:pic>
      <p:grpSp>
        <p:nvGrpSpPr>
          <p:cNvPr id="2" name="Group 1">
            <a:extLst>
              <a:ext uri="{FF2B5EF4-FFF2-40B4-BE49-F238E27FC236}">
                <a16:creationId xmlns:a16="http://schemas.microsoft.com/office/drawing/2014/main" id="{7DEBEEEE-A98F-949A-9130-16017E5A8520}"/>
              </a:ext>
            </a:extLst>
          </p:cNvPr>
          <p:cNvGrpSpPr/>
          <p:nvPr userDrawn="1"/>
        </p:nvGrpSpPr>
        <p:grpSpPr>
          <a:xfrm>
            <a:off x="15852647" y="669536"/>
            <a:ext cx="1747021" cy="1400976"/>
            <a:chOff x="15852647" y="669536"/>
            <a:chExt cx="1747021" cy="1400976"/>
          </a:xfrm>
        </p:grpSpPr>
        <p:sp>
          <p:nvSpPr>
            <p:cNvPr id="4" name="Freeform: Shape 3">
              <a:extLst>
                <a:ext uri="{FF2B5EF4-FFF2-40B4-BE49-F238E27FC236}">
                  <a16:creationId xmlns:a16="http://schemas.microsoft.com/office/drawing/2014/main" id="{93338586-7BBC-D64F-88BD-FA364B02B5F6}"/>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104B2B"/>
            </a:solidFill>
            <a:ln w="0" cap="flat">
              <a:noFill/>
              <a:prstDash val="solid"/>
              <a:miter/>
            </a:ln>
          </p:spPr>
          <p:txBody>
            <a:bodyPr rtlCol="0" anchor="ctr"/>
            <a:lstStyle/>
            <a:p>
              <a:endParaRPr lang="en-GB"/>
            </a:p>
          </p:txBody>
        </p:sp>
        <p:sp>
          <p:nvSpPr>
            <p:cNvPr id="5" name="Freeform: Shape 4">
              <a:extLst>
                <a:ext uri="{FF2B5EF4-FFF2-40B4-BE49-F238E27FC236}">
                  <a16:creationId xmlns:a16="http://schemas.microsoft.com/office/drawing/2014/main" id="{FE26C6FD-F5B1-3BBD-9242-F62CE4EC296E}"/>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6" name="Freeform: Shape 5">
              <a:extLst>
                <a:ext uri="{FF2B5EF4-FFF2-40B4-BE49-F238E27FC236}">
                  <a16:creationId xmlns:a16="http://schemas.microsoft.com/office/drawing/2014/main" id="{8B90AF5C-45CB-A438-A4FD-46480120FB3F}"/>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E58F99BC-0171-1D6D-A548-A595A6CDA8EA}"/>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CD0B00D9-CF2B-2DDA-956F-27FFEF0C0416}"/>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4785CFD5-4BD8-5427-6330-6F81CF9D50E1}"/>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3B81B5FA-4386-64F4-5D75-B91AB8A3128A}"/>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B0E64E62-1F34-9D6E-CE41-1B1D80A19233}"/>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24F2178E-2E3A-A21D-5EDE-90E3B33FA360}"/>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BB502EF9-D293-277B-0E58-A8EB30D7A6CB}"/>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104B2B"/>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AFFCCA6D-E683-8A93-9E43-31D0C14905A6}"/>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378C02C8-3B53-4712-7F86-131BD88E195F}"/>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B6E640AD-7C2D-D763-28EB-778E4DE156AF}"/>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C6795CD3-4295-FEC8-AFED-518525FCF33A}"/>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94CE4056-7833-99D0-07B2-2D964384D7EB}"/>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44E09A16-BB18-531F-33BE-56B9A69379C1}"/>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3A607FE7-0FE7-48C6-F8C5-B43C810C7AD3}"/>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29F50BB9-2AA9-710B-C2F5-2111B27F48F4}"/>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104B2B"/>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CE034716-2797-676C-B579-245A6CD520D3}"/>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B5E91844-38D7-8882-23DF-99982E379630}"/>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0C2AF0FF-8A64-7578-DA9F-CE2EAEC8E131}"/>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22B5F7F8-5119-F447-873A-BC77DA1BA7B9}"/>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3A490DE5-A122-1EFD-4D62-E65C382C6065}"/>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C3284615-97E7-2CCD-02F3-9018836AD09E}"/>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1E805756-AF3E-9712-069C-9E7FC11FF7F0}"/>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7DE1EA74-D622-3948-6B52-9136AB5BA50E}"/>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FAE1EE13-AE52-9266-574E-16236B3890C8}"/>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4FBABEC5-F51B-02DD-C390-79487DED0115}"/>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5F2C4B3D-E031-DBE7-40EB-7FC0CB060315}"/>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8BB5AB11-3715-63F1-AF2B-357A6B5D754F}"/>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CB2F9783-D860-E731-8FA2-36692EF42C63}"/>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6877472A-CE8E-2C8A-0871-C1D683E9EEB1}"/>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7BC5C2A9-E0EE-3825-F3D4-E152942E852F}"/>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9D288CCA-42E0-9545-4569-DB08E9600A7E}"/>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169558DB-188B-4B49-809A-94BE913BC438}"/>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Tree>
    <p:extLst>
      <p:ext uri="{BB962C8B-B14F-4D97-AF65-F5344CB8AC3E}">
        <p14:creationId xmlns:p14="http://schemas.microsoft.com/office/powerpoint/2010/main" val="9412156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ody Slide Green Box">
    <p:spTree>
      <p:nvGrpSpPr>
        <p:cNvPr id="1" name=""/>
        <p:cNvGrpSpPr/>
        <p:nvPr/>
      </p:nvGrpSpPr>
      <p:grpSpPr>
        <a:xfrm>
          <a:off x="0" y="0"/>
          <a:ext cx="0" cy="0"/>
          <a:chOff x="0" y="0"/>
          <a:chExt cx="0" cy="0"/>
        </a:xfrm>
      </p:grpSpPr>
      <p:sp>
        <p:nvSpPr>
          <p:cNvPr id="2" name="Text Placeholder 18">
            <a:extLst>
              <a:ext uri="{FF2B5EF4-FFF2-40B4-BE49-F238E27FC236}">
                <a16:creationId xmlns:a16="http://schemas.microsoft.com/office/drawing/2014/main" id="{F89D3423-8695-B4CA-1FF7-5702C9323716}"/>
              </a:ext>
            </a:extLst>
          </p:cNvPr>
          <p:cNvSpPr>
            <a:spLocks noGrp="1"/>
          </p:cNvSpPr>
          <p:nvPr>
            <p:ph type="body" sz="quarter" idx="11" hasCustomPrompt="1"/>
          </p:nvPr>
        </p:nvSpPr>
        <p:spPr>
          <a:xfrm>
            <a:off x="1484396" y="1089193"/>
            <a:ext cx="9492100" cy="836159"/>
          </a:xfrm>
          <a:prstGeom prst="rect">
            <a:avLst/>
          </a:prstGeom>
          <a:solidFill>
            <a:srgbClr val="104B2B"/>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Click to edit BODY TEXT HEADER</a:t>
            </a:r>
          </a:p>
        </p:txBody>
      </p:sp>
      <p:pic>
        <p:nvPicPr>
          <p:cNvPr id="4" name="Graphic 3">
            <a:extLst>
              <a:ext uri="{FF2B5EF4-FFF2-40B4-BE49-F238E27FC236}">
                <a16:creationId xmlns:a16="http://schemas.microsoft.com/office/drawing/2014/main" id="{7E70E960-1964-A758-048B-D6511B55E0C5}"/>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1668125" y="4768522"/>
            <a:ext cx="6619875" cy="5514975"/>
          </a:xfrm>
          <a:prstGeom prst="rect">
            <a:avLst/>
          </a:prstGeom>
        </p:spPr>
      </p:pic>
      <p:sp>
        <p:nvSpPr>
          <p:cNvPr id="6" name="Rectangle 5">
            <a:extLst>
              <a:ext uri="{FF2B5EF4-FFF2-40B4-BE49-F238E27FC236}">
                <a16:creationId xmlns:a16="http://schemas.microsoft.com/office/drawing/2014/main" id="{98B55C6E-DD47-B694-2418-B3F353328133}"/>
              </a:ext>
            </a:extLst>
          </p:cNvPr>
          <p:cNvSpPr/>
          <p:nvPr userDrawn="1"/>
        </p:nvSpPr>
        <p:spPr>
          <a:xfrm>
            <a:off x="1484396" y="2984542"/>
            <a:ext cx="5564104" cy="5514975"/>
          </a:xfrm>
          <a:prstGeom prst="rect">
            <a:avLst/>
          </a:prstGeom>
          <a:solidFill>
            <a:srgbClr val="00B2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Text Placeholder 14">
            <a:extLst>
              <a:ext uri="{FF2B5EF4-FFF2-40B4-BE49-F238E27FC236}">
                <a16:creationId xmlns:a16="http://schemas.microsoft.com/office/drawing/2014/main" id="{A9935987-3433-E0A1-38F1-1B012AE950B2}"/>
              </a:ext>
            </a:extLst>
          </p:cNvPr>
          <p:cNvSpPr>
            <a:spLocks noGrp="1"/>
          </p:cNvSpPr>
          <p:nvPr>
            <p:ph type="body" sz="quarter" idx="10" hasCustomPrompt="1"/>
          </p:nvPr>
        </p:nvSpPr>
        <p:spPr>
          <a:xfrm>
            <a:off x="7389897" y="3757655"/>
            <a:ext cx="7450054" cy="4697042"/>
          </a:xfrm>
          <a:prstGeom prst="rect">
            <a:avLst/>
          </a:prstGeom>
        </p:spPr>
        <p:txBody>
          <a:bodyPr lIns="0" tIns="0" rIns="0" bIns="0"/>
          <a:lstStyle>
            <a:lvl1pPr marL="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3716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0574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7432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a:t>
            </a:r>
            <a:r>
              <a:rPr lang="en-GB" sz="2000" b="0" cap="none" baseline="0" dirty="0">
                <a:solidFill>
                  <a:srgbClr val="000000"/>
                </a:solidFill>
              </a:rPr>
              <a:t>Lorem ipsum </a:t>
            </a:r>
            <a:r>
              <a:rPr lang="en-GB" sz="2000" b="0" cap="none" baseline="0" dirty="0" err="1">
                <a:solidFill>
                  <a:srgbClr val="000000"/>
                </a:solidFill>
              </a:rPr>
              <a:t>dolor</a:t>
            </a:r>
            <a:r>
              <a:rPr lang="en-GB" sz="2000" b="0" cap="none" baseline="0" dirty="0">
                <a:solidFill>
                  <a:srgbClr val="000000"/>
                </a:solidFill>
              </a:rPr>
              <a:t> sit </a:t>
            </a:r>
            <a:r>
              <a:rPr lang="en-GB" sz="2000" b="0" cap="none" baseline="0" dirty="0" err="1">
                <a:solidFill>
                  <a:srgbClr val="000000"/>
                </a:solidFill>
              </a:rPr>
              <a:t>amet</a:t>
            </a:r>
            <a:r>
              <a:rPr lang="en-GB" sz="2000" b="0" cap="none" baseline="0" dirty="0">
                <a:solidFill>
                  <a:srgbClr val="000000"/>
                </a:solidFill>
              </a:rPr>
              <a:t>, </a:t>
            </a:r>
            <a:r>
              <a:rPr lang="en-GB" sz="2000" b="0" cap="none" baseline="0" dirty="0" err="1">
                <a:solidFill>
                  <a:srgbClr val="000000"/>
                </a:solidFill>
              </a:rPr>
              <a:t>consectetur</a:t>
            </a:r>
            <a:r>
              <a:rPr lang="en-GB" sz="2000" b="0" cap="none" baseline="0" dirty="0">
                <a:solidFill>
                  <a:srgbClr val="000000"/>
                </a:solidFill>
              </a:rPr>
              <a:t> </a:t>
            </a:r>
            <a:r>
              <a:rPr lang="en-GB" sz="2000" b="0" cap="none" baseline="0" dirty="0" err="1">
                <a:solidFill>
                  <a:srgbClr val="000000"/>
                </a:solidFill>
              </a:rPr>
              <a:t>adipiscing</a:t>
            </a:r>
            <a:r>
              <a:rPr lang="en-GB" sz="2000" b="0" cap="none" baseline="0" dirty="0">
                <a:solidFill>
                  <a:srgbClr val="000000"/>
                </a:solidFill>
              </a:rPr>
              <a:t> </a:t>
            </a:r>
            <a:r>
              <a:rPr lang="en-GB" sz="2000" b="0" cap="none" baseline="0" dirty="0" err="1">
                <a:solidFill>
                  <a:srgbClr val="000000"/>
                </a:solidFill>
              </a:rPr>
              <a:t>elit</a:t>
            </a:r>
            <a:r>
              <a:rPr lang="en-GB" sz="2000" b="0" cap="none" baseline="0" dirty="0">
                <a:solidFill>
                  <a:srgbClr val="000000"/>
                </a:solidFill>
              </a:rPr>
              <a:t>. Proin a </a:t>
            </a:r>
            <a:r>
              <a:rPr lang="en-GB" sz="2000" b="0" cap="none" baseline="0" dirty="0" err="1">
                <a:solidFill>
                  <a:srgbClr val="000000"/>
                </a:solidFill>
              </a:rPr>
              <a:t>massa</a:t>
            </a:r>
            <a:r>
              <a:rPr lang="en-GB" sz="2000" b="0" cap="none" baseline="0" dirty="0">
                <a:solidFill>
                  <a:srgbClr val="000000"/>
                </a:solidFill>
              </a:rPr>
              <a:t> </a:t>
            </a:r>
            <a:r>
              <a:rPr lang="en-GB" sz="2000" b="0" cap="none" baseline="0" dirty="0" err="1">
                <a:solidFill>
                  <a:srgbClr val="000000"/>
                </a:solidFill>
              </a:rPr>
              <a:t>justo</a:t>
            </a:r>
            <a:r>
              <a:rPr lang="en-GB" sz="2000" b="0" cap="none" baseline="0" dirty="0">
                <a:solidFill>
                  <a:srgbClr val="000000"/>
                </a:solidFill>
              </a:rPr>
              <a:t>. Aenean </a:t>
            </a:r>
            <a:r>
              <a:rPr lang="en-GB" sz="2000" b="0" cap="none" baseline="0" dirty="0" err="1">
                <a:solidFill>
                  <a:srgbClr val="000000"/>
                </a:solidFill>
              </a:rPr>
              <a:t>sagittis</a:t>
            </a:r>
            <a:r>
              <a:rPr lang="en-GB" sz="2000" b="0" cap="none" baseline="0" dirty="0">
                <a:solidFill>
                  <a:srgbClr val="000000"/>
                </a:solidFill>
              </a:rPr>
              <a:t> </a:t>
            </a:r>
            <a:r>
              <a:rPr lang="en-GB" sz="2000" b="0" cap="none" baseline="0" dirty="0" err="1">
                <a:solidFill>
                  <a:srgbClr val="000000"/>
                </a:solidFill>
              </a:rPr>
              <a:t>scelerisque</a:t>
            </a:r>
            <a:r>
              <a:rPr lang="en-GB" sz="2000" b="0" cap="none" baseline="0" dirty="0">
                <a:solidFill>
                  <a:srgbClr val="000000"/>
                </a:solidFill>
              </a:rPr>
              <a:t> </a:t>
            </a:r>
            <a:r>
              <a:rPr lang="en-GB" sz="2000" b="0" cap="none" baseline="0" dirty="0" err="1">
                <a:solidFill>
                  <a:srgbClr val="000000"/>
                </a:solidFill>
              </a:rPr>
              <a:t>commodo</a:t>
            </a:r>
            <a:r>
              <a:rPr lang="en-GB" sz="2000" b="0" cap="none" baseline="0" dirty="0">
                <a:solidFill>
                  <a:srgbClr val="000000"/>
                </a:solidFill>
              </a:rPr>
              <a:t>. Morbi </a:t>
            </a:r>
            <a:r>
              <a:rPr lang="en-GB" sz="2000" b="0" cap="none" baseline="0" dirty="0" err="1">
                <a:solidFill>
                  <a:srgbClr val="000000"/>
                </a:solidFill>
              </a:rPr>
              <a:t>commodo</a:t>
            </a:r>
            <a:r>
              <a:rPr lang="en-GB" sz="2000" b="0" cap="none" baseline="0" dirty="0">
                <a:solidFill>
                  <a:srgbClr val="000000"/>
                </a:solidFill>
              </a:rPr>
              <a:t> dui id </a:t>
            </a:r>
            <a:r>
              <a:rPr lang="en-GB" sz="2000" b="0" cap="none" baseline="0" dirty="0" err="1">
                <a:solidFill>
                  <a:srgbClr val="000000"/>
                </a:solidFill>
              </a:rPr>
              <a:t>purus</a:t>
            </a:r>
            <a:r>
              <a:rPr lang="en-GB" sz="2000" b="0" cap="none" baseline="0" dirty="0">
                <a:solidFill>
                  <a:srgbClr val="000000"/>
                </a:solidFill>
              </a:rPr>
              <a:t> cursus, sit </a:t>
            </a:r>
            <a:r>
              <a:rPr lang="en-GB" sz="2000" b="0" cap="none" baseline="0" dirty="0" err="1">
                <a:solidFill>
                  <a:srgbClr val="000000"/>
                </a:solidFill>
              </a:rPr>
              <a:t>amet</a:t>
            </a:r>
            <a:r>
              <a:rPr lang="en-GB" sz="2000" b="0" cap="none" baseline="0" dirty="0">
                <a:solidFill>
                  <a:srgbClr val="000000"/>
                </a:solidFill>
              </a:rPr>
              <a:t> </a:t>
            </a:r>
            <a:r>
              <a:rPr lang="en-GB" sz="2000" b="0" cap="none" baseline="0" dirty="0" err="1">
                <a:solidFill>
                  <a:srgbClr val="000000"/>
                </a:solidFill>
              </a:rPr>
              <a:t>viverra</a:t>
            </a:r>
            <a:r>
              <a:rPr lang="en-GB" sz="2000" b="0" cap="none" baseline="0" dirty="0">
                <a:solidFill>
                  <a:srgbClr val="000000"/>
                </a:solidFill>
              </a:rPr>
              <a:t> </a:t>
            </a:r>
            <a:r>
              <a:rPr lang="en-GB" sz="2000" b="0" cap="none" baseline="0" dirty="0" err="1">
                <a:solidFill>
                  <a:srgbClr val="000000"/>
                </a:solidFill>
              </a:rPr>
              <a:t>erat</a:t>
            </a:r>
            <a:r>
              <a:rPr lang="en-GB" sz="2000" b="0" cap="none" baseline="0" dirty="0">
                <a:solidFill>
                  <a:srgbClr val="000000"/>
                </a:solidFill>
              </a:rPr>
              <a:t> </a:t>
            </a:r>
            <a:r>
              <a:rPr lang="en-GB" sz="2000" b="0" cap="none" baseline="0" dirty="0" err="1">
                <a:solidFill>
                  <a:srgbClr val="000000"/>
                </a:solidFill>
              </a:rPr>
              <a:t>pretium</a:t>
            </a:r>
            <a:r>
              <a:rPr lang="en-GB" sz="2000" b="0" cap="none" baseline="0" dirty="0">
                <a:solidFill>
                  <a:srgbClr val="000000"/>
                </a:solidFill>
              </a:rPr>
              <a:t>. </a:t>
            </a:r>
            <a:r>
              <a:rPr lang="en-GB" sz="2000" b="0" cap="none" baseline="0" dirty="0" err="1">
                <a:solidFill>
                  <a:srgbClr val="000000"/>
                </a:solidFill>
              </a:rPr>
              <a:t>Etiam</a:t>
            </a:r>
            <a:r>
              <a:rPr lang="en-GB" sz="2000" b="0" cap="none" baseline="0" dirty="0">
                <a:solidFill>
                  <a:srgbClr val="000000"/>
                </a:solidFill>
              </a:rPr>
              <a:t> auctor </a:t>
            </a:r>
            <a:r>
              <a:rPr lang="en-GB" sz="2000" b="0" cap="none" baseline="0" dirty="0" err="1">
                <a:solidFill>
                  <a:srgbClr val="000000"/>
                </a:solidFill>
              </a:rPr>
              <a:t>velit</a:t>
            </a:r>
            <a:r>
              <a:rPr lang="en-GB" sz="2000" b="0" cap="none" baseline="0" dirty="0">
                <a:solidFill>
                  <a:srgbClr val="000000"/>
                </a:solidFill>
              </a:rPr>
              <a:t> </a:t>
            </a:r>
            <a:r>
              <a:rPr lang="en-GB" sz="2000" b="0" cap="none" baseline="0" dirty="0" err="1">
                <a:solidFill>
                  <a:srgbClr val="000000"/>
                </a:solidFill>
              </a:rPr>
              <a:t>sed</a:t>
            </a:r>
            <a:r>
              <a:rPr lang="en-GB" sz="2000" b="0" cap="none" baseline="0" dirty="0">
                <a:solidFill>
                  <a:srgbClr val="000000"/>
                </a:solidFill>
              </a:rPr>
              <a:t> </a:t>
            </a:r>
            <a:r>
              <a:rPr lang="en-GB" sz="2000" b="0" cap="none" baseline="0" dirty="0" err="1">
                <a:solidFill>
                  <a:srgbClr val="000000"/>
                </a:solidFill>
              </a:rPr>
              <a:t>dolor</a:t>
            </a:r>
            <a:r>
              <a:rPr lang="en-GB" sz="2000" b="0" cap="none" baseline="0" dirty="0">
                <a:solidFill>
                  <a:srgbClr val="000000"/>
                </a:solidFill>
              </a:rPr>
              <a:t> </a:t>
            </a:r>
            <a:r>
              <a:rPr lang="en-GB" sz="2000" b="0" cap="none" baseline="0" dirty="0" err="1">
                <a:solidFill>
                  <a:srgbClr val="000000"/>
                </a:solidFill>
              </a:rPr>
              <a:t>pellentesque</a:t>
            </a:r>
            <a:r>
              <a:rPr lang="en-GB" sz="2000" b="0" cap="none" baseline="0" dirty="0">
                <a:solidFill>
                  <a:srgbClr val="000000"/>
                </a:solidFill>
              </a:rPr>
              <a:t> </a:t>
            </a:r>
            <a:r>
              <a:rPr lang="en-GB" sz="2000" b="0" cap="none" baseline="0" dirty="0" err="1">
                <a:solidFill>
                  <a:srgbClr val="000000"/>
                </a:solidFill>
              </a:rPr>
              <a:t>congue</a:t>
            </a:r>
            <a:r>
              <a:rPr lang="en-GB" sz="2000" b="0" cap="none" baseline="0" dirty="0">
                <a:solidFill>
                  <a:srgbClr val="000000"/>
                </a:solidFill>
              </a:rPr>
              <a:t> </a:t>
            </a:r>
            <a:r>
              <a:rPr lang="en-GB" sz="2000" b="0" cap="none" baseline="0" dirty="0" err="1">
                <a:solidFill>
                  <a:srgbClr val="000000"/>
                </a:solidFill>
              </a:rPr>
              <a:t>nec</a:t>
            </a:r>
            <a:r>
              <a:rPr lang="en-GB" sz="2000" b="0" cap="none" baseline="0" dirty="0">
                <a:solidFill>
                  <a:srgbClr val="000000"/>
                </a:solidFill>
              </a:rPr>
              <a:t> </a:t>
            </a:r>
            <a:r>
              <a:rPr lang="en-GB" sz="2000" b="0" cap="none" baseline="0" dirty="0" err="1">
                <a:solidFill>
                  <a:srgbClr val="000000"/>
                </a:solidFill>
              </a:rPr>
              <a:t>nec</a:t>
            </a:r>
            <a:r>
              <a:rPr lang="en-GB" sz="2000" b="0" cap="none" baseline="0" dirty="0">
                <a:solidFill>
                  <a:srgbClr val="000000"/>
                </a:solidFill>
              </a:rPr>
              <a:t> </a:t>
            </a:r>
            <a:r>
              <a:rPr lang="en-GB" sz="2000" b="0" cap="none" baseline="0" dirty="0" err="1">
                <a:solidFill>
                  <a:srgbClr val="000000"/>
                </a:solidFill>
              </a:rPr>
              <a:t>metus</a:t>
            </a:r>
            <a:r>
              <a:rPr lang="en-GB" sz="2000" b="0" cap="none" baseline="0" dirty="0">
                <a:solidFill>
                  <a:srgbClr val="000000"/>
                </a:solidFill>
              </a:rPr>
              <a:t>. In </a:t>
            </a:r>
            <a:r>
              <a:rPr lang="en-GB" sz="2000" b="0" cap="none" baseline="0" dirty="0" err="1">
                <a:solidFill>
                  <a:srgbClr val="000000"/>
                </a:solidFill>
              </a:rPr>
              <a:t>posuere</a:t>
            </a:r>
            <a:r>
              <a:rPr lang="en-GB" sz="2000" b="0" cap="none" baseline="0" dirty="0">
                <a:solidFill>
                  <a:srgbClr val="000000"/>
                </a:solidFill>
              </a:rPr>
              <a:t> </a:t>
            </a:r>
            <a:r>
              <a:rPr lang="en-GB" sz="2000" b="0" cap="none" baseline="0" dirty="0" err="1">
                <a:solidFill>
                  <a:srgbClr val="000000"/>
                </a:solidFill>
              </a:rPr>
              <a:t>faucibus</a:t>
            </a:r>
            <a:r>
              <a:rPr lang="en-GB" sz="2000" b="0" cap="none" baseline="0" dirty="0">
                <a:solidFill>
                  <a:srgbClr val="000000"/>
                </a:solidFill>
              </a:rPr>
              <a:t> </a:t>
            </a:r>
            <a:r>
              <a:rPr lang="en-GB" sz="2000" b="0" cap="none" baseline="0" dirty="0" err="1">
                <a:solidFill>
                  <a:srgbClr val="000000"/>
                </a:solidFill>
              </a:rPr>
              <a:t>odio</a:t>
            </a:r>
            <a:r>
              <a:rPr lang="en-GB" sz="2000" b="0" cap="none" baseline="0" dirty="0">
                <a:solidFill>
                  <a:srgbClr val="000000"/>
                </a:solidFill>
              </a:rPr>
              <a:t> id dictum. </a:t>
            </a:r>
            <a:r>
              <a:rPr lang="en-GB" sz="2000" b="0" cap="none" baseline="0" dirty="0" err="1">
                <a:solidFill>
                  <a:srgbClr val="000000"/>
                </a:solidFill>
              </a:rPr>
              <a:t>Etiam</a:t>
            </a:r>
            <a:r>
              <a:rPr lang="en-GB" sz="2000" b="0" cap="none" baseline="0" dirty="0">
                <a:solidFill>
                  <a:srgbClr val="000000"/>
                </a:solidFill>
              </a:rPr>
              <a:t> sit </a:t>
            </a:r>
            <a:r>
              <a:rPr lang="en-GB" sz="2000" b="0" cap="none" baseline="0" dirty="0" err="1">
                <a:solidFill>
                  <a:srgbClr val="000000"/>
                </a:solidFill>
              </a:rPr>
              <a:t>amet</a:t>
            </a:r>
            <a:r>
              <a:rPr lang="en-GB" sz="2000" b="0" cap="none" baseline="0" dirty="0">
                <a:solidFill>
                  <a:srgbClr val="000000"/>
                </a:solidFill>
              </a:rPr>
              <a:t> </a:t>
            </a:r>
            <a:r>
              <a:rPr lang="en-GB" sz="2000" b="0" cap="none" baseline="0" dirty="0" err="1">
                <a:solidFill>
                  <a:srgbClr val="000000"/>
                </a:solidFill>
              </a:rPr>
              <a:t>elit</a:t>
            </a:r>
            <a:r>
              <a:rPr lang="en-GB" sz="2000" b="0" cap="none" baseline="0" dirty="0">
                <a:solidFill>
                  <a:srgbClr val="000000"/>
                </a:solidFill>
              </a:rPr>
              <a:t> </a:t>
            </a:r>
            <a:r>
              <a:rPr lang="en-GB" sz="2000" b="0" cap="none" baseline="0" dirty="0" err="1">
                <a:solidFill>
                  <a:srgbClr val="000000"/>
                </a:solidFill>
              </a:rPr>
              <a:t>nec</a:t>
            </a:r>
            <a:r>
              <a:rPr lang="en-GB" sz="2000" b="0" cap="none" baseline="0" dirty="0">
                <a:solidFill>
                  <a:srgbClr val="000000"/>
                </a:solidFill>
              </a:rPr>
              <a:t> </a:t>
            </a:r>
            <a:r>
              <a:rPr lang="en-GB" sz="2000" b="0" cap="none" baseline="0" dirty="0" err="1">
                <a:solidFill>
                  <a:srgbClr val="000000"/>
                </a:solidFill>
              </a:rPr>
              <a:t>nibh</a:t>
            </a:r>
            <a:r>
              <a:rPr lang="en-GB" sz="2000" b="0" cap="none" baseline="0" dirty="0">
                <a:solidFill>
                  <a:srgbClr val="000000"/>
                </a:solidFill>
              </a:rPr>
              <a:t> pulvinar </a:t>
            </a:r>
            <a:r>
              <a:rPr lang="en-GB" sz="2000" b="0" cap="none" baseline="0" dirty="0" err="1">
                <a:solidFill>
                  <a:srgbClr val="000000"/>
                </a:solidFill>
              </a:rPr>
              <a:t>luctus</a:t>
            </a:r>
            <a:r>
              <a:rPr lang="en-GB" sz="2000" b="0" cap="none" baseline="0" dirty="0">
                <a:solidFill>
                  <a:srgbClr val="000000"/>
                </a:solidFill>
              </a:rPr>
              <a:t>. </a:t>
            </a:r>
            <a:r>
              <a:rPr lang="en-GB" sz="2000" b="0" cap="none" baseline="0" dirty="0" err="1">
                <a:solidFill>
                  <a:srgbClr val="000000"/>
                </a:solidFill>
              </a:rPr>
              <a:t>Vivamus</a:t>
            </a:r>
            <a:r>
              <a:rPr lang="en-GB" sz="2000" b="0" cap="none" baseline="0" dirty="0">
                <a:solidFill>
                  <a:srgbClr val="000000"/>
                </a:solidFill>
              </a:rPr>
              <a:t> </a:t>
            </a:r>
            <a:r>
              <a:rPr lang="en-GB" sz="2000" b="0" cap="none" baseline="0" dirty="0" err="1">
                <a:solidFill>
                  <a:srgbClr val="000000"/>
                </a:solidFill>
              </a:rPr>
              <a:t>sagittis</a:t>
            </a:r>
            <a:r>
              <a:rPr lang="en-GB" sz="2000" b="0" cap="none" baseline="0" dirty="0">
                <a:solidFill>
                  <a:srgbClr val="000000"/>
                </a:solidFill>
              </a:rPr>
              <a:t> </a:t>
            </a:r>
            <a:r>
              <a:rPr lang="en-GB" sz="2000" b="0" cap="none" baseline="0" dirty="0" err="1">
                <a:solidFill>
                  <a:srgbClr val="000000"/>
                </a:solidFill>
              </a:rPr>
              <a:t>posuere</a:t>
            </a:r>
            <a:r>
              <a:rPr lang="en-GB" sz="2000" b="0" cap="none" baseline="0" dirty="0">
                <a:solidFill>
                  <a:srgbClr val="000000"/>
                </a:solidFill>
              </a:rPr>
              <a:t> </a:t>
            </a:r>
            <a:r>
              <a:rPr lang="en-GB" sz="2000" b="0" cap="none" baseline="0" dirty="0" err="1">
                <a:solidFill>
                  <a:srgbClr val="000000"/>
                </a:solidFill>
              </a:rPr>
              <a:t>risus</a:t>
            </a:r>
            <a:r>
              <a:rPr lang="en-GB" sz="2000" b="0" cap="none" baseline="0" dirty="0">
                <a:solidFill>
                  <a:srgbClr val="000000"/>
                </a:solidFill>
              </a:rPr>
              <a:t> </a:t>
            </a:r>
            <a:r>
              <a:rPr lang="en-GB" sz="2000" b="0" cap="none" baseline="0" dirty="0" err="1">
                <a:solidFill>
                  <a:srgbClr val="000000"/>
                </a:solidFill>
              </a:rPr>
              <a:t>vel</a:t>
            </a:r>
            <a:r>
              <a:rPr lang="en-GB" sz="2000" b="0" cap="none" baseline="0" dirty="0">
                <a:solidFill>
                  <a:srgbClr val="000000"/>
                </a:solidFill>
              </a:rPr>
              <a:t> </a:t>
            </a:r>
            <a:r>
              <a:rPr lang="en-GB" sz="2000" b="0" cap="none" baseline="0" dirty="0" err="1">
                <a:solidFill>
                  <a:srgbClr val="000000"/>
                </a:solidFill>
              </a:rPr>
              <a:t>condimentum</a:t>
            </a:r>
            <a:r>
              <a:rPr lang="en-GB" sz="2000" b="0" cap="none" baseline="0" dirty="0">
                <a:solidFill>
                  <a:srgbClr val="000000"/>
                </a:solidFill>
              </a:rPr>
              <a:t>. Ut </a:t>
            </a:r>
            <a:r>
              <a:rPr lang="en-GB" sz="2000" b="0" cap="none" baseline="0" dirty="0" err="1">
                <a:solidFill>
                  <a:srgbClr val="000000"/>
                </a:solidFill>
              </a:rPr>
              <a:t>sagittis</a:t>
            </a:r>
            <a:r>
              <a:rPr lang="en-GB" sz="2000" b="0" cap="none" baseline="0" dirty="0">
                <a:solidFill>
                  <a:srgbClr val="000000"/>
                </a:solidFill>
              </a:rPr>
              <a:t> </a:t>
            </a:r>
            <a:r>
              <a:rPr lang="en-GB" sz="2000" b="0" cap="none" baseline="0" dirty="0" err="1">
                <a:solidFill>
                  <a:srgbClr val="000000"/>
                </a:solidFill>
              </a:rPr>
              <a:t>commodo</a:t>
            </a:r>
            <a:r>
              <a:rPr lang="en-GB" sz="2000" b="0" cap="none" baseline="0" dirty="0">
                <a:solidFill>
                  <a:srgbClr val="000000"/>
                </a:solidFill>
              </a:rPr>
              <a:t> </a:t>
            </a:r>
            <a:r>
              <a:rPr lang="en-GB" sz="2000" b="0" cap="none" baseline="0" dirty="0" err="1">
                <a:solidFill>
                  <a:srgbClr val="000000"/>
                </a:solidFill>
              </a:rPr>
              <a:t>egestas</a:t>
            </a:r>
            <a:r>
              <a:rPr lang="en-GB" sz="2000" b="0" cap="none" baseline="0" dirty="0">
                <a:solidFill>
                  <a:srgbClr val="000000"/>
                </a:solidFill>
              </a:rPr>
              <a:t>. </a:t>
            </a:r>
            <a:r>
              <a:rPr lang="en-GB" sz="2000" b="0" cap="none" baseline="0" dirty="0" err="1">
                <a:solidFill>
                  <a:srgbClr val="000000"/>
                </a:solidFill>
              </a:rPr>
              <a:t>Fusce</a:t>
            </a:r>
            <a:r>
              <a:rPr lang="en-GB" sz="2000" b="0" cap="none" baseline="0" dirty="0">
                <a:solidFill>
                  <a:srgbClr val="000000"/>
                </a:solidFill>
              </a:rPr>
              <a:t> </a:t>
            </a:r>
            <a:r>
              <a:rPr lang="en-GB" sz="2000" b="0" cap="none" baseline="0" dirty="0" err="1">
                <a:solidFill>
                  <a:srgbClr val="000000"/>
                </a:solidFill>
              </a:rPr>
              <a:t>aliquet</a:t>
            </a:r>
            <a:r>
              <a:rPr lang="en-GB" sz="2000" b="0" cap="none" baseline="0" dirty="0">
                <a:solidFill>
                  <a:srgbClr val="000000"/>
                </a:solidFill>
              </a:rPr>
              <a:t> </a:t>
            </a:r>
            <a:r>
              <a:rPr lang="en-GB" sz="2000" b="0" cap="none" baseline="0" dirty="0" err="1">
                <a:solidFill>
                  <a:srgbClr val="000000"/>
                </a:solidFill>
              </a:rPr>
              <a:t>metus</a:t>
            </a:r>
            <a:r>
              <a:rPr lang="en-GB" sz="2000" b="0" cap="none" baseline="0" dirty="0">
                <a:solidFill>
                  <a:srgbClr val="000000"/>
                </a:solidFill>
              </a:rPr>
              <a:t> a </a:t>
            </a:r>
            <a:r>
              <a:rPr lang="en-GB" sz="2000" b="0" cap="none" baseline="0" dirty="0" err="1">
                <a:solidFill>
                  <a:srgbClr val="000000"/>
                </a:solidFill>
              </a:rPr>
              <a:t>velit</a:t>
            </a:r>
            <a:r>
              <a:rPr lang="en-GB" sz="2000" b="0" cap="none" baseline="0" dirty="0">
                <a:solidFill>
                  <a:srgbClr val="000000"/>
                </a:solidFill>
              </a:rPr>
              <a:t> gravida </a:t>
            </a:r>
            <a:r>
              <a:rPr lang="en-GB" sz="2000" b="0" cap="none" baseline="0" dirty="0" err="1">
                <a:solidFill>
                  <a:srgbClr val="000000"/>
                </a:solidFill>
              </a:rPr>
              <a:t>euismod</a:t>
            </a:r>
            <a:r>
              <a:rPr lang="en-GB" sz="2000" b="0" cap="none" baseline="0" dirty="0">
                <a:solidFill>
                  <a:srgbClr val="000000"/>
                </a:solidFill>
              </a:rPr>
              <a:t>. </a:t>
            </a:r>
            <a:endParaRPr lang="en-US" dirty="0"/>
          </a:p>
        </p:txBody>
      </p:sp>
      <p:sp>
        <p:nvSpPr>
          <p:cNvPr id="8" name="Text Placeholder 20">
            <a:extLst>
              <a:ext uri="{FF2B5EF4-FFF2-40B4-BE49-F238E27FC236}">
                <a16:creationId xmlns:a16="http://schemas.microsoft.com/office/drawing/2014/main" id="{2993690A-C69D-7659-4B07-7BD2072D9C79}"/>
              </a:ext>
            </a:extLst>
          </p:cNvPr>
          <p:cNvSpPr>
            <a:spLocks noGrp="1"/>
          </p:cNvSpPr>
          <p:nvPr>
            <p:ph type="body" sz="quarter" idx="12" hasCustomPrompt="1"/>
          </p:nvPr>
        </p:nvSpPr>
        <p:spPr>
          <a:xfrm>
            <a:off x="7389897" y="2984543"/>
            <a:ext cx="7450053" cy="773112"/>
          </a:xfrm>
          <a:prstGeom prst="rect">
            <a:avLst/>
          </a:prstGeom>
        </p:spPr>
        <p:txBody>
          <a:bodyPr lIns="0" tIns="0" rIns="0" bIns="0"/>
          <a:lstStyle>
            <a:lvl1pPr marL="0" indent="0">
              <a:buNone/>
              <a:defRPr sz="3600" b="1">
                <a:solidFill>
                  <a:srgbClr val="184547"/>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Click to edit Heading style</a:t>
            </a:r>
          </a:p>
        </p:txBody>
      </p:sp>
      <p:sp>
        <p:nvSpPr>
          <p:cNvPr id="11" name="Text Placeholder 10">
            <a:extLst>
              <a:ext uri="{FF2B5EF4-FFF2-40B4-BE49-F238E27FC236}">
                <a16:creationId xmlns:a16="http://schemas.microsoft.com/office/drawing/2014/main" id="{75F5BEAE-189C-438F-D364-62B800602B0A}"/>
              </a:ext>
            </a:extLst>
          </p:cNvPr>
          <p:cNvSpPr>
            <a:spLocks noGrp="1"/>
          </p:cNvSpPr>
          <p:nvPr>
            <p:ph type="body" sz="quarter" idx="13" hasCustomPrompt="1"/>
          </p:nvPr>
        </p:nvSpPr>
        <p:spPr>
          <a:xfrm>
            <a:off x="1771650" y="3314700"/>
            <a:ext cx="4991100" cy="4697413"/>
          </a:xfrm>
          <a:prstGeom prst="rect">
            <a:avLst/>
          </a:prstGeom>
        </p:spPr>
        <p:txBody>
          <a:bodyPr/>
          <a:lstStyle>
            <a:lvl1pPr marL="0" indent="0">
              <a:buNone/>
              <a:defRPr sz="20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Click to edit text.</a:t>
            </a:r>
            <a:endParaRPr lang="en-GB" dirty="0"/>
          </a:p>
        </p:txBody>
      </p:sp>
      <p:grpSp>
        <p:nvGrpSpPr>
          <p:cNvPr id="12" name="Group 11">
            <a:extLst>
              <a:ext uri="{FF2B5EF4-FFF2-40B4-BE49-F238E27FC236}">
                <a16:creationId xmlns:a16="http://schemas.microsoft.com/office/drawing/2014/main" id="{8F3E28F6-BC9C-8D4A-F9DD-5DA979BE3EDD}"/>
              </a:ext>
            </a:extLst>
          </p:cNvPr>
          <p:cNvGrpSpPr/>
          <p:nvPr userDrawn="1"/>
        </p:nvGrpSpPr>
        <p:grpSpPr>
          <a:xfrm>
            <a:off x="15852647" y="669536"/>
            <a:ext cx="1747021" cy="1400976"/>
            <a:chOff x="15852647" y="669536"/>
            <a:chExt cx="1747021" cy="1400976"/>
          </a:xfrm>
        </p:grpSpPr>
        <p:sp>
          <p:nvSpPr>
            <p:cNvPr id="13" name="Freeform: Shape 12">
              <a:extLst>
                <a:ext uri="{FF2B5EF4-FFF2-40B4-BE49-F238E27FC236}">
                  <a16:creationId xmlns:a16="http://schemas.microsoft.com/office/drawing/2014/main" id="{E567EDCF-B679-E25A-A567-68278C261074}"/>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104B2B"/>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53E7D6F7-1703-195F-532A-7A69B0EBC34B}"/>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992DF8AD-00FA-D0C7-3127-7DBE5117F182}"/>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4ADB34DB-D2CC-6ED9-9EE5-37AC70D8E711}"/>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86B582A5-FDCD-A123-2FD5-6197B157761D}"/>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A38ABC44-AB7B-255D-CF0F-60C268EA67E7}"/>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52D14F69-806A-9C3C-9914-33EFAB06872E}"/>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F963A28A-986A-FA6B-5473-4D2CFC09EB24}"/>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DD1037AB-1E60-3B9A-C6EA-22B74AC1F45A}"/>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A1B61C7B-CCE9-FF32-94E0-249474200D49}"/>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104B2B"/>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A3D0B0B1-526A-1EC1-8D51-00D6651AF0CE}"/>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B148A4DB-B540-F815-010B-E06FEB1AA3CD}"/>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D38F11AC-F449-CB59-E5E4-49E992B5D165}"/>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FE0459A8-C060-739A-D453-873647361AC8}"/>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9DCCCBD8-8CA7-3041-35E5-E05A4E80D7EA}"/>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398614A8-9B0A-C561-AF20-65958F8D5029}"/>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CB178E3B-9E5B-0791-C088-BB7D3C1792A5}"/>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DC8B6329-AEC0-8332-6699-793DA5E9EDDB}"/>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104B2B"/>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A54F46B6-33C1-50C6-76EB-97180753BA92}"/>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16A05B8E-A1EF-2248-C8E2-5C1754433EEA}"/>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BB29D8D3-97F1-7426-9727-D7D01B6EF4BC}"/>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987D6F87-82C0-F4BB-B138-716B8298CA89}"/>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712EB830-3006-0C1E-364F-5DA681801B7C}"/>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F54343D7-0E23-AA92-4264-5F207E7E8182}"/>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803BA79E-7B32-DCED-2F41-1C133739D267}"/>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75FCA718-A14B-54F2-17AC-D2737C405193}"/>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A336C681-B87D-FA6E-3648-8F432DDA591B}"/>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0CF05107-5C3A-8B25-CADC-0EAE47A8171B}"/>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6991EA49-5BB5-13BB-894C-2CBED77EFDDD}"/>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6" name="Freeform: Shape 45">
              <a:extLst>
                <a:ext uri="{FF2B5EF4-FFF2-40B4-BE49-F238E27FC236}">
                  <a16:creationId xmlns:a16="http://schemas.microsoft.com/office/drawing/2014/main" id="{7569158C-2EE7-9109-04F4-64069D10D652}"/>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47" name="Freeform: Shape 46">
              <a:extLst>
                <a:ext uri="{FF2B5EF4-FFF2-40B4-BE49-F238E27FC236}">
                  <a16:creationId xmlns:a16="http://schemas.microsoft.com/office/drawing/2014/main" id="{555FECAC-E7FD-F221-D075-3DE7CF1DC352}"/>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8" name="Freeform: Shape 47">
              <a:extLst>
                <a:ext uri="{FF2B5EF4-FFF2-40B4-BE49-F238E27FC236}">
                  <a16:creationId xmlns:a16="http://schemas.microsoft.com/office/drawing/2014/main" id="{00CDA6A9-12D4-8E2F-3608-08C25FC9B360}"/>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9" name="Freeform: Shape 48">
              <a:extLst>
                <a:ext uri="{FF2B5EF4-FFF2-40B4-BE49-F238E27FC236}">
                  <a16:creationId xmlns:a16="http://schemas.microsoft.com/office/drawing/2014/main" id="{3703E89F-A7D9-8B32-CC74-3B36B1FB1377}"/>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50" name="Freeform: Shape 49">
              <a:extLst>
                <a:ext uri="{FF2B5EF4-FFF2-40B4-BE49-F238E27FC236}">
                  <a16:creationId xmlns:a16="http://schemas.microsoft.com/office/drawing/2014/main" id="{C3F9080D-6CF6-49F5-FE85-AE2E5D9C5195}"/>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51" name="Freeform: Shape 50">
              <a:extLst>
                <a:ext uri="{FF2B5EF4-FFF2-40B4-BE49-F238E27FC236}">
                  <a16:creationId xmlns:a16="http://schemas.microsoft.com/office/drawing/2014/main" id="{9F492C20-B2E2-D32D-BD90-F4539F8F10C5}"/>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Tree>
    <p:extLst>
      <p:ext uri="{BB962C8B-B14F-4D97-AF65-F5344CB8AC3E}">
        <p14:creationId xmlns:p14="http://schemas.microsoft.com/office/powerpoint/2010/main" val="239373872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ody Slide Green Image">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702B49A8-BDE2-2BDE-27E4-AE82B4724A7C}"/>
              </a:ext>
            </a:extLst>
          </p:cNvPr>
          <p:cNvSpPr>
            <a:spLocks noGrp="1"/>
          </p:cNvSpPr>
          <p:nvPr>
            <p:ph type="body" sz="quarter" idx="11"/>
          </p:nvPr>
        </p:nvSpPr>
        <p:spPr>
          <a:xfrm>
            <a:off x="7943098" y="1089193"/>
            <a:ext cx="4306052" cy="836159"/>
          </a:xfrm>
          <a:prstGeom prst="rect">
            <a:avLst/>
          </a:prstGeom>
          <a:solidFill>
            <a:srgbClr val="104B2B"/>
          </a:solidFill>
        </p:spPr>
        <p:txBody>
          <a:bodyPr wrap="squar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Click to edit</a:t>
            </a:r>
          </a:p>
        </p:txBody>
      </p:sp>
      <p:pic>
        <p:nvPicPr>
          <p:cNvPr id="7" name="Graphic 6">
            <a:extLst>
              <a:ext uri="{FF2B5EF4-FFF2-40B4-BE49-F238E27FC236}">
                <a16:creationId xmlns:a16="http://schemas.microsoft.com/office/drawing/2014/main" id="{1ADF39BB-4879-31A9-2C9E-6EE73D1A332F}"/>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1668125" y="4768522"/>
            <a:ext cx="6619875" cy="5514975"/>
          </a:xfrm>
          <a:prstGeom prst="rect">
            <a:avLst/>
          </a:prstGeom>
        </p:spPr>
      </p:pic>
      <p:sp>
        <p:nvSpPr>
          <p:cNvPr id="2" name="Picture Placeholder 23">
            <a:extLst>
              <a:ext uri="{FF2B5EF4-FFF2-40B4-BE49-F238E27FC236}">
                <a16:creationId xmlns:a16="http://schemas.microsoft.com/office/drawing/2014/main" id="{59237C03-22F7-7BD1-2CD0-932DD07182CD}"/>
              </a:ext>
            </a:extLst>
          </p:cNvPr>
          <p:cNvSpPr>
            <a:spLocks noGrp="1"/>
          </p:cNvSpPr>
          <p:nvPr>
            <p:ph type="pic" sz="quarter" idx="12"/>
          </p:nvPr>
        </p:nvSpPr>
        <p:spPr>
          <a:xfrm flipH="1">
            <a:off x="-150895" y="-38100"/>
            <a:ext cx="7357001" cy="10344150"/>
          </a:xfrm>
          <a:custGeom>
            <a:avLst/>
            <a:gdLst>
              <a:gd name="connsiteX0" fmla="*/ 0 w 5245100"/>
              <a:gd name="connsiteY0" fmla="*/ 0 h 6866476"/>
              <a:gd name="connsiteX1" fmla="*/ 5245100 w 5245100"/>
              <a:gd name="connsiteY1" fmla="*/ 0 h 6866476"/>
              <a:gd name="connsiteX2" fmla="*/ 5245100 w 5245100"/>
              <a:gd name="connsiteY2" fmla="*/ 6866476 h 6866476"/>
              <a:gd name="connsiteX3" fmla="*/ 0 w 5245100"/>
              <a:gd name="connsiteY3" fmla="*/ 6866476 h 6866476"/>
              <a:gd name="connsiteX4" fmla="*/ 0 w 5245100"/>
              <a:gd name="connsiteY4" fmla="*/ 0 h 6866476"/>
              <a:gd name="connsiteX0" fmla="*/ 529389 w 5774489"/>
              <a:gd name="connsiteY0" fmla="*/ 0 h 6866476"/>
              <a:gd name="connsiteX1" fmla="*/ 5774489 w 5774489"/>
              <a:gd name="connsiteY1" fmla="*/ 0 h 6866476"/>
              <a:gd name="connsiteX2" fmla="*/ 5774489 w 5774489"/>
              <a:gd name="connsiteY2" fmla="*/ 6866476 h 6866476"/>
              <a:gd name="connsiteX3" fmla="*/ 529389 w 5774489"/>
              <a:gd name="connsiteY3" fmla="*/ 6866476 h 6866476"/>
              <a:gd name="connsiteX4" fmla="*/ 529389 w 5774489"/>
              <a:gd name="connsiteY4" fmla="*/ 0 h 6866476"/>
              <a:gd name="connsiteX0" fmla="*/ 0 w 5245100"/>
              <a:gd name="connsiteY0" fmla="*/ 0 h 6878508"/>
              <a:gd name="connsiteX1" fmla="*/ 5245100 w 5245100"/>
              <a:gd name="connsiteY1" fmla="*/ 0 h 6878508"/>
              <a:gd name="connsiteX2" fmla="*/ 5245100 w 5245100"/>
              <a:gd name="connsiteY2" fmla="*/ 6866476 h 6878508"/>
              <a:gd name="connsiteX3" fmla="*/ 1888958 w 5245100"/>
              <a:gd name="connsiteY3" fmla="*/ 6878508 h 6878508"/>
              <a:gd name="connsiteX4" fmla="*/ 0 w 5245100"/>
              <a:gd name="connsiteY4" fmla="*/ 0 h 6878508"/>
              <a:gd name="connsiteX0" fmla="*/ 0 w 5245100"/>
              <a:gd name="connsiteY0" fmla="*/ 0 h 6878508"/>
              <a:gd name="connsiteX1" fmla="*/ 5245100 w 5245100"/>
              <a:gd name="connsiteY1" fmla="*/ 0 h 6878508"/>
              <a:gd name="connsiteX2" fmla="*/ 5245100 w 5245100"/>
              <a:gd name="connsiteY2" fmla="*/ 6866476 h 6878508"/>
              <a:gd name="connsiteX3" fmla="*/ 1888958 w 5245100"/>
              <a:gd name="connsiteY3" fmla="*/ 6878508 h 6878508"/>
              <a:gd name="connsiteX4" fmla="*/ 0 w 5245100"/>
              <a:gd name="connsiteY4" fmla="*/ 0 h 6878508"/>
              <a:gd name="connsiteX0" fmla="*/ 0 w 5245100"/>
              <a:gd name="connsiteY0" fmla="*/ 0 h 6878508"/>
              <a:gd name="connsiteX1" fmla="*/ 5245100 w 5245100"/>
              <a:gd name="connsiteY1" fmla="*/ 0 h 6878508"/>
              <a:gd name="connsiteX2" fmla="*/ 5245100 w 5245100"/>
              <a:gd name="connsiteY2" fmla="*/ 6866476 h 6878508"/>
              <a:gd name="connsiteX3" fmla="*/ 1888958 w 5245100"/>
              <a:gd name="connsiteY3" fmla="*/ 6878508 h 6878508"/>
              <a:gd name="connsiteX4" fmla="*/ 0 w 5245100"/>
              <a:gd name="connsiteY4" fmla="*/ 0 h 6878508"/>
              <a:gd name="connsiteX0" fmla="*/ 0 w 5550811"/>
              <a:gd name="connsiteY0" fmla="*/ 25476 h 6878508"/>
              <a:gd name="connsiteX1" fmla="*/ 5550811 w 5550811"/>
              <a:gd name="connsiteY1" fmla="*/ 0 h 6878508"/>
              <a:gd name="connsiteX2" fmla="*/ 5550811 w 5550811"/>
              <a:gd name="connsiteY2" fmla="*/ 6866476 h 6878508"/>
              <a:gd name="connsiteX3" fmla="*/ 2194669 w 5550811"/>
              <a:gd name="connsiteY3" fmla="*/ 6878508 h 6878508"/>
              <a:gd name="connsiteX4" fmla="*/ 0 w 5550811"/>
              <a:gd name="connsiteY4" fmla="*/ 25476 h 6878508"/>
              <a:gd name="connsiteX0" fmla="*/ 131191 w 5682002"/>
              <a:gd name="connsiteY0" fmla="*/ 25476 h 6878508"/>
              <a:gd name="connsiteX1" fmla="*/ 5682002 w 5682002"/>
              <a:gd name="connsiteY1" fmla="*/ 0 h 6878508"/>
              <a:gd name="connsiteX2" fmla="*/ 5682002 w 5682002"/>
              <a:gd name="connsiteY2" fmla="*/ 6866476 h 6878508"/>
              <a:gd name="connsiteX3" fmla="*/ 2325860 w 5682002"/>
              <a:gd name="connsiteY3" fmla="*/ 6878508 h 6878508"/>
              <a:gd name="connsiteX4" fmla="*/ 131191 w 5682002"/>
              <a:gd name="connsiteY4" fmla="*/ 25476 h 6878508"/>
              <a:gd name="connsiteX0" fmla="*/ 317234 w 5868045"/>
              <a:gd name="connsiteY0" fmla="*/ 25476 h 6866476"/>
              <a:gd name="connsiteX1" fmla="*/ 5868045 w 5868045"/>
              <a:gd name="connsiteY1" fmla="*/ 0 h 6866476"/>
              <a:gd name="connsiteX2" fmla="*/ 5868045 w 5868045"/>
              <a:gd name="connsiteY2" fmla="*/ 6866476 h 6866476"/>
              <a:gd name="connsiteX3" fmla="*/ 1352747 w 5868045"/>
              <a:gd name="connsiteY3" fmla="*/ 6853032 h 6866476"/>
              <a:gd name="connsiteX4" fmla="*/ 317234 w 5868045"/>
              <a:gd name="connsiteY4" fmla="*/ 25476 h 6866476"/>
              <a:gd name="connsiteX0" fmla="*/ 286365 w 5837176"/>
              <a:gd name="connsiteY0" fmla="*/ 25476 h 6866476"/>
              <a:gd name="connsiteX1" fmla="*/ 5837176 w 5837176"/>
              <a:gd name="connsiteY1" fmla="*/ 0 h 6866476"/>
              <a:gd name="connsiteX2" fmla="*/ 5837176 w 5837176"/>
              <a:gd name="connsiteY2" fmla="*/ 6866476 h 6866476"/>
              <a:gd name="connsiteX3" fmla="*/ 1321878 w 5837176"/>
              <a:gd name="connsiteY3" fmla="*/ 6853032 h 6866476"/>
              <a:gd name="connsiteX4" fmla="*/ 286365 w 5837176"/>
              <a:gd name="connsiteY4" fmla="*/ 25476 h 6866476"/>
              <a:gd name="connsiteX0" fmla="*/ 495769 w 6046580"/>
              <a:gd name="connsiteY0" fmla="*/ 25476 h 6866476"/>
              <a:gd name="connsiteX1" fmla="*/ 6046580 w 6046580"/>
              <a:gd name="connsiteY1" fmla="*/ 0 h 6866476"/>
              <a:gd name="connsiteX2" fmla="*/ 6046580 w 6046580"/>
              <a:gd name="connsiteY2" fmla="*/ 6866476 h 6866476"/>
              <a:gd name="connsiteX3" fmla="*/ 1531282 w 6046580"/>
              <a:gd name="connsiteY3" fmla="*/ 6853032 h 6866476"/>
              <a:gd name="connsiteX4" fmla="*/ 495769 w 6046580"/>
              <a:gd name="connsiteY4" fmla="*/ 25476 h 6866476"/>
              <a:gd name="connsiteX0" fmla="*/ 661306 w 6212117"/>
              <a:gd name="connsiteY0" fmla="*/ 25476 h 6866476"/>
              <a:gd name="connsiteX1" fmla="*/ 6212117 w 6212117"/>
              <a:gd name="connsiteY1" fmla="*/ 0 h 6866476"/>
              <a:gd name="connsiteX2" fmla="*/ 6212117 w 6212117"/>
              <a:gd name="connsiteY2" fmla="*/ 6866476 h 6866476"/>
              <a:gd name="connsiteX3" fmla="*/ 1696819 w 6212117"/>
              <a:gd name="connsiteY3" fmla="*/ 6853032 h 6866476"/>
              <a:gd name="connsiteX4" fmla="*/ 661306 w 6212117"/>
              <a:gd name="connsiteY4" fmla="*/ 25476 h 6866476"/>
              <a:gd name="connsiteX0" fmla="*/ 661306 w 6212117"/>
              <a:gd name="connsiteY0" fmla="*/ 12738 h 6853738"/>
              <a:gd name="connsiteX1" fmla="*/ 4861891 w 6212117"/>
              <a:gd name="connsiteY1" fmla="*/ 0 h 6853738"/>
              <a:gd name="connsiteX2" fmla="*/ 6212117 w 6212117"/>
              <a:gd name="connsiteY2" fmla="*/ 6853738 h 6853738"/>
              <a:gd name="connsiteX3" fmla="*/ 1696819 w 6212117"/>
              <a:gd name="connsiteY3" fmla="*/ 6840294 h 6853738"/>
              <a:gd name="connsiteX4" fmla="*/ 661306 w 6212117"/>
              <a:gd name="connsiteY4" fmla="*/ 12738 h 6853738"/>
              <a:gd name="connsiteX0" fmla="*/ 661306 w 4887367"/>
              <a:gd name="connsiteY0" fmla="*/ 12738 h 6866476"/>
              <a:gd name="connsiteX1" fmla="*/ 4861891 w 4887367"/>
              <a:gd name="connsiteY1" fmla="*/ 0 h 6866476"/>
              <a:gd name="connsiteX2" fmla="*/ 4887367 w 4887367"/>
              <a:gd name="connsiteY2" fmla="*/ 6866476 h 6866476"/>
              <a:gd name="connsiteX3" fmla="*/ 1696819 w 4887367"/>
              <a:gd name="connsiteY3" fmla="*/ 6840294 h 6866476"/>
              <a:gd name="connsiteX4" fmla="*/ 661306 w 4887367"/>
              <a:gd name="connsiteY4" fmla="*/ 12738 h 6866476"/>
              <a:gd name="connsiteX0" fmla="*/ 661306 w 4900105"/>
              <a:gd name="connsiteY0" fmla="*/ 50952 h 6904690"/>
              <a:gd name="connsiteX1" fmla="*/ 4900105 w 4900105"/>
              <a:gd name="connsiteY1" fmla="*/ 0 h 6904690"/>
              <a:gd name="connsiteX2" fmla="*/ 4887367 w 4900105"/>
              <a:gd name="connsiteY2" fmla="*/ 6904690 h 6904690"/>
              <a:gd name="connsiteX3" fmla="*/ 1696819 w 4900105"/>
              <a:gd name="connsiteY3" fmla="*/ 6878508 h 6904690"/>
              <a:gd name="connsiteX4" fmla="*/ 661306 w 4900105"/>
              <a:gd name="connsiteY4" fmla="*/ 50952 h 6904690"/>
              <a:gd name="connsiteX0" fmla="*/ 661306 w 4900105"/>
              <a:gd name="connsiteY0" fmla="*/ 12738 h 6904690"/>
              <a:gd name="connsiteX1" fmla="*/ 4900105 w 4900105"/>
              <a:gd name="connsiteY1" fmla="*/ 0 h 6904690"/>
              <a:gd name="connsiteX2" fmla="*/ 4887367 w 4900105"/>
              <a:gd name="connsiteY2" fmla="*/ 6904690 h 6904690"/>
              <a:gd name="connsiteX3" fmla="*/ 1696819 w 4900105"/>
              <a:gd name="connsiteY3" fmla="*/ 6878508 h 6904690"/>
              <a:gd name="connsiteX4" fmla="*/ 661306 w 4900105"/>
              <a:gd name="connsiteY4" fmla="*/ 12738 h 6904690"/>
              <a:gd name="connsiteX0" fmla="*/ 680535 w 4919334"/>
              <a:gd name="connsiteY0" fmla="*/ 12738 h 6916722"/>
              <a:gd name="connsiteX1" fmla="*/ 4919334 w 4919334"/>
              <a:gd name="connsiteY1" fmla="*/ 0 h 6916722"/>
              <a:gd name="connsiteX2" fmla="*/ 4906596 w 4919334"/>
              <a:gd name="connsiteY2" fmla="*/ 6904690 h 6916722"/>
              <a:gd name="connsiteX3" fmla="*/ 1665096 w 4919334"/>
              <a:gd name="connsiteY3" fmla="*/ 6916722 h 6916722"/>
              <a:gd name="connsiteX4" fmla="*/ 680535 w 4919334"/>
              <a:gd name="connsiteY4" fmla="*/ 12738 h 69167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9334" h="6916722">
                <a:moveTo>
                  <a:pt x="680535" y="12738"/>
                </a:moveTo>
                <a:lnTo>
                  <a:pt x="4919334" y="0"/>
                </a:lnTo>
                <a:lnTo>
                  <a:pt x="4906596" y="6904690"/>
                </a:lnTo>
                <a:lnTo>
                  <a:pt x="1665096" y="6916722"/>
                </a:lnTo>
                <a:cubicBezTo>
                  <a:pt x="-383759" y="4783557"/>
                  <a:pt x="-326380" y="2115460"/>
                  <a:pt x="680535" y="12738"/>
                </a:cubicBezTo>
                <a:close/>
              </a:path>
            </a:pathLst>
          </a:custGeom>
        </p:spPr>
        <p:txBody>
          <a:bodyPr/>
          <a:lstStyle>
            <a:lvl1pPr marL="444500" indent="0">
              <a:defRPr sz="1800">
                <a:latin typeface="Myriad Pro" panose="020B0503030403020204"/>
              </a:defRPr>
            </a:lvl1pPr>
          </a:lstStyle>
          <a:p>
            <a:endParaRPr lang="en-GB" sz="1800" dirty="0">
              <a:latin typeface="Myriad Pro" panose="020B0503030403020204"/>
            </a:endParaRPr>
          </a:p>
          <a:p>
            <a:endParaRPr lang="en-GB" dirty="0"/>
          </a:p>
        </p:txBody>
      </p:sp>
      <p:sp>
        <p:nvSpPr>
          <p:cNvPr id="4" name="Text Placeholder 14">
            <a:extLst>
              <a:ext uri="{FF2B5EF4-FFF2-40B4-BE49-F238E27FC236}">
                <a16:creationId xmlns:a16="http://schemas.microsoft.com/office/drawing/2014/main" id="{2B515115-C812-BC1E-8A87-3E99CEB82295}"/>
              </a:ext>
            </a:extLst>
          </p:cNvPr>
          <p:cNvSpPr>
            <a:spLocks noGrp="1"/>
          </p:cNvSpPr>
          <p:nvPr>
            <p:ph type="body" sz="quarter" idx="10" hasCustomPrompt="1"/>
          </p:nvPr>
        </p:nvSpPr>
        <p:spPr>
          <a:xfrm>
            <a:off x="7943098" y="3757655"/>
            <a:ext cx="7450054" cy="4697042"/>
          </a:xfrm>
          <a:prstGeom prst="rect">
            <a:avLst/>
          </a:prstGeom>
        </p:spPr>
        <p:txBody>
          <a:bodyPr lIns="0" tIns="0" rIns="0" bIns="0"/>
          <a:lstStyle>
            <a:lvl1pPr marL="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3716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0574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7432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a:t>
            </a:r>
            <a:r>
              <a:rPr lang="en-GB" sz="2000" b="0" cap="none" baseline="0" dirty="0">
                <a:solidFill>
                  <a:srgbClr val="000000"/>
                </a:solidFill>
              </a:rPr>
              <a:t>Lorem ipsum </a:t>
            </a:r>
            <a:r>
              <a:rPr lang="en-GB" sz="2000" b="0" cap="none" baseline="0" dirty="0" err="1">
                <a:solidFill>
                  <a:srgbClr val="000000"/>
                </a:solidFill>
              </a:rPr>
              <a:t>dolor</a:t>
            </a:r>
            <a:r>
              <a:rPr lang="en-GB" sz="2000" b="0" cap="none" baseline="0" dirty="0">
                <a:solidFill>
                  <a:srgbClr val="000000"/>
                </a:solidFill>
              </a:rPr>
              <a:t> sit </a:t>
            </a:r>
            <a:r>
              <a:rPr lang="en-GB" sz="2000" b="0" cap="none" baseline="0" dirty="0" err="1">
                <a:solidFill>
                  <a:srgbClr val="000000"/>
                </a:solidFill>
              </a:rPr>
              <a:t>amet</a:t>
            </a:r>
            <a:r>
              <a:rPr lang="en-GB" sz="2000" b="0" cap="none" baseline="0" dirty="0">
                <a:solidFill>
                  <a:srgbClr val="000000"/>
                </a:solidFill>
              </a:rPr>
              <a:t>, </a:t>
            </a:r>
            <a:r>
              <a:rPr lang="en-GB" sz="2000" b="0" cap="none" baseline="0" dirty="0" err="1">
                <a:solidFill>
                  <a:srgbClr val="000000"/>
                </a:solidFill>
              </a:rPr>
              <a:t>consectetur</a:t>
            </a:r>
            <a:r>
              <a:rPr lang="en-GB" sz="2000" b="0" cap="none" baseline="0" dirty="0">
                <a:solidFill>
                  <a:srgbClr val="000000"/>
                </a:solidFill>
              </a:rPr>
              <a:t> </a:t>
            </a:r>
            <a:r>
              <a:rPr lang="en-GB" sz="2000" b="0" cap="none" baseline="0" dirty="0" err="1">
                <a:solidFill>
                  <a:srgbClr val="000000"/>
                </a:solidFill>
              </a:rPr>
              <a:t>adipiscing</a:t>
            </a:r>
            <a:r>
              <a:rPr lang="en-GB" sz="2000" b="0" cap="none" baseline="0" dirty="0">
                <a:solidFill>
                  <a:srgbClr val="000000"/>
                </a:solidFill>
              </a:rPr>
              <a:t> </a:t>
            </a:r>
            <a:r>
              <a:rPr lang="en-GB" sz="2000" b="0" cap="none" baseline="0" dirty="0" err="1">
                <a:solidFill>
                  <a:srgbClr val="000000"/>
                </a:solidFill>
              </a:rPr>
              <a:t>elit</a:t>
            </a:r>
            <a:r>
              <a:rPr lang="en-GB" sz="2000" b="0" cap="none" baseline="0" dirty="0">
                <a:solidFill>
                  <a:srgbClr val="000000"/>
                </a:solidFill>
              </a:rPr>
              <a:t>. Proin a </a:t>
            </a:r>
            <a:r>
              <a:rPr lang="en-GB" sz="2000" b="0" cap="none" baseline="0" dirty="0" err="1">
                <a:solidFill>
                  <a:srgbClr val="000000"/>
                </a:solidFill>
              </a:rPr>
              <a:t>massa</a:t>
            </a:r>
            <a:r>
              <a:rPr lang="en-GB" sz="2000" b="0" cap="none" baseline="0" dirty="0">
                <a:solidFill>
                  <a:srgbClr val="000000"/>
                </a:solidFill>
              </a:rPr>
              <a:t> </a:t>
            </a:r>
            <a:r>
              <a:rPr lang="en-GB" sz="2000" b="0" cap="none" baseline="0" dirty="0" err="1">
                <a:solidFill>
                  <a:srgbClr val="000000"/>
                </a:solidFill>
              </a:rPr>
              <a:t>justo</a:t>
            </a:r>
            <a:r>
              <a:rPr lang="en-GB" sz="2000" b="0" cap="none" baseline="0" dirty="0">
                <a:solidFill>
                  <a:srgbClr val="000000"/>
                </a:solidFill>
              </a:rPr>
              <a:t>. Aenean </a:t>
            </a:r>
            <a:r>
              <a:rPr lang="en-GB" sz="2000" b="0" cap="none" baseline="0" dirty="0" err="1">
                <a:solidFill>
                  <a:srgbClr val="000000"/>
                </a:solidFill>
              </a:rPr>
              <a:t>sagittis</a:t>
            </a:r>
            <a:r>
              <a:rPr lang="en-GB" sz="2000" b="0" cap="none" baseline="0" dirty="0">
                <a:solidFill>
                  <a:srgbClr val="000000"/>
                </a:solidFill>
              </a:rPr>
              <a:t> </a:t>
            </a:r>
            <a:r>
              <a:rPr lang="en-GB" sz="2000" b="0" cap="none" baseline="0" dirty="0" err="1">
                <a:solidFill>
                  <a:srgbClr val="000000"/>
                </a:solidFill>
              </a:rPr>
              <a:t>scelerisque</a:t>
            </a:r>
            <a:r>
              <a:rPr lang="en-GB" sz="2000" b="0" cap="none" baseline="0" dirty="0">
                <a:solidFill>
                  <a:srgbClr val="000000"/>
                </a:solidFill>
              </a:rPr>
              <a:t> </a:t>
            </a:r>
            <a:r>
              <a:rPr lang="en-GB" sz="2000" b="0" cap="none" baseline="0" dirty="0" err="1">
                <a:solidFill>
                  <a:srgbClr val="000000"/>
                </a:solidFill>
              </a:rPr>
              <a:t>commodo</a:t>
            </a:r>
            <a:r>
              <a:rPr lang="en-GB" sz="2000" b="0" cap="none" baseline="0" dirty="0">
                <a:solidFill>
                  <a:srgbClr val="000000"/>
                </a:solidFill>
              </a:rPr>
              <a:t>. Morbi </a:t>
            </a:r>
            <a:r>
              <a:rPr lang="en-GB" sz="2000" b="0" cap="none" baseline="0" dirty="0" err="1">
                <a:solidFill>
                  <a:srgbClr val="000000"/>
                </a:solidFill>
              </a:rPr>
              <a:t>commodo</a:t>
            </a:r>
            <a:r>
              <a:rPr lang="en-GB" sz="2000" b="0" cap="none" baseline="0" dirty="0">
                <a:solidFill>
                  <a:srgbClr val="000000"/>
                </a:solidFill>
              </a:rPr>
              <a:t> dui id </a:t>
            </a:r>
            <a:r>
              <a:rPr lang="en-GB" sz="2000" b="0" cap="none" baseline="0" dirty="0" err="1">
                <a:solidFill>
                  <a:srgbClr val="000000"/>
                </a:solidFill>
              </a:rPr>
              <a:t>purus</a:t>
            </a:r>
            <a:r>
              <a:rPr lang="en-GB" sz="2000" b="0" cap="none" baseline="0" dirty="0">
                <a:solidFill>
                  <a:srgbClr val="000000"/>
                </a:solidFill>
              </a:rPr>
              <a:t> cursus, sit </a:t>
            </a:r>
            <a:r>
              <a:rPr lang="en-GB" sz="2000" b="0" cap="none" baseline="0" dirty="0" err="1">
                <a:solidFill>
                  <a:srgbClr val="000000"/>
                </a:solidFill>
              </a:rPr>
              <a:t>amet</a:t>
            </a:r>
            <a:r>
              <a:rPr lang="en-GB" sz="2000" b="0" cap="none" baseline="0" dirty="0">
                <a:solidFill>
                  <a:srgbClr val="000000"/>
                </a:solidFill>
              </a:rPr>
              <a:t> </a:t>
            </a:r>
            <a:r>
              <a:rPr lang="en-GB" sz="2000" b="0" cap="none" baseline="0" dirty="0" err="1">
                <a:solidFill>
                  <a:srgbClr val="000000"/>
                </a:solidFill>
              </a:rPr>
              <a:t>viverra</a:t>
            </a:r>
            <a:r>
              <a:rPr lang="en-GB" sz="2000" b="0" cap="none" baseline="0" dirty="0">
                <a:solidFill>
                  <a:srgbClr val="000000"/>
                </a:solidFill>
              </a:rPr>
              <a:t> </a:t>
            </a:r>
            <a:r>
              <a:rPr lang="en-GB" sz="2000" b="0" cap="none" baseline="0" dirty="0" err="1">
                <a:solidFill>
                  <a:srgbClr val="000000"/>
                </a:solidFill>
              </a:rPr>
              <a:t>erat</a:t>
            </a:r>
            <a:r>
              <a:rPr lang="en-GB" sz="2000" b="0" cap="none" baseline="0" dirty="0">
                <a:solidFill>
                  <a:srgbClr val="000000"/>
                </a:solidFill>
              </a:rPr>
              <a:t> </a:t>
            </a:r>
            <a:r>
              <a:rPr lang="en-GB" sz="2000" b="0" cap="none" baseline="0" dirty="0" err="1">
                <a:solidFill>
                  <a:srgbClr val="000000"/>
                </a:solidFill>
              </a:rPr>
              <a:t>pretium</a:t>
            </a:r>
            <a:r>
              <a:rPr lang="en-GB" sz="2000" b="0" cap="none" baseline="0" dirty="0">
                <a:solidFill>
                  <a:srgbClr val="000000"/>
                </a:solidFill>
              </a:rPr>
              <a:t>. </a:t>
            </a:r>
            <a:r>
              <a:rPr lang="en-GB" sz="2000" b="0" cap="none" baseline="0" dirty="0" err="1">
                <a:solidFill>
                  <a:srgbClr val="000000"/>
                </a:solidFill>
              </a:rPr>
              <a:t>Etiam</a:t>
            </a:r>
            <a:r>
              <a:rPr lang="en-GB" sz="2000" b="0" cap="none" baseline="0" dirty="0">
                <a:solidFill>
                  <a:srgbClr val="000000"/>
                </a:solidFill>
              </a:rPr>
              <a:t> auctor </a:t>
            </a:r>
            <a:r>
              <a:rPr lang="en-GB" sz="2000" b="0" cap="none" baseline="0" dirty="0" err="1">
                <a:solidFill>
                  <a:srgbClr val="000000"/>
                </a:solidFill>
              </a:rPr>
              <a:t>velit</a:t>
            </a:r>
            <a:r>
              <a:rPr lang="en-GB" sz="2000" b="0" cap="none" baseline="0" dirty="0">
                <a:solidFill>
                  <a:srgbClr val="000000"/>
                </a:solidFill>
              </a:rPr>
              <a:t> </a:t>
            </a:r>
            <a:r>
              <a:rPr lang="en-GB" sz="2000" b="0" cap="none" baseline="0" dirty="0" err="1">
                <a:solidFill>
                  <a:srgbClr val="000000"/>
                </a:solidFill>
              </a:rPr>
              <a:t>sed</a:t>
            </a:r>
            <a:r>
              <a:rPr lang="en-GB" sz="2000" b="0" cap="none" baseline="0" dirty="0">
                <a:solidFill>
                  <a:srgbClr val="000000"/>
                </a:solidFill>
              </a:rPr>
              <a:t> </a:t>
            </a:r>
            <a:r>
              <a:rPr lang="en-GB" sz="2000" b="0" cap="none" baseline="0" dirty="0" err="1">
                <a:solidFill>
                  <a:srgbClr val="000000"/>
                </a:solidFill>
              </a:rPr>
              <a:t>dolor</a:t>
            </a:r>
            <a:r>
              <a:rPr lang="en-GB" sz="2000" b="0" cap="none" baseline="0" dirty="0">
                <a:solidFill>
                  <a:srgbClr val="000000"/>
                </a:solidFill>
              </a:rPr>
              <a:t> </a:t>
            </a:r>
            <a:r>
              <a:rPr lang="en-GB" sz="2000" b="0" cap="none" baseline="0" dirty="0" err="1">
                <a:solidFill>
                  <a:srgbClr val="000000"/>
                </a:solidFill>
              </a:rPr>
              <a:t>pellentesque</a:t>
            </a:r>
            <a:r>
              <a:rPr lang="en-GB" sz="2000" b="0" cap="none" baseline="0" dirty="0">
                <a:solidFill>
                  <a:srgbClr val="000000"/>
                </a:solidFill>
              </a:rPr>
              <a:t> </a:t>
            </a:r>
            <a:r>
              <a:rPr lang="en-GB" sz="2000" b="0" cap="none" baseline="0" dirty="0" err="1">
                <a:solidFill>
                  <a:srgbClr val="000000"/>
                </a:solidFill>
              </a:rPr>
              <a:t>congue</a:t>
            </a:r>
            <a:r>
              <a:rPr lang="en-GB" sz="2000" b="0" cap="none" baseline="0" dirty="0">
                <a:solidFill>
                  <a:srgbClr val="000000"/>
                </a:solidFill>
              </a:rPr>
              <a:t> </a:t>
            </a:r>
            <a:r>
              <a:rPr lang="en-GB" sz="2000" b="0" cap="none" baseline="0" dirty="0" err="1">
                <a:solidFill>
                  <a:srgbClr val="000000"/>
                </a:solidFill>
              </a:rPr>
              <a:t>nec</a:t>
            </a:r>
            <a:r>
              <a:rPr lang="en-GB" sz="2000" b="0" cap="none" baseline="0" dirty="0">
                <a:solidFill>
                  <a:srgbClr val="000000"/>
                </a:solidFill>
              </a:rPr>
              <a:t> </a:t>
            </a:r>
            <a:r>
              <a:rPr lang="en-GB" sz="2000" b="0" cap="none" baseline="0" dirty="0" err="1">
                <a:solidFill>
                  <a:srgbClr val="000000"/>
                </a:solidFill>
              </a:rPr>
              <a:t>nec</a:t>
            </a:r>
            <a:r>
              <a:rPr lang="en-GB" sz="2000" b="0" cap="none" baseline="0" dirty="0">
                <a:solidFill>
                  <a:srgbClr val="000000"/>
                </a:solidFill>
              </a:rPr>
              <a:t> </a:t>
            </a:r>
            <a:r>
              <a:rPr lang="en-GB" sz="2000" b="0" cap="none" baseline="0" dirty="0" err="1">
                <a:solidFill>
                  <a:srgbClr val="000000"/>
                </a:solidFill>
              </a:rPr>
              <a:t>metus</a:t>
            </a:r>
            <a:r>
              <a:rPr lang="en-GB" sz="2000" b="0" cap="none" baseline="0" dirty="0">
                <a:solidFill>
                  <a:srgbClr val="000000"/>
                </a:solidFill>
              </a:rPr>
              <a:t>. In </a:t>
            </a:r>
            <a:r>
              <a:rPr lang="en-GB" sz="2000" b="0" cap="none" baseline="0" dirty="0" err="1">
                <a:solidFill>
                  <a:srgbClr val="000000"/>
                </a:solidFill>
              </a:rPr>
              <a:t>posuere</a:t>
            </a:r>
            <a:r>
              <a:rPr lang="en-GB" sz="2000" b="0" cap="none" baseline="0" dirty="0">
                <a:solidFill>
                  <a:srgbClr val="000000"/>
                </a:solidFill>
              </a:rPr>
              <a:t> </a:t>
            </a:r>
            <a:r>
              <a:rPr lang="en-GB" sz="2000" b="0" cap="none" baseline="0" dirty="0" err="1">
                <a:solidFill>
                  <a:srgbClr val="000000"/>
                </a:solidFill>
              </a:rPr>
              <a:t>faucibus</a:t>
            </a:r>
            <a:r>
              <a:rPr lang="en-GB" sz="2000" b="0" cap="none" baseline="0" dirty="0">
                <a:solidFill>
                  <a:srgbClr val="000000"/>
                </a:solidFill>
              </a:rPr>
              <a:t> </a:t>
            </a:r>
            <a:r>
              <a:rPr lang="en-GB" sz="2000" b="0" cap="none" baseline="0" dirty="0" err="1">
                <a:solidFill>
                  <a:srgbClr val="000000"/>
                </a:solidFill>
              </a:rPr>
              <a:t>odio</a:t>
            </a:r>
            <a:r>
              <a:rPr lang="en-GB" sz="2000" b="0" cap="none" baseline="0" dirty="0">
                <a:solidFill>
                  <a:srgbClr val="000000"/>
                </a:solidFill>
              </a:rPr>
              <a:t> id dictum. </a:t>
            </a:r>
            <a:r>
              <a:rPr lang="en-GB" sz="2000" b="0" cap="none" baseline="0" dirty="0" err="1">
                <a:solidFill>
                  <a:srgbClr val="000000"/>
                </a:solidFill>
              </a:rPr>
              <a:t>Etiam</a:t>
            </a:r>
            <a:r>
              <a:rPr lang="en-GB" sz="2000" b="0" cap="none" baseline="0" dirty="0">
                <a:solidFill>
                  <a:srgbClr val="000000"/>
                </a:solidFill>
              </a:rPr>
              <a:t> sit </a:t>
            </a:r>
            <a:r>
              <a:rPr lang="en-GB" sz="2000" b="0" cap="none" baseline="0" dirty="0" err="1">
                <a:solidFill>
                  <a:srgbClr val="000000"/>
                </a:solidFill>
              </a:rPr>
              <a:t>amet</a:t>
            </a:r>
            <a:r>
              <a:rPr lang="en-GB" sz="2000" b="0" cap="none" baseline="0" dirty="0">
                <a:solidFill>
                  <a:srgbClr val="000000"/>
                </a:solidFill>
              </a:rPr>
              <a:t> </a:t>
            </a:r>
            <a:r>
              <a:rPr lang="en-GB" sz="2000" b="0" cap="none" baseline="0" dirty="0" err="1">
                <a:solidFill>
                  <a:srgbClr val="000000"/>
                </a:solidFill>
              </a:rPr>
              <a:t>elit</a:t>
            </a:r>
            <a:r>
              <a:rPr lang="en-GB" sz="2000" b="0" cap="none" baseline="0" dirty="0">
                <a:solidFill>
                  <a:srgbClr val="000000"/>
                </a:solidFill>
              </a:rPr>
              <a:t> </a:t>
            </a:r>
            <a:r>
              <a:rPr lang="en-GB" sz="2000" b="0" cap="none" baseline="0" dirty="0" err="1">
                <a:solidFill>
                  <a:srgbClr val="000000"/>
                </a:solidFill>
              </a:rPr>
              <a:t>nec</a:t>
            </a:r>
            <a:r>
              <a:rPr lang="en-GB" sz="2000" b="0" cap="none" baseline="0" dirty="0">
                <a:solidFill>
                  <a:srgbClr val="000000"/>
                </a:solidFill>
              </a:rPr>
              <a:t> </a:t>
            </a:r>
            <a:r>
              <a:rPr lang="en-GB" sz="2000" b="0" cap="none" baseline="0" dirty="0" err="1">
                <a:solidFill>
                  <a:srgbClr val="000000"/>
                </a:solidFill>
              </a:rPr>
              <a:t>nibh</a:t>
            </a:r>
            <a:r>
              <a:rPr lang="en-GB" sz="2000" b="0" cap="none" baseline="0" dirty="0">
                <a:solidFill>
                  <a:srgbClr val="000000"/>
                </a:solidFill>
              </a:rPr>
              <a:t> pulvinar </a:t>
            </a:r>
            <a:r>
              <a:rPr lang="en-GB" sz="2000" b="0" cap="none" baseline="0" dirty="0" err="1">
                <a:solidFill>
                  <a:srgbClr val="000000"/>
                </a:solidFill>
              </a:rPr>
              <a:t>luctus</a:t>
            </a:r>
            <a:r>
              <a:rPr lang="en-GB" sz="2000" b="0" cap="none" baseline="0" dirty="0">
                <a:solidFill>
                  <a:srgbClr val="000000"/>
                </a:solidFill>
              </a:rPr>
              <a:t>. </a:t>
            </a:r>
            <a:r>
              <a:rPr lang="en-GB" sz="2000" b="0" cap="none" baseline="0" dirty="0" err="1">
                <a:solidFill>
                  <a:srgbClr val="000000"/>
                </a:solidFill>
              </a:rPr>
              <a:t>Vivamus</a:t>
            </a:r>
            <a:r>
              <a:rPr lang="en-GB" sz="2000" b="0" cap="none" baseline="0" dirty="0">
                <a:solidFill>
                  <a:srgbClr val="000000"/>
                </a:solidFill>
              </a:rPr>
              <a:t> </a:t>
            </a:r>
            <a:r>
              <a:rPr lang="en-GB" sz="2000" b="0" cap="none" baseline="0" dirty="0" err="1">
                <a:solidFill>
                  <a:srgbClr val="000000"/>
                </a:solidFill>
              </a:rPr>
              <a:t>sagittis</a:t>
            </a:r>
            <a:r>
              <a:rPr lang="en-GB" sz="2000" b="0" cap="none" baseline="0" dirty="0">
                <a:solidFill>
                  <a:srgbClr val="000000"/>
                </a:solidFill>
              </a:rPr>
              <a:t> </a:t>
            </a:r>
            <a:r>
              <a:rPr lang="en-GB" sz="2000" b="0" cap="none" baseline="0" dirty="0" err="1">
                <a:solidFill>
                  <a:srgbClr val="000000"/>
                </a:solidFill>
              </a:rPr>
              <a:t>posuere</a:t>
            </a:r>
            <a:r>
              <a:rPr lang="en-GB" sz="2000" b="0" cap="none" baseline="0" dirty="0">
                <a:solidFill>
                  <a:srgbClr val="000000"/>
                </a:solidFill>
              </a:rPr>
              <a:t> </a:t>
            </a:r>
            <a:r>
              <a:rPr lang="en-GB" sz="2000" b="0" cap="none" baseline="0" dirty="0" err="1">
                <a:solidFill>
                  <a:srgbClr val="000000"/>
                </a:solidFill>
              </a:rPr>
              <a:t>risus</a:t>
            </a:r>
            <a:r>
              <a:rPr lang="en-GB" sz="2000" b="0" cap="none" baseline="0" dirty="0">
                <a:solidFill>
                  <a:srgbClr val="000000"/>
                </a:solidFill>
              </a:rPr>
              <a:t> </a:t>
            </a:r>
            <a:r>
              <a:rPr lang="en-GB" sz="2000" b="0" cap="none" baseline="0" dirty="0" err="1">
                <a:solidFill>
                  <a:srgbClr val="000000"/>
                </a:solidFill>
              </a:rPr>
              <a:t>vel</a:t>
            </a:r>
            <a:r>
              <a:rPr lang="en-GB" sz="2000" b="0" cap="none" baseline="0" dirty="0">
                <a:solidFill>
                  <a:srgbClr val="000000"/>
                </a:solidFill>
              </a:rPr>
              <a:t> </a:t>
            </a:r>
            <a:r>
              <a:rPr lang="en-GB" sz="2000" b="0" cap="none" baseline="0" dirty="0" err="1">
                <a:solidFill>
                  <a:srgbClr val="000000"/>
                </a:solidFill>
              </a:rPr>
              <a:t>condimentum</a:t>
            </a:r>
            <a:r>
              <a:rPr lang="en-GB" sz="2000" b="0" cap="none" baseline="0" dirty="0">
                <a:solidFill>
                  <a:srgbClr val="000000"/>
                </a:solidFill>
              </a:rPr>
              <a:t>. Ut </a:t>
            </a:r>
            <a:r>
              <a:rPr lang="en-GB" sz="2000" b="0" cap="none" baseline="0" dirty="0" err="1">
                <a:solidFill>
                  <a:srgbClr val="000000"/>
                </a:solidFill>
              </a:rPr>
              <a:t>sagittis</a:t>
            </a:r>
            <a:r>
              <a:rPr lang="en-GB" sz="2000" b="0" cap="none" baseline="0" dirty="0">
                <a:solidFill>
                  <a:srgbClr val="000000"/>
                </a:solidFill>
              </a:rPr>
              <a:t> </a:t>
            </a:r>
            <a:r>
              <a:rPr lang="en-GB" sz="2000" b="0" cap="none" baseline="0" dirty="0" err="1">
                <a:solidFill>
                  <a:srgbClr val="000000"/>
                </a:solidFill>
              </a:rPr>
              <a:t>commodo</a:t>
            </a:r>
            <a:r>
              <a:rPr lang="en-GB" sz="2000" b="0" cap="none" baseline="0" dirty="0">
                <a:solidFill>
                  <a:srgbClr val="000000"/>
                </a:solidFill>
              </a:rPr>
              <a:t> </a:t>
            </a:r>
            <a:r>
              <a:rPr lang="en-GB" sz="2000" b="0" cap="none" baseline="0" dirty="0" err="1">
                <a:solidFill>
                  <a:srgbClr val="000000"/>
                </a:solidFill>
              </a:rPr>
              <a:t>egestas</a:t>
            </a:r>
            <a:r>
              <a:rPr lang="en-GB" sz="2000" b="0" cap="none" baseline="0" dirty="0">
                <a:solidFill>
                  <a:srgbClr val="000000"/>
                </a:solidFill>
              </a:rPr>
              <a:t>. </a:t>
            </a:r>
            <a:r>
              <a:rPr lang="en-GB" sz="2000" b="0" cap="none" baseline="0" dirty="0" err="1">
                <a:solidFill>
                  <a:srgbClr val="000000"/>
                </a:solidFill>
              </a:rPr>
              <a:t>Fusce</a:t>
            </a:r>
            <a:r>
              <a:rPr lang="en-GB" sz="2000" b="0" cap="none" baseline="0" dirty="0">
                <a:solidFill>
                  <a:srgbClr val="000000"/>
                </a:solidFill>
              </a:rPr>
              <a:t> </a:t>
            </a:r>
            <a:r>
              <a:rPr lang="en-GB" sz="2000" b="0" cap="none" baseline="0" dirty="0" err="1">
                <a:solidFill>
                  <a:srgbClr val="000000"/>
                </a:solidFill>
              </a:rPr>
              <a:t>aliquet</a:t>
            </a:r>
            <a:r>
              <a:rPr lang="en-GB" sz="2000" b="0" cap="none" baseline="0" dirty="0">
                <a:solidFill>
                  <a:srgbClr val="000000"/>
                </a:solidFill>
              </a:rPr>
              <a:t> </a:t>
            </a:r>
            <a:r>
              <a:rPr lang="en-GB" sz="2000" b="0" cap="none" baseline="0" dirty="0" err="1">
                <a:solidFill>
                  <a:srgbClr val="000000"/>
                </a:solidFill>
              </a:rPr>
              <a:t>metus</a:t>
            </a:r>
            <a:r>
              <a:rPr lang="en-GB" sz="2000" b="0" cap="none" baseline="0" dirty="0">
                <a:solidFill>
                  <a:srgbClr val="000000"/>
                </a:solidFill>
              </a:rPr>
              <a:t> a </a:t>
            </a:r>
            <a:r>
              <a:rPr lang="en-GB" sz="2000" b="0" cap="none" baseline="0" dirty="0" err="1">
                <a:solidFill>
                  <a:srgbClr val="000000"/>
                </a:solidFill>
              </a:rPr>
              <a:t>velit</a:t>
            </a:r>
            <a:r>
              <a:rPr lang="en-GB" sz="2000" b="0" cap="none" baseline="0" dirty="0">
                <a:solidFill>
                  <a:srgbClr val="000000"/>
                </a:solidFill>
              </a:rPr>
              <a:t> gravida </a:t>
            </a:r>
            <a:r>
              <a:rPr lang="en-GB" sz="2000" b="0" cap="none" baseline="0" dirty="0" err="1">
                <a:solidFill>
                  <a:srgbClr val="000000"/>
                </a:solidFill>
              </a:rPr>
              <a:t>euismod</a:t>
            </a:r>
            <a:r>
              <a:rPr lang="en-GB" sz="2000" b="0" cap="none" baseline="0" dirty="0">
                <a:solidFill>
                  <a:srgbClr val="000000"/>
                </a:solidFill>
              </a:rPr>
              <a:t>. </a:t>
            </a:r>
            <a:endParaRPr lang="en-US" dirty="0"/>
          </a:p>
        </p:txBody>
      </p:sp>
      <p:sp>
        <p:nvSpPr>
          <p:cNvPr id="5" name="Text Placeholder 20">
            <a:extLst>
              <a:ext uri="{FF2B5EF4-FFF2-40B4-BE49-F238E27FC236}">
                <a16:creationId xmlns:a16="http://schemas.microsoft.com/office/drawing/2014/main" id="{A6449A08-B6B2-9042-EF4F-C90267A929B0}"/>
              </a:ext>
            </a:extLst>
          </p:cNvPr>
          <p:cNvSpPr>
            <a:spLocks noGrp="1"/>
          </p:cNvSpPr>
          <p:nvPr>
            <p:ph type="body" sz="quarter" idx="13" hasCustomPrompt="1"/>
          </p:nvPr>
        </p:nvSpPr>
        <p:spPr>
          <a:xfrm>
            <a:off x="7943098" y="2984543"/>
            <a:ext cx="7450053" cy="773112"/>
          </a:xfrm>
          <a:prstGeom prst="rect">
            <a:avLst/>
          </a:prstGeom>
        </p:spPr>
        <p:txBody>
          <a:bodyPr lIns="0" tIns="0" rIns="0" bIns="0"/>
          <a:lstStyle>
            <a:lvl1pPr marL="0" indent="0">
              <a:buNone/>
              <a:defRPr sz="3600" b="1">
                <a:solidFill>
                  <a:srgbClr val="184547"/>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Click to edit Heading style</a:t>
            </a:r>
          </a:p>
        </p:txBody>
      </p:sp>
      <p:grpSp>
        <p:nvGrpSpPr>
          <p:cNvPr id="6" name="Group 5">
            <a:extLst>
              <a:ext uri="{FF2B5EF4-FFF2-40B4-BE49-F238E27FC236}">
                <a16:creationId xmlns:a16="http://schemas.microsoft.com/office/drawing/2014/main" id="{F61638D9-957A-8643-02F3-61A2470FE57D}"/>
              </a:ext>
            </a:extLst>
          </p:cNvPr>
          <p:cNvGrpSpPr/>
          <p:nvPr userDrawn="1"/>
        </p:nvGrpSpPr>
        <p:grpSpPr>
          <a:xfrm>
            <a:off x="15852647" y="669536"/>
            <a:ext cx="1747021" cy="1400976"/>
            <a:chOff x="15852647" y="669536"/>
            <a:chExt cx="1747021" cy="1400976"/>
          </a:xfrm>
        </p:grpSpPr>
        <p:sp>
          <p:nvSpPr>
            <p:cNvPr id="8" name="Freeform: Shape 7">
              <a:extLst>
                <a:ext uri="{FF2B5EF4-FFF2-40B4-BE49-F238E27FC236}">
                  <a16:creationId xmlns:a16="http://schemas.microsoft.com/office/drawing/2014/main" id="{316CE748-BDFC-001E-1323-3E0C0AEAA34E}"/>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104B2B"/>
            </a:solidFill>
            <a:ln w="0"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004E4D89-99AD-C22D-3DE4-7ABAEE09B81D}"/>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81A40D31-B530-8B1B-3DAC-2FA228974004}"/>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2DD566F2-478A-84C2-56E2-C80A98F351E1}"/>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802100F9-325E-8446-F0E4-DB213DB808DF}"/>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00488E1F-FFF8-F1B2-304E-215E54649BE9}"/>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ED8BDEA2-16D5-4B47-B0F1-8CB019C6BA94}"/>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CA13C54D-6626-4AAA-4BD1-37D579E53732}"/>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8F88F321-662D-A89D-759A-A345FB0243B3}"/>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A84A4577-4C2E-F5FE-D45A-C0C7990FD338}"/>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104B2B"/>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8E6B60CB-2F5F-E459-135F-D1040C35C63C}"/>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D2750D77-ACE4-753D-F5B2-D19E41F27F57}"/>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B2C2EB3D-BAE3-CCBA-9C4E-0724F30E8674}"/>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1E627DC6-A1ED-F76E-3A79-4A288A65F704}"/>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53F00F6B-498E-CB10-F926-3BBF9CBC519B}"/>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43EE76FF-6FEA-5A32-C6C7-061E5E7D3C44}"/>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AC4FEB1A-1B97-6243-BAF1-1842D1A37053}"/>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FE558CBB-B96C-1AD0-30B7-F41EA27ABE83}"/>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104B2B"/>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01580EE0-904E-36E8-72D0-E157AEF6DFA8}"/>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A020CBC2-4FEE-05F9-C3F8-9F788A61C48C}"/>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9B38633E-9AD1-D8AA-E9A0-112BE82BAA19}"/>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07FE95E2-BC77-491B-70CC-B69196BD280D}"/>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DC00FB28-F1AC-E4FE-1179-01AA2A754CE6}"/>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5EA9B586-F683-8E91-27C5-86461DA02896}"/>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C271E7B0-589E-3DA4-5EDF-A158728EE4F9}"/>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B6DC9E3E-D575-3601-2310-17B8A0832A36}"/>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049950A3-B4CB-26C2-F2CB-40A89A3F2D68}"/>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A9045F5F-D134-4BF2-2364-B4996C29F48A}"/>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F9F8877A-49D6-63C2-17D9-90F33C0EEF57}"/>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9DF974F5-E822-AD63-05F6-F9FD2735C05D}"/>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86DCFFCA-2553-135D-E0F4-ACAAFE1231FB}"/>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55348F9F-DF4B-840D-A12F-2F61DD5531C5}"/>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D39D7CCD-F73B-12E5-61BD-3EE82A399248}"/>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1B86C066-6FAC-CCF9-D7DC-84A4CCC4F87A}"/>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8C4E363B-353D-1BA3-6D71-565A872897A3}"/>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Tree>
    <p:extLst>
      <p:ext uri="{BB962C8B-B14F-4D97-AF65-F5344CB8AC3E}">
        <p14:creationId xmlns:p14="http://schemas.microsoft.com/office/powerpoint/2010/main" val="300664798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ody Slide Re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2324A493-43AE-D47D-23D7-C48D01092642}"/>
              </a:ext>
            </a:extLst>
          </p:cNvPr>
          <p:cNvSpPr>
            <a:spLocks noGrp="1"/>
          </p:cNvSpPr>
          <p:nvPr>
            <p:ph type="body" sz="quarter" idx="10" hasCustomPrompt="1"/>
          </p:nvPr>
        </p:nvSpPr>
        <p:spPr>
          <a:xfrm>
            <a:off x="1484396" y="3757655"/>
            <a:ext cx="10639425" cy="4697042"/>
          </a:xfrm>
          <a:prstGeom prst="rect">
            <a:avLst/>
          </a:prstGeom>
        </p:spPr>
        <p:txBody>
          <a:bodyPr lIns="0" tIns="0" rIns="0" bIns="0"/>
          <a:lstStyle>
            <a:lvl1pPr marL="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3716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0574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7432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a:t>
            </a:r>
            <a:r>
              <a:rPr lang="en-GB" sz="2000" b="0" cap="none" baseline="0" dirty="0">
                <a:solidFill>
                  <a:srgbClr val="000000"/>
                </a:solidFill>
              </a:rPr>
              <a:t>Lorem ipsum </a:t>
            </a:r>
            <a:r>
              <a:rPr lang="en-GB" sz="2000" b="0" cap="none" baseline="0" dirty="0" err="1">
                <a:solidFill>
                  <a:srgbClr val="000000"/>
                </a:solidFill>
              </a:rPr>
              <a:t>dolor</a:t>
            </a:r>
            <a:r>
              <a:rPr lang="en-GB" sz="2000" b="0" cap="none" baseline="0" dirty="0">
                <a:solidFill>
                  <a:srgbClr val="000000"/>
                </a:solidFill>
              </a:rPr>
              <a:t> sit </a:t>
            </a:r>
            <a:r>
              <a:rPr lang="en-GB" sz="2000" b="0" cap="none" baseline="0" dirty="0" err="1">
                <a:solidFill>
                  <a:srgbClr val="000000"/>
                </a:solidFill>
              </a:rPr>
              <a:t>amet</a:t>
            </a:r>
            <a:r>
              <a:rPr lang="en-GB" sz="2000" b="0" cap="none" baseline="0" dirty="0">
                <a:solidFill>
                  <a:srgbClr val="000000"/>
                </a:solidFill>
              </a:rPr>
              <a:t>, </a:t>
            </a:r>
            <a:r>
              <a:rPr lang="en-GB" sz="2000" b="0" cap="none" baseline="0" dirty="0" err="1">
                <a:solidFill>
                  <a:srgbClr val="000000"/>
                </a:solidFill>
              </a:rPr>
              <a:t>consectetur</a:t>
            </a:r>
            <a:r>
              <a:rPr lang="en-GB" sz="2000" b="0" cap="none" baseline="0" dirty="0">
                <a:solidFill>
                  <a:srgbClr val="000000"/>
                </a:solidFill>
              </a:rPr>
              <a:t> </a:t>
            </a:r>
            <a:r>
              <a:rPr lang="en-GB" sz="2000" b="0" cap="none" baseline="0" dirty="0" err="1">
                <a:solidFill>
                  <a:srgbClr val="000000"/>
                </a:solidFill>
              </a:rPr>
              <a:t>adipiscing</a:t>
            </a:r>
            <a:r>
              <a:rPr lang="en-GB" sz="2000" b="0" cap="none" baseline="0" dirty="0">
                <a:solidFill>
                  <a:srgbClr val="000000"/>
                </a:solidFill>
              </a:rPr>
              <a:t> </a:t>
            </a:r>
            <a:r>
              <a:rPr lang="en-GB" sz="2000" b="0" cap="none" baseline="0" dirty="0" err="1">
                <a:solidFill>
                  <a:srgbClr val="000000"/>
                </a:solidFill>
              </a:rPr>
              <a:t>elit</a:t>
            </a:r>
            <a:r>
              <a:rPr lang="en-GB" sz="2000" b="0" cap="none" baseline="0" dirty="0">
                <a:solidFill>
                  <a:srgbClr val="000000"/>
                </a:solidFill>
              </a:rPr>
              <a:t>. Proin a </a:t>
            </a:r>
            <a:r>
              <a:rPr lang="en-GB" sz="2000" b="0" cap="none" baseline="0" dirty="0" err="1">
                <a:solidFill>
                  <a:srgbClr val="000000"/>
                </a:solidFill>
              </a:rPr>
              <a:t>massa</a:t>
            </a:r>
            <a:r>
              <a:rPr lang="en-GB" sz="2000" b="0" cap="none" baseline="0" dirty="0">
                <a:solidFill>
                  <a:srgbClr val="000000"/>
                </a:solidFill>
              </a:rPr>
              <a:t> </a:t>
            </a:r>
            <a:r>
              <a:rPr lang="en-GB" sz="2000" b="0" cap="none" baseline="0" dirty="0" err="1">
                <a:solidFill>
                  <a:srgbClr val="000000"/>
                </a:solidFill>
              </a:rPr>
              <a:t>justo</a:t>
            </a:r>
            <a:r>
              <a:rPr lang="en-GB" sz="2000" b="0" cap="none" baseline="0" dirty="0">
                <a:solidFill>
                  <a:srgbClr val="000000"/>
                </a:solidFill>
              </a:rPr>
              <a:t>. Aenean </a:t>
            </a:r>
            <a:r>
              <a:rPr lang="en-GB" sz="2000" b="0" cap="none" baseline="0" dirty="0" err="1">
                <a:solidFill>
                  <a:srgbClr val="000000"/>
                </a:solidFill>
              </a:rPr>
              <a:t>sagittis</a:t>
            </a:r>
            <a:r>
              <a:rPr lang="en-GB" sz="2000" b="0" cap="none" baseline="0" dirty="0">
                <a:solidFill>
                  <a:srgbClr val="000000"/>
                </a:solidFill>
              </a:rPr>
              <a:t> </a:t>
            </a:r>
            <a:r>
              <a:rPr lang="en-GB" sz="2000" b="0" cap="none" baseline="0" dirty="0" err="1">
                <a:solidFill>
                  <a:srgbClr val="000000"/>
                </a:solidFill>
              </a:rPr>
              <a:t>scelerisque</a:t>
            </a:r>
            <a:r>
              <a:rPr lang="en-GB" sz="2000" b="0" cap="none" baseline="0" dirty="0">
                <a:solidFill>
                  <a:srgbClr val="000000"/>
                </a:solidFill>
              </a:rPr>
              <a:t> </a:t>
            </a:r>
            <a:r>
              <a:rPr lang="en-GB" sz="2000" b="0" cap="none" baseline="0" dirty="0" err="1">
                <a:solidFill>
                  <a:srgbClr val="000000"/>
                </a:solidFill>
              </a:rPr>
              <a:t>commodo</a:t>
            </a:r>
            <a:r>
              <a:rPr lang="en-GB" sz="2000" b="0" cap="none" baseline="0" dirty="0">
                <a:solidFill>
                  <a:srgbClr val="000000"/>
                </a:solidFill>
              </a:rPr>
              <a:t>. Morbi </a:t>
            </a:r>
            <a:r>
              <a:rPr lang="en-GB" sz="2000" b="0" cap="none" baseline="0" dirty="0" err="1">
                <a:solidFill>
                  <a:srgbClr val="000000"/>
                </a:solidFill>
              </a:rPr>
              <a:t>commodo</a:t>
            </a:r>
            <a:r>
              <a:rPr lang="en-GB" sz="2000" b="0" cap="none" baseline="0" dirty="0">
                <a:solidFill>
                  <a:srgbClr val="000000"/>
                </a:solidFill>
              </a:rPr>
              <a:t> dui id </a:t>
            </a:r>
            <a:r>
              <a:rPr lang="en-GB" sz="2000" b="0" cap="none" baseline="0" dirty="0" err="1">
                <a:solidFill>
                  <a:srgbClr val="000000"/>
                </a:solidFill>
              </a:rPr>
              <a:t>purus</a:t>
            </a:r>
            <a:r>
              <a:rPr lang="en-GB" sz="2000" b="0" cap="none" baseline="0" dirty="0">
                <a:solidFill>
                  <a:srgbClr val="000000"/>
                </a:solidFill>
              </a:rPr>
              <a:t> cursus, sit </a:t>
            </a:r>
            <a:r>
              <a:rPr lang="en-GB" sz="2000" b="0" cap="none" baseline="0" dirty="0" err="1">
                <a:solidFill>
                  <a:srgbClr val="000000"/>
                </a:solidFill>
              </a:rPr>
              <a:t>amet</a:t>
            </a:r>
            <a:r>
              <a:rPr lang="en-GB" sz="2000" b="0" cap="none" baseline="0" dirty="0">
                <a:solidFill>
                  <a:srgbClr val="000000"/>
                </a:solidFill>
              </a:rPr>
              <a:t> </a:t>
            </a:r>
            <a:r>
              <a:rPr lang="en-GB" sz="2000" b="0" cap="none" baseline="0" dirty="0" err="1">
                <a:solidFill>
                  <a:srgbClr val="000000"/>
                </a:solidFill>
              </a:rPr>
              <a:t>viverra</a:t>
            </a:r>
            <a:r>
              <a:rPr lang="en-GB" sz="2000" b="0" cap="none" baseline="0" dirty="0">
                <a:solidFill>
                  <a:srgbClr val="000000"/>
                </a:solidFill>
              </a:rPr>
              <a:t> </a:t>
            </a:r>
            <a:r>
              <a:rPr lang="en-GB" sz="2000" b="0" cap="none" baseline="0" dirty="0" err="1">
                <a:solidFill>
                  <a:srgbClr val="000000"/>
                </a:solidFill>
              </a:rPr>
              <a:t>erat</a:t>
            </a:r>
            <a:r>
              <a:rPr lang="en-GB" sz="2000" b="0" cap="none" baseline="0" dirty="0">
                <a:solidFill>
                  <a:srgbClr val="000000"/>
                </a:solidFill>
              </a:rPr>
              <a:t> </a:t>
            </a:r>
            <a:r>
              <a:rPr lang="en-GB" sz="2000" b="0" cap="none" baseline="0" dirty="0" err="1">
                <a:solidFill>
                  <a:srgbClr val="000000"/>
                </a:solidFill>
              </a:rPr>
              <a:t>pretium</a:t>
            </a:r>
            <a:r>
              <a:rPr lang="en-GB" sz="2000" b="0" cap="none" baseline="0" dirty="0">
                <a:solidFill>
                  <a:srgbClr val="000000"/>
                </a:solidFill>
              </a:rPr>
              <a:t>. </a:t>
            </a:r>
            <a:r>
              <a:rPr lang="en-GB" sz="2000" b="0" cap="none" baseline="0" dirty="0" err="1">
                <a:solidFill>
                  <a:srgbClr val="000000"/>
                </a:solidFill>
              </a:rPr>
              <a:t>Etiam</a:t>
            </a:r>
            <a:r>
              <a:rPr lang="en-GB" sz="2000" b="0" cap="none" baseline="0" dirty="0">
                <a:solidFill>
                  <a:srgbClr val="000000"/>
                </a:solidFill>
              </a:rPr>
              <a:t> auctor </a:t>
            </a:r>
            <a:r>
              <a:rPr lang="en-GB" sz="2000" b="0" cap="none" baseline="0" dirty="0" err="1">
                <a:solidFill>
                  <a:srgbClr val="000000"/>
                </a:solidFill>
              </a:rPr>
              <a:t>velit</a:t>
            </a:r>
            <a:r>
              <a:rPr lang="en-GB" sz="2000" b="0" cap="none" baseline="0" dirty="0">
                <a:solidFill>
                  <a:srgbClr val="000000"/>
                </a:solidFill>
              </a:rPr>
              <a:t> </a:t>
            </a:r>
            <a:r>
              <a:rPr lang="en-GB" sz="2000" b="0" cap="none" baseline="0" dirty="0" err="1">
                <a:solidFill>
                  <a:srgbClr val="000000"/>
                </a:solidFill>
              </a:rPr>
              <a:t>sed</a:t>
            </a:r>
            <a:r>
              <a:rPr lang="en-GB" sz="2000" b="0" cap="none" baseline="0" dirty="0">
                <a:solidFill>
                  <a:srgbClr val="000000"/>
                </a:solidFill>
              </a:rPr>
              <a:t> </a:t>
            </a:r>
            <a:r>
              <a:rPr lang="en-GB" sz="2000" b="0" cap="none" baseline="0" dirty="0" err="1">
                <a:solidFill>
                  <a:srgbClr val="000000"/>
                </a:solidFill>
              </a:rPr>
              <a:t>dolor</a:t>
            </a:r>
            <a:r>
              <a:rPr lang="en-GB" sz="2000" b="0" cap="none" baseline="0" dirty="0">
                <a:solidFill>
                  <a:srgbClr val="000000"/>
                </a:solidFill>
              </a:rPr>
              <a:t> </a:t>
            </a:r>
            <a:r>
              <a:rPr lang="en-GB" sz="2000" b="0" cap="none" baseline="0" dirty="0" err="1">
                <a:solidFill>
                  <a:srgbClr val="000000"/>
                </a:solidFill>
              </a:rPr>
              <a:t>pellentesque</a:t>
            </a:r>
            <a:r>
              <a:rPr lang="en-GB" sz="2000" b="0" cap="none" baseline="0" dirty="0">
                <a:solidFill>
                  <a:srgbClr val="000000"/>
                </a:solidFill>
              </a:rPr>
              <a:t> </a:t>
            </a:r>
            <a:r>
              <a:rPr lang="en-GB" sz="2000" b="0" cap="none" baseline="0" dirty="0" err="1">
                <a:solidFill>
                  <a:srgbClr val="000000"/>
                </a:solidFill>
              </a:rPr>
              <a:t>congue</a:t>
            </a:r>
            <a:r>
              <a:rPr lang="en-GB" sz="2000" b="0" cap="none" baseline="0" dirty="0">
                <a:solidFill>
                  <a:srgbClr val="000000"/>
                </a:solidFill>
              </a:rPr>
              <a:t> </a:t>
            </a:r>
            <a:r>
              <a:rPr lang="en-GB" sz="2000" b="0" cap="none" baseline="0" dirty="0" err="1">
                <a:solidFill>
                  <a:srgbClr val="000000"/>
                </a:solidFill>
              </a:rPr>
              <a:t>nec</a:t>
            </a:r>
            <a:r>
              <a:rPr lang="en-GB" sz="2000" b="0" cap="none" baseline="0" dirty="0">
                <a:solidFill>
                  <a:srgbClr val="000000"/>
                </a:solidFill>
              </a:rPr>
              <a:t> </a:t>
            </a:r>
            <a:r>
              <a:rPr lang="en-GB" sz="2000" b="0" cap="none" baseline="0" dirty="0" err="1">
                <a:solidFill>
                  <a:srgbClr val="000000"/>
                </a:solidFill>
              </a:rPr>
              <a:t>nec</a:t>
            </a:r>
            <a:r>
              <a:rPr lang="en-GB" sz="2000" b="0" cap="none" baseline="0" dirty="0">
                <a:solidFill>
                  <a:srgbClr val="000000"/>
                </a:solidFill>
              </a:rPr>
              <a:t> </a:t>
            </a:r>
            <a:r>
              <a:rPr lang="en-GB" sz="2000" b="0" cap="none" baseline="0" dirty="0" err="1">
                <a:solidFill>
                  <a:srgbClr val="000000"/>
                </a:solidFill>
              </a:rPr>
              <a:t>metus</a:t>
            </a:r>
            <a:r>
              <a:rPr lang="en-GB" sz="2000" b="0" cap="none" baseline="0" dirty="0">
                <a:solidFill>
                  <a:srgbClr val="000000"/>
                </a:solidFill>
              </a:rPr>
              <a:t>. In </a:t>
            </a:r>
            <a:r>
              <a:rPr lang="en-GB" sz="2000" b="0" cap="none" baseline="0" dirty="0" err="1">
                <a:solidFill>
                  <a:srgbClr val="000000"/>
                </a:solidFill>
              </a:rPr>
              <a:t>posuere</a:t>
            </a:r>
            <a:r>
              <a:rPr lang="en-GB" sz="2000" b="0" cap="none" baseline="0" dirty="0">
                <a:solidFill>
                  <a:srgbClr val="000000"/>
                </a:solidFill>
              </a:rPr>
              <a:t> </a:t>
            </a:r>
            <a:r>
              <a:rPr lang="en-GB" sz="2000" b="0" cap="none" baseline="0" dirty="0" err="1">
                <a:solidFill>
                  <a:srgbClr val="000000"/>
                </a:solidFill>
              </a:rPr>
              <a:t>faucibus</a:t>
            </a:r>
            <a:r>
              <a:rPr lang="en-GB" sz="2000" b="0" cap="none" baseline="0" dirty="0">
                <a:solidFill>
                  <a:srgbClr val="000000"/>
                </a:solidFill>
              </a:rPr>
              <a:t> </a:t>
            </a:r>
            <a:r>
              <a:rPr lang="en-GB" sz="2000" b="0" cap="none" baseline="0" dirty="0" err="1">
                <a:solidFill>
                  <a:srgbClr val="000000"/>
                </a:solidFill>
              </a:rPr>
              <a:t>odio</a:t>
            </a:r>
            <a:r>
              <a:rPr lang="en-GB" sz="2000" b="0" cap="none" baseline="0" dirty="0">
                <a:solidFill>
                  <a:srgbClr val="000000"/>
                </a:solidFill>
              </a:rPr>
              <a:t> id dictum. </a:t>
            </a:r>
            <a:r>
              <a:rPr lang="en-GB" sz="2000" b="0" cap="none" baseline="0" dirty="0" err="1">
                <a:solidFill>
                  <a:srgbClr val="000000"/>
                </a:solidFill>
              </a:rPr>
              <a:t>Etiam</a:t>
            </a:r>
            <a:r>
              <a:rPr lang="en-GB" sz="2000" b="0" cap="none" baseline="0" dirty="0">
                <a:solidFill>
                  <a:srgbClr val="000000"/>
                </a:solidFill>
              </a:rPr>
              <a:t> sit </a:t>
            </a:r>
            <a:r>
              <a:rPr lang="en-GB" sz="2000" b="0" cap="none" baseline="0" dirty="0" err="1">
                <a:solidFill>
                  <a:srgbClr val="000000"/>
                </a:solidFill>
              </a:rPr>
              <a:t>amet</a:t>
            </a:r>
            <a:r>
              <a:rPr lang="en-GB" sz="2000" b="0" cap="none" baseline="0" dirty="0">
                <a:solidFill>
                  <a:srgbClr val="000000"/>
                </a:solidFill>
              </a:rPr>
              <a:t> </a:t>
            </a:r>
            <a:r>
              <a:rPr lang="en-GB" sz="2000" b="0" cap="none" baseline="0" dirty="0" err="1">
                <a:solidFill>
                  <a:srgbClr val="000000"/>
                </a:solidFill>
              </a:rPr>
              <a:t>elit</a:t>
            </a:r>
            <a:r>
              <a:rPr lang="en-GB" sz="2000" b="0" cap="none" baseline="0" dirty="0">
                <a:solidFill>
                  <a:srgbClr val="000000"/>
                </a:solidFill>
              </a:rPr>
              <a:t> </a:t>
            </a:r>
            <a:r>
              <a:rPr lang="en-GB" sz="2000" b="0" cap="none" baseline="0" dirty="0" err="1">
                <a:solidFill>
                  <a:srgbClr val="000000"/>
                </a:solidFill>
              </a:rPr>
              <a:t>nec</a:t>
            </a:r>
            <a:r>
              <a:rPr lang="en-GB" sz="2000" b="0" cap="none" baseline="0" dirty="0">
                <a:solidFill>
                  <a:srgbClr val="000000"/>
                </a:solidFill>
              </a:rPr>
              <a:t> </a:t>
            </a:r>
            <a:r>
              <a:rPr lang="en-GB" sz="2000" b="0" cap="none" baseline="0" dirty="0" err="1">
                <a:solidFill>
                  <a:srgbClr val="000000"/>
                </a:solidFill>
              </a:rPr>
              <a:t>nibh</a:t>
            </a:r>
            <a:r>
              <a:rPr lang="en-GB" sz="2000" b="0" cap="none" baseline="0" dirty="0">
                <a:solidFill>
                  <a:srgbClr val="000000"/>
                </a:solidFill>
              </a:rPr>
              <a:t> pulvinar </a:t>
            </a:r>
            <a:r>
              <a:rPr lang="en-GB" sz="2000" b="0" cap="none" baseline="0" dirty="0" err="1">
                <a:solidFill>
                  <a:srgbClr val="000000"/>
                </a:solidFill>
              </a:rPr>
              <a:t>luctus</a:t>
            </a:r>
            <a:r>
              <a:rPr lang="en-GB" sz="2000" b="0" cap="none" baseline="0" dirty="0">
                <a:solidFill>
                  <a:srgbClr val="000000"/>
                </a:solidFill>
              </a:rPr>
              <a:t>. </a:t>
            </a:r>
            <a:r>
              <a:rPr lang="en-GB" sz="2000" b="0" cap="none" baseline="0" dirty="0" err="1">
                <a:solidFill>
                  <a:srgbClr val="000000"/>
                </a:solidFill>
              </a:rPr>
              <a:t>Vivamus</a:t>
            </a:r>
            <a:r>
              <a:rPr lang="en-GB" sz="2000" b="0" cap="none" baseline="0" dirty="0">
                <a:solidFill>
                  <a:srgbClr val="000000"/>
                </a:solidFill>
              </a:rPr>
              <a:t> </a:t>
            </a:r>
            <a:r>
              <a:rPr lang="en-GB" sz="2000" b="0" cap="none" baseline="0" dirty="0" err="1">
                <a:solidFill>
                  <a:srgbClr val="000000"/>
                </a:solidFill>
              </a:rPr>
              <a:t>sagittis</a:t>
            </a:r>
            <a:r>
              <a:rPr lang="en-GB" sz="2000" b="0" cap="none" baseline="0" dirty="0">
                <a:solidFill>
                  <a:srgbClr val="000000"/>
                </a:solidFill>
              </a:rPr>
              <a:t> </a:t>
            </a:r>
            <a:r>
              <a:rPr lang="en-GB" sz="2000" b="0" cap="none" baseline="0" dirty="0" err="1">
                <a:solidFill>
                  <a:srgbClr val="000000"/>
                </a:solidFill>
              </a:rPr>
              <a:t>posuere</a:t>
            </a:r>
            <a:r>
              <a:rPr lang="en-GB" sz="2000" b="0" cap="none" baseline="0" dirty="0">
                <a:solidFill>
                  <a:srgbClr val="000000"/>
                </a:solidFill>
              </a:rPr>
              <a:t> </a:t>
            </a:r>
            <a:r>
              <a:rPr lang="en-GB" sz="2000" b="0" cap="none" baseline="0" dirty="0" err="1">
                <a:solidFill>
                  <a:srgbClr val="000000"/>
                </a:solidFill>
              </a:rPr>
              <a:t>risus</a:t>
            </a:r>
            <a:r>
              <a:rPr lang="en-GB" sz="2000" b="0" cap="none" baseline="0" dirty="0">
                <a:solidFill>
                  <a:srgbClr val="000000"/>
                </a:solidFill>
              </a:rPr>
              <a:t> </a:t>
            </a:r>
            <a:r>
              <a:rPr lang="en-GB" sz="2000" b="0" cap="none" baseline="0" dirty="0" err="1">
                <a:solidFill>
                  <a:srgbClr val="000000"/>
                </a:solidFill>
              </a:rPr>
              <a:t>vel</a:t>
            </a:r>
            <a:r>
              <a:rPr lang="en-GB" sz="2000" b="0" cap="none" baseline="0" dirty="0">
                <a:solidFill>
                  <a:srgbClr val="000000"/>
                </a:solidFill>
              </a:rPr>
              <a:t> </a:t>
            </a:r>
            <a:r>
              <a:rPr lang="en-GB" sz="2000" b="0" cap="none" baseline="0" dirty="0" err="1">
                <a:solidFill>
                  <a:srgbClr val="000000"/>
                </a:solidFill>
              </a:rPr>
              <a:t>condimentum</a:t>
            </a:r>
            <a:r>
              <a:rPr lang="en-GB" sz="2000" b="0" cap="none" baseline="0" dirty="0">
                <a:solidFill>
                  <a:srgbClr val="000000"/>
                </a:solidFill>
              </a:rPr>
              <a:t>. Ut </a:t>
            </a:r>
            <a:r>
              <a:rPr lang="en-GB" sz="2000" b="0" cap="none" baseline="0" dirty="0" err="1">
                <a:solidFill>
                  <a:srgbClr val="000000"/>
                </a:solidFill>
              </a:rPr>
              <a:t>sagittis</a:t>
            </a:r>
            <a:r>
              <a:rPr lang="en-GB" sz="2000" b="0" cap="none" baseline="0" dirty="0">
                <a:solidFill>
                  <a:srgbClr val="000000"/>
                </a:solidFill>
              </a:rPr>
              <a:t> </a:t>
            </a:r>
            <a:r>
              <a:rPr lang="en-GB" sz="2000" b="0" cap="none" baseline="0" dirty="0" err="1">
                <a:solidFill>
                  <a:srgbClr val="000000"/>
                </a:solidFill>
              </a:rPr>
              <a:t>commodo</a:t>
            </a:r>
            <a:r>
              <a:rPr lang="en-GB" sz="2000" b="0" cap="none" baseline="0" dirty="0">
                <a:solidFill>
                  <a:srgbClr val="000000"/>
                </a:solidFill>
              </a:rPr>
              <a:t> </a:t>
            </a:r>
            <a:r>
              <a:rPr lang="en-GB" sz="2000" b="0" cap="none" baseline="0" dirty="0" err="1">
                <a:solidFill>
                  <a:srgbClr val="000000"/>
                </a:solidFill>
              </a:rPr>
              <a:t>egestas</a:t>
            </a:r>
            <a:r>
              <a:rPr lang="en-GB" sz="2000" b="0" cap="none" baseline="0" dirty="0">
                <a:solidFill>
                  <a:srgbClr val="000000"/>
                </a:solidFill>
              </a:rPr>
              <a:t>. </a:t>
            </a:r>
            <a:r>
              <a:rPr lang="en-GB" sz="2000" b="0" cap="none" baseline="0" dirty="0" err="1">
                <a:solidFill>
                  <a:srgbClr val="000000"/>
                </a:solidFill>
              </a:rPr>
              <a:t>Fusce</a:t>
            </a:r>
            <a:r>
              <a:rPr lang="en-GB" sz="2000" b="0" cap="none" baseline="0" dirty="0">
                <a:solidFill>
                  <a:srgbClr val="000000"/>
                </a:solidFill>
              </a:rPr>
              <a:t> </a:t>
            </a:r>
            <a:r>
              <a:rPr lang="en-GB" sz="2000" b="0" cap="none" baseline="0" dirty="0" err="1">
                <a:solidFill>
                  <a:srgbClr val="000000"/>
                </a:solidFill>
              </a:rPr>
              <a:t>aliquet</a:t>
            </a:r>
            <a:r>
              <a:rPr lang="en-GB" sz="2000" b="0" cap="none" baseline="0" dirty="0">
                <a:solidFill>
                  <a:srgbClr val="000000"/>
                </a:solidFill>
              </a:rPr>
              <a:t> </a:t>
            </a:r>
            <a:r>
              <a:rPr lang="en-GB" sz="2000" b="0" cap="none" baseline="0" dirty="0" err="1">
                <a:solidFill>
                  <a:srgbClr val="000000"/>
                </a:solidFill>
              </a:rPr>
              <a:t>metus</a:t>
            </a:r>
            <a:r>
              <a:rPr lang="en-GB" sz="2000" b="0" cap="none" baseline="0" dirty="0">
                <a:solidFill>
                  <a:srgbClr val="000000"/>
                </a:solidFill>
              </a:rPr>
              <a:t> a </a:t>
            </a:r>
            <a:r>
              <a:rPr lang="en-GB" sz="2000" b="0" cap="none" baseline="0" dirty="0" err="1">
                <a:solidFill>
                  <a:srgbClr val="000000"/>
                </a:solidFill>
              </a:rPr>
              <a:t>velit</a:t>
            </a:r>
            <a:r>
              <a:rPr lang="en-GB" sz="2000" b="0" cap="none" baseline="0" dirty="0">
                <a:solidFill>
                  <a:srgbClr val="000000"/>
                </a:solidFill>
              </a:rPr>
              <a:t> gravida </a:t>
            </a:r>
            <a:r>
              <a:rPr lang="en-GB" sz="2000" b="0" cap="none" baseline="0" dirty="0" err="1">
                <a:solidFill>
                  <a:srgbClr val="000000"/>
                </a:solidFill>
              </a:rPr>
              <a:t>euismod</a:t>
            </a:r>
            <a:r>
              <a:rPr lang="en-GB" sz="2000" b="0" cap="none" baseline="0" dirty="0">
                <a:solidFill>
                  <a:srgbClr val="000000"/>
                </a:solidFill>
              </a:rPr>
              <a:t>. </a:t>
            </a:r>
            <a:endParaRPr lang="en-US" dirty="0"/>
          </a:p>
        </p:txBody>
      </p:sp>
      <p:sp>
        <p:nvSpPr>
          <p:cNvPr id="19" name="Text Placeholder 18">
            <a:extLst>
              <a:ext uri="{FF2B5EF4-FFF2-40B4-BE49-F238E27FC236}">
                <a16:creationId xmlns:a16="http://schemas.microsoft.com/office/drawing/2014/main" id="{702B49A8-BDE2-2BDE-27E4-AE82B4724A7C}"/>
              </a:ext>
            </a:extLst>
          </p:cNvPr>
          <p:cNvSpPr>
            <a:spLocks noGrp="1"/>
          </p:cNvSpPr>
          <p:nvPr>
            <p:ph type="body" sz="quarter" idx="11" hasCustomPrompt="1"/>
          </p:nvPr>
        </p:nvSpPr>
        <p:spPr>
          <a:xfrm>
            <a:off x="1484396" y="1089193"/>
            <a:ext cx="9492100" cy="836159"/>
          </a:xfrm>
          <a:prstGeom prst="rect">
            <a:avLst/>
          </a:prstGeom>
          <a:solidFill>
            <a:srgbClr val="8C0B31"/>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Click to edit BODY TEXT HEADER</a:t>
            </a:r>
          </a:p>
        </p:txBody>
      </p:sp>
      <p:sp>
        <p:nvSpPr>
          <p:cNvPr id="21" name="Text Placeholder 20">
            <a:extLst>
              <a:ext uri="{FF2B5EF4-FFF2-40B4-BE49-F238E27FC236}">
                <a16:creationId xmlns:a16="http://schemas.microsoft.com/office/drawing/2014/main" id="{29934B02-E8A1-51A3-289C-42706D2F1D55}"/>
              </a:ext>
            </a:extLst>
          </p:cNvPr>
          <p:cNvSpPr>
            <a:spLocks noGrp="1"/>
          </p:cNvSpPr>
          <p:nvPr>
            <p:ph type="body" sz="quarter" idx="12" hasCustomPrompt="1"/>
          </p:nvPr>
        </p:nvSpPr>
        <p:spPr>
          <a:xfrm>
            <a:off x="1484397" y="2984543"/>
            <a:ext cx="10639424" cy="773112"/>
          </a:xfrm>
          <a:prstGeom prst="rect">
            <a:avLst/>
          </a:prstGeom>
        </p:spPr>
        <p:txBody>
          <a:bodyPr lIns="0" tIns="0" rIns="0" bIns="0"/>
          <a:lstStyle>
            <a:lvl1pPr marL="0" indent="0">
              <a:buNone/>
              <a:defRPr sz="3600" b="1">
                <a:solidFill>
                  <a:srgbClr val="8C0B3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Click to edit Heading style</a:t>
            </a:r>
          </a:p>
        </p:txBody>
      </p:sp>
      <p:pic>
        <p:nvPicPr>
          <p:cNvPr id="7" name="Graphic 6">
            <a:extLst>
              <a:ext uri="{FF2B5EF4-FFF2-40B4-BE49-F238E27FC236}">
                <a16:creationId xmlns:a16="http://schemas.microsoft.com/office/drawing/2014/main" id="{1ADF39BB-4879-31A9-2C9E-6EE73D1A332F}"/>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1668125" y="4768522"/>
            <a:ext cx="6619875" cy="5514975"/>
          </a:xfrm>
          <a:prstGeom prst="rect">
            <a:avLst/>
          </a:prstGeom>
        </p:spPr>
      </p:pic>
      <p:grpSp>
        <p:nvGrpSpPr>
          <p:cNvPr id="2" name="Group 1">
            <a:extLst>
              <a:ext uri="{FF2B5EF4-FFF2-40B4-BE49-F238E27FC236}">
                <a16:creationId xmlns:a16="http://schemas.microsoft.com/office/drawing/2014/main" id="{8616A445-29F1-4DE8-45AE-8E92EF38E648}"/>
              </a:ext>
            </a:extLst>
          </p:cNvPr>
          <p:cNvGrpSpPr/>
          <p:nvPr userDrawn="1"/>
        </p:nvGrpSpPr>
        <p:grpSpPr>
          <a:xfrm>
            <a:off x="15852647" y="660475"/>
            <a:ext cx="1756167" cy="1410037"/>
            <a:chOff x="15852647" y="660475"/>
            <a:chExt cx="1756167" cy="1410037"/>
          </a:xfrm>
        </p:grpSpPr>
        <p:sp>
          <p:nvSpPr>
            <p:cNvPr id="4" name="Freeform: Shape 3">
              <a:extLst>
                <a:ext uri="{FF2B5EF4-FFF2-40B4-BE49-F238E27FC236}">
                  <a16:creationId xmlns:a16="http://schemas.microsoft.com/office/drawing/2014/main" id="{EFDB1929-7188-DF72-4FD0-79CE925D7ECB}"/>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8C0B31"/>
            </a:solidFill>
            <a:ln w="0" cap="flat">
              <a:noFill/>
              <a:prstDash val="solid"/>
              <a:miter/>
            </a:ln>
          </p:spPr>
          <p:txBody>
            <a:bodyPr rtlCol="0" anchor="ctr"/>
            <a:lstStyle/>
            <a:p>
              <a:endParaRPr lang="en-GB"/>
            </a:p>
          </p:txBody>
        </p:sp>
        <p:sp>
          <p:nvSpPr>
            <p:cNvPr id="5" name="Freeform: Shape 4">
              <a:extLst>
                <a:ext uri="{FF2B5EF4-FFF2-40B4-BE49-F238E27FC236}">
                  <a16:creationId xmlns:a16="http://schemas.microsoft.com/office/drawing/2014/main" id="{5E1C2720-8B90-8CCA-FF12-2BD511885BDC}"/>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6" name="Freeform: Shape 5">
              <a:extLst>
                <a:ext uri="{FF2B5EF4-FFF2-40B4-BE49-F238E27FC236}">
                  <a16:creationId xmlns:a16="http://schemas.microsoft.com/office/drawing/2014/main" id="{428B0970-18A8-0969-2710-AA95E674C803}"/>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0C2DFDD7-4D69-2B8C-328C-1FC3D878E026}"/>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548907D8-DA8E-A29B-C2EA-ED8C6F10D594}"/>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82EBCB8E-7FA8-AE4B-1F12-25EDE42FD162}"/>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08C04B96-F440-04C3-59C9-DAFDA8029C1D}"/>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79EF6642-FD08-DD09-AD44-8CBF37B66717}"/>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DB01A0CB-D325-3B1D-4FB4-6CAA6137892D}"/>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4BF803C7-23BC-9104-EB81-78A148188A54}"/>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8C0B31"/>
            </a:solidFill>
            <a:ln w="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979D8225-1529-8501-5B4B-E0046DC81670}"/>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CD4AF8DC-7752-449B-CB76-9CA9BF323E73}"/>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E55EA81A-F86A-DD57-DF49-F35FF71BCC53}"/>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60A5A6AF-E506-9F71-60E7-EDB1775AD0EE}"/>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A2F2E761-4334-4F37-0C05-F3D3172A8DCB}"/>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2D978A03-56D2-E5BB-73A1-0900CC18A3B8}"/>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03F41BBE-D124-5E55-C74A-9B4EA7520194}"/>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0D866517-E8F8-68E6-BCDB-5DF24DE58BA7}"/>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8C0B31"/>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A2322FA8-B2DE-1A97-899B-DF4304A040AE}"/>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D724FAE7-0E4B-53E9-8CF9-78A39FFCF321}"/>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5C301126-BA28-E6F0-00A5-544D42919F4E}"/>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8D2B3F68-174C-E3A5-57DB-8E2D94FD1336}"/>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1B00B225-3003-EAF5-E82E-EEF847038802}"/>
                </a:ext>
              </a:extLst>
            </p:cNvPr>
            <p:cNvSpPr/>
            <p:nvPr/>
          </p:nvSpPr>
          <p:spPr>
            <a:xfrm>
              <a:off x="17135337" y="660475"/>
              <a:ext cx="473477" cy="321617"/>
            </a:xfrm>
            <a:custGeom>
              <a:avLst/>
              <a:gdLst>
                <a:gd name="connsiteX0" fmla="*/ 0 w 473477"/>
                <a:gd name="connsiteY0" fmla="*/ 0 h 321617"/>
                <a:gd name="connsiteX1" fmla="*/ 473478 w 473477"/>
                <a:gd name="connsiteY1" fmla="*/ 0 h 321617"/>
                <a:gd name="connsiteX2" fmla="*/ 473478 w 473477"/>
                <a:gd name="connsiteY2" fmla="*/ 321617 h 321617"/>
                <a:gd name="connsiteX3" fmla="*/ 0 w 473477"/>
                <a:gd name="connsiteY3" fmla="*/ 321617 h 321617"/>
              </a:gdLst>
              <a:ahLst/>
              <a:cxnLst>
                <a:cxn ang="0">
                  <a:pos x="connsiteX0" y="connsiteY0"/>
                </a:cxn>
                <a:cxn ang="0">
                  <a:pos x="connsiteX1" y="connsiteY1"/>
                </a:cxn>
                <a:cxn ang="0">
                  <a:pos x="connsiteX2" y="connsiteY2"/>
                </a:cxn>
                <a:cxn ang="0">
                  <a:pos x="connsiteX3" y="connsiteY3"/>
                </a:cxn>
              </a:cxnLst>
              <a:rect l="l" t="t" r="r" b="b"/>
              <a:pathLst>
                <a:path w="473477" h="321617">
                  <a:moveTo>
                    <a:pt x="0" y="0"/>
                  </a:moveTo>
                  <a:lnTo>
                    <a:pt x="473478" y="0"/>
                  </a:lnTo>
                  <a:lnTo>
                    <a:pt x="473478" y="321617"/>
                  </a:lnTo>
                  <a:lnTo>
                    <a:pt x="0" y="321617"/>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09BCC32A-D0AB-B352-7EA3-26DE6F526CCB}"/>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10AEE1CE-570E-46FA-2CCA-878327A4DFE0}"/>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BD7A63D2-BCDC-4354-0145-D2D4725C0917}"/>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8F4485A0-11D4-26CE-3F79-FCF95E8BB0E6}"/>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66B2DFDE-A310-60FD-1754-E3CAB5AC6421}"/>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90B045A3-3A2D-8150-21B1-051779B17470}"/>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2F66A6C4-D22E-A53D-D647-B30D37948598}"/>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8AD7259E-3B32-5383-AD9E-93D88C83185E}"/>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3FD56289-0627-363E-D410-444195F44570}"/>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24D3968C-D482-223E-C57D-B52FCAEFE669}"/>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16B4BD9F-F2A6-FF8E-1DC6-D54C851DFA1D}"/>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239A34DC-6EAC-F033-CBE6-CCF06834C347}"/>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41F40FAE-5F4A-3AEA-7AE8-D5FD60708345}"/>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Tree>
    <p:extLst>
      <p:ext uri="{BB962C8B-B14F-4D97-AF65-F5344CB8AC3E}">
        <p14:creationId xmlns:p14="http://schemas.microsoft.com/office/powerpoint/2010/main" val="4029144327"/>
      </p:ext>
    </p:extLst>
  </p:cSld>
  <p:clrMapOvr>
    <a:masterClrMapping/>
  </p:clrMapOvr>
</p:sldLayout>
</file>

<file path=ppt/slideMasters/_rels/slideMaster1.xml.rels>&#65279;<?xml version="1.0" encoding="utf-8"?><Relationships xmlns="http://schemas.openxmlformats.org/package/2006/relationships"><Relationship Type="http://schemas.openxmlformats.org/officeDocument/2006/relationships/theme" Target="/ppt/theme/theme1.xml" Id="rId7" /><Relationship Type="http://schemas.openxmlformats.org/officeDocument/2006/relationships/slideLayout" Target="/ppt/slideLayouts/slideLayout2.xml" Id="rId2" /></Relationships>
</file>

<file path=ppt/slideMasters/_rels/slideMaster2.xml.rels>&#65279;<?xml version="1.0" encoding="utf-8"?><Relationships xmlns="http://schemas.openxmlformats.org/package/2006/relationships"><Relationship Type="http://schemas.openxmlformats.org/officeDocument/2006/relationships/theme" Target="/ppt/theme/theme2.xml" Id="rId7" /><Relationship Type="http://schemas.openxmlformats.org/officeDocument/2006/relationships/slideLayout" Target="/ppt/slideLayouts/slideLayout8.xml" Id="rId2" /></Relationships>
</file>

<file path=ppt/slideMasters/_rels/slideMaster3.xml.rels>&#65279;<?xml version="1.0" encoding="utf-8"?><Relationships xmlns="http://schemas.openxmlformats.org/package/2006/relationships"><Relationship Type="http://schemas.openxmlformats.org/officeDocument/2006/relationships/theme" Target="/ppt/theme/theme3.xml" Id="rId7" /><Relationship Type="http://schemas.openxmlformats.org/officeDocument/2006/relationships/slideLayout" Target="/ppt/slideLayouts/slideLayout14.xml" Id="rId2" /></Relationships>
</file>

<file path=ppt/slideMasters/_rels/slideMaster5.xml.rels>&#65279;<?xml version="1.0" encoding="utf-8"?><Relationships xmlns="http://schemas.openxmlformats.org/package/2006/relationships"><Relationship Type="http://schemas.openxmlformats.org/officeDocument/2006/relationships/slideLayout" Target="/ppt/slideLayouts/slideLayout26.xml" Id="rId3" /><Relationship Type="http://schemas.openxmlformats.org/officeDocument/2006/relationships/slideLayout" Target="/ppt/slideLayouts/slideLayout25.xml" Id="rId2" /><Relationship Type="http://schemas.openxmlformats.org/officeDocument/2006/relationships/slideLayout" Target="/ppt/slideLayouts/slideLayout24.xml" Id="rId1" /><Relationship Type="http://schemas.openxmlformats.org/officeDocument/2006/relationships/theme" Target="/ppt/theme/theme5.xml" Id="rId6" /><Relationship Type="http://schemas.openxmlformats.org/officeDocument/2006/relationships/slideLayout" Target="/ppt/slideLayouts/slideLayout27.xml" Id="rId4" /></Relationships>
</file>

<file path=ppt/slideMasters/_rels/slideMaster8.xml.rels>&#65279;<?xml version="1.0" encoding="utf-8"?><Relationships xmlns="http://schemas.openxmlformats.org/package/2006/relationships"><Relationship Type="http://schemas.openxmlformats.org/officeDocument/2006/relationships/slideLayout" Target="/ppt/slideLayouts/slideLayout39.xml" Id="rId1" /><Relationship Type="http://schemas.openxmlformats.org/officeDocument/2006/relationships/theme" Target="/ppt/theme/theme8.xml" Id="rId6" /></Relationships>
</file>

<file path=ppt/slideMasters/slideMaster1.xml><?xml version="1.0" encoding="utf-8"?>
<p:sldMaster xmlns:p14="http://schemas.microsoft.com/office/powerpoint/2010/main"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0766441"/>
      </p:ext>
    </p:extLst>
  </p:cSld>
  <p:clrMap bg1="lt1" tx1="dk1" bg2="lt2" tx2="dk2" accent1="accent1" accent2="accent2" accent3="accent3" accent4="accent4" accent5="accent5" accent6="accent6" hlink="hlink" folHlink="folHlink"/>
  <p:sldLayoutIdLst>
    <p:sldLayoutId id="2147483684" r:id="rId2"/>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2.xml><?xml version="1.0" encoding="utf-8"?>
<p:sldMaster xmlns:p14="http://schemas.microsoft.com/office/powerpoint/2010/main"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6222835"/>
      </p:ext>
    </p:extLst>
  </p:cSld>
  <p:clrMap bg1="lt1" tx1="dk1" bg2="lt2" tx2="dk2" accent1="accent1" accent2="accent2" accent3="accent3" accent4="accent4" accent5="accent5" accent6="accent6" hlink="hlink" folHlink="folHlink"/>
  <p:sldLayoutIdLst>
    <p:sldLayoutId id="2147483700" r:id="rId2"/>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3.xml><?xml version="1.0" encoding="utf-8"?>
<p:sldMaster xmlns:p14="http://schemas.microsoft.com/office/powerpoint/2010/main"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04562136"/>
      </p:ext>
    </p:extLst>
  </p:cSld>
  <p:clrMap bg1="lt1" tx1="dk1" bg2="lt2" tx2="dk2" accent1="accent1" accent2="accent2" accent3="accent3" accent4="accent4" accent5="accent5" accent6="accent6" hlink="hlink" folHlink="folHlink"/>
  <p:sldLayoutIdLst>
    <p:sldLayoutId id="2147483653" r:id="rId2"/>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5.xml><?xml version="1.0" encoding="utf-8"?>
<p:sldMaster xmlns:p14="http://schemas.microsoft.com/office/powerpoint/2010/main"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01951935"/>
      </p:ext>
    </p:extLst>
  </p:cSld>
  <p:clrMap bg1="lt1" tx1="dk1" bg2="lt2" tx2="dk2" accent1="accent1" accent2="accent2" accent3="accent3" accent4="accent4" accent5="accent5" accent6="accent6" hlink="hlink" folHlink="folHlink"/>
  <p:sldLayoutIdLst>
    <p:sldLayoutId id="2147483690" r:id="rId1"/>
    <p:sldLayoutId id="2147483706" r:id="rId2"/>
    <p:sldLayoutId id="2147483696" r:id="rId3"/>
    <p:sldLayoutId id="2147483705" r:id="rId4"/>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8.xml><?xml version="1.0" encoding="utf-8"?>
<p:sldMaster xmlns:p14="http://schemas.microsoft.com/office/powerpoint/2010/main"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76236040"/>
      </p:ext>
    </p:extLst>
  </p:cSld>
  <p:clrMap bg1="lt1" tx1="dk1" bg2="lt2" tx2="dk2" accent1="accent1" accent2="accent2" accent3="accent3" accent4="accent4" accent5="accent5" accent6="accent6" hlink="hlink" folHlink="folHlink"/>
  <p:sldLayoutIdLst>
    <p:sldLayoutId id="2147483726" r:id="rId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&#65279;<?xml version="1.0" encoding="utf-8"?><Relationships xmlns="http://schemas.openxmlformats.org/package/2006/relationships"><Relationship Type="http://schemas.openxmlformats.org/officeDocument/2006/relationships/image" Target="/ppt/media/image54.png" Id="rId2" /><Relationship Type="http://schemas.openxmlformats.org/officeDocument/2006/relationships/slideLayout" Target="/ppt/slideLayouts/slideLayout39.xml" Id="rId1" /></Relationships>
</file>

<file path=ppt/slides/_rels/slide2.xml.rels>&#65279;<?xml version="1.0" encoding="utf-8"?><Relationships xmlns="http://schemas.openxmlformats.org/package/2006/relationships"><Relationship Type="http://schemas.openxmlformats.org/officeDocument/2006/relationships/image" Target="/ppt/media/image56.png" Id="rId3" /><Relationship Type="http://schemas.openxmlformats.org/officeDocument/2006/relationships/image" Target="/ppt/media/image55.png" Id="rId2" /><Relationship Type="http://schemas.openxmlformats.org/officeDocument/2006/relationships/slideLayout" Target="/ppt/slideLayouts/slideLayout39.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4.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4.xml" Id="rId1" /></Relationships>
</file>

<file path=ppt/slides/_rels/slide6.xml.rels>&#65279;<?xml version="1.0" encoding="utf-8"?><Relationships xmlns="http://schemas.openxmlformats.org/package/2006/relationships"><Relationship Type="http://schemas.openxmlformats.org/officeDocument/2006/relationships/chart" Target="/ppt/charts/chart2.xml" Id="rId3" /><Relationship Type="http://schemas.openxmlformats.org/officeDocument/2006/relationships/chart" Target="/ppt/charts/chart1.xml" Id="rId2" /><Relationship Type="http://schemas.openxmlformats.org/officeDocument/2006/relationships/slideLayout" Target="/ppt/slideLayouts/slideLayout25.xml" Id="rId1" /><Relationship Type="http://schemas.openxmlformats.org/officeDocument/2006/relationships/chart" Target="/ppt/charts/chart3.xml" Id="rId4" /></Relationships>
</file>

<file path=ppt/slides/_rels/slide7.xml.rels>&#65279;<?xml version="1.0" encoding="utf-8"?><Relationships xmlns="http://schemas.openxmlformats.org/package/2006/relationships"><Relationship Type="http://schemas.openxmlformats.org/officeDocument/2006/relationships/slideLayout" Target="/ppt/slideLayouts/slideLayout27.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26.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8.xml" Id="rId1"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91B3D953-77EC-7A06-4F98-5A881B7C1EF7}"/>
              </a:ext>
            </a:extLst>
          </p:cNvPr>
          <p:cNvSpPr>
            <a:spLocks noGrp="1"/>
          </p:cNvSpPr>
          <p:nvPr>
            <p:ph type="body" sz="quarter" idx="10"/>
          </p:nvPr>
        </p:nvSpPr>
        <p:spPr>
          <a:xfrm>
            <a:off x="7341211" y="3518505"/>
            <a:ext cx="7359527" cy="4697042"/>
          </a:xfrm>
        </p:spPr>
        <p:txBody>
          <a:bodyPr/>
          <a:lstStyle/>
          <a:p>
            <a:r>
              <a:rPr lang="en-GB" dirty="0"/>
              <a:t>There are six different colour variations for each slide from the European Climate Pact colour palette. To select from these options click on ‘Layout’ in the top ribbon under ‘Home’ and then select your slide.</a:t>
            </a:r>
          </a:p>
        </p:txBody>
      </p:sp>
      <p:sp>
        <p:nvSpPr>
          <p:cNvPr id="14" name="Text Placeholder 13">
            <a:extLst>
              <a:ext uri="{FF2B5EF4-FFF2-40B4-BE49-F238E27FC236}">
                <a16:creationId xmlns:a16="http://schemas.microsoft.com/office/drawing/2014/main" id="{F11AB235-CBA8-35F2-FED3-0F0D782C46E7}"/>
              </a:ext>
            </a:extLst>
          </p:cNvPr>
          <p:cNvSpPr>
            <a:spLocks noGrp="1"/>
          </p:cNvSpPr>
          <p:nvPr>
            <p:ph type="body" sz="quarter" idx="11"/>
          </p:nvPr>
        </p:nvSpPr>
        <p:spPr>
          <a:xfrm>
            <a:off x="1484396" y="1089193"/>
            <a:ext cx="4678731" cy="836159"/>
          </a:xfrm>
        </p:spPr>
        <p:txBody>
          <a:bodyPr/>
          <a:lstStyle/>
          <a:p>
            <a:r>
              <a:rPr lang="en-GB" dirty="0"/>
              <a:t>TUTORIAL SLIDE</a:t>
            </a:r>
          </a:p>
        </p:txBody>
      </p:sp>
      <p:sp>
        <p:nvSpPr>
          <p:cNvPr id="15" name="Text Placeholder 14">
            <a:extLst>
              <a:ext uri="{FF2B5EF4-FFF2-40B4-BE49-F238E27FC236}">
                <a16:creationId xmlns:a16="http://schemas.microsoft.com/office/drawing/2014/main" id="{2491C8C3-E026-130C-0184-30D5C66EBC2D}"/>
              </a:ext>
            </a:extLst>
          </p:cNvPr>
          <p:cNvSpPr>
            <a:spLocks noGrp="1"/>
          </p:cNvSpPr>
          <p:nvPr>
            <p:ph type="body" sz="quarter" idx="12"/>
          </p:nvPr>
        </p:nvSpPr>
        <p:spPr>
          <a:xfrm>
            <a:off x="7341212" y="2745393"/>
            <a:ext cx="10639424" cy="773112"/>
          </a:xfrm>
        </p:spPr>
        <p:txBody>
          <a:bodyPr/>
          <a:lstStyle/>
          <a:p>
            <a:r>
              <a:rPr lang="en-GB" dirty="0"/>
              <a:t>Changing slide layout</a:t>
            </a:r>
          </a:p>
        </p:txBody>
      </p:sp>
      <p:sp>
        <p:nvSpPr>
          <p:cNvPr id="7" name="TextBox 6">
            <a:extLst>
              <a:ext uri="{FF2B5EF4-FFF2-40B4-BE49-F238E27FC236}">
                <a16:creationId xmlns:a16="http://schemas.microsoft.com/office/drawing/2014/main" id="{44E2E89F-A5BC-04F7-A2A4-5D9F22A5E66F}"/>
              </a:ext>
            </a:extLst>
          </p:cNvPr>
          <p:cNvSpPr txBox="1"/>
          <p:nvPr/>
        </p:nvSpPr>
        <p:spPr>
          <a:xfrm>
            <a:off x="6766561" y="725023"/>
            <a:ext cx="8180848" cy="1200329"/>
          </a:xfrm>
          <a:prstGeom prst="rect">
            <a:avLst/>
          </a:prstGeom>
          <a:noFill/>
        </p:spPr>
        <p:txBody>
          <a:bodyPr wrap="square" rtlCol="0">
            <a:spAutoFit/>
          </a:bodyPr>
          <a:lstStyle/>
          <a:p>
            <a:pPr algn="ctr"/>
            <a:r>
              <a:rPr lang="en-GB" sz="3600" b="1" dirty="0">
                <a:solidFill>
                  <a:srgbClr val="FF0000"/>
                </a:solidFill>
                <a:latin typeface="Open Sans" panose="020B0606030504020204" pitchFamily="34" charset="0"/>
                <a:ea typeface="Open Sans" panose="020B0606030504020204" pitchFamily="34" charset="0"/>
                <a:cs typeface="Open Sans" panose="020B0606030504020204" pitchFamily="34" charset="0"/>
              </a:rPr>
              <a:t>PLEASE DELETE THIS SLIDE BEFORE CREATING YOUR PRESENTATION</a:t>
            </a:r>
          </a:p>
        </p:txBody>
      </p:sp>
      <p:pic>
        <p:nvPicPr>
          <p:cNvPr id="13" name="Picture 12" descr="A screenshot of a computer&#10;&#10;Description automatically generated">
            <a:extLst>
              <a:ext uri="{FF2B5EF4-FFF2-40B4-BE49-F238E27FC236}">
                <a16:creationId xmlns:a16="http://schemas.microsoft.com/office/drawing/2014/main" id="{C0C126B3-1E94-B861-143F-23DC641061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84396" y="2701714"/>
            <a:ext cx="5169622" cy="6543633"/>
          </a:xfrm>
          <a:prstGeom prst="rect">
            <a:avLst/>
          </a:prstGeom>
        </p:spPr>
      </p:pic>
      <p:cxnSp>
        <p:nvCxnSpPr>
          <p:cNvPr id="19" name="Straight Arrow Connector 18">
            <a:extLst>
              <a:ext uri="{FF2B5EF4-FFF2-40B4-BE49-F238E27FC236}">
                <a16:creationId xmlns:a16="http://schemas.microsoft.com/office/drawing/2014/main" id="{0701D372-21DF-816A-7D75-01337F3876CF}"/>
              </a:ext>
            </a:extLst>
          </p:cNvPr>
          <p:cNvCxnSpPr>
            <a:cxnSpLocks/>
          </p:cNvCxnSpPr>
          <p:nvPr/>
        </p:nvCxnSpPr>
        <p:spPr>
          <a:xfrm flipH="1">
            <a:off x="2208628" y="2841038"/>
            <a:ext cx="1361915"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68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91B3D953-77EC-7A06-4F98-5A881B7C1EF7}"/>
              </a:ext>
            </a:extLst>
          </p:cNvPr>
          <p:cNvSpPr>
            <a:spLocks noGrp="1"/>
          </p:cNvSpPr>
          <p:nvPr>
            <p:ph type="body" sz="quarter" idx="10"/>
          </p:nvPr>
        </p:nvSpPr>
        <p:spPr>
          <a:xfrm>
            <a:off x="7341211" y="3518505"/>
            <a:ext cx="7359527" cy="4697042"/>
          </a:xfrm>
        </p:spPr>
        <p:txBody>
          <a:bodyPr/>
          <a:lstStyle/>
          <a:p>
            <a:r>
              <a:rPr lang="en-GB" dirty="0"/>
              <a:t>To change the cover image click ‘Slide Master’ under ‘View’ in the top ribbon.</a:t>
            </a:r>
          </a:p>
          <a:p>
            <a:r>
              <a:rPr lang="en-GB" dirty="0"/>
              <a:t>Once in the Slide Master editing, right-click on the image and select ‘Change Picture’. From there you can select your saved image from your device. The image will automatically fill the space provided.</a:t>
            </a:r>
          </a:p>
          <a:p>
            <a:r>
              <a:rPr lang="en-GB" dirty="0"/>
              <a:t>To exit Slide Master editing mode click on ‘Slide Master’ in the top ribbon and then ‘Close Master View’.</a:t>
            </a:r>
          </a:p>
        </p:txBody>
      </p:sp>
      <p:sp>
        <p:nvSpPr>
          <p:cNvPr id="14" name="Text Placeholder 13">
            <a:extLst>
              <a:ext uri="{FF2B5EF4-FFF2-40B4-BE49-F238E27FC236}">
                <a16:creationId xmlns:a16="http://schemas.microsoft.com/office/drawing/2014/main" id="{F11AB235-CBA8-35F2-FED3-0F0D782C46E7}"/>
              </a:ext>
            </a:extLst>
          </p:cNvPr>
          <p:cNvSpPr>
            <a:spLocks noGrp="1"/>
          </p:cNvSpPr>
          <p:nvPr>
            <p:ph type="body" sz="quarter" idx="11"/>
          </p:nvPr>
        </p:nvSpPr>
        <p:spPr>
          <a:xfrm>
            <a:off x="1484396" y="1089193"/>
            <a:ext cx="4678731" cy="836159"/>
          </a:xfrm>
        </p:spPr>
        <p:txBody>
          <a:bodyPr/>
          <a:lstStyle/>
          <a:p>
            <a:r>
              <a:rPr lang="en-GB" dirty="0"/>
              <a:t>TUTORIAL SLIDE</a:t>
            </a:r>
          </a:p>
        </p:txBody>
      </p:sp>
      <p:sp>
        <p:nvSpPr>
          <p:cNvPr id="15" name="Text Placeholder 14">
            <a:extLst>
              <a:ext uri="{FF2B5EF4-FFF2-40B4-BE49-F238E27FC236}">
                <a16:creationId xmlns:a16="http://schemas.microsoft.com/office/drawing/2014/main" id="{2491C8C3-E026-130C-0184-30D5C66EBC2D}"/>
              </a:ext>
            </a:extLst>
          </p:cNvPr>
          <p:cNvSpPr>
            <a:spLocks noGrp="1"/>
          </p:cNvSpPr>
          <p:nvPr>
            <p:ph type="body" sz="quarter" idx="12"/>
          </p:nvPr>
        </p:nvSpPr>
        <p:spPr>
          <a:xfrm>
            <a:off x="7341212" y="2745393"/>
            <a:ext cx="10639424" cy="773112"/>
          </a:xfrm>
        </p:spPr>
        <p:txBody>
          <a:bodyPr/>
          <a:lstStyle/>
          <a:p>
            <a:r>
              <a:rPr lang="en-GB" dirty="0"/>
              <a:t>Changing front cover image</a:t>
            </a:r>
          </a:p>
        </p:txBody>
      </p:sp>
      <p:sp>
        <p:nvSpPr>
          <p:cNvPr id="7" name="TextBox 6">
            <a:extLst>
              <a:ext uri="{FF2B5EF4-FFF2-40B4-BE49-F238E27FC236}">
                <a16:creationId xmlns:a16="http://schemas.microsoft.com/office/drawing/2014/main" id="{44E2E89F-A5BC-04F7-A2A4-5D9F22A5E66F}"/>
              </a:ext>
            </a:extLst>
          </p:cNvPr>
          <p:cNvSpPr txBox="1"/>
          <p:nvPr/>
        </p:nvSpPr>
        <p:spPr>
          <a:xfrm>
            <a:off x="6766561" y="725023"/>
            <a:ext cx="8180848" cy="1200329"/>
          </a:xfrm>
          <a:prstGeom prst="rect">
            <a:avLst/>
          </a:prstGeom>
          <a:noFill/>
        </p:spPr>
        <p:txBody>
          <a:bodyPr wrap="square" rtlCol="0">
            <a:spAutoFit/>
          </a:bodyPr>
          <a:lstStyle/>
          <a:p>
            <a:pPr algn="ctr"/>
            <a:r>
              <a:rPr lang="en-GB" sz="3600" b="1" dirty="0">
                <a:solidFill>
                  <a:srgbClr val="FF0000"/>
                </a:solidFill>
                <a:latin typeface="Open Sans" panose="020B0606030504020204" pitchFamily="34" charset="0"/>
                <a:ea typeface="Open Sans" panose="020B0606030504020204" pitchFamily="34" charset="0"/>
                <a:cs typeface="Open Sans" panose="020B0606030504020204" pitchFamily="34" charset="0"/>
              </a:rPr>
              <a:t>PLEASE DELETE THIS SLIDE BEFORE CREATING YOUR PRESENTATION</a:t>
            </a:r>
          </a:p>
        </p:txBody>
      </p:sp>
      <p:pic>
        <p:nvPicPr>
          <p:cNvPr id="3" name="Picture 2" descr="A screenshot of a computer&#10;&#10;Description automatically generated">
            <a:extLst>
              <a:ext uri="{FF2B5EF4-FFF2-40B4-BE49-F238E27FC236}">
                <a16:creationId xmlns:a16="http://schemas.microsoft.com/office/drawing/2014/main" id="{85092803-27DE-12FB-FD63-2F3467BC79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84396" y="2745393"/>
            <a:ext cx="5260675" cy="1743480"/>
          </a:xfrm>
          <a:prstGeom prst="rect">
            <a:avLst/>
          </a:prstGeom>
        </p:spPr>
      </p:pic>
      <p:sp>
        <p:nvSpPr>
          <p:cNvPr id="4" name="Oval 3">
            <a:extLst>
              <a:ext uri="{FF2B5EF4-FFF2-40B4-BE49-F238E27FC236}">
                <a16:creationId xmlns:a16="http://schemas.microsoft.com/office/drawing/2014/main" id="{3F5CC486-A764-DED2-2116-D5CA679EE9EB}"/>
              </a:ext>
            </a:extLst>
          </p:cNvPr>
          <p:cNvSpPr/>
          <p:nvPr/>
        </p:nvSpPr>
        <p:spPr>
          <a:xfrm>
            <a:off x="3562549" y="2867891"/>
            <a:ext cx="997528" cy="997528"/>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descr="A screenshot of a computer&#10;&#10;Description automatically generated">
            <a:extLst>
              <a:ext uri="{FF2B5EF4-FFF2-40B4-BE49-F238E27FC236}">
                <a16:creationId xmlns:a16="http://schemas.microsoft.com/office/drawing/2014/main" id="{DD9FC706-4E13-DEDD-563B-3244328668A4}"/>
              </a:ext>
            </a:extLst>
          </p:cNvPr>
          <p:cNvPicPr>
            <a:picLocks noChangeAspect="1"/>
          </p:cNvPicPr>
          <p:nvPr/>
        </p:nvPicPr>
        <p:blipFill rotWithShape="1">
          <a:blip r:embed="rId3">
            <a:extLst>
              <a:ext uri="{28A0092B-C50C-407E-A947-70E740481C1C}">
                <a14:useLocalDpi xmlns:a14="http://schemas.microsoft.com/office/drawing/2010/main" val="0"/>
              </a:ext>
            </a:extLst>
          </a:blip>
          <a:srcRect t="4365"/>
          <a:stretch/>
        </p:blipFill>
        <p:spPr>
          <a:xfrm>
            <a:off x="1484396" y="5111658"/>
            <a:ext cx="5260676" cy="3283467"/>
          </a:xfrm>
          <a:prstGeom prst="rect">
            <a:avLst/>
          </a:prstGeom>
        </p:spPr>
      </p:pic>
      <p:cxnSp>
        <p:nvCxnSpPr>
          <p:cNvPr id="9" name="Straight Arrow Connector 8">
            <a:extLst>
              <a:ext uri="{FF2B5EF4-FFF2-40B4-BE49-F238E27FC236}">
                <a16:creationId xmlns:a16="http://schemas.microsoft.com/office/drawing/2014/main" id="{22A007A8-70C0-CD11-9780-302D5B035B45}"/>
              </a:ext>
            </a:extLst>
          </p:cNvPr>
          <p:cNvCxnSpPr>
            <a:cxnSpLocks/>
          </p:cNvCxnSpPr>
          <p:nvPr/>
        </p:nvCxnSpPr>
        <p:spPr>
          <a:xfrm>
            <a:off x="3948546" y="6054436"/>
            <a:ext cx="864737" cy="44420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11123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326E660-E41E-5923-921C-092DFE351D4E}"/>
              </a:ext>
            </a:extLst>
          </p:cNvPr>
          <p:cNvSpPr>
            <a:spLocks noGrp="1"/>
          </p:cNvSpPr>
          <p:nvPr>
            <p:ph type="body" sz="quarter" idx="11"/>
          </p:nvPr>
        </p:nvSpPr>
        <p:spPr>
          <a:xfrm>
            <a:off x="953503" y="4950971"/>
            <a:ext cx="9118965" cy="1288009"/>
          </a:xfrm>
        </p:spPr>
        <p:txBody>
          <a:bodyPr/>
          <a:lstStyle/>
          <a:p>
            <a:endParaRPr lang="en-GB" dirty="0"/>
          </a:p>
        </p:txBody>
      </p:sp>
      <p:sp>
        <p:nvSpPr>
          <p:cNvPr id="3" name="Text Placeholder 2">
            <a:extLst>
              <a:ext uri="{FF2B5EF4-FFF2-40B4-BE49-F238E27FC236}">
                <a16:creationId xmlns:a16="http://schemas.microsoft.com/office/drawing/2014/main" id="{C52E7940-A364-B233-3366-B7CF57DE6B91}"/>
              </a:ext>
            </a:extLst>
          </p:cNvPr>
          <p:cNvSpPr>
            <a:spLocks noGrp="1"/>
          </p:cNvSpPr>
          <p:nvPr>
            <p:ph type="body" sz="quarter" idx="12"/>
          </p:nvPr>
        </p:nvSpPr>
        <p:spPr/>
        <p:txBody>
          <a:bodyPr/>
          <a:lstStyle/>
          <a:p>
            <a:endParaRPr lang="en-GB"/>
          </a:p>
        </p:txBody>
      </p:sp>
      <p:sp>
        <p:nvSpPr>
          <p:cNvPr id="4" name="Text Placeholder 3">
            <a:extLst>
              <a:ext uri="{FF2B5EF4-FFF2-40B4-BE49-F238E27FC236}">
                <a16:creationId xmlns:a16="http://schemas.microsoft.com/office/drawing/2014/main" id="{E3E780A7-1274-2811-5CA5-8CA4FAD45FCE}"/>
              </a:ext>
            </a:extLst>
          </p:cNvPr>
          <p:cNvSpPr>
            <a:spLocks noGrp="1"/>
          </p:cNvSpPr>
          <p:nvPr>
            <p:ph type="body" sz="quarter" idx="13"/>
          </p:nvPr>
        </p:nvSpPr>
        <p:spPr/>
        <p:txBody>
          <a:bodyPr/>
          <a:lstStyle/>
          <a:p>
            <a:endParaRPr lang="en-GB"/>
          </a:p>
        </p:txBody>
      </p:sp>
    </p:spTree>
    <p:extLst>
      <p:ext uri="{BB962C8B-B14F-4D97-AF65-F5344CB8AC3E}">
        <p14:creationId xmlns:p14="http://schemas.microsoft.com/office/powerpoint/2010/main" val="8101508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C871F56-D246-78B7-C130-64D0EF11735B}"/>
              </a:ext>
            </a:extLst>
          </p:cNvPr>
          <p:cNvSpPr>
            <a:spLocks noGrp="1"/>
          </p:cNvSpPr>
          <p:nvPr>
            <p:ph type="body" sz="quarter" idx="11"/>
          </p:nvPr>
        </p:nvSpPr>
        <p:spPr/>
        <p:txBody>
          <a:bodyPr/>
          <a:lstStyle/>
          <a:p>
            <a:endParaRPr lang="en-GB"/>
          </a:p>
        </p:txBody>
      </p:sp>
      <p:sp>
        <p:nvSpPr>
          <p:cNvPr id="3" name="Text Placeholder 2">
            <a:extLst>
              <a:ext uri="{FF2B5EF4-FFF2-40B4-BE49-F238E27FC236}">
                <a16:creationId xmlns:a16="http://schemas.microsoft.com/office/drawing/2014/main" id="{9E239055-1A78-3B1B-4CD2-D2FF0106556B}"/>
              </a:ext>
            </a:extLst>
          </p:cNvPr>
          <p:cNvSpPr>
            <a:spLocks noGrp="1"/>
          </p:cNvSpPr>
          <p:nvPr>
            <p:ph type="body" sz="quarter" idx="12"/>
          </p:nvPr>
        </p:nvSpPr>
        <p:spPr/>
        <p:txBody>
          <a:bodyPr/>
          <a:lstStyle/>
          <a:p>
            <a:endParaRPr lang="en-GB"/>
          </a:p>
        </p:txBody>
      </p:sp>
      <p:sp>
        <p:nvSpPr>
          <p:cNvPr id="4" name="Text Placeholder 3">
            <a:extLst>
              <a:ext uri="{FF2B5EF4-FFF2-40B4-BE49-F238E27FC236}">
                <a16:creationId xmlns:a16="http://schemas.microsoft.com/office/drawing/2014/main" id="{0CBFA42C-FC16-3757-7219-1CD3CF70541E}"/>
              </a:ext>
            </a:extLst>
          </p:cNvPr>
          <p:cNvSpPr>
            <a:spLocks noGrp="1"/>
          </p:cNvSpPr>
          <p:nvPr>
            <p:ph type="body" sz="quarter" idx="13"/>
          </p:nvPr>
        </p:nvSpPr>
        <p:spPr/>
        <p:txBody>
          <a:bodyPr/>
          <a:lstStyle/>
          <a:p>
            <a:endParaRPr lang="en-GB"/>
          </a:p>
        </p:txBody>
      </p:sp>
    </p:spTree>
    <p:extLst>
      <p:ext uri="{BB962C8B-B14F-4D97-AF65-F5344CB8AC3E}">
        <p14:creationId xmlns:p14="http://schemas.microsoft.com/office/powerpoint/2010/main" val="11312991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1E48C86-18F1-74C1-36D9-1C31F60C5B58}"/>
              </a:ext>
            </a:extLst>
          </p:cNvPr>
          <p:cNvSpPr>
            <a:spLocks noGrp="1"/>
          </p:cNvSpPr>
          <p:nvPr>
            <p:ph type="body" sz="quarter" idx="10"/>
          </p:nvPr>
        </p:nvSpPr>
        <p:spPr/>
        <p:txBody>
          <a:bodyPr/>
          <a:lstStyle/>
          <a:p>
            <a:endParaRPr lang="en-GB"/>
          </a:p>
        </p:txBody>
      </p:sp>
      <p:sp>
        <p:nvSpPr>
          <p:cNvPr id="3" name="Text Placeholder 2">
            <a:extLst>
              <a:ext uri="{FF2B5EF4-FFF2-40B4-BE49-F238E27FC236}">
                <a16:creationId xmlns:a16="http://schemas.microsoft.com/office/drawing/2014/main" id="{8C61E5BA-11DC-ABCC-AE16-5BD81EDAE3CD}"/>
              </a:ext>
            </a:extLst>
          </p:cNvPr>
          <p:cNvSpPr>
            <a:spLocks noGrp="1"/>
          </p:cNvSpPr>
          <p:nvPr>
            <p:ph type="body" sz="quarter" idx="11"/>
          </p:nvPr>
        </p:nvSpPr>
        <p:spPr/>
        <p:txBody>
          <a:bodyPr/>
          <a:lstStyle/>
          <a:p>
            <a:endParaRPr lang="en-GB"/>
          </a:p>
        </p:txBody>
      </p:sp>
      <p:sp>
        <p:nvSpPr>
          <p:cNvPr id="4" name="Text Placeholder 3">
            <a:extLst>
              <a:ext uri="{FF2B5EF4-FFF2-40B4-BE49-F238E27FC236}">
                <a16:creationId xmlns:a16="http://schemas.microsoft.com/office/drawing/2014/main" id="{79A3710F-9CB5-AFA6-F7FF-2EC72A9CF998}"/>
              </a:ext>
            </a:extLst>
          </p:cNvPr>
          <p:cNvSpPr>
            <a:spLocks noGrp="1"/>
          </p:cNvSpPr>
          <p:nvPr>
            <p:ph type="body" sz="quarter" idx="12"/>
          </p:nvPr>
        </p:nvSpPr>
        <p:spPr/>
        <p:txBody>
          <a:bodyPr/>
          <a:lstStyle/>
          <a:p>
            <a:endParaRPr lang="en-GB"/>
          </a:p>
        </p:txBody>
      </p:sp>
    </p:spTree>
    <p:extLst>
      <p:ext uri="{BB962C8B-B14F-4D97-AF65-F5344CB8AC3E}">
        <p14:creationId xmlns:p14="http://schemas.microsoft.com/office/powerpoint/2010/main" val="5533410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D0645D0-7F6E-95CB-9D3E-5E9BEDB4FCD4}"/>
              </a:ext>
            </a:extLst>
          </p:cNvPr>
          <p:cNvSpPr>
            <a:spLocks noGrp="1"/>
          </p:cNvSpPr>
          <p:nvPr>
            <p:ph type="body" sz="quarter" idx="11"/>
          </p:nvPr>
        </p:nvSpPr>
        <p:spPr/>
        <p:txBody>
          <a:bodyPr/>
          <a:lstStyle/>
          <a:p>
            <a:endParaRPr lang="en-GB"/>
          </a:p>
        </p:txBody>
      </p:sp>
      <p:graphicFrame>
        <p:nvGraphicFramePr>
          <p:cNvPr id="6" name="Chart 5">
            <a:extLst>
              <a:ext uri="{FF2B5EF4-FFF2-40B4-BE49-F238E27FC236}">
                <a16:creationId xmlns:a16="http://schemas.microsoft.com/office/drawing/2014/main" id="{1093AC4D-D699-516C-7FEF-DC2915E41375}"/>
              </a:ext>
            </a:extLst>
          </p:cNvPr>
          <p:cNvGraphicFramePr/>
          <p:nvPr>
            <p:extLst>
              <p:ext uri="{D42A27DB-BD31-4B8C-83A1-F6EECF244321}">
                <p14:modId xmlns:p14="http://schemas.microsoft.com/office/powerpoint/2010/main" val="247028805"/>
              </p:ext>
            </p:extLst>
          </p:nvPr>
        </p:nvGraphicFramePr>
        <p:xfrm>
          <a:off x="1484395" y="3167150"/>
          <a:ext cx="3335255" cy="393932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a:extLst>
              <a:ext uri="{FF2B5EF4-FFF2-40B4-BE49-F238E27FC236}">
                <a16:creationId xmlns:a16="http://schemas.microsoft.com/office/drawing/2014/main" id="{8233EACB-1C38-16CE-8AE3-421F9FCA7DFF}"/>
              </a:ext>
            </a:extLst>
          </p:cNvPr>
          <p:cNvGraphicFramePr/>
          <p:nvPr>
            <p:extLst>
              <p:ext uri="{D42A27DB-BD31-4B8C-83A1-F6EECF244321}">
                <p14:modId xmlns:p14="http://schemas.microsoft.com/office/powerpoint/2010/main" val="893763648"/>
              </p:ext>
            </p:extLst>
          </p:nvPr>
        </p:nvGraphicFramePr>
        <p:xfrm>
          <a:off x="5762075" y="3252932"/>
          <a:ext cx="5538271" cy="369218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a:extLst>
              <a:ext uri="{FF2B5EF4-FFF2-40B4-BE49-F238E27FC236}">
                <a16:creationId xmlns:a16="http://schemas.microsoft.com/office/drawing/2014/main" id="{218F42ED-7708-2DED-9E9A-3EAF00480CCF}"/>
              </a:ext>
            </a:extLst>
          </p:cNvPr>
          <p:cNvGraphicFramePr/>
          <p:nvPr>
            <p:extLst>
              <p:ext uri="{D42A27DB-BD31-4B8C-83A1-F6EECF244321}">
                <p14:modId xmlns:p14="http://schemas.microsoft.com/office/powerpoint/2010/main" val="3515114122"/>
              </p:ext>
            </p:extLst>
          </p:nvPr>
        </p:nvGraphicFramePr>
        <p:xfrm>
          <a:off x="12142415" y="3322562"/>
          <a:ext cx="3573835" cy="356164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1844585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7E02611-7B42-0BB0-BAC4-522AC8E3EFEA}"/>
              </a:ext>
            </a:extLst>
          </p:cNvPr>
          <p:cNvSpPr>
            <a:spLocks noGrp="1"/>
          </p:cNvSpPr>
          <p:nvPr>
            <p:ph type="body" sz="quarter" idx="11"/>
          </p:nvPr>
        </p:nvSpPr>
        <p:spPr>
          <a:xfrm>
            <a:off x="7943097" y="1089193"/>
            <a:ext cx="5516229" cy="836159"/>
          </a:xfrm>
        </p:spPr>
        <p:txBody>
          <a:bodyPr/>
          <a:lstStyle/>
          <a:p>
            <a:endParaRPr lang="en-GB"/>
          </a:p>
        </p:txBody>
      </p:sp>
      <p:sp>
        <p:nvSpPr>
          <p:cNvPr id="3" name="Picture Placeholder 2">
            <a:extLst>
              <a:ext uri="{FF2B5EF4-FFF2-40B4-BE49-F238E27FC236}">
                <a16:creationId xmlns:a16="http://schemas.microsoft.com/office/drawing/2014/main" id="{A06EA170-C21B-CAED-EB3B-1E476CDC6156}"/>
              </a:ext>
            </a:extLst>
          </p:cNvPr>
          <p:cNvSpPr>
            <a:spLocks noGrp="1"/>
          </p:cNvSpPr>
          <p:nvPr>
            <p:ph type="pic" sz="quarter" idx="12"/>
          </p:nvPr>
        </p:nvSpPr>
        <p:spPr/>
        <p:txBody>
          <a:bodyPr/>
          <a:lstStyle/>
          <a:p>
            <a:endParaRPr lang="en-GB"/>
          </a:p>
        </p:txBody>
      </p:sp>
      <p:sp>
        <p:nvSpPr>
          <p:cNvPr id="4" name="Text Placeholder 3">
            <a:extLst>
              <a:ext uri="{FF2B5EF4-FFF2-40B4-BE49-F238E27FC236}">
                <a16:creationId xmlns:a16="http://schemas.microsoft.com/office/drawing/2014/main" id="{9B802D03-318E-9E99-AFAA-FDCF04240D7C}"/>
              </a:ext>
            </a:extLst>
          </p:cNvPr>
          <p:cNvSpPr>
            <a:spLocks noGrp="1"/>
          </p:cNvSpPr>
          <p:nvPr>
            <p:ph type="body" sz="quarter" idx="10"/>
          </p:nvPr>
        </p:nvSpPr>
        <p:spPr/>
        <p:txBody>
          <a:bodyPr/>
          <a:lstStyle/>
          <a:p>
            <a:endParaRPr lang="en-GB"/>
          </a:p>
        </p:txBody>
      </p:sp>
      <p:sp>
        <p:nvSpPr>
          <p:cNvPr id="5" name="Text Placeholder 4">
            <a:extLst>
              <a:ext uri="{FF2B5EF4-FFF2-40B4-BE49-F238E27FC236}">
                <a16:creationId xmlns:a16="http://schemas.microsoft.com/office/drawing/2014/main" id="{EDBEBDEE-49D0-3F87-D753-8D423144FB72}"/>
              </a:ext>
            </a:extLst>
          </p:cNvPr>
          <p:cNvSpPr>
            <a:spLocks noGrp="1"/>
          </p:cNvSpPr>
          <p:nvPr>
            <p:ph type="body" sz="quarter" idx="13"/>
          </p:nvPr>
        </p:nvSpPr>
        <p:spPr/>
        <p:txBody>
          <a:bodyPr/>
          <a:lstStyle/>
          <a:p>
            <a:endParaRPr lang="en-GB"/>
          </a:p>
        </p:txBody>
      </p:sp>
    </p:spTree>
    <p:extLst>
      <p:ext uri="{BB962C8B-B14F-4D97-AF65-F5344CB8AC3E}">
        <p14:creationId xmlns:p14="http://schemas.microsoft.com/office/powerpoint/2010/main" val="15051719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78D4178-9963-7A7D-B872-98CB05D794E1}"/>
              </a:ext>
            </a:extLst>
          </p:cNvPr>
          <p:cNvSpPr>
            <a:spLocks noGrp="1"/>
          </p:cNvSpPr>
          <p:nvPr>
            <p:ph type="body" sz="quarter" idx="11"/>
          </p:nvPr>
        </p:nvSpPr>
        <p:spPr/>
        <p:txBody>
          <a:bodyPr/>
          <a:lstStyle/>
          <a:p>
            <a:endParaRPr lang="en-GB"/>
          </a:p>
        </p:txBody>
      </p:sp>
      <p:sp>
        <p:nvSpPr>
          <p:cNvPr id="3" name="Text Placeholder 2">
            <a:extLst>
              <a:ext uri="{FF2B5EF4-FFF2-40B4-BE49-F238E27FC236}">
                <a16:creationId xmlns:a16="http://schemas.microsoft.com/office/drawing/2014/main" id="{5CA40CCF-32D7-0362-BB06-D374AEEFAFEE}"/>
              </a:ext>
            </a:extLst>
          </p:cNvPr>
          <p:cNvSpPr>
            <a:spLocks noGrp="1"/>
          </p:cNvSpPr>
          <p:nvPr>
            <p:ph type="body" sz="quarter" idx="10"/>
          </p:nvPr>
        </p:nvSpPr>
        <p:spPr/>
        <p:txBody>
          <a:bodyPr/>
          <a:lstStyle/>
          <a:p>
            <a:endParaRPr lang="en-GB"/>
          </a:p>
        </p:txBody>
      </p:sp>
      <p:sp>
        <p:nvSpPr>
          <p:cNvPr id="4" name="Text Placeholder 3">
            <a:extLst>
              <a:ext uri="{FF2B5EF4-FFF2-40B4-BE49-F238E27FC236}">
                <a16:creationId xmlns:a16="http://schemas.microsoft.com/office/drawing/2014/main" id="{DC192D70-2E7E-F346-4DCF-8B9EB05F4B1C}"/>
              </a:ext>
            </a:extLst>
          </p:cNvPr>
          <p:cNvSpPr>
            <a:spLocks noGrp="1"/>
          </p:cNvSpPr>
          <p:nvPr>
            <p:ph type="body" sz="quarter" idx="12"/>
          </p:nvPr>
        </p:nvSpPr>
        <p:spPr/>
        <p:txBody>
          <a:bodyPr/>
          <a:lstStyle/>
          <a:p>
            <a:endParaRPr lang="en-GB"/>
          </a:p>
        </p:txBody>
      </p:sp>
      <p:sp>
        <p:nvSpPr>
          <p:cNvPr id="5" name="Text Placeholder 4">
            <a:extLst>
              <a:ext uri="{FF2B5EF4-FFF2-40B4-BE49-F238E27FC236}">
                <a16:creationId xmlns:a16="http://schemas.microsoft.com/office/drawing/2014/main" id="{CA8BC736-DA95-2257-1298-9FF9EAC6B665}"/>
              </a:ext>
            </a:extLst>
          </p:cNvPr>
          <p:cNvSpPr>
            <a:spLocks noGrp="1"/>
          </p:cNvSpPr>
          <p:nvPr>
            <p:ph type="body" sz="quarter" idx="13"/>
          </p:nvPr>
        </p:nvSpPr>
        <p:spPr/>
        <p:txBody>
          <a:bodyPr/>
          <a:lstStyle/>
          <a:p>
            <a:endParaRPr lang="en-GB"/>
          </a:p>
        </p:txBody>
      </p:sp>
    </p:spTree>
    <p:extLst>
      <p:ext uri="{BB962C8B-B14F-4D97-AF65-F5344CB8AC3E}">
        <p14:creationId xmlns:p14="http://schemas.microsoft.com/office/powerpoint/2010/main" val="11816405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E4032-BE79-87F6-31F5-2BC9941D6C85}"/>
              </a:ext>
            </a:extLst>
          </p:cNvPr>
          <p:cNvSpPr>
            <a:spLocks noGrp="1"/>
          </p:cNvSpPr>
          <p:nvPr>
            <p:ph type="title"/>
          </p:nvPr>
        </p:nvSpPr>
        <p:spPr/>
        <p:txBody>
          <a:bodyPr/>
          <a:lstStyle/>
          <a:p>
            <a:endParaRPr lang="en-GB" dirty="0"/>
          </a:p>
        </p:txBody>
      </p:sp>
      <p:sp>
        <p:nvSpPr>
          <p:cNvPr id="3" name="Text Placeholder 2">
            <a:extLst>
              <a:ext uri="{FF2B5EF4-FFF2-40B4-BE49-F238E27FC236}">
                <a16:creationId xmlns:a16="http://schemas.microsoft.com/office/drawing/2014/main" id="{6EE950CA-D6F7-A832-8F4C-50133533B613}"/>
              </a:ext>
            </a:extLst>
          </p:cNvPr>
          <p:cNvSpPr>
            <a:spLocks noGrp="1"/>
          </p:cNvSpPr>
          <p:nvPr>
            <p:ph type="body" sz="quarter" idx="10"/>
          </p:nvPr>
        </p:nvSpPr>
        <p:spPr>
          <a:xfrm>
            <a:off x="8268236" y="3666302"/>
            <a:ext cx="9200011" cy="1288009"/>
          </a:xfrm>
        </p:spPr>
        <p:txBody>
          <a:bodyPr/>
          <a:lstStyle/>
          <a:p>
            <a:endParaRPr lang="en-GB" dirty="0"/>
          </a:p>
        </p:txBody>
      </p:sp>
    </p:spTree>
    <p:extLst>
      <p:ext uri="{BB962C8B-B14F-4D97-AF65-F5344CB8AC3E}">
        <p14:creationId xmlns:p14="http://schemas.microsoft.com/office/powerpoint/2010/main" val="318362569"/>
      </p:ext>
    </p:extLst>
  </p:cSld>
  <p:clrMapOvr>
    <a:masterClrMapping/>
  </p:clrMapOvr>
</p:sld>
</file>

<file path=ppt/theme/theme1.xml><?xml version="1.0" encoding="utf-8"?>
<a:theme xmlns:a="http://schemas.openxmlformats.org/drawingml/2006/main" name="Cover Page - Graphic">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Closing Slid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3.xml><?xml version="1.0" encoding="utf-8"?>
<a:theme xmlns:a="http://schemas.openxmlformats.org/drawingml/2006/main" name="Divider Slid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5.xml><?xml version="1.0" encoding="utf-8"?>
<a:theme xmlns:a="http://schemas.openxmlformats.org/drawingml/2006/main" name="Body Slide Green">
  <a:themeElements>
    <a:clrScheme name="Custom 1">
      <a:dk1>
        <a:srgbClr val="262626"/>
      </a:dk1>
      <a:lt1>
        <a:sysClr val="window" lastClr="FFFFFF"/>
      </a:lt1>
      <a:dk2>
        <a:srgbClr val="44546A"/>
      </a:dk2>
      <a:lt2>
        <a:srgbClr val="E7E6E6"/>
      </a:lt2>
      <a:accent1>
        <a:srgbClr val="184547"/>
      </a:accent1>
      <a:accent2>
        <a:srgbClr val="187470"/>
      </a:accent2>
      <a:accent3>
        <a:srgbClr val="4FC6AE"/>
      </a:accent3>
      <a:accent4>
        <a:srgbClr val="A4F6DF"/>
      </a:accent4>
      <a:accent5>
        <a:srgbClr val="DAF7EE"/>
      </a:accent5>
      <a:accent6>
        <a:srgbClr val="F3FEFB"/>
      </a:accent6>
      <a:hlink>
        <a:srgbClr val="FFFFFF"/>
      </a:hlink>
      <a:folHlink>
        <a:srgbClr val="FFFFFF"/>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8.xml><?xml version="1.0" encoding="utf-8"?>
<a:theme xmlns:a="http://schemas.openxmlformats.org/drawingml/2006/main" name="Body Slide Red">
  <a:themeElements>
    <a:clrScheme name="Custom 1">
      <a:dk1>
        <a:srgbClr val="262626"/>
      </a:dk1>
      <a:lt1>
        <a:sysClr val="window" lastClr="FFFFFF"/>
      </a:lt1>
      <a:dk2>
        <a:srgbClr val="44546A"/>
      </a:dk2>
      <a:lt2>
        <a:srgbClr val="E7E6E6"/>
      </a:lt2>
      <a:accent1>
        <a:srgbClr val="184547"/>
      </a:accent1>
      <a:accent2>
        <a:srgbClr val="187470"/>
      </a:accent2>
      <a:accent3>
        <a:srgbClr val="4FC6AE"/>
      </a:accent3>
      <a:accent4>
        <a:srgbClr val="A4F6DF"/>
      </a:accent4>
      <a:accent5>
        <a:srgbClr val="DAF7EE"/>
      </a:accent5>
      <a:accent6>
        <a:srgbClr val="F3FEFB"/>
      </a:accent6>
      <a:hlink>
        <a:srgbClr val="FFFFFF"/>
      </a:hlink>
      <a:folHlink>
        <a:srgbClr val="FFFFFF"/>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&#65279;<?xml version="1.0" encoding="utf-8"?><Relationships xmlns="http://schemas.openxmlformats.org/package/2006/relationships"><Relationship Type="http://schemas.openxmlformats.org/officeDocument/2006/relationships/customXmlProps" Target="/customXml/itemProps1.xml" Id="rId1" /></Relationships>
</file>

<file path=customXml/_rels/item2.xml.rels>&#65279;<?xml version="1.0" encoding="utf-8"?><Relationships xmlns="http://schemas.openxmlformats.org/package/2006/relationships"><Relationship Type="http://schemas.openxmlformats.org/officeDocument/2006/relationships/customXmlProps" Target="/customXml/itemProps2.xml" Id="rId1" /></Relationships>
</file>

<file path=customXml/_rels/item3.xml.rels>&#65279;<?xml version="1.0" encoding="utf-8"?><Relationships xmlns="http://schemas.openxmlformats.org/package/2006/relationships"><Relationship Type="http://schemas.openxmlformats.org/officeDocument/2006/relationships/customXmlProps" Target="/customXml/itemProps3.xml" Id="rId1" /></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8800F1372B2FB44A4204F71F9A99588" ma:contentTypeVersion="4" ma:contentTypeDescription="Create a new document." ma:contentTypeScope="" ma:versionID="437e5159b7cca547caf838464a25d14b">
  <xsd:schema xmlns:xsd="http://www.w3.org/2001/XMLSchema" xmlns:xs="http://www.w3.org/2001/XMLSchema" xmlns:p="http://schemas.microsoft.com/office/2006/metadata/properties" xmlns:ns2="0a84ac27-be30-40e3-a824-99f5f3d18849" targetNamespace="http://schemas.microsoft.com/office/2006/metadata/properties" ma:root="true" ma:fieldsID="b40ae9ff7c36f07efac3ee49243fdd50" ns2:_="">
    <xsd:import namespace="0a84ac27-be30-40e3-a824-99f5f3d1884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a84ac27-be30-40e3-a824-99f5f3d1884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D2AA925-1A17-4E0C-8037-E097392ECB90}"/>
</file>

<file path=customXml/itemProps2.xml><?xml version="1.0" encoding="utf-8"?>
<ds:datastoreItem xmlns:ds="http://schemas.openxmlformats.org/officeDocument/2006/customXml" ds:itemID="{533461A9-2C3D-4599-8CC5-F412C4E5680C}"/>
</file>

<file path=customXml/itemProps3.xml><?xml version="1.0" encoding="utf-8"?>
<ds:datastoreItem xmlns:ds="http://schemas.openxmlformats.org/officeDocument/2006/customXml" ds:itemID="{364DDE45-ECB9-445F-B2EE-878C789E72ED}"/>
</file>

<file path=docProps/app.xml><?xml version="1.0" encoding="utf-8"?>
<Properties xmlns="http://schemas.openxmlformats.org/officeDocument/2006/extended-properties" xmlns:vt="http://schemas.openxmlformats.org/officeDocument/2006/docPropsVTypes">
  <Template>Office 2013 - 2022 Theme</Template>
  <TotalTime>6134</TotalTime>
  <Words>151</Words>
  <Application>Microsoft Office PowerPoint</Application>
  <PresentationFormat>Custom</PresentationFormat>
  <Paragraphs>13</Paragraphs>
  <Slides>9</Slides>
  <Notes>0</Notes>
  <HiddenSlides>0</HiddenSlides>
  <MMClips>0</MMClips>
  <ScaleCrop>false</ScaleCrop>
  <HeadingPairs>
    <vt:vector size="6" baseType="variant">
      <vt:variant>
        <vt:lpstr>Fonts Used</vt:lpstr>
      </vt:variant>
      <vt:variant>
        <vt:i4>4</vt:i4>
      </vt:variant>
      <vt:variant>
        <vt:lpstr>Theme</vt:lpstr>
      </vt:variant>
      <vt:variant>
        <vt:i4>9</vt:i4>
      </vt:variant>
      <vt:variant>
        <vt:lpstr>Slide Titles</vt:lpstr>
      </vt:variant>
      <vt:variant>
        <vt:i4>9</vt:i4>
      </vt:variant>
    </vt:vector>
  </HeadingPairs>
  <TitlesOfParts>
    <vt:vector size="22" baseType="lpstr">
      <vt:lpstr>Myriad Pro</vt:lpstr>
      <vt:lpstr>Arial</vt:lpstr>
      <vt:lpstr>Calibri</vt:lpstr>
      <vt:lpstr>Open Sans</vt:lpstr>
      <vt:lpstr>Cover Page - Graphic</vt:lpstr>
      <vt:lpstr>Closing Slide</vt:lpstr>
      <vt:lpstr>Divider Slide</vt:lpstr>
      <vt:lpstr>Body Slide Blue</vt:lpstr>
      <vt:lpstr>Body Slide Green</vt:lpstr>
      <vt:lpstr>Body Slide Turquoise</vt:lpstr>
      <vt:lpstr>Body Slide Purple</vt:lpstr>
      <vt:lpstr>Body Slide Red</vt:lpstr>
      <vt:lpstr>Body Slide Orange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 Knight</dc:creator>
  <cp:lastModifiedBy>Rebekah Alawode</cp:lastModifiedBy>
  <cp:revision>25</cp:revision>
  <dcterms:created xsi:type="dcterms:W3CDTF">2023-09-22T15:24:24Z</dcterms:created>
  <dcterms:modified xsi:type="dcterms:W3CDTF">2023-11-22T11:47:49Z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0x01010028800F1372B2FB44A4204F71F9A99588</vt:lpwstr>
  </property>
</Properties>
</file>