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2ADFBB-7A34-4A0D-8EF4-1F08DC143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6C890BF-43DE-4972-82FF-26A7D1B55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302F60-D345-4C4A-86EE-00429353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538601-E365-4B15-B99B-E320275D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B1E01F-16F9-4E9E-B56A-E5E004EF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28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929A6A-F09B-419E-8850-8D532686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FFB0929-50C8-4419-807D-A8C29E51E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BD0812-DC94-4676-922A-20D47C60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63CFC7-7488-4862-8077-98B22AFA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97A995-ACEB-4788-9E12-E78E8A58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191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546B8-5DF0-44A5-A0BB-7F909DBF8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60A0E60-45BF-48DE-A5B8-35B82144C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41B5F9-C946-4B8F-864A-A1993549A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986E15-DDB4-4174-9542-5C3A645F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8DF76D-D467-41A6-BEB0-0EC06E150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237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A4170E-40EC-4238-AED4-C55BD602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36E1D0-5619-4170-96DE-9834FF06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CCC1B91-0DD0-49BC-B34E-26CE8459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7C1E37-EEB7-40BC-B8DB-5C17783C1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04D815-606B-4FDF-BA5B-5344C4DD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3FB24CD-AE0D-4192-A5A1-804F7B82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45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862E5-8087-4F20-9850-052F68EA0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0D4DD3-943D-4FA1-9539-39A1DB061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EA455B0-1D56-44D7-B4E1-D8BB7E0A8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FFCABD-E3F9-4AEE-BAAD-C7B5EB6F6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575DFC4-8594-43A7-A138-020797A9B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B8C3F9C-73AA-4FE3-89C7-0B35FC40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317C68E-45D9-48C2-A6BC-222964EE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EF8853D-1A98-44DB-B846-52CF07D72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23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668919-3668-435F-95A3-78CC6959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52969C5-5F75-4449-BD16-99A78ADB0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993EEA-B824-4762-8A29-7D742482C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4EB8ADB-15AD-4667-AB19-442B81E1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030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D5A784B-EA8A-4738-AD72-866AD82A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7E20134-C41C-4861-A36E-FA8E9CC5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1932916-5076-4355-BBF4-4A0FFD45A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37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1273D9-7351-4DD5-8987-1CF2220D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763F58-E527-4C64-9D63-806756537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2219FD-2432-4496-B3E5-DCF1251B7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E4107F6-E4DE-4A4E-8CCA-4CBE4017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D6CE9E8-5E60-4ED7-BECC-60BAF046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EFED98-65D4-4041-A260-5F9ED73D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16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211233-4603-4744-8F9B-392D00B34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9B3CA93-E3B1-4143-A365-70CEDC069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65C305-9126-49A1-AD1D-055A6DF53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595042-E927-4B58-AF5E-DEF44D40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963956-4564-443D-8C96-57AACDE2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E3D333-80F1-4D6B-9A14-B176D360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63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68A314-1FA0-43FE-8E0A-05A63A1D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4A2830B-D35C-48BB-BB45-57B4698DA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D75C7D-564F-4216-BC9D-D2199E6E1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2A8854-EA65-4211-B397-CB6D5B712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D5B93F-C2ED-486B-B320-E06CACCC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95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3E9242C-2FA7-4A16-8462-8C673CF31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B69662-A1F7-4E06-973F-67FB2EC04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8A2574-2EF7-4F57-9C61-4DD96A549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B2CDEA-3F8C-4293-9964-A54A59F1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98415F-7318-4D15-8BE6-D7480D91F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23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9078C8A-4EA9-43AF-8C83-43A4B7B0F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4689F5-B9BD-4589-8A12-652D16188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D7B0EF-CD6C-4F32-A05B-3DC52E18A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1D18F-A904-4E16-81E8-D823576D294D}" type="datetimeFigureOut">
              <a:rPr lang="ko-KR" altLang="en-US" smtClean="0"/>
              <a:t>2021-10-28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933C28-B74E-4261-9578-0098C8241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66F013-C08A-42C3-998D-D33991301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92CAD-82B4-4276-85C6-FB25B4AA0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75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pyth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julialang.org/download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C02DDD-2EA3-429B-89C6-E6F7B7C99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>
                <a:latin typeface="+mj-ea"/>
                <a:cs typeface="Calibri" panose="020F0502020204030204" pitchFamily="34" charset="0"/>
              </a:rPr>
              <a:t>Cropbox</a:t>
            </a:r>
            <a:r>
              <a:rPr lang="ko-KR" altLang="en-US" dirty="0">
                <a:latin typeface="+mj-ea"/>
                <a:cs typeface="Calibri" panose="020F0502020204030204" pitchFamily="34" charset="0"/>
              </a:rPr>
              <a:t> 설치순서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41B411F-F977-44DF-AEC1-7A3594D83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우선 </a:t>
            </a:r>
            <a:r>
              <a:rPr lang="en-US" altLang="ko-KR" sz="1400" b="1" dirty="0">
                <a:latin typeface="+mn-ea"/>
                <a:cs typeface="Calibri" panose="020F0502020204030204" pitchFamily="34" charset="0"/>
              </a:rPr>
              <a:t>Python</a:t>
            </a:r>
            <a:r>
              <a:rPr lang="ko-KR" altLang="en-US" sz="1400" b="1" dirty="0">
                <a:latin typeface="+mn-ea"/>
                <a:cs typeface="Calibri" panose="020F0502020204030204" pitchFamily="34" charset="0"/>
              </a:rPr>
              <a:t> 설치</a:t>
            </a:r>
            <a:endParaRPr lang="en-US" altLang="ko-KR" sz="1400" b="1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Python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을 설치하는 이유는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“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Jupyter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 notebook” 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설치 하기 위해서 입니다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다른 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Jupyter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 notebook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을 까는 방법은 아나콘다를 이용하는 방법이 있지만 기업이나 정부사용시 유료이기 때문에 파이선을 이용을 합니다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두번째 </a:t>
            </a:r>
            <a:r>
              <a:rPr lang="en-US" altLang="ko-KR" sz="1400" b="1" dirty="0" err="1">
                <a:latin typeface="+mn-ea"/>
                <a:cs typeface="Calibri" panose="020F0502020204030204" pitchFamily="34" charset="0"/>
              </a:rPr>
              <a:t>Jupyter</a:t>
            </a:r>
            <a:r>
              <a:rPr lang="en-US" altLang="ko-KR" sz="1400" b="1" dirty="0">
                <a:latin typeface="+mn-ea"/>
                <a:cs typeface="Calibri" panose="020F0502020204030204" pitchFamily="34" charset="0"/>
              </a:rPr>
              <a:t> notebook </a:t>
            </a:r>
            <a:r>
              <a:rPr lang="ko-KR" altLang="en-US" sz="1400" b="1" dirty="0">
                <a:latin typeface="+mn-ea"/>
                <a:cs typeface="Calibri" panose="020F0502020204030204" pitchFamily="34" charset="0"/>
              </a:rPr>
              <a:t>설치</a:t>
            </a:r>
            <a:endParaRPr lang="en-US" altLang="ko-KR" sz="1400" b="1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이번 워크샵은 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Juptyer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 notebook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을 이용할 예정입니다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 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자신의 컴퓨터에서 실행을 하시거나 추후 이용하실 분 설치해 주세요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100" dirty="0">
                <a:latin typeface="+mn-ea"/>
                <a:cs typeface="Calibri" panose="020F0502020204030204" pitchFamily="34" charset="0"/>
              </a:rPr>
              <a:t>*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하지만 다른 </a:t>
            </a:r>
            <a:r>
              <a:rPr lang="en-US" altLang="ko-KR" sz="1100" dirty="0">
                <a:latin typeface="+mn-ea"/>
                <a:cs typeface="Calibri" panose="020F0502020204030204" pitchFamily="34" charset="0"/>
              </a:rPr>
              <a:t>IDE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나 </a:t>
            </a:r>
            <a:r>
              <a:rPr lang="en-US" altLang="ko-KR" sz="1100" dirty="0">
                <a:latin typeface="+mn-ea"/>
                <a:cs typeface="Calibri" panose="020F0502020204030204" pitchFamily="34" charset="0"/>
              </a:rPr>
              <a:t>notepad 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등 </a:t>
            </a:r>
            <a:r>
              <a:rPr lang="en-US" altLang="ko-KR" sz="1100" dirty="0" err="1">
                <a:latin typeface="+mn-ea"/>
                <a:cs typeface="Calibri" panose="020F0502020204030204" pitchFamily="34" charset="0"/>
              </a:rPr>
              <a:t>julia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를 구동 </a:t>
            </a:r>
            <a:r>
              <a:rPr lang="ko-KR" altLang="en-US" sz="1100" dirty="0" err="1">
                <a:latin typeface="+mn-ea"/>
                <a:cs typeface="Calibri" panose="020F0502020204030204" pitchFamily="34" charset="0"/>
              </a:rPr>
              <a:t>시킬수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 있는 환경이면 </a:t>
            </a:r>
            <a:r>
              <a:rPr lang="en-US" altLang="ko-KR" sz="1100" dirty="0" err="1">
                <a:latin typeface="+mn-ea"/>
                <a:cs typeface="Calibri" panose="020F0502020204030204" pitchFamily="34" charset="0"/>
              </a:rPr>
              <a:t>Cropbox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 사용이 가능합니다</a:t>
            </a:r>
            <a:r>
              <a:rPr lang="en-US" altLang="ko-KR" sz="1100" dirty="0">
                <a:latin typeface="+mn-ea"/>
                <a:cs typeface="Calibri" panose="020F0502020204030204" pitchFamily="34" charset="0"/>
              </a:rPr>
              <a:t>. </a:t>
            </a:r>
            <a:r>
              <a:rPr lang="ko-KR" altLang="en-US" sz="1100" dirty="0">
                <a:latin typeface="+mn-ea"/>
                <a:cs typeface="Calibri" panose="020F0502020204030204" pitchFamily="34" charset="0"/>
              </a:rPr>
              <a:t> </a:t>
            </a:r>
            <a:endParaRPr lang="en-US" altLang="ko-KR" sz="1100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세번째 </a:t>
            </a:r>
            <a:r>
              <a:rPr lang="en-US" altLang="ko-KR" sz="1400" b="1" dirty="0">
                <a:latin typeface="+mn-ea"/>
                <a:cs typeface="Calibri" panose="020F0502020204030204" pitchFamily="34" charset="0"/>
              </a:rPr>
              <a:t>Julia </a:t>
            </a:r>
            <a:r>
              <a:rPr lang="ko-KR" altLang="en-US" sz="1400" b="1" dirty="0">
                <a:latin typeface="+mn-ea"/>
                <a:cs typeface="Calibri" panose="020F0502020204030204" pitchFamily="34" charset="0"/>
              </a:rPr>
              <a:t>설치</a:t>
            </a:r>
            <a:endParaRPr lang="en-US" altLang="ko-KR" sz="1400" b="1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마지막 </a:t>
            </a:r>
            <a:r>
              <a:rPr lang="en-US" altLang="ko-KR" sz="1400" b="1" dirty="0" err="1">
                <a:latin typeface="+mn-ea"/>
                <a:cs typeface="Calibri" panose="020F0502020204030204" pitchFamily="34" charset="0"/>
              </a:rPr>
              <a:t>Cropbox</a:t>
            </a:r>
            <a:r>
              <a:rPr lang="ko-KR" altLang="en-US" sz="1400" b="1" dirty="0">
                <a:latin typeface="+mn-ea"/>
                <a:cs typeface="Calibri" panose="020F0502020204030204" pitchFamily="34" charset="0"/>
              </a:rPr>
              <a:t> 설치</a:t>
            </a:r>
            <a:endParaRPr lang="en-US" altLang="ko-KR" sz="1400" b="1" dirty="0">
              <a:latin typeface="+mn-ea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Cropbox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는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Julia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의 패키지 형태로 구현되어 있습니다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852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3D974C-B216-4F24-B691-EF89F8647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+mj-ea"/>
              </a:rPr>
              <a:t>Python</a:t>
            </a:r>
            <a:r>
              <a:rPr lang="ko-KR" altLang="en-US" dirty="0">
                <a:latin typeface="+mj-ea"/>
              </a:rPr>
              <a:t> 설치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D7DC37-8BD9-42A3-983F-CB3082278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078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 err="1">
                <a:latin typeface="+mn-ea"/>
              </a:rPr>
              <a:t>Jupyter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notebook</a:t>
            </a:r>
            <a:r>
              <a:rPr lang="ko-KR" altLang="en-US" sz="1400" dirty="0">
                <a:latin typeface="+mn-ea"/>
              </a:rPr>
              <a:t>이 설치 되어 있는 분은 이 과정을 생략하여도 됩니다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pPr>
              <a:lnSpc>
                <a:spcPct val="100000"/>
              </a:lnSpc>
            </a:pPr>
            <a:endParaRPr lang="en-US" altLang="ko-KR" sz="14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1400" dirty="0">
                <a:latin typeface="+mn-ea"/>
                <a:hlinkClick r:id="rId2"/>
              </a:rPr>
              <a:t>https://www.python.org/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>
                <a:latin typeface="+mn-ea"/>
              </a:rPr>
              <a:t>로 이동 하여서 다운로드 합니다</a:t>
            </a:r>
            <a:endParaRPr lang="en-US" altLang="ko-KR" sz="1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</a:rPr>
              <a:t>                : </a:t>
            </a:r>
            <a:r>
              <a:rPr lang="ko-KR" altLang="en-US" sz="1400" dirty="0">
                <a:latin typeface="+mn-ea"/>
              </a:rPr>
              <a:t>좌측 그림의 부분을 클릭을 하여 다운로드 합니다</a:t>
            </a:r>
            <a:r>
              <a:rPr lang="en-US" altLang="ko-KR" sz="1400" dirty="0">
                <a:latin typeface="+mn-ea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>
                <a:latin typeface="+mn-ea"/>
              </a:rPr>
              <a:t>    </a:t>
            </a:r>
            <a:r>
              <a:rPr lang="en-US" altLang="ko-KR" sz="1100" dirty="0">
                <a:latin typeface="+mn-ea"/>
              </a:rPr>
              <a:t>* Window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64bit </a:t>
            </a:r>
            <a:r>
              <a:rPr lang="ko-KR" altLang="en-US" sz="1100" dirty="0">
                <a:latin typeface="+mn-ea"/>
              </a:rPr>
              <a:t>기준입니다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운영체제에 맞게 설치법을 선택해주세요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ko-KR" sz="14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400" dirty="0">
                <a:latin typeface="+mn-ea"/>
              </a:rPr>
              <a:t>다운로드 받은 파일을 실행시켜 설치해주세요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 err="1">
                <a:latin typeface="+mn-ea"/>
              </a:rPr>
              <a:t>실행시</a:t>
            </a:r>
            <a:r>
              <a:rPr lang="ko-KR" altLang="en-US" sz="1400" dirty="0">
                <a:latin typeface="+mn-ea"/>
              </a:rPr>
              <a:t> 좌측그림에</a:t>
            </a:r>
            <a:endParaRPr lang="en-US" altLang="ko-KR" sz="1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</a:rPr>
              <a:t>                        </a:t>
            </a:r>
            <a:r>
              <a:rPr lang="ko-KR" altLang="en-US" sz="1400" dirty="0">
                <a:latin typeface="+mn-ea"/>
              </a:rPr>
              <a:t>부분에 </a:t>
            </a:r>
            <a:r>
              <a:rPr lang="en-US" altLang="ko-KR" sz="1400" dirty="0">
                <a:latin typeface="+mn-ea"/>
              </a:rPr>
              <a:t>Add Python 3.10 to PATH</a:t>
            </a:r>
            <a:r>
              <a:rPr lang="ko-KR" altLang="en-US" sz="1400" dirty="0">
                <a:latin typeface="+mn-ea"/>
              </a:rPr>
              <a:t>를 선택하는 </a:t>
            </a:r>
            <a:endParaRPr lang="en-US" altLang="ko-KR" sz="1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</a:rPr>
              <a:t>    </a:t>
            </a:r>
            <a:r>
              <a:rPr lang="ko-KR" altLang="en-US" sz="1400" dirty="0">
                <a:latin typeface="+mn-ea"/>
              </a:rPr>
              <a:t>것은 추천 드립니다</a:t>
            </a:r>
            <a:r>
              <a:rPr lang="en-US" altLang="ko-KR" sz="1400" dirty="0">
                <a:latin typeface="+mn-ea"/>
              </a:rPr>
              <a:t>. (Python </a:t>
            </a:r>
            <a:r>
              <a:rPr lang="ko-KR" altLang="en-US" sz="1400" dirty="0">
                <a:latin typeface="+mn-ea"/>
              </a:rPr>
              <a:t>을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>
                <a:latin typeface="+mn-ea"/>
              </a:rPr>
              <a:t>간편하게 </a:t>
            </a:r>
            <a:r>
              <a:rPr lang="ko-KR" altLang="en-US" sz="1400" dirty="0" err="1">
                <a:latin typeface="+mn-ea"/>
              </a:rPr>
              <a:t>실해시키기</a:t>
            </a:r>
            <a:r>
              <a:rPr lang="ko-KR" altLang="en-US" sz="1400" dirty="0">
                <a:latin typeface="+mn-ea"/>
              </a:rPr>
              <a:t> 위함</a:t>
            </a:r>
            <a:r>
              <a:rPr lang="en-US" altLang="ko-KR" sz="1400" dirty="0">
                <a:latin typeface="+mn-ea"/>
              </a:rPr>
              <a:t>)  </a:t>
            </a:r>
          </a:p>
          <a:p>
            <a:pPr>
              <a:lnSpc>
                <a:spcPct val="100000"/>
              </a:lnSpc>
            </a:pPr>
            <a:endParaRPr lang="ko-KR" altLang="en-US" sz="1400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BDBD828-7325-4917-99CF-B21301E1D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8863" y="74178"/>
            <a:ext cx="3169284" cy="238628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940ACC7-D7EE-4D3B-A05A-5FDAF1CE1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863" y="2584468"/>
            <a:ext cx="3169284" cy="198643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C70DDC1-CCD9-45C9-8CB5-5E88F83BE3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863" y="4694911"/>
            <a:ext cx="3171817" cy="198643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AA5D5384-C0CD-424A-8A16-941CAAF1A95D}"/>
              </a:ext>
            </a:extLst>
          </p:cNvPr>
          <p:cNvSpPr/>
          <p:nvPr/>
        </p:nvSpPr>
        <p:spPr>
          <a:xfrm>
            <a:off x="9311951" y="2163089"/>
            <a:ext cx="609600" cy="169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1B2DC59-48E9-4646-B457-BCC981A4858F}"/>
              </a:ext>
            </a:extLst>
          </p:cNvPr>
          <p:cNvSpPr/>
          <p:nvPr/>
        </p:nvSpPr>
        <p:spPr>
          <a:xfrm>
            <a:off x="8518862" y="4397537"/>
            <a:ext cx="650019" cy="106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1153B6D-DCAA-46F8-B08B-17F2EF0ACC84}"/>
              </a:ext>
            </a:extLst>
          </p:cNvPr>
          <p:cNvSpPr/>
          <p:nvPr/>
        </p:nvSpPr>
        <p:spPr>
          <a:xfrm>
            <a:off x="9311951" y="6387876"/>
            <a:ext cx="1181878" cy="20999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CFF9E4F-AD12-4748-B99F-923F16218D5F}"/>
              </a:ext>
            </a:extLst>
          </p:cNvPr>
          <p:cNvSpPr/>
          <p:nvPr/>
        </p:nvSpPr>
        <p:spPr>
          <a:xfrm>
            <a:off x="1244081" y="3149833"/>
            <a:ext cx="609600" cy="169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216923-02DE-41DD-B657-BDBB95CB45EE}"/>
              </a:ext>
            </a:extLst>
          </p:cNvPr>
          <p:cNvSpPr txBox="1"/>
          <p:nvPr/>
        </p:nvSpPr>
        <p:spPr>
          <a:xfrm>
            <a:off x="9287066" y="6265862"/>
            <a:ext cx="447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800" dirty="0">
                <a:latin typeface="+mn-ea"/>
              </a:rPr>
              <a:t>√</a:t>
            </a:r>
            <a:endParaRPr lang="en-US" altLang="ko-KR" sz="1800" dirty="0"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E3C0484-04F9-4052-B817-9EC931427780}"/>
              </a:ext>
            </a:extLst>
          </p:cNvPr>
          <p:cNvSpPr/>
          <p:nvPr/>
        </p:nvSpPr>
        <p:spPr>
          <a:xfrm>
            <a:off x="1178766" y="4426961"/>
            <a:ext cx="1181878" cy="20999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589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738474-F4FE-4D0D-9B90-0EA3D11F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>
                <a:latin typeface="+mj-ea"/>
                <a:cs typeface="Calibri" panose="020F0502020204030204" pitchFamily="34" charset="0"/>
              </a:rPr>
              <a:t>Jupyter</a:t>
            </a:r>
            <a:r>
              <a:rPr lang="en-US" altLang="ko-KR" dirty="0">
                <a:latin typeface="+mj-ea"/>
                <a:cs typeface="Calibri" panose="020F0502020204030204" pitchFamily="34" charset="0"/>
              </a:rPr>
              <a:t> notebook </a:t>
            </a:r>
            <a:r>
              <a:rPr lang="ko-KR" altLang="en-US" dirty="0">
                <a:latin typeface="+mj-ea"/>
                <a:cs typeface="Calibri" panose="020F0502020204030204" pitchFamily="34" charset="0"/>
              </a:rPr>
              <a:t>설치법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204F37-7FA7-494D-9DDD-12A2263DD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윈도우 검색을 이용해 명령 프롬프트를 실행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명령 프롬프트에서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“</a:t>
            </a:r>
            <a:r>
              <a:rPr lang="en-US" altLang="ko-KR" sz="1400" b="0" i="0" dirty="0">
                <a:effectLst/>
                <a:latin typeface="+mn-ea"/>
                <a:cs typeface="Calibri" panose="020F0502020204030204" pitchFamily="34" charset="0"/>
              </a:rPr>
              <a:t>pip install --upgrade pip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”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을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 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입력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명령 프롬프트에서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“</a:t>
            </a:r>
            <a:r>
              <a:rPr lang="en-US" altLang="ko-KR" sz="1400" b="0" i="0" dirty="0">
                <a:effectLst/>
                <a:latin typeface="+mn-ea"/>
                <a:cs typeface="Calibri" panose="020F0502020204030204" pitchFamily="34" charset="0"/>
              </a:rPr>
              <a:t>pip install </a:t>
            </a:r>
            <a:r>
              <a:rPr lang="en-US" altLang="ko-KR" sz="1400" b="0" i="0" dirty="0" err="1">
                <a:effectLst/>
                <a:latin typeface="+mn-ea"/>
                <a:cs typeface="Calibri" panose="020F0502020204030204" pitchFamily="34" charset="0"/>
              </a:rPr>
              <a:t>jupyter</a:t>
            </a:r>
            <a:r>
              <a:rPr lang="en-US" altLang="ko-KR" sz="1400" b="0" i="0" dirty="0">
                <a:effectLst/>
                <a:latin typeface="+mn-ea"/>
                <a:cs typeface="Calibri" panose="020F0502020204030204" pitchFamily="34" charset="0"/>
              </a:rPr>
              <a:t> notebook”</a:t>
            </a:r>
          </a:p>
          <a:p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명령 프롬프트에서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“</a:t>
            </a:r>
            <a:r>
              <a:rPr lang="en-US" altLang="ko-KR" sz="1400" b="0" i="0" dirty="0" err="1">
                <a:effectLst/>
                <a:latin typeface="+mn-ea"/>
                <a:cs typeface="Calibri" panose="020F0502020204030204" pitchFamily="34" charset="0"/>
              </a:rPr>
              <a:t>jupyter</a:t>
            </a:r>
            <a:r>
              <a:rPr lang="en-US" altLang="ko-KR" sz="1400" b="0" i="0" dirty="0">
                <a:effectLst/>
                <a:latin typeface="+mn-ea"/>
                <a:cs typeface="Calibri" panose="020F0502020204030204" pitchFamily="34" charset="0"/>
              </a:rPr>
              <a:t> notebook” </a:t>
            </a:r>
            <a:r>
              <a:rPr lang="ko-KR" altLang="en-US" sz="1400" b="0" i="0" dirty="0">
                <a:effectLst/>
                <a:latin typeface="+mn-ea"/>
                <a:cs typeface="Calibri" panose="020F0502020204030204" pitchFamily="34" charset="0"/>
              </a:rPr>
              <a:t>주피터 노트북이 실행됩니다</a:t>
            </a:r>
            <a:r>
              <a:rPr lang="en-US" altLang="ko-KR" sz="1400" b="0" i="0" dirty="0">
                <a:effectLst/>
                <a:latin typeface="+mn-ea"/>
                <a:cs typeface="Calibri" panose="020F0502020204030204" pitchFamily="34" charset="0"/>
              </a:rPr>
              <a:t>.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8DC8F7-95E5-41E2-A009-07D3ACB13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430" y="365125"/>
            <a:ext cx="4737619" cy="254883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7A910AD-057C-41CE-99C2-67CA39DDB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17" y="2913964"/>
            <a:ext cx="4649632" cy="242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71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E69B69-C903-4897-ADC7-A94B6DDA2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Julia </a:t>
            </a:r>
            <a:r>
              <a:rPr lang="ko-KR" altLang="en-US" dirty="0"/>
              <a:t>설치법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F036C5-4978-418F-89BD-033B5E960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dirty="0">
                <a:hlinkClick r:id="rId2"/>
              </a:rPr>
              <a:t>https://julialang.org/downloads/</a:t>
            </a:r>
            <a:r>
              <a:rPr lang="en-US" altLang="ko-KR" sz="1400" dirty="0"/>
              <a:t> </a:t>
            </a:r>
            <a:r>
              <a:rPr lang="ko-KR" altLang="en-US" sz="1400" dirty="0"/>
              <a:t>로 이동합니다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ko-KR" altLang="en-US" sz="1400" dirty="0"/>
              <a:t>    좌측 그림의              부분을 클릭을 하여 다운로드 합니다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r>
              <a:rPr lang="en-US" altLang="ko-KR" sz="1400" dirty="0"/>
              <a:t>    * Window 64bit </a:t>
            </a:r>
            <a:r>
              <a:rPr lang="ko-KR" altLang="en-US" sz="1400" dirty="0"/>
              <a:t>기준입니다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운영체제에 맞게 설치법을 선택해주세요</a:t>
            </a:r>
            <a:r>
              <a:rPr lang="en-US" altLang="ko-KR" sz="1400" dirty="0"/>
              <a:t>.</a:t>
            </a:r>
          </a:p>
          <a:p>
            <a:pPr marL="0" indent="0">
              <a:buNone/>
            </a:pPr>
            <a:endParaRPr lang="en-US" altLang="ko-KR" sz="1400" dirty="0"/>
          </a:p>
          <a:p>
            <a:pPr>
              <a:lnSpc>
                <a:spcPct val="100000"/>
              </a:lnSpc>
            </a:pPr>
            <a:r>
              <a:rPr lang="en-US" altLang="ko-KR" sz="1400" dirty="0"/>
              <a:t> </a:t>
            </a:r>
            <a:r>
              <a:rPr lang="ko-KR" altLang="en-US" sz="1400" dirty="0">
                <a:latin typeface="+mn-ea"/>
              </a:rPr>
              <a:t>다운로드 받은 파일을 실행시켜 설치해주세요</a:t>
            </a:r>
            <a:r>
              <a:rPr lang="en-US" altLang="ko-KR" sz="1400" dirty="0">
                <a:latin typeface="+mn-ea"/>
              </a:rPr>
              <a:t>. </a:t>
            </a:r>
            <a:r>
              <a:rPr lang="ko-KR" altLang="en-US" sz="1400" dirty="0" err="1">
                <a:latin typeface="+mn-ea"/>
              </a:rPr>
              <a:t>실행시</a:t>
            </a:r>
            <a:r>
              <a:rPr lang="ko-KR" altLang="en-US" sz="1400" dirty="0">
                <a:latin typeface="+mn-ea"/>
              </a:rPr>
              <a:t> 좌측그림에</a:t>
            </a:r>
            <a:endParaRPr lang="en-US" altLang="ko-KR" sz="1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</a:rPr>
              <a:t>                        </a:t>
            </a:r>
            <a:r>
              <a:rPr lang="ko-KR" altLang="en-US" sz="1400" dirty="0">
                <a:latin typeface="+mn-ea"/>
              </a:rPr>
              <a:t>부분에 </a:t>
            </a:r>
            <a:r>
              <a:rPr lang="en-US" altLang="ko-KR" sz="1400" dirty="0">
                <a:latin typeface="+mn-ea"/>
              </a:rPr>
              <a:t>Add Julia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>
                <a:latin typeface="+mn-ea"/>
              </a:rPr>
              <a:t>to PATH</a:t>
            </a:r>
            <a:r>
              <a:rPr lang="ko-KR" altLang="en-US" sz="1400" dirty="0">
                <a:latin typeface="+mn-ea"/>
              </a:rPr>
              <a:t>를 선택하는 </a:t>
            </a:r>
            <a:endParaRPr lang="en-US" altLang="ko-KR" sz="1400" dirty="0">
              <a:latin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dirty="0">
                <a:latin typeface="+mn-ea"/>
              </a:rPr>
              <a:t>    </a:t>
            </a:r>
            <a:r>
              <a:rPr lang="ko-KR" altLang="en-US" sz="1400" dirty="0">
                <a:latin typeface="+mn-ea"/>
              </a:rPr>
              <a:t>것은 추천 드립니다</a:t>
            </a:r>
            <a:r>
              <a:rPr lang="en-US" altLang="ko-KR" sz="1400" dirty="0">
                <a:latin typeface="+mn-ea"/>
              </a:rPr>
              <a:t>. (Julia </a:t>
            </a:r>
            <a:r>
              <a:rPr lang="ko-KR" altLang="en-US" sz="1400" dirty="0">
                <a:latin typeface="+mn-ea"/>
              </a:rPr>
              <a:t>을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>
                <a:latin typeface="+mn-ea"/>
              </a:rPr>
              <a:t>간편하게 실행시키기 위함</a:t>
            </a:r>
            <a:r>
              <a:rPr lang="en-US" altLang="ko-KR" sz="1400" dirty="0">
                <a:latin typeface="+mn-ea"/>
              </a:rPr>
              <a:t>)  </a:t>
            </a:r>
          </a:p>
          <a:p>
            <a:endParaRPr lang="ko-KR" altLang="en-US" sz="1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DC6AE05-5B0C-4B9C-9314-B3E36FE96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796" y="149290"/>
            <a:ext cx="2970768" cy="285827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13B04C6-B286-4990-AC9D-4B1ECCB84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576" y="3361596"/>
            <a:ext cx="3094595" cy="2461338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2A6A58A-AFC1-40C6-81AB-5D259EF535FE}"/>
              </a:ext>
            </a:extLst>
          </p:cNvPr>
          <p:cNvSpPr/>
          <p:nvPr/>
        </p:nvSpPr>
        <p:spPr>
          <a:xfrm>
            <a:off x="1209868" y="3506340"/>
            <a:ext cx="1181878" cy="20999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A5FE43B-0BB0-4AF1-A7FC-94D799470D79}"/>
              </a:ext>
            </a:extLst>
          </p:cNvPr>
          <p:cNvSpPr/>
          <p:nvPr/>
        </p:nvSpPr>
        <p:spPr>
          <a:xfrm>
            <a:off x="8857859" y="4722430"/>
            <a:ext cx="1181878" cy="20999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0D95F5-2EC0-4776-9EF2-96EE0C0FD78F}"/>
              </a:ext>
            </a:extLst>
          </p:cNvPr>
          <p:cNvSpPr txBox="1"/>
          <p:nvPr/>
        </p:nvSpPr>
        <p:spPr>
          <a:xfrm>
            <a:off x="8920062" y="4574343"/>
            <a:ext cx="447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800" dirty="0">
                <a:latin typeface="+mn-ea"/>
              </a:rPr>
              <a:t>√</a:t>
            </a:r>
            <a:endParaRPr lang="en-US" altLang="ko-KR" sz="1800" dirty="0"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0068C65-8C41-41D8-9D34-C2BC5B3DA86B}"/>
              </a:ext>
            </a:extLst>
          </p:cNvPr>
          <p:cNvSpPr/>
          <p:nvPr/>
        </p:nvSpPr>
        <p:spPr>
          <a:xfrm>
            <a:off x="2275113" y="2179449"/>
            <a:ext cx="609600" cy="169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D23CD70-8FEF-4735-90A3-38A4055D5C8B}"/>
              </a:ext>
            </a:extLst>
          </p:cNvPr>
          <p:cNvSpPr/>
          <p:nvPr/>
        </p:nvSpPr>
        <p:spPr>
          <a:xfrm>
            <a:off x="9665273" y="2084233"/>
            <a:ext cx="374464" cy="169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96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3CBE66-B082-47E9-BEA9-E59355CB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>
                <a:latin typeface="+mj-ea"/>
              </a:rPr>
              <a:t>Cropbox</a:t>
            </a:r>
            <a:r>
              <a:rPr lang="ko-KR" altLang="en-US" dirty="0">
                <a:latin typeface="+mj-ea"/>
              </a:rPr>
              <a:t> 설치법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8B5F308D-D304-4847-9180-942975C32210}"/>
              </a:ext>
            </a:extLst>
          </p:cNvPr>
          <p:cNvSpPr txBox="1">
            <a:spLocks/>
          </p:cNvSpPr>
          <p:nvPr/>
        </p:nvSpPr>
        <p:spPr>
          <a:xfrm>
            <a:off x="995266" y="1962474"/>
            <a:ext cx="54070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명령 프롬프트를 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“Julia” 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입력으로 실행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좌측 그림과 같이 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julia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 명령에서 아래 명령어를 순서대로 입력하세요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Using pkg</a:t>
            </a:r>
          </a:p>
          <a:p>
            <a:r>
              <a:rPr lang="en-US" altLang="ko-KR" sz="1400" i="0" dirty="0" err="1">
                <a:effectLst/>
                <a:latin typeface="+mn-ea"/>
                <a:cs typeface="Calibri" panose="020F0502020204030204" pitchFamily="34" charset="0"/>
              </a:rPr>
              <a:t>Pkg.add</a:t>
            </a:r>
            <a:r>
              <a:rPr lang="en-US" altLang="ko-KR" sz="1400" i="0" dirty="0">
                <a:effectLst/>
                <a:latin typeface="+mn-ea"/>
                <a:cs typeface="Calibri" panose="020F0502020204030204" pitchFamily="34" charset="0"/>
              </a:rPr>
              <a:t>("</a:t>
            </a:r>
            <a:r>
              <a:rPr lang="en-US" altLang="ko-KR" sz="1400" i="0" dirty="0" err="1">
                <a:effectLst/>
                <a:latin typeface="+mn-ea"/>
                <a:cs typeface="Calibri" panose="020F0502020204030204" pitchFamily="34" charset="0"/>
              </a:rPr>
              <a:t>IJulia</a:t>
            </a:r>
            <a:r>
              <a:rPr lang="en-US" altLang="ko-KR" sz="1400" i="0" dirty="0">
                <a:effectLst/>
                <a:latin typeface="+mn-ea"/>
                <a:cs typeface="Calibri" panose="020F0502020204030204" pitchFamily="34" charset="0"/>
              </a:rPr>
              <a:t>")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Pkg.add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(“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Cropbox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”)</a:t>
            </a:r>
          </a:p>
          <a:p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Using </a:t>
            </a:r>
            <a:r>
              <a:rPr lang="en-US" altLang="ko-KR" sz="1400" dirty="0" err="1">
                <a:latin typeface="+mn-ea"/>
                <a:cs typeface="Calibri" panose="020F0502020204030204" pitchFamily="34" charset="0"/>
              </a:rPr>
              <a:t>Cropbox</a:t>
            </a:r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endParaRPr lang="en-US" altLang="ko-KR" sz="1400" dirty="0">
              <a:latin typeface="+mn-ea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패키지 설치는 시간이 </a:t>
            </a:r>
            <a:r>
              <a:rPr lang="ko-KR" altLang="en-US" sz="1400" dirty="0" err="1">
                <a:latin typeface="+mn-ea"/>
                <a:cs typeface="Calibri" panose="020F0502020204030204" pitchFamily="34" charset="0"/>
              </a:rPr>
              <a:t>걸릴수도</a:t>
            </a:r>
            <a:r>
              <a:rPr lang="ko-KR" altLang="en-US" sz="1400" dirty="0">
                <a:latin typeface="+mn-ea"/>
                <a:cs typeface="Calibri" panose="020F0502020204030204" pitchFamily="34" charset="0"/>
              </a:rPr>
              <a:t> 있습니다</a:t>
            </a:r>
            <a:r>
              <a:rPr lang="en-US" altLang="ko-KR" sz="1400" dirty="0">
                <a:latin typeface="+mn-ea"/>
                <a:cs typeface="Calibri" panose="020F0502020204030204" pitchFamily="34" charset="0"/>
              </a:rPr>
              <a:t>.</a:t>
            </a:r>
            <a:endParaRPr lang="ko-KR" altLang="en-US" sz="1400" dirty="0">
              <a:latin typeface="+mn-ea"/>
              <a:cs typeface="Calibri" panose="020F050202020403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BA34368-903E-47F5-8D75-234924127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554" y="457686"/>
            <a:ext cx="5658564" cy="297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5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14E097-09B9-464A-BEE6-5CF79171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정리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306FE82-9F2F-4F3D-9EAE-859E299C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800" dirty="0">
                <a:latin typeface="+mn-ea"/>
              </a:rPr>
              <a:t>이 자료는 자신의 컴퓨터에서 </a:t>
            </a:r>
            <a:r>
              <a:rPr lang="en-US" altLang="ko-KR" sz="1800" dirty="0" err="1">
                <a:latin typeface="+mn-ea"/>
              </a:rPr>
              <a:t>Cropbox</a:t>
            </a:r>
            <a:r>
              <a:rPr lang="ko-KR" altLang="en-US" sz="1800" dirty="0">
                <a:latin typeface="+mn-ea"/>
              </a:rPr>
              <a:t>를 설치하고 싶으신 분은 위해 쓰여졌습니다</a:t>
            </a:r>
            <a:r>
              <a:rPr lang="en-US" altLang="ko-KR" sz="1800" dirty="0">
                <a:latin typeface="+mn-ea"/>
              </a:rPr>
              <a:t>. </a:t>
            </a:r>
            <a:r>
              <a:rPr lang="ko-KR" altLang="en-US" sz="1800" dirty="0">
                <a:latin typeface="+mn-ea"/>
              </a:rPr>
              <a:t>워크숍에서는 온라인 환경에서 실습을 제공할 예정입니다</a:t>
            </a:r>
            <a:r>
              <a:rPr lang="en-US" altLang="ko-KR" sz="1800" dirty="0">
                <a:latin typeface="+mn-ea"/>
              </a:rPr>
              <a:t>.</a:t>
            </a:r>
            <a:r>
              <a:rPr lang="ko-KR" altLang="en-US" sz="1800" dirty="0">
                <a:latin typeface="+mn-ea"/>
              </a:rPr>
              <a:t>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0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1800" dirty="0">
                <a:latin typeface="+mn-ea"/>
              </a:rPr>
              <a:t>Julia</a:t>
            </a:r>
            <a:r>
              <a:rPr lang="ko-KR" altLang="en-US" sz="1800" dirty="0">
                <a:latin typeface="+mn-ea"/>
              </a:rPr>
              <a:t>와 </a:t>
            </a:r>
            <a:r>
              <a:rPr lang="en-US" altLang="ko-KR" sz="1800" dirty="0" err="1">
                <a:latin typeface="+mn-ea"/>
              </a:rPr>
              <a:t>jupyter</a:t>
            </a:r>
            <a:r>
              <a:rPr lang="en-US" altLang="ko-KR" sz="1800" dirty="0">
                <a:latin typeface="+mn-ea"/>
              </a:rPr>
              <a:t> notebook</a:t>
            </a:r>
            <a:r>
              <a:rPr lang="ko-KR" altLang="en-US" sz="1800" dirty="0">
                <a:latin typeface="+mn-ea"/>
              </a:rPr>
              <a:t>만 깔려 있으면 이번 실습 가능합니다</a:t>
            </a:r>
            <a:r>
              <a:rPr lang="en-US" altLang="ko-KR" sz="1800" dirty="0">
                <a:latin typeface="+mn-ea"/>
              </a:rPr>
              <a:t>.</a:t>
            </a:r>
          </a:p>
          <a:p>
            <a:pPr>
              <a:lnSpc>
                <a:spcPct val="10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1800" dirty="0">
                <a:latin typeface="+mn-ea"/>
              </a:rPr>
              <a:t>Python</a:t>
            </a:r>
            <a:r>
              <a:rPr lang="ko-KR" altLang="en-US" sz="1800" dirty="0">
                <a:latin typeface="+mn-ea"/>
              </a:rPr>
              <a:t>은 </a:t>
            </a:r>
            <a:r>
              <a:rPr lang="en-US" altLang="ko-KR" sz="1800" dirty="0" err="1">
                <a:latin typeface="+mn-ea"/>
              </a:rPr>
              <a:t>jupyter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notebook</a:t>
            </a:r>
            <a:r>
              <a:rPr lang="ko-KR" altLang="en-US" sz="1800" dirty="0">
                <a:latin typeface="+mn-ea"/>
              </a:rPr>
              <a:t> 설치를 위해서 설치합니다</a:t>
            </a:r>
            <a:r>
              <a:rPr lang="en-US" altLang="ko-KR" sz="1800" dirty="0">
                <a:latin typeface="+mn-ea"/>
              </a:rPr>
              <a:t>. </a:t>
            </a:r>
            <a:r>
              <a:rPr lang="en-US" altLang="ko-KR" sz="1800" dirty="0" err="1">
                <a:latin typeface="+mn-ea"/>
              </a:rPr>
              <a:t>Jupyter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notebook</a:t>
            </a:r>
            <a:r>
              <a:rPr lang="ko-KR" altLang="en-US" sz="1800" dirty="0">
                <a:latin typeface="+mn-ea"/>
              </a:rPr>
              <a:t> 이 설치되어 있으시면 생략 가능합니다</a:t>
            </a:r>
            <a:r>
              <a:rPr lang="en-US" altLang="ko-KR" sz="1800" dirty="0">
                <a:latin typeface="+mn-ea"/>
              </a:rPr>
              <a:t>.</a:t>
            </a:r>
          </a:p>
          <a:p>
            <a:pPr>
              <a:lnSpc>
                <a:spcPct val="10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800" dirty="0">
                <a:latin typeface="+mn-ea"/>
              </a:rPr>
              <a:t>막히는 부분은 </a:t>
            </a:r>
            <a:r>
              <a:rPr lang="ko-KR" altLang="en-US" sz="1800" dirty="0" err="1">
                <a:latin typeface="+mn-ea"/>
              </a:rPr>
              <a:t>구글등을</a:t>
            </a:r>
            <a:r>
              <a:rPr lang="ko-KR" altLang="en-US" sz="1800" dirty="0">
                <a:latin typeface="+mn-ea"/>
              </a:rPr>
              <a:t> 검색하시면 많은 예가 있습니다</a:t>
            </a:r>
            <a:r>
              <a:rPr lang="en-US" altLang="ko-KR" sz="1800" dirty="0">
                <a:latin typeface="+mn-ea"/>
              </a:rPr>
              <a:t>. </a:t>
            </a:r>
            <a:r>
              <a:rPr lang="ko-KR" altLang="en-US" sz="1800" dirty="0">
                <a:latin typeface="+mn-ea"/>
              </a:rPr>
              <a:t>그리고 실습 전후에 요청하시면 도와 드릴수도 있습니다</a:t>
            </a:r>
            <a:r>
              <a:rPr lang="en-US" altLang="ko-KR" sz="1800" dirty="0">
                <a:latin typeface="+mn-ea"/>
              </a:rPr>
              <a:t>.</a:t>
            </a:r>
            <a:endParaRPr lang="ko-KR" altLang="en-US" sz="1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9977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373</Words>
  <Application>Microsoft Office PowerPoint</Application>
  <PresentationFormat>와이드스크린</PresentationFormat>
  <Paragraphs>59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Cropbox 설치순서</vt:lpstr>
      <vt:lpstr>Python 설치</vt:lpstr>
      <vt:lpstr>Jupyter notebook 설치법</vt:lpstr>
      <vt:lpstr>Julia 설치법</vt:lpstr>
      <vt:lpstr>Cropbox 설치법</vt:lpstr>
      <vt:lpstr>정리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Cropbox 설치순서</dc:title>
  <dc:creator>서 범석</dc:creator>
  <cp:lastModifiedBy>서 범석</cp:lastModifiedBy>
  <cp:revision>1</cp:revision>
  <dcterms:created xsi:type="dcterms:W3CDTF">2021-10-29T01:10:15Z</dcterms:created>
  <dcterms:modified xsi:type="dcterms:W3CDTF">2021-10-29T02:36:56Z</dcterms:modified>
</cp:coreProperties>
</file>