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p14="http://schemas.microsoft.com/office/powerpoint/2010/main" xmlns:p15="http://schemas.microsoft.com/office/powerpoint/2012/main" saveSubsetFonts="1">
  <p:sldMasterIdLst>
    <p:sldMasterId id="2147483648" r:id="rId1"/>
  </p:sldMasterIdLst>
  <p:sldIdLst>
    <p:sldId id="256" r:id="rId6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>
      <p:cViewPr varScale="1">
        <p:scale>
          <a:sx n="100" d="100"/>
          <a:sy n="100" d="100"/>
        </p:scale>
        <p:origin x="0" y="0"/>
      </p:cViewPr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></Relationship><Relationship Id="rId2" Type="http://schemas.openxmlformats.org/officeDocument/2006/relationships/theme" Target="theme/theme1.xml"></Relationship><Relationship Id="rId3" Type="http://schemas.openxmlformats.org/officeDocument/2006/relationships/presProps" Target="presProps.xml"></Relationship><Relationship Id="rId4" Type="http://schemas.openxmlformats.org/officeDocument/2006/relationships/viewProps" Target="viewProps.xml"></Relationship><Relationship Id="rId5" Type="http://schemas.openxmlformats.org/officeDocument/2006/relationships/tableStyles" Target="tableStyles.xml"></Relationship><Relationship Id="rId6" Type="http://schemas.openxmlformats.org/officeDocument/2006/relationships/slide" Target="slides/slide1.xml"></Relationship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1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_rels/slideLayout1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</p:bodyStyle>
    <p:otherStyle>
      <a:defPPr>
        <a:defRPr lang="en-US"/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></Relationship><Relationship Id="rId2" Type="http://schemas.openxmlformats.org/officeDocument/2006/relationships/image" Target="../media/image1.png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6750" y="523875"/>
            <a:ext cx="10668000" cy="571500"/>
          </a:xfrm>
          <a:prstGeom prst="rect">
            <a:avLst/>
          </a:prstGeom>
        </p:spPr>
        <p:txBody>
          <a:bodyPr wrap="square"/>
          <a:lstStyle/>
          <a:p>
            <a:r>
              <a:rPr lang="en-US" sz="2100" dirty="0">
                <a:solidFill>
                  <a:srgbClr val="17212f"/>
                </a:solidFill>
              </a:rPr>
              <a:t>Only the LEFT half of the source image should be visible</a:t>
            </a:r>
          </a:p>
        </p:txBody>
      </p:sp>
      <p:pic>
        <p:nvPicPr>
          <p:cNvPr id="3" name="Picture 3"/>
          <p:cNvPicPr/>
          <p:nvPr/>
        </p:nvPicPr>
        <p:blipFill>
          <a:blip r:embed="rId2"/>
          <a:srcRect r="50000"/>
          <a:stretch>
            <a:fillRect/>
          </a:stretch>
        </p:blipFill>
        <p:spPr>
          <a:xfrm>
            <a:off x="2952750" y="1619250"/>
            <a:ext cx="6286500" cy="3771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Words>11</Words>
  <Application>pptx-viewer-sdk</Application>
  <Paragraphs>1</Paragraphs>
  <Slides>1</Slides>
  <Notes>0</Notes>
  <HiddenSlides>0</HiddenSlide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SVG crop reproduction</dc:title>
  <dc:creator>pptx-viewer-sdk</dc:creator>
  <cp:lastModifiedBy>pptx-viewer-sdk</cp:lastModifiedBy>
  <cp:revision>2</cp:revision>
  <dcterms:created xsi:type="dcterms:W3CDTF">2026-10-15T08:45:21Z</dcterms:created>
  <dcterms:modified xsi:type="dcterms:W3CDTF">2026-10-15T08:45:21Z</dcterms:modified>
</cp:coreProperties>
</file>